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0"/>
  </p:notesMasterIdLst>
  <p:sldIdLst>
    <p:sldId id="256" r:id="rId2"/>
    <p:sldId id="257" r:id="rId3"/>
    <p:sldId id="286" r:id="rId4"/>
    <p:sldId id="300" r:id="rId5"/>
    <p:sldId id="301" r:id="rId6"/>
    <p:sldId id="302" r:id="rId7"/>
    <p:sldId id="303" r:id="rId8"/>
    <p:sldId id="312" r:id="rId9"/>
    <p:sldId id="304" r:id="rId10"/>
    <p:sldId id="309" r:id="rId11"/>
    <p:sldId id="311" r:id="rId12"/>
    <p:sldId id="310" r:id="rId13"/>
    <p:sldId id="308" r:id="rId14"/>
    <p:sldId id="272" r:id="rId15"/>
    <p:sldId id="273" r:id="rId16"/>
    <p:sldId id="274" r:id="rId17"/>
    <p:sldId id="315" r:id="rId18"/>
    <p:sldId id="316" r:id="rId19"/>
    <p:sldId id="275" r:id="rId20"/>
    <p:sldId id="318" r:id="rId21"/>
    <p:sldId id="276" r:id="rId22"/>
    <p:sldId id="320" r:id="rId23"/>
    <p:sldId id="321" r:id="rId24"/>
    <p:sldId id="322" r:id="rId25"/>
    <p:sldId id="323" r:id="rId26"/>
    <p:sldId id="325" r:id="rId27"/>
    <p:sldId id="326" r:id="rId28"/>
    <p:sldId id="282" r:id="rId29"/>
    <p:sldId id="328" r:id="rId30"/>
    <p:sldId id="329" r:id="rId31"/>
    <p:sldId id="330" r:id="rId32"/>
    <p:sldId id="331" r:id="rId33"/>
    <p:sldId id="332" r:id="rId34"/>
    <p:sldId id="333" r:id="rId35"/>
    <p:sldId id="313" r:id="rId36"/>
    <p:sldId id="314" r:id="rId37"/>
    <p:sldId id="334" r:id="rId38"/>
    <p:sldId id="335"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AF6"/>
    <a:srgbClr val="E30613"/>
    <a:srgbClr val="4472C4"/>
    <a:srgbClr val="018701"/>
    <a:srgbClr val="DEEBF7"/>
    <a:srgbClr val="C0E0C0"/>
    <a:srgbClr val="008283"/>
    <a:srgbClr val="69B4A2"/>
    <a:srgbClr val="800000"/>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4599F94E-CEE6-441E-89CC-EB005ECD8F06}">
      <a14:m xmlns:a14="http://schemas.microsoft.com/office/drawing/2010/main">
        <m:mathPr xmlns:m="http://schemas.openxmlformats.org/officeDocument/2006/math">
          <m:brkBin m:val="before"/>
          <m:brkBinSub m:val="--"/>
        </m:mathPr>
      </a14:m>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EB79F-0DCB-447F-AEE7-57C03E0F1448}" v="1067" dt="2025-09-28T13:33:27.38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18" autoAdjust="0"/>
  </p:normalViewPr>
  <p:slideViewPr>
    <p:cSldViewPr snapToGrid="0">
      <p:cViewPr varScale="1">
        <p:scale>
          <a:sx n="77" d="100"/>
          <a:sy n="77"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 Roncolato" userId="702657c7-ce74-4e67-87a0-6b9afb1b2260" providerId="ADAL" clId="{BF31B095-4F30-4F7E-A407-7B128A3D51F5}"/>
    <pc:docChg chg="undo custSel addSld delSld modSld">
      <pc:chgData name="Carlo Roncolato" userId="702657c7-ce74-4e67-87a0-6b9afb1b2260" providerId="ADAL" clId="{BF31B095-4F30-4F7E-A407-7B128A3D51F5}" dt="2022-08-05T17:03:21.831" v="2375" actId="1076"/>
      <pc:docMkLst>
        <pc:docMk/>
      </pc:docMkLst>
      <pc:sldChg chg="modSp mod">
        <pc:chgData name="Carlo Roncolato" userId="702657c7-ce74-4e67-87a0-6b9afb1b2260" providerId="ADAL" clId="{BF31B095-4F30-4F7E-A407-7B128A3D51F5}" dt="2022-08-05T15:00:34.107" v="36" actId="20577"/>
        <pc:sldMkLst>
          <pc:docMk/>
          <pc:sldMk cId="1343227038" sldId="266"/>
        </pc:sldMkLst>
      </pc:sldChg>
      <pc:sldChg chg="del">
        <pc:chgData name="Carlo Roncolato" userId="702657c7-ce74-4e67-87a0-6b9afb1b2260" providerId="ADAL" clId="{BF31B095-4F30-4F7E-A407-7B128A3D51F5}" dt="2022-08-05T15:00:55.534" v="37" actId="47"/>
        <pc:sldMkLst>
          <pc:docMk/>
          <pc:sldMk cId="235858477" sldId="267"/>
        </pc:sldMkLst>
      </pc:sldChg>
      <pc:sldChg chg="addSp delSp modSp new mod setBg modClrScheme setClrOvrMap chgLayout">
        <pc:chgData name="Carlo Roncolato" userId="702657c7-ce74-4e67-87a0-6b9afb1b2260" providerId="ADAL" clId="{BF31B095-4F30-4F7E-A407-7B128A3D51F5}" dt="2022-08-05T16:54:08.742" v="2176" actId="1076"/>
        <pc:sldMkLst>
          <pc:docMk/>
          <pc:sldMk cId="436623653" sldId="267"/>
        </pc:sldMkLst>
      </pc:sldChg>
      <pc:sldChg chg="del">
        <pc:chgData name="Carlo Roncolato" userId="702657c7-ce74-4e67-87a0-6b9afb1b2260" providerId="ADAL" clId="{BF31B095-4F30-4F7E-A407-7B128A3D51F5}" dt="2022-08-05T15:00:55.534" v="37" actId="47"/>
        <pc:sldMkLst>
          <pc:docMk/>
          <pc:sldMk cId="2368951663" sldId="268"/>
        </pc:sldMkLst>
      </pc:sldChg>
      <pc:sldChg chg="addSp delSp modSp new mod modClrScheme chgLayout">
        <pc:chgData name="Carlo Roncolato" userId="702657c7-ce74-4e67-87a0-6b9afb1b2260" providerId="ADAL" clId="{BF31B095-4F30-4F7E-A407-7B128A3D51F5}" dt="2022-08-05T17:03:21.831" v="2375" actId="1076"/>
        <pc:sldMkLst>
          <pc:docMk/>
          <pc:sldMk cId="3519875875" sldId="268"/>
        </pc:sldMkLst>
      </pc:sldChg>
      <pc:sldChg chg="addSp delSp modSp new mod">
        <pc:chgData name="Carlo Roncolato" userId="702657c7-ce74-4e67-87a0-6b9afb1b2260" providerId="ADAL" clId="{BF31B095-4F30-4F7E-A407-7B128A3D51F5}" dt="2022-08-05T16:30:37.909" v="1564" actId="1076"/>
        <pc:sldMkLst>
          <pc:docMk/>
          <pc:sldMk cId="581328938" sldId="269"/>
        </pc:sldMkLst>
      </pc:sldChg>
      <pc:sldChg chg="del">
        <pc:chgData name="Carlo Roncolato" userId="702657c7-ce74-4e67-87a0-6b9afb1b2260" providerId="ADAL" clId="{BF31B095-4F30-4F7E-A407-7B128A3D51F5}" dt="2022-08-05T15:00:55.534" v="37" actId="47"/>
        <pc:sldMkLst>
          <pc:docMk/>
          <pc:sldMk cId="1084142727" sldId="269"/>
        </pc:sldMkLst>
      </pc:sldChg>
      <pc:sldChg chg="addSp delSp modSp add mod">
        <pc:chgData name="Carlo Roncolato" userId="702657c7-ce74-4e67-87a0-6b9afb1b2260" providerId="ADAL" clId="{BF31B095-4F30-4F7E-A407-7B128A3D51F5}" dt="2022-08-05T16:55:10.374" v="2177" actId="478"/>
        <pc:sldMkLst>
          <pc:docMk/>
          <pc:sldMk cId="1202129088" sldId="270"/>
        </pc:sldMkLst>
      </pc:sldChg>
      <pc:sldChg chg="del">
        <pc:chgData name="Carlo Roncolato" userId="702657c7-ce74-4e67-87a0-6b9afb1b2260" providerId="ADAL" clId="{BF31B095-4F30-4F7E-A407-7B128A3D51F5}" dt="2022-08-05T15:00:55.534" v="37" actId="47"/>
        <pc:sldMkLst>
          <pc:docMk/>
          <pc:sldMk cId="2557542302" sldId="271"/>
        </pc:sldMkLst>
      </pc:sldChg>
      <pc:sldChg chg="modSp new mod">
        <pc:chgData name="Carlo Roncolato" userId="702657c7-ce74-4e67-87a0-6b9afb1b2260" providerId="ADAL" clId="{BF31B095-4F30-4F7E-A407-7B128A3D51F5}" dt="2022-08-05T16:57:58.774" v="2216" actId="20577"/>
        <pc:sldMkLst>
          <pc:docMk/>
          <pc:sldMk cId="3450958853" sldId="271"/>
        </pc:sldMkLst>
      </pc:sldChg>
      <pc:sldChg chg="modSp new mod">
        <pc:chgData name="Carlo Roncolato" userId="702657c7-ce74-4e67-87a0-6b9afb1b2260" providerId="ADAL" clId="{BF31B095-4F30-4F7E-A407-7B128A3D51F5}" dt="2022-08-05T16:58:49.614" v="2219" actId="27636"/>
        <pc:sldMkLst>
          <pc:docMk/>
          <pc:sldMk cId="384759225" sldId="272"/>
        </pc:sldMkLst>
      </pc:sldChg>
      <pc:sldChg chg="del">
        <pc:chgData name="Carlo Roncolato" userId="702657c7-ce74-4e67-87a0-6b9afb1b2260" providerId="ADAL" clId="{BF31B095-4F30-4F7E-A407-7B128A3D51F5}" dt="2022-08-05T15:00:55.534" v="37" actId="47"/>
        <pc:sldMkLst>
          <pc:docMk/>
          <pc:sldMk cId="2705624537" sldId="272"/>
        </pc:sldMkLst>
      </pc:sldChg>
      <pc:sldChg chg="del">
        <pc:chgData name="Carlo Roncolato" userId="702657c7-ce74-4e67-87a0-6b9afb1b2260" providerId="ADAL" clId="{BF31B095-4F30-4F7E-A407-7B128A3D51F5}" dt="2022-08-05T15:00:55.534" v="37" actId="47"/>
        <pc:sldMkLst>
          <pc:docMk/>
          <pc:sldMk cId="1419188707" sldId="273"/>
        </pc:sldMkLst>
      </pc:sldChg>
      <pc:sldChg chg="del">
        <pc:chgData name="Carlo Roncolato" userId="702657c7-ce74-4e67-87a0-6b9afb1b2260" providerId="ADAL" clId="{BF31B095-4F30-4F7E-A407-7B128A3D51F5}" dt="2022-08-05T15:00:55.534" v="37" actId="47"/>
        <pc:sldMkLst>
          <pc:docMk/>
          <pc:sldMk cId="1012354605" sldId="274"/>
        </pc:sldMkLst>
      </pc:sldChg>
      <pc:sldChg chg="del">
        <pc:chgData name="Carlo Roncolato" userId="702657c7-ce74-4e67-87a0-6b9afb1b2260" providerId="ADAL" clId="{BF31B095-4F30-4F7E-A407-7B128A3D51F5}" dt="2022-08-05T15:00:55.534" v="37" actId="47"/>
        <pc:sldMkLst>
          <pc:docMk/>
          <pc:sldMk cId="1423633123" sldId="275"/>
        </pc:sldMkLst>
      </pc:sldChg>
      <pc:sldChg chg="del">
        <pc:chgData name="Carlo Roncolato" userId="702657c7-ce74-4e67-87a0-6b9afb1b2260" providerId="ADAL" clId="{BF31B095-4F30-4F7E-A407-7B128A3D51F5}" dt="2022-08-05T15:00:55.534" v="37" actId="47"/>
        <pc:sldMkLst>
          <pc:docMk/>
          <pc:sldMk cId="3951726249" sldId="276"/>
        </pc:sldMkLst>
      </pc:sldChg>
      <pc:sldChg chg="del">
        <pc:chgData name="Carlo Roncolato" userId="702657c7-ce74-4e67-87a0-6b9afb1b2260" providerId="ADAL" clId="{BF31B095-4F30-4F7E-A407-7B128A3D51F5}" dt="2022-08-05T15:00:55.534" v="37" actId="47"/>
        <pc:sldMkLst>
          <pc:docMk/>
          <pc:sldMk cId="273885922" sldId="277"/>
        </pc:sldMkLst>
      </pc:sldChg>
      <pc:sldChg chg="del">
        <pc:chgData name="Carlo Roncolato" userId="702657c7-ce74-4e67-87a0-6b9afb1b2260" providerId="ADAL" clId="{BF31B095-4F30-4F7E-A407-7B128A3D51F5}" dt="2022-08-05T15:00:55.534" v="37" actId="47"/>
        <pc:sldMkLst>
          <pc:docMk/>
          <pc:sldMk cId="3248321567" sldId="278"/>
        </pc:sldMkLst>
      </pc:sldChg>
      <pc:sldChg chg="del">
        <pc:chgData name="Carlo Roncolato" userId="702657c7-ce74-4e67-87a0-6b9afb1b2260" providerId="ADAL" clId="{BF31B095-4F30-4F7E-A407-7B128A3D51F5}" dt="2022-08-05T15:00:55.534" v="37" actId="47"/>
        <pc:sldMkLst>
          <pc:docMk/>
          <pc:sldMk cId="2827698349" sldId="279"/>
        </pc:sldMkLst>
      </pc:sldChg>
      <pc:sldChg chg="del">
        <pc:chgData name="Carlo Roncolato" userId="702657c7-ce74-4e67-87a0-6b9afb1b2260" providerId="ADAL" clId="{BF31B095-4F30-4F7E-A407-7B128A3D51F5}" dt="2022-08-05T15:00:55.534" v="37" actId="47"/>
        <pc:sldMkLst>
          <pc:docMk/>
          <pc:sldMk cId="1465410472" sldId="280"/>
        </pc:sldMkLst>
      </pc:sldChg>
      <pc:sldChg chg="del">
        <pc:chgData name="Carlo Roncolato" userId="702657c7-ce74-4e67-87a0-6b9afb1b2260" providerId="ADAL" clId="{BF31B095-4F30-4F7E-A407-7B128A3D51F5}" dt="2022-08-05T15:00:55.534" v="37" actId="47"/>
        <pc:sldMkLst>
          <pc:docMk/>
          <pc:sldMk cId="703918840" sldId="281"/>
        </pc:sldMkLst>
      </pc:sldChg>
      <pc:sldChg chg="del">
        <pc:chgData name="Carlo Roncolato" userId="702657c7-ce74-4e67-87a0-6b9afb1b2260" providerId="ADAL" clId="{BF31B095-4F30-4F7E-A407-7B128A3D51F5}" dt="2022-08-05T15:00:55.534" v="37" actId="47"/>
        <pc:sldMkLst>
          <pc:docMk/>
          <pc:sldMk cId="1656630121" sldId="284"/>
        </pc:sldMkLst>
      </pc:sldChg>
      <pc:sldChg chg="del">
        <pc:chgData name="Carlo Roncolato" userId="702657c7-ce74-4e67-87a0-6b9afb1b2260" providerId="ADAL" clId="{BF31B095-4F30-4F7E-A407-7B128A3D51F5}" dt="2022-08-05T15:00:55.534" v="37" actId="47"/>
        <pc:sldMkLst>
          <pc:docMk/>
          <pc:sldMk cId="4040649043" sldId="285"/>
        </pc:sldMkLst>
      </pc:sldChg>
      <pc:sldChg chg="del">
        <pc:chgData name="Carlo Roncolato" userId="702657c7-ce74-4e67-87a0-6b9afb1b2260" providerId="ADAL" clId="{BF31B095-4F30-4F7E-A407-7B128A3D51F5}" dt="2022-08-05T15:00:55.534" v="37" actId="47"/>
        <pc:sldMkLst>
          <pc:docMk/>
          <pc:sldMk cId="3142357592" sldId="286"/>
        </pc:sldMkLst>
      </pc:sldChg>
      <pc:sldChg chg="del">
        <pc:chgData name="Carlo Roncolato" userId="702657c7-ce74-4e67-87a0-6b9afb1b2260" providerId="ADAL" clId="{BF31B095-4F30-4F7E-A407-7B128A3D51F5}" dt="2022-08-05T15:00:55.534" v="37" actId="47"/>
        <pc:sldMkLst>
          <pc:docMk/>
          <pc:sldMk cId="2231526959" sldId="287"/>
        </pc:sldMkLst>
      </pc:sldChg>
    </pc:docChg>
  </pc:docChgLst>
  <pc:docChgLst>
    <pc:chgData name="Carlo Roncolato" userId="702657c7-ce74-4e67-87a0-6b9afb1b2260" providerId="ADAL" clId="{0C341BB3-4DE5-430F-A2EA-CFEC299A3269}"/>
    <pc:docChg chg="undo redo custSel addSld delSld modSld sldOrd addMainMaster modMainMaster">
      <pc:chgData name="Carlo Roncolato" userId="702657c7-ce74-4e67-87a0-6b9afb1b2260" providerId="ADAL" clId="{0C341BB3-4DE5-430F-A2EA-CFEC299A3269}" dt="2024-10-29T15:30:00.820" v="6600" actId="20577"/>
      <pc:docMkLst>
        <pc:docMk/>
      </pc:docMkLst>
      <pc:sldChg chg="modSp mod">
        <pc:chgData name="Carlo Roncolato" userId="702657c7-ce74-4e67-87a0-6b9afb1b2260" providerId="ADAL" clId="{0C341BB3-4DE5-430F-A2EA-CFEC299A3269}" dt="2022-08-07T07:42:47.904" v="4841" actId="20577"/>
        <pc:sldMkLst>
          <pc:docMk/>
          <pc:sldMk cId="1343227038" sldId="266"/>
        </pc:sldMkLst>
      </pc:sldChg>
      <pc:sldChg chg="del ord">
        <pc:chgData name="Carlo Roncolato" userId="702657c7-ce74-4e67-87a0-6b9afb1b2260" providerId="ADAL" clId="{0C341BB3-4DE5-430F-A2EA-CFEC299A3269}" dt="2022-08-07T07:45:26.998" v="4842" actId="47"/>
        <pc:sldMkLst>
          <pc:docMk/>
          <pc:sldMk cId="436623653" sldId="267"/>
        </pc:sldMkLst>
      </pc:sldChg>
      <pc:sldChg chg="addSp modSp mod">
        <pc:chgData name="Carlo Roncolato" userId="702657c7-ce74-4e67-87a0-6b9afb1b2260" providerId="ADAL" clId="{0C341BB3-4DE5-430F-A2EA-CFEC299A3269}" dt="2022-08-07T20:13:24.095" v="6596" actId="20577"/>
        <pc:sldMkLst>
          <pc:docMk/>
          <pc:sldMk cId="581328938" sldId="269"/>
        </pc:sldMkLst>
      </pc:sldChg>
      <pc:sldChg chg="addSp delSp modSp mod ord">
        <pc:chgData name="Carlo Roncolato" userId="702657c7-ce74-4e67-87a0-6b9afb1b2260" providerId="ADAL" clId="{0C341BB3-4DE5-430F-A2EA-CFEC299A3269}" dt="2022-08-06T14:46:54.707" v="485"/>
        <pc:sldMkLst>
          <pc:docMk/>
          <pc:sldMk cId="3450958853" sldId="271"/>
        </pc:sldMkLst>
      </pc:sldChg>
      <pc:sldChg chg="addSp delSp modSp mod">
        <pc:chgData name="Carlo Roncolato" userId="702657c7-ce74-4e67-87a0-6b9afb1b2260" providerId="ADAL" clId="{0C341BB3-4DE5-430F-A2EA-CFEC299A3269}" dt="2022-08-06T15:41:52.548" v="1516" actId="403"/>
        <pc:sldMkLst>
          <pc:docMk/>
          <pc:sldMk cId="384759225" sldId="272"/>
        </pc:sldMkLst>
      </pc:sldChg>
      <pc:sldChg chg="addSp delSp modSp new mod">
        <pc:chgData name="Carlo Roncolato" userId="702657c7-ce74-4e67-87a0-6b9afb1b2260" providerId="ADAL" clId="{0C341BB3-4DE5-430F-A2EA-CFEC299A3269}" dt="2022-08-06T17:30:47.325" v="3202" actId="20577"/>
        <pc:sldMkLst>
          <pc:docMk/>
          <pc:sldMk cId="688504719" sldId="273"/>
        </pc:sldMkLst>
      </pc:sldChg>
      <pc:sldChg chg="addSp delSp modSp new mod">
        <pc:chgData name="Carlo Roncolato" userId="702657c7-ce74-4e67-87a0-6b9afb1b2260" providerId="ADAL" clId="{0C341BB3-4DE5-430F-A2EA-CFEC299A3269}" dt="2022-08-06T16:37:02.588" v="2479" actId="1076"/>
        <pc:sldMkLst>
          <pc:docMk/>
          <pc:sldMk cId="225071934" sldId="274"/>
        </pc:sldMkLst>
      </pc:sldChg>
      <pc:sldChg chg="addSp delSp modSp new mod">
        <pc:chgData name="Carlo Roncolato" userId="702657c7-ce74-4e67-87a0-6b9afb1b2260" providerId="ADAL" clId="{0C341BB3-4DE5-430F-A2EA-CFEC299A3269}" dt="2022-08-06T17:29:29.632" v="3112" actId="14100"/>
        <pc:sldMkLst>
          <pc:docMk/>
          <pc:sldMk cId="1544660307" sldId="275"/>
        </pc:sldMkLst>
      </pc:sldChg>
      <pc:sldChg chg="addSp delSp modSp new mod">
        <pc:chgData name="Carlo Roncolato" userId="702657c7-ce74-4e67-87a0-6b9afb1b2260" providerId="ADAL" clId="{0C341BB3-4DE5-430F-A2EA-CFEC299A3269}" dt="2022-08-06T17:43:17.562" v="3567" actId="1076"/>
        <pc:sldMkLst>
          <pc:docMk/>
          <pc:sldMk cId="2513929385" sldId="276"/>
        </pc:sldMkLst>
      </pc:sldChg>
      <pc:sldChg chg="addSp delSp modSp new mod">
        <pc:chgData name="Carlo Roncolato" userId="702657c7-ce74-4e67-87a0-6b9afb1b2260" providerId="ADAL" clId="{0C341BB3-4DE5-430F-A2EA-CFEC299A3269}" dt="2022-08-06T19:14:18.791" v="4045" actId="478"/>
        <pc:sldMkLst>
          <pc:docMk/>
          <pc:sldMk cId="3993004854" sldId="277"/>
        </pc:sldMkLst>
      </pc:sldChg>
      <pc:sldChg chg="addSp delSp modSp add mod">
        <pc:chgData name="Carlo Roncolato" userId="702657c7-ce74-4e67-87a0-6b9afb1b2260" providerId="ADAL" clId="{0C341BB3-4DE5-430F-A2EA-CFEC299A3269}" dt="2022-08-06T19:42:01.067" v="4534" actId="1076"/>
        <pc:sldMkLst>
          <pc:docMk/>
          <pc:sldMk cId="2938941785" sldId="278"/>
        </pc:sldMkLst>
      </pc:sldChg>
      <pc:sldChg chg="addSp delSp modSp add mod">
        <pc:chgData name="Carlo Roncolato" userId="702657c7-ce74-4e67-87a0-6b9afb1b2260" providerId="ADAL" clId="{0C341BB3-4DE5-430F-A2EA-CFEC299A3269}" dt="2022-08-06T19:50:43.622" v="4832" actId="1076"/>
        <pc:sldMkLst>
          <pc:docMk/>
          <pc:sldMk cId="360343785" sldId="279"/>
        </pc:sldMkLst>
      </pc:sldChg>
      <pc:sldChg chg="addSp delSp modSp new mod ord">
        <pc:chgData name="Carlo Roncolato" userId="702657c7-ce74-4e67-87a0-6b9afb1b2260" providerId="ADAL" clId="{0C341BB3-4DE5-430F-A2EA-CFEC299A3269}" dt="2022-08-07T08:24:35.309" v="4990" actId="20577"/>
        <pc:sldMkLst>
          <pc:docMk/>
          <pc:sldMk cId="2816611881" sldId="280"/>
        </pc:sldMkLst>
      </pc:sldChg>
      <pc:sldChg chg="addSp delSp modSp new mod">
        <pc:chgData name="Carlo Roncolato" userId="702657c7-ce74-4e67-87a0-6b9afb1b2260" providerId="ADAL" clId="{0C341BB3-4DE5-430F-A2EA-CFEC299A3269}" dt="2022-08-07T08:46:06.786" v="5625" actId="20577"/>
        <pc:sldMkLst>
          <pc:docMk/>
          <pc:sldMk cId="1999488388" sldId="281"/>
        </pc:sldMkLst>
      </pc:sldChg>
      <pc:sldChg chg="addSp delSp modSp new mod">
        <pc:chgData name="Carlo Roncolato" userId="702657c7-ce74-4e67-87a0-6b9afb1b2260" providerId="ADAL" clId="{0C341BB3-4DE5-430F-A2EA-CFEC299A3269}" dt="2022-08-07T09:38:28.564" v="6487" actId="58"/>
        <pc:sldMkLst>
          <pc:docMk/>
          <pc:sldMk cId="1479114287" sldId="282"/>
        </pc:sldMkLst>
      </pc:sldChg>
      <pc:sldChg chg="modSp add mod">
        <pc:chgData name="Carlo Roncolato" userId="702657c7-ce74-4e67-87a0-6b9afb1b2260" providerId="ADAL" clId="{0C341BB3-4DE5-430F-A2EA-CFEC299A3269}" dt="2024-10-29T15:30:00.820" v="6600" actId="20577"/>
        <pc:sldMkLst>
          <pc:docMk/>
          <pc:sldMk cId="2932079741" sldId="283"/>
        </pc:sldMkLst>
      </pc:sldChg>
      <pc:sldChg chg="add">
        <pc:chgData name="Carlo Roncolato" userId="702657c7-ce74-4e67-87a0-6b9afb1b2260" providerId="ADAL" clId="{0C341BB3-4DE5-430F-A2EA-CFEC299A3269}" dt="2022-09-19T08:19:46.262" v="6598"/>
        <pc:sldMkLst>
          <pc:docMk/>
          <pc:sldMk cId="2392587395" sldId="284"/>
        </pc:sldMkLst>
      </pc:sldChg>
      <pc:sldMasterChg chg="add addSldLayout">
        <pc:chgData name="Carlo Roncolato" userId="702657c7-ce74-4e67-87a0-6b9afb1b2260" providerId="ADAL" clId="{0C341BB3-4DE5-430F-A2EA-CFEC299A3269}" dt="2022-09-19T08:19:46.262" v="6597" actId="27028"/>
        <pc:sldMasterMkLst>
          <pc:docMk/>
          <pc:sldMasterMk cId="3145268686" sldId="2147483648"/>
        </pc:sldMasterMkLst>
        <pc:sldLayoutChg chg="add">
          <pc:chgData name="Carlo Roncolato" userId="702657c7-ce74-4e67-87a0-6b9afb1b2260" providerId="ADAL" clId="{0C341BB3-4DE5-430F-A2EA-CFEC299A3269}" dt="2022-09-19T08:19:46.262" v="6597" actId="27028"/>
          <pc:sldLayoutMkLst>
            <pc:docMk/>
            <pc:sldMasterMk cId="3145268686" sldId="2147483648"/>
            <pc:sldLayoutMk cId="3804756823" sldId="2147483651"/>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164228865" sldId="2147483653"/>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1673411887" sldId="2147483654"/>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380703538" sldId="2147483655"/>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635688830" sldId="2147483656"/>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555359570" sldId="2147483657"/>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2409121828" sldId="2147483658"/>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731514634" sldId="2147483659"/>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1675421827" sldId="2147483660"/>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1285180452" sldId="2147483662"/>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708857031" sldId="2147483664"/>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364586930" sldId="2147483665"/>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812860893" sldId="2147483666"/>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2302876" sldId="2147483667"/>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2574665971" sldId="2147483668"/>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1565054786" sldId="2147483669"/>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2135491751" sldId="2147483670"/>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2765429787" sldId="2147483671"/>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2896460017" sldId="2147483672"/>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2660727159" sldId="2147483673"/>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1016912764" sldId="2147483674"/>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995702521" sldId="2147483675"/>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1149481686" sldId="2147483688"/>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1924368795" sldId="2147483689"/>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07486259" sldId="2147483691"/>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1033986677" sldId="2147483695"/>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4248595722" sldId="2147483696"/>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4044882936" sldId="2147483698"/>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609708930" sldId="2147483699"/>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1664301403" sldId="2147483700"/>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2379051076" sldId="2147483703"/>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006460671" sldId="2147483704"/>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911674392" sldId="2147483705"/>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77773404" sldId="2147483706"/>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2533303994" sldId="2147483707"/>
          </pc:sldLayoutMkLst>
        </pc:sldLayoutChg>
        <pc:sldLayoutChg chg="add">
          <pc:chgData name="Carlo Roncolato" userId="702657c7-ce74-4e67-87a0-6b9afb1b2260" providerId="ADAL" clId="{0C341BB3-4DE5-430F-A2EA-CFEC299A3269}" dt="2022-09-19T08:19:46.262" v="6597" actId="27028"/>
          <pc:sldLayoutMkLst>
            <pc:docMk/>
            <pc:sldMasterMk cId="3145268686" sldId="2147483648"/>
            <pc:sldLayoutMk cId="3509847679" sldId="2147483708"/>
          </pc:sldLayoutMkLst>
        </pc:sldLayoutChg>
      </pc:sldMasterChg>
      <pc:sldMasterChg chg="replId modSldLayout">
        <pc:chgData name="Carlo Roncolato" userId="702657c7-ce74-4e67-87a0-6b9afb1b2260" providerId="ADAL" clId="{0C341BB3-4DE5-430F-A2EA-CFEC299A3269}" dt="2022-09-19T08:19:46.262" v="6597" actId="27028"/>
        <pc:sldMasterMkLst>
          <pc:docMk/>
          <pc:sldMasterMk cId="2601194502" sldId="2147483709"/>
        </pc:sldMasterMkLst>
        <pc:sldLayoutChg chg="replId">
          <pc:chgData name="Carlo Roncolato" userId="702657c7-ce74-4e67-87a0-6b9afb1b2260" providerId="ADAL" clId="{0C341BB3-4DE5-430F-A2EA-CFEC299A3269}" dt="2022-09-19T08:19:46.262" v="6597" actId="27028"/>
          <pc:sldLayoutMkLst>
            <pc:docMk/>
            <pc:sldMasterMk cId="2601194502" sldId="2147483709"/>
            <pc:sldLayoutMk cId="1785232093" sldId="2147483710"/>
          </pc:sldLayoutMkLst>
        </pc:sldLayoutChg>
      </pc:sldMasterChg>
    </pc:docChg>
  </pc:docChgLst>
  <pc:docChgLst>
    <pc:chgData name="Carlo Roncolato" userId="702657c7-ce74-4e67-87a0-6b9afb1b2260" providerId="ADAL" clId="{53DBED7E-12C3-4E3B-AAB8-3E63AB1BF06E}"/>
    <pc:docChg chg="undo custSel addSld delSld modSld sldOrd delMainMaster">
      <pc:chgData name="Carlo Roncolato" userId="702657c7-ce74-4e67-87a0-6b9afb1b2260" providerId="ADAL" clId="{53DBED7E-12C3-4E3B-AAB8-3E63AB1BF06E}" dt="2025-09-28T13:33:27.386" v="5318"/>
      <pc:docMkLst>
        <pc:docMk/>
      </pc:docMkLst>
      <pc:sldChg chg="modSp add mod">
        <pc:chgData name="Carlo Roncolato" userId="702657c7-ce74-4e67-87a0-6b9afb1b2260" providerId="ADAL" clId="{53DBED7E-12C3-4E3B-AAB8-3E63AB1BF06E}" dt="2025-09-27T08:12:43.213" v="100" actId="20577"/>
        <pc:sldMkLst>
          <pc:docMk/>
          <pc:sldMk cId="2452940472" sldId="256"/>
        </pc:sldMkLst>
        <pc:spChg chg="mod">
          <ac:chgData name="Carlo Roncolato" userId="702657c7-ce74-4e67-87a0-6b9afb1b2260" providerId="ADAL" clId="{53DBED7E-12C3-4E3B-AAB8-3E63AB1BF06E}" dt="2025-09-27T08:12:43.213" v="100" actId="20577"/>
          <ac:spMkLst>
            <pc:docMk/>
            <pc:sldMk cId="2452940472" sldId="256"/>
            <ac:spMk id="2" creationId="{3761FE7A-33E4-0D5A-6EA4-CBECAB53F647}"/>
          </ac:spMkLst>
        </pc:spChg>
      </pc:sldChg>
      <pc:sldChg chg="addSp delSp modSp add mod">
        <pc:chgData name="Carlo Roncolato" userId="702657c7-ce74-4e67-87a0-6b9afb1b2260" providerId="ADAL" clId="{53DBED7E-12C3-4E3B-AAB8-3E63AB1BF06E}" dt="2025-09-28T13:06:06.489" v="5218" actId="9405"/>
        <pc:sldMkLst>
          <pc:docMk/>
          <pc:sldMk cId="3857494844" sldId="257"/>
        </pc:sldMkLst>
        <pc:inkChg chg="add">
          <ac:chgData name="Carlo Roncolato" userId="702657c7-ce74-4e67-87a0-6b9afb1b2260" providerId="ADAL" clId="{53DBED7E-12C3-4E3B-AAB8-3E63AB1BF06E}" dt="2025-09-28T13:05:29.374" v="5208" actId="9405"/>
          <ac:inkMkLst>
            <pc:docMk/>
            <pc:sldMk cId="3857494844" sldId="257"/>
            <ac:inkMk id="4" creationId="{EBC7E5D1-3B3A-55E2-9EF6-A2F5F4648923}"/>
          </ac:inkMkLst>
        </pc:inkChg>
        <pc:inkChg chg="add">
          <ac:chgData name="Carlo Roncolato" userId="702657c7-ce74-4e67-87a0-6b9afb1b2260" providerId="ADAL" clId="{53DBED7E-12C3-4E3B-AAB8-3E63AB1BF06E}" dt="2025-09-28T13:05:34.629" v="5209" actId="9405"/>
          <ac:inkMkLst>
            <pc:docMk/>
            <pc:sldMk cId="3857494844" sldId="257"/>
            <ac:inkMk id="5" creationId="{08DD9939-3C2F-AD54-7F86-624387366E77}"/>
          </ac:inkMkLst>
        </pc:inkChg>
        <pc:inkChg chg="add">
          <ac:chgData name="Carlo Roncolato" userId="702657c7-ce74-4e67-87a0-6b9afb1b2260" providerId="ADAL" clId="{53DBED7E-12C3-4E3B-AAB8-3E63AB1BF06E}" dt="2025-09-28T13:05:37.054" v="5210" actId="9405"/>
          <ac:inkMkLst>
            <pc:docMk/>
            <pc:sldMk cId="3857494844" sldId="257"/>
            <ac:inkMk id="6" creationId="{AB39D16A-B763-6811-D956-0F9DC0106A16}"/>
          </ac:inkMkLst>
        </pc:inkChg>
        <pc:inkChg chg="add">
          <ac:chgData name="Carlo Roncolato" userId="702657c7-ce74-4e67-87a0-6b9afb1b2260" providerId="ADAL" clId="{53DBED7E-12C3-4E3B-AAB8-3E63AB1BF06E}" dt="2025-09-28T13:05:46.838" v="5211" actId="9405"/>
          <ac:inkMkLst>
            <pc:docMk/>
            <pc:sldMk cId="3857494844" sldId="257"/>
            <ac:inkMk id="7" creationId="{6F7E7C67-0186-24CB-A417-C24B6984C0A0}"/>
          </ac:inkMkLst>
        </pc:inkChg>
        <pc:inkChg chg="add">
          <ac:chgData name="Carlo Roncolato" userId="702657c7-ce74-4e67-87a0-6b9afb1b2260" providerId="ADAL" clId="{53DBED7E-12C3-4E3B-AAB8-3E63AB1BF06E}" dt="2025-09-28T13:05:48.056" v="5212" actId="9405"/>
          <ac:inkMkLst>
            <pc:docMk/>
            <pc:sldMk cId="3857494844" sldId="257"/>
            <ac:inkMk id="9" creationId="{F3F72DEF-6E20-3D22-4935-9798B689D217}"/>
          </ac:inkMkLst>
        </pc:inkChg>
        <pc:inkChg chg="add">
          <ac:chgData name="Carlo Roncolato" userId="702657c7-ce74-4e67-87a0-6b9afb1b2260" providerId="ADAL" clId="{53DBED7E-12C3-4E3B-AAB8-3E63AB1BF06E}" dt="2025-09-28T13:05:58.398" v="5213" actId="9405"/>
          <ac:inkMkLst>
            <pc:docMk/>
            <pc:sldMk cId="3857494844" sldId="257"/>
            <ac:inkMk id="10" creationId="{2F9FC41E-E6B7-4F58-E9BE-CB45D597ABCC}"/>
          </ac:inkMkLst>
        </pc:inkChg>
        <pc:inkChg chg="add">
          <ac:chgData name="Carlo Roncolato" userId="702657c7-ce74-4e67-87a0-6b9afb1b2260" providerId="ADAL" clId="{53DBED7E-12C3-4E3B-AAB8-3E63AB1BF06E}" dt="2025-09-28T13:06:00.508" v="5214" actId="9405"/>
          <ac:inkMkLst>
            <pc:docMk/>
            <pc:sldMk cId="3857494844" sldId="257"/>
            <ac:inkMk id="11" creationId="{6989A942-09B5-A4FE-4A40-08E4D1B690FC}"/>
          </ac:inkMkLst>
        </pc:inkChg>
        <pc:inkChg chg="add del">
          <ac:chgData name="Carlo Roncolato" userId="702657c7-ce74-4e67-87a0-6b9afb1b2260" providerId="ADAL" clId="{53DBED7E-12C3-4E3B-AAB8-3E63AB1BF06E}" dt="2025-09-28T13:06:03.160" v="5216"/>
          <ac:inkMkLst>
            <pc:docMk/>
            <pc:sldMk cId="3857494844" sldId="257"/>
            <ac:inkMk id="12" creationId="{EE29F87D-8B37-7931-9386-EC7323A3D268}"/>
          </ac:inkMkLst>
        </pc:inkChg>
        <pc:inkChg chg="add mod">
          <ac:chgData name="Carlo Roncolato" userId="702657c7-ce74-4e67-87a0-6b9afb1b2260" providerId="ADAL" clId="{53DBED7E-12C3-4E3B-AAB8-3E63AB1BF06E}" dt="2025-09-28T13:06:04.055" v="5217"/>
          <ac:inkMkLst>
            <pc:docMk/>
            <pc:sldMk cId="3857494844" sldId="257"/>
            <ac:inkMk id="13" creationId="{62F47ADD-CF26-A52B-E939-269787A24D57}"/>
          </ac:inkMkLst>
        </pc:inkChg>
        <pc:inkChg chg="add">
          <ac:chgData name="Carlo Roncolato" userId="702657c7-ce74-4e67-87a0-6b9afb1b2260" providerId="ADAL" clId="{53DBED7E-12C3-4E3B-AAB8-3E63AB1BF06E}" dt="2025-09-28T13:06:06.489" v="5218" actId="9405"/>
          <ac:inkMkLst>
            <pc:docMk/>
            <pc:sldMk cId="3857494844" sldId="257"/>
            <ac:inkMk id="14" creationId="{36B82966-3960-D4AB-5388-D2AF23CF3F0B}"/>
          </ac:inkMkLst>
        </pc:inkChg>
      </pc:sldChg>
      <pc:sldChg chg="del">
        <pc:chgData name="Carlo Roncolato" userId="702657c7-ce74-4e67-87a0-6b9afb1b2260" providerId="ADAL" clId="{53DBED7E-12C3-4E3B-AAB8-3E63AB1BF06E}" dt="2025-09-27T08:06:43.155" v="1" actId="47"/>
        <pc:sldMkLst>
          <pc:docMk/>
          <pc:sldMk cId="1343227038" sldId="266"/>
        </pc:sldMkLst>
      </pc:sldChg>
      <pc:sldChg chg="del">
        <pc:chgData name="Carlo Roncolato" userId="702657c7-ce74-4e67-87a0-6b9afb1b2260" providerId="ADAL" clId="{53DBED7E-12C3-4E3B-AAB8-3E63AB1BF06E}" dt="2025-09-27T08:09:09.696" v="43" actId="47"/>
        <pc:sldMkLst>
          <pc:docMk/>
          <pc:sldMk cId="3519875875" sldId="268"/>
        </pc:sldMkLst>
      </pc:sldChg>
      <pc:sldChg chg="del">
        <pc:chgData name="Carlo Roncolato" userId="702657c7-ce74-4e67-87a0-6b9afb1b2260" providerId="ADAL" clId="{53DBED7E-12C3-4E3B-AAB8-3E63AB1BF06E}" dt="2025-09-27T08:09:16.760" v="44" actId="47"/>
        <pc:sldMkLst>
          <pc:docMk/>
          <pc:sldMk cId="581328938" sldId="269"/>
        </pc:sldMkLst>
      </pc:sldChg>
      <pc:sldChg chg="del">
        <pc:chgData name="Carlo Roncolato" userId="702657c7-ce74-4e67-87a0-6b9afb1b2260" providerId="ADAL" clId="{53DBED7E-12C3-4E3B-AAB8-3E63AB1BF06E}" dt="2025-09-27T08:09:18.792" v="45" actId="47"/>
        <pc:sldMkLst>
          <pc:docMk/>
          <pc:sldMk cId="1202129088" sldId="270"/>
        </pc:sldMkLst>
      </pc:sldChg>
      <pc:sldChg chg="del">
        <pc:chgData name="Carlo Roncolato" userId="702657c7-ce74-4e67-87a0-6b9afb1b2260" providerId="ADAL" clId="{53DBED7E-12C3-4E3B-AAB8-3E63AB1BF06E}" dt="2025-09-27T08:09:20.027" v="46" actId="47"/>
        <pc:sldMkLst>
          <pc:docMk/>
          <pc:sldMk cId="3450958853" sldId="271"/>
        </pc:sldMkLst>
      </pc:sldChg>
      <pc:sldChg chg="addSp delSp modSp mod">
        <pc:chgData name="Carlo Roncolato" userId="702657c7-ce74-4e67-87a0-6b9afb1b2260" providerId="ADAL" clId="{53DBED7E-12C3-4E3B-AAB8-3E63AB1BF06E}" dt="2025-09-27T08:16:34.939" v="212" actId="20577"/>
        <pc:sldMkLst>
          <pc:docMk/>
          <pc:sldMk cId="384759225" sldId="272"/>
        </pc:sldMkLst>
        <pc:spChg chg="mod">
          <ac:chgData name="Carlo Roncolato" userId="702657c7-ce74-4e67-87a0-6b9afb1b2260" providerId="ADAL" clId="{53DBED7E-12C3-4E3B-AAB8-3E63AB1BF06E}" dt="2025-09-27T08:14:37.425" v="136" actId="20577"/>
          <ac:spMkLst>
            <pc:docMk/>
            <pc:sldMk cId="384759225" sldId="272"/>
            <ac:spMk id="2" creationId="{A86146F2-BB1A-167D-4155-0C9DD109103E}"/>
          </ac:spMkLst>
        </pc:spChg>
        <pc:spChg chg="del">
          <ac:chgData name="Carlo Roncolato" userId="702657c7-ce74-4e67-87a0-6b9afb1b2260" providerId="ADAL" clId="{53DBED7E-12C3-4E3B-AAB8-3E63AB1BF06E}" dt="2025-09-27T08:09:41.471" v="47" actId="478"/>
          <ac:spMkLst>
            <pc:docMk/>
            <pc:sldMk cId="384759225" sldId="272"/>
            <ac:spMk id="11" creationId="{E43C517E-3E9A-3254-9922-0FD03874A5C3}"/>
          </ac:spMkLst>
        </pc:spChg>
        <pc:spChg chg="del">
          <ac:chgData name="Carlo Roncolato" userId="702657c7-ce74-4e67-87a0-6b9afb1b2260" providerId="ADAL" clId="{53DBED7E-12C3-4E3B-AAB8-3E63AB1BF06E}" dt="2025-09-27T08:09:43.387" v="48" actId="478"/>
          <ac:spMkLst>
            <pc:docMk/>
            <pc:sldMk cId="384759225" sldId="272"/>
            <ac:spMk id="12" creationId="{581F8A64-85B9-FED1-8650-F92996378932}"/>
          </ac:spMkLst>
        </pc:spChg>
        <pc:spChg chg="del">
          <ac:chgData name="Carlo Roncolato" userId="702657c7-ce74-4e67-87a0-6b9afb1b2260" providerId="ADAL" clId="{53DBED7E-12C3-4E3B-AAB8-3E63AB1BF06E}" dt="2025-09-27T08:09:44.751" v="49" actId="478"/>
          <ac:spMkLst>
            <pc:docMk/>
            <pc:sldMk cId="384759225" sldId="272"/>
            <ac:spMk id="15" creationId="{101582CC-8266-EDA1-D769-C9AE31DF1B5D}"/>
          </ac:spMkLst>
        </pc:spChg>
        <pc:spChg chg="add mod">
          <ac:chgData name="Carlo Roncolato" userId="702657c7-ce74-4e67-87a0-6b9afb1b2260" providerId="ADAL" clId="{53DBED7E-12C3-4E3B-AAB8-3E63AB1BF06E}" dt="2025-09-27T08:16:05.668" v="175" actId="1036"/>
          <ac:spMkLst>
            <pc:docMk/>
            <pc:sldMk cId="384759225" sldId="272"/>
            <ac:spMk id="19" creationId="{8B64FE97-D159-3DCC-2BEA-D673BC325BE6}"/>
          </ac:spMkLst>
        </pc:spChg>
        <pc:spChg chg="add mod">
          <ac:chgData name="Carlo Roncolato" userId="702657c7-ce74-4e67-87a0-6b9afb1b2260" providerId="ADAL" clId="{53DBED7E-12C3-4E3B-AAB8-3E63AB1BF06E}" dt="2025-09-27T08:16:05.668" v="175" actId="1036"/>
          <ac:spMkLst>
            <pc:docMk/>
            <pc:sldMk cId="384759225" sldId="272"/>
            <ac:spMk id="20" creationId="{CD22442B-1C84-E997-CE33-9A3A10BC6006}"/>
          </ac:spMkLst>
        </pc:spChg>
        <pc:grpChg chg="add del mod">
          <ac:chgData name="Carlo Roncolato" userId="702657c7-ce74-4e67-87a0-6b9afb1b2260" providerId="ADAL" clId="{53DBED7E-12C3-4E3B-AAB8-3E63AB1BF06E}" dt="2025-09-27T08:15:48.982" v="163" actId="21"/>
          <ac:grpSpMkLst>
            <pc:docMk/>
            <pc:sldMk cId="384759225" sldId="272"/>
            <ac:grpSpMk id="7" creationId="{9755732A-3490-75E6-8FFA-8D19D1460415}"/>
          </ac:grpSpMkLst>
        </pc:grpChg>
        <pc:graphicFrameChg chg="add mod">
          <ac:chgData name="Carlo Roncolato" userId="702657c7-ce74-4e67-87a0-6b9afb1b2260" providerId="ADAL" clId="{53DBED7E-12C3-4E3B-AAB8-3E63AB1BF06E}" dt="2025-09-27T08:16:34.939" v="212" actId="20577"/>
          <ac:graphicFrameMkLst>
            <pc:docMk/>
            <pc:sldMk cId="384759225" sldId="272"/>
            <ac:graphicFrameMk id="3" creationId="{0A5B07DE-1138-4271-FFD3-651219CF3BD0}"/>
          </ac:graphicFrameMkLst>
        </pc:graphicFrameChg>
        <pc:graphicFrameChg chg="mod">
          <ac:chgData name="Carlo Roncolato" userId="702657c7-ce74-4e67-87a0-6b9afb1b2260" providerId="ADAL" clId="{53DBED7E-12C3-4E3B-AAB8-3E63AB1BF06E}" dt="2025-09-27T08:16:05.668" v="175" actId="1036"/>
          <ac:graphicFrameMkLst>
            <pc:docMk/>
            <pc:sldMk cId="384759225" sldId="272"/>
            <ac:graphicFrameMk id="4" creationId="{D2051AB3-3345-4717-B616-026D6E6710C0}"/>
          </ac:graphicFrameMkLst>
        </pc:graphicFrameChg>
        <pc:graphicFrameChg chg="mod">
          <ac:chgData name="Carlo Roncolato" userId="702657c7-ce74-4e67-87a0-6b9afb1b2260" providerId="ADAL" clId="{53DBED7E-12C3-4E3B-AAB8-3E63AB1BF06E}" dt="2025-09-27T08:15:40.854" v="157"/>
          <ac:graphicFrameMkLst>
            <pc:docMk/>
            <pc:sldMk cId="384759225" sldId="272"/>
            <ac:graphicFrameMk id="8" creationId="{0A5B07DE-1138-4271-FFD3-651219CF3BD0}"/>
          </ac:graphicFrameMkLst>
        </pc:graphicFrameChg>
        <pc:picChg chg="del">
          <ac:chgData name="Carlo Roncolato" userId="702657c7-ce74-4e67-87a0-6b9afb1b2260" providerId="ADAL" clId="{53DBED7E-12C3-4E3B-AAB8-3E63AB1BF06E}" dt="2025-09-27T08:09:45.712" v="50" actId="478"/>
          <ac:picMkLst>
            <pc:docMk/>
            <pc:sldMk cId="384759225" sldId="272"/>
            <ac:picMk id="10" creationId="{AB9AA1E2-F495-E960-DBF3-B1FDED8A70DA}"/>
          </ac:picMkLst>
        </pc:picChg>
        <pc:picChg chg="del">
          <ac:chgData name="Carlo Roncolato" userId="702657c7-ce74-4e67-87a0-6b9afb1b2260" providerId="ADAL" clId="{53DBED7E-12C3-4E3B-AAB8-3E63AB1BF06E}" dt="2025-09-27T08:09:52.197" v="51" actId="478"/>
          <ac:picMkLst>
            <pc:docMk/>
            <pc:sldMk cId="384759225" sldId="272"/>
            <ac:picMk id="14" creationId="{C1A79A7F-3B2D-4521-6FC3-B21A2E794CD0}"/>
          </ac:picMkLst>
        </pc:picChg>
        <pc:cxnChg chg="mod">
          <ac:chgData name="Carlo Roncolato" userId="702657c7-ce74-4e67-87a0-6b9afb1b2260" providerId="ADAL" clId="{53DBED7E-12C3-4E3B-AAB8-3E63AB1BF06E}" dt="2025-09-27T08:15:40.854" v="157"/>
          <ac:cxnSpMkLst>
            <pc:docMk/>
            <pc:sldMk cId="384759225" sldId="272"/>
            <ac:cxnSpMk id="9" creationId="{8BC0C055-DCCA-2EB9-1C92-A7CF864A9A92}"/>
          </ac:cxnSpMkLst>
        </pc:cxnChg>
        <pc:cxnChg chg="mod">
          <ac:chgData name="Carlo Roncolato" userId="702657c7-ce74-4e67-87a0-6b9afb1b2260" providerId="ADAL" clId="{53DBED7E-12C3-4E3B-AAB8-3E63AB1BF06E}" dt="2025-09-27T08:15:40.854" v="157"/>
          <ac:cxnSpMkLst>
            <pc:docMk/>
            <pc:sldMk cId="384759225" sldId="272"/>
            <ac:cxnSpMk id="13" creationId="{9EAB0CB8-E460-E029-F6E7-FE66DA0BF544}"/>
          </ac:cxnSpMkLst>
        </pc:cxnChg>
      </pc:sldChg>
      <pc:sldChg chg="addSp delSp modSp mod">
        <pc:chgData name="Carlo Roncolato" userId="702657c7-ce74-4e67-87a0-6b9afb1b2260" providerId="ADAL" clId="{53DBED7E-12C3-4E3B-AAB8-3E63AB1BF06E}" dt="2025-09-27T08:16:30.274" v="208" actId="20577"/>
        <pc:sldMkLst>
          <pc:docMk/>
          <pc:sldMk cId="688504719" sldId="273"/>
        </pc:sldMkLst>
        <pc:spChg chg="mod">
          <ac:chgData name="Carlo Roncolato" userId="702657c7-ce74-4e67-87a0-6b9afb1b2260" providerId="ADAL" clId="{53DBED7E-12C3-4E3B-AAB8-3E63AB1BF06E}" dt="2025-09-27T08:14:47.825" v="138" actId="20577"/>
          <ac:spMkLst>
            <pc:docMk/>
            <pc:sldMk cId="688504719" sldId="273"/>
            <ac:spMk id="2" creationId="{1994F5E2-3472-A710-DD53-F9C0C106D91A}"/>
          </ac:spMkLst>
        </pc:spChg>
        <pc:spChg chg="mod">
          <ac:chgData name="Carlo Roncolato" userId="702657c7-ce74-4e67-87a0-6b9afb1b2260" providerId="ADAL" clId="{53DBED7E-12C3-4E3B-AAB8-3E63AB1BF06E}" dt="2025-09-27T08:15:54.851" v="165" actId="1076"/>
          <ac:spMkLst>
            <pc:docMk/>
            <pc:sldMk cId="688504719" sldId="273"/>
            <ac:spMk id="8" creationId="{2D8AB95A-0C2E-34AF-0E3E-4E33FC8FC0CA}"/>
          </ac:spMkLst>
        </pc:spChg>
        <pc:spChg chg="del">
          <ac:chgData name="Carlo Roncolato" userId="702657c7-ce74-4e67-87a0-6b9afb1b2260" providerId="ADAL" clId="{53DBED7E-12C3-4E3B-AAB8-3E63AB1BF06E}" dt="2025-09-27T08:14:18.805" v="124" actId="21"/>
          <ac:spMkLst>
            <pc:docMk/>
            <pc:sldMk cId="688504719" sldId="273"/>
            <ac:spMk id="19" creationId="{8B64FE97-D159-3DCC-2BEA-D673BC325BE6}"/>
          </ac:spMkLst>
        </pc:spChg>
        <pc:spChg chg="del">
          <ac:chgData name="Carlo Roncolato" userId="702657c7-ce74-4e67-87a0-6b9afb1b2260" providerId="ADAL" clId="{53DBED7E-12C3-4E3B-AAB8-3E63AB1BF06E}" dt="2025-09-27T08:14:18.805" v="124" actId="21"/>
          <ac:spMkLst>
            <pc:docMk/>
            <pc:sldMk cId="688504719" sldId="273"/>
            <ac:spMk id="20" creationId="{CD22442B-1C84-E997-CE33-9A3A10BC6006}"/>
          </ac:spMkLst>
        </pc:spChg>
        <pc:grpChg chg="add del mod">
          <ac:chgData name="Carlo Roncolato" userId="702657c7-ce74-4e67-87a0-6b9afb1b2260" providerId="ADAL" clId="{53DBED7E-12C3-4E3B-AAB8-3E63AB1BF06E}" dt="2025-09-27T08:15:39.247" v="156" actId="21"/>
          <ac:grpSpMkLst>
            <pc:docMk/>
            <pc:sldMk cId="688504719" sldId="273"/>
            <ac:grpSpMk id="4" creationId="{9755732A-3490-75E6-8FFA-8D19D1460415}"/>
          </ac:grpSpMkLst>
        </pc:grpChg>
        <pc:grpChg chg="add mod">
          <ac:chgData name="Carlo Roncolato" userId="702657c7-ce74-4e67-87a0-6b9afb1b2260" providerId="ADAL" clId="{53DBED7E-12C3-4E3B-AAB8-3E63AB1BF06E}" dt="2025-09-27T08:16:15.260" v="185" actId="1036"/>
          <ac:grpSpMkLst>
            <pc:docMk/>
            <pc:sldMk cId="688504719" sldId="273"/>
            <ac:grpSpMk id="5" creationId="{9755732A-3490-75E6-8FFA-8D19D1460415}"/>
          </ac:grpSpMkLst>
        </pc:grpChg>
        <pc:graphicFrameChg chg="add mod">
          <ac:chgData name="Carlo Roncolato" userId="702657c7-ce74-4e67-87a0-6b9afb1b2260" providerId="ADAL" clId="{53DBED7E-12C3-4E3B-AAB8-3E63AB1BF06E}" dt="2025-09-27T08:16:15.260" v="185" actId="1036"/>
          <ac:graphicFrameMkLst>
            <pc:docMk/>
            <pc:sldMk cId="688504719" sldId="273"/>
            <ac:graphicFrameMk id="3" creationId="{5750E4D9-624D-6DB2-16E0-ABD68D7290AA}"/>
          </ac:graphicFrameMkLst>
        </pc:graphicFrameChg>
        <pc:graphicFrameChg chg="del">
          <ac:chgData name="Carlo Roncolato" userId="702657c7-ce74-4e67-87a0-6b9afb1b2260" providerId="ADAL" clId="{53DBED7E-12C3-4E3B-AAB8-3E63AB1BF06E}" dt="2025-09-27T08:12:03.980" v="71" actId="21"/>
          <ac:graphicFrameMkLst>
            <pc:docMk/>
            <pc:sldMk cId="688504719" sldId="273"/>
            <ac:graphicFrameMk id="6" creationId="{0A5B07DE-1138-4271-FFD3-651219CF3BD0}"/>
          </ac:graphicFrameMkLst>
        </pc:graphicFrameChg>
        <pc:graphicFrameChg chg="mod">
          <ac:chgData name="Carlo Roncolato" userId="702657c7-ce74-4e67-87a0-6b9afb1b2260" providerId="ADAL" clId="{53DBED7E-12C3-4E3B-AAB8-3E63AB1BF06E}" dt="2025-09-27T08:15:28.322" v="149" actId="164"/>
          <ac:graphicFrameMkLst>
            <pc:docMk/>
            <pc:sldMk cId="688504719" sldId="273"/>
            <ac:graphicFrameMk id="7" creationId="{0A5B07DE-1138-4271-FFD3-651219CF3BD0}"/>
          </ac:graphicFrameMkLst>
        </pc:graphicFrameChg>
        <pc:graphicFrameChg chg="mod">
          <ac:chgData name="Carlo Roncolato" userId="702657c7-ce74-4e67-87a0-6b9afb1b2260" providerId="ADAL" clId="{53DBED7E-12C3-4E3B-AAB8-3E63AB1BF06E}" dt="2025-09-27T08:16:30.274" v="208" actId="20577"/>
          <ac:graphicFrameMkLst>
            <pc:docMk/>
            <pc:sldMk cId="688504719" sldId="273"/>
            <ac:graphicFrameMk id="9" creationId="{0A5B07DE-1138-4271-FFD3-651219CF3BD0}"/>
          </ac:graphicFrameMkLst>
        </pc:graphicFrameChg>
        <pc:cxnChg chg="mod">
          <ac:chgData name="Carlo Roncolato" userId="702657c7-ce74-4e67-87a0-6b9afb1b2260" providerId="ADAL" clId="{53DBED7E-12C3-4E3B-AAB8-3E63AB1BF06E}" dt="2025-09-27T08:15:28.322" v="149" actId="164"/>
          <ac:cxnSpMkLst>
            <pc:docMk/>
            <pc:sldMk cId="688504719" sldId="273"/>
            <ac:cxnSpMk id="10" creationId="{8BC0C055-DCCA-2EB9-1C92-A7CF864A9A92}"/>
          </ac:cxnSpMkLst>
        </pc:cxnChg>
        <pc:cxnChg chg="mod">
          <ac:chgData name="Carlo Roncolato" userId="702657c7-ce74-4e67-87a0-6b9afb1b2260" providerId="ADAL" clId="{53DBED7E-12C3-4E3B-AAB8-3E63AB1BF06E}" dt="2025-09-27T08:15:50.967" v="164"/>
          <ac:cxnSpMkLst>
            <pc:docMk/>
            <pc:sldMk cId="688504719" sldId="273"/>
            <ac:cxnSpMk id="11" creationId="{8BC0C055-DCCA-2EB9-1C92-A7CF864A9A92}"/>
          </ac:cxnSpMkLst>
        </pc:cxnChg>
        <pc:cxnChg chg="mod">
          <ac:chgData name="Carlo Roncolato" userId="702657c7-ce74-4e67-87a0-6b9afb1b2260" providerId="ADAL" clId="{53DBED7E-12C3-4E3B-AAB8-3E63AB1BF06E}" dt="2025-09-27T08:15:50.967" v="164"/>
          <ac:cxnSpMkLst>
            <pc:docMk/>
            <pc:sldMk cId="688504719" sldId="273"/>
            <ac:cxnSpMk id="13" creationId="{9EAB0CB8-E460-E029-F6E7-FE66DA0BF544}"/>
          </ac:cxnSpMkLst>
        </pc:cxnChg>
        <pc:cxnChg chg="mod">
          <ac:chgData name="Carlo Roncolato" userId="702657c7-ce74-4e67-87a0-6b9afb1b2260" providerId="ADAL" clId="{53DBED7E-12C3-4E3B-AAB8-3E63AB1BF06E}" dt="2025-09-27T08:15:28.322" v="149" actId="164"/>
          <ac:cxnSpMkLst>
            <pc:docMk/>
            <pc:sldMk cId="688504719" sldId="273"/>
            <ac:cxnSpMk id="14" creationId="{9EAB0CB8-E460-E029-F6E7-FE66DA0BF544}"/>
          </ac:cxnSpMkLst>
        </pc:cxnChg>
      </pc:sldChg>
      <pc:sldChg chg="addSp delSp modSp mod">
        <pc:chgData name="Carlo Roncolato" userId="702657c7-ce74-4e67-87a0-6b9afb1b2260" providerId="ADAL" clId="{53DBED7E-12C3-4E3B-AAB8-3E63AB1BF06E}" dt="2025-09-27T08:56:02.977" v="1015" actId="1076"/>
        <pc:sldMkLst>
          <pc:docMk/>
          <pc:sldMk cId="225071934" sldId="274"/>
        </pc:sldMkLst>
        <pc:spChg chg="del">
          <ac:chgData name="Carlo Roncolato" userId="702657c7-ce74-4e67-87a0-6b9afb1b2260" providerId="ADAL" clId="{53DBED7E-12C3-4E3B-AAB8-3E63AB1BF06E}" dt="2025-09-27T08:55:56.515" v="1014" actId="478"/>
          <ac:spMkLst>
            <pc:docMk/>
            <pc:sldMk cId="225071934" sldId="274"/>
            <ac:spMk id="3" creationId="{92F166DF-E3A2-D0A6-465E-5642AB6FB1D2}"/>
          </ac:spMkLst>
        </pc:spChg>
        <pc:spChg chg="del">
          <ac:chgData name="Carlo Roncolato" userId="702657c7-ce74-4e67-87a0-6b9afb1b2260" providerId="ADAL" clId="{53DBED7E-12C3-4E3B-AAB8-3E63AB1BF06E}" dt="2025-09-27T08:55:30.200" v="1010" actId="478"/>
          <ac:spMkLst>
            <pc:docMk/>
            <pc:sldMk cId="225071934" sldId="274"/>
            <ac:spMk id="5" creationId="{3E60188C-9617-9E78-B72C-4E6015A58151}"/>
          </ac:spMkLst>
        </pc:spChg>
        <pc:spChg chg="del">
          <ac:chgData name="Carlo Roncolato" userId="702657c7-ce74-4e67-87a0-6b9afb1b2260" providerId="ADAL" clId="{53DBED7E-12C3-4E3B-AAB8-3E63AB1BF06E}" dt="2025-09-27T08:55:30.200" v="1010" actId="478"/>
          <ac:spMkLst>
            <pc:docMk/>
            <pc:sldMk cId="225071934" sldId="274"/>
            <ac:spMk id="6" creationId="{9AED3739-019F-6B8D-3894-1ECE6B35FB3A}"/>
          </ac:spMkLst>
        </pc:spChg>
        <pc:spChg chg="del">
          <ac:chgData name="Carlo Roncolato" userId="702657c7-ce74-4e67-87a0-6b9afb1b2260" providerId="ADAL" clId="{53DBED7E-12C3-4E3B-AAB8-3E63AB1BF06E}" dt="2025-09-27T08:55:30.200" v="1010" actId="478"/>
          <ac:spMkLst>
            <pc:docMk/>
            <pc:sldMk cId="225071934" sldId="274"/>
            <ac:spMk id="9" creationId="{0974B798-38F0-269A-5D20-31DB29278F1A}"/>
          </ac:spMkLst>
        </pc:spChg>
        <pc:spChg chg="del">
          <ac:chgData name="Carlo Roncolato" userId="702657c7-ce74-4e67-87a0-6b9afb1b2260" providerId="ADAL" clId="{53DBED7E-12C3-4E3B-AAB8-3E63AB1BF06E}" dt="2025-09-27T08:55:30.200" v="1010" actId="478"/>
          <ac:spMkLst>
            <pc:docMk/>
            <pc:sldMk cId="225071934" sldId="274"/>
            <ac:spMk id="10" creationId="{79306D91-BD2B-CC0E-9278-AC1803CD566A}"/>
          </ac:spMkLst>
        </pc:spChg>
        <pc:spChg chg="del">
          <ac:chgData name="Carlo Roncolato" userId="702657c7-ce74-4e67-87a0-6b9afb1b2260" providerId="ADAL" clId="{53DBED7E-12C3-4E3B-AAB8-3E63AB1BF06E}" dt="2025-09-27T08:55:30.200" v="1010" actId="478"/>
          <ac:spMkLst>
            <pc:docMk/>
            <pc:sldMk cId="225071934" sldId="274"/>
            <ac:spMk id="11" creationId="{004BEDD6-D0AA-CAC6-7135-46B59BBD887A}"/>
          </ac:spMkLst>
        </pc:spChg>
        <pc:spChg chg="del">
          <ac:chgData name="Carlo Roncolato" userId="702657c7-ce74-4e67-87a0-6b9afb1b2260" providerId="ADAL" clId="{53DBED7E-12C3-4E3B-AAB8-3E63AB1BF06E}" dt="2025-09-27T08:55:56.515" v="1014" actId="478"/>
          <ac:spMkLst>
            <pc:docMk/>
            <pc:sldMk cId="225071934" sldId="274"/>
            <ac:spMk id="23" creationId="{D1747BCC-CD0B-D438-9CDC-960D896E4B73}"/>
          </ac:spMkLst>
        </pc:spChg>
        <pc:spChg chg="mod">
          <ac:chgData name="Carlo Roncolato" userId="702657c7-ce74-4e67-87a0-6b9afb1b2260" providerId="ADAL" clId="{53DBED7E-12C3-4E3B-AAB8-3E63AB1BF06E}" dt="2025-09-27T08:55:42.935" v="1012" actId="1076"/>
          <ac:spMkLst>
            <pc:docMk/>
            <pc:sldMk cId="225071934" sldId="274"/>
            <ac:spMk id="24" creationId="{499FAD50-E770-845F-14A0-1D294476EAC9}"/>
          </ac:spMkLst>
        </pc:spChg>
        <pc:spChg chg="del">
          <ac:chgData name="Carlo Roncolato" userId="702657c7-ce74-4e67-87a0-6b9afb1b2260" providerId="ADAL" clId="{53DBED7E-12C3-4E3B-AAB8-3E63AB1BF06E}" dt="2025-09-27T08:55:56.515" v="1014" actId="478"/>
          <ac:spMkLst>
            <pc:docMk/>
            <pc:sldMk cId="225071934" sldId="274"/>
            <ac:spMk id="25" creationId="{5778D076-E529-51D1-1830-B66461FA6DB9}"/>
          </ac:spMkLst>
        </pc:spChg>
        <pc:spChg chg="mod">
          <ac:chgData name="Carlo Roncolato" userId="702657c7-ce74-4e67-87a0-6b9afb1b2260" providerId="ADAL" clId="{53DBED7E-12C3-4E3B-AAB8-3E63AB1BF06E}" dt="2025-09-27T08:55:52.865" v="1013"/>
          <ac:spMkLst>
            <pc:docMk/>
            <pc:sldMk cId="225071934" sldId="274"/>
            <ac:spMk id="27" creationId="{CA85B30D-D039-9AE2-FE5B-0E91D710CE8E}"/>
          </ac:spMkLst>
        </pc:spChg>
        <pc:grpChg chg="del">
          <ac:chgData name="Carlo Roncolato" userId="702657c7-ce74-4e67-87a0-6b9afb1b2260" providerId="ADAL" clId="{53DBED7E-12C3-4E3B-AAB8-3E63AB1BF06E}" dt="2025-09-27T08:55:31.237" v="1011" actId="478"/>
          <ac:grpSpMkLst>
            <pc:docMk/>
            <pc:sldMk cId="225071934" sldId="274"/>
            <ac:grpSpMk id="8" creationId="{04F393CC-FB7E-5DB4-0E95-74E8B645C020}"/>
          </ac:grpSpMkLst>
        </pc:grpChg>
        <pc:grpChg chg="add mod">
          <ac:chgData name="Carlo Roncolato" userId="702657c7-ce74-4e67-87a0-6b9afb1b2260" providerId="ADAL" clId="{53DBED7E-12C3-4E3B-AAB8-3E63AB1BF06E}" dt="2025-09-27T08:56:02.977" v="1015" actId="1076"/>
          <ac:grpSpMkLst>
            <pc:docMk/>
            <pc:sldMk cId="225071934" sldId="274"/>
            <ac:grpSpMk id="13" creationId="{C61DAC00-3553-1C47-45B7-A46C7428C7FA}"/>
          </ac:grpSpMkLst>
        </pc:grpChg>
        <pc:grpChg chg="mod">
          <ac:chgData name="Carlo Roncolato" userId="702657c7-ce74-4e67-87a0-6b9afb1b2260" providerId="ADAL" clId="{53DBED7E-12C3-4E3B-AAB8-3E63AB1BF06E}" dt="2025-09-27T08:55:42.935" v="1012" actId="1076"/>
          <ac:grpSpMkLst>
            <pc:docMk/>
            <pc:sldMk cId="225071934" sldId="274"/>
            <ac:grpSpMk id="22" creationId="{C36B810F-0ECE-96F2-B958-F6D2B30DC3B3}"/>
          </ac:grpSpMkLst>
        </pc:grpChg>
        <pc:picChg chg="mod">
          <ac:chgData name="Carlo Roncolato" userId="702657c7-ce74-4e67-87a0-6b9afb1b2260" providerId="ADAL" clId="{53DBED7E-12C3-4E3B-AAB8-3E63AB1BF06E}" dt="2025-09-27T08:55:52.865" v="1013"/>
          <ac:picMkLst>
            <pc:docMk/>
            <pc:sldMk cId="225071934" sldId="274"/>
            <ac:picMk id="26" creationId="{3DF1EBF2-F589-5785-7008-11977E4D664A}"/>
          </ac:picMkLst>
        </pc:picChg>
      </pc:sldChg>
      <pc:sldChg chg="addSp delSp modSp mod">
        <pc:chgData name="Carlo Roncolato" userId="702657c7-ce74-4e67-87a0-6b9afb1b2260" providerId="ADAL" clId="{53DBED7E-12C3-4E3B-AAB8-3E63AB1BF06E}" dt="2025-09-27T09:05:57.985" v="1233" actId="20577"/>
        <pc:sldMkLst>
          <pc:docMk/>
          <pc:sldMk cId="1544660307" sldId="275"/>
        </pc:sldMkLst>
        <pc:spChg chg="mod">
          <ac:chgData name="Carlo Roncolato" userId="702657c7-ce74-4e67-87a0-6b9afb1b2260" providerId="ADAL" clId="{53DBED7E-12C3-4E3B-AAB8-3E63AB1BF06E}" dt="2025-09-27T09:05:57.985" v="1233" actId="20577"/>
          <ac:spMkLst>
            <pc:docMk/>
            <pc:sldMk cId="1544660307" sldId="275"/>
            <ac:spMk id="2" creationId="{EB1CDBA2-8F23-4D3F-3FA0-AE05BB8FA274}"/>
          </ac:spMkLst>
        </pc:spChg>
        <pc:spChg chg="mod">
          <ac:chgData name="Carlo Roncolato" userId="702657c7-ce74-4e67-87a0-6b9afb1b2260" providerId="ADAL" clId="{53DBED7E-12C3-4E3B-AAB8-3E63AB1BF06E}" dt="2025-09-27T09:04:03.069" v="1111" actId="1036"/>
          <ac:spMkLst>
            <pc:docMk/>
            <pc:sldMk cId="1544660307" sldId="275"/>
            <ac:spMk id="4" creationId="{86D39571-4176-DFBA-43A6-0BC2BB1A3C31}"/>
          </ac:spMkLst>
        </pc:spChg>
        <pc:spChg chg="mod">
          <ac:chgData name="Carlo Roncolato" userId="702657c7-ce74-4e67-87a0-6b9afb1b2260" providerId="ADAL" clId="{53DBED7E-12C3-4E3B-AAB8-3E63AB1BF06E}" dt="2025-09-27T09:04:03.069" v="1111" actId="1036"/>
          <ac:spMkLst>
            <pc:docMk/>
            <pc:sldMk cId="1544660307" sldId="275"/>
            <ac:spMk id="5" creationId="{18072723-26F6-ECE2-A522-1F8D239132E0}"/>
          </ac:spMkLst>
        </pc:spChg>
        <pc:spChg chg="mod">
          <ac:chgData name="Carlo Roncolato" userId="702657c7-ce74-4e67-87a0-6b9afb1b2260" providerId="ADAL" clId="{53DBED7E-12C3-4E3B-AAB8-3E63AB1BF06E}" dt="2025-09-27T09:04:03.069" v="1111" actId="1036"/>
          <ac:spMkLst>
            <pc:docMk/>
            <pc:sldMk cId="1544660307" sldId="275"/>
            <ac:spMk id="11" creationId="{A5C30608-001C-B918-F171-BEE6A1C9E729}"/>
          </ac:spMkLst>
        </pc:spChg>
        <pc:spChg chg="mod">
          <ac:chgData name="Carlo Roncolato" userId="702657c7-ce74-4e67-87a0-6b9afb1b2260" providerId="ADAL" clId="{53DBED7E-12C3-4E3B-AAB8-3E63AB1BF06E}" dt="2025-09-27T09:04:03.069" v="1111" actId="1036"/>
          <ac:spMkLst>
            <pc:docMk/>
            <pc:sldMk cId="1544660307" sldId="275"/>
            <ac:spMk id="12" creationId="{227C8A10-185B-2306-F09F-749FEB0349AD}"/>
          </ac:spMkLst>
        </pc:spChg>
        <pc:spChg chg="mod">
          <ac:chgData name="Carlo Roncolato" userId="702657c7-ce74-4e67-87a0-6b9afb1b2260" providerId="ADAL" clId="{53DBED7E-12C3-4E3B-AAB8-3E63AB1BF06E}" dt="2025-09-27T09:04:03.069" v="1111" actId="1036"/>
          <ac:spMkLst>
            <pc:docMk/>
            <pc:sldMk cId="1544660307" sldId="275"/>
            <ac:spMk id="13" creationId="{B6328ADE-DC85-B1D5-812C-751661299D87}"/>
          </ac:spMkLst>
        </pc:spChg>
        <pc:spChg chg="mod">
          <ac:chgData name="Carlo Roncolato" userId="702657c7-ce74-4e67-87a0-6b9afb1b2260" providerId="ADAL" clId="{53DBED7E-12C3-4E3B-AAB8-3E63AB1BF06E}" dt="2025-09-27T09:04:03.069" v="1111" actId="1036"/>
          <ac:spMkLst>
            <pc:docMk/>
            <pc:sldMk cId="1544660307" sldId="275"/>
            <ac:spMk id="14" creationId="{B17F0225-133E-7954-A9D4-C2838A070C47}"/>
          </ac:spMkLst>
        </pc:spChg>
        <pc:spChg chg="del">
          <ac:chgData name="Carlo Roncolato" userId="702657c7-ce74-4e67-87a0-6b9afb1b2260" providerId="ADAL" clId="{53DBED7E-12C3-4E3B-AAB8-3E63AB1BF06E}" dt="2025-09-27T09:03:57.923" v="1086" actId="478"/>
          <ac:spMkLst>
            <pc:docMk/>
            <pc:sldMk cId="1544660307" sldId="275"/>
            <ac:spMk id="15" creationId="{055C0491-83D1-0D84-B731-F3F7D87CD77F}"/>
          </ac:spMkLst>
        </pc:spChg>
        <pc:spChg chg="del">
          <ac:chgData name="Carlo Roncolato" userId="702657c7-ce74-4e67-87a0-6b9afb1b2260" providerId="ADAL" clId="{53DBED7E-12C3-4E3B-AAB8-3E63AB1BF06E}" dt="2025-09-27T09:03:57.923" v="1086" actId="478"/>
          <ac:spMkLst>
            <pc:docMk/>
            <pc:sldMk cId="1544660307" sldId="275"/>
            <ac:spMk id="16" creationId="{A4BEFAE2-2E2A-2CE1-BCCF-86B0D384D079}"/>
          </ac:spMkLst>
        </pc:spChg>
        <pc:spChg chg="del">
          <ac:chgData name="Carlo Roncolato" userId="702657c7-ce74-4e67-87a0-6b9afb1b2260" providerId="ADAL" clId="{53DBED7E-12C3-4E3B-AAB8-3E63AB1BF06E}" dt="2025-09-27T09:03:57.923" v="1086" actId="478"/>
          <ac:spMkLst>
            <pc:docMk/>
            <pc:sldMk cId="1544660307" sldId="275"/>
            <ac:spMk id="17" creationId="{4D8CB8A0-09B0-2DAF-05CC-6712DE915759}"/>
          </ac:spMkLst>
        </pc:spChg>
        <pc:spChg chg="add mod">
          <ac:chgData name="Carlo Roncolato" userId="702657c7-ce74-4e67-87a0-6b9afb1b2260" providerId="ADAL" clId="{53DBED7E-12C3-4E3B-AAB8-3E63AB1BF06E}" dt="2025-09-27T09:04:36.063" v="1170" actId="1076"/>
          <ac:spMkLst>
            <pc:docMk/>
            <pc:sldMk cId="1544660307" sldId="275"/>
            <ac:spMk id="20" creationId="{095FF41B-785D-1901-E79E-F77688689A62}"/>
          </ac:spMkLst>
        </pc:spChg>
        <pc:spChg chg="add mod">
          <ac:chgData name="Carlo Roncolato" userId="702657c7-ce74-4e67-87a0-6b9afb1b2260" providerId="ADAL" clId="{53DBED7E-12C3-4E3B-AAB8-3E63AB1BF06E}" dt="2025-09-27T09:04:55.749" v="1193" actId="20577"/>
          <ac:spMkLst>
            <pc:docMk/>
            <pc:sldMk cId="1544660307" sldId="275"/>
            <ac:spMk id="23" creationId="{E77FDFB1-3340-9F18-81DE-BB323BF16B40}"/>
          </ac:spMkLst>
        </pc:spChg>
        <pc:spChg chg="add mod">
          <ac:chgData name="Carlo Roncolato" userId="702657c7-ce74-4e67-87a0-6b9afb1b2260" providerId="ADAL" clId="{53DBED7E-12C3-4E3B-AAB8-3E63AB1BF06E}" dt="2025-09-27T09:05:32.158" v="1215" actId="20577"/>
          <ac:spMkLst>
            <pc:docMk/>
            <pc:sldMk cId="1544660307" sldId="275"/>
            <ac:spMk id="24" creationId="{18EAC522-848F-DFCF-867C-56F96F85C32F}"/>
          </ac:spMkLst>
        </pc:spChg>
        <pc:spChg chg="del">
          <ac:chgData name="Carlo Roncolato" userId="702657c7-ce74-4e67-87a0-6b9afb1b2260" providerId="ADAL" clId="{53DBED7E-12C3-4E3B-AAB8-3E63AB1BF06E}" dt="2025-09-27T09:03:55.195" v="1084" actId="478"/>
          <ac:spMkLst>
            <pc:docMk/>
            <pc:sldMk cId="1544660307" sldId="275"/>
            <ac:spMk id="38" creationId="{76626ABF-A071-80C2-CA77-ECA96F4CFD7B}"/>
          </ac:spMkLst>
        </pc:spChg>
        <pc:spChg chg="del">
          <ac:chgData name="Carlo Roncolato" userId="702657c7-ce74-4e67-87a0-6b9afb1b2260" providerId="ADAL" clId="{53DBED7E-12C3-4E3B-AAB8-3E63AB1BF06E}" dt="2025-09-27T09:03:57.923" v="1086" actId="478"/>
          <ac:spMkLst>
            <pc:docMk/>
            <pc:sldMk cId="1544660307" sldId="275"/>
            <ac:spMk id="39" creationId="{F46382FB-C56C-A567-1145-0DE444D90AFB}"/>
          </ac:spMkLst>
        </pc:spChg>
        <pc:spChg chg="mod">
          <ac:chgData name="Carlo Roncolato" userId="702657c7-ce74-4e67-87a0-6b9afb1b2260" providerId="ADAL" clId="{53DBED7E-12C3-4E3B-AAB8-3E63AB1BF06E}" dt="2025-09-27T09:04:03.069" v="1111" actId="1036"/>
          <ac:spMkLst>
            <pc:docMk/>
            <pc:sldMk cId="1544660307" sldId="275"/>
            <ac:spMk id="40" creationId="{43E4B16B-1E35-8617-1EC2-44B4A3AB059D}"/>
          </ac:spMkLst>
        </pc:spChg>
        <pc:spChg chg="mod">
          <ac:chgData name="Carlo Roncolato" userId="702657c7-ce74-4e67-87a0-6b9afb1b2260" providerId="ADAL" clId="{53DBED7E-12C3-4E3B-AAB8-3E63AB1BF06E}" dt="2025-09-27T09:04:03.069" v="1111" actId="1036"/>
          <ac:spMkLst>
            <pc:docMk/>
            <pc:sldMk cId="1544660307" sldId="275"/>
            <ac:spMk id="41" creationId="{88675AB1-38E3-4C82-4EDC-1089762BA0E4}"/>
          </ac:spMkLst>
        </pc:spChg>
        <pc:grpChg chg="mod">
          <ac:chgData name="Carlo Roncolato" userId="702657c7-ce74-4e67-87a0-6b9afb1b2260" providerId="ADAL" clId="{53DBED7E-12C3-4E3B-AAB8-3E63AB1BF06E}" dt="2025-09-27T09:04:06.757" v="1149" actId="1036"/>
          <ac:grpSpMkLst>
            <pc:docMk/>
            <pc:sldMk cId="1544660307" sldId="275"/>
            <ac:grpSpMk id="10" creationId="{D3C04FF8-F3F7-B984-2588-A0AB58C6DBAB}"/>
          </ac:grpSpMkLst>
        </pc:grpChg>
        <pc:picChg chg="del">
          <ac:chgData name="Carlo Roncolato" userId="702657c7-ce74-4e67-87a0-6b9afb1b2260" providerId="ADAL" clId="{53DBED7E-12C3-4E3B-AAB8-3E63AB1BF06E}" dt="2025-09-27T09:03:53.158" v="1083" actId="478"/>
          <ac:picMkLst>
            <pc:docMk/>
            <pc:sldMk cId="1544660307" sldId="275"/>
            <ac:picMk id="25" creationId="{95EB6366-447E-4974-9171-CB116AB53499}"/>
          </ac:picMkLst>
        </pc:picChg>
        <pc:cxnChg chg="add mod">
          <ac:chgData name="Carlo Roncolato" userId="702657c7-ce74-4e67-87a0-6b9afb1b2260" providerId="ADAL" clId="{53DBED7E-12C3-4E3B-AAB8-3E63AB1BF06E}" dt="2025-09-27T09:04:21.800" v="1153" actId="14100"/>
          <ac:cxnSpMkLst>
            <pc:docMk/>
            <pc:sldMk cId="1544660307" sldId="275"/>
            <ac:cxnSpMk id="3" creationId="{D767BF3B-BC15-C2FB-990C-C0410DF2B7DF}"/>
          </ac:cxnSpMkLst>
        </pc:cxnChg>
        <pc:cxnChg chg="add mod">
          <ac:chgData name="Carlo Roncolato" userId="702657c7-ce74-4e67-87a0-6b9afb1b2260" providerId="ADAL" clId="{53DBED7E-12C3-4E3B-AAB8-3E63AB1BF06E}" dt="2025-09-27T09:04:44.270" v="1173" actId="14100"/>
          <ac:cxnSpMkLst>
            <pc:docMk/>
            <pc:sldMk cId="1544660307" sldId="275"/>
            <ac:cxnSpMk id="21" creationId="{F1E967BB-387C-5555-44A2-B0EC4E9A8BD3}"/>
          </ac:cxnSpMkLst>
        </pc:cxnChg>
        <pc:cxnChg chg="add mod">
          <ac:chgData name="Carlo Roncolato" userId="702657c7-ce74-4e67-87a0-6b9afb1b2260" providerId="ADAL" clId="{53DBED7E-12C3-4E3B-AAB8-3E63AB1BF06E}" dt="2025-09-27T09:05:43.101" v="1218" actId="14100"/>
          <ac:cxnSpMkLst>
            <pc:docMk/>
            <pc:sldMk cId="1544660307" sldId="275"/>
            <ac:cxnSpMk id="26" creationId="{412A4832-0CA2-70B9-C4AC-0712E9F689BD}"/>
          </ac:cxnSpMkLst>
        </pc:cxnChg>
        <pc:cxnChg chg="del">
          <ac:chgData name="Carlo Roncolato" userId="702657c7-ce74-4e67-87a0-6b9afb1b2260" providerId="ADAL" clId="{53DBED7E-12C3-4E3B-AAB8-3E63AB1BF06E}" dt="2025-09-27T09:03:56.021" v="1085" actId="478"/>
          <ac:cxnSpMkLst>
            <pc:docMk/>
            <pc:sldMk cId="1544660307" sldId="275"/>
            <ac:cxnSpMk id="37" creationId="{14C911BB-B534-B7B2-A26F-42BD36F16908}"/>
          </ac:cxnSpMkLst>
        </pc:cxnChg>
      </pc:sldChg>
      <pc:sldChg chg="delSp modSp mod">
        <pc:chgData name="Carlo Roncolato" userId="702657c7-ce74-4e67-87a0-6b9afb1b2260" providerId="ADAL" clId="{53DBED7E-12C3-4E3B-AAB8-3E63AB1BF06E}" dt="2025-09-27T09:16:23.430" v="1539" actId="1038"/>
        <pc:sldMkLst>
          <pc:docMk/>
          <pc:sldMk cId="2513929385" sldId="276"/>
        </pc:sldMkLst>
        <pc:spChg chg="mod">
          <ac:chgData name="Carlo Roncolato" userId="702657c7-ce74-4e67-87a0-6b9afb1b2260" providerId="ADAL" clId="{53DBED7E-12C3-4E3B-AAB8-3E63AB1BF06E}" dt="2025-09-27T09:08:29.796" v="1256" actId="20577"/>
          <ac:spMkLst>
            <pc:docMk/>
            <pc:sldMk cId="2513929385" sldId="276"/>
            <ac:spMk id="2" creationId="{8D3617AF-EC4A-1F5F-7FD5-13DE366F49C1}"/>
          </ac:spMkLst>
        </pc:spChg>
        <pc:spChg chg="mod">
          <ac:chgData name="Carlo Roncolato" userId="702657c7-ce74-4e67-87a0-6b9afb1b2260" providerId="ADAL" clId="{53DBED7E-12C3-4E3B-AAB8-3E63AB1BF06E}" dt="2025-09-27T09:16:23.430" v="1539" actId="1038"/>
          <ac:spMkLst>
            <pc:docMk/>
            <pc:sldMk cId="2513929385" sldId="276"/>
            <ac:spMk id="13" creationId="{02873A52-BE40-9701-B91E-BBF4AB61A5BD}"/>
          </ac:spMkLst>
        </pc:spChg>
        <pc:spChg chg="del">
          <ac:chgData name="Carlo Roncolato" userId="702657c7-ce74-4e67-87a0-6b9afb1b2260" providerId="ADAL" clId="{53DBED7E-12C3-4E3B-AAB8-3E63AB1BF06E}" dt="2025-09-27T09:08:15.499" v="1248" actId="21"/>
          <ac:spMkLst>
            <pc:docMk/>
            <pc:sldMk cId="2513929385" sldId="276"/>
            <ac:spMk id="27" creationId="{8CCC9B2C-5B77-D8E9-9543-A076AED5632B}"/>
          </ac:spMkLst>
        </pc:spChg>
        <pc:grpChg chg="del">
          <ac:chgData name="Carlo Roncolato" userId="702657c7-ce74-4e67-87a0-6b9afb1b2260" providerId="ADAL" clId="{53DBED7E-12C3-4E3B-AAB8-3E63AB1BF06E}" dt="2025-09-27T09:08:15.499" v="1248" actId="21"/>
          <ac:grpSpMkLst>
            <pc:docMk/>
            <pc:sldMk cId="2513929385" sldId="276"/>
            <ac:grpSpMk id="24" creationId="{81AD77C2-0609-E7A4-F722-A3662A384E77}"/>
          </ac:grpSpMkLst>
        </pc:grpChg>
        <pc:grpChg chg="mod">
          <ac:chgData name="Carlo Roncolato" userId="702657c7-ce74-4e67-87a0-6b9afb1b2260" providerId="ADAL" clId="{53DBED7E-12C3-4E3B-AAB8-3E63AB1BF06E}" dt="2025-09-27T09:16:23.430" v="1539" actId="1038"/>
          <ac:grpSpMkLst>
            <pc:docMk/>
            <pc:sldMk cId="2513929385" sldId="276"/>
            <ac:grpSpMk id="25" creationId="{F48A7519-F9AE-611B-AE4F-BF389B619FD9}"/>
          </ac:grpSpMkLst>
        </pc:grpChg>
        <pc:grpChg chg="mod">
          <ac:chgData name="Carlo Roncolato" userId="702657c7-ce74-4e67-87a0-6b9afb1b2260" providerId="ADAL" clId="{53DBED7E-12C3-4E3B-AAB8-3E63AB1BF06E}" dt="2025-09-27T09:08:41.262" v="1315" actId="1038"/>
          <ac:grpSpMkLst>
            <pc:docMk/>
            <pc:sldMk cId="2513929385" sldId="276"/>
            <ac:grpSpMk id="26" creationId="{1F022902-111C-0E9D-6B0E-2C6CE4310163}"/>
          </ac:grpSpMkLst>
        </pc:grpChg>
      </pc:sldChg>
      <pc:sldChg chg="del">
        <pc:chgData name="Carlo Roncolato" userId="702657c7-ce74-4e67-87a0-6b9afb1b2260" providerId="ADAL" clId="{53DBED7E-12C3-4E3B-AAB8-3E63AB1BF06E}" dt="2025-09-27T08:10:30.634" v="53" actId="47"/>
        <pc:sldMkLst>
          <pc:docMk/>
          <pc:sldMk cId="3993004854" sldId="277"/>
        </pc:sldMkLst>
      </pc:sldChg>
      <pc:sldChg chg="del">
        <pc:chgData name="Carlo Roncolato" userId="702657c7-ce74-4e67-87a0-6b9afb1b2260" providerId="ADAL" clId="{53DBED7E-12C3-4E3B-AAB8-3E63AB1BF06E}" dt="2025-09-27T08:10:31.692" v="54" actId="47"/>
        <pc:sldMkLst>
          <pc:docMk/>
          <pc:sldMk cId="2938941785" sldId="278"/>
        </pc:sldMkLst>
      </pc:sldChg>
      <pc:sldChg chg="del">
        <pc:chgData name="Carlo Roncolato" userId="702657c7-ce74-4e67-87a0-6b9afb1b2260" providerId="ADAL" clId="{53DBED7E-12C3-4E3B-AAB8-3E63AB1BF06E}" dt="2025-09-27T08:10:32.819" v="55" actId="47"/>
        <pc:sldMkLst>
          <pc:docMk/>
          <pc:sldMk cId="360343785" sldId="279"/>
        </pc:sldMkLst>
      </pc:sldChg>
      <pc:sldChg chg="add del">
        <pc:chgData name="Carlo Roncolato" userId="702657c7-ce74-4e67-87a0-6b9afb1b2260" providerId="ADAL" clId="{53DBED7E-12C3-4E3B-AAB8-3E63AB1BF06E}" dt="2025-09-27T09:25:44.781" v="1891" actId="47"/>
        <pc:sldMkLst>
          <pc:docMk/>
          <pc:sldMk cId="2816611881" sldId="280"/>
        </pc:sldMkLst>
      </pc:sldChg>
      <pc:sldChg chg="del">
        <pc:chgData name="Carlo Roncolato" userId="702657c7-ce74-4e67-87a0-6b9afb1b2260" providerId="ADAL" clId="{53DBED7E-12C3-4E3B-AAB8-3E63AB1BF06E}" dt="2025-09-27T09:52:51.646" v="2927" actId="47"/>
        <pc:sldMkLst>
          <pc:docMk/>
          <pc:sldMk cId="1999488388" sldId="281"/>
        </pc:sldMkLst>
      </pc:sldChg>
      <pc:sldChg chg="addSp delSp modSp mod">
        <pc:chgData name="Carlo Roncolato" userId="702657c7-ce74-4e67-87a0-6b9afb1b2260" providerId="ADAL" clId="{53DBED7E-12C3-4E3B-AAB8-3E63AB1BF06E}" dt="2025-09-27T10:00:22.154" v="3061" actId="20577"/>
        <pc:sldMkLst>
          <pc:docMk/>
          <pc:sldMk cId="1479114287" sldId="282"/>
        </pc:sldMkLst>
        <pc:spChg chg="mod ord">
          <ac:chgData name="Carlo Roncolato" userId="702657c7-ce74-4e67-87a0-6b9afb1b2260" providerId="ADAL" clId="{53DBED7E-12C3-4E3B-AAB8-3E63AB1BF06E}" dt="2025-09-27T09:54:37.081" v="2948" actId="20577"/>
          <ac:spMkLst>
            <pc:docMk/>
            <pc:sldMk cId="1479114287" sldId="282"/>
            <ac:spMk id="2" creationId="{AB6AE93B-0519-244F-6B54-8751C383DD61}"/>
          </ac:spMkLst>
        </pc:spChg>
        <pc:spChg chg="add mod">
          <ac:chgData name="Carlo Roncolato" userId="702657c7-ce74-4e67-87a0-6b9afb1b2260" providerId="ADAL" clId="{53DBED7E-12C3-4E3B-AAB8-3E63AB1BF06E}" dt="2025-09-27T09:59:19.631" v="3021" actId="1037"/>
          <ac:spMkLst>
            <pc:docMk/>
            <pc:sldMk cId="1479114287" sldId="282"/>
            <ac:spMk id="3" creationId="{0E35F0E6-DE22-7242-06E0-7D9ACD621EAE}"/>
          </ac:spMkLst>
        </pc:spChg>
        <pc:spChg chg="mod topLvl">
          <ac:chgData name="Carlo Roncolato" userId="702657c7-ce74-4e67-87a0-6b9afb1b2260" providerId="ADAL" clId="{53DBED7E-12C3-4E3B-AAB8-3E63AB1BF06E}" dt="2025-09-27T09:54:35.985" v="2946" actId="165"/>
          <ac:spMkLst>
            <pc:docMk/>
            <pc:sldMk cId="1479114287" sldId="282"/>
            <ac:spMk id="7" creationId="{AA42833F-7FB2-47CD-C6AD-57B71EC7E092}"/>
          </ac:spMkLst>
        </pc:spChg>
        <pc:spChg chg="mod topLvl modVis">
          <ac:chgData name="Carlo Roncolato" userId="702657c7-ce74-4e67-87a0-6b9afb1b2260" providerId="ADAL" clId="{53DBED7E-12C3-4E3B-AAB8-3E63AB1BF06E}" dt="2025-09-27T09:54:35.985" v="2946" actId="165"/>
          <ac:spMkLst>
            <pc:docMk/>
            <pc:sldMk cId="1479114287" sldId="282"/>
            <ac:spMk id="13" creationId="{D52CBE28-D27B-1CB9-98E1-CF1444A8CCE0}"/>
          </ac:spMkLst>
        </pc:spChg>
        <pc:spChg chg="mod">
          <ac:chgData name="Carlo Roncolato" userId="702657c7-ce74-4e67-87a0-6b9afb1b2260" providerId="ADAL" clId="{53DBED7E-12C3-4E3B-AAB8-3E63AB1BF06E}" dt="2025-09-27T09:54:35.985" v="2946" actId="165"/>
          <ac:spMkLst>
            <pc:docMk/>
            <pc:sldMk cId="1479114287" sldId="282"/>
            <ac:spMk id="15" creationId="{9C95D43A-A032-2509-BAFA-73CE1B8D1EF9}"/>
          </ac:spMkLst>
        </pc:spChg>
        <pc:spChg chg="add mod">
          <ac:chgData name="Carlo Roncolato" userId="702657c7-ce74-4e67-87a0-6b9afb1b2260" providerId="ADAL" clId="{53DBED7E-12C3-4E3B-AAB8-3E63AB1BF06E}" dt="2025-09-27T09:59:22.799" v="3030" actId="1037"/>
          <ac:spMkLst>
            <pc:docMk/>
            <pc:sldMk cId="1479114287" sldId="282"/>
            <ac:spMk id="16" creationId="{DB4F0003-E458-657D-52E9-70BDF9039A5B}"/>
          </ac:spMkLst>
        </pc:spChg>
        <pc:spChg chg="del mod">
          <ac:chgData name="Carlo Roncolato" userId="702657c7-ce74-4e67-87a0-6b9afb1b2260" providerId="ADAL" clId="{53DBED7E-12C3-4E3B-AAB8-3E63AB1BF06E}" dt="2025-09-27T09:57:40.743" v="2999" actId="478"/>
          <ac:spMkLst>
            <pc:docMk/>
            <pc:sldMk cId="1479114287" sldId="282"/>
            <ac:spMk id="17" creationId="{7FFE9477-06E2-B119-760A-50AC31E6F8D6}"/>
          </ac:spMkLst>
        </pc:spChg>
        <pc:spChg chg="mod">
          <ac:chgData name="Carlo Roncolato" userId="702657c7-ce74-4e67-87a0-6b9afb1b2260" providerId="ADAL" clId="{53DBED7E-12C3-4E3B-AAB8-3E63AB1BF06E}" dt="2025-09-27T09:59:29.378" v="3032" actId="1076"/>
          <ac:spMkLst>
            <pc:docMk/>
            <pc:sldMk cId="1479114287" sldId="282"/>
            <ac:spMk id="18" creationId="{C2ADCC88-97D4-816D-69C7-AF5063609222}"/>
          </ac:spMkLst>
        </pc:spChg>
        <pc:spChg chg="del mod">
          <ac:chgData name="Carlo Roncolato" userId="702657c7-ce74-4e67-87a0-6b9afb1b2260" providerId="ADAL" clId="{53DBED7E-12C3-4E3B-AAB8-3E63AB1BF06E}" dt="2025-09-27T09:56:36.278" v="2997" actId="478"/>
          <ac:spMkLst>
            <pc:docMk/>
            <pc:sldMk cId="1479114287" sldId="282"/>
            <ac:spMk id="19" creationId="{E37C1146-9119-E233-7E6F-F0C03686A2B2}"/>
          </ac:spMkLst>
        </pc:spChg>
        <pc:spChg chg="mod">
          <ac:chgData name="Carlo Roncolato" userId="702657c7-ce74-4e67-87a0-6b9afb1b2260" providerId="ADAL" clId="{53DBED7E-12C3-4E3B-AAB8-3E63AB1BF06E}" dt="2025-09-27T09:59:19.631" v="3021" actId="1037"/>
          <ac:spMkLst>
            <pc:docMk/>
            <pc:sldMk cId="1479114287" sldId="282"/>
            <ac:spMk id="20" creationId="{75564140-25D8-2BC3-D0ED-75EA15134F08}"/>
          </ac:spMkLst>
        </pc:spChg>
        <pc:spChg chg="del mod">
          <ac:chgData name="Carlo Roncolato" userId="702657c7-ce74-4e67-87a0-6b9afb1b2260" providerId="ADAL" clId="{53DBED7E-12C3-4E3B-AAB8-3E63AB1BF06E}" dt="2025-09-27T09:58:38.540" v="3003" actId="478"/>
          <ac:spMkLst>
            <pc:docMk/>
            <pc:sldMk cId="1479114287" sldId="282"/>
            <ac:spMk id="21" creationId="{7D87E369-C4F2-9E53-6771-6CF76C2969BA}"/>
          </ac:spMkLst>
        </pc:spChg>
        <pc:spChg chg="mod">
          <ac:chgData name="Carlo Roncolato" userId="702657c7-ce74-4e67-87a0-6b9afb1b2260" providerId="ADAL" clId="{53DBED7E-12C3-4E3B-AAB8-3E63AB1BF06E}" dt="2025-09-27T09:59:41.453" v="3033" actId="164"/>
          <ac:spMkLst>
            <pc:docMk/>
            <pc:sldMk cId="1479114287" sldId="282"/>
            <ac:spMk id="23" creationId="{849A00C5-72D3-0854-31C9-63D825646FFD}"/>
          </ac:spMkLst>
        </pc:spChg>
        <pc:spChg chg="mod">
          <ac:chgData name="Carlo Roncolato" userId="702657c7-ce74-4e67-87a0-6b9afb1b2260" providerId="ADAL" clId="{53DBED7E-12C3-4E3B-AAB8-3E63AB1BF06E}" dt="2025-09-27T09:59:41.453" v="3033" actId="164"/>
          <ac:spMkLst>
            <pc:docMk/>
            <pc:sldMk cId="1479114287" sldId="282"/>
            <ac:spMk id="26" creationId="{A8B13092-0AAD-3617-4C7B-E3CB3B61B217}"/>
          </ac:spMkLst>
        </pc:spChg>
        <pc:spChg chg="mod">
          <ac:chgData name="Carlo Roncolato" userId="702657c7-ce74-4e67-87a0-6b9afb1b2260" providerId="ADAL" clId="{53DBED7E-12C3-4E3B-AAB8-3E63AB1BF06E}" dt="2025-09-27T09:59:41.453" v="3033" actId="164"/>
          <ac:spMkLst>
            <pc:docMk/>
            <pc:sldMk cId="1479114287" sldId="282"/>
            <ac:spMk id="29" creationId="{69E7DF6A-F5AE-7F0E-F910-D794260A01A4}"/>
          </ac:spMkLst>
        </pc:spChg>
        <pc:spChg chg="mod">
          <ac:chgData name="Carlo Roncolato" userId="702657c7-ce74-4e67-87a0-6b9afb1b2260" providerId="ADAL" clId="{53DBED7E-12C3-4E3B-AAB8-3E63AB1BF06E}" dt="2025-09-27T09:59:41.453" v="3033" actId="164"/>
          <ac:spMkLst>
            <pc:docMk/>
            <pc:sldMk cId="1479114287" sldId="282"/>
            <ac:spMk id="30" creationId="{7DD124E0-D137-4203-EB1E-7AFCF832E273}"/>
          </ac:spMkLst>
        </pc:spChg>
        <pc:spChg chg="mod">
          <ac:chgData name="Carlo Roncolato" userId="702657c7-ce74-4e67-87a0-6b9afb1b2260" providerId="ADAL" clId="{53DBED7E-12C3-4E3B-AAB8-3E63AB1BF06E}" dt="2025-09-27T10:00:22.154" v="3061" actId="20577"/>
          <ac:spMkLst>
            <pc:docMk/>
            <pc:sldMk cId="1479114287" sldId="282"/>
            <ac:spMk id="34" creationId="{EDE476A3-0CCF-D2E4-C0CF-188E2BFC9320}"/>
          </ac:spMkLst>
        </pc:spChg>
        <pc:spChg chg="del">
          <ac:chgData name="Carlo Roncolato" userId="702657c7-ce74-4e67-87a0-6b9afb1b2260" providerId="ADAL" clId="{53DBED7E-12C3-4E3B-AAB8-3E63AB1BF06E}" dt="2025-09-27T09:54:48.635" v="2950" actId="478"/>
          <ac:spMkLst>
            <pc:docMk/>
            <pc:sldMk cId="1479114287" sldId="282"/>
            <ac:spMk id="37" creationId="{CA8FEDCD-192F-B585-4F09-F2F2F467547E}"/>
          </ac:spMkLst>
        </pc:spChg>
        <pc:grpChg chg="add del mod">
          <ac:chgData name="Carlo Roncolato" userId="702657c7-ce74-4e67-87a0-6b9afb1b2260" providerId="ADAL" clId="{53DBED7E-12C3-4E3B-AAB8-3E63AB1BF06E}" dt="2025-09-27T09:59:26.653" v="3031" actId="1076"/>
          <ac:grpSpMkLst>
            <pc:docMk/>
            <pc:sldMk cId="1479114287" sldId="282"/>
            <ac:grpSpMk id="4" creationId="{E4EE6FAE-7B30-C513-0AA4-5DCBB40ABE6F}"/>
          </ac:grpSpMkLst>
        </pc:grpChg>
        <pc:grpChg chg="add del mod topLvl">
          <ac:chgData name="Carlo Roncolato" userId="702657c7-ce74-4e67-87a0-6b9afb1b2260" providerId="ADAL" clId="{53DBED7E-12C3-4E3B-AAB8-3E63AB1BF06E}" dt="2025-09-27T09:54:35.985" v="2946" actId="165"/>
          <ac:grpSpMkLst>
            <pc:docMk/>
            <pc:sldMk cId="1479114287" sldId="282"/>
            <ac:grpSpMk id="5" creationId="{3BC198E6-3487-9D73-E914-D66E206BBBE1}"/>
          </ac:grpSpMkLst>
        </pc:grpChg>
        <pc:grpChg chg="mod topLvl">
          <ac:chgData name="Carlo Roncolato" userId="702657c7-ce74-4e67-87a0-6b9afb1b2260" providerId="ADAL" clId="{53DBED7E-12C3-4E3B-AAB8-3E63AB1BF06E}" dt="2025-09-27T09:54:35.985" v="2946" actId="165"/>
          <ac:grpSpMkLst>
            <pc:docMk/>
            <pc:sldMk cId="1479114287" sldId="282"/>
            <ac:grpSpMk id="6" creationId="{443BC326-2F44-C3DE-DB1E-32E5474831CE}"/>
          </ac:grpSpMkLst>
        </pc:grpChg>
        <pc:grpChg chg="mod topLvl">
          <ac:chgData name="Carlo Roncolato" userId="702657c7-ce74-4e67-87a0-6b9afb1b2260" providerId="ADAL" clId="{53DBED7E-12C3-4E3B-AAB8-3E63AB1BF06E}" dt="2025-09-27T09:54:35.985" v="2946" actId="165"/>
          <ac:grpSpMkLst>
            <pc:docMk/>
            <pc:sldMk cId="1479114287" sldId="282"/>
            <ac:grpSpMk id="12" creationId="{E1ADA8A3-2588-34FA-0CB7-96B7119DA2D7}"/>
          </ac:grpSpMkLst>
        </pc:grpChg>
        <pc:grpChg chg="add mod">
          <ac:chgData name="Carlo Roncolato" userId="702657c7-ce74-4e67-87a0-6b9afb1b2260" providerId="ADAL" clId="{53DBED7E-12C3-4E3B-AAB8-3E63AB1BF06E}" dt="2025-09-27T09:59:45.199" v="3034" actId="1076"/>
          <ac:grpSpMkLst>
            <pc:docMk/>
            <pc:sldMk cId="1479114287" sldId="282"/>
            <ac:grpSpMk id="22" creationId="{01114F59-223F-2899-98BA-F0372E8B6927}"/>
          </ac:grpSpMkLst>
        </pc:grpChg>
        <pc:picChg chg="mod">
          <ac:chgData name="Carlo Roncolato" userId="702657c7-ce74-4e67-87a0-6b9afb1b2260" providerId="ADAL" clId="{53DBED7E-12C3-4E3B-AAB8-3E63AB1BF06E}" dt="2025-09-27T09:54:35.985" v="2946" actId="165"/>
          <ac:picMkLst>
            <pc:docMk/>
            <pc:sldMk cId="1479114287" sldId="282"/>
            <ac:picMk id="14" creationId="{AFB8FED3-3F58-A7FA-ABD8-5CCDFCC2A8E7}"/>
          </ac:picMkLst>
        </pc:picChg>
        <pc:picChg chg="del">
          <ac:chgData name="Carlo Roncolato" userId="702657c7-ce74-4e67-87a0-6b9afb1b2260" providerId="ADAL" clId="{53DBED7E-12C3-4E3B-AAB8-3E63AB1BF06E}" dt="2025-09-27T09:54:48.635" v="2950" actId="478"/>
          <ac:picMkLst>
            <pc:docMk/>
            <pc:sldMk cId="1479114287" sldId="282"/>
            <ac:picMk id="36" creationId="{A79AB92C-BC9D-ECCC-C930-D95C54A50E3F}"/>
          </ac:picMkLst>
        </pc:picChg>
        <pc:cxnChg chg="mod">
          <ac:chgData name="Carlo Roncolato" userId="702657c7-ce74-4e67-87a0-6b9afb1b2260" providerId="ADAL" clId="{53DBED7E-12C3-4E3B-AAB8-3E63AB1BF06E}" dt="2025-09-27T09:54:35.985" v="2946" actId="165"/>
          <ac:cxnSpMkLst>
            <pc:docMk/>
            <pc:sldMk cId="1479114287" sldId="282"/>
            <ac:cxnSpMk id="8" creationId="{C9B3457D-A012-70EE-9038-4C324A95814D}"/>
          </ac:cxnSpMkLst>
        </pc:cxnChg>
        <pc:cxnChg chg="mod">
          <ac:chgData name="Carlo Roncolato" userId="702657c7-ce74-4e67-87a0-6b9afb1b2260" providerId="ADAL" clId="{53DBED7E-12C3-4E3B-AAB8-3E63AB1BF06E}" dt="2025-09-27T09:54:35.985" v="2946" actId="165"/>
          <ac:cxnSpMkLst>
            <pc:docMk/>
            <pc:sldMk cId="1479114287" sldId="282"/>
            <ac:cxnSpMk id="11" creationId="{1B8DDAE7-ED83-2C3B-969F-A7DEB76EEE65}"/>
          </ac:cxnSpMkLst>
        </pc:cxnChg>
        <pc:cxnChg chg="mod">
          <ac:chgData name="Carlo Roncolato" userId="702657c7-ce74-4e67-87a0-6b9afb1b2260" providerId="ADAL" clId="{53DBED7E-12C3-4E3B-AAB8-3E63AB1BF06E}" dt="2025-09-27T09:59:41.453" v="3033" actId="164"/>
          <ac:cxnSpMkLst>
            <pc:docMk/>
            <pc:sldMk cId="1479114287" sldId="282"/>
            <ac:cxnSpMk id="24" creationId="{BEDDCF15-AB0C-A41E-49A9-1AFC295E856F}"/>
          </ac:cxnSpMkLst>
        </pc:cxnChg>
        <pc:cxnChg chg="del">
          <ac:chgData name="Carlo Roncolato" userId="702657c7-ce74-4e67-87a0-6b9afb1b2260" providerId="ADAL" clId="{53DBED7E-12C3-4E3B-AAB8-3E63AB1BF06E}" dt="2025-09-27T09:54:48.635" v="2950" actId="478"/>
          <ac:cxnSpMkLst>
            <pc:docMk/>
            <pc:sldMk cId="1479114287" sldId="282"/>
            <ac:cxnSpMk id="25" creationId="{83938B0E-361D-B896-23D2-53D8D7A9AF3A}"/>
          </ac:cxnSpMkLst>
        </pc:cxnChg>
        <pc:cxnChg chg="mod">
          <ac:chgData name="Carlo Roncolato" userId="702657c7-ce74-4e67-87a0-6b9afb1b2260" providerId="ADAL" clId="{53DBED7E-12C3-4E3B-AAB8-3E63AB1BF06E}" dt="2025-09-27T09:59:41.453" v="3033" actId="164"/>
          <ac:cxnSpMkLst>
            <pc:docMk/>
            <pc:sldMk cId="1479114287" sldId="282"/>
            <ac:cxnSpMk id="27" creationId="{79EB103B-3C02-104B-36D3-DD52C7BA62B5}"/>
          </ac:cxnSpMkLst>
        </pc:cxnChg>
        <pc:cxnChg chg="mod">
          <ac:chgData name="Carlo Roncolato" userId="702657c7-ce74-4e67-87a0-6b9afb1b2260" providerId="ADAL" clId="{53DBED7E-12C3-4E3B-AAB8-3E63AB1BF06E}" dt="2025-09-27T09:59:41.453" v="3033" actId="164"/>
          <ac:cxnSpMkLst>
            <pc:docMk/>
            <pc:sldMk cId="1479114287" sldId="282"/>
            <ac:cxnSpMk id="28" creationId="{3D1627CB-5585-35DC-A622-DFE1AD7967B2}"/>
          </ac:cxnSpMkLst>
        </pc:cxnChg>
        <pc:cxnChg chg="mod">
          <ac:chgData name="Carlo Roncolato" userId="702657c7-ce74-4e67-87a0-6b9afb1b2260" providerId="ADAL" clId="{53DBED7E-12C3-4E3B-AAB8-3E63AB1BF06E}" dt="2025-09-27T09:59:41.453" v="3033" actId="164"/>
          <ac:cxnSpMkLst>
            <pc:docMk/>
            <pc:sldMk cId="1479114287" sldId="282"/>
            <ac:cxnSpMk id="31" creationId="{F269FE63-E3EC-5EE7-FB8A-22A47FBD627A}"/>
          </ac:cxnSpMkLst>
        </pc:cxnChg>
      </pc:sldChg>
      <pc:sldChg chg="del">
        <pc:chgData name="Carlo Roncolato" userId="702657c7-ce74-4e67-87a0-6b9afb1b2260" providerId="ADAL" clId="{53DBED7E-12C3-4E3B-AAB8-3E63AB1BF06E}" dt="2025-09-27T08:10:36.704" v="56" actId="47"/>
        <pc:sldMkLst>
          <pc:docMk/>
          <pc:sldMk cId="2932079741" sldId="283"/>
        </pc:sldMkLst>
      </pc:sldChg>
      <pc:sldChg chg="del">
        <pc:chgData name="Carlo Roncolato" userId="702657c7-ce74-4e67-87a0-6b9afb1b2260" providerId="ADAL" clId="{53DBED7E-12C3-4E3B-AAB8-3E63AB1BF06E}" dt="2025-09-27T08:10:37.670" v="57" actId="47"/>
        <pc:sldMkLst>
          <pc:docMk/>
          <pc:sldMk cId="2392587395" sldId="284"/>
        </pc:sldMkLst>
      </pc:sldChg>
      <pc:sldChg chg="del">
        <pc:chgData name="Carlo Roncolato" userId="702657c7-ce74-4e67-87a0-6b9afb1b2260" providerId="ADAL" clId="{53DBED7E-12C3-4E3B-AAB8-3E63AB1BF06E}" dt="2025-09-27T08:10:38.686" v="58" actId="47"/>
        <pc:sldMkLst>
          <pc:docMk/>
          <pc:sldMk cId="3385733075" sldId="285"/>
        </pc:sldMkLst>
      </pc:sldChg>
      <pc:sldChg chg="add">
        <pc:chgData name="Carlo Roncolato" userId="702657c7-ce74-4e67-87a0-6b9afb1b2260" providerId="ADAL" clId="{53DBED7E-12C3-4E3B-AAB8-3E63AB1BF06E}" dt="2025-09-27T08:08:17.545" v="18"/>
        <pc:sldMkLst>
          <pc:docMk/>
          <pc:sldMk cId="2351734900" sldId="286"/>
        </pc:sldMkLst>
      </pc:sldChg>
      <pc:sldChg chg="modSp add mod">
        <pc:chgData name="Carlo Roncolato" userId="702657c7-ce74-4e67-87a0-6b9afb1b2260" providerId="ADAL" clId="{53DBED7E-12C3-4E3B-AAB8-3E63AB1BF06E}" dt="2025-09-28T13:06:47.724" v="5228" actId="20577"/>
        <pc:sldMkLst>
          <pc:docMk/>
          <pc:sldMk cId="2959655422" sldId="300"/>
        </pc:sldMkLst>
        <pc:spChg chg="mod">
          <ac:chgData name="Carlo Roncolato" userId="702657c7-ce74-4e67-87a0-6b9afb1b2260" providerId="ADAL" clId="{53DBED7E-12C3-4E3B-AAB8-3E63AB1BF06E}" dt="2025-09-28T13:06:47.724" v="5228" actId="20577"/>
          <ac:spMkLst>
            <pc:docMk/>
            <pc:sldMk cId="2959655422" sldId="300"/>
            <ac:spMk id="47" creationId="{3810C956-CFE7-05E7-FD1C-7407CBD758DE}"/>
          </ac:spMkLst>
        </pc:spChg>
      </pc:sldChg>
      <pc:sldChg chg="add">
        <pc:chgData name="Carlo Roncolato" userId="702657c7-ce74-4e67-87a0-6b9afb1b2260" providerId="ADAL" clId="{53DBED7E-12C3-4E3B-AAB8-3E63AB1BF06E}" dt="2025-09-27T08:08:17.545" v="18"/>
        <pc:sldMkLst>
          <pc:docMk/>
          <pc:sldMk cId="3789669443" sldId="301"/>
        </pc:sldMkLst>
      </pc:sldChg>
      <pc:sldChg chg="addSp delSp modSp add mod">
        <pc:chgData name="Carlo Roncolato" userId="702657c7-ce74-4e67-87a0-6b9afb1b2260" providerId="ADAL" clId="{53DBED7E-12C3-4E3B-AAB8-3E63AB1BF06E}" dt="2025-09-27T08:42:14.446" v="797" actId="21"/>
        <pc:sldMkLst>
          <pc:docMk/>
          <pc:sldMk cId="2334976244" sldId="302"/>
        </pc:sldMkLst>
        <pc:spChg chg="add del mod">
          <ac:chgData name="Carlo Roncolato" userId="702657c7-ce74-4e67-87a0-6b9afb1b2260" providerId="ADAL" clId="{53DBED7E-12C3-4E3B-AAB8-3E63AB1BF06E}" dt="2025-09-27T08:42:14.446" v="797" actId="21"/>
          <ac:spMkLst>
            <pc:docMk/>
            <pc:sldMk cId="2334976244" sldId="302"/>
            <ac:spMk id="3" creationId="{F7DA167A-0541-D16A-FE2A-FFADDE05CE57}"/>
          </ac:spMkLst>
        </pc:spChg>
        <pc:spChg chg="add del mod">
          <ac:chgData name="Carlo Roncolato" userId="702657c7-ce74-4e67-87a0-6b9afb1b2260" providerId="ADAL" clId="{53DBED7E-12C3-4E3B-AAB8-3E63AB1BF06E}" dt="2025-09-27T08:42:14.446" v="797" actId="21"/>
          <ac:spMkLst>
            <pc:docMk/>
            <pc:sldMk cId="2334976244" sldId="302"/>
            <ac:spMk id="4" creationId="{F81CB160-5329-E0F8-D982-4B2627ADCC7A}"/>
          </ac:spMkLst>
        </pc:spChg>
        <pc:spChg chg="add del mod">
          <ac:chgData name="Carlo Roncolato" userId="702657c7-ce74-4e67-87a0-6b9afb1b2260" providerId="ADAL" clId="{53DBED7E-12C3-4E3B-AAB8-3E63AB1BF06E}" dt="2025-09-27T08:42:14.446" v="797" actId="21"/>
          <ac:spMkLst>
            <pc:docMk/>
            <pc:sldMk cId="2334976244" sldId="302"/>
            <ac:spMk id="6" creationId="{1997B316-0351-9A30-FEFF-81DD4A904F3E}"/>
          </ac:spMkLst>
        </pc:spChg>
        <pc:spChg chg="del mod">
          <ac:chgData name="Carlo Roncolato" userId="702657c7-ce74-4e67-87a0-6b9afb1b2260" providerId="ADAL" clId="{53DBED7E-12C3-4E3B-AAB8-3E63AB1BF06E}" dt="2025-09-27T08:41:52.574" v="796" actId="478"/>
          <ac:spMkLst>
            <pc:docMk/>
            <pc:sldMk cId="2334976244" sldId="302"/>
            <ac:spMk id="14" creationId="{ED9A627B-1C91-9006-5BE6-F07A8A7C7451}"/>
          </ac:spMkLst>
        </pc:spChg>
        <pc:spChg chg="del">
          <ac:chgData name="Carlo Roncolato" userId="702657c7-ce74-4e67-87a0-6b9afb1b2260" providerId="ADAL" clId="{53DBED7E-12C3-4E3B-AAB8-3E63AB1BF06E}" dt="2025-09-27T08:42:14.446" v="797" actId="21"/>
          <ac:spMkLst>
            <pc:docMk/>
            <pc:sldMk cId="2334976244" sldId="302"/>
            <ac:spMk id="16" creationId="{F62E4587-2704-0E7C-9DE2-8036271545C3}"/>
          </ac:spMkLst>
        </pc:spChg>
        <pc:picChg chg="mod">
          <ac:chgData name="Carlo Roncolato" userId="702657c7-ce74-4e67-87a0-6b9afb1b2260" providerId="ADAL" clId="{53DBED7E-12C3-4E3B-AAB8-3E63AB1BF06E}" dt="2025-09-27T08:37:14.687" v="676" actId="1076"/>
          <ac:picMkLst>
            <pc:docMk/>
            <pc:sldMk cId="2334976244" sldId="302"/>
            <ac:picMk id="5" creationId="{1DE9397A-B957-3D7F-18E0-8CA38C872CFF}"/>
          </ac:picMkLst>
        </pc:picChg>
        <pc:cxnChg chg="add del mod">
          <ac:chgData name="Carlo Roncolato" userId="702657c7-ce74-4e67-87a0-6b9afb1b2260" providerId="ADAL" clId="{53DBED7E-12C3-4E3B-AAB8-3E63AB1BF06E}" dt="2025-09-27T08:42:14.446" v="797" actId="21"/>
          <ac:cxnSpMkLst>
            <pc:docMk/>
            <pc:sldMk cId="2334976244" sldId="302"/>
            <ac:cxnSpMk id="8" creationId="{A2D81E9E-6F0B-C7F7-92B0-6EF5A512B5CE}"/>
          </ac:cxnSpMkLst>
        </pc:cxnChg>
      </pc:sldChg>
      <pc:sldChg chg="add">
        <pc:chgData name="Carlo Roncolato" userId="702657c7-ce74-4e67-87a0-6b9afb1b2260" providerId="ADAL" clId="{53DBED7E-12C3-4E3B-AAB8-3E63AB1BF06E}" dt="2025-09-27T08:08:17.545" v="18"/>
        <pc:sldMkLst>
          <pc:docMk/>
          <pc:sldMk cId="1107758965" sldId="303"/>
        </pc:sldMkLst>
      </pc:sldChg>
      <pc:sldChg chg="addSp delSp modSp add mod">
        <pc:chgData name="Carlo Roncolato" userId="702657c7-ce74-4e67-87a0-6b9afb1b2260" providerId="ADAL" clId="{53DBED7E-12C3-4E3B-AAB8-3E63AB1BF06E}" dt="2025-09-27T08:23:28.234" v="250" actId="1076"/>
        <pc:sldMkLst>
          <pc:docMk/>
          <pc:sldMk cId="3488437732" sldId="304"/>
        </pc:sldMkLst>
        <pc:spChg chg="mod">
          <ac:chgData name="Carlo Roncolato" userId="702657c7-ce74-4e67-87a0-6b9afb1b2260" providerId="ADAL" clId="{53DBED7E-12C3-4E3B-AAB8-3E63AB1BF06E}" dt="2025-09-27T08:22:28.522" v="244" actId="1076"/>
          <ac:spMkLst>
            <pc:docMk/>
            <pc:sldMk cId="3488437732" sldId="304"/>
            <ac:spMk id="3" creationId="{EF3E8FCC-6514-63CA-A815-7BC12F168117}"/>
          </ac:spMkLst>
        </pc:spChg>
        <pc:spChg chg="mod">
          <ac:chgData name="Carlo Roncolato" userId="702657c7-ce74-4e67-87a0-6b9afb1b2260" providerId="ADAL" clId="{53DBED7E-12C3-4E3B-AAB8-3E63AB1BF06E}" dt="2025-09-27T08:21:48.658" v="233" actId="1076"/>
          <ac:spMkLst>
            <pc:docMk/>
            <pc:sldMk cId="3488437732" sldId="304"/>
            <ac:spMk id="4" creationId="{F9717159-5D8D-EB93-C7F4-B115E6166AF0}"/>
          </ac:spMkLst>
        </pc:spChg>
        <pc:spChg chg="mod">
          <ac:chgData name="Carlo Roncolato" userId="702657c7-ce74-4e67-87a0-6b9afb1b2260" providerId="ADAL" clId="{53DBED7E-12C3-4E3B-AAB8-3E63AB1BF06E}" dt="2025-09-27T08:22:59.363" v="245" actId="1076"/>
          <ac:spMkLst>
            <pc:docMk/>
            <pc:sldMk cId="3488437732" sldId="304"/>
            <ac:spMk id="5" creationId="{0E2F276C-3DE4-AEE8-C519-7BA23010E040}"/>
          </ac:spMkLst>
        </pc:spChg>
        <pc:spChg chg="add mod">
          <ac:chgData name="Carlo Roncolato" userId="702657c7-ce74-4e67-87a0-6b9afb1b2260" providerId="ADAL" clId="{53DBED7E-12C3-4E3B-AAB8-3E63AB1BF06E}" dt="2025-09-27T08:23:28.234" v="250" actId="1076"/>
          <ac:spMkLst>
            <pc:docMk/>
            <pc:sldMk cId="3488437732" sldId="304"/>
            <ac:spMk id="7" creationId="{70222B49-F8B3-F410-865A-D15F7F873D8E}"/>
          </ac:spMkLst>
        </pc:spChg>
        <pc:spChg chg="mod">
          <ac:chgData name="Carlo Roncolato" userId="702657c7-ce74-4e67-87a0-6b9afb1b2260" providerId="ADAL" clId="{53DBED7E-12C3-4E3B-AAB8-3E63AB1BF06E}" dt="2025-09-27T08:23:01.481" v="246" actId="1076"/>
          <ac:spMkLst>
            <pc:docMk/>
            <pc:sldMk cId="3488437732" sldId="304"/>
            <ac:spMk id="8" creationId="{212FB75D-597C-82B8-745E-26B598F30FD4}"/>
          </ac:spMkLst>
        </pc:spChg>
        <pc:spChg chg="del mod">
          <ac:chgData name="Carlo Roncolato" userId="702657c7-ce74-4e67-87a0-6b9afb1b2260" providerId="ADAL" clId="{53DBED7E-12C3-4E3B-AAB8-3E63AB1BF06E}" dt="2025-09-27T08:22:21.709" v="242" actId="478"/>
          <ac:spMkLst>
            <pc:docMk/>
            <pc:sldMk cId="3488437732" sldId="304"/>
            <ac:spMk id="11" creationId="{778A0562-379F-24A3-F5A6-0711D0A68E1A}"/>
          </ac:spMkLst>
        </pc:spChg>
        <pc:spChg chg="mod">
          <ac:chgData name="Carlo Roncolato" userId="702657c7-ce74-4e67-87a0-6b9afb1b2260" providerId="ADAL" clId="{53DBED7E-12C3-4E3B-AAB8-3E63AB1BF06E}" dt="2025-09-27T08:21:51.625" v="234" actId="1076"/>
          <ac:spMkLst>
            <pc:docMk/>
            <pc:sldMk cId="3488437732" sldId="304"/>
            <ac:spMk id="19" creationId="{881F5D3E-6EE9-367E-583E-C1F8F0CF0805}"/>
          </ac:spMkLst>
        </pc:spChg>
        <pc:spChg chg="mod">
          <ac:chgData name="Carlo Roncolato" userId="702657c7-ce74-4e67-87a0-6b9afb1b2260" providerId="ADAL" clId="{53DBED7E-12C3-4E3B-AAB8-3E63AB1BF06E}" dt="2025-09-27T08:21:55.561" v="235" actId="1076"/>
          <ac:spMkLst>
            <pc:docMk/>
            <pc:sldMk cId="3488437732" sldId="304"/>
            <ac:spMk id="27" creationId="{7080299B-7BD3-F013-E728-C735979DD03E}"/>
          </ac:spMkLst>
        </pc:spChg>
        <pc:spChg chg="mod ord">
          <ac:chgData name="Carlo Roncolato" userId="702657c7-ce74-4e67-87a0-6b9afb1b2260" providerId="ADAL" clId="{53DBED7E-12C3-4E3B-AAB8-3E63AB1BF06E}" dt="2025-09-27T08:21:44.943" v="232" actId="208"/>
          <ac:spMkLst>
            <pc:docMk/>
            <pc:sldMk cId="3488437732" sldId="304"/>
            <ac:spMk id="29" creationId="{7C45DA6A-C9D9-677F-8D9A-801081FEBA75}"/>
          </ac:spMkLst>
        </pc:spChg>
        <pc:spChg chg="mod">
          <ac:chgData name="Carlo Roncolato" userId="702657c7-ce74-4e67-87a0-6b9afb1b2260" providerId="ADAL" clId="{53DBED7E-12C3-4E3B-AAB8-3E63AB1BF06E}" dt="2025-09-27T08:22:59.363" v="245" actId="1076"/>
          <ac:spMkLst>
            <pc:docMk/>
            <pc:sldMk cId="3488437732" sldId="304"/>
            <ac:spMk id="30" creationId="{14A1B2AA-ABA1-0D21-D8FD-372925810114}"/>
          </ac:spMkLst>
        </pc:spChg>
        <pc:picChg chg="add mod">
          <ac:chgData name="Carlo Roncolato" userId="702657c7-ce74-4e67-87a0-6b9afb1b2260" providerId="ADAL" clId="{53DBED7E-12C3-4E3B-AAB8-3E63AB1BF06E}" dt="2025-09-27T08:21:24.968" v="222" actId="1076"/>
          <ac:picMkLst>
            <pc:docMk/>
            <pc:sldMk cId="3488437732" sldId="304"/>
            <ac:picMk id="6" creationId="{DABE4887-EAE9-4ABD-B05B-1F8FD5014716}"/>
          </ac:picMkLst>
        </pc:picChg>
        <pc:picChg chg="del">
          <ac:chgData name="Carlo Roncolato" userId="702657c7-ce74-4e67-87a0-6b9afb1b2260" providerId="ADAL" clId="{53DBED7E-12C3-4E3B-AAB8-3E63AB1BF06E}" dt="2025-09-27T08:21:17.313" v="219" actId="478"/>
          <ac:picMkLst>
            <pc:docMk/>
            <pc:sldMk cId="3488437732" sldId="304"/>
            <ac:picMk id="1026" creationId="{8FC7EE3F-BFE6-1239-B76B-E71B55A4D98B}"/>
          </ac:picMkLst>
        </pc:picChg>
      </pc:sldChg>
      <pc:sldChg chg="modSp add del mod">
        <pc:chgData name="Carlo Roncolato" userId="702657c7-ce74-4e67-87a0-6b9afb1b2260" providerId="ADAL" clId="{53DBED7E-12C3-4E3B-AAB8-3E63AB1BF06E}" dt="2025-09-27T08:29:04.967" v="285" actId="47"/>
        <pc:sldMkLst>
          <pc:docMk/>
          <pc:sldMk cId="3242337020" sldId="305"/>
        </pc:sldMkLst>
        <pc:spChg chg="mod">
          <ac:chgData name="Carlo Roncolato" userId="702657c7-ce74-4e67-87a0-6b9afb1b2260" providerId="ADAL" clId="{53DBED7E-12C3-4E3B-AAB8-3E63AB1BF06E}" dt="2025-09-27T08:17:51.749" v="214" actId="20577"/>
          <ac:spMkLst>
            <pc:docMk/>
            <pc:sldMk cId="3242337020" sldId="305"/>
            <ac:spMk id="2" creationId="{B21C87A6-2853-AA56-7183-4CF68F28B247}"/>
          </ac:spMkLst>
        </pc:spChg>
      </pc:sldChg>
      <pc:sldChg chg="delSp add del mod">
        <pc:chgData name="Carlo Roncolato" userId="702657c7-ce74-4e67-87a0-6b9afb1b2260" providerId="ADAL" clId="{53DBED7E-12C3-4E3B-AAB8-3E63AB1BF06E}" dt="2025-09-27T08:28:51.096" v="284" actId="47"/>
        <pc:sldMkLst>
          <pc:docMk/>
          <pc:sldMk cId="2344474874" sldId="306"/>
        </pc:sldMkLst>
        <pc:spChg chg="del">
          <ac:chgData name="Carlo Roncolato" userId="702657c7-ce74-4e67-87a0-6b9afb1b2260" providerId="ADAL" clId="{53DBED7E-12C3-4E3B-AAB8-3E63AB1BF06E}" dt="2025-09-27T08:28:00.187" v="269" actId="21"/>
          <ac:spMkLst>
            <pc:docMk/>
            <pc:sldMk cId="2344474874" sldId="306"/>
            <ac:spMk id="3" creationId="{37C041CD-1A8E-22FB-3DCB-9A506CA54BB4}"/>
          </ac:spMkLst>
        </pc:spChg>
        <pc:spChg chg="del">
          <ac:chgData name="Carlo Roncolato" userId="702657c7-ce74-4e67-87a0-6b9afb1b2260" providerId="ADAL" clId="{53DBED7E-12C3-4E3B-AAB8-3E63AB1BF06E}" dt="2025-09-27T08:25:16.910" v="262" actId="21"/>
          <ac:spMkLst>
            <pc:docMk/>
            <pc:sldMk cId="2344474874" sldId="306"/>
            <ac:spMk id="5" creationId="{B1D26963-3971-E117-E34B-F41F8D50C392}"/>
          </ac:spMkLst>
        </pc:spChg>
        <pc:spChg chg="del">
          <ac:chgData name="Carlo Roncolato" userId="702657c7-ce74-4e67-87a0-6b9afb1b2260" providerId="ADAL" clId="{53DBED7E-12C3-4E3B-AAB8-3E63AB1BF06E}" dt="2025-09-27T08:25:16.910" v="262" actId="21"/>
          <ac:spMkLst>
            <pc:docMk/>
            <pc:sldMk cId="2344474874" sldId="306"/>
            <ac:spMk id="6" creationId="{A49184F7-2261-168A-F91D-45426013B4E5}"/>
          </ac:spMkLst>
        </pc:spChg>
        <pc:spChg chg="del">
          <ac:chgData name="Carlo Roncolato" userId="702657c7-ce74-4e67-87a0-6b9afb1b2260" providerId="ADAL" clId="{53DBED7E-12C3-4E3B-AAB8-3E63AB1BF06E}" dt="2025-09-27T08:25:16.910" v="262" actId="21"/>
          <ac:spMkLst>
            <pc:docMk/>
            <pc:sldMk cId="2344474874" sldId="306"/>
            <ac:spMk id="10" creationId="{01643176-B98A-F17B-8E47-A1A649AE2B42}"/>
          </ac:spMkLst>
        </pc:spChg>
        <pc:spChg chg="del">
          <ac:chgData name="Carlo Roncolato" userId="702657c7-ce74-4e67-87a0-6b9afb1b2260" providerId="ADAL" clId="{53DBED7E-12C3-4E3B-AAB8-3E63AB1BF06E}" dt="2025-09-27T08:25:16.910" v="262" actId="21"/>
          <ac:spMkLst>
            <pc:docMk/>
            <pc:sldMk cId="2344474874" sldId="306"/>
            <ac:spMk id="11" creationId="{7CEC3947-0F01-924F-131F-69B82CECA1B5}"/>
          </ac:spMkLst>
        </pc:spChg>
        <pc:spChg chg="del">
          <ac:chgData name="Carlo Roncolato" userId="702657c7-ce74-4e67-87a0-6b9afb1b2260" providerId="ADAL" clId="{53DBED7E-12C3-4E3B-AAB8-3E63AB1BF06E}" dt="2025-09-27T08:25:16.910" v="262" actId="21"/>
          <ac:spMkLst>
            <pc:docMk/>
            <pc:sldMk cId="2344474874" sldId="306"/>
            <ac:spMk id="12" creationId="{485FC8CB-F780-A7BD-D183-E6E85F18A1B9}"/>
          </ac:spMkLst>
        </pc:spChg>
        <pc:graphicFrameChg chg="del">
          <ac:chgData name="Carlo Roncolato" userId="702657c7-ce74-4e67-87a0-6b9afb1b2260" providerId="ADAL" clId="{53DBED7E-12C3-4E3B-AAB8-3E63AB1BF06E}" dt="2025-09-27T08:28:00.187" v="269" actId="21"/>
          <ac:graphicFrameMkLst>
            <pc:docMk/>
            <pc:sldMk cId="2344474874" sldId="306"/>
            <ac:graphicFrameMk id="15" creationId="{04F237A5-8559-A8AA-576D-D77CAB6E83DD}"/>
          </ac:graphicFrameMkLst>
        </pc:graphicFrameChg>
        <pc:cxnChg chg="del">
          <ac:chgData name="Carlo Roncolato" userId="702657c7-ce74-4e67-87a0-6b9afb1b2260" providerId="ADAL" clId="{53DBED7E-12C3-4E3B-AAB8-3E63AB1BF06E}" dt="2025-09-27T08:25:16.910" v="262" actId="21"/>
          <ac:cxnSpMkLst>
            <pc:docMk/>
            <pc:sldMk cId="2344474874" sldId="306"/>
            <ac:cxnSpMk id="7" creationId="{B94BBC4F-A181-B7DC-3F9F-3C8C46B101A4}"/>
          </ac:cxnSpMkLst>
        </pc:cxnChg>
        <pc:cxnChg chg="del">
          <ac:chgData name="Carlo Roncolato" userId="702657c7-ce74-4e67-87a0-6b9afb1b2260" providerId="ADAL" clId="{53DBED7E-12C3-4E3B-AAB8-3E63AB1BF06E}" dt="2025-09-27T08:25:16.910" v="262" actId="21"/>
          <ac:cxnSpMkLst>
            <pc:docMk/>
            <pc:sldMk cId="2344474874" sldId="306"/>
            <ac:cxnSpMk id="8" creationId="{6AFF7323-D104-0B9F-5C5D-6F4DB61DE3AB}"/>
          </ac:cxnSpMkLst>
        </pc:cxnChg>
        <pc:cxnChg chg="del">
          <ac:chgData name="Carlo Roncolato" userId="702657c7-ce74-4e67-87a0-6b9afb1b2260" providerId="ADAL" clId="{53DBED7E-12C3-4E3B-AAB8-3E63AB1BF06E}" dt="2025-09-27T08:25:16.910" v="262" actId="21"/>
          <ac:cxnSpMkLst>
            <pc:docMk/>
            <pc:sldMk cId="2344474874" sldId="306"/>
            <ac:cxnSpMk id="9" creationId="{6D68368A-44F4-B77A-FD30-5AA5C9320B0A}"/>
          </ac:cxnSpMkLst>
        </pc:cxnChg>
      </pc:sldChg>
      <pc:sldChg chg="add del">
        <pc:chgData name="Carlo Roncolato" userId="702657c7-ce74-4e67-87a0-6b9afb1b2260" providerId="ADAL" clId="{53DBED7E-12C3-4E3B-AAB8-3E63AB1BF06E}" dt="2025-09-27T08:33:01.433" v="630" actId="47"/>
        <pc:sldMkLst>
          <pc:docMk/>
          <pc:sldMk cId="3926879666" sldId="307"/>
        </pc:sldMkLst>
      </pc:sldChg>
      <pc:sldChg chg="add">
        <pc:chgData name="Carlo Roncolato" userId="702657c7-ce74-4e67-87a0-6b9afb1b2260" providerId="ADAL" clId="{53DBED7E-12C3-4E3B-AAB8-3E63AB1BF06E}" dt="2025-09-27T08:08:17.545" v="18"/>
        <pc:sldMkLst>
          <pc:docMk/>
          <pc:sldMk cId="965107287" sldId="308"/>
        </pc:sldMkLst>
      </pc:sldChg>
      <pc:sldChg chg="addSp delSp modSp add mod">
        <pc:chgData name="Carlo Roncolato" userId="702657c7-ce74-4e67-87a0-6b9afb1b2260" providerId="ADAL" clId="{53DBED7E-12C3-4E3B-AAB8-3E63AB1BF06E}" dt="2025-09-27T08:24:36.415" v="258"/>
        <pc:sldMkLst>
          <pc:docMk/>
          <pc:sldMk cId="1857013413" sldId="309"/>
        </pc:sldMkLst>
        <pc:spChg chg="mod">
          <ac:chgData name="Carlo Roncolato" userId="702657c7-ce74-4e67-87a0-6b9afb1b2260" providerId="ADAL" clId="{53DBED7E-12C3-4E3B-AAB8-3E63AB1BF06E}" dt="2025-09-27T08:23:59.931" v="252" actId="20577"/>
          <ac:spMkLst>
            <pc:docMk/>
            <pc:sldMk cId="1857013413" sldId="309"/>
            <ac:spMk id="2" creationId="{5D25D8A0-007F-7E75-8864-3D5FEF4CB41C}"/>
          </ac:spMkLst>
        </pc:spChg>
        <pc:spChg chg="del">
          <ac:chgData name="Carlo Roncolato" userId="702657c7-ce74-4e67-87a0-6b9afb1b2260" providerId="ADAL" clId="{53DBED7E-12C3-4E3B-AAB8-3E63AB1BF06E}" dt="2025-09-27T08:24:28.473" v="257" actId="478"/>
          <ac:spMkLst>
            <pc:docMk/>
            <pc:sldMk cId="1857013413" sldId="309"/>
            <ac:spMk id="3" creationId="{5DF6329F-D176-227E-9E5E-40B93C2D4E98}"/>
          </ac:spMkLst>
        </pc:spChg>
        <pc:spChg chg="del">
          <ac:chgData name="Carlo Roncolato" userId="702657c7-ce74-4e67-87a0-6b9afb1b2260" providerId="ADAL" clId="{53DBED7E-12C3-4E3B-AAB8-3E63AB1BF06E}" dt="2025-09-27T08:24:25.165" v="254" actId="478"/>
          <ac:spMkLst>
            <pc:docMk/>
            <pc:sldMk cId="1857013413" sldId="309"/>
            <ac:spMk id="5" creationId="{2466D361-F7FE-08A9-16DC-DD0C2CEADEBE}"/>
          </ac:spMkLst>
        </pc:spChg>
        <pc:spChg chg="del">
          <ac:chgData name="Carlo Roncolato" userId="702657c7-ce74-4e67-87a0-6b9afb1b2260" providerId="ADAL" clId="{53DBED7E-12C3-4E3B-AAB8-3E63AB1BF06E}" dt="2025-09-27T08:24:25.859" v="255" actId="478"/>
          <ac:spMkLst>
            <pc:docMk/>
            <pc:sldMk cId="1857013413" sldId="309"/>
            <ac:spMk id="7" creationId="{9B82D5E2-31F8-4F5C-F803-B1A546DEB2E4}"/>
          </ac:spMkLst>
        </pc:spChg>
        <pc:spChg chg="del">
          <ac:chgData name="Carlo Roncolato" userId="702657c7-ce74-4e67-87a0-6b9afb1b2260" providerId="ADAL" clId="{53DBED7E-12C3-4E3B-AAB8-3E63AB1BF06E}" dt="2025-09-27T08:24:27.223" v="256" actId="478"/>
          <ac:spMkLst>
            <pc:docMk/>
            <pc:sldMk cId="1857013413" sldId="309"/>
            <ac:spMk id="8" creationId="{4DC2B4E7-EEDA-C5CD-546F-901C81807C8B}"/>
          </ac:spMkLst>
        </pc:spChg>
        <pc:spChg chg="add mod">
          <ac:chgData name="Carlo Roncolato" userId="702657c7-ce74-4e67-87a0-6b9afb1b2260" providerId="ADAL" clId="{53DBED7E-12C3-4E3B-AAB8-3E63AB1BF06E}" dt="2025-09-27T08:24:36.415" v="258"/>
          <ac:spMkLst>
            <pc:docMk/>
            <pc:sldMk cId="1857013413" sldId="309"/>
            <ac:spMk id="10" creationId="{29AC0B51-F3EE-8B33-09E0-58AD1C15AFB6}"/>
          </ac:spMkLst>
        </pc:spChg>
        <pc:spChg chg="del">
          <ac:chgData name="Carlo Roncolato" userId="702657c7-ce74-4e67-87a0-6b9afb1b2260" providerId="ADAL" clId="{53DBED7E-12C3-4E3B-AAB8-3E63AB1BF06E}" dt="2025-09-27T08:24:23.954" v="253" actId="478"/>
          <ac:spMkLst>
            <pc:docMk/>
            <pc:sldMk cId="1857013413" sldId="309"/>
            <ac:spMk id="30" creationId="{6A3B98D9-17F4-364B-E1E3-F3FE20C0EC53}"/>
          </ac:spMkLst>
        </pc:spChg>
        <pc:graphicFrameChg chg="add mod">
          <ac:chgData name="Carlo Roncolato" userId="702657c7-ce74-4e67-87a0-6b9afb1b2260" providerId="ADAL" clId="{53DBED7E-12C3-4E3B-AAB8-3E63AB1BF06E}" dt="2025-09-27T08:24:36.415" v="258"/>
          <ac:graphicFrameMkLst>
            <pc:docMk/>
            <pc:sldMk cId="1857013413" sldId="309"/>
            <ac:graphicFrameMk id="9" creationId="{28EBE856-6400-4CA7-E3C2-B4CC85307ABD}"/>
          </ac:graphicFrameMkLst>
        </pc:graphicFrameChg>
      </pc:sldChg>
      <pc:sldChg chg="add del">
        <pc:chgData name="Carlo Roncolato" userId="702657c7-ce74-4e67-87a0-6b9afb1b2260" providerId="ADAL" clId="{53DBED7E-12C3-4E3B-AAB8-3E63AB1BF06E}" dt="2025-09-27T08:15:37.154" v="154"/>
        <pc:sldMkLst>
          <pc:docMk/>
          <pc:sldMk cId="2016480369" sldId="309"/>
        </pc:sldMkLst>
      </pc:sldChg>
      <pc:sldChg chg="add del">
        <pc:chgData name="Carlo Roncolato" userId="702657c7-ce74-4e67-87a0-6b9afb1b2260" providerId="ADAL" clId="{53DBED7E-12C3-4E3B-AAB8-3E63AB1BF06E}" dt="2025-09-27T08:15:34.599" v="152"/>
        <pc:sldMkLst>
          <pc:docMk/>
          <pc:sldMk cId="2823875350" sldId="309"/>
        </pc:sldMkLst>
      </pc:sldChg>
      <pc:sldChg chg="addSp delSp modSp add mod ord">
        <pc:chgData name="Carlo Roncolato" userId="702657c7-ce74-4e67-87a0-6b9afb1b2260" providerId="ADAL" clId="{53DBED7E-12C3-4E3B-AAB8-3E63AB1BF06E}" dt="2025-09-27T08:28:41.289" v="283" actId="1076"/>
        <pc:sldMkLst>
          <pc:docMk/>
          <pc:sldMk cId="4069646648" sldId="310"/>
        </pc:sldMkLst>
        <pc:spChg chg="del">
          <ac:chgData name="Carlo Roncolato" userId="702657c7-ce74-4e67-87a0-6b9afb1b2260" providerId="ADAL" clId="{53DBED7E-12C3-4E3B-AAB8-3E63AB1BF06E}" dt="2025-09-27T08:27:20.914" v="268" actId="478"/>
          <ac:spMkLst>
            <pc:docMk/>
            <pc:sldMk cId="4069646648" sldId="310"/>
            <ac:spMk id="3" creationId="{A60D4724-D1FD-B155-AFCF-E6E87F832823}"/>
          </ac:spMkLst>
        </pc:spChg>
        <pc:spChg chg="del">
          <ac:chgData name="Carlo Roncolato" userId="702657c7-ce74-4e67-87a0-6b9afb1b2260" providerId="ADAL" clId="{53DBED7E-12C3-4E3B-AAB8-3E63AB1BF06E}" dt="2025-09-27T08:26:47.319" v="266" actId="478"/>
          <ac:spMkLst>
            <pc:docMk/>
            <pc:sldMk cId="4069646648" sldId="310"/>
            <ac:spMk id="4" creationId="{0603D3FB-4E41-02D0-0186-08CE45389DA8}"/>
          </ac:spMkLst>
        </pc:spChg>
        <pc:spChg chg="del">
          <ac:chgData name="Carlo Roncolato" userId="702657c7-ce74-4e67-87a0-6b9afb1b2260" providerId="ADAL" clId="{53DBED7E-12C3-4E3B-AAB8-3E63AB1BF06E}" dt="2025-09-27T08:28:07.885" v="272" actId="478"/>
          <ac:spMkLst>
            <pc:docMk/>
            <pc:sldMk cId="4069646648" sldId="310"/>
            <ac:spMk id="5" creationId="{F4A4019F-DE79-8662-DD01-2EED462C629D}"/>
          </ac:spMkLst>
        </pc:spChg>
        <pc:spChg chg="del">
          <ac:chgData name="Carlo Roncolato" userId="702657c7-ce74-4e67-87a0-6b9afb1b2260" providerId="ADAL" clId="{53DBED7E-12C3-4E3B-AAB8-3E63AB1BF06E}" dt="2025-09-27T08:28:12.252" v="275" actId="478"/>
          <ac:spMkLst>
            <pc:docMk/>
            <pc:sldMk cId="4069646648" sldId="310"/>
            <ac:spMk id="7" creationId="{7D7F0770-437D-7603-8AB4-C0F1568478B9}"/>
          </ac:spMkLst>
        </pc:spChg>
        <pc:spChg chg="del">
          <ac:chgData name="Carlo Roncolato" userId="702657c7-ce74-4e67-87a0-6b9afb1b2260" providerId="ADAL" clId="{53DBED7E-12C3-4E3B-AAB8-3E63AB1BF06E}" dt="2025-09-27T08:28:13.735" v="276" actId="478"/>
          <ac:spMkLst>
            <pc:docMk/>
            <pc:sldMk cId="4069646648" sldId="310"/>
            <ac:spMk id="8" creationId="{9BCF38D5-56B8-F5EE-B3AE-99C80204AE9D}"/>
          </ac:spMkLst>
        </pc:spChg>
        <pc:spChg chg="add mod">
          <ac:chgData name="Carlo Roncolato" userId="702657c7-ce74-4e67-87a0-6b9afb1b2260" providerId="ADAL" clId="{53DBED7E-12C3-4E3B-AAB8-3E63AB1BF06E}" dt="2025-09-27T08:25:28.868" v="264" actId="1076"/>
          <ac:spMkLst>
            <pc:docMk/>
            <pc:sldMk cId="4069646648" sldId="310"/>
            <ac:spMk id="9" creationId="{B1D26963-3971-E117-E34B-F41F8D50C392}"/>
          </ac:spMkLst>
        </pc:spChg>
        <pc:spChg chg="add mod">
          <ac:chgData name="Carlo Roncolato" userId="702657c7-ce74-4e67-87a0-6b9afb1b2260" providerId="ADAL" clId="{53DBED7E-12C3-4E3B-AAB8-3E63AB1BF06E}" dt="2025-09-27T08:25:28.868" v="264" actId="1076"/>
          <ac:spMkLst>
            <pc:docMk/>
            <pc:sldMk cId="4069646648" sldId="310"/>
            <ac:spMk id="10" creationId="{A49184F7-2261-168A-F91D-45426013B4E5}"/>
          </ac:spMkLst>
        </pc:spChg>
        <pc:spChg chg="add mod">
          <ac:chgData name="Carlo Roncolato" userId="702657c7-ce74-4e67-87a0-6b9afb1b2260" providerId="ADAL" clId="{53DBED7E-12C3-4E3B-AAB8-3E63AB1BF06E}" dt="2025-09-27T08:27:02.570" v="267" actId="1076"/>
          <ac:spMkLst>
            <pc:docMk/>
            <pc:sldMk cId="4069646648" sldId="310"/>
            <ac:spMk id="14" creationId="{01643176-B98A-F17B-8E47-A1A649AE2B42}"/>
          </ac:spMkLst>
        </pc:spChg>
        <pc:spChg chg="add mod">
          <ac:chgData name="Carlo Roncolato" userId="702657c7-ce74-4e67-87a0-6b9afb1b2260" providerId="ADAL" clId="{53DBED7E-12C3-4E3B-AAB8-3E63AB1BF06E}" dt="2025-09-27T08:27:02.570" v="267" actId="1076"/>
          <ac:spMkLst>
            <pc:docMk/>
            <pc:sldMk cId="4069646648" sldId="310"/>
            <ac:spMk id="15" creationId="{7CEC3947-0F01-924F-131F-69B82CECA1B5}"/>
          </ac:spMkLst>
        </pc:spChg>
        <pc:spChg chg="add mod">
          <ac:chgData name="Carlo Roncolato" userId="702657c7-ce74-4e67-87a0-6b9afb1b2260" providerId="ADAL" clId="{53DBED7E-12C3-4E3B-AAB8-3E63AB1BF06E}" dt="2025-09-27T08:27:02.570" v="267" actId="1076"/>
          <ac:spMkLst>
            <pc:docMk/>
            <pc:sldMk cId="4069646648" sldId="310"/>
            <ac:spMk id="16" creationId="{485FC8CB-F780-A7BD-D183-E6E85F18A1B9}"/>
          </ac:spMkLst>
        </pc:spChg>
        <pc:spChg chg="add del mod">
          <ac:chgData name="Carlo Roncolato" userId="702657c7-ce74-4e67-87a0-6b9afb1b2260" providerId="ADAL" clId="{53DBED7E-12C3-4E3B-AAB8-3E63AB1BF06E}" dt="2025-09-27T08:28:41.289" v="283" actId="1076"/>
          <ac:spMkLst>
            <pc:docMk/>
            <pc:sldMk cId="4069646648" sldId="310"/>
            <ac:spMk id="17" creationId="{37C041CD-1A8E-22FB-3DCB-9A506CA54BB4}"/>
          </ac:spMkLst>
        </pc:spChg>
        <pc:spChg chg="del">
          <ac:chgData name="Carlo Roncolato" userId="702657c7-ce74-4e67-87a0-6b9afb1b2260" providerId="ADAL" clId="{53DBED7E-12C3-4E3B-AAB8-3E63AB1BF06E}" dt="2025-09-27T08:25:36.329" v="265" actId="478"/>
          <ac:spMkLst>
            <pc:docMk/>
            <pc:sldMk cId="4069646648" sldId="310"/>
            <ac:spMk id="19" creationId="{263557F7-762D-8468-4A23-2DDDE0196BD7}"/>
          </ac:spMkLst>
        </pc:spChg>
        <pc:spChg chg="del">
          <ac:chgData name="Carlo Roncolato" userId="702657c7-ce74-4e67-87a0-6b9afb1b2260" providerId="ADAL" clId="{53DBED7E-12C3-4E3B-AAB8-3E63AB1BF06E}" dt="2025-09-27T08:28:06.688" v="271" actId="478"/>
          <ac:spMkLst>
            <pc:docMk/>
            <pc:sldMk cId="4069646648" sldId="310"/>
            <ac:spMk id="30" creationId="{86A57B5F-6C8D-0700-010C-F4721C314C5F}"/>
          </ac:spMkLst>
        </pc:spChg>
        <pc:graphicFrameChg chg="add mod">
          <ac:chgData name="Carlo Roncolato" userId="702657c7-ce74-4e67-87a0-6b9afb1b2260" providerId="ADAL" clId="{53DBED7E-12C3-4E3B-AAB8-3E63AB1BF06E}" dt="2025-09-27T08:28:03.105" v="270"/>
          <ac:graphicFrameMkLst>
            <pc:docMk/>
            <pc:sldMk cId="4069646648" sldId="310"/>
            <ac:graphicFrameMk id="18" creationId="{04F237A5-8559-A8AA-576D-D77CAB6E83DD}"/>
          </ac:graphicFrameMkLst>
        </pc:graphicFrameChg>
        <pc:graphicFrameChg chg="add mod">
          <ac:chgData name="Carlo Roncolato" userId="702657c7-ce74-4e67-87a0-6b9afb1b2260" providerId="ADAL" clId="{53DBED7E-12C3-4E3B-AAB8-3E63AB1BF06E}" dt="2025-09-27T08:28:21.608" v="277"/>
          <ac:graphicFrameMkLst>
            <pc:docMk/>
            <pc:sldMk cId="4069646648" sldId="310"/>
            <ac:graphicFrameMk id="20" creationId="{34C175F2-48DC-FC41-6A49-E8EC07683FDB}"/>
          </ac:graphicFrameMkLst>
        </pc:graphicFrameChg>
        <pc:cxnChg chg="add mod">
          <ac:chgData name="Carlo Roncolato" userId="702657c7-ce74-4e67-87a0-6b9afb1b2260" providerId="ADAL" clId="{53DBED7E-12C3-4E3B-AAB8-3E63AB1BF06E}" dt="2025-09-27T08:25:28.868" v="264" actId="1076"/>
          <ac:cxnSpMkLst>
            <pc:docMk/>
            <pc:sldMk cId="4069646648" sldId="310"/>
            <ac:cxnSpMk id="11" creationId="{B94BBC4F-A181-B7DC-3F9F-3C8C46B101A4}"/>
          </ac:cxnSpMkLst>
        </pc:cxnChg>
        <pc:cxnChg chg="add mod">
          <ac:chgData name="Carlo Roncolato" userId="702657c7-ce74-4e67-87a0-6b9afb1b2260" providerId="ADAL" clId="{53DBED7E-12C3-4E3B-AAB8-3E63AB1BF06E}" dt="2025-09-27T08:25:28.868" v="264" actId="1076"/>
          <ac:cxnSpMkLst>
            <pc:docMk/>
            <pc:sldMk cId="4069646648" sldId="310"/>
            <ac:cxnSpMk id="12" creationId="{6AFF7323-D104-0B9F-5C5D-6F4DB61DE3AB}"/>
          </ac:cxnSpMkLst>
        </pc:cxnChg>
        <pc:cxnChg chg="add mod">
          <ac:chgData name="Carlo Roncolato" userId="702657c7-ce74-4e67-87a0-6b9afb1b2260" providerId="ADAL" clId="{53DBED7E-12C3-4E3B-AAB8-3E63AB1BF06E}" dt="2025-09-27T08:25:28.868" v="264" actId="1076"/>
          <ac:cxnSpMkLst>
            <pc:docMk/>
            <pc:sldMk cId="4069646648" sldId="310"/>
            <ac:cxnSpMk id="13" creationId="{6D68368A-44F4-B77A-FD30-5AA5C9320B0A}"/>
          </ac:cxnSpMkLst>
        </pc:cxnChg>
      </pc:sldChg>
      <pc:sldChg chg="addSp delSp modSp add mod ord">
        <pc:chgData name="Carlo Roncolato" userId="702657c7-ce74-4e67-87a0-6b9afb1b2260" providerId="ADAL" clId="{53DBED7E-12C3-4E3B-AAB8-3E63AB1BF06E}" dt="2025-09-27T08:32:39.689" v="629" actId="20577"/>
        <pc:sldMkLst>
          <pc:docMk/>
          <pc:sldMk cId="2131539216" sldId="311"/>
        </pc:sldMkLst>
        <pc:spChg chg="add mod">
          <ac:chgData name="Carlo Roncolato" userId="702657c7-ce74-4e67-87a0-6b9afb1b2260" providerId="ADAL" clId="{53DBED7E-12C3-4E3B-AAB8-3E63AB1BF06E}" dt="2025-09-27T08:32:39.689" v="629" actId="20577"/>
          <ac:spMkLst>
            <pc:docMk/>
            <pc:sldMk cId="2131539216" sldId="311"/>
            <ac:spMk id="3" creationId="{73BE58DD-E285-506E-4FB5-E31CD96422C1}"/>
          </ac:spMkLst>
        </pc:spChg>
        <pc:spChg chg="del">
          <ac:chgData name="Carlo Roncolato" userId="702657c7-ce74-4e67-87a0-6b9afb1b2260" providerId="ADAL" clId="{53DBED7E-12C3-4E3B-AAB8-3E63AB1BF06E}" dt="2025-09-27T08:29:39.117" v="288" actId="478"/>
          <ac:spMkLst>
            <pc:docMk/>
            <pc:sldMk cId="2131539216" sldId="311"/>
            <ac:spMk id="17" creationId="{EA376DB5-A4B0-4A4A-22EE-F1D3A116B4C9}"/>
          </ac:spMkLst>
        </pc:spChg>
        <pc:spChg chg="del">
          <ac:chgData name="Carlo Roncolato" userId="702657c7-ce74-4e67-87a0-6b9afb1b2260" providerId="ADAL" clId="{53DBED7E-12C3-4E3B-AAB8-3E63AB1BF06E}" dt="2025-09-27T08:30:54.671" v="291" actId="478"/>
          <ac:spMkLst>
            <pc:docMk/>
            <pc:sldMk cId="2131539216" sldId="311"/>
            <ac:spMk id="29" creationId="{9DEA593D-C28A-FB70-64AC-A4257998BC9E}"/>
          </ac:spMkLst>
        </pc:spChg>
        <pc:graphicFrameChg chg="del">
          <ac:chgData name="Carlo Roncolato" userId="702657c7-ce74-4e67-87a0-6b9afb1b2260" providerId="ADAL" clId="{53DBED7E-12C3-4E3B-AAB8-3E63AB1BF06E}" dt="2025-09-27T08:29:35.858" v="287" actId="478"/>
          <ac:graphicFrameMkLst>
            <pc:docMk/>
            <pc:sldMk cId="2131539216" sldId="311"/>
            <ac:graphicFrameMk id="18" creationId="{83E7A094-3F7D-0A3A-A0A4-25B4452F3A87}"/>
          </ac:graphicFrameMkLst>
        </pc:graphicFrameChg>
      </pc:sldChg>
      <pc:sldChg chg="addSp delSp modSp new mod modAnim">
        <pc:chgData name="Carlo Roncolato" userId="702657c7-ce74-4e67-87a0-6b9afb1b2260" providerId="ADAL" clId="{53DBED7E-12C3-4E3B-AAB8-3E63AB1BF06E}" dt="2025-09-27T09:17:14.167" v="1548"/>
        <pc:sldMkLst>
          <pc:docMk/>
          <pc:sldMk cId="3535837609" sldId="312"/>
        </pc:sldMkLst>
        <pc:spChg chg="mod">
          <ac:chgData name="Carlo Roncolato" userId="702657c7-ce74-4e67-87a0-6b9afb1b2260" providerId="ADAL" clId="{53DBED7E-12C3-4E3B-AAB8-3E63AB1BF06E}" dt="2025-09-27T08:48:15.455" v="832" actId="20577"/>
          <ac:spMkLst>
            <pc:docMk/>
            <pc:sldMk cId="3535837609" sldId="312"/>
            <ac:spMk id="2" creationId="{99217ECB-AA14-B800-3298-DE56042D2349}"/>
          </ac:spMkLst>
        </pc:spChg>
        <pc:spChg chg="del">
          <ac:chgData name="Carlo Roncolato" userId="702657c7-ce74-4e67-87a0-6b9afb1b2260" providerId="ADAL" clId="{53DBED7E-12C3-4E3B-AAB8-3E63AB1BF06E}" dt="2025-09-27T08:42:23.370" v="799" actId="478"/>
          <ac:spMkLst>
            <pc:docMk/>
            <pc:sldMk cId="3535837609" sldId="312"/>
            <ac:spMk id="3" creationId="{54FCF418-FA42-3140-BD81-5DC924D43565}"/>
          </ac:spMkLst>
        </pc:spChg>
        <pc:spChg chg="add mod">
          <ac:chgData name="Carlo Roncolato" userId="702657c7-ce74-4e67-87a0-6b9afb1b2260" providerId="ADAL" clId="{53DBED7E-12C3-4E3B-AAB8-3E63AB1BF06E}" dt="2025-09-27T08:49:51.377" v="844" actId="1076"/>
          <ac:spMkLst>
            <pc:docMk/>
            <pc:sldMk cId="3535837609" sldId="312"/>
            <ac:spMk id="4" creationId="{F7DA167A-0541-D16A-FE2A-FFADDE05CE57}"/>
          </ac:spMkLst>
        </pc:spChg>
        <pc:spChg chg="add mod">
          <ac:chgData name="Carlo Roncolato" userId="702657c7-ce74-4e67-87a0-6b9afb1b2260" providerId="ADAL" clId="{53DBED7E-12C3-4E3B-AAB8-3E63AB1BF06E}" dt="2025-09-27T08:49:51.377" v="844" actId="1076"/>
          <ac:spMkLst>
            <pc:docMk/>
            <pc:sldMk cId="3535837609" sldId="312"/>
            <ac:spMk id="5" creationId="{F81CB160-5329-E0F8-D982-4B2627ADCC7A}"/>
          </ac:spMkLst>
        </pc:spChg>
        <pc:spChg chg="add del mod">
          <ac:chgData name="Carlo Roncolato" userId="702657c7-ce74-4e67-87a0-6b9afb1b2260" providerId="ADAL" clId="{53DBED7E-12C3-4E3B-AAB8-3E63AB1BF06E}" dt="2025-09-27T08:49:45.541" v="843" actId="478"/>
          <ac:spMkLst>
            <pc:docMk/>
            <pc:sldMk cId="3535837609" sldId="312"/>
            <ac:spMk id="6" creationId="{1997B316-0351-9A30-FEFF-81DD4A904F3E}"/>
          </ac:spMkLst>
        </pc:spChg>
        <pc:spChg chg="add mod">
          <ac:chgData name="Carlo Roncolato" userId="702657c7-ce74-4e67-87a0-6b9afb1b2260" providerId="ADAL" clId="{53DBED7E-12C3-4E3B-AAB8-3E63AB1BF06E}" dt="2025-09-27T08:51:38.886" v="899"/>
          <ac:spMkLst>
            <pc:docMk/>
            <pc:sldMk cId="3535837609" sldId="312"/>
            <ac:spMk id="7" creationId="{E484B06A-4913-3E66-9179-1C6FC4B5406F}"/>
          </ac:spMkLst>
        </pc:spChg>
        <pc:spChg chg="add mod">
          <ac:chgData name="Carlo Roncolato" userId="702657c7-ce74-4e67-87a0-6b9afb1b2260" providerId="ADAL" clId="{53DBED7E-12C3-4E3B-AAB8-3E63AB1BF06E}" dt="2025-09-27T08:50:09.057" v="854"/>
          <ac:spMkLst>
            <pc:docMk/>
            <pc:sldMk cId="3535837609" sldId="312"/>
            <ac:spMk id="9" creationId="{E7FE2ED3-A73D-4440-8A52-132230C26C11}"/>
          </ac:spMkLst>
        </pc:spChg>
        <pc:spChg chg="add mod">
          <ac:chgData name="Carlo Roncolato" userId="702657c7-ce74-4e67-87a0-6b9afb1b2260" providerId="ADAL" clId="{53DBED7E-12C3-4E3B-AAB8-3E63AB1BF06E}" dt="2025-09-27T08:54:36.560" v="1007" actId="1076"/>
          <ac:spMkLst>
            <pc:docMk/>
            <pc:sldMk cId="3535837609" sldId="312"/>
            <ac:spMk id="10" creationId="{185A18FE-B39B-BA28-06C3-AB336F28CED0}"/>
          </ac:spMkLst>
        </pc:spChg>
        <pc:spChg chg="add mod">
          <ac:chgData name="Carlo Roncolato" userId="702657c7-ce74-4e67-87a0-6b9afb1b2260" providerId="ADAL" clId="{53DBED7E-12C3-4E3B-AAB8-3E63AB1BF06E}" dt="2025-09-27T08:54:03.265" v="965" actId="5793"/>
          <ac:spMkLst>
            <pc:docMk/>
            <pc:sldMk cId="3535837609" sldId="312"/>
            <ac:spMk id="11" creationId="{5B249355-6645-7882-477B-FDADF98D6F1F}"/>
          </ac:spMkLst>
        </pc:spChg>
        <pc:spChg chg="add mod">
          <ac:chgData name="Carlo Roncolato" userId="702657c7-ce74-4e67-87a0-6b9afb1b2260" providerId="ADAL" clId="{53DBED7E-12C3-4E3B-AAB8-3E63AB1BF06E}" dt="2025-09-27T08:53:27.752" v="945" actId="1076"/>
          <ac:spMkLst>
            <pc:docMk/>
            <pc:sldMk cId="3535837609" sldId="312"/>
            <ac:spMk id="16" creationId="{F62E4587-2704-0E7C-9DE2-8036271545C3}"/>
          </ac:spMkLst>
        </pc:spChg>
        <pc:picChg chg="add del mod">
          <ac:chgData name="Carlo Roncolato" userId="702657c7-ce74-4e67-87a0-6b9afb1b2260" providerId="ADAL" clId="{53DBED7E-12C3-4E3B-AAB8-3E63AB1BF06E}" dt="2025-09-27T08:49:18.863" v="839" actId="478"/>
          <ac:picMkLst>
            <pc:docMk/>
            <pc:sldMk cId="3535837609" sldId="312"/>
            <ac:picMk id="2050" creationId="{F1F5953D-4798-2F05-A5EB-CBFB3FFCF375}"/>
          </ac:picMkLst>
        </pc:picChg>
        <pc:picChg chg="add mod">
          <ac:chgData name="Carlo Roncolato" userId="702657c7-ce74-4e67-87a0-6b9afb1b2260" providerId="ADAL" clId="{53DBED7E-12C3-4E3B-AAB8-3E63AB1BF06E}" dt="2025-09-27T08:49:33.903" v="842" actId="1076"/>
          <ac:picMkLst>
            <pc:docMk/>
            <pc:sldMk cId="3535837609" sldId="312"/>
            <ac:picMk id="2052" creationId="{B4888C3E-C4C2-FD8D-32AF-87073E7A5E88}"/>
          </ac:picMkLst>
        </pc:picChg>
        <pc:cxnChg chg="add mod">
          <ac:chgData name="Carlo Roncolato" userId="702657c7-ce74-4e67-87a0-6b9afb1b2260" providerId="ADAL" clId="{53DBED7E-12C3-4E3B-AAB8-3E63AB1BF06E}" dt="2025-09-27T08:49:51.377" v="844" actId="1076"/>
          <ac:cxnSpMkLst>
            <pc:docMk/>
            <pc:sldMk cId="3535837609" sldId="312"/>
            <ac:cxnSpMk id="8" creationId="{A2D81E9E-6F0B-C7F7-92B0-6EF5A512B5CE}"/>
          </ac:cxnSpMkLst>
        </pc:cxnChg>
      </pc:sldChg>
      <pc:sldChg chg="delSp modSp add del mod">
        <pc:chgData name="Carlo Roncolato" userId="702657c7-ce74-4e67-87a0-6b9afb1b2260" providerId="ADAL" clId="{53DBED7E-12C3-4E3B-AAB8-3E63AB1BF06E}" dt="2025-09-27T09:03:39.799" v="1080" actId="47"/>
        <pc:sldMkLst>
          <pc:docMk/>
          <pc:sldMk cId="1310999183" sldId="313"/>
        </pc:sldMkLst>
        <pc:spChg chg="del">
          <ac:chgData name="Carlo Roncolato" userId="702657c7-ce74-4e67-87a0-6b9afb1b2260" providerId="ADAL" clId="{53DBED7E-12C3-4E3B-AAB8-3E63AB1BF06E}" dt="2025-09-27T08:59:58.243" v="1039" actId="21"/>
          <ac:spMkLst>
            <pc:docMk/>
            <pc:sldMk cId="1310999183" sldId="313"/>
            <ac:spMk id="3" creationId="{C7671D12-4DE6-1582-4096-0E7DFAFB8A44}"/>
          </ac:spMkLst>
        </pc:spChg>
        <pc:spChg chg="del">
          <ac:chgData name="Carlo Roncolato" userId="702657c7-ce74-4e67-87a0-6b9afb1b2260" providerId="ADAL" clId="{53DBED7E-12C3-4E3B-AAB8-3E63AB1BF06E}" dt="2025-09-27T08:57:23.135" v="1018" actId="21"/>
          <ac:spMkLst>
            <pc:docMk/>
            <pc:sldMk cId="1310999183" sldId="313"/>
            <ac:spMk id="5" creationId="{260D078A-2339-7C3B-9F40-47301C54640E}"/>
          </ac:spMkLst>
        </pc:spChg>
        <pc:spChg chg="del">
          <ac:chgData name="Carlo Roncolato" userId="702657c7-ce74-4e67-87a0-6b9afb1b2260" providerId="ADAL" clId="{53DBED7E-12C3-4E3B-AAB8-3E63AB1BF06E}" dt="2025-09-27T08:57:23.135" v="1018" actId="21"/>
          <ac:spMkLst>
            <pc:docMk/>
            <pc:sldMk cId="1310999183" sldId="313"/>
            <ac:spMk id="6" creationId="{F9B99CCE-E691-6E8A-FD00-E76F6A460884}"/>
          </ac:spMkLst>
        </pc:spChg>
        <pc:spChg chg="del">
          <ac:chgData name="Carlo Roncolato" userId="702657c7-ce74-4e67-87a0-6b9afb1b2260" providerId="ADAL" clId="{53DBED7E-12C3-4E3B-AAB8-3E63AB1BF06E}" dt="2025-09-27T08:57:23.135" v="1018" actId="21"/>
          <ac:spMkLst>
            <pc:docMk/>
            <pc:sldMk cId="1310999183" sldId="313"/>
            <ac:spMk id="9" creationId="{C1DF96A9-C502-2A42-F38A-ECA4E889B14B}"/>
          </ac:spMkLst>
        </pc:spChg>
        <pc:spChg chg="del">
          <ac:chgData name="Carlo Roncolato" userId="702657c7-ce74-4e67-87a0-6b9afb1b2260" providerId="ADAL" clId="{53DBED7E-12C3-4E3B-AAB8-3E63AB1BF06E}" dt="2025-09-27T08:57:23.135" v="1018" actId="21"/>
          <ac:spMkLst>
            <pc:docMk/>
            <pc:sldMk cId="1310999183" sldId="313"/>
            <ac:spMk id="10" creationId="{7518E6DE-A5C7-E930-3344-6317AD1A379A}"/>
          </ac:spMkLst>
        </pc:spChg>
        <pc:spChg chg="del">
          <ac:chgData name="Carlo Roncolato" userId="702657c7-ce74-4e67-87a0-6b9afb1b2260" providerId="ADAL" clId="{53DBED7E-12C3-4E3B-AAB8-3E63AB1BF06E}" dt="2025-09-27T08:57:23.135" v="1018" actId="21"/>
          <ac:spMkLst>
            <pc:docMk/>
            <pc:sldMk cId="1310999183" sldId="313"/>
            <ac:spMk id="11" creationId="{F10555FE-63C3-131B-6875-F05B0CB9DBC4}"/>
          </ac:spMkLst>
        </pc:spChg>
        <pc:spChg chg="del">
          <ac:chgData name="Carlo Roncolato" userId="702657c7-ce74-4e67-87a0-6b9afb1b2260" providerId="ADAL" clId="{53DBED7E-12C3-4E3B-AAB8-3E63AB1BF06E}" dt="2025-09-27T08:59:58.243" v="1039" actId="21"/>
          <ac:spMkLst>
            <pc:docMk/>
            <pc:sldMk cId="1310999183" sldId="313"/>
            <ac:spMk id="23" creationId="{52F6EAE0-35A4-7210-C0D1-763B7E90F1DC}"/>
          </ac:spMkLst>
        </pc:spChg>
        <pc:spChg chg="del">
          <ac:chgData name="Carlo Roncolato" userId="702657c7-ce74-4e67-87a0-6b9afb1b2260" providerId="ADAL" clId="{53DBED7E-12C3-4E3B-AAB8-3E63AB1BF06E}" dt="2025-09-27T08:57:03.959" v="1016" actId="478"/>
          <ac:spMkLst>
            <pc:docMk/>
            <pc:sldMk cId="1310999183" sldId="313"/>
            <ac:spMk id="24" creationId="{C6919DB9-E5D0-DA95-8FEB-63BE66616ECB}"/>
          </ac:spMkLst>
        </pc:spChg>
        <pc:spChg chg="del">
          <ac:chgData name="Carlo Roncolato" userId="702657c7-ce74-4e67-87a0-6b9afb1b2260" providerId="ADAL" clId="{53DBED7E-12C3-4E3B-AAB8-3E63AB1BF06E}" dt="2025-09-27T08:59:58.243" v="1039" actId="21"/>
          <ac:spMkLst>
            <pc:docMk/>
            <pc:sldMk cId="1310999183" sldId="313"/>
            <ac:spMk id="25" creationId="{CC78A4F8-7885-0A64-07CC-3090366A435D}"/>
          </ac:spMkLst>
        </pc:spChg>
        <pc:grpChg chg="del">
          <ac:chgData name="Carlo Roncolato" userId="702657c7-ce74-4e67-87a0-6b9afb1b2260" providerId="ADAL" clId="{53DBED7E-12C3-4E3B-AAB8-3E63AB1BF06E}" dt="2025-09-27T08:57:03.959" v="1016" actId="478"/>
          <ac:grpSpMkLst>
            <pc:docMk/>
            <pc:sldMk cId="1310999183" sldId="313"/>
            <ac:grpSpMk id="22" creationId="{8EA1EAB0-89EE-440C-2E1C-153C9A973E06}"/>
          </ac:grpSpMkLst>
        </pc:grpChg>
        <pc:cxnChg chg="mod">
          <ac:chgData name="Carlo Roncolato" userId="702657c7-ce74-4e67-87a0-6b9afb1b2260" providerId="ADAL" clId="{53DBED7E-12C3-4E3B-AAB8-3E63AB1BF06E}" dt="2025-09-27T08:57:03.959" v="1016" actId="478"/>
          <ac:cxnSpMkLst>
            <pc:docMk/>
            <pc:sldMk cId="1310999183" sldId="313"/>
            <ac:cxnSpMk id="14" creationId="{42CE549E-6193-8272-1351-2043112D3323}"/>
          </ac:cxnSpMkLst>
        </pc:cxnChg>
      </pc:sldChg>
      <pc:sldChg chg="addSp delSp modSp add mod">
        <pc:chgData name="Carlo Roncolato" userId="702657c7-ce74-4e67-87a0-6b9afb1b2260" providerId="ADAL" clId="{53DBED7E-12C3-4E3B-AAB8-3E63AB1BF06E}" dt="2025-09-28T08:03:34.229" v="4198" actId="20577"/>
        <pc:sldMkLst>
          <pc:docMk/>
          <pc:sldMk cId="2225928658" sldId="313"/>
        </pc:sldMkLst>
        <pc:spChg chg="add del">
          <ac:chgData name="Carlo Roncolato" userId="702657c7-ce74-4e67-87a0-6b9afb1b2260" providerId="ADAL" clId="{53DBED7E-12C3-4E3B-AAB8-3E63AB1BF06E}" dt="2025-09-27T17:18:20.556" v="3463" actId="21"/>
          <ac:spMkLst>
            <pc:docMk/>
            <pc:sldMk cId="2225928658" sldId="313"/>
            <ac:spMk id="31" creationId="{53F4986B-1791-A671-55BA-B5EF53208203}"/>
          </ac:spMkLst>
        </pc:spChg>
        <pc:spChg chg="mod">
          <ac:chgData name="Carlo Roncolato" userId="702657c7-ce74-4e67-87a0-6b9afb1b2260" providerId="ADAL" clId="{53DBED7E-12C3-4E3B-AAB8-3E63AB1BF06E}" dt="2025-09-28T08:03:34.229" v="4198" actId="20577"/>
          <ac:spMkLst>
            <pc:docMk/>
            <pc:sldMk cId="2225928658" sldId="313"/>
            <ac:spMk id="34" creationId="{C13C27ED-F30F-3A36-2B66-2052BF341AB9}"/>
          </ac:spMkLst>
        </pc:spChg>
      </pc:sldChg>
      <pc:sldChg chg="addSp modSp add mod">
        <pc:chgData name="Carlo Roncolato" userId="702657c7-ce74-4e67-87a0-6b9afb1b2260" providerId="ADAL" clId="{53DBED7E-12C3-4E3B-AAB8-3E63AB1BF06E}" dt="2025-09-28T07:58:09.407" v="4189" actId="1076"/>
        <pc:sldMkLst>
          <pc:docMk/>
          <pc:sldMk cId="1096997643" sldId="314"/>
        </pc:sldMkLst>
        <pc:spChg chg="add mod">
          <ac:chgData name="Carlo Roncolato" userId="702657c7-ce74-4e67-87a0-6b9afb1b2260" providerId="ADAL" clId="{53DBED7E-12C3-4E3B-AAB8-3E63AB1BF06E}" dt="2025-09-28T07:58:09.407" v="4189" actId="1076"/>
          <ac:spMkLst>
            <pc:docMk/>
            <pc:sldMk cId="1096997643" sldId="314"/>
            <ac:spMk id="3" creationId="{5CAC7C24-F888-1453-B1D1-BE77D5ABFCB6}"/>
          </ac:spMkLst>
        </pc:spChg>
        <pc:cxnChg chg="add mod">
          <ac:chgData name="Carlo Roncolato" userId="702657c7-ce74-4e67-87a0-6b9afb1b2260" providerId="ADAL" clId="{53DBED7E-12C3-4E3B-AAB8-3E63AB1BF06E}" dt="2025-09-28T07:58:06.337" v="4188" actId="1076"/>
          <ac:cxnSpMkLst>
            <pc:docMk/>
            <pc:sldMk cId="1096997643" sldId="314"/>
            <ac:cxnSpMk id="6" creationId="{9221F984-22CF-1F76-1748-B39CBD2980BA}"/>
          </ac:cxnSpMkLst>
        </pc:cxnChg>
      </pc:sldChg>
      <pc:sldChg chg="add del">
        <pc:chgData name="Carlo Roncolato" userId="702657c7-ce74-4e67-87a0-6b9afb1b2260" providerId="ADAL" clId="{53DBED7E-12C3-4E3B-AAB8-3E63AB1BF06E}" dt="2025-09-27T09:03:41.624" v="1081" actId="47"/>
        <pc:sldMkLst>
          <pc:docMk/>
          <pc:sldMk cId="4097966248" sldId="314"/>
        </pc:sldMkLst>
      </pc:sldChg>
      <pc:sldChg chg="addSp delSp modSp add mod">
        <pc:chgData name="Carlo Roncolato" userId="702657c7-ce74-4e67-87a0-6b9afb1b2260" providerId="ADAL" clId="{53DBED7E-12C3-4E3B-AAB8-3E63AB1BF06E}" dt="2025-09-27T08:59:27.991" v="1037" actId="14100"/>
        <pc:sldMkLst>
          <pc:docMk/>
          <pc:sldMk cId="2739594073" sldId="315"/>
        </pc:sldMkLst>
        <pc:spChg chg="add mod">
          <ac:chgData name="Carlo Roncolato" userId="702657c7-ce74-4e67-87a0-6b9afb1b2260" providerId="ADAL" clId="{53DBED7E-12C3-4E3B-AAB8-3E63AB1BF06E}" dt="2025-09-27T08:58:11.491" v="1026" actId="1076"/>
          <ac:spMkLst>
            <pc:docMk/>
            <pc:sldMk cId="2739594073" sldId="315"/>
            <ac:spMk id="3" creationId="{8D448611-CE6C-A06F-290B-7544FD151AF1}"/>
          </ac:spMkLst>
        </pc:spChg>
        <pc:spChg chg="add mod">
          <ac:chgData name="Carlo Roncolato" userId="702657c7-ce74-4e67-87a0-6b9afb1b2260" providerId="ADAL" clId="{53DBED7E-12C3-4E3B-AAB8-3E63AB1BF06E}" dt="2025-09-27T08:58:57.604" v="1030"/>
          <ac:spMkLst>
            <pc:docMk/>
            <pc:sldMk cId="2739594073" sldId="315"/>
            <ac:spMk id="4" creationId="{C4B069D7-38B6-EF4E-F235-EA3EA3CE3418}"/>
          </ac:spMkLst>
        </pc:spChg>
        <pc:spChg chg="add mod">
          <ac:chgData name="Carlo Roncolato" userId="702657c7-ce74-4e67-87a0-6b9afb1b2260" providerId="ADAL" clId="{53DBED7E-12C3-4E3B-AAB8-3E63AB1BF06E}" dt="2025-09-27T08:57:59.481" v="1023" actId="1076"/>
          <ac:spMkLst>
            <pc:docMk/>
            <pc:sldMk cId="2739594073" sldId="315"/>
            <ac:spMk id="5" creationId="{260D078A-2339-7C3B-9F40-47301C54640E}"/>
          </ac:spMkLst>
        </pc:spChg>
        <pc:spChg chg="add mod">
          <ac:chgData name="Carlo Roncolato" userId="702657c7-ce74-4e67-87a0-6b9afb1b2260" providerId="ADAL" clId="{53DBED7E-12C3-4E3B-AAB8-3E63AB1BF06E}" dt="2025-09-27T08:57:59.481" v="1023" actId="1076"/>
          <ac:spMkLst>
            <pc:docMk/>
            <pc:sldMk cId="2739594073" sldId="315"/>
            <ac:spMk id="6" creationId="{F9B99CCE-E691-6E8A-FD00-E76F6A460884}"/>
          </ac:spMkLst>
        </pc:spChg>
        <pc:spChg chg="add mod">
          <ac:chgData name="Carlo Roncolato" userId="702657c7-ce74-4e67-87a0-6b9afb1b2260" providerId="ADAL" clId="{53DBED7E-12C3-4E3B-AAB8-3E63AB1BF06E}" dt="2025-09-27T08:58:11.491" v="1026" actId="1076"/>
          <ac:spMkLst>
            <pc:docMk/>
            <pc:sldMk cId="2739594073" sldId="315"/>
            <ac:spMk id="7" creationId="{775864DB-97B4-4236-CD03-CCBE7EFE219C}"/>
          </ac:spMkLst>
        </pc:spChg>
        <pc:spChg chg="add mod">
          <ac:chgData name="Carlo Roncolato" userId="702657c7-ce74-4e67-87a0-6b9afb1b2260" providerId="ADAL" clId="{53DBED7E-12C3-4E3B-AAB8-3E63AB1BF06E}" dt="2025-09-27T08:58:11.491" v="1026" actId="1076"/>
          <ac:spMkLst>
            <pc:docMk/>
            <pc:sldMk cId="2739594073" sldId="315"/>
            <ac:spMk id="8" creationId="{09AE0D6C-ED15-25F4-2CB2-1474A765F526}"/>
          </ac:spMkLst>
        </pc:spChg>
        <pc:spChg chg="add mod">
          <ac:chgData name="Carlo Roncolato" userId="702657c7-ce74-4e67-87a0-6b9afb1b2260" providerId="ADAL" clId="{53DBED7E-12C3-4E3B-AAB8-3E63AB1BF06E}" dt="2025-09-27T08:57:59.481" v="1023" actId="1076"/>
          <ac:spMkLst>
            <pc:docMk/>
            <pc:sldMk cId="2739594073" sldId="315"/>
            <ac:spMk id="9" creationId="{C1DF96A9-C502-2A42-F38A-ECA4E889B14B}"/>
          </ac:spMkLst>
        </pc:spChg>
        <pc:spChg chg="add mod">
          <ac:chgData name="Carlo Roncolato" userId="702657c7-ce74-4e67-87a0-6b9afb1b2260" providerId="ADAL" clId="{53DBED7E-12C3-4E3B-AAB8-3E63AB1BF06E}" dt="2025-09-27T08:57:59.481" v="1023" actId="1076"/>
          <ac:spMkLst>
            <pc:docMk/>
            <pc:sldMk cId="2739594073" sldId="315"/>
            <ac:spMk id="10" creationId="{7518E6DE-A5C7-E930-3344-6317AD1A379A}"/>
          </ac:spMkLst>
        </pc:spChg>
        <pc:spChg chg="add mod">
          <ac:chgData name="Carlo Roncolato" userId="702657c7-ce74-4e67-87a0-6b9afb1b2260" providerId="ADAL" clId="{53DBED7E-12C3-4E3B-AAB8-3E63AB1BF06E}" dt="2025-09-27T08:57:59.481" v="1023" actId="1076"/>
          <ac:spMkLst>
            <pc:docMk/>
            <pc:sldMk cId="2739594073" sldId="315"/>
            <ac:spMk id="11" creationId="{F10555FE-63C3-131B-6875-F05B0CB9DBC4}"/>
          </ac:spMkLst>
        </pc:spChg>
        <pc:spChg chg="add mod">
          <ac:chgData name="Carlo Roncolato" userId="702657c7-ce74-4e67-87a0-6b9afb1b2260" providerId="ADAL" clId="{53DBED7E-12C3-4E3B-AAB8-3E63AB1BF06E}" dt="2025-09-27T08:58:11.491" v="1026" actId="1076"/>
          <ac:spMkLst>
            <pc:docMk/>
            <pc:sldMk cId="2739594073" sldId="315"/>
            <ac:spMk id="23" creationId="{09CEAC88-D806-CE83-E6BD-C71CE55CF352}"/>
          </ac:spMkLst>
        </pc:spChg>
        <pc:grpChg chg="add del">
          <ac:chgData name="Carlo Roncolato" userId="702657c7-ce74-4e67-87a0-6b9afb1b2260" providerId="ADAL" clId="{53DBED7E-12C3-4E3B-AAB8-3E63AB1BF06E}" dt="2025-09-27T08:58:03.169" v="1024" actId="478"/>
          <ac:grpSpMkLst>
            <pc:docMk/>
            <pc:sldMk cId="2739594073" sldId="315"/>
            <ac:grpSpMk id="13" creationId="{2581DF98-5A2A-D7E5-1B5B-D481F5989A26}"/>
          </ac:grpSpMkLst>
        </pc:grpChg>
        <pc:cxnChg chg="add mod">
          <ac:chgData name="Carlo Roncolato" userId="702657c7-ce74-4e67-87a0-6b9afb1b2260" providerId="ADAL" clId="{53DBED7E-12C3-4E3B-AAB8-3E63AB1BF06E}" dt="2025-09-27T08:59:21.967" v="1034" actId="14100"/>
          <ac:cxnSpMkLst>
            <pc:docMk/>
            <pc:sldMk cId="2739594073" sldId="315"/>
            <ac:cxnSpMk id="25" creationId="{B203D5FA-D6F8-90B0-E20F-6F170D0458E2}"/>
          </ac:cxnSpMkLst>
        </pc:cxnChg>
        <pc:cxnChg chg="add mod">
          <ac:chgData name="Carlo Roncolato" userId="702657c7-ce74-4e67-87a0-6b9afb1b2260" providerId="ADAL" clId="{53DBED7E-12C3-4E3B-AAB8-3E63AB1BF06E}" dt="2025-09-27T08:59:27.991" v="1037" actId="14100"/>
          <ac:cxnSpMkLst>
            <pc:docMk/>
            <pc:sldMk cId="2739594073" sldId="315"/>
            <ac:cxnSpMk id="30" creationId="{1CF3278E-95AB-FCE6-34BC-2AB013C68E27}"/>
          </ac:cxnSpMkLst>
        </pc:cxnChg>
      </pc:sldChg>
      <pc:sldChg chg="addSp delSp modSp add mod">
        <pc:chgData name="Carlo Roncolato" userId="702657c7-ce74-4e67-87a0-6b9afb1b2260" providerId="ADAL" clId="{53DBED7E-12C3-4E3B-AAB8-3E63AB1BF06E}" dt="2025-09-27T09:03:28.611" v="1079" actId="20577"/>
        <pc:sldMkLst>
          <pc:docMk/>
          <pc:sldMk cId="3594793772" sldId="316"/>
        </pc:sldMkLst>
        <pc:spChg chg="del">
          <ac:chgData name="Carlo Roncolato" userId="702657c7-ce74-4e67-87a0-6b9afb1b2260" providerId="ADAL" clId="{53DBED7E-12C3-4E3B-AAB8-3E63AB1BF06E}" dt="2025-09-27T09:00:04.755" v="1040" actId="478"/>
          <ac:spMkLst>
            <pc:docMk/>
            <pc:sldMk cId="3594793772" sldId="316"/>
            <ac:spMk id="3" creationId="{1563A8F1-267D-4A34-EC37-7112F0A37E03}"/>
          </ac:spMkLst>
        </pc:spChg>
        <pc:spChg chg="del">
          <ac:chgData name="Carlo Roncolato" userId="702657c7-ce74-4e67-87a0-6b9afb1b2260" providerId="ADAL" clId="{53DBED7E-12C3-4E3B-AAB8-3E63AB1BF06E}" dt="2025-09-27T09:00:04.755" v="1040" actId="478"/>
          <ac:spMkLst>
            <pc:docMk/>
            <pc:sldMk cId="3594793772" sldId="316"/>
            <ac:spMk id="4" creationId="{FFAC381B-81B0-2451-9B8D-E48DA966FE7B}"/>
          </ac:spMkLst>
        </pc:spChg>
        <pc:spChg chg="add mod">
          <ac:chgData name="Carlo Roncolato" userId="702657c7-ce74-4e67-87a0-6b9afb1b2260" providerId="ADAL" clId="{53DBED7E-12C3-4E3B-AAB8-3E63AB1BF06E}" dt="2025-09-27T09:03:28.611" v="1079" actId="20577"/>
          <ac:spMkLst>
            <pc:docMk/>
            <pc:sldMk cId="3594793772" sldId="316"/>
            <ac:spMk id="5" creationId="{52F6EAE0-35A4-7210-C0D1-763B7E90F1DC}"/>
          </ac:spMkLst>
        </pc:spChg>
        <pc:spChg chg="add mod">
          <ac:chgData name="Carlo Roncolato" userId="702657c7-ce74-4e67-87a0-6b9afb1b2260" providerId="ADAL" clId="{53DBED7E-12C3-4E3B-AAB8-3E63AB1BF06E}" dt="2025-09-27T09:01:57.242" v="1046" actId="1076"/>
          <ac:spMkLst>
            <pc:docMk/>
            <pc:sldMk cId="3594793772" sldId="316"/>
            <ac:spMk id="6" creationId="{CC78A4F8-7885-0A64-07CC-3090366A435D}"/>
          </ac:spMkLst>
        </pc:spChg>
        <pc:spChg chg="del">
          <ac:chgData name="Carlo Roncolato" userId="702657c7-ce74-4e67-87a0-6b9afb1b2260" providerId="ADAL" clId="{53DBED7E-12C3-4E3B-AAB8-3E63AB1BF06E}" dt="2025-09-27T09:00:04.755" v="1040" actId="478"/>
          <ac:spMkLst>
            <pc:docMk/>
            <pc:sldMk cId="3594793772" sldId="316"/>
            <ac:spMk id="7" creationId="{6E172C8B-0C0F-2599-02BE-91FC48CC50B2}"/>
          </ac:spMkLst>
        </pc:spChg>
        <pc:spChg chg="del">
          <ac:chgData name="Carlo Roncolato" userId="702657c7-ce74-4e67-87a0-6b9afb1b2260" providerId="ADAL" clId="{53DBED7E-12C3-4E3B-AAB8-3E63AB1BF06E}" dt="2025-09-27T09:00:04.755" v="1040" actId="478"/>
          <ac:spMkLst>
            <pc:docMk/>
            <pc:sldMk cId="3594793772" sldId="316"/>
            <ac:spMk id="8" creationId="{5DDBDEC6-A20A-57C5-9B5C-FCAB5A624D99}"/>
          </ac:spMkLst>
        </pc:spChg>
        <pc:spChg chg="add mod">
          <ac:chgData name="Carlo Roncolato" userId="702657c7-ce74-4e67-87a0-6b9afb1b2260" providerId="ADAL" clId="{53DBED7E-12C3-4E3B-AAB8-3E63AB1BF06E}" dt="2025-09-27T09:02:24.503" v="1056" actId="1076"/>
          <ac:spMkLst>
            <pc:docMk/>
            <pc:sldMk cId="3594793772" sldId="316"/>
            <ac:spMk id="9" creationId="{C7671D12-4DE6-1582-4096-0E7DFAFB8A44}"/>
          </ac:spMkLst>
        </pc:spChg>
        <pc:spChg chg="add mod">
          <ac:chgData name="Carlo Roncolato" userId="702657c7-ce74-4e67-87a0-6b9afb1b2260" providerId="ADAL" clId="{53DBED7E-12C3-4E3B-AAB8-3E63AB1BF06E}" dt="2025-09-27T09:03:05.609" v="1074" actId="1036"/>
          <ac:spMkLst>
            <pc:docMk/>
            <pc:sldMk cId="3594793772" sldId="316"/>
            <ac:spMk id="10" creationId="{2ECBCCC8-EEDC-5E80-9AAC-5BF2B7A3FABB}"/>
          </ac:spMkLst>
        </pc:spChg>
        <pc:spChg chg="add mod">
          <ac:chgData name="Carlo Roncolato" userId="702657c7-ce74-4e67-87a0-6b9afb1b2260" providerId="ADAL" clId="{53DBED7E-12C3-4E3B-AAB8-3E63AB1BF06E}" dt="2025-09-27T09:03:05.609" v="1074" actId="1036"/>
          <ac:spMkLst>
            <pc:docMk/>
            <pc:sldMk cId="3594793772" sldId="316"/>
            <ac:spMk id="11" creationId="{134E27D8-FE6D-D915-04B3-3752BFA96BF7}"/>
          </ac:spMkLst>
        </pc:spChg>
        <pc:spChg chg="del">
          <ac:chgData name="Carlo Roncolato" userId="702657c7-ce74-4e67-87a0-6b9afb1b2260" providerId="ADAL" clId="{53DBED7E-12C3-4E3B-AAB8-3E63AB1BF06E}" dt="2025-09-27T09:00:04.755" v="1040" actId="478"/>
          <ac:spMkLst>
            <pc:docMk/>
            <pc:sldMk cId="3594793772" sldId="316"/>
            <ac:spMk id="23" creationId="{8E270B54-4E87-0A38-BB6C-E60025D061E3}"/>
          </ac:spMkLst>
        </pc:spChg>
        <pc:cxnChg chg="del">
          <ac:chgData name="Carlo Roncolato" userId="702657c7-ce74-4e67-87a0-6b9afb1b2260" providerId="ADAL" clId="{53DBED7E-12C3-4E3B-AAB8-3E63AB1BF06E}" dt="2025-09-27T09:00:16.120" v="1043" actId="478"/>
          <ac:cxnSpMkLst>
            <pc:docMk/>
            <pc:sldMk cId="3594793772" sldId="316"/>
            <ac:cxnSpMk id="25" creationId="{E9A494C7-B208-3051-D29B-8BB49DEE8326}"/>
          </ac:cxnSpMkLst>
        </pc:cxnChg>
        <pc:cxnChg chg="del">
          <ac:chgData name="Carlo Roncolato" userId="702657c7-ce74-4e67-87a0-6b9afb1b2260" providerId="ADAL" clId="{53DBED7E-12C3-4E3B-AAB8-3E63AB1BF06E}" dt="2025-09-27T09:00:17.049" v="1044" actId="478"/>
          <ac:cxnSpMkLst>
            <pc:docMk/>
            <pc:sldMk cId="3594793772" sldId="316"/>
            <ac:cxnSpMk id="30" creationId="{96D3F9AF-B70E-E109-80BA-1EDA1502A70D}"/>
          </ac:cxnSpMkLst>
        </pc:cxnChg>
      </pc:sldChg>
      <pc:sldChg chg="delSp add del mod">
        <pc:chgData name="Carlo Roncolato" userId="702657c7-ce74-4e67-87a0-6b9afb1b2260" providerId="ADAL" clId="{53DBED7E-12C3-4E3B-AAB8-3E63AB1BF06E}" dt="2025-09-27T09:07:17.823" v="1244" actId="47"/>
        <pc:sldMkLst>
          <pc:docMk/>
          <pc:sldMk cId="825482114" sldId="317"/>
        </pc:sldMkLst>
        <pc:picChg chg="del">
          <ac:chgData name="Carlo Roncolato" userId="702657c7-ce74-4e67-87a0-6b9afb1b2260" providerId="ADAL" clId="{53DBED7E-12C3-4E3B-AAB8-3E63AB1BF06E}" dt="2025-09-27T09:06:35.293" v="1239" actId="21"/>
          <ac:picMkLst>
            <pc:docMk/>
            <pc:sldMk cId="825482114" sldId="317"/>
            <ac:picMk id="25" creationId="{CD283436-9D4C-76A3-CC3E-23381A373AD1}"/>
          </ac:picMkLst>
        </pc:picChg>
      </pc:sldChg>
      <pc:sldChg chg="addSp delSp modSp add del mod modNotesTx">
        <pc:chgData name="Carlo Roncolato" userId="702657c7-ce74-4e67-87a0-6b9afb1b2260" providerId="ADAL" clId="{53DBED7E-12C3-4E3B-AAB8-3E63AB1BF06E}" dt="2025-09-28T08:52:27.390" v="4774" actId="47"/>
        <pc:sldMkLst>
          <pc:docMk/>
          <pc:sldMk cId="3875991332" sldId="317"/>
        </pc:sldMkLst>
        <pc:spChg chg="mod">
          <ac:chgData name="Carlo Roncolato" userId="702657c7-ce74-4e67-87a0-6b9afb1b2260" providerId="ADAL" clId="{53DBED7E-12C3-4E3B-AAB8-3E63AB1BF06E}" dt="2025-09-27T17:32:30.899" v="3704" actId="1076"/>
          <ac:spMkLst>
            <pc:docMk/>
            <pc:sldMk cId="3875991332" sldId="317"/>
            <ac:spMk id="2" creationId="{AB2ABC87-6FB7-5480-6302-FE33E28C29EA}"/>
          </ac:spMkLst>
        </pc:spChg>
        <pc:spChg chg="add del mod">
          <ac:chgData name="Carlo Roncolato" userId="702657c7-ce74-4e67-87a0-6b9afb1b2260" providerId="ADAL" clId="{53DBED7E-12C3-4E3B-AAB8-3E63AB1BF06E}" dt="2025-09-28T08:31:18.708" v="4207" actId="478"/>
          <ac:spMkLst>
            <pc:docMk/>
            <pc:sldMk cId="3875991332" sldId="317"/>
            <ac:spMk id="3" creationId="{0937DD34-5D6B-2298-C3AD-CDF5C0E9BEB6}"/>
          </ac:spMkLst>
        </pc:spChg>
        <pc:spChg chg="del mod">
          <ac:chgData name="Carlo Roncolato" userId="702657c7-ce74-4e67-87a0-6b9afb1b2260" providerId="ADAL" clId="{53DBED7E-12C3-4E3B-AAB8-3E63AB1BF06E}" dt="2025-09-27T17:46:24.382" v="3781" actId="478"/>
          <ac:spMkLst>
            <pc:docMk/>
            <pc:sldMk cId="3875991332" sldId="317"/>
            <ac:spMk id="4" creationId="{C265B2F5-D521-3B04-A495-E47C4816B1FE}"/>
          </ac:spMkLst>
        </pc:spChg>
        <pc:spChg chg="del mod">
          <ac:chgData name="Carlo Roncolato" userId="702657c7-ce74-4e67-87a0-6b9afb1b2260" providerId="ADAL" clId="{53DBED7E-12C3-4E3B-AAB8-3E63AB1BF06E}" dt="2025-09-28T08:31:20.103" v="4208" actId="478"/>
          <ac:spMkLst>
            <pc:docMk/>
            <pc:sldMk cId="3875991332" sldId="317"/>
            <ac:spMk id="10" creationId="{4C042E21-37B3-B193-E704-062C3CBD51A5}"/>
          </ac:spMkLst>
        </pc:spChg>
        <pc:spChg chg="del">
          <ac:chgData name="Carlo Roncolato" userId="702657c7-ce74-4e67-87a0-6b9afb1b2260" providerId="ADAL" clId="{53DBED7E-12C3-4E3B-AAB8-3E63AB1BF06E}" dt="2025-09-27T17:23:23.949" v="3471" actId="478"/>
          <ac:spMkLst>
            <pc:docMk/>
            <pc:sldMk cId="3875991332" sldId="317"/>
            <ac:spMk id="11" creationId="{EF2DD880-F07B-9B63-6AC4-81213CD1050C}"/>
          </ac:spMkLst>
        </pc:spChg>
        <pc:spChg chg="del mod">
          <ac:chgData name="Carlo Roncolato" userId="702657c7-ce74-4e67-87a0-6b9afb1b2260" providerId="ADAL" clId="{53DBED7E-12C3-4E3B-AAB8-3E63AB1BF06E}" dt="2025-09-28T08:31:21.249" v="4209" actId="478"/>
          <ac:spMkLst>
            <pc:docMk/>
            <pc:sldMk cId="3875991332" sldId="317"/>
            <ac:spMk id="12" creationId="{4E0DF6C0-3BEA-0C7F-5A20-FCDD320360CA}"/>
          </ac:spMkLst>
        </pc:spChg>
        <pc:spChg chg="del">
          <ac:chgData name="Carlo Roncolato" userId="702657c7-ce74-4e67-87a0-6b9afb1b2260" providerId="ADAL" clId="{53DBED7E-12C3-4E3B-AAB8-3E63AB1BF06E}" dt="2025-09-27T17:20:32.199" v="3469" actId="478"/>
          <ac:spMkLst>
            <pc:docMk/>
            <pc:sldMk cId="3875991332" sldId="317"/>
            <ac:spMk id="13" creationId="{FEF94F5D-D11E-404C-18AC-67BF50FE911A}"/>
          </ac:spMkLst>
        </pc:spChg>
        <pc:spChg chg="mod">
          <ac:chgData name="Carlo Roncolato" userId="702657c7-ce74-4e67-87a0-6b9afb1b2260" providerId="ADAL" clId="{53DBED7E-12C3-4E3B-AAB8-3E63AB1BF06E}" dt="2025-09-27T17:23:59.956" v="3473"/>
          <ac:spMkLst>
            <pc:docMk/>
            <pc:sldMk cId="3875991332" sldId="317"/>
            <ac:spMk id="16" creationId="{5FB7F72B-F1A8-793F-3408-64331E77C424}"/>
          </ac:spMkLst>
        </pc:spChg>
        <pc:spChg chg="mod">
          <ac:chgData name="Carlo Roncolato" userId="702657c7-ce74-4e67-87a0-6b9afb1b2260" providerId="ADAL" clId="{53DBED7E-12C3-4E3B-AAB8-3E63AB1BF06E}" dt="2025-09-27T17:32:37.064" v="3705" actId="164"/>
          <ac:spMkLst>
            <pc:docMk/>
            <pc:sldMk cId="3875991332" sldId="317"/>
            <ac:spMk id="18" creationId="{37E3CFA1-0337-37B9-F454-C33C4C0248E4}"/>
          </ac:spMkLst>
        </pc:spChg>
        <pc:spChg chg="mod">
          <ac:chgData name="Carlo Roncolato" userId="702657c7-ce74-4e67-87a0-6b9afb1b2260" providerId="ADAL" clId="{53DBED7E-12C3-4E3B-AAB8-3E63AB1BF06E}" dt="2025-09-27T18:02:16.491" v="4012" actId="20577"/>
          <ac:spMkLst>
            <pc:docMk/>
            <pc:sldMk cId="3875991332" sldId="317"/>
            <ac:spMk id="19" creationId="{C5BFC6C9-BDDC-1EE1-29A3-8D23005175CA}"/>
          </ac:spMkLst>
        </pc:spChg>
        <pc:spChg chg="del">
          <ac:chgData name="Carlo Roncolato" userId="702657c7-ce74-4e67-87a0-6b9afb1b2260" providerId="ADAL" clId="{53DBED7E-12C3-4E3B-AAB8-3E63AB1BF06E}" dt="2025-09-27T17:20:33.584" v="3470" actId="478"/>
          <ac:spMkLst>
            <pc:docMk/>
            <pc:sldMk cId="3875991332" sldId="317"/>
            <ac:spMk id="20" creationId="{DDD2191D-8C2C-E7BF-4FC2-6A1447EFFF7D}"/>
          </ac:spMkLst>
        </pc:spChg>
        <pc:spChg chg="mod">
          <ac:chgData name="Carlo Roncolato" userId="702657c7-ce74-4e67-87a0-6b9afb1b2260" providerId="ADAL" clId="{53DBED7E-12C3-4E3B-AAB8-3E63AB1BF06E}" dt="2025-09-27T17:23:59.956" v="3473"/>
          <ac:spMkLst>
            <pc:docMk/>
            <pc:sldMk cId="3875991332" sldId="317"/>
            <ac:spMk id="21" creationId="{CF402109-2C8A-405B-BCE4-B98ACC4DE4B4}"/>
          </ac:spMkLst>
        </pc:spChg>
        <pc:spChg chg="mod">
          <ac:chgData name="Carlo Roncolato" userId="702657c7-ce74-4e67-87a0-6b9afb1b2260" providerId="ADAL" clId="{53DBED7E-12C3-4E3B-AAB8-3E63AB1BF06E}" dt="2025-09-27T17:32:37.064" v="3705" actId="164"/>
          <ac:spMkLst>
            <pc:docMk/>
            <pc:sldMk cId="3875991332" sldId="317"/>
            <ac:spMk id="22" creationId="{0ADF887F-51AC-952B-E217-BBFA5B231C4E}"/>
          </ac:spMkLst>
        </pc:spChg>
        <pc:spChg chg="mod">
          <ac:chgData name="Carlo Roncolato" userId="702657c7-ce74-4e67-87a0-6b9afb1b2260" providerId="ADAL" clId="{53DBED7E-12C3-4E3B-AAB8-3E63AB1BF06E}" dt="2025-09-27T17:23:59.956" v="3473"/>
          <ac:spMkLst>
            <pc:docMk/>
            <pc:sldMk cId="3875991332" sldId="317"/>
            <ac:spMk id="23" creationId="{5D556D29-4E2B-7CCA-7FDD-F231A2FDEC54}"/>
          </ac:spMkLst>
        </pc:spChg>
        <pc:spChg chg="mod">
          <ac:chgData name="Carlo Roncolato" userId="702657c7-ce74-4e67-87a0-6b9afb1b2260" providerId="ADAL" clId="{53DBED7E-12C3-4E3B-AAB8-3E63AB1BF06E}" dt="2025-09-27T17:23:59.956" v="3473"/>
          <ac:spMkLst>
            <pc:docMk/>
            <pc:sldMk cId="3875991332" sldId="317"/>
            <ac:spMk id="24" creationId="{97FF2F4E-C3AE-25F7-3163-B11131AFF9B9}"/>
          </ac:spMkLst>
        </pc:spChg>
        <pc:spChg chg="mod">
          <ac:chgData name="Carlo Roncolato" userId="702657c7-ce74-4e67-87a0-6b9afb1b2260" providerId="ADAL" clId="{53DBED7E-12C3-4E3B-AAB8-3E63AB1BF06E}" dt="2025-09-27T17:23:59.956" v="3473"/>
          <ac:spMkLst>
            <pc:docMk/>
            <pc:sldMk cId="3875991332" sldId="317"/>
            <ac:spMk id="26" creationId="{1D1E690A-9451-D2E9-7EDC-54AF6D386AF9}"/>
          </ac:spMkLst>
        </pc:spChg>
        <pc:spChg chg="mod">
          <ac:chgData name="Carlo Roncolato" userId="702657c7-ce74-4e67-87a0-6b9afb1b2260" providerId="ADAL" clId="{53DBED7E-12C3-4E3B-AAB8-3E63AB1BF06E}" dt="2025-09-27T17:23:59.956" v="3473"/>
          <ac:spMkLst>
            <pc:docMk/>
            <pc:sldMk cId="3875991332" sldId="317"/>
            <ac:spMk id="28" creationId="{66154C80-2205-3B7A-9D3C-A5302CD825D8}"/>
          </ac:spMkLst>
        </pc:spChg>
        <pc:spChg chg="mod">
          <ac:chgData name="Carlo Roncolato" userId="702657c7-ce74-4e67-87a0-6b9afb1b2260" providerId="ADAL" clId="{53DBED7E-12C3-4E3B-AAB8-3E63AB1BF06E}" dt="2025-09-27T17:23:59.956" v="3473"/>
          <ac:spMkLst>
            <pc:docMk/>
            <pc:sldMk cId="3875991332" sldId="317"/>
            <ac:spMk id="30" creationId="{FD9200D7-5B34-BEC0-0D5C-DAE8CF1F0A68}"/>
          </ac:spMkLst>
        </pc:spChg>
        <pc:spChg chg="mod">
          <ac:chgData name="Carlo Roncolato" userId="702657c7-ce74-4e67-87a0-6b9afb1b2260" providerId="ADAL" clId="{53DBED7E-12C3-4E3B-AAB8-3E63AB1BF06E}" dt="2025-09-27T17:23:59.956" v="3473"/>
          <ac:spMkLst>
            <pc:docMk/>
            <pc:sldMk cId="3875991332" sldId="317"/>
            <ac:spMk id="31" creationId="{2DC9CDF5-3A7A-28A4-69A2-8B0C71F2CE80}"/>
          </ac:spMkLst>
        </pc:spChg>
        <pc:spChg chg="mod">
          <ac:chgData name="Carlo Roncolato" userId="702657c7-ce74-4e67-87a0-6b9afb1b2260" providerId="ADAL" clId="{53DBED7E-12C3-4E3B-AAB8-3E63AB1BF06E}" dt="2025-09-27T17:23:59.956" v="3473"/>
          <ac:spMkLst>
            <pc:docMk/>
            <pc:sldMk cId="3875991332" sldId="317"/>
            <ac:spMk id="32" creationId="{D248082B-3771-2198-6AE8-A3A67F0AF7E0}"/>
          </ac:spMkLst>
        </pc:spChg>
        <pc:spChg chg="mod">
          <ac:chgData name="Carlo Roncolato" userId="702657c7-ce74-4e67-87a0-6b9afb1b2260" providerId="ADAL" clId="{53DBED7E-12C3-4E3B-AAB8-3E63AB1BF06E}" dt="2025-09-27T17:23:59.956" v="3473"/>
          <ac:spMkLst>
            <pc:docMk/>
            <pc:sldMk cId="3875991332" sldId="317"/>
            <ac:spMk id="33" creationId="{7C264953-38BB-38D2-E33C-A2F0734E094C}"/>
          </ac:spMkLst>
        </pc:spChg>
        <pc:spChg chg="add del mod">
          <ac:chgData name="Carlo Roncolato" userId="702657c7-ce74-4e67-87a0-6b9afb1b2260" providerId="ADAL" clId="{53DBED7E-12C3-4E3B-AAB8-3E63AB1BF06E}" dt="2025-09-28T08:31:11.534" v="4202" actId="478"/>
          <ac:spMkLst>
            <pc:docMk/>
            <pc:sldMk cId="3875991332" sldId="317"/>
            <ac:spMk id="36" creationId="{BC43D13C-8E1E-9C36-44FD-0572DF783FCB}"/>
          </ac:spMkLst>
        </pc:spChg>
        <pc:spChg chg="add del mod">
          <ac:chgData name="Carlo Roncolato" userId="702657c7-ce74-4e67-87a0-6b9afb1b2260" providerId="ADAL" clId="{53DBED7E-12C3-4E3B-AAB8-3E63AB1BF06E}" dt="2025-09-28T08:31:13.026" v="4203" actId="478"/>
          <ac:spMkLst>
            <pc:docMk/>
            <pc:sldMk cId="3875991332" sldId="317"/>
            <ac:spMk id="38" creationId="{855E24F6-4AE1-DFBE-3BB9-048761A74851}"/>
          </ac:spMkLst>
        </pc:spChg>
        <pc:spChg chg="add del mod topLvl">
          <ac:chgData name="Carlo Roncolato" userId="702657c7-ce74-4e67-87a0-6b9afb1b2260" providerId="ADAL" clId="{53DBED7E-12C3-4E3B-AAB8-3E63AB1BF06E}" dt="2025-09-27T17:34:14.641" v="3725" actId="478"/>
          <ac:spMkLst>
            <pc:docMk/>
            <pc:sldMk cId="3875991332" sldId="317"/>
            <ac:spMk id="41" creationId="{D4BF3BCF-84C4-2B8C-55C1-36CE76E22E0F}"/>
          </ac:spMkLst>
        </pc:spChg>
        <pc:spChg chg="add del mod topLvl">
          <ac:chgData name="Carlo Roncolato" userId="702657c7-ce74-4e67-87a0-6b9afb1b2260" providerId="ADAL" clId="{53DBED7E-12C3-4E3B-AAB8-3E63AB1BF06E}" dt="2025-09-27T17:33:41.731" v="3717" actId="478"/>
          <ac:spMkLst>
            <pc:docMk/>
            <pc:sldMk cId="3875991332" sldId="317"/>
            <ac:spMk id="42" creationId="{4661B97A-24DC-8874-2413-16B7B8F42191}"/>
          </ac:spMkLst>
        </pc:spChg>
        <pc:spChg chg="add del mod topLvl">
          <ac:chgData name="Carlo Roncolato" userId="702657c7-ce74-4e67-87a0-6b9afb1b2260" providerId="ADAL" clId="{53DBED7E-12C3-4E3B-AAB8-3E63AB1BF06E}" dt="2025-09-27T17:44:52.263" v="3765" actId="478"/>
          <ac:spMkLst>
            <pc:docMk/>
            <pc:sldMk cId="3875991332" sldId="317"/>
            <ac:spMk id="43" creationId="{44EFE67E-0A81-9723-6D13-3CC5A928EC4C}"/>
          </ac:spMkLst>
        </pc:spChg>
        <pc:spChg chg="add del mod topLvl">
          <ac:chgData name="Carlo Roncolato" userId="702657c7-ce74-4e67-87a0-6b9afb1b2260" providerId="ADAL" clId="{53DBED7E-12C3-4E3B-AAB8-3E63AB1BF06E}" dt="2025-09-27T17:44:48.953" v="3763" actId="478"/>
          <ac:spMkLst>
            <pc:docMk/>
            <pc:sldMk cId="3875991332" sldId="317"/>
            <ac:spMk id="44" creationId="{6AB4E41C-26D5-4930-66F2-37CECBC49179}"/>
          </ac:spMkLst>
        </pc:spChg>
        <pc:spChg chg="add del mod topLvl">
          <ac:chgData name="Carlo Roncolato" userId="702657c7-ce74-4e67-87a0-6b9afb1b2260" providerId="ADAL" clId="{53DBED7E-12C3-4E3B-AAB8-3E63AB1BF06E}" dt="2025-09-27T17:33:43.842" v="3718" actId="478"/>
          <ac:spMkLst>
            <pc:docMk/>
            <pc:sldMk cId="3875991332" sldId="317"/>
            <ac:spMk id="46" creationId="{DD9D4F0B-D45B-0CA8-B914-E5465FE9E3CE}"/>
          </ac:spMkLst>
        </pc:spChg>
        <pc:spChg chg="add del mod topLvl">
          <ac:chgData name="Carlo Roncolato" userId="702657c7-ce74-4e67-87a0-6b9afb1b2260" providerId="ADAL" clId="{53DBED7E-12C3-4E3B-AAB8-3E63AB1BF06E}" dt="2025-09-27T17:33:45.525" v="3719" actId="478"/>
          <ac:spMkLst>
            <pc:docMk/>
            <pc:sldMk cId="3875991332" sldId="317"/>
            <ac:spMk id="48" creationId="{71E1F7EE-19DB-C7EC-6A29-9E01240AA106}"/>
          </ac:spMkLst>
        </pc:spChg>
        <pc:spChg chg="add del mod topLvl">
          <ac:chgData name="Carlo Roncolato" userId="702657c7-ce74-4e67-87a0-6b9afb1b2260" providerId="ADAL" clId="{53DBED7E-12C3-4E3B-AAB8-3E63AB1BF06E}" dt="2025-09-27T17:34:27.100" v="3729" actId="478"/>
          <ac:spMkLst>
            <pc:docMk/>
            <pc:sldMk cId="3875991332" sldId="317"/>
            <ac:spMk id="50" creationId="{634C439C-6B8D-5571-68B6-3534C600596D}"/>
          </ac:spMkLst>
        </pc:spChg>
        <pc:spChg chg="add del mod topLvl">
          <ac:chgData name="Carlo Roncolato" userId="702657c7-ce74-4e67-87a0-6b9afb1b2260" providerId="ADAL" clId="{53DBED7E-12C3-4E3B-AAB8-3E63AB1BF06E}" dt="2025-09-27T17:34:08.521" v="3722" actId="478"/>
          <ac:spMkLst>
            <pc:docMk/>
            <pc:sldMk cId="3875991332" sldId="317"/>
            <ac:spMk id="51" creationId="{ACFBB1C6-77AF-5120-A9EA-791B5612BED1}"/>
          </ac:spMkLst>
        </pc:spChg>
        <pc:spChg chg="del mod">
          <ac:chgData name="Carlo Roncolato" userId="702657c7-ce74-4e67-87a0-6b9afb1b2260" providerId="ADAL" clId="{53DBED7E-12C3-4E3B-AAB8-3E63AB1BF06E}" dt="2025-09-27T17:32:53.323" v="3709" actId="478"/>
          <ac:spMkLst>
            <pc:docMk/>
            <pc:sldMk cId="3875991332" sldId="317"/>
            <ac:spMk id="52" creationId="{03BD3885-B9D4-0D71-F5A1-CF971F01E0FB}"/>
          </ac:spMkLst>
        </pc:spChg>
        <pc:spChg chg="del mod">
          <ac:chgData name="Carlo Roncolato" userId="702657c7-ce74-4e67-87a0-6b9afb1b2260" providerId="ADAL" clId="{53DBED7E-12C3-4E3B-AAB8-3E63AB1BF06E}" dt="2025-09-27T17:32:51.691" v="3708" actId="478"/>
          <ac:spMkLst>
            <pc:docMk/>
            <pc:sldMk cId="3875991332" sldId="317"/>
            <ac:spMk id="53" creationId="{A27C4DF7-F191-2915-EB74-498C3F297316}"/>
          </ac:spMkLst>
        </pc:spChg>
        <pc:spChg chg="add del mod topLvl">
          <ac:chgData name="Carlo Roncolato" userId="702657c7-ce74-4e67-87a0-6b9afb1b2260" providerId="ADAL" clId="{53DBED7E-12C3-4E3B-AAB8-3E63AB1BF06E}" dt="2025-09-27T17:34:13.386" v="3724" actId="478"/>
          <ac:spMkLst>
            <pc:docMk/>
            <pc:sldMk cId="3875991332" sldId="317"/>
            <ac:spMk id="54" creationId="{616AAF0B-A5A7-C142-BB2E-F5650964F225}"/>
          </ac:spMkLst>
        </pc:spChg>
        <pc:spChg chg="del mod">
          <ac:chgData name="Carlo Roncolato" userId="702657c7-ce74-4e67-87a0-6b9afb1b2260" providerId="ADAL" clId="{53DBED7E-12C3-4E3B-AAB8-3E63AB1BF06E}" dt="2025-09-27T17:32:47.435" v="3707" actId="478"/>
          <ac:spMkLst>
            <pc:docMk/>
            <pc:sldMk cId="3875991332" sldId="317"/>
            <ac:spMk id="55" creationId="{16A3A56E-619A-D2C8-6EB2-DA9894F398C9}"/>
          </ac:spMkLst>
        </pc:spChg>
        <pc:spChg chg="add del">
          <ac:chgData name="Carlo Roncolato" userId="702657c7-ce74-4e67-87a0-6b9afb1b2260" providerId="ADAL" clId="{53DBED7E-12C3-4E3B-AAB8-3E63AB1BF06E}" dt="2025-09-27T17:44:37.948" v="3761" actId="22"/>
          <ac:spMkLst>
            <pc:docMk/>
            <pc:sldMk cId="3875991332" sldId="317"/>
            <ac:spMk id="61" creationId="{F154F3B8-81A6-56FE-FA69-2B7CB4F52B1B}"/>
          </ac:spMkLst>
        </pc:spChg>
        <pc:spChg chg="add del mod">
          <ac:chgData name="Carlo Roncolato" userId="702657c7-ce74-4e67-87a0-6b9afb1b2260" providerId="ADAL" clId="{53DBED7E-12C3-4E3B-AAB8-3E63AB1BF06E}" dt="2025-09-28T08:31:07.800" v="4200" actId="478"/>
          <ac:spMkLst>
            <pc:docMk/>
            <pc:sldMk cId="3875991332" sldId="317"/>
            <ac:spMk id="68" creationId="{A0D01F25-3ECC-4500-059F-984CFCD788E1}"/>
          </ac:spMkLst>
        </pc:spChg>
        <pc:spChg chg="add del mod">
          <ac:chgData name="Carlo Roncolato" userId="702657c7-ce74-4e67-87a0-6b9afb1b2260" providerId="ADAL" clId="{53DBED7E-12C3-4E3B-AAB8-3E63AB1BF06E}" dt="2025-09-28T08:31:08.845" v="4201" actId="478"/>
          <ac:spMkLst>
            <pc:docMk/>
            <pc:sldMk cId="3875991332" sldId="317"/>
            <ac:spMk id="70" creationId="{72D8D0EC-EB4E-5720-AF32-496AC0920345}"/>
          </ac:spMkLst>
        </pc:spChg>
        <pc:spChg chg="add del mod">
          <ac:chgData name="Carlo Roncolato" userId="702657c7-ce74-4e67-87a0-6b9afb1b2260" providerId="ADAL" clId="{53DBED7E-12C3-4E3B-AAB8-3E63AB1BF06E}" dt="2025-09-28T08:31:14.407" v="4204" actId="478"/>
          <ac:spMkLst>
            <pc:docMk/>
            <pc:sldMk cId="3875991332" sldId="317"/>
            <ac:spMk id="71" creationId="{8BCD1C2B-1C92-A86F-F2DF-3097DA08A542}"/>
          </ac:spMkLst>
        </pc:spChg>
        <pc:grpChg chg="del mod">
          <ac:chgData name="Carlo Roncolato" userId="702657c7-ce74-4e67-87a0-6b9afb1b2260" providerId="ADAL" clId="{53DBED7E-12C3-4E3B-AAB8-3E63AB1BF06E}" dt="2025-09-27T17:24:36.790" v="3476" actId="478"/>
          <ac:grpSpMkLst>
            <pc:docMk/>
            <pc:sldMk cId="3875991332" sldId="317"/>
            <ac:grpSpMk id="6" creationId="{7191B289-40FE-659C-AF45-648898609E6D}"/>
          </ac:grpSpMkLst>
        </pc:grpChg>
        <pc:grpChg chg="mod">
          <ac:chgData name="Carlo Roncolato" userId="702657c7-ce74-4e67-87a0-6b9afb1b2260" providerId="ADAL" clId="{53DBED7E-12C3-4E3B-AAB8-3E63AB1BF06E}" dt="2025-09-27T17:32:27.080" v="3702" actId="1076"/>
          <ac:grpSpMkLst>
            <pc:docMk/>
            <pc:sldMk cId="3875991332" sldId="317"/>
            <ac:grpSpMk id="39" creationId="{593F5971-C6A3-F0DE-FD4C-362CCFEEA18C}"/>
          </ac:grpSpMkLst>
        </pc:grpChg>
        <pc:grpChg chg="add del mod">
          <ac:chgData name="Carlo Roncolato" userId="702657c7-ce74-4e67-87a0-6b9afb1b2260" providerId="ADAL" clId="{53DBED7E-12C3-4E3B-AAB8-3E63AB1BF06E}" dt="2025-09-28T08:51:58.361" v="4773" actId="478"/>
          <ac:grpSpMkLst>
            <pc:docMk/>
            <pc:sldMk cId="3875991332" sldId="317"/>
            <ac:grpSpMk id="56" creationId="{AF3D9A7C-3950-1512-DB12-D99A693227FF}"/>
          </ac:grpSpMkLst>
        </pc:grpChg>
        <pc:grpChg chg="add del mod ord">
          <ac:chgData name="Carlo Roncolato" userId="702657c7-ce74-4e67-87a0-6b9afb1b2260" providerId="ADAL" clId="{53DBED7E-12C3-4E3B-AAB8-3E63AB1BF06E}" dt="2025-09-27T17:39:05.426" v="3759" actId="478"/>
          <ac:grpSpMkLst>
            <pc:docMk/>
            <pc:sldMk cId="3875991332" sldId="317"/>
            <ac:grpSpMk id="59" creationId="{202A337B-CEFB-CDE5-B53B-018B1DB9FD77}"/>
          </ac:grpSpMkLst>
        </pc:grpChg>
        <pc:picChg chg="del">
          <ac:chgData name="Carlo Roncolato" userId="702657c7-ce74-4e67-87a0-6b9afb1b2260" providerId="ADAL" clId="{53DBED7E-12C3-4E3B-AAB8-3E63AB1BF06E}" dt="2025-09-27T17:20:29.999" v="3467" actId="478"/>
          <ac:picMkLst>
            <pc:docMk/>
            <pc:sldMk cId="3875991332" sldId="317"/>
            <ac:picMk id="5" creationId="{A60299EF-82E5-FBD3-BA59-301F5AF4CC29}"/>
          </ac:picMkLst>
        </pc:picChg>
        <pc:picChg chg="del">
          <ac:chgData name="Carlo Roncolato" userId="702657c7-ce74-4e67-87a0-6b9afb1b2260" providerId="ADAL" clId="{53DBED7E-12C3-4E3B-AAB8-3E63AB1BF06E}" dt="2025-09-27T17:20:30.898" v="3468" actId="478"/>
          <ac:picMkLst>
            <pc:docMk/>
            <pc:sldMk cId="3875991332" sldId="317"/>
            <ac:picMk id="7" creationId="{23A90855-F0B4-C1EA-09AA-A0E31B137A3E}"/>
          </ac:picMkLst>
        </pc:picChg>
        <pc:picChg chg="mod">
          <ac:chgData name="Carlo Roncolato" userId="702657c7-ce74-4e67-87a0-6b9afb1b2260" providerId="ADAL" clId="{53DBED7E-12C3-4E3B-AAB8-3E63AB1BF06E}" dt="2025-09-27T17:32:37.064" v="3705" actId="164"/>
          <ac:picMkLst>
            <pc:docMk/>
            <pc:sldMk cId="3875991332" sldId="317"/>
            <ac:picMk id="15" creationId="{F469E2F2-3C25-E9CA-DA68-7228DEA9FFAF}"/>
          </ac:picMkLst>
        </pc:picChg>
        <pc:picChg chg="mod">
          <ac:chgData name="Carlo Roncolato" userId="702657c7-ce74-4e67-87a0-6b9afb1b2260" providerId="ADAL" clId="{53DBED7E-12C3-4E3B-AAB8-3E63AB1BF06E}" dt="2025-09-27T17:32:37.064" v="3705" actId="164"/>
          <ac:picMkLst>
            <pc:docMk/>
            <pc:sldMk cId="3875991332" sldId="317"/>
            <ac:picMk id="17" creationId="{F9B56A83-CAFF-47E2-523F-ADBF4CBFD6BB}"/>
          </ac:picMkLst>
        </pc:picChg>
        <pc:picChg chg="add del mod topLvl">
          <ac:chgData name="Carlo Roncolato" userId="702657c7-ce74-4e67-87a0-6b9afb1b2260" providerId="ADAL" clId="{53DBED7E-12C3-4E3B-AAB8-3E63AB1BF06E}" dt="2025-09-27T17:38:19.646" v="3748" actId="478"/>
          <ac:picMkLst>
            <pc:docMk/>
            <pc:sldMk cId="3875991332" sldId="317"/>
            <ac:picMk id="40" creationId="{202163EF-851B-68F1-BE3F-581921CCE28D}"/>
          </ac:picMkLst>
        </pc:picChg>
        <pc:picChg chg="add mod modCrop">
          <ac:chgData name="Carlo Roncolato" userId="702657c7-ce74-4e67-87a0-6b9afb1b2260" providerId="ADAL" clId="{53DBED7E-12C3-4E3B-AAB8-3E63AB1BF06E}" dt="2025-09-27T17:38:17.719" v="3747" actId="164"/>
          <ac:picMkLst>
            <pc:docMk/>
            <pc:sldMk cId="3875991332" sldId="317"/>
            <ac:picMk id="57" creationId="{8AFE3A04-3FFE-F49D-482B-C8B2466E0866}"/>
          </ac:picMkLst>
        </pc:picChg>
        <pc:picChg chg="add mod modCrop">
          <ac:chgData name="Carlo Roncolato" userId="702657c7-ce74-4e67-87a0-6b9afb1b2260" providerId="ADAL" clId="{53DBED7E-12C3-4E3B-AAB8-3E63AB1BF06E}" dt="2025-09-27T17:38:17.719" v="3747" actId="164"/>
          <ac:picMkLst>
            <pc:docMk/>
            <pc:sldMk cId="3875991332" sldId="317"/>
            <ac:picMk id="58" creationId="{166B8959-426F-D608-F401-374DAA305260}"/>
          </ac:picMkLst>
        </pc:picChg>
        <pc:picChg chg="add del mod">
          <ac:chgData name="Carlo Roncolato" userId="702657c7-ce74-4e67-87a0-6b9afb1b2260" providerId="ADAL" clId="{53DBED7E-12C3-4E3B-AAB8-3E63AB1BF06E}" dt="2025-09-28T08:31:06.355" v="4199" actId="478"/>
          <ac:picMkLst>
            <pc:docMk/>
            <pc:sldMk cId="3875991332" sldId="317"/>
            <ac:picMk id="63" creationId="{38765773-7934-CC08-E2EE-7017772EDA5D}"/>
          </ac:picMkLst>
        </pc:picChg>
        <pc:inkChg chg="add del">
          <ac:chgData name="Carlo Roncolato" userId="702657c7-ce74-4e67-87a0-6b9afb1b2260" providerId="ADAL" clId="{53DBED7E-12C3-4E3B-AAB8-3E63AB1BF06E}" dt="2025-09-27T17:45:38.795" v="3772"/>
          <ac:inkMkLst>
            <pc:docMk/>
            <pc:sldMk cId="3875991332" sldId="317"/>
            <ac:inkMk id="64" creationId="{85B11848-AF92-FB81-A4E7-827015419811}"/>
          </ac:inkMkLst>
        </pc:inkChg>
        <pc:inkChg chg="add del">
          <ac:chgData name="Carlo Roncolato" userId="702657c7-ce74-4e67-87a0-6b9afb1b2260" providerId="ADAL" clId="{53DBED7E-12C3-4E3B-AAB8-3E63AB1BF06E}" dt="2025-09-28T08:31:08.845" v="4201" actId="478"/>
          <ac:inkMkLst>
            <pc:docMk/>
            <pc:sldMk cId="3875991332" sldId="317"/>
            <ac:inkMk id="65" creationId="{72F02906-0C89-1F9B-7951-B06C3D2BE87E}"/>
          </ac:inkMkLst>
        </pc:inkChg>
        <pc:inkChg chg="add del">
          <ac:chgData name="Carlo Roncolato" userId="702657c7-ce74-4e67-87a0-6b9afb1b2260" providerId="ADAL" clId="{53DBED7E-12C3-4E3B-AAB8-3E63AB1BF06E}" dt="2025-09-28T08:31:08.845" v="4201" actId="478"/>
          <ac:inkMkLst>
            <pc:docMk/>
            <pc:sldMk cId="3875991332" sldId="317"/>
            <ac:inkMk id="66" creationId="{A6E2EC67-564D-1A26-A44F-B200C84B6258}"/>
          </ac:inkMkLst>
        </pc:inkChg>
        <pc:cxnChg chg="del">
          <ac:chgData name="Carlo Roncolato" userId="702657c7-ce74-4e67-87a0-6b9afb1b2260" providerId="ADAL" clId="{53DBED7E-12C3-4E3B-AAB8-3E63AB1BF06E}" dt="2025-09-27T17:20:33.584" v="3470" actId="478"/>
          <ac:cxnSpMkLst>
            <pc:docMk/>
            <pc:sldMk cId="3875991332" sldId="317"/>
            <ac:cxnSpMk id="8" creationId="{9EB1B3C3-5ACC-3E2C-D1BB-2662ECD39D48}"/>
          </ac:cxnSpMkLst>
        </pc:cxnChg>
        <pc:cxnChg chg="mod">
          <ac:chgData name="Carlo Roncolato" userId="702657c7-ce74-4e67-87a0-6b9afb1b2260" providerId="ADAL" clId="{53DBED7E-12C3-4E3B-AAB8-3E63AB1BF06E}" dt="2025-09-27T17:32:37.064" v="3705" actId="164"/>
          <ac:cxnSpMkLst>
            <pc:docMk/>
            <pc:sldMk cId="3875991332" sldId="317"/>
            <ac:cxnSpMk id="14" creationId="{0CFC83D9-D606-E5DD-A91F-22520B68141C}"/>
          </ac:cxnSpMkLst>
        </pc:cxnChg>
        <pc:cxnChg chg="del">
          <ac:chgData name="Carlo Roncolato" userId="702657c7-ce74-4e67-87a0-6b9afb1b2260" providerId="ADAL" clId="{53DBED7E-12C3-4E3B-AAB8-3E63AB1BF06E}" dt="2025-09-27T17:33:43.842" v="3718" actId="478"/>
          <ac:cxnSpMkLst>
            <pc:docMk/>
            <pc:sldMk cId="3875991332" sldId="317"/>
            <ac:cxnSpMk id="45" creationId="{4B1E028B-2AD3-834D-E97E-DAF8522E057E}"/>
          </ac:cxnSpMkLst>
        </pc:cxnChg>
        <pc:cxnChg chg="del">
          <ac:chgData name="Carlo Roncolato" userId="702657c7-ce74-4e67-87a0-6b9afb1b2260" providerId="ADAL" clId="{53DBED7E-12C3-4E3B-AAB8-3E63AB1BF06E}" dt="2025-09-27T17:33:43.842" v="3718" actId="478"/>
          <ac:cxnSpMkLst>
            <pc:docMk/>
            <pc:sldMk cId="3875991332" sldId="317"/>
            <ac:cxnSpMk id="47" creationId="{5EEB5F2C-B054-1054-52AA-CA7F5C54DD5B}"/>
          </ac:cxnSpMkLst>
        </pc:cxnChg>
        <pc:cxnChg chg="del">
          <ac:chgData name="Carlo Roncolato" userId="702657c7-ce74-4e67-87a0-6b9afb1b2260" providerId="ADAL" clId="{53DBED7E-12C3-4E3B-AAB8-3E63AB1BF06E}" dt="2025-09-27T17:34:27.100" v="3729" actId="478"/>
          <ac:cxnSpMkLst>
            <pc:docMk/>
            <pc:sldMk cId="3875991332" sldId="317"/>
            <ac:cxnSpMk id="49" creationId="{A087CF26-FC2F-4263-B1D5-B865CB2AEB47}"/>
          </ac:cxnSpMkLst>
        </pc:cxnChg>
      </pc:sldChg>
      <pc:sldChg chg="addSp delSp modSp add mod">
        <pc:chgData name="Carlo Roncolato" userId="702657c7-ce74-4e67-87a0-6b9afb1b2260" providerId="ADAL" clId="{53DBED7E-12C3-4E3B-AAB8-3E63AB1BF06E}" dt="2025-09-27T09:19:01.506" v="1565" actId="1076"/>
        <pc:sldMkLst>
          <pc:docMk/>
          <pc:sldMk cId="2023078493" sldId="318"/>
        </pc:sldMkLst>
        <pc:spChg chg="mod">
          <ac:chgData name="Carlo Roncolato" userId="702657c7-ce74-4e67-87a0-6b9afb1b2260" providerId="ADAL" clId="{53DBED7E-12C3-4E3B-AAB8-3E63AB1BF06E}" dt="2025-09-27T09:06:30.872" v="1238" actId="20577"/>
          <ac:spMkLst>
            <pc:docMk/>
            <pc:sldMk cId="2023078493" sldId="318"/>
            <ac:spMk id="2" creationId="{4B3C3B91-29DE-7A44-DFF9-610224228455}"/>
          </ac:spMkLst>
        </pc:spChg>
        <pc:spChg chg="del">
          <ac:chgData name="Carlo Roncolato" userId="702657c7-ce74-4e67-87a0-6b9afb1b2260" providerId="ADAL" clId="{53DBED7E-12C3-4E3B-AAB8-3E63AB1BF06E}" dt="2025-09-27T09:06:17.964" v="1235" actId="478"/>
          <ac:spMkLst>
            <pc:docMk/>
            <pc:sldMk cId="2023078493" sldId="318"/>
            <ac:spMk id="4" creationId="{2D7CD6A6-348A-5E4E-5EDA-694CCF56D590}"/>
          </ac:spMkLst>
        </pc:spChg>
        <pc:spChg chg="del">
          <ac:chgData name="Carlo Roncolato" userId="702657c7-ce74-4e67-87a0-6b9afb1b2260" providerId="ADAL" clId="{53DBED7E-12C3-4E3B-AAB8-3E63AB1BF06E}" dt="2025-09-27T09:06:17.964" v="1235" actId="478"/>
          <ac:spMkLst>
            <pc:docMk/>
            <pc:sldMk cId="2023078493" sldId="318"/>
            <ac:spMk id="5" creationId="{D080E9CE-375A-3884-F7BF-FEF49EE3075D}"/>
          </ac:spMkLst>
        </pc:spChg>
        <pc:spChg chg="del">
          <ac:chgData name="Carlo Roncolato" userId="702657c7-ce74-4e67-87a0-6b9afb1b2260" providerId="ADAL" clId="{53DBED7E-12C3-4E3B-AAB8-3E63AB1BF06E}" dt="2025-09-27T09:06:17.964" v="1235" actId="478"/>
          <ac:spMkLst>
            <pc:docMk/>
            <pc:sldMk cId="2023078493" sldId="318"/>
            <ac:spMk id="11" creationId="{91726C25-560F-12EE-B255-3776490886E0}"/>
          </ac:spMkLst>
        </pc:spChg>
        <pc:spChg chg="del">
          <ac:chgData name="Carlo Roncolato" userId="702657c7-ce74-4e67-87a0-6b9afb1b2260" providerId="ADAL" clId="{53DBED7E-12C3-4E3B-AAB8-3E63AB1BF06E}" dt="2025-09-27T09:06:17.964" v="1235" actId="478"/>
          <ac:spMkLst>
            <pc:docMk/>
            <pc:sldMk cId="2023078493" sldId="318"/>
            <ac:spMk id="12" creationId="{8F5B672B-BCFD-C415-00E4-7917A2A3603E}"/>
          </ac:spMkLst>
        </pc:spChg>
        <pc:spChg chg="del">
          <ac:chgData name="Carlo Roncolato" userId="702657c7-ce74-4e67-87a0-6b9afb1b2260" providerId="ADAL" clId="{53DBED7E-12C3-4E3B-AAB8-3E63AB1BF06E}" dt="2025-09-27T09:06:17.964" v="1235" actId="478"/>
          <ac:spMkLst>
            <pc:docMk/>
            <pc:sldMk cId="2023078493" sldId="318"/>
            <ac:spMk id="13" creationId="{A81C668E-F3AB-9ACB-0B33-DFC9135364B8}"/>
          </ac:spMkLst>
        </pc:spChg>
        <pc:spChg chg="del">
          <ac:chgData name="Carlo Roncolato" userId="702657c7-ce74-4e67-87a0-6b9afb1b2260" providerId="ADAL" clId="{53DBED7E-12C3-4E3B-AAB8-3E63AB1BF06E}" dt="2025-09-27T09:06:17.964" v="1235" actId="478"/>
          <ac:spMkLst>
            <pc:docMk/>
            <pc:sldMk cId="2023078493" sldId="318"/>
            <ac:spMk id="14" creationId="{C375679A-AF05-E188-54F7-24CE1A7055B1}"/>
          </ac:spMkLst>
        </pc:spChg>
        <pc:spChg chg="add mod">
          <ac:chgData name="Carlo Roncolato" userId="702657c7-ce74-4e67-87a0-6b9afb1b2260" providerId="ADAL" clId="{53DBED7E-12C3-4E3B-AAB8-3E63AB1BF06E}" dt="2025-09-27T09:15:21.842" v="1510" actId="1036"/>
          <ac:spMkLst>
            <pc:docMk/>
            <pc:sldMk cId="2023078493" sldId="318"/>
            <ac:spMk id="15" creationId="{B109A234-0917-5133-666F-96C856078D19}"/>
          </ac:spMkLst>
        </pc:spChg>
        <pc:spChg chg="add mod">
          <ac:chgData name="Carlo Roncolato" userId="702657c7-ce74-4e67-87a0-6b9afb1b2260" providerId="ADAL" clId="{53DBED7E-12C3-4E3B-AAB8-3E63AB1BF06E}" dt="2025-09-27T09:15:21.842" v="1510" actId="1036"/>
          <ac:spMkLst>
            <pc:docMk/>
            <pc:sldMk cId="2023078493" sldId="318"/>
            <ac:spMk id="16" creationId="{557FD46A-1C80-BD7F-3425-733BBBCE6224}"/>
          </ac:spMkLst>
        </pc:spChg>
        <pc:spChg chg="add mod">
          <ac:chgData name="Carlo Roncolato" userId="702657c7-ce74-4e67-87a0-6b9afb1b2260" providerId="ADAL" clId="{53DBED7E-12C3-4E3B-AAB8-3E63AB1BF06E}" dt="2025-09-27T09:15:21.842" v="1510" actId="1036"/>
          <ac:spMkLst>
            <pc:docMk/>
            <pc:sldMk cId="2023078493" sldId="318"/>
            <ac:spMk id="17" creationId="{9319D49B-F430-208A-162E-63E9417FA4C8}"/>
          </ac:spMkLst>
        </pc:spChg>
        <pc:spChg chg="add mod">
          <ac:chgData name="Carlo Roncolato" userId="702657c7-ce74-4e67-87a0-6b9afb1b2260" providerId="ADAL" clId="{53DBED7E-12C3-4E3B-AAB8-3E63AB1BF06E}" dt="2025-09-27T09:15:21.842" v="1510" actId="1036"/>
          <ac:spMkLst>
            <pc:docMk/>
            <pc:sldMk cId="2023078493" sldId="318"/>
            <ac:spMk id="18" creationId="{F4B54817-8223-C88B-D606-92CC868032D0}"/>
          </ac:spMkLst>
        </pc:spChg>
        <pc:spChg chg="add mod">
          <ac:chgData name="Carlo Roncolato" userId="702657c7-ce74-4e67-87a0-6b9afb1b2260" providerId="ADAL" clId="{53DBED7E-12C3-4E3B-AAB8-3E63AB1BF06E}" dt="2025-09-27T09:07:55.546" v="1247" actId="1076"/>
          <ac:spMkLst>
            <pc:docMk/>
            <pc:sldMk cId="2023078493" sldId="318"/>
            <ac:spMk id="19" creationId="{54954DC1-7359-9B47-5D13-B30C2BB1AF53}"/>
          </ac:spMkLst>
        </pc:spChg>
        <pc:spChg chg="del">
          <ac:chgData name="Carlo Roncolato" userId="702657c7-ce74-4e67-87a0-6b9afb1b2260" providerId="ADAL" clId="{53DBED7E-12C3-4E3B-AAB8-3E63AB1BF06E}" dt="2025-09-27T09:06:47.967" v="1242" actId="478"/>
          <ac:spMkLst>
            <pc:docMk/>
            <pc:sldMk cId="2023078493" sldId="318"/>
            <ac:spMk id="20" creationId="{F64F35DD-67FA-4775-6122-4C1A0BAD3541}"/>
          </ac:spMkLst>
        </pc:spChg>
        <pc:spChg chg="add mod">
          <ac:chgData name="Carlo Roncolato" userId="702657c7-ce74-4e67-87a0-6b9afb1b2260" providerId="ADAL" clId="{53DBED7E-12C3-4E3B-AAB8-3E63AB1BF06E}" dt="2025-09-27T09:19:01.506" v="1565" actId="1076"/>
          <ac:spMkLst>
            <pc:docMk/>
            <pc:sldMk cId="2023078493" sldId="318"/>
            <ac:spMk id="22" creationId="{55CC4037-F0F0-2801-0120-86937AC7C40E}"/>
          </ac:spMkLst>
        </pc:spChg>
        <pc:spChg chg="del">
          <ac:chgData name="Carlo Roncolato" userId="702657c7-ce74-4e67-87a0-6b9afb1b2260" providerId="ADAL" clId="{53DBED7E-12C3-4E3B-AAB8-3E63AB1BF06E}" dt="2025-09-27T09:06:47.967" v="1242" actId="478"/>
          <ac:spMkLst>
            <pc:docMk/>
            <pc:sldMk cId="2023078493" sldId="318"/>
            <ac:spMk id="23" creationId="{259D0B4C-6A68-7BC8-A9D9-14DAEF0EE4B1}"/>
          </ac:spMkLst>
        </pc:spChg>
        <pc:spChg chg="del">
          <ac:chgData name="Carlo Roncolato" userId="702657c7-ce74-4e67-87a0-6b9afb1b2260" providerId="ADAL" clId="{53DBED7E-12C3-4E3B-AAB8-3E63AB1BF06E}" dt="2025-09-27T09:06:17.964" v="1235" actId="478"/>
          <ac:spMkLst>
            <pc:docMk/>
            <pc:sldMk cId="2023078493" sldId="318"/>
            <ac:spMk id="24" creationId="{89F00085-FE52-28D0-FE2A-D2B7F3901B06}"/>
          </ac:spMkLst>
        </pc:spChg>
        <pc:spChg chg="del">
          <ac:chgData name="Carlo Roncolato" userId="702657c7-ce74-4e67-87a0-6b9afb1b2260" providerId="ADAL" clId="{53DBED7E-12C3-4E3B-AAB8-3E63AB1BF06E}" dt="2025-09-27T09:06:17.964" v="1235" actId="478"/>
          <ac:spMkLst>
            <pc:docMk/>
            <pc:sldMk cId="2023078493" sldId="318"/>
            <ac:spMk id="40" creationId="{24C96544-0C8C-9CE5-D0F1-5F2AA28CAC0D}"/>
          </ac:spMkLst>
        </pc:spChg>
        <pc:spChg chg="del">
          <ac:chgData name="Carlo Roncolato" userId="702657c7-ce74-4e67-87a0-6b9afb1b2260" providerId="ADAL" clId="{53DBED7E-12C3-4E3B-AAB8-3E63AB1BF06E}" dt="2025-09-27T09:06:17.964" v="1235" actId="478"/>
          <ac:spMkLst>
            <pc:docMk/>
            <pc:sldMk cId="2023078493" sldId="318"/>
            <ac:spMk id="41" creationId="{7E6AC14A-DD4A-5872-D0D2-DDB7787A8169}"/>
          </ac:spMkLst>
        </pc:spChg>
        <pc:grpChg chg="del">
          <ac:chgData name="Carlo Roncolato" userId="702657c7-ce74-4e67-87a0-6b9afb1b2260" providerId="ADAL" clId="{53DBED7E-12C3-4E3B-AAB8-3E63AB1BF06E}" dt="2025-09-27T09:06:47.967" v="1242" actId="478"/>
          <ac:grpSpMkLst>
            <pc:docMk/>
            <pc:sldMk cId="2023078493" sldId="318"/>
            <ac:grpSpMk id="10" creationId="{C3AD50FC-F477-0238-4CAD-CF8394B27CC3}"/>
          </ac:grpSpMkLst>
        </pc:grpChg>
        <pc:picChg chg="add mod">
          <ac:chgData name="Carlo Roncolato" userId="702657c7-ce74-4e67-87a0-6b9afb1b2260" providerId="ADAL" clId="{53DBED7E-12C3-4E3B-AAB8-3E63AB1BF06E}" dt="2025-09-27T09:06:52.759" v="1243" actId="1076"/>
          <ac:picMkLst>
            <pc:docMk/>
            <pc:sldMk cId="2023078493" sldId="318"/>
            <ac:picMk id="25" creationId="{CD283436-9D4C-76A3-CC3E-23381A373AD1}"/>
          </ac:picMkLst>
        </pc:picChg>
        <pc:cxnChg chg="del">
          <ac:chgData name="Carlo Roncolato" userId="702657c7-ce74-4e67-87a0-6b9afb1b2260" providerId="ADAL" clId="{53DBED7E-12C3-4E3B-AAB8-3E63AB1BF06E}" dt="2025-09-27T09:06:47.967" v="1242" actId="478"/>
          <ac:cxnSpMkLst>
            <pc:docMk/>
            <pc:sldMk cId="2023078493" sldId="318"/>
            <ac:cxnSpMk id="3" creationId="{1F1732F5-50A1-80B9-8AB2-4A518F44C0D1}"/>
          </ac:cxnSpMkLst>
        </pc:cxnChg>
        <pc:cxnChg chg="del">
          <ac:chgData name="Carlo Roncolato" userId="702657c7-ce74-4e67-87a0-6b9afb1b2260" providerId="ADAL" clId="{53DBED7E-12C3-4E3B-AAB8-3E63AB1BF06E}" dt="2025-09-27T09:06:47.967" v="1242" actId="478"/>
          <ac:cxnSpMkLst>
            <pc:docMk/>
            <pc:sldMk cId="2023078493" sldId="318"/>
            <ac:cxnSpMk id="21" creationId="{990B3F66-373A-A8A1-5CE5-98263A52A357}"/>
          </ac:cxnSpMkLst>
        </pc:cxnChg>
        <pc:cxnChg chg="del">
          <ac:chgData name="Carlo Roncolato" userId="702657c7-ce74-4e67-87a0-6b9afb1b2260" providerId="ADAL" clId="{53DBED7E-12C3-4E3B-AAB8-3E63AB1BF06E}" dt="2025-09-27T09:06:17.964" v="1235" actId="478"/>
          <ac:cxnSpMkLst>
            <pc:docMk/>
            <pc:sldMk cId="2023078493" sldId="318"/>
            <ac:cxnSpMk id="26" creationId="{CF0750D1-E8AF-6C23-17BC-931EB849C3B9}"/>
          </ac:cxnSpMkLst>
        </pc:cxnChg>
      </pc:sldChg>
      <pc:sldChg chg="addSp delSp modSp add del mod">
        <pc:chgData name="Carlo Roncolato" userId="702657c7-ce74-4e67-87a0-6b9afb1b2260" providerId="ADAL" clId="{53DBED7E-12C3-4E3B-AAB8-3E63AB1BF06E}" dt="2025-09-27T09:15:15.845" v="1498" actId="47"/>
        <pc:sldMkLst>
          <pc:docMk/>
          <pc:sldMk cId="1462822328" sldId="319"/>
        </pc:sldMkLst>
        <pc:spChg chg="mod">
          <ac:chgData name="Carlo Roncolato" userId="702657c7-ce74-4e67-87a0-6b9afb1b2260" providerId="ADAL" clId="{53DBED7E-12C3-4E3B-AAB8-3E63AB1BF06E}" dt="2025-09-27T09:08:21.185" v="1250"/>
          <ac:spMkLst>
            <pc:docMk/>
            <pc:sldMk cId="1462822328" sldId="319"/>
            <ac:spMk id="20" creationId="{A33864E9-08CE-D5A8-B6DD-2D6A851175FD}"/>
          </ac:spMkLst>
        </pc:spChg>
        <pc:spChg chg="mod">
          <ac:chgData name="Carlo Roncolato" userId="702657c7-ce74-4e67-87a0-6b9afb1b2260" providerId="ADAL" clId="{53DBED7E-12C3-4E3B-AAB8-3E63AB1BF06E}" dt="2025-09-27T09:08:21.185" v="1250"/>
          <ac:spMkLst>
            <pc:docMk/>
            <pc:sldMk cId="1462822328" sldId="319"/>
            <ac:spMk id="21" creationId="{5C908790-5294-42DE-3FDD-B218A95BA719}"/>
          </ac:spMkLst>
        </pc:spChg>
        <pc:spChg chg="mod">
          <ac:chgData name="Carlo Roncolato" userId="702657c7-ce74-4e67-87a0-6b9afb1b2260" providerId="ADAL" clId="{53DBED7E-12C3-4E3B-AAB8-3E63AB1BF06E}" dt="2025-09-27T09:08:21.185" v="1250"/>
          <ac:spMkLst>
            <pc:docMk/>
            <pc:sldMk cId="1462822328" sldId="319"/>
            <ac:spMk id="22" creationId="{91D910BA-122D-1F1C-3ED3-91237E718A69}"/>
          </ac:spMkLst>
        </pc:spChg>
        <pc:spChg chg="mod">
          <ac:chgData name="Carlo Roncolato" userId="702657c7-ce74-4e67-87a0-6b9afb1b2260" providerId="ADAL" clId="{53DBED7E-12C3-4E3B-AAB8-3E63AB1BF06E}" dt="2025-09-27T09:08:21.185" v="1250"/>
          <ac:spMkLst>
            <pc:docMk/>
            <pc:sldMk cId="1462822328" sldId="319"/>
            <ac:spMk id="23" creationId="{A7F5CC09-A794-3D36-519F-EFA4992E1007}"/>
          </ac:spMkLst>
        </pc:spChg>
        <pc:spChg chg="add del mod">
          <ac:chgData name="Carlo Roncolato" userId="702657c7-ce74-4e67-87a0-6b9afb1b2260" providerId="ADAL" clId="{53DBED7E-12C3-4E3B-AAB8-3E63AB1BF06E}" dt="2025-09-27T09:09:25.660" v="1319" actId="21"/>
          <ac:spMkLst>
            <pc:docMk/>
            <pc:sldMk cId="1462822328" sldId="319"/>
            <ac:spMk id="27" creationId="{8CCC9B2C-5B77-D8E9-9543-A076AED5632B}"/>
          </ac:spMkLst>
        </pc:spChg>
        <pc:grpChg chg="add del mod">
          <ac:chgData name="Carlo Roncolato" userId="702657c7-ce74-4e67-87a0-6b9afb1b2260" providerId="ADAL" clId="{53DBED7E-12C3-4E3B-AAB8-3E63AB1BF06E}" dt="2025-09-27T09:09:25.660" v="1319" actId="21"/>
          <ac:grpSpMkLst>
            <pc:docMk/>
            <pc:sldMk cId="1462822328" sldId="319"/>
            <ac:grpSpMk id="24" creationId="{81AD77C2-0609-E7A4-F722-A3662A384E77}"/>
          </ac:grpSpMkLst>
        </pc:grpChg>
      </pc:sldChg>
      <pc:sldChg chg="addSp delSp modSp add mod modAnim">
        <pc:chgData name="Carlo Roncolato" userId="702657c7-ce74-4e67-87a0-6b9afb1b2260" providerId="ADAL" clId="{53DBED7E-12C3-4E3B-AAB8-3E63AB1BF06E}" dt="2025-09-27T09:16:56.273" v="1547"/>
        <pc:sldMkLst>
          <pc:docMk/>
          <pc:sldMk cId="891492675" sldId="320"/>
        </pc:sldMkLst>
        <pc:spChg chg="mod">
          <ac:chgData name="Carlo Roncolato" userId="702657c7-ce74-4e67-87a0-6b9afb1b2260" providerId="ADAL" clId="{53DBED7E-12C3-4E3B-AAB8-3E63AB1BF06E}" dt="2025-09-27T09:09:13.357" v="1318" actId="20577"/>
          <ac:spMkLst>
            <pc:docMk/>
            <pc:sldMk cId="891492675" sldId="320"/>
            <ac:spMk id="2" creationId="{68C9192E-8EFE-BA9E-4DFB-62D7539B3BD3}"/>
          </ac:spMkLst>
        </pc:spChg>
        <pc:spChg chg="add mod">
          <ac:chgData name="Carlo Roncolato" userId="702657c7-ce74-4e67-87a0-6b9afb1b2260" providerId="ADAL" clId="{53DBED7E-12C3-4E3B-AAB8-3E63AB1BF06E}" dt="2025-09-27T09:12:25.734" v="1448" actId="1076"/>
          <ac:spMkLst>
            <pc:docMk/>
            <pc:sldMk cId="891492675" sldId="320"/>
            <ac:spMk id="3" creationId="{931F9936-9A4D-C775-7325-D556ACB808E3}"/>
          </ac:spMkLst>
        </pc:spChg>
        <pc:spChg chg="add mod">
          <ac:chgData name="Carlo Roncolato" userId="702657c7-ce74-4e67-87a0-6b9afb1b2260" providerId="ADAL" clId="{53DBED7E-12C3-4E3B-AAB8-3E63AB1BF06E}" dt="2025-09-27T09:12:22.334" v="1447" actId="1076"/>
          <ac:spMkLst>
            <pc:docMk/>
            <pc:sldMk cId="891492675" sldId="320"/>
            <ac:spMk id="5" creationId="{5CADE7AE-2872-0F62-0ACD-4F5614A73374}"/>
          </ac:spMkLst>
        </pc:spChg>
        <pc:spChg chg="add mod">
          <ac:chgData name="Carlo Roncolato" userId="702657c7-ce74-4e67-87a0-6b9afb1b2260" providerId="ADAL" clId="{53DBED7E-12C3-4E3B-AAB8-3E63AB1BF06E}" dt="2025-09-27T09:14:13.783" v="1485" actId="1076"/>
          <ac:spMkLst>
            <pc:docMk/>
            <pc:sldMk cId="891492675" sldId="320"/>
            <ac:spMk id="6" creationId="{AB91391D-1BD8-A24E-FCEC-2D7BFB26AD2C}"/>
          </ac:spMkLst>
        </pc:spChg>
        <pc:spChg chg="add del mod">
          <ac:chgData name="Carlo Roncolato" userId="702657c7-ce74-4e67-87a0-6b9afb1b2260" providerId="ADAL" clId="{53DBED7E-12C3-4E3B-AAB8-3E63AB1BF06E}" dt="2025-09-27T09:15:12.705" v="1497"/>
          <ac:spMkLst>
            <pc:docMk/>
            <pc:sldMk cId="891492675" sldId="320"/>
            <ac:spMk id="7" creationId="{8CCC9B2C-5B77-D8E9-9543-A076AED5632B}"/>
          </ac:spMkLst>
        </pc:spChg>
        <pc:spChg chg="add mod ord">
          <ac:chgData name="Carlo Roncolato" userId="702657c7-ce74-4e67-87a0-6b9afb1b2260" providerId="ADAL" clId="{53DBED7E-12C3-4E3B-AAB8-3E63AB1BF06E}" dt="2025-09-27T09:16:38.883" v="1545" actId="170"/>
          <ac:spMkLst>
            <pc:docMk/>
            <pc:sldMk cId="891492675" sldId="320"/>
            <ac:spMk id="8" creationId="{789A82AE-5D23-9A76-7DD4-B29E940B5741}"/>
          </ac:spMkLst>
        </pc:spChg>
        <pc:spChg chg="add mod">
          <ac:chgData name="Carlo Roncolato" userId="702657c7-ce74-4e67-87a0-6b9afb1b2260" providerId="ADAL" clId="{53DBED7E-12C3-4E3B-AAB8-3E63AB1BF06E}" dt="2025-09-27T09:16:32.082" v="1542"/>
          <ac:spMkLst>
            <pc:docMk/>
            <pc:sldMk cId="891492675" sldId="320"/>
            <ac:spMk id="9" creationId="{ADF88D17-3676-9383-E311-F61A10C4F8F0}"/>
          </ac:spMkLst>
        </pc:spChg>
        <pc:spChg chg="del">
          <ac:chgData name="Carlo Roncolato" userId="702657c7-ce74-4e67-87a0-6b9afb1b2260" providerId="ADAL" clId="{53DBED7E-12C3-4E3B-AAB8-3E63AB1BF06E}" dt="2025-09-27T09:16:30.965" v="1541" actId="478"/>
          <ac:spMkLst>
            <pc:docMk/>
            <pc:sldMk cId="891492675" sldId="320"/>
            <ac:spMk id="13" creationId="{9BD80684-3358-CDF4-30F6-EBE1428EA9EF}"/>
          </ac:spMkLst>
        </pc:spChg>
        <pc:spChg chg="mod">
          <ac:chgData name="Carlo Roncolato" userId="702657c7-ce74-4e67-87a0-6b9afb1b2260" providerId="ADAL" clId="{53DBED7E-12C3-4E3B-AAB8-3E63AB1BF06E}" dt="2025-09-27T09:16:32.082" v="1542"/>
          <ac:spMkLst>
            <pc:docMk/>
            <pc:sldMk cId="891492675" sldId="320"/>
            <ac:spMk id="14" creationId="{E22F5BDF-EC53-9F80-62FA-9D4834FA047B}"/>
          </ac:spMkLst>
        </pc:spChg>
        <pc:spChg chg="mod topLvl">
          <ac:chgData name="Carlo Roncolato" userId="702657c7-ce74-4e67-87a0-6b9afb1b2260" providerId="ADAL" clId="{53DBED7E-12C3-4E3B-AAB8-3E63AB1BF06E}" dt="2025-09-27T09:11:25.177" v="1382" actId="1036"/>
          <ac:spMkLst>
            <pc:docMk/>
            <pc:sldMk cId="891492675" sldId="320"/>
            <ac:spMk id="20" creationId="{A33864E9-08CE-D5A8-B6DD-2D6A851175FD}"/>
          </ac:spMkLst>
        </pc:spChg>
        <pc:spChg chg="mod topLvl">
          <ac:chgData name="Carlo Roncolato" userId="702657c7-ce74-4e67-87a0-6b9afb1b2260" providerId="ADAL" clId="{53DBED7E-12C3-4E3B-AAB8-3E63AB1BF06E}" dt="2025-09-27T09:11:25.177" v="1382" actId="1036"/>
          <ac:spMkLst>
            <pc:docMk/>
            <pc:sldMk cId="891492675" sldId="320"/>
            <ac:spMk id="21" creationId="{5C908790-5294-42DE-3FDD-B218A95BA719}"/>
          </ac:spMkLst>
        </pc:spChg>
        <pc:spChg chg="mod topLvl">
          <ac:chgData name="Carlo Roncolato" userId="702657c7-ce74-4e67-87a0-6b9afb1b2260" providerId="ADAL" clId="{53DBED7E-12C3-4E3B-AAB8-3E63AB1BF06E}" dt="2025-09-27T09:11:25.177" v="1382" actId="1036"/>
          <ac:spMkLst>
            <pc:docMk/>
            <pc:sldMk cId="891492675" sldId="320"/>
            <ac:spMk id="22" creationId="{91D910BA-122D-1F1C-3ED3-91237E718A69}"/>
          </ac:spMkLst>
        </pc:spChg>
        <pc:spChg chg="mod topLvl">
          <ac:chgData name="Carlo Roncolato" userId="702657c7-ce74-4e67-87a0-6b9afb1b2260" providerId="ADAL" clId="{53DBED7E-12C3-4E3B-AAB8-3E63AB1BF06E}" dt="2025-09-27T09:11:25.177" v="1382" actId="1036"/>
          <ac:spMkLst>
            <pc:docMk/>
            <pc:sldMk cId="891492675" sldId="320"/>
            <ac:spMk id="23" creationId="{A7F5CC09-A794-3D36-519F-EFA4992E1007}"/>
          </ac:spMkLst>
        </pc:spChg>
        <pc:spChg chg="add del mod">
          <ac:chgData name="Carlo Roncolato" userId="702657c7-ce74-4e67-87a0-6b9afb1b2260" providerId="ADAL" clId="{53DBED7E-12C3-4E3B-AAB8-3E63AB1BF06E}" dt="2025-09-27T09:14:17.932" v="1487" actId="21"/>
          <ac:spMkLst>
            <pc:docMk/>
            <pc:sldMk cId="891492675" sldId="320"/>
            <ac:spMk id="27" creationId="{8CCC9B2C-5B77-D8E9-9543-A076AED5632B}"/>
          </ac:spMkLst>
        </pc:spChg>
        <pc:grpChg chg="add mod">
          <ac:chgData name="Carlo Roncolato" userId="702657c7-ce74-4e67-87a0-6b9afb1b2260" providerId="ADAL" clId="{53DBED7E-12C3-4E3B-AAB8-3E63AB1BF06E}" dt="2025-09-27T09:16:32.082" v="1542"/>
          <ac:grpSpMkLst>
            <pc:docMk/>
            <pc:sldMk cId="891492675" sldId="320"/>
            <ac:grpSpMk id="10" creationId="{2E9484B5-49E3-92E3-5B6B-62AED631FB0F}"/>
          </ac:grpSpMkLst>
        </pc:grpChg>
        <pc:grpChg chg="add del mod">
          <ac:chgData name="Carlo Roncolato" userId="702657c7-ce74-4e67-87a0-6b9afb1b2260" providerId="ADAL" clId="{53DBED7E-12C3-4E3B-AAB8-3E63AB1BF06E}" dt="2025-09-27T09:11:13.361" v="1366" actId="165"/>
          <ac:grpSpMkLst>
            <pc:docMk/>
            <pc:sldMk cId="891492675" sldId="320"/>
            <ac:grpSpMk id="24" creationId="{81AD77C2-0609-E7A4-F722-A3662A384E77}"/>
          </ac:grpSpMkLst>
        </pc:grpChg>
        <pc:grpChg chg="del">
          <ac:chgData name="Carlo Roncolato" userId="702657c7-ce74-4e67-87a0-6b9afb1b2260" providerId="ADAL" clId="{53DBED7E-12C3-4E3B-AAB8-3E63AB1BF06E}" dt="2025-09-27T09:16:29.526" v="1540" actId="478"/>
          <ac:grpSpMkLst>
            <pc:docMk/>
            <pc:sldMk cId="891492675" sldId="320"/>
            <ac:grpSpMk id="25" creationId="{5F81EF48-D099-71E0-C49D-B608731F0917}"/>
          </ac:grpSpMkLst>
        </pc:grpChg>
        <pc:grpChg chg="del">
          <ac:chgData name="Carlo Roncolato" userId="702657c7-ce74-4e67-87a0-6b9afb1b2260" providerId="ADAL" clId="{53DBED7E-12C3-4E3B-AAB8-3E63AB1BF06E}" dt="2025-09-27T09:09:11.530" v="1317" actId="478"/>
          <ac:grpSpMkLst>
            <pc:docMk/>
            <pc:sldMk cId="891492675" sldId="320"/>
            <ac:grpSpMk id="26" creationId="{1E9DEA57-D67E-93A6-C97B-307B879EC203}"/>
          </ac:grpSpMkLst>
        </pc:grpChg>
        <pc:picChg chg="mod">
          <ac:chgData name="Carlo Roncolato" userId="702657c7-ce74-4e67-87a0-6b9afb1b2260" providerId="ADAL" clId="{53DBED7E-12C3-4E3B-AAB8-3E63AB1BF06E}" dt="2025-09-27T09:16:32.082" v="1542"/>
          <ac:picMkLst>
            <pc:docMk/>
            <pc:sldMk cId="891492675" sldId="320"/>
            <ac:picMk id="15" creationId="{FB6E1C7E-BD96-F375-4900-90C8E1B6DEB4}"/>
          </ac:picMkLst>
        </pc:picChg>
      </pc:sldChg>
      <pc:sldChg chg="addSp delSp modSp add mod">
        <pc:chgData name="Carlo Roncolato" userId="702657c7-ce74-4e67-87a0-6b9afb1b2260" providerId="ADAL" clId="{53DBED7E-12C3-4E3B-AAB8-3E63AB1BF06E}" dt="2025-09-27T09:21:37.630" v="1810" actId="1076"/>
        <pc:sldMkLst>
          <pc:docMk/>
          <pc:sldMk cId="1753368574" sldId="321"/>
        </pc:sldMkLst>
        <pc:spChg chg="mod">
          <ac:chgData name="Carlo Roncolato" userId="702657c7-ce74-4e67-87a0-6b9afb1b2260" providerId="ADAL" clId="{53DBED7E-12C3-4E3B-AAB8-3E63AB1BF06E}" dt="2025-09-27T09:17:35.934" v="1551" actId="20577"/>
          <ac:spMkLst>
            <pc:docMk/>
            <pc:sldMk cId="1753368574" sldId="321"/>
            <ac:spMk id="2" creationId="{56B641C9-9502-A0CA-B872-24A4C9AB4A29}"/>
          </ac:spMkLst>
        </pc:spChg>
        <pc:spChg chg="del">
          <ac:chgData name="Carlo Roncolato" userId="702657c7-ce74-4e67-87a0-6b9afb1b2260" providerId="ADAL" clId="{53DBED7E-12C3-4E3B-AAB8-3E63AB1BF06E}" dt="2025-09-27T09:18:06.617" v="1558" actId="478"/>
          <ac:spMkLst>
            <pc:docMk/>
            <pc:sldMk cId="1753368574" sldId="321"/>
            <ac:spMk id="11" creationId="{51E5AF3F-9563-6B9A-F597-198FEA9CB1EB}"/>
          </ac:spMkLst>
        </pc:spChg>
        <pc:spChg chg="del">
          <ac:chgData name="Carlo Roncolato" userId="702657c7-ce74-4e67-87a0-6b9afb1b2260" providerId="ADAL" clId="{53DBED7E-12C3-4E3B-AAB8-3E63AB1BF06E}" dt="2025-09-27T09:18:06.617" v="1558" actId="478"/>
          <ac:spMkLst>
            <pc:docMk/>
            <pc:sldMk cId="1753368574" sldId="321"/>
            <ac:spMk id="12" creationId="{9A8F2022-23BF-2869-8DE7-863BA5D67A14}"/>
          </ac:spMkLst>
        </pc:spChg>
        <pc:spChg chg="del">
          <ac:chgData name="Carlo Roncolato" userId="702657c7-ce74-4e67-87a0-6b9afb1b2260" providerId="ADAL" clId="{53DBED7E-12C3-4E3B-AAB8-3E63AB1BF06E}" dt="2025-09-27T09:18:06.617" v="1558" actId="478"/>
          <ac:spMkLst>
            <pc:docMk/>
            <pc:sldMk cId="1753368574" sldId="321"/>
            <ac:spMk id="13" creationId="{7052D926-3857-29F7-8CA7-61F2BEB7FCE0}"/>
          </ac:spMkLst>
        </pc:spChg>
        <pc:spChg chg="del">
          <ac:chgData name="Carlo Roncolato" userId="702657c7-ce74-4e67-87a0-6b9afb1b2260" providerId="ADAL" clId="{53DBED7E-12C3-4E3B-AAB8-3E63AB1BF06E}" dt="2025-09-27T09:18:06.617" v="1558" actId="478"/>
          <ac:spMkLst>
            <pc:docMk/>
            <pc:sldMk cId="1753368574" sldId="321"/>
            <ac:spMk id="14" creationId="{53E729FC-4DFB-699F-6E09-4A6418CA185E}"/>
          </ac:spMkLst>
        </pc:spChg>
        <pc:spChg chg="add mod">
          <ac:chgData name="Carlo Roncolato" userId="702657c7-ce74-4e67-87a0-6b9afb1b2260" providerId="ADAL" clId="{53DBED7E-12C3-4E3B-AAB8-3E63AB1BF06E}" dt="2025-09-27T09:18:19.891" v="1560" actId="1076"/>
          <ac:spMkLst>
            <pc:docMk/>
            <pc:sldMk cId="1753368574" sldId="321"/>
            <ac:spMk id="15" creationId="{E00850FF-4C76-75E0-A1B8-9EFEBADED730}"/>
          </ac:spMkLst>
        </pc:spChg>
        <pc:spChg chg="add mod">
          <ac:chgData name="Carlo Roncolato" userId="702657c7-ce74-4e67-87a0-6b9afb1b2260" providerId="ADAL" clId="{53DBED7E-12C3-4E3B-AAB8-3E63AB1BF06E}" dt="2025-09-27T09:18:45.455" v="1563" actId="1076"/>
          <ac:spMkLst>
            <pc:docMk/>
            <pc:sldMk cId="1753368574" sldId="321"/>
            <ac:spMk id="16" creationId="{C84D9840-FEEA-3B92-BB8D-A43D2449FFFF}"/>
          </ac:spMkLst>
        </pc:spChg>
        <pc:spChg chg="add mod">
          <ac:chgData name="Carlo Roncolato" userId="702657c7-ce74-4e67-87a0-6b9afb1b2260" providerId="ADAL" clId="{53DBED7E-12C3-4E3B-AAB8-3E63AB1BF06E}" dt="2025-09-27T09:19:56.826" v="1568" actId="108"/>
          <ac:spMkLst>
            <pc:docMk/>
            <pc:sldMk cId="1753368574" sldId="321"/>
            <ac:spMk id="17" creationId="{1F34660B-4511-223C-3A87-3BC82155B39D}"/>
          </ac:spMkLst>
        </pc:spChg>
        <pc:spChg chg="add mod">
          <ac:chgData name="Carlo Roncolato" userId="702657c7-ce74-4e67-87a0-6b9afb1b2260" providerId="ADAL" clId="{53DBED7E-12C3-4E3B-AAB8-3E63AB1BF06E}" dt="2025-09-27T09:21:37.630" v="1810" actId="1076"/>
          <ac:spMkLst>
            <pc:docMk/>
            <pc:sldMk cId="1753368574" sldId="321"/>
            <ac:spMk id="18" creationId="{920C88D6-DA18-1B23-B9DF-1F2940FDDF1B}"/>
          </ac:spMkLst>
        </pc:spChg>
        <pc:spChg chg="mod">
          <ac:chgData name="Carlo Roncolato" userId="702657c7-ce74-4e67-87a0-6b9afb1b2260" providerId="ADAL" clId="{53DBED7E-12C3-4E3B-AAB8-3E63AB1BF06E}" dt="2025-09-27T09:17:40.533" v="1557" actId="20577"/>
          <ac:spMkLst>
            <pc:docMk/>
            <pc:sldMk cId="1753368574" sldId="321"/>
            <ac:spMk id="20" creationId="{79668A67-8E56-7CC1-5017-727152DE05B7}"/>
          </ac:spMkLst>
        </pc:spChg>
        <pc:spChg chg="del">
          <ac:chgData name="Carlo Roncolato" userId="702657c7-ce74-4e67-87a0-6b9afb1b2260" providerId="ADAL" clId="{53DBED7E-12C3-4E3B-AAB8-3E63AB1BF06E}" dt="2025-09-27T09:18:06.617" v="1558" actId="478"/>
          <ac:spMkLst>
            <pc:docMk/>
            <pc:sldMk cId="1753368574" sldId="321"/>
            <ac:spMk id="24" creationId="{CE39F33E-D45A-6FE4-9F0B-EA0C18C40935}"/>
          </ac:spMkLst>
        </pc:spChg>
        <pc:spChg chg="del">
          <ac:chgData name="Carlo Roncolato" userId="702657c7-ce74-4e67-87a0-6b9afb1b2260" providerId="ADAL" clId="{53DBED7E-12C3-4E3B-AAB8-3E63AB1BF06E}" dt="2025-09-27T09:18:42.535" v="1562" actId="478"/>
          <ac:spMkLst>
            <pc:docMk/>
            <pc:sldMk cId="1753368574" sldId="321"/>
            <ac:spMk id="40" creationId="{69AB6367-437E-7384-91C7-5A71895534E9}"/>
          </ac:spMkLst>
        </pc:spChg>
        <pc:cxnChg chg="del">
          <ac:chgData name="Carlo Roncolato" userId="702657c7-ce74-4e67-87a0-6b9afb1b2260" providerId="ADAL" clId="{53DBED7E-12C3-4E3B-AAB8-3E63AB1BF06E}" dt="2025-09-27T09:18:06.617" v="1558" actId="478"/>
          <ac:cxnSpMkLst>
            <pc:docMk/>
            <pc:sldMk cId="1753368574" sldId="321"/>
            <ac:cxnSpMk id="26" creationId="{E303BBF5-29A6-B572-44C8-7A98623DE1BC}"/>
          </ac:cxnSpMkLst>
        </pc:cxnChg>
      </pc:sldChg>
      <pc:sldChg chg="addSp delSp modSp add mod">
        <pc:chgData name="Carlo Roncolato" userId="702657c7-ce74-4e67-87a0-6b9afb1b2260" providerId="ADAL" clId="{53DBED7E-12C3-4E3B-AAB8-3E63AB1BF06E}" dt="2025-09-27T09:37:50.334" v="2332" actId="21"/>
        <pc:sldMkLst>
          <pc:docMk/>
          <pc:sldMk cId="2823650758" sldId="322"/>
        </pc:sldMkLst>
        <pc:spChg chg="mod">
          <ac:chgData name="Carlo Roncolato" userId="702657c7-ce74-4e67-87a0-6b9afb1b2260" providerId="ADAL" clId="{53DBED7E-12C3-4E3B-AAB8-3E63AB1BF06E}" dt="2025-09-27T09:22:05.995" v="1815" actId="20577"/>
          <ac:spMkLst>
            <pc:docMk/>
            <pc:sldMk cId="2823650758" sldId="322"/>
            <ac:spMk id="2" creationId="{DA76B4F9-226E-211D-394B-2707697DFC8B}"/>
          </ac:spMkLst>
        </pc:spChg>
        <pc:spChg chg="del">
          <ac:chgData name="Carlo Roncolato" userId="702657c7-ce74-4e67-87a0-6b9afb1b2260" providerId="ADAL" clId="{53DBED7E-12C3-4E3B-AAB8-3E63AB1BF06E}" dt="2025-09-27T09:21:59.498" v="1812" actId="478"/>
          <ac:spMkLst>
            <pc:docMk/>
            <pc:sldMk cId="2823650758" sldId="322"/>
            <ac:spMk id="4" creationId="{8CAE5CC1-A251-7E6C-7683-CB126FF10AC6}"/>
          </ac:spMkLst>
        </pc:spChg>
        <pc:spChg chg="del">
          <ac:chgData name="Carlo Roncolato" userId="702657c7-ce74-4e67-87a0-6b9afb1b2260" providerId="ADAL" clId="{53DBED7E-12C3-4E3B-AAB8-3E63AB1BF06E}" dt="2025-09-27T09:21:59.498" v="1812" actId="478"/>
          <ac:spMkLst>
            <pc:docMk/>
            <pc:sldMk cId="2823650758" sldId="322"/>
            <ac:spMk id="5" creationId="{86DCDE66-B00D-85FC-A9E1-174F86FD7A91}"/>
          </ac:spMkLst>
        </pc:spChg>
        <pc:spChg chg="add mod">
          <ac:chgData name="Carlo Roncolato" userId="702657c7-ce74-4e67-87a0-6b9afb1b2260" providerId="ADAL" clId="{53DBED7E-12C3-4E3B-AAB8-3E63AB1BF06E}" dt="2025-09-27T09:23:30.302" v="1858" actId="1076"/>
          <ac:spMkLst>
            <pc:docMk/>
            <pc:sldMk cId="2823650758" sldId="322"/>
            <ac:spMk id="12" creationId="{C9360878-8EAE-27D9-2317-8ED5DC96FD04}"/>
          </ac:spMkLst>
        </pc:spChg>
        <pc:spChg chg="del">
          <ac:chgData name="Carlo Roncolato" userId="702657c7-ce74-4e67-87a0-6b9afb1b2260" providerId="ADAL" clId="{53DBED7E-12C3-4E3B-AAB8-3E63AB1BF06E}" dt="2025-09-27T09:21:59.498" v="1812" actId="478"/>
          <ac:spMkLst>
            <pc:docMk/>
            <pc:sldMk cId="2823650758" sldId="322"/>
            <ac:spMk id="15" creationId="{669269C3-8B7A-69E5-A11C-6BCE95019CCF}"/>
          </ac:spMkLst>
        </pc:spChg>
        <pc:spChg chg="del">
          <ac:chgData name="Carlo Roncolato" userId="702657c7-ce74-4e67-87a0-6b9afb1b2260" providerId="ADAL" clId="{53DBED7E-12C3-4E3B-AAB8-3E63AB1BF06E}" dt="2025-09-27T09:21:59.498" v="1812" actId="478"/>
          <ac:spMkLst>
            <pc:docMk/>
            <pc:sldMk cId="2823650758" sldId="322"/>
            <ac:spMk id="16" creationId="{E41A7F14-066A-FCE0-4D72-EBD5671328B9}"/>
          </ac:spMkLst>
        </pc:spChg>
        <pc:spChg chg="del">
          <ac:chgData name="Carlo Roncolato" userId="702657c7-ce74-4e67-87a0-6b9afb1b2260" providerId="ADAL" clId="{53DBED7E-12C3-4E3B-AAB8-3E63AB1BF06E}" dt="2025-09-27T09:21:59.498" v="1812" actId="478"/>
          <ac:spMkLst>
            <pc:docMk/>
            <pc:sldMk cId="2823650758" sldId="322"/>
            <ac:spMk id="17" creationId="{ECE08E48-5C39-0EB1-5BCB-ED8AB5761827}"/>
          </ac:spMkLst>
        </pc:spChg>
        <pc:spChg chg="del">
          <ac:chgData name="Carlo Roncolato" userId="702657c7-ce74-4e67-87a0-6b9afb1b2260" providerId="ADAL" clId="{53DBED7E-12C3-4E3B-AAB8-3E63AB1BF06E}" dt="2025-09-27T09:21:59.498" v="1812" actId="478"/>
          <ac:spMkLst>
            <pc:docMk/>
            <pc:sldMk cId="2823650758" sldId="322"/>
            <ac:spMk id="18" creationId="{45F7A680-2F0F-088B-B3B0-952959AF7C44}"/>
          </ac:spMkLst>
        </pc:spChg>
        <pc:spChg chg="add mod">
          <ac:chgData name="Carlo Roncolato" userId="702657c7-ce74-4e67-87a0-6b9afb1b2260" providerId="ADAL" clId="{53DBED7E-12C3-4E3B-AAB8-3E63AB1BF06E}" dt="2025-09-27T09:23:54.918" v="1888" actId="1076"/>
          <ac:spMkLst>
            <pc:docMk/>
            <pc:sldMk cId="2823650758" sldId="322"/>
            <ac:spMk id="25" creationId="{3169EA58-2E8F-B939-3668-0435F5550B88}"/>
          </ac:spMkLst>
        </pc:spChg>
        <pc:spChg chg="del">
          <ac:chgData name="Carlo Roncolato" userId="702657c7-ce74-4e67-87a0-6b9afb1b2260" providerId="ADAL" clId="{53DBED7E-12C3-4E3B-AAB8-3E63AB1BF06E}" dt="2025-09-27T09:21:59.498" v="1812" actId="478"/>
          <ac:spMkLst>
            <pc:docMk/>
            <pc:sldMk cId="2823650758" sldId="322"/>
            <ac:spMk id="41" creationId="{CC833D0C-EF26-91BD-F1BD-AB0D70132C7E}"/>
          </ac:spMkLst>
        </pc:spChg>
        <pc:picChg chg="add mod">
          <ac:chgData name="Carlo Roncolato" userId="702657c7-ce74-4e67-87a0-6b9afb1b2260" providerId="ADAL" clId="{53DBED7E-12C3-4E3B-AAB8-3E63AB1BF06E}" dt="2025-09-27T09:22:10.568" v="1816" actId="1076"/>
          <ac:picMkLst>
            <pc:docMk/>
            <pc:sldMk cId="2823650758" sldId="322"/>
            <ac:picMk id="11" creationId="{955E5449-A9E8-C842-0236-6EC2F6690E08}"/>
          </ac:picMkLst>
        </pc:picChg>
        <pc:picChg chg="add del mod">
          <ac:chgData name="Carlo Roncolato" userId="702657c7-ce74-4e67-87a0-6b9afb1b2260" providerId="ADAL" clId="{53DBED7E-12C3-4E3B-AAB8-3E63AB1BF06E}" dt="2025-09-27T09:37:50.334" v="2332" actId="21"/>
          <ac:picMkLst>
            <pc:docMk/>
            <pc:sldMk cId="2823650758" sldId="322"/>
            <ac:picMk id="26" creationId="{3B66482E-2406-C75D-42AF-E245073878ED}"/>
          </ac:picMkLst>
        </pc:picChg>
        <pc:cxnChg chg="add mod">
          <ac:chgData name="Carlo Roncolato" userId="702657c7-ce74-4e67-87a0-6b9afb1b2260" providerId="ADAL" clId="{53DBED7E-12C3-4E3B-AAB8-3E63AB1BF06E}" dt="2025-09-27T09:22:55.967" v="1822" actId="14100"/>
          <ac:cxnSpMkLst>
            <pc:docMk/>
            <pc:sldMk cId="2823650758" sldId="322"/>
            <ac:cxnSpMk id="13" creationId="{BE4CA31B-1981-F76F-B34A-C945BE7D3D48}"/>
          </ac:cxnSpMkLst>
        </pc:cxnChg>
        <pc:cxnChg chg="add mod">
          <ac:chgData name="Carlo Roncolato" userId="702657c7-ce74-4e67-87a0-6b9afb1b2260" providerId="ADAL" clId="{53DBED7E-12C3-4E3B-AAB8-3E63AB1BF06E}" dt="2025-09-27T09:23:37.031" v="1861" actId="14100"/>
          <ac:cxnSpMkLst>
            <pc:docMk/>
            <pc:sldMk cId="2823650758" sldId="322"/>
            <ac:cxnSpMk id="22" creationId="{BAB0E423-087D-3205-BE95-890E38A559F7}"/>
          </ac:cxnSpMkLst>
        </pc:cxnChg>
      </pc:sldChg>
      <pc:sldChg chg="addSp delSp modSp add mod">
        <pc:chgData name="Carlo Roncolato" userId="702657c7-ce74-4e67-87a0-6b9afb1b2260" providerId="ADAL" clId="{53DBED7E-12C3-4E3B-AAB8-3E63AB1BF06E}" dt="2025-09-27T09:52:38.475" v="2923" actId="20577"/>
        <pc:sldMkLst>
          <pc:docMk/>
          <pc:sldMk cId="315726224" sldId="323"/>
        </pc:sldMkLst>
        <pc:spChg chg="mod">
          <ac:chgData name="Carlo Roncolato" userId="702657c7-ce74-4e67-87a0-6b9afb1b2260" providerId="ADAL" clId="{53DBED7E-12C3-4E3B-AAB8-3E63AB1BF06E}" dt="2025-09-27T09:52:38.475" v="2923" actId="20577"/>
          <ac:spMkLst>
            <pc:docMk/>
            <pc:sldMk cId="315726224" sldId="323"/>
            <ac:spMk id="2" creationId="{6624663A-E4C9-D6D4-B5E3-205CE61DBE3B}"/>
          </ac:spMkLst>
        </pc:spChg>
        <pc:spChg chg="del">
          <ac:chgData name="Carlo Roncolato" userId="702657c7-ce74-4e67-87a0-6b9afb1b2260" providerId="ADAL" clId="{53DBED7E-12C3-4E3B-AAB8-3E63AB1BF06E}" dt="2025-09-27T09:26:11.751" v="1905" actId="478"/>
          <ac:spMkLst>
            <pc:docMk/>
            <pc:sldMk cId="315726224" sldId="323"/>
            <ac:spMk id="12" creationId="{C88AC21F-9495-55A2-50CC-5060C6F24C02}"/>
          </ac:spMkLst>
        </pc:spChg>
        <pc:spChg chg="mod">
          <ac:chgData name="Carlo Roncolato" userId="702657c7-ce74-4e67-87a0-6b9afb1b2260" providerId="ADAL" clId="{53DBED7E-12C3-4E3B-AAB8-3E63AB1BF06E}" dt="2025-09-27T09:26:58.595" v="1916"/>
          <ac:spMkLst>
            <pc:docMk/>
            <pc:sldMk cId="315726224" sldId="323"/>
            <ac:spMk id="15" creationId="{F381D7BF-F74A-17A0-3997-81D842B1CB55}"/>
          </ac:spMkLst>
        </pc:spChg>
        <pc:spChg chg="mod">
          <ac:chgData name="Carlo Roncolato" userId="702657c7-ce74-4e67-87a0-6b9afb1b2260" providerId="ADAL" clId="{53DBED7E-12C3-4E3B-AAB8-3E63AB1BF06E}" dt="2025-09-27T09:26:49.548" v="1915" actId="20577"/>
          <ac:spMkLst>
            <pc:docMk/>
            <pc:sldMk cId="315726224" sldId="323"/>
            <ac:spMk id="20" creationId="{DCEBD5E6-9235-AC8B-2FC8-13382D979451}"/>
          </ac:spMkLst>
        </pc:spChg>
        <pc:spChg chg="del">
          <ac:chgData name="Carlo Roncolato" userId="702657c7-ce74-4e67-87a0-6b9afb1b2260" providerId="ADAL" clId="{53DBED7E-12C3-4E3B-AAB8-3E63AB1BF06E}" dt="2025-09-27T09:26:14.391" v="1908" actId="478"/>
          <ac:spMkLst>
            <pc:docMk/>
            <pc:sldMk cId="315726224" sldId="323"/>
            <ac:spMk id="25" creationId="{B38B589A-E6FE-A7C2-67B7-75BB9589228F}"/>
          </ac:spMkLst>
        </pc:spChg>
        <pc:spChg chg="mod">
          <ac:chgData name="Carlo Roncolato" userId="702657c7-ce74-4e67-87a0-6b9afb1b2260" providerId="ADAL" clId="{53DBED7E-12C3-4E3B-AAB8-3E63AB1BF06E}" dt="2025-09-27T09:26:58.595" v="1916"/>
          <ac:spMkLst>
            <pc:docMk/>
            <pc:sldMk cId="315726224" sldId="323"/>
            <ac:spMk id="26" creationId="{FC0D8AA3-6B7A-6A34-A6FF-54FE07AC8E00}"/>
          </ac:spMkLst>
        </pc:spChg>
        <pc:spChg chg="mod">
          <ac:chgData name="Carlo Roncolato" userId="702657c7-ce74-4e67-87a0-6b9afb1b2260" providerId="ADAL" clId="{53DBED7E-12C3-4E3B-AAB8-3E63AB1BF06E}" dt="2025-09-27T09:26:58.595" v="1916"/>
          <ac:spMkLst>
            <pc:docMk/>
            <pc:sldMk cId="315726224" sldId="323"/>
            <ac:spMk id="28" creationId="{4A25FFDB-E9F0-653D-2755-F410EE3C01DE}"/>
          </ac:spMkLst>
        </pc:spChg>
        <pc:spChg chg="add mod">
          <ac:chgData name="Carlo Roncolato" userId="702657c7-ce74-4e67-87a0-6b9afb1b2260" providerId="ADAL" clId="{53DBED7E-12C3-4E3B-AAB8-3E63AB1BF06E}" dt="2025-09-27T09:29:10.438" v="2018" actId="1076"/>
          <ac:spMkLst>
            <pc:docMk/>
            <pc:sldMk cId="315726224" sldId="323"/>
            <ac:spMk id="30" creationId="{B91F4C1B-4DE7-8808-55B8-C6C10DBEDC39}"/>
          </ac:spMkLst>
        </pc:spChg>
        <pc:spChg chg="add mod">
          <ac:chgData name="Carlo Roncolato" userId="702657c7-ce74-4e67-87a0-6b9afb1b2260" providerId="ADAL" clId="{53DBED7E-12C3-4E3B-AAB8-3E63AB1BF06E}" dt="2025-09-27T09:36:00.823" v="2305" actId="1076"/>
          <ac:spMkLst>
            <pc:docMk/>
            <pc:sldMk cId="315726224" sldId="323"/>
            <ac:spMk id="33" creationId="{8857AE79-0F0A-E6D4-DB23-2EAB237595B2}"/>
          </ac:spMkLst>
        </pc:spChg>
        <pc:spChg chg="add mod">
          <ac:chgData name="Carlo Roncolato" userId="702657c7-ce74-4e67-87a0-6b9afb1b2260" providerId="ADAL" clId="{53DBED7E-12C3-4E3B-AAB8-3E63AB1BF06E}" dt="2025-09-27T09:36:00.823" v="2305" actId="1076"/>
          <ac:spMkLst>
            <pc:docMk/>
            <pc:sldMk cId="315726224" sldId="323"/>
            <ac:spMk id="34" creationId="{B339DF2C-4585-74D9-20D9-1B54F10B18EF}"/>
          </ac:spMkLst>
        </pc:spChg>
        <pc:spChg chg="add mod">
          <ac:chgData name="Carlo Roncolato" userId="702657c7-ce74-4e67-87a0-6b9afb1b2260" providerId="ADAL" clId="{53DBED7E-12C3-4E3B-AAB8-3E63AB1BF06E}" dt="2025-09-27T09:36:00.823" v="2305" actId="1076"/>
          <ac:spMkLst>
            <pc:docMk/>
            <pc:sldMk cId="315726224" sldId="323"/>
            <ac:spMk id="35" creationId="{134243EC-1B19-2CDA-00CF-7D70BBB3248E}"/>
          </ac:spMkLst>
        </pc:spChg>
        <pc:spChg chg="add mod">
          <ac:chgData name="Carlo Roncolato" userId="702657c7-ce74-4e67-87a0-6b9afb1b2260" providerId="ADAL" clId="{53DBED7E-12C3-4E3B-AAB8-3E63AB1BF06E}" dt="2025-09-27T09:36:00.823" v="2305" actId="1076"/>
          <ac:spMkLst>
            <pc:docMk/>
            <pc:sldMk cId="315726224" sldId="323"/>
            <ac:spMk id="36" creationId="{4DAC4616-F56B-38F4-C67A-813AEA1F74E7}"/>
          </ac:spMkLst>
        </pc:spChg>
        <pc:spChg chg="add mod">
          <ac:chgData name="Carlo Roncolato" userId="702657c7-ce74-4e67-87a0-6b9afb1b2260" providerId="ADAL" clId="{53DBED7E-12C3-4E3B-AAB8-3E63AB1BF06E}" dt="2025-09-27T09:36:00.823" v="2305" actId="1076"/>
          <ac:spMkLst>
            <pc:docMk/>
            <pc:sldMk cId="315726224" sldId="323"/>
            <ac:spMk id="37" creationId="{2323772F-12AB-BE67-D5DB-63EEB7875542}"/>
          </ac:spMkLst>
        </pc:spChg>
        <pc:spChg chg="add del mod">
          <ac:chgData name="Carlo Roncolato" userId="702657c7-ce74-4e67-87a0-6b9afb1b2260" providerId="ADAL" clId="{53DBED7E-12C3-4E3B-AAB8-3E63AB1BF06E}" dt="2025-09-27T09:29:23.004" v="2020" actId="478"/>
          <ac:spMkLst>
            <pc:docMk/>
            <pc:sldMk cId="315726224" sldId="323"/>
            <ac:spMk id="38" creationId="{494A93D8-1349-AFC7-CF6E-AD6BA3CD4173}"/>
          </ac:spMkLst>
        </pc:spChg>
        <pc:spChg chg="add del mod">
          <ac:chgData name="Carlo Roncolato" userId="702657c7-ce74-4e67-87a0-6b9afb1b2260" providerId="ADAL" clId="{53DBED7E-12C3-4E3B-AAB8-3E63AB1BF06E}" dt="2025-09-27T09:29:24.347" v="2021" actId="478"/>
          <ac:spMkLst>
            <pc:docMk/>
            <pc:sldMk cId="315726224" sldId="323"/>
            <ac:spMk id="39" creationId="{FDBD8131-27BD-A18E-CDF2-5A5ED0D4B110}"/>
          </ac:spMkLst>
        </pc:spChg>
        <pc:spChg chg="add mod">
          <ac:chgData name="Carlo Roncolato" userId="702657c7-ce74-4e67-87a0-6b9afb1b2260" providerId="ADAL" clId="{53DBED7E-12C3-4E3B-AAB8-3E63AB1BF06E}" dt="2025-09-27T09:35:49.239" v="2290" actId="14100"/>
          <ac:spMkLst>
            <pc:docMk/>
            <pc:sldMk cId="315726224" sldId="323"/>
            <ac:spMk id="40" creationId="{FC582C10-A378-66AE-0BD5-A0C658CBCF0C}"/>
          </ac:spMkLst>
        </pc:spChg>
        <pc:spChg chg="add mod">
          <ac:chgData name="Carlo Roncolato" userId="702657c7-ce74-4e67-87a0-6b9afb1b2260" providerId="ADAL" clId="{53DBED7E-12C3-4E3B-AAB8-3E63AB1BF06E}" dt="2025-09-27T09:35:56.083" v="2304" actId="1035"/>
          <ac:spMkLst>
            <pc:docMk/>
            <pc:sldMk cId="315726224" sldId="323"/>
            <ac:spMk id="42" creationId="{5D74C707-DDE3-AFF2-0942-D8B0C5ED9F28}"/>
          </ac:spMkLst>
        </pc:spChg>
        <pc:spChg chg="add mod">
          <ac:chgData name="Carlo Roncolato" userId="702657c7-ce74-4e67-87a0-6b9afb1b2260" providerId="ADAL" clId="{53DBED7E-12C3-4E3B-AAB8-3E63AB1BF06E}" dt="2025-09-27T09:35:56.083" v="2304" actId="1035"/>
          <ac:spMkLst>
            <pc:docMk/>
            <pc:sldMk cId="315726224" sldId="323"/>
            <ac:spMk id="43" creationId="{DF3374A6-819C-6FF3-D829-09D097727143}"/>
          </ac:spMkLst>
        </pc:spChg>
        <pc:spChg chg="add mod">
          <ac:chgData name="Carlo Roncolato" userId="702657c7-ce74-4e67-87a0-6b9afb1b2260" providerId="ADAL" clId="{53DBED7E-12C3-4E3B-AAB8-3E63AB1BF06E}" dt="2025-09-27T09:36:00.823" v="2305" actId="1076"/>
          <ac:spMkLst>
            <pc:docMk/>
            <pc:sldMk cId="315726224" sldId="323"/>
            <ac:spMk id="44" creationId="{03F2614E-5E75-EAA7-7DDC-8C95943CA1A3}"/>
          </ac:spMkLst>
        </pc:spChg>
        <pc:grpChg chg="add mod ord modVis">
          <ac:chgData name="Carlo Roncolato" userId="702657c7-ce74-4e67-87a0-6b9afb1b2260" providerId="ADAL" clId="{53DBED7E-12C3-4E3B-AAB8-3E63AB1BF06E}" dt="2025-09-27T09:27:31.314" v="1921" actId="13244"/>
          <ac:grpSpMkLst>
            <pc:docMk/>
            <pc:sldMk cId="315726224" sldId="323"/>
            <ac:grpSpMk id="4" creationId="{905A4B7A-C74D-AB25-E452-C9C686A4ECCD}"/>
          </ac:grpSpMkLst>
        </pc:grpChg>
        <pc:grpChg chg="mod">
          <ac:chgData name="Carlo Roncolato" userId="702657c7-ce74-4e67-87a0-6b9afb1b2260" providerId="ADAL" clId="{53DBED7E-12C3-4E3B-AAB8-3E63AB1BF06E}" dt="2025-09-27T09:26:58.595" v="1916"/>
          <ac:grpSpMkLst>
            <pc:docMk/>
            <pc:sldMk cId="315726224" sldId="323"/>
            <ac:grpSpMk id="5" creationId="{DE64BDAE-F79C-AB07-E3AF-62F96FBFE989}"/>
          </ac:grpSpMkLst>
        </pc:grpChg>
        <pc:grpChg chg="del">
          <ac:chgData name="Carlo Roncolato" userId="702657c7-ce74-4e67-87a0-6b9afb1b2260" providerId="ADAL" clId="{53DBED7E-12C3-4E3B-AAB8-3E63AB1BF06E}" dt="2025-09-27T09:27:26.218" v="1919" actId="478"/>
          <ac:grpSpMkLst>
            <pc:docMk/>
            <pc:sldMk cId="315726224" sldId="323"/>
            <ac:grpSpMk id="10" creationId="{A20F34B8-0EE9-D45B-5661-DF978A2A2FED}"/>
          </ac:grpSpMkLst>
        </pc:grpChg>
        <pc:grpChg chg="mod">
          <ac:chgData name="Carlo Roncolato" userId="702657c7-ce74-4e67-87a0-6b9afb1b2260" providerId="ADAL" clId="{53DBED7E-12C3-4E3B-AAB8-3E63AB1BF06E}" dt="2025-09-27T09:26:58.595" v="1916"/>
          <ac:grpSpMkLst>
            <pc:docMk/>
            <pc:sldMk cId="315726224" sldId="323"/>
            <ac:grpSpMk id="14" creationId="{D93A9A94-0C2B-50FD-61ED-BF64D42EF6BB}"/>
          </ac:grpSpMkLst>
        </pc:grpChg>
        <pc:grpChg chg="mod">
          <ac:chgData name="Carlo Roncolato" userId="702657c7-ce74-4e67-87a0-6b9afb1b2260" providerId="ADAL" clId="{53DBED7E-12C3-4E3B-AAB8-3E63AB1BF06E}" dt="2025-09-27T09:26:58.595" v="1916"/>
          <ac:grpSpMkLst>
            <pc:docMk/>
            <pc:sldMk cId="315726224" sldId="323"/>
            <ac:grpSpMk id="24" creationId="{9DAF7C36-BA43-387E-4780-08E3AAE46C91}"/>
          </ac:grpSpMkLst>
        </pc:grpChg>
        <pc:picChg chg="del">
          <ac:chgData name="Carlo Roncolato" userId="702657c7-ce74-4e67-87a0-6b9afb1b2260" providerId="ADAL" clId="{53DBED7E-12C3-4E3B-AAB8-3E63AB1BF06E}" dt="2025-09-27T09:26:10.455" v="1904" actId="478"/>
          <ac:picMkLst>
            <pc:docMk/>
            <pc:sldMk cId="315726224" sldId="323"/>
            <ac:picMk id="11" creationId="{75225808-B957-554B-1043-A4D0F5B7B6FD}"/>
          </ac:picMkLst>
        </pc:picChg>
        <pc:picChg chg="mod">
          <ac:chgData name="Carlo Roncolato" userId="702657c7-ce74-4e67-87a0-6b9afb1b2260" providerId="ADAL" clId="{53DBED7E-12C3-4E3B-AAB8-3E63AB1BF06E}" dt="2025-09-27T09:26:58.595" v="1916"/>
          <ac:picMkLst>
            <pc:docMk/>
            <pc:sldMk cId="315726224" sldId="323"/>
            <ac:picMk id="27" creationId="{6B39739A-FB82-D5ED-3D05-211CE9CB6F0A}"/>
          </ac:picMkLst>
        </pc:picChg>
        <pc:cxnChg chg="del">
          <ac:chgData name="Carlo Roncolato" userId="702657c7-ce74-4e67-87a0-6b9afb1b2260" providerId="ADAL" clId="{53DBED7E-12C3-4E3B-AAB8-3E63AB1BF06E}" dt="2025-09-27T09:26:12.673" v="1906" actId="478"/>
          <ac:cxnSpMkLst>
            <pc:docMk/>
            <pc:sldMk cId="315726224" sldId="323"/>
            <ac:cxnSpMk id="13" creationId="{D213DEA2-F23C-AE42-EAB7-7F42ED87B66F}"/>
          </ac:cxnSpMkLst>
        </pc:cxnChg>
        <pc:cxnChg chg="mod">
          <ac:chgData name="Carlo Roncolato" userId="702657c7-ce74-4e67-87a0-6b9afb1b2260" providerId="ADAL" clId="{53DBED7E-12C3-4E3B-AAB8-3E63AB1BF06E}" dt="2025-09-27T09:26:58.595" v="1916"/>
          <ac:cxnSpMkLst>
            <pc:docMk/>
            <pc:sldMk cId="315726224" sldId="323"/>
            <ac:cxnSpMk id="16" creationId="{2FFE84CA-5570-6A3E-538B-1F56975E1908}"/>
          </ac:cxnSpMkLst>
        </pc:cxnChg>
        <pc:cxnChg chg="mod">
          <ac:chgData name="Carlo Roncolato" userId="702657c7-ce74-4e67-87a0-6b9afb1b2260" providerId="ADAL" clId="{53DBED7E-12C3-4E3B-AAB8-3E63AB1BF06E}" dt="2025-09-27T09:26:58.595" v="1916"/>
          <ac:cxnSpMkLst>
            <pc:docMk/>
            <pc:sldMk cId="315726224" sldId="323"/>
            <ac:cxnSpMk id="18" creationId="{F8E9E125-B26F-8908-0FFF-5839BFB7AFF5}"/>
          </ac:cxnSpMkLst>
        </pc:cxnChg>
        <pc:cxnChg chg="del">
          <ac:chgData name="Carlo Roncolato" userId="702657c7-ce74-4e67-87a0-6b9afb1b2260" providerId="ADAL" clId="{53DBED7E-12C3-4E3B-AAB8-3E63AB1BF06E}" dt="2025-09-27T09:26:13.390" v="1907" actId="478"/>
          <ac:cxnSpMkLst>
            <pc:docMk/>
            <pc:sldMk cId="315726224" sldId="323"/>
            <ac:cxnSpMk id="22" creationId="{9B0C307F-1118-0E9B-0788-E6DA7629E6A9}"/>
          </ac:cxnSpMkLst>
        </pc:cxnChg>
        <pc:cxnChg chg="add mod">
          <ac:chgData name="Carlo Roncolato" userId="702657c7-ce74-4e67-87a0-6b9afb1b2260" providerId="ADAL" clId="{53DBED7E-12C3-4E3B-AAB8-3E63AB1BF06E}" dt="2025-09-27T09:29:13.045" v="2019" actId="14100"/>
          <ac:cxnSpMkLst>
            <pc:docMk/>
            <pc:sldMk cId="315726224" sldId="323"/>
            <ac:cxnSpMk id="29" creationId="{858EC25D-33A7-D1B9-E480-BC6E3E1C3A4A}"/>
          </ac:cxnSpMkLst>
        </pc:cxnChg>
      </pc:sldChg>
      <pc:sldChg chg="add del">
        <pc:chgData name="Carlo Roncolato" userId="702657c7-ce74-4e67-87a0-6b9afb1b2260" providerId="ADAL" clId="{53DBED7E-12C3-4E3B-AAB8-3E63AB1BF06E}" dt="2025-09-27T09:52:53.276" v="2928" actId="47"/>
        <pc:sldMkLst>
          <pc:docMk/>
          <pc:sldMk cId="2050423691" sldId="324"/>
        </pc:sldMkLst>
      </pc:sldChg>
      <pc:sldChg chg="addSp delSp modSp add mod modAnim">
        <pc:chgData name="Carlo Roncolato" userId="702657c7-ce74-4e67-87a0-6b9afb1b2260" providerId="ADAL" clId="{53DBED7E-12C3-4E3B-AAB8-3E63AB1BF06E}" dt="2025-09-27T09:52:41.578" v="2924" actId="20577"/>
        <pc:sldMkLst>
          <pc:docMk/>
          <pc:sldMk cId="2285890461" sldId="325"/>
        </pc:sldMkLst>
        <pc:spChg chg="mod">
          <ac:chgData name="Carlo Roncolato" userId="702657c7-ce74-4e67-87a0-6b9afb1b2260" providerId="ADAL" clId="{53DBED7E-12C3-4E3B-AAB8-3E63AB1BF06E}" dt="2025-09-27T09:52:41.578" v="2924" actId="20577"/>
          <ac:spMkLst>
            <pc:docMk/>
            <pc:sldMk cId="2285890461" sldId="325"/>
            <ac:spMk id="2" creationId="{377DE23E-0900-5C6D-94CA-17CF2D5837F9}"/>
          </ac:spMkLst>
        </pc:spChg>
        <pc:spChg chg="add mod">
          <ac:chgData name="Carlo Roncolato" userId="702657c7-ce74-4e67-87a0-6b9afb1b2260" providerId="ADAL" clId="{53DBED7E-12C3-4E3B-AAB8-3E63AB1BF06E}" dt="2025-09-27T09:38:21.711" v="2336"/>
          <ac:spMkLst>
            <pc:docMk/>
            <pc:sldMk cId="2285890461" sldId="325"/>
            <ac:spMk id="9" creationId="{938B3974-8E74-7034-D75C-DBFF1EDB7721}"/>
          </ac:spMkLst>
        </pc:spChg>
        <pc:spChg chg="add mod">
          <ac:chgData name="Carlo Roncolato" userId="702657c7-ce74-4e67-87a0-6b9afb1b2260" providerId="ADAL" clId="{53DBED7E-12C3-4E3B-AAB8-3E63AB1BF06E}" dt="2025-09-27T09:38:45.454" v="2359" actId="1076"/>
          <ac:spMkLst>
            <pc:docMk/>
            <pc:sldMk cId="2285890461" sldId="325"/>
            <ac:spMk id="12" creationId="{69A94B13-A6AE-A288-A192-4121840E8B87}"/>
          </ac:spMkLst>
        </pc:spChg>
        <pc:spChg chg="add mod">
          <ac:chgData name="Carlo Roncolato" userId="702657c7-ce74-4e67-87a0-6b9afb1b2260" providerId="ADAL" clId="{53DBED7E-12C3-4E3B-AAB8-3E63AB1BF06E}" dt="2025-09-27T09:39:37.948" v="2431" actId="1076"/>
          <ac:spMkLst>
            <pc:docMk/>
            <pc:sldMk cId="2285890461" sldId="325"/>
            <ac:spMk id="25" creationId="{D5628BBC-FC37-B4F9-7791-B4B85DD07E62}"/>
          </ac:spMkLst>
        </pc:spChg>
        <pc:spChg chg="del">
          <ac:chgData name="Carlo Roncolato" userId="702657c7-ce74-4e67-87a0-6b9afb1b2260" providerId="ADAL" clId="{53DBED7E-12C3-4E3B-AAB8-3E63AB1BF06E}" dt="2025-09-27T09:36:49.387" v="2308" actId="478"/>
          <ac:spMkLst>
            <pc:docMk/>
            <pc:sldMk cId="2285890461" sldId="325"/>
            <ac:spMk id="33" creationId="{1DAEFEF1-D275-1C03-DC8D-25E0924AEEE6}"/>
          </ac:spMkLst>
        </pc:spChg>
        <pc:spChg chg="del">
          <ac:chgData name="Carlo Roncolato" userId="702657c7-ce74-4e67-87a0-6b9afb1b2260" providerId="ADAL" clId="{53DBED7E-12C3-4E3B-AAB8-3E63AB1BF06E}" dt="2025-09-27T09:36:49.387" v="2308" actId="478"/>
          <ac:spMkLst>
            <pc:docMk/>
            <pc:sldMk cId="2285890461" sldId="325"/>
            <ac:spMk id="34" creationId="{79906F1A-B037-A9F8-B4E4-E12CFAB5A6F8}"/>
          </ac:spMkLst>
        </pc:spChg>
        <pc:spChg chg="del">
          <ac:chgData name="Carlo Roncolato" userId="702657c7-ce74-4e67-87a0-6b9afb1b2260" providerId="ADAL" clId="{53DBED7E-12C3-4E3B-AAB8-3E63AB1BF06E}" dt="2025-09-27T09:36:49.387" v="2308" actId="478"/>
          <ac:spMkLst>
            <pc:docMk/>
            <pc:sldMk cId="2285890461" sldId="325"/>
            <ac:spMk id="35" creationId="{BDF0F24B-75C0-DFF1-495B-17D8A4078CAB}"/>
          </ac:spMkLst>
        </pc:spChg>
        <pc:spChg chg="del">
          <ac:chgData name="Carlo Roncolato" userId="702657c7-ce74-4e67-87a0-6b9afb1b2260" providerId="ADAL" clId="{53DBED7E-12C3-4E3B-AAB8-3E63AB1BF06E}" dt="2025-09-27T09:36:49.387" v="2308" actId="478"/>
          <ac:spMkLst>
            <pc:docMk/>
            <pc:sldMk cId="2285890461" sldId="325"/>
            <ac:spMk id="36" creationId="{1E37C963-5B9C-C3A7-CD90-64871871A196}"/>
          </ac:spMkLst>
        </pc:spChg>
        <pc:spChg chg="del">
          <ac:chgData name="Carlo Roncolato" userId="702657c7-ce74-4e67-87a0-6b9afb1b2260" providerId="ADAL" clId="{53DBED7E-12C3-4E3B-AAB8-3E63AB1BF06E}" dt="2025-09-27T09:36:49.387" v="2308" actId="478"/>
          <ac:spMkLst>
            <pc:docMk/>
            <pc:sldMk cId="2285890461" sldId="325"/>
            <ac:spMk id="37" creationId="{56A0445C-9AE5-1D63-5222-5E7F719D5AA1}"/>
          </ac:spMkLst>
        </pc:spChg>
        <pc:spChg chg="del">
          <ac:chgData name="Carlo Roncolato" userId="702657c7-ce74-4e67-87a0-6b9afb1b2260" providerId="ADAL" clId="{53DBED7E-12C3-4E3B-AAB8-3E63AB1BF06E}" dt="2025-09-27T09:36:49.387" v="2308" actId="478"/>
          <ac:spMkLst>
            <pc:docMk/>
            <pc:sldMk cId="2285890461" sldId="325"/>
            <ac:spMk id="40" creationId="{0D4322F6-3A13-33DE-1EFC-4F7AD379712E}"/>
          </ac:spMkLst>
        </pc:spChg>
        <pc:spChg chg="del">
          <ac:chgData name="Carlo Roncolato" userId="702657c7-ce74-4e67-87a0-6b9afb1b2260" providerId="ADAL" clId="{53DBED7E-12C3-4E3B-AAB8-3E63AB1BF06E}" dt="2025-09-27T09:36:49.387" v="2308" actId="478"/>
          <ac:spMkLst>
            <pc:docMk/>
            <pc:sldMk cId="2285890461" sldId="325"/>
            <ac:spMk id="42" creationId="{B029DF29-37C0-FEA6-B0FB-6B0001B48101}"/>
          </ac:spMkLst>
        </pc:spChg>
        <pc:spChg chg="del">
          <ac:chgData name="Carlo Roncolato" userId="702657c7-ce74-4e67-87a0-6b9afb1b2260" providerId="ADAL" clId="{53DBED7E-12C3-4E3B-AAB8-3E63AB1BF06E}" dt="2025-09-27T09:36:51.177" v="2309" actId="478"/>
          <ac:spMkLst>
            <pc:docMk/>
            <pc:sldMk cId="2285890461" sldId="325"/>
            <ac:spMk id="43" creationId="{E4363035-44BC-352F-EAA5-DD5CC3B39A08}"/>
          </ac:spMkLst>
        </pc:spChg>
        <pc:spChg chg="del">
          <ac:chgData name="Carlo Roncolato" userId="702657c7-ce74-4e67-87a0-6b9afb1b2260" providerId="ADAL" clId="{53DBED7E-12C3-4E3B-AAB8-3E63AB1BF06E}" dt="2025-09-27T09:36:49.387" v="2308" actId="478"/>
          <ac:spMkLst>
            <pc:docMk/>
            <pc:sldMk cId="2285890461" sldId="325"/>
            <ac:spMk id="44" creationId="{AD70F2AC-A252-D333-53F6-1007844A2088}"/>
          </ac:spMkLst>
        </pc:spChg>
        <pc:picChg chg="add del mod">
          <ac:chgData name="Carlo Roncolato" userId="702657c7-ce74-4e67-87a0-6b9afb1b2260" providerId="ADAL" clId="{53DBED7E-12C3-4E3B-AAB8-3E63AB1BF06E}" dt="2025-09-27T09:37:04.366" v="2312" actId="21"/>
          <ac:picMkLst>
            <pc:docMk/>
            <pc:sldMk cId="2285890461" sldId="325"/>
            <ac:picMk id="6" creationId="{780B0464-551C-66D6-FC01-7AE7AAE5E3C7}"/>
          </ac:picMkLst>
        </pc:picChg>
        <pc:picChg chg="add del mod">
          <ac:chgData name="Carlo Roncolato" userId="702657c7-ce74-4e67-87a0-6b9afb1b2260" providerId="ADAL" clId="{53DBED7E-12C3-4E3B-AAB8-3E63AB1BF06E}" dt="2025-09-27T09:37:56.963" v="2333" actId="478"/>
          <ac:picMkLst>
            <pc:docMk/>
            <pc:sldMk cId="2285890461" sldId="325"/>
            <ac:picMk id="7" creationId="{3DEBCB16-00F7-B779-3563-8411D119D56E}"/>
          </ac:picMkLst>
        </pc:picChg>
        <pc:picChg chg="add mod">
          <ac:chgData name="Carlo Roncolato" userId="702657c7-ce74-4e67-87a0-6b9afb1b2260" providerId="ADAL" clId="{53DBED7E-12C3-4E3B-AAB8-3E63AB1BF06E}" dt="2025-09-27T09:37:57.430" v="2334"/>
          <ac:picMkLst>
            <pc:docMk/>
            <pc:sldMk cId="2285890461" sldId="325"/>
            <ac:picMk id="8" creationId="{3B66482E-2406-C75D-42AF-E245073878ED}"/>
          </ac:picMkLst>
        </pc:picChg>
        <pc:cxnChg chg="add mod">
          <ac:chgData name="Carlo Roncolato" userId="702657c7-ce74-4e67-87a0-6b9afb1b2260" providerId="ADAL" clId="{53DBED7E-12C3-4E3B-AAB8-3E63AB1BF06E}" dt="2025-09-27T09:38:21.711" v="2336"/>
          <ac:cxnSpMkLst>
            <pc:docMk/>
            <pc:sldMk cId="2285890461" sldId="325"/>
            <ac:cxnSpMk id="10" creationId="{963BD412-B814-447B-EDFE-43388D99CE76}"/>
          </ac:cxnSpMkLst>
        </pc:cxnChg>
        <pc:cxnChg chg="add mod">
          <ac:chgData name="Carlo Roncolato" userId="702657c7-ce74-4e67-87a0-6b9afb1b2260" providerId="ADAL" clId="{53DBED7E-12C3-4E3B-AAB8-3E63AB1BF06E}" dt="2025-09-27T09:38:43.140" v="2358" actId="14100"/>
          <ac:cxnSpMkLst>
            <pc:docMk/>
            <pc:sldMk cId="2285890461" sldId="325"/>
            <ac:cxnSpMk id="11" creationId="{64B444FD-A8EC-6138-3295-96B2D7C60270}"/>
          </ac:cxnSpMkLst>
        </pc:cxnChg>
      </pc:sldChg>
      <pc:sldChg chg="addSp delSp modSp add mod delAnim">
        <pc:chgData name="Carlo Roncolato" userId="702657c7-ce74-4e67-87a0-6b9afb1b2260" providerId="ADAL" clId="{53DBED7E-12C3-4E3B-AAB8-3E63AB1BF06E}" dt="2025-09-27T09:56:23.374" v="2996" actId="14100"/>
        <pc:sldMkLst>
          <pc:docMk/>
          <pc:sldMk cId="1495886689" sldId="326"/>
        </pc:sldMkLst>
        <pc:spChg chg="mod">
          <ac:chgData name="Carlo Roncolato" userId="702657c7-ce74-4e67-87a0-6b9afb1b2260" providerId="ADAL" clId="{53DBED7E-12C3-4E3B-AAB8-3E63AB1BF06E}" dt="2025-09-27T09:52:45.580" v="2926" actId="20577"/>
          <ac:spMkLst>
            <pc:docMk/>
            <pc:sldMk cId="1495886689" sldId="326"/>
            <ac:spMk id="2" creationId="{497483D3-1AB0-2182-A0BB-535EB5DD9C53}"/>
          </ac:spMkLst>
        </pc:spChg>
        <pc:spChg chg="add mod">
          <ac:chgData name="Carlo Roncolato" userId="702657c7-ce74-4e67-87a0-6b9afb1b2260" providerId="ADAL" clId="{53DBED7E-12C3-4E3B-AAB8-3E63AB1BF06E}" dt="2025-09-27T09:41:44.197" v="2533" actId="1076"/>
          <ac:spMkLst>
            <pc:docMk/>
            <pc:sldMk cId="1495886689" sldId="326"/>
            <ac:spMk id="7" creationId="{EA6D91D3-2F2D-F194-4323-1A4D6C81A0D7}"/>
          </ac:spMkLst>
        </pc:spChg>
        <pc:spChg chg="del">
          <ac:chgData name="Carlo Roncolato" userId="702657c7-ce74-4e67-87a0-6b9afb1b2260" providerId="ADAL" clId="{53DBED7E-12C3-4E3B-AAB8-3E63AB1BF06E}" dt="2025-09-27T09:40:32.015" v="2435" actId="478"/>
          <ac:spMkLst>
            <pc:docMk/>
            <pc:sldMk cId="1495886689" sldId="326"/>
            <ac:spMk id="9" creationId="{4104847E-1D88-C9B6-5A35-74591B7D24A5}"/>
          </ac:spMkLst>
        </pc:spChg>
        <pc:spChg chg="del">
          <ac:chgData name="Carlo Roncolato" userId="702657c7-ce74-4e67-87a0-6b9afb1b2260" providerId="ADAL" clId="{53DBED7E-12C3-4E3B-AAB8-3E63AB1BF06E}" dt="2025-09-27T09:40:34.435" v="2437" actId="478"/>
          <ac:spMkLst>
            <pc:docMk/>
            <pc:sldMk cId="1495886689" sldId="326"/>
            <ac:spMk id="12" creationId="{8815B221-EE16-C5F3-9AA9-3762633B11C9}"/>
          </ac:spMkLst>
        </pc:spChg>
        <pc:spChg chg="del">
          <ac:chgData name="Carlo Roncolato" userId="702657c7-ce74-4e67-87a0-6b9afb1b2260" providerId="ADAL" clId="{53DBED7E-12C3-4E3B-AAB8-3E63AB1BF06E}" dt="2025-09-27T09:41:48.959" v="2534" actId="478"/>
          <ac:spMkLst>
            <pc:docMk/>
            <pc:sldMk cId="1495886689" sldId="326"/>
            <ac:spMk id="20" creationId="{C93D9E1E-636A-6F1D-0737-F533FD3ABC3F}"/>
          </ac:spMkLst>
        </pc:spChg>
        <pc:spChg chg="del">
          <ac:chgData name="Carlo Roncolato" userId="702657c7-ce74-4e67-87a0-6b9afb1b2260" providerId="ADAL" clId="{53DBED7E-12C3-4E3B-AAB8-3E63AB1BF06E}" dt="2025-09-27T09:41:48.959" v="2534" actId="478"/>
          <ac:spMkLst>
            <pc:docMk/>
            <pc:sldMk cId="1495886689" sldId="326"/>
            <ac:spMk id="23" creationId="{2A471373-5997-F95A-05F9-7081F44FD0B0}"/>
          </ac:spMkLst>
        </pc:spChg>
        <pc:spChg chg="del">
          <ac:chgData name="Carlo Roncolato" userId="702657c7-ce74-4e67-87a0-6b9afb1b2260" providerId="ADAL" clId="{53DBED7E-12C3-4E3B-AAB8-3E63AB1BF06E}" dt="2025-09-27T09:40:28.088" v="2433" actId="478"/>
          <ac:spMkLst>
            <pc:docMk/>
            <pc:sldMk cId="1495886689" sldId="326"/>
            <ac:spMk id="25" creationId="{46E99DEF-4A43-F665-0B65-F3A42D9C6932}"/>
          </ac:spMkLst>
        </pc:spChg>
        <pc:spChg chg="del">
          <ac:chgData name="Carlo Roncolato" userId="702657c7-ce74-4e67-87a0-6b9afb1b2260" providerId="ADAL" clId="{53DBED7E-12C3-4E3B-AAB8-3E63AB1BF06E}" dt="2025-09-27T09:41:48.959" v="2534" actId="478"/>
          <ac:spMkLst>
            <pc:docMk/>
            <pc:sldMk cId="1495886689" sldId="326"/>
            <ac:spMk id="30" creationId="{605AA9DD-D9DC-197E-090A-9E31574C76C7}"/>
          </ac:spMkLst>
        </pc:spChg>
        <pc:spChg chg="add mod">
          <ac:chgData name="Carlo Roncolato" userId="702657c7-ce74-4e67-87a0-6b9afb1b2260" providerId="ADAL" clId="{53DBED7E-12C3-4E3B-AAB8-3E63AB1BF06E}" dt="2025-09-27T09:56:17.780" v="2993" actId="1076"/>
          <ac:spMkLst>
            <pc:docMk/>
            <pc:sldMk cId="1495886689" sldId="326"/>
            <ac:spMk id="33" creationId="{804C2BD3-8E13-3124-7D47-E1AE671DC422}"/>
          </ac:spMkLst>
        </pc:spChg>
        <pc:spChg chg="add mod">
          <ac:chgData name="Carlo Roncolato" userId="702657c7-ce74-4e67-87a0-6b9afb1b2260" providerId="ADAL" clId="{53DBED7E-12C3-4E3B-AAB8-3E63AB1BF06E}" dt="2025-09-27T09:52:04.940" v="2912" actId="20577"/>
          <ac:spMkLst>
            <pc:docMk/>
            <pc:sldMk cId="1495886689" sldId="326"/>
            <ac:spMk id="42" creationId="{7C304735-28FC-49C0-0992-C9ABD9C7F03F}"/>
          </ac:spMkLst>
        </pc:spChg>
        <pc:spChg chg="add mod">
          <ac:chgData name="Carlo Roncolato" userId="702657c7-ce74-4e67-87a0-6b9afb1b2260" providerId="ADAL" clId="{53DBED7E-12C3-4E3B-AAB8-3E63AB1BF06E}" dt="2025-09-27T09:52:21.328" v="2914" actId="1076"/>
          <ac:spMkLst>
            <pc:docMk/>
            <pc:sldMk cId="1495886689" sldId="326"/>
            <ac:spMk id="49" creationId="{40D8F7DD-CCE4-BB96-844A-75959A465EA3}"/>
          </ac:spMkLst>
        </pc:spChg>
        <pc:spChg chg="add mod">
          <ac:chgData name="Carlo Roncolato" userId="702657c7-ce74-4e67-87a0-6b9afb1b2260" providerId="ADAL" clId="{53DBED7E-12C3-4E3B-AAB8-3E63AB1BF06E}" dt="2025-09-27T09:52:30.063" v="2922" actId="20577"/>
          <ac:spMkLst>
            <pc:docMk/>
            <pc:sldMk cId="1495886689" sldId="326"/>
            <ac:spMk id="50" creationId="{978C2756-8A1D-0D92-E46C-2B9B99310831}"/>
          </ac:spMkLst>
        </pc:spChg>
        <pc:spChg chg="add mod">
          <ac:chgData name="Carlo Roncolato" userId="702657c7-ce74-4e67-87a0-6b9afb1b2260" providerId="ADAL" clId="{53DBED7E-12C3-4E3B-AAB8-3E63AB1BF06E}" dt="2025-09-27T09:56:01.725" v="2989" actId="1076"/>
          <ac:spMkLst>
            <pc:docMk/>
            <pc:sldMk cId="1495886689" sldId="326"/>
            <ac:spMk id="51" creationId="{21C1C8FB-14E5-5FE7-3439-B7F060474C4A}"/>
          </ac:spMkLst>
        </pc:spChg>
        <pc:grpChg chg="del">
          <ac:chgData name="Carlo Roncolato" userId="702657c7-ce74-4e67-87a0-6b9afb1b2260" providerId="ADAL" clId="{53DBED7E-12C3-4E3B-AAB8-3E63AB1BF06E}" dt="2025-09-27T09:41:48.959" v="2534" actId="478"/>
          <ac:grpSpMkLst>
            <pc:docMk/>
            <pc:sldMk cId="1495886689" sldId="326"/>
            <ac:grpSpMk id="4" creationId="{E52406E8-9F43-24F3-E999-27C3287871DB}"/>
          </ac:grpSpMkLst>
        </pc:grpChg>
        <pc:picChg chg="add mod">
          <ac:chgData name="Carlo Roncolato" userId="702657c7-ce74-4e67-87a0-6b9afb1b2260" providerId="ADAL" clId="{53DBED7E-12C3-4E3B-AAB8-3E63AB1BF06E}" dt="2025-09-27T09:42:08.829" v="2537" actId="1076"/>
          <ac:picMkLst>
            <pc:docMk/>
            <pc:sldMk cId="1495886689" sldId="326"/>
            <ac:picMk id="13" creationId="{0B4B1DF6-B42C-88C5-CC15-FD7DE805DD55}"/>
          </ac:picMkLst>
        </pc:picChg>
        <pc:cxnChg chg="del">
          <ac:chgData name="Carlo Roncolato" userId="702657c7-ce74-4e67-87a0-6b9afb1b2260" providerId="ADAL" clId="{53DBED7E-12C3-4E3B-AAB8-3E63AB1BF06E}" dt="2025-09-27T09:41:48.959" v="2534" actId="478"/>
          <ac:cxnSpMkLst>
            <pc:docMk/>
            <pc:sldMk cId="1495886689" sldId="326"/>
            <ac:cxnSpMk id="3" creationId="{BA9204D3-C537-6818-A387-0AD617FD2142}"/>
          </ac:cxnSpMkLst>
        </pc:cxnChg>
        <pc:cxnChg chg="add mod ord">
          <ac:chgData name="Carlo Roncolato" userId="702657c7-ce74-4e67-87a0-6b9afb1b2260" providerId="ADAL" clId="{53DBED7E-12C3-4E3B-AAB8-3E63AB1BF06E}" dt="2025-09-27T09:47:08.269" v="2585" actId="14100"/>
          <ac:cxnSpMkLst>
            <pc:docMk/>
            <pc:sldMk cId="1495886689" sldId="326"/>
            <ac:cxnSpMk id="6" creationId="{0B215A4F-4AA6-12F3-6866-FD5C0E6AA3D3}"/>
          </ac:cxnSpMkLst>
        </pc:cxnChg>
        <pc:cxnChg chg="del">
          <ac:chgData name="Carlo Roncolato" userId="702657c7-ce74-4e67-87a0-6b9afb1b2260" providerId="ADAL" clId="{53DBED7E-12C3-4E3B-AAB8-3E63AB1BF06E}" dt="2025-09-27T09:40:30.847" v="2434" actId="478"/>
          <ac:cxnSpMkLst>
            <pc:docMk/>
            <pc:sldMk cId="1495886689" sldId="326"/>
            <ac:cxnSpMk id="10" creationId="{D22B7527-5DC9-8040-E8EA-6D3ACCFE5426}"/>
          </ac:cxnSpMkLst>
        </pc:cxnChg>
        <pc:cxnChg chg="del">
          <ac:chgData name="Carlo Roncolato" userId="702657c7-ce74-4e67-87a0-6b9afb1b2260" providerId="ADAL" clId="{53DBED7E-12C3-4E3B-AAB8-3E63AB1BF06E}" dt="2025-09-27T09:40:33.101" v="2436" actId="478"/>
          <ac:cxnSpMkLst>
            <pc:docMk/>
            <pc:sldMk cId="1495886689" sldId="326"/>
            <ac:cxnSpMk id="11" creationId="{C564695C-5A1A-46D6-0056-76B092C113D0}"/>
          </ac:cxnSpMkLst>
        </pc:cxnChg>
        <pc:cxnChg chg="del">
          <ac:chgData name="Carlo Roncolato" userId="702657c7-ce74-4e67-87a0-6b9afb1b2260" providerId="ADAL" clId="{53DBED7E-12C3-4E3B-AAB8-3E63AB1BF06E}" dt="2025-09-27T09:41:48.959" v="2534" actId="478"/>
          <ac:cxnSpMkLst>
            <pc:docMk/>
            <pc:sldMk cId="1495886689" sldId="326"/>
            <ac:cxnSpMk id="21" creationId="{5FC705E3-B4D0-D7C0-CF5C-5D141FFCFC8E}"/>
          </ac:cxnSpMkLst>
        </pc:cxnChg>
        <pc:cxnChg chg="add mod">
          <ac:chgData name="Carlo Roncolato" userId="702657c7-ce74-4e67-87a0-6b9afb1b2260" providerId="ADAL" clId="{53DBED7E-12C3-4E3B-AAB8-3E63AB1BF06E}" dt="2025-09-27T09:42:32.014" v="2541" actId="14100"/>
          <ac:cxnSpMkLst>
            <pc:docMk/>
            <pc:sldMk cId="1495886689" sldId="326"/>
            <ac:cxnSpMk id="22" creationId="{CB30135F-F225-6B41-7E1E-573A2FE23B4A}"/>
          </ac:cxnSpMkLst>
        </pc:cxnChg>
        <pc:cxnChg chg="del">
          <ac:chgData name="Carlo Roncolato" userId="702657c7-ce74-4e67-87a0-6b9afb1b2260" providerId="ADAL" clId="{53DBED7E-12C3-4E3B-AAB8-3E63AB1BF06E}" dt="2025-09-27T09:41:48.959" v="2534" actId="478"/>
          <ac:cxnSpMkLst>
            <pc:docMk/>
            <pc:sldMk cId="1495886689" sldId="326"/>
            <ac:cxnSpMk id="29" creationId="{F153A9A9-98F6-5E93-AEA4-D9758D559128}"/>
          </ac:cxnSpMkLst>
        </pc:cxnChg>
        <pc:cxnChg chg="add del mod">
          <ac:chgData name="Carlo Roncolato" userId="702657c7-ce74-4e67-87a0-6b9afb1b2260" providerId="ADAL" clId="{53DBED7E-12C3-4E3B-AAB8-3E63AB1BF06E}" dt="2025-09-27T09:47:12.889" v="2586" actId="478"/>
          <ac:cxnSpMkLst>
            <pc:docMk/>
            <pc:sldMk cId="1495886689" sldId="326"/>
            <ac:cxnSpMk id="35" creationId="{2ED08DE4-EBB6-C997-A9B2-38BE8B7583B5}"/>
          </ac:cxnSpMkLst>
        </pc:cxnChg>
        <pc:cxnChg chg="add del mod">
          <ac:chgData name="Carlo Roncolato" userId="702657c7-ce74-4e67-87a0-6b9afb1b2260" providerId="ADAL" clId="{53DBED7E-12C3-4E3B-AAB8-3E63AB1BF06E}" dt="2025-09-27T09:51:57.718" v="2902" actId="478"/>
          <ac:cxnSpMkLst>
            <pc:docMk/>
            <pc:sldMk cId="1495886689" sldId="326"/>
            <ac:cxnSpMk id="43" creationId="{235A915E-B1E4-368D-EEE4-EE4621A1D1F3}"/>
          </ac:cxnSpMkLst>
        </pc:cxnChg>
        <pc:cxnChg chg="add mod">
          <ac:chgData name="Carlo Roncolato" userId="702657c7-ce74-4e67-87a0-6b9afb1b2260" providerId="ADAL" clId="{53DBED7E-12C3-4E3B-AAB8-3E63AB1BF06E}" dt="2025-09-27T09:56:13.708" v="2992" actId="14100"/>
          <ac:cxnSpMkLst>
            <pc:docMk/>
            <pc:sldMk cId="1495886689" sldId="326"/>
            <ac:cxnSpMk id="52" creationId="{19CC3FCA-A90D-7F45-A22F-1DA9F716C26C}"/>
          </ac:cxnSpMkLst>
        </pc:cxnChg>
        <pc:cxnChg chg="add mod">
          <ac:chgData name="Carlo Roncolato" userId="702657c7-ce74-4e67-87a0-6b9afb1b2260" providerId="ADAL" clId="{53DBED7E-12C3-4E3B-AAB8-3E63AB1BF06E}" dt="2025-09-27T09:56:23.374" v="2996" actId="14100"/>
          <ac:cxnSpMkLst>
            <pc:docMk/>
            <pc:sldMk cId="1495886689" sldId="326"/>
            <ac:cxnSpMk id="55" creationId="{BB31BDB0-CAB9-A5A0-80CD-92C7EE8B1875}"/>
          </ac:cxnSpMkLst>
        </pc:cxnChg>
      </pc:sldChg>
      <pc:sldChg chg="add del">
        <pc:chgData name="Carlo Roncolato" userId="702657c7-ce74-4e67-87a0-6b9afb1b2260" providerId="ADAL" clId="{53DBED7E-12C3-4E3B-AAB8-3E63AB1BF06E}" dt="2025-09-27T10:19:04.391" v="3448" actId="47"/>
        <pc:sldMkLst>
          <pc:docMk/>
          <pc:sldMk cId="4253072942" sldId="327"/>
        </pc:sldMkLst>
      </pc:sldChg>
      <pc:sldChg chg="addSp delSp modSp add mod">
        <pc:chgData name="Carlo Roncolato" userId="702657c7-ce74-4e67-87a0-6b9afb1b2260" providerId="ADAL" clId="{53DBED7E-12C3-4E3B-AAB8-3E63AB1BF06E}" dt="2025-09-27T10:22:18.249" v="3452" actId="20577"/>
        <pc:sldMkLst>
          <pc:docMk/>
          <pc:sldMk cId="1508637886" sldId="328"/>
        </pc:sldMkLst>
        <pc:spChg chg="mod">
          <ac:chgData name="Carlo Roncolato" userId="702657c7-ce74-4e67-87a0-6b9afb1b2260" providerId="ADAL" clId="{53DBED7E-12C3-4E3B-AAB8-3E63AB1BF06E}" dt="2025-09-27T10:00:55.151" v="3063" actId="20577"/>
          <ac:spMkLst>
            <pc:docMk/>
            <pc:sldMk cId="1508637886" sldId="328"/>
            <ac:spMk id="2" creationId="{C2C0C67E-C822-5025-A665-6D3F8F58FA0E}"/>
          </ac:spMkLst>
        </pc:spChg>
        <pc:spChg chg="del">
          <ac:chgData name="Carlo Roncolato" userId="702657c7-ce74-4e67-87a0-6b9afb1b2260" providerId="ADAL" clId="{53DBED7E-12C3-4E3B-AAB8-3E63AB1BF06E}" dt="2025-09-27T10:01:09.710" v="3065" actId="478"/>
          <ac:spMkLst>
            <pc:docMk/>
            <pc:sldMk cId="1508637886" sldId="328"/>
            <ac:spMk id="3" creationId="{C36B4254-745A-EDC7-9953-E9A1AB294DA7}"/>
          </ac:spMkLst>
        </pc:spChg>
        <pc:spChg chg="del">
          <ac:chgData name="Carlo Roncolato" userId="702657c7-ce74-4e67-87a0-6b9afb1b2260" providerId="ADAL" clId="{53DBED7E-12C3-4E3B-AAB8-3E63AB1BF06E}" dt="2025-09-27T10:01:09.710" v="3065" actId="478"/>
          <ac:spMkLst>
            <pc:docMk/>
            <pc:sldMk cId="1508637886" sldId="328"/>
            <ac:spMk id="16" creationId="{BC1A2D81-59A7-CE2C-96A9-54BCD5D059A5}"/>
          </ac:spMkLst>
        </pc:spChg>
        <pc:spChg chg="del">
          <ac:chgData name="Carlo Roncolato" userId="702657c7-ce74-4e67-87a0-6b9afb1b2260" providerId="ADAL" clId="{53DBED7E-12C3-4E3B-AAB8-3E63AB1BF06E}" dt="2025-09-27T10:01:05.658" v="3064" actId="478"/>
          <ac:spMkLst>
            <pc:docMk/>
            <pc:sldMk cId="1508637886" sldId="328"/>
            <ac:spMk id="18" creationId="{55C3B9EA-E8A4-A670-60EA-9376F7EDA05C}"/>
          </ac:spMkLst>
        </pc:spChg>
        <pc:spChg chg="add mod">
          <ac:chgData name="Carlo Roncolato" userId="702657c7-ce74-4e67-87a0-6b9afb1b2260" providerId="ADAL" clId="{53DBED7E-12C3-4E3B-AAB8-3E63AB1BF06E}" dt="2025-09-27T10:01:52.377" v="3072" actId="20577"/>
          <ac:spMkLst>
            <pc:docMk/>
            <pc:sldMk cId="1508637886" sldId="328"/>
            <ac:spMk id="19" creationId="{2545ADAF-891A-48A1-9BCF-E119275D2C89}"/>
          </ac:spMkLst>
        </pc:spChg>
        <pc:spChg chg="del">
          <ac:chgData name="Carlo Roncolato" userId="702657c7-ce74-4e67-87a0-6b9afb1b2260" providerId="ADAL" clId="{53DBED7E-12C3-4E3B-AAB8-3E63AB1BF06E}" dt="2025-09-27T10:01:09.710" v="3065" actId="478"/>
          <ac:spMkLst>
            <pc:docMk/>
            <pc:sldMk cId="1508637886" sldId="328"/>
            <ac:spMk id="20" creationId="{4B1FC707-95DC-036B-2673-0CD6F64F2BC2}"/>
          </ac:spMkLst>
        </pc:spChg>
        <pc:spChg chg="add del mod">
          <ac:chgData name="Carlo Roncolato" userId="702657c7-ce74-4e67-87a0-6b9afb1b2260" providerId="ADAL" clId="{53DBED7E-12C3-4E3B-AAB8-3E63AB1BF06E}" dt="2025-09-27T10:22:18.249" v="3452" actId="20577"/>
          <ac:spMkLst>
            <pc:docMk/>
            <pc:sldMk cId="1508637886" sldId="328"/>
            <ac:spMk id="25" creationId="{FD38FB6E-B4CA-F3B9-80B7-DF77FBF604FD}"/>
          </ac:spMkLst>
        </pc:spChg>
        <pc:spChg chg="mod">
          <ac:chgData name="Carlo Roncolato" userId="702657c7-ce74-4e67-87a0-6b9afb1b2260" providerId="ADAL" clId="{53DBED7E-12C3-4E3B-AAB8-3E63AB1BF06E}" dt="2025-09-27T10:10:43.714" v="3244" actId="1035"/>
          <ac:spMkLst>
            <pc:docMk/>
            <pc:sldMk cId="1508637886" sldId="328"/>
            <ac:spMk id="26" creationId="{46BFEB97-D443-49C2-0BCF-B0118E12A175}"/>
          </ac:spMkLst>
        </pc:spChg>
        <pc:spChg chg="add del mod">
          <ac:chgData name="Carlo Roncolato" userId="702657c7-ce74-4e67-87a0-6b9afb1b2260" providerId="ADAL" clId="{53DBED7E-12C3-4E3B-AAB8-3E63AB1BF06E}" dt="2025-09-27T10:03:37.239" v="3089" actId="478"/>
          <ac:spMkLst>
            <pc:docMk/>
            <pc:sldMk cId="1508637886" sldId="328"/>
            <ac:spMk id="32" creationId="{88FF7FF7-F431-ECD6-A06F-0F819B9C7757}"/>
          </ac:spMkLst>
        </pc:spChg>
        <pc:spChg chg="add mod">
          <ac:chgData name="Carlo Roncolato" userId="702657c7-ce74-4e67-87a0-6b9afb1b2260" providerId="ADAL" clId="{53DBED7E-12C3-4E3B-AAB8-3E63AB1BF06E}" dt="2025-09-27T10:11:59.345" v="3304" actId="20577"/>
          <ac:spMkLst>
            <pc:docMk/>
            <pc:sldMk cId="1508637886" sldId="328"/>
            <ac:spMk id="33" creationId="{7F8845EE-68AF-F594-2CA1-F8F069E64EE4}"/>
          </ac:spMkLst>
        </pc:spChg>
        <pc:spChg chg="mod">
          <ac:chgData name="Carlo Roncolato" userId="702657c7-ce74-4e67-87a0-6b9afb1b2260" providerId="ADAL" clId="{53DBED7E-12C3-4E3B-AAB8-3E63AB1BF06E}" dt="2025-09-27T10:08:22.427" v="3209" actId="20577"/>
          <ac:spMkLst>
            <pc:docMk/>
            <pc:sldMk cId="1508637886" sldId="328"/>
            <ac:spMk id="34" creationId="{88907DA7-48BA-7EBB-E44D-A0514E26BB79}"/>
          </ac:spMkLst>
        </pc:spChg>
        <pc:spChg chg="add mod">
          <ac:chgData name="Carlo Roncolato" userId="702657c7-ce74-4e67-87a0-6b9afb1b2260" providerId="ADAL" clId="{53DBED7E-12C3-4E3B-AAB8-3E63AB1BF06E}" dt="2025-09-27T10:16:15.937" v="3445" actId="1076"/>
          <ac:spMkLst>
            <pc:docMk/>
            <pc:sldMk cId="1508637886" sldId="328"/>
            <ac:spMk id="35" creationId="{FAA2E584-9F15-D8AE-16DA-03E75C8C35A3}"/>
          </ac:spMkLst>
        </pc:spChg>
        <pc:grpChg chg="mod">
          <ac:chgData name="Carlo Roncolato" userId="702657c7-ce74-4e67-87a0-6b9afb1b2260" providerId="ADAL" clId="{53DBED7E-12C3-4E3B-AAB8-3E63AB1BF06E}" dt="2025-09-27T10:10:52.182" v="3268" actId="1035"/>
          <ac:grpSpMkLst>
            <pc:docMk/>
            <pc:sldMk cId="1508637886" sldId="328"/>
            <ac:grpSpMk id="22" creationId="{267432FD-62CF-B323-7B8D-67BA5A5DD078}"/>
          </ac:grpSpMkLst>
        </pc:grpChg>
        <pc:picChg chg="add mod">
          <ac:chgData name="Carlo Roncolato" userId="702657c7-ce74-4e67-87a0-6b9afb1b2260" providerId="ADAL" clId="{53DBED7E-12C3-4E3B-AAB8-3E63AB1BF06E}" dt="2025-09-27T10:10:53.722" v="3274" actId="1035"/>
          <ac:picMkLst>
            <pc:docMk/>
            <pc:sldMk cId="1508637886" sldId="328"/>
            <ac:picMk id="17" creationId="{558B8781-91CD-E644-9A3F-1904DE1AD127}"/>
          </ac:picMkLst>
        </pc:picChg>
        <pc:inkChg chg="add">
          <ac:chgData name="Carlo Roncolato" userId="702657c7-ce74-4e67-87a0-6b9afb1b2260" providerId="ADAL" clId="{53DBED7E-12C3-4E3B-AAB8-3E63AB1BF06E}" dt="2025-09-27T10:17:46.996" v="3447" actId="9405"/>
          <ac:inkMkLst>
            <pc:docMk/>
            <pc:sldMk cId="1508637886" sldId="328"/>
            <ac:inkMk id="36" creationId="{A7F0D6BC-EE67-FF42-50E1-32EC46D9DFEC}"/>
          </ac:inkMkLst>
        </pc:inkChg>
      </pc:sldChg>
      <pc:sldChg chg="addSp delSp modSp add mod delAnim modAnim">
        <pc:chgData name="Carlo Roncolato" userId="702657c7-ce74-4e67-87a0-6b9afb1b2260" providerId="ADAL" clId="{53DBED7E-12C3-4E3B-AAB8-3E63AB1BF06E}" dt="2025-09-28T13:17:43.866" v="5252" actId="1076"/>
        <pc:sldMkLst>
          <pc:docMk/>
          <pc:sldMk cId="576141863" sldId="329"/>
        </pc:sldMkLst>
        <pc:spChg chg="add mod">
          <ac:chgData name="Carlo Roncolato" userId="702657c7-ce74-4e67-87a0-6b9afb1b2260" providerId="ADAL" clId="{53DBED7E-12C3-4E3B-AAB8-3E63AB1BF06E}" dt="2025-09-28T13:17:34.732" v="5249" actId="1076"/>
          <ac:spMkLst>
            <pc:docMk/>
            <pc:sldMk cId="576141863" sldId="329"/>
            <ac:spMk id="4" creationId="{E673EFE1-21A4-051C-A28E-44F654CFF7E0}"/>
          </ac:spMkLst>
        </pc:spChg>
        <pc:spChg chg="mod">
          <ac:chgData name="Carlo Roncolato" userId="702657c7-ce74-4e67-87a0-6b9afb1b2260" providerId="ADAL" clId="{53DBED7E-12C3-4E3B-AAB8-3E63AB1BF06E}" dt="2025-09-28T13:17:36.917" v="5250" actId="1076"/>
          <ac:spMkLst>
            <pc:docMk/>
            <pc:sldMk cId="576141863" sldId="329"/>
            <ac:spMk id="27" creationId="{C3C1B05B-15B3-24C1-6828-C2AD327D8BDA}"/>
          </ac:spMkLst>
        </pc:spChg>
        <pc:spChg chg="mod topLvl">
          <ac:chgData name="Carlo Roncolato" userId="702657c7-ce74-4e67-87a0-6b9afb1b2260" providerId="ADAL" clId="{53DBED7E-12C3-4E3B-AAB8-3E63AB1BF06E}" dt="2025-09-28T13:17:43.866" v="5252" actId="1076"/>
          <ac:spMkLst>
            <pc:docMk/>
            <pc:sldMk cId="576141863" sldId="329"/>
            <ac:spMk id="40" creationId="{CDB65EE0-BA04-6DA8-774C-4FCA90CAE4EF}"/>
          </ac:spMkLst>
        </pc:spChg>
        <pc:spChg chg="mod topLvl">
          <ac:chgData name="Carlo Roncolato" userId="702657c7-ce74-4e67-87a0-6b9afb1b2260" providerId="ADAL" clId="{53DBED7E-12C3-4E3B-AAB8-3E63AB1BF06E}" dt="2025-09-28T13:15:41.615" v="5244" actId="1076"/>
          <ac:spMkLst>
            <pc:docMk/>
            <pc:sldMk cId="576141863" sldId="329"/>
            <ac:spMk id="43" creationId="{E17E0652-4461-7D08-7706-E924C42A6DB5}"/>
          </ac:spMkLst>
        </pc:spChg>
        <pc:spChg chg="mod topLvl">
          <ac:chgData name="Carlo Roncolato" userId="702657c7-ce74-4e67-87a0-6b9afb1b2260" providerId="ADAL" clId="{53DBED7E-12C3-4E3B-AAB8-3E63AB1BF06E}" dt="2025-09-28T13:15:38.484" v="5243" actId="1076"/>
          <ac:spMkLst>
            <pc:docMk/>
            <pc:sldMk cId="576141863" sldId="329"/>
            <ac:spMk id="46" creationId="{4FEA7935-2AC6-E37D-D8B4-8F23AB7A3D26}"/>
          </ac:spMkLst>
        </pc:spChg>
        <pc:grpChg chg="del mod">
          <ac:chgData name="Carlo Roncolato" userId="702657c7-ce74-4e67-87a0-6b9afb1b2260" providerId="ADAL" clId="{53DBED7E-12C3-4E3B-AAB8-3E63AB1BF06E}" dt="2025-09-28T13:14:52.303" v="5230" actId="478"/>
          <ac:grpSpMkLst>
            <pc:docMk/>
            <pc:sldMk cId="576141863" sldId="329"/>
            <ac:grpSpMk id="35" creationId="{79709B55-D572-3E4D-C9D2-12B31636C846}"/>
          </ac:grpSpMkLst>
        </pc:grpChg>
        <pc:grpChg chg="del">
          <ac:chgData name="Carlo Roncolato" userId="702657c7-ce74-4e67-87a0-6b9afb1b2260" providerId="ADAL" clId="{53DBED7E-12C3-4E3B-AAB8-3E63AB1BF06E}" dt="2025-09-28T13:15:28.117" v="5239" actId="165"/>
          <ac:grpSpMkLst>
            <pc:docMk/>
            <pc:sldMk cId="576141863" sldId="329"/>
            <ac:grpSpMk id="38" creationId="{A27C9EB0-8A4D-7C37-EE3C-B0DC11E33F24}"/>
          </ac:grpSpMkLst>
        </pc:grpChg>
        <pc:grpChg chg="del">
          <ac:chgData name="Carlo Roncolato" userId="702657c7-ce74-4e67-87a0-6b9afb1b2260" providerId="ADAL" clId="{53DBED7E-12C3-4E3B-AAB8-3E63AB1BF06E}" dt="2025-09-28T13:15:16.359" v="5236" actId="165"/>
          <ac:grpSpMkLst>
            <pc:docMk/>
            <pc:sldMk cId="576141863" sldId="329"/>
            <ac:grpSpMk id="41" creationId="{D8656CCF-F097-3F2A-16B3-358C1AF29F0C}"/>
          </ac:grpSpMkLst>
        </pc:grpChg>
        <pc:grpChg chg="del">
          <ac:chgData name="Carlo Roncolato" userId="702657c7-ce74-4e67-87a0-6b9afb1b2260" providerId="ADAL" clId="{53DBED7E-12C3-4E3B-AAB8-3E63AB1BF06E}" dt="2025-09-28T13:14:59.498" v="5232" actId="165"/>
          <ac:grpSpMkLst>
            <pc:docMk/>
            <pc:sldMk cId="576141863" sldId="329"/>
            <ac:grpSpMk id="44" creationId="{1CE878A9-428B-EFD9-503E-D79DC359CCAF}"/>
          </ac:grpSpMkLst>
        </pc:grpChg>
        <pc:graphicFrameChg chg="mod">
          <ac:chgData name="Carlo Roncolato" userId="702657c7-ce74-4e67-87a0-6b9afb1b2260" providerId="ADAL" clId="{53DBED7E-12C3-4E3B-AAB8-3E63AB1BF06E}" dt="2025-09-28T13:17:40.228" v="5251" actId="1076"/>
          <ac:graphicFrameMkLst>
            <pc:docMk/>
            <pc:sldMk cId="576141863" sldId="329"/>
            <ac:graphicFrameMk id="28" creationId="{FB09072D-8497-9116-D7D6-5FD49752EC77}"/>
          </ac:graphicFrameMkLst>
        </pc:graphicFrameChg>
        <pc:graphicFrameChg chg="del mod topLvl">
          <ac:chgData name="Carlo Roncolato" userId="702657c7-ce74-4e67-87a0-6b9afb1b2260" providerId="ADAL" clId="{53DBED7E-12C3-4E3B-AAB8-3E63AB1BF06E}" dt="2025-09-28T13:15:30.423" v="5240" actId="478"/>
          <ac:graphicFrameMkLst>
            <pc:docMk/>
            <pc:sldMk cId="576141863" sldId="329"/>
            <ac:graphicFrameMk id="39" creationId="{932642CA-1288-40CC-F368-C6CB7C97AB01}"/>
          </ac:graphicFrameMkLst>
        </pc:graphicFrameChg>
        <pc:graphicFrameChg chg="del mod topLvl">
          <ac:chgData name="Carlo Roncolato" userId="702657c7-ce74-4e67-87a0-6b9afb1b2260" providerId="ADAL" clId="{53DBED7E-12C3-4E3B-AAB8-3E63AB1BF06E}" dt="2025-09-28T13:15:18.496" v="5237" actId="478"/>
          <ac:graphicFrameMkLst>
            <pc:docMk/>
            <pc:sldMk cId="576141863" sldId="329"/>
            <ac:graphicFrameMk id="42" creationId="{6AEEB7D6-15A2-7ECB-D01E-D1738CD8FD65}"/>
          </ac:graphicFrameMkLst>
        </pc:graphicFrameChg>
        <pc:graphicFrameChg chg="del mod topLvl">
          <ac:chgData name="Carlo Roncolato" userId="702657c7-ce74-4e67-87a0-6b9afb1b2260" providerId="ADAL" clId="{53DBED7E-12C3-4E3B-AAB8-3E63AB1BF06E}" dt="2025-09-28T13:15:03.085" v="5233" actId="478"/>
          <ac:graphicFrameMkLst>
            <pc:docMk/>
            <pc:sldMk cId="576141863" sldId="329"/>
            <ac:graphicFrameMk id="45" creationId="{13E556BF-AB3C-759E-DD95-F346919F5019}"/>
          </ac:graphicFrameMkLst>
        </pc:graphicFrameChg>
        <pc:picChg chg="add del mod">
          <ac:chgData name="Carlo Roncolato" userId="702657c7-ce74-4e67-87a0-6b9afb1b2260" providerId="ADAL" clId="{53DBED7E-12C3-4E3B-AAB8-3E63AB1BF06E}" dt="2025-09-28T08:37:33.311" v="4772" actId="478"/>
          <ac:picMkLst>
            <pc:docMk/>
            <pc:sldMk cId="576141863" sldId="329"/>
            <ac:picMk id="4" creationId="{6B626403-ECF1-7BA4-362D-A4DAE35A4756}"/>
          </ac:picMkLst>
        </pc:picChg>
      </pc:sldChg>
      <pc:sldChg chg="add">
        <pc:chgData name="Carlo Roncolato" userId="702657c7-ce74-4e67-87a0-6b9afb1b2260" providerId="ADAL" clId="{53DBED7E-12C3-4E3B-AAB8-3E63AB1BF06E}" dt="2025-09-27T17:08:47.421" v="3454"/>
        <pc:sldMkLst>
          <pc:docMk/>
          <pc:sldMk cId="509950281" sldId="330"/>
        </pc:sldMkLst>
      </pc:sldChg>
      <pc:sldChg chg="add">
        <pc:chgData name="Carlo Roncolato" userId="702657c7-ce74-4e67-87a0-6b9afb1b2260" providerId="ADAL" clId="{53DBED7E-12C3-4E3B-AAB8-3E63AB1BF06E}" dt="2025-09-27T17:08:47.421" v="3454"/>
        <pc:sldMkLst>
          <pc:docMk/>
          <pc:sldMk cId="3769336369" sldId="331"/>
        </pc:sldMkLst>
      </pc:sldChg>
      <pc:sldChg chg="add">
        <pc:chgData name="Carlo Roncolato" userId="702657c7-ce74-4e67-87a0-6b9afb1b2260" providerId="ADAL" clId="{53DBED7E-12C3-4E3B-AAB8-3E63AB1BF06E}" dt="2025-09-27T17:08:47.421" v="3454"/>
        <pc:sldMkLst>
          <pc:docMk/>
          <pc:sldMk cId="4160877780" sldId="332"/>
        </pc:sldMkLst>
      </pc:sldChg>
      <pc:sldChg chg="addSp modSp add mod ord">
        <pc:chgData name="Carlo Roncolato" userId="702657c7-ce74-4e67-87a0-6b9afb1b2260" providerId="ADAL" clId="{53DBED7E-12C3-4E3B-AAB8-3E63AB1BF06E}" dt="2025-09-27T17:18:29.823" v="3465" actId="1076"/>
        <pc:sldMkLst>
          <pc:docMk/>
          <pc:sldMk cId="1391481304" sldId="333"/>
        </pc:sldMkLst>
        <pc:spChg chg="add mod">
          <ac:chgData name="Carlo Roncolato" userId="702657c7-ce74-4e67-87a0-6b9afb1b2260" providerId="ADAL" clId="{53DBED7E-12C3-4E3B-AAB8-3E63AB1BF06E}" dt="2025-09-27T17:18:29.823" v="3465" actId="1076"/>
          <ac:spMkLst>
            <pc:docMk/>
            <pc:sldMk cId="1391481304" sldId="333"/>
            <ac:spMk id="3" creationId="{D1C45226-1959-0945-2862-E76A4FF5AC3C}"/>
          </ac:spMkLst>
        </pc:spChg>
      </pc:sldChg>
      <pc:sldChg chg="addSp delSp modSp add mod">
        <pc:chgData name="Carlo Roncolato" userId="702657c7-ce74-4e67-87a0-6b9afb1b2260" providerId="ADAL" clId="{53DBED7E-12C3-4E3B-AAB8-3E63AB1BF06E}" dt="2025-09-28T08:00:06.014" v="4197" actId="20577"/>
        <pc:sldMkLst>
          <pc:docMk/>
          <pc:sldMk cId="2561492710" sldId="334"/>
        </pc:sldMkLst>
        <pc:spChg chg="add del">
          <ac:chgData name="Carlo Roncolato" userId="702657c7-ce74-4e67-87a0-6b9afb1b2260" providerId="ADAL" clId="{53DBED7E-12C3-4E3B-AAB8-3E63AB1BF06E}" dt="2025-09-27T17:16:21.055" v="3456" actId="478"/>
          <ac:spMkLst>
            <pc:docMk/>
            <pc:sldMk cId="2561492710" sldId="334"/>
            <ac:spMk id="3" creationId="{266A35A3-E789-0F83-687A-B3E6431076BB}"/>
          </ac:spMkLst>
        </pc:spChg>
        <pc:spChg chg="add del mod">
          <ac:chgData name="Carlo Roncolato" userId="702657c7-ce74-4e67-87a0-6b9afb1b2260" providerId="ADAL" clId="{53DBED7E-12C3-4E3B-AAB8-3E63AB1BF06E}" dt="2025-09-28T07:55:32.768" v="4130" actId="478"/>
          <ac:spMkLst>
            <pc:docMk/>
            <pc:sldMk cId="2561492710" sldId="334"/>
            <ac:spMk id="3" creationId="{FA05EEBC-DB1A-6021-BCB6-9AE86A896F13}"/>
          </ac:spMkLst>
        </pc:spChg>
        <pc:spChg chg="add mod">
          <ac:chgData name="Carlo Roncolato" userId="702657c7-ce74-4e67-87a0-6b9afb1b2260" providerId="ADAL" clId="{53DBED7E-12C3-4E3B-AAB8-3E63AB1BF06E}" dt="2025-09-28T08:00:06.014" v="4197" actId="20577"/>
          <ac:spMkLst>
            <pc:docMk/>
            <pc:sldMk cId="2561492710" sldId="334"/>
            <ac:spMk id="4" creationId="{98DD4D76-1AAD-9DDF-6297-F7F0F3F49A8E}"/>
          </ac:spMkLst>
        </pc:spChg>
        <pc:spChg chg="add mod">
          <ac:chgData name="Carlo Roncolato" userId="702657c7-ce74-4e67-87a0-6b9afb1b2260" providerId="ADAL" clId="{53DBED7E-12C3-4E3B-AAB8-3E63AB1BF06E}" dt="2025-09-28T07:59:40.025" v="4192" actId="1076"/>
          <ac:spMkLst>
            <pc:docMk/>
            <pc:sldMk cId="2561492710" sldId="334"/>
            <ac:spMk id="10" creationId="{AC952B56-C4F1-7C13-EEAF-4DFD5A09F5D4}"/>
          </ac:spMkLst>
        </pc:spChg>
        <pc:spChg chg="mod">
          <ac:chgData name="Carlo Roncolato" userId="702657c7-ce74-4e67-87a0-6b9afb1b2260" providerId="ADAL" clId="{53DBED7E-12C3-4E3B-AAB8-3E63AB1BF06E}" dt="2025-09-28T07:54:00.347" v="4099" actId="1076"/>
          <ac:spMkLst>
            <pc:docMk/>
            <pc:sldMk cId="2561492710" sldId="334"/>
            <ac:spMk id="19" creationId="{B1CFF94B-FD4E-4C30-3CD8-5BD941165C61}"/>
          </ac:spMkLst>
        </pc:spChg>
        <pc:inkChg chg="add del">
          <ac:chgData name="Carlo Roncolato" userId="702657c7-ce74-4e67-87a0-6b9afb1b2260" providerId="ADAL" clId="{53DBED7E-12C3-4E3B-AAB8-3E63AB1BF06E}" dt="2025-09-27T17:16:27.759" v="3458"/>
          <ac:inkMkLst>
            <pc:docMk/>
            <pc:sldMk cId="2561492710" sldId="334"/>
            <ac:inkMk id="4" creationId="{91166C5A-782C-483D-37EC-C2704CF4B108}"/>
          </ac:inkMkLst>
        </pc:inkChg>
        <pc:inkChg chg="add">
          <ac:chgData name="Carlo Roncolato" userId="702657c7-ce74-4e67-87a0-6b9afb1b2260" providerId="ADAL" clId="{53DBED7E-12C3-4E3B-AAB8-3E63AB1BF06E}" dt="2025-09-27T17:16:27.759" v="3458"/>
          <ac:inkMkLst>
            <pc:docMk/>
            <pc:sldMk cId="2561492710" sldId="334"/>
            <ac:inkMk id="6" creationId="{2D6BCC34-6E10-BE59-4122-CDFDDF5CA6B0}"/>
          </ac:inkMkLst>
        </pc:inkChg>
        <pc:inkChg chg="add">
          <ac:chgData name="Carlo Roncolato" userId="702657c7-ce74-4e67-87a0-6b9afb1b2260" providerId="ADAL" clId="{53DBED7E-12C3-4E3B-AAB8-3E63AB1BF06E}" dt="2025-09-27T17:16:29.725" v="3459" actId="9405"/>
          <ac:inkMkLst>
            <pc:docMk/>
            <pc:sldMk cId="2561492710" sldId="334"/>
            <ac:inkMk id="8" creationId="{A5083868-680E-F6D1-52C0-A4CDE74F236C}"/>
          </ac:inkMkLst>
        </pc:inkChg>
      </pc:sldChg>
      <pc:sldChg chg="addSp delSp modSp add mod modAnim">
        <pc:chgData name="Carlo Roncolato" userId="702657c7-ce74-4e67-87a0-6b9afb1b2260" providerId="ADAL" clId="{53DBED7E-12C3-4E3B-AAB8-3E63AB1BF06E}" dt="2025-09-28T13:33:27.386" v="5318"/>
        <pc:sldMkLst>
          <pc:docMk/>
          <pc:sldMk cId="903795514" sldId="335"/>
        </pc:sldMkLst>
        <pc:spChg chg="mod">
          <ac:chgData name="Carlo Roncolato" userId="702657c7-ce74-4e67-87a0-6b9afb1b2260" providerId="ADAL" clId="{53DBED7E-12C3-4E3B-AAB8-3E63AB1BF06E}" dt="2025-09-28T10:02:54.844" v="5189" actId="20577"/>
          <ac:spMkLst>
            <pc:docMk/>
            <pc:sldMk cId="903795514" sldId="335"/>
            <ac:spMk id="2" creationId="{2853A48C-1D70-FBBB-B065-2D9C6F042EE9}"/>
          </ac:spMkLst>
        </pc:spChg>
        <pc:spChg chg="del">
          <ac:chgData name="Carlo Roncolato" userId="702657c7-ce74-4e67-87a0-6b9afb1b2260" providerId="ADAL" clId="{53DBED7E-12C3-4E3B-AAB8-3E63AB1BF06E}" dt="2025-09-27T17:47:23.820" v="3920" actId="478"/>
          <ac:spMkLst>
            <pc:docMk/>
            <pc:sldMk cId="903795514" sldId="335"/>
            <ac:spMk id="3" creationId="{179FF523-68D3-6270-E4D8-E3466D8076E9}"/>
          </ac:spMkLst>
        </pc:spChg>
        <pc:spChg chg="del">
          <ac:chgData name="Carlo Roncolato" userId="702657c7-ce74-4e67-87a0-6b9afb1b2260" providerId="ADAL" clId="{53DBED7E-12C3-4E3B-AAB8-3E63AB1BF06E}" dt="2025-09-27T17:47:25.135" v="3921" actId="478"/>
          <ac:spMkLst>
            <pc:docMk/>
            <pc:sldMk cId="903795514" sldId="335"/>
            <ac:spMk id="4" creationId="{60040959-2E50-DC34-4562-B44DFE8930FC}"/>
          </ac:spMkLst>
        </pc:spChg>
        <pc:spChg chg="add mod">
          <ac:chgData name="Carlo Roncolato" userId="702657c7-ce74-4e67-87a0-6b9afb1b2260" providerId="ADAL" clId="{53DBED7E-12C3-4E3B-AAB8-3E63AB1BF06E}" dt="2025-09-28T13:33:17.676" v="5317" actId="14100"/>
          <ac:spMkLst>
            <pc:docMk/>
            <pc:sldMk cId="903795514" sldId="335"/>
            <ac:spMk id="5" creationId="{1E2E4550-9285-EEDC-7074-B569D2655C64}"/>
          </ac:spMkLst>
        </pc:spChg>
        <pc:spChg chg="add del mod">
          <ac:chgData name="Carlo Roncolato" userId="702657c7-ce74-4e67-87a0-6b9afb1b2260" providerId="ADAL" clId="{53DBED7E-12C3-4E3B-AAB8-3E63AB1BF06E}" dt="2025-09-28T09:37:45.107" v="4870" actId="478"/>
          <ac:spMkLst>
            <pc:docMk/>
            <pc:sldMk cId="903795514" sldId="335"/>
            <ac:spMk id="6" creationId="{B0733E81-68DD-FD85-0F8A-A655A05B60E7}"/>
          </ac:spMkLst>
        </pc:spChg>
        <pc:spChg chg="mod">
          <ac:chgData name="Carlo Roncolato" userId="702657c7-ce74-4e67-87a0-6b9afb1b2260" providerId="ADAL" clId="{53DBED7E-12C3-4E3B-AAB8-3E63AB1BF06E}" dt="2025-09-28T09:42:11.182" v="5061" actId="1076"/>
          <ac:spMkLst>
            <pc:docMk/>
            <pc:sldMk cId="903795514" sldId="335"/>
            <ac:spMk id="9" creationId="{1ADE1263-D309-5A52-F977-7BBEF22E0A52}"/>
          </ac:spMkLst>
        </pc:spChg>
        <pc:spChg chg="add mod ord">
          <ac:chgData name="Carlo Roncolato" userId="702657c7-ce74-4e67-87a0-6b9afb1b2260" providerId="ADAL" clId="{53DBED7E-12C3-4E3B-AAB8-3E63AB1BF06E}" dt="2025-09-28T10:07:06.694" v="5207" actId="164"/>
          <ac:spMkLst>
            <pc:docMk/>
            <pc:sldMk cId="903795514" sldId="335"/>
            <ac:spMk id="10" creationId="{34545949-CF7F-739E-70BC-12D7B2E33B7E}"/>
          </ac:spMkLst>
        </pc:spChg>
        <pc:spChg chg="del mod">
          <ac:chgData name="Carlo Roncolato" userId="702657c7-ce74-4e67-87a0-6b9afb1b2260" providerId="ADAL" clId="{53DBED7E-12C3-4E3B-AAB8-3E63AB1BF06E}" dt="2025-09-28T09:00:50.403" v="4865" actId="478"/>
          <ac:spMkLst>
            <pc:docMk/>
            <pc:sldMk cId="903795514" sldId="335"/>
            <ac:spMk id="10" creationId="{D8296775-159B-3DD5-C327-6D88440D913C}"/>
          </ac:spMkLst>
        </pc:spChg>
        <pc:spChg chg="del mod">
          <ac:chgData name="Carlo Roncolato" userId="702657c7-ce74-4e67-87a0-6b9afb1b2260" providerId="ADAL" clId="{53DBED7E-12C3-4E3B-AAB8-3E63AB1BF06E}" dt="2025-09-28T08:54:17.888" v="4776" actId="478"/>
          <ac:spMkLst>
            <pc:docMk/>
            <pc:sldMk cId="903795514" sldId="335"/>
            <ac:spMk id="11" creationId="{613C9779-088B-6591-3200-8299D4949085}"/>
          </ac:spMkLst>
        </pc:spChg>
        <pc:spChg chg="del mod">
          <ac:chgData name="Carlo Roncolato" userId="702657c7-ce74-4e67-87a0-6b9afb1b2260" providerId="ADAL" clId="{53DBED7E-12C3-4E3B-AAB8-3E63AB1BF06E}" dt="2025-09-28T09:05:56.144" v="4866" actId="478"/>
          <ac:spMkLst>
            <pc:docMk/>
            <pc:sldMk cId="903795514" sldId="335"/>
            <ac:spMk id="12" creationId="{E4F5A476-6ECF-33A1-666D-CFF9ED987763}"/>
          </ac:spMkLst>
        </pc:spChg>
        <pc:spChg chg="del">
          <ac:chgData name="Carlo Roncolato" userId="702657c7-ce74-4e67-87a0-6b9afb1b2260" providerId="ADAL" clId="{53DBED7E-12C3-4E3B-AAB8-3E63AB1BF06E}" dt="2025-09-28T08:54:20.055" v="4778" actId="478"/>
          <ac:spMkLst>
            <pc:docMk/>
            <pc:sldMk cId="903795514" sldId="335"/>
            <ac:spMk id="13" creationId="{F6C74843-35C1-8B47-DC0E-7050AC84B1E2}"/>
          </ac:spMkLst>
        </pc:spChg>
        <pc:spChg chg="mod">
          <ac:chgData name="Carlo Roncolato" userId="702657c7-ce74-4e67-87a0-6b9afb1b2260" providerId="ADAL" clId="{53DBED7E-12C3-4E3B-AAB8-3E63AB1BF06E}" dt="2025-09-28T09:37:25.753" v="4867"/>
          <ac:spMkLst>
            <pc:docMk/>
            <pc:sldMk cId="903795514" sldId="335"/>
            <ac:spMk id="14" creationId="{2E885C27-4AB1-F35B-DC55-2CBB53195B2D}"/>
          </ac:spMkLst>
        </pc:spChg>
        <pc:spChg chg="mod">
          <ac:chgData name="Carlo Roncolato" userId="702657c7-ce74-4e67-87a0-6b9afb1b2260" providerId="ADAL" clId="{53DBED7E-12C3-4E3B-AAB8-3E63AB1BF06E}" dt="2025-09-28T09:37:25.753" v="4867"/>
          <ac:spMkLst>
            <pc:docMk/>
            <pc:sldMk cId="903795514" sldId="335"/>
            <ac:spMk id="15" creationId="{CD076BC1-5ACD-035C-F0D4-B9ECE50A5C03}"/>
          </ac:spMkLst>
        </pc:spChg>
        <pc:spChg chg="mod">
          <ac:chgData name="Carlo Roncolato" userId="702657c7-ce74-4e67-87a0-6b9afb1b2260" providerId="ADAL" clId="{53DBED7E-12C3-4E3B-AAB8-3E63AB1BF06E}" dt="2025-09-28T09:37:25.753" v="4867"/>
          <ac:spMkLst>
            <pc:docMk/>
            <pc:sldMk cId="903795514" sldId="335"/>
            <ac:spMk id="16" creationId="{964AE798-F56E-6E17-5D7F-D296F7495AB0}"/>
          </ac:spMkLst>
        </pc:spChg>
        <pc:spChg chg="mod">
          <ac:chgData name="Carlo Roncolato" userId="702657c7-ce74-4e67-87a0-6b9afb1b2260" providerId="ADAL" clId="{53DBED7E-12C3-4E3B-AAB8-3E63AB1BF06E}" dt="2025-09-28T09:37:25.753" v="4867"/>
          <ac:spMkLst>
            <pc:docMk/>
            <pc:sldMk cId="903795514" sldId="335"/>
            <ac:spMk id="17" creationId="{085806F4-0D63-0AA7-70DD-275B150508E0}"/>
          </ac:spMkLst>
        </pc:spChg>
        <pc:spChg chg="del">
          <ac:chgData name="Carlo Roncolato" userId="702657c7-ce74-4e67-87a0-6b9afb1b2260" providerId="ADAL" clId="{53DBED7E-12C3-4E3B-AAB8-3E63AB1BF06E}" dt="2025-09-27T17:47:29.279" v="3924" actId="478"/>
          <ac:spMkLst>
            <pc:docMk/>
            <pc:sldMk cId="903795514" sldId="335"/>
            <ac:spMk id="18" creationId="{CE9206DA-9288-BEDB-1DC2-E879DAA4A141}"/>
          </ac:spMkLst>
        </pc:spChg>
        <pc:spChg chg="del mod">
          <ac:chgData name="Carlo Roncolato" userId="702657c7-ce74-4e67-87a0-6b9afb1b2260" providerId="ADAL" clId="{53DBED7E-12C3-4E3B-AAB8-3E63AB1BF06E}" dt="2025-09-27T17:47:29.279" v="3924" actId="478"/>
          <ac:spMkLst>
            <pc:docMk/>
            <pc:sldMk cId="903795514" sldId="335"/>
            <ac:spMk id="19" creationId="{09776649-6C8A-E8B8-8ACF-48B8AB916677}"/>
          </ac:spMkLst>
        </pc:spChg>
        <pc:spChg chg="mod">
          <ac:chgData name="Carlo Roncolato" userId="702657c7-ce74-4e67-87a0-6b9afb1b2260" providerId="ADAL" clId="{53DBED7E-12C3-4E3B-AAB8-3E63AB1BF06E}" dt="2025-09-28T09:37:25.753" v="4867"/>
          <ac:spMkLst>
            <pc:docMk/>
            <pc:sldMk cId="903795514" sldId="335"/>
            <ac:spMk id="19" creationId="{89AE3A7A-EB3D-7EA8-3140-64B621DCF179}"/>
          </ac:spMkLst>
        </pc:spChg>
        <pc:spChg chg="del mod">
          <ac:chgData name="Carlo Roncolato" userId="702657c7-ce74-4e67-87a0-6b9afb1b2260" providerId="ADAL" clId="{53DBED7E-12C3-4E3B-AAB8-3E63AB1BF06E}" dt="2025-09-28T08:54:21.071" v="4779" actId="478"/>
          <ac:spMkLst>
            <pc:docMk/>
            <pc:sldMk cId="903795514" sldId="335"/>
            <ac:spMk id="20" creationId="{FC1C3293-C542-5E96-82DD-BC6AB9291E90}"/>
          </ac:spMkLst>
        </pc:spChg>
        <pc:spChg chg="mod">
          <ac:chgData name="Carlo Roncolato" userId="702657c7-ce74-4e67-87a0-6b9afb1b2260" providerId="ADAL" clId="{53DBED7E-12C3-4E3B-AAB8-3E63AB1BF06E}" dt="2025-09-28T09:37:25.753" v="4867"/>
          <ac:spMkLst>
            <pc:docMk/>
            <pc:sldMk cId="903795514" sldId="335"/>
            <ac:spMk id="21" creationId="{484C9461-2546-4D7F-0446-DE0F318A6915}"/>
          </ac:spMkLst>
        </pc:spChg>
        <pc:spChg chg="del">
          <ac:chgData name="Carlo Roncolato" userId="702657c7-ce74-4e67-87a0-6b9afb1b2260" providerId="ADAL" clId="{53DBED7E-12C3-4E3B-AAB8-3E63AB1BF06E}" dt="2025-09-27T17:47:30.588" v="3925" actId="478"/>
          <ac:spMkLst>
            <pc:docMk/>
            <pc:sldMk cId="903795514" sldId="335"/>
            <ac:spMk id="22" creationId="{078F5973-0177-6431-4E04-5B8495A0E385}"/>
          </ac:spMkLst>
        </pc:spChg>
        <pc:spChg chg="mod">
          <ac:chgData name="Carlo Roncolato" userId="702657c7-ce74-4e67-87a0-6b9afb1b2260" providerId="ADAL" clId="{53DBED7E-12C3-4E3B-AAB8-3E63AB1BF06E}" dt="2025-09-28T09:37:25.753" v="4867"/>
          <ac:spMkLst>
            <pc:docMk/>
            <pc:sldMk cId="903795514" sldId="335"/>
            <ac:spMk id="22" creationId="{CFCF2F6D-98CD-18F5-DEFD-226A685D6E7A}"/>
          </ac:spMkLst>
        </pc:spChg>
        <pc:spChg chg="mod">
          <ac:chgData name="Carlo Roncolato" userId="702657c7-ce74-4e67-87a0-6b9afb1b2260" providerId="ADAL" clId="{53DBED7E-12C3-4E3B-AAB8-3E63AB1BF06E}" dt="2025-09-28T09:37:25.753" v="4867"/>
          <ac:spMkLst>
            <pc:docMk/>
            <pc:sldMk cId="903795514" sldId="335"/>
            <ac:spMk id="23" creationId="{D615A9AF-67D4-4854-C2C0-9958F85847AA}"/>
          </ac:spMkLst>
        </pc:spChg>
        <pc:spChg chg="mod">
          <ac:chgData name="Carlo Roncolato" userId="702657c7-ce74-4e67-87a0-6b9afb1b2260" providerId="ADAL" clId="{53DBED7E-12C3-4E3B-AAB8-3E63AB1BF06E}" dt="2025-09-28T09:58:19.490" v="5121" actId="1076"/>
          <ac:spMkLst>
            <pc:docMk/>
            <pc:sldMk cId="903795514" sldId="335"/>
            <ac:spMk id="24" creationId="{715A601E-D260-5DDF-D3D5-5972B28F3870}"/>
          </ac:spMkLst>
        </pc:spChg>
        <pc:spChg chg="add mod">
          <ac:chgData name="Carlo Roncolato" userId="702657c7-ce74-4e67-87a0-6b9afb1b2260" providerId="ADAL" clId="{53DBED7E-12C3-4E3B-AAB8-3E63AB1BF06E}" dt="2025-09-28T09:38:09.818" v="4874" actId="1076"/>
          <ac:spMkLst>
            <pc:docMk/>
            <pc:sldMk cId="903795514" sldId="335"/>
            <ac:spMk id="25" creationId="{726A3A81-C8BE-03CC-FEF9-E4112C523E6E}"/>
          </ac:spMkLst>
        </pc:spChg>
        <pc:spChg chg="add mod">
          <ac:chgData name="Carlo Roncolato" userId="702657c7-ce74-4e67-87a0-6b9afb1b2260" providerId="ADAL" clId="{53DBED7E-12C3-4E3B-AAB8-3E63AB1BF06E}" dt="2025-09-28T09:51:27.021" v="5112" actId="1076"/>
          <ac:spMkLst>
            <pc:docMk/>
            <pc:sldMk cId="903795514" sldId="335"/>
            <ac:spMk id="43" creationId="{32BF1A94-C245-719D-0FBA-E2D5F196F0CC}"/>
          </ac:spMkLst>
        </pc:spChg>
        <pc:spChg chg="add del">
          <ac:chgData name="Carlo Roncolato" userId="702657c7-ce74-4e67-87a0-6b9afb1b2260" providerId="ADAL" clId="{53DBED7E-12C3-4E3B-AAB8-3E63AB1BF06E}" dt="2025-09-28T09:50:52.317" v="5104" actId="11529"/>
          <ac:spMkLst>
            <pc:docMk/>
            <pc:sldMk cId="903795514" sldId="335"/>
            <ac:spMk id="44" creationId="{52F9DDD5-D650-0104-C157-D359718FFF06}"/>
          </ac:spMkLst>
        </pc:spChg>
        <pc:spChg chg="add mod">
          <ac:chgData name="Carlo Roncolato" userId="702657c7-ce74-4e67-87a0-6b9afb1b2260" providerId="ADAL" clId="{53DBED7E-12C3-4E3B-AAB8-3E63AB1BF06E}" dt="2025-09-28T09:58:38.203" v="5150" actId="20577"/>
          <ac:spMkLst>
            <pc:docMk/>
            <pc:sldMk cId="903795514" sldId="335"/>
            <ac:spMk id="53" creationId="{30E974ED-AA35-0B10-BEEF-264328885DE4}"/>
          </ac:spMkLst>
        </pc:spChg>
        <pc:spChg chg="add del">
          <ac:chgData name="Carlo Roncolato" userId="702657c7-ce74-4e67-87a0-6b9afb1b2260" providerId="ADAL" clId="{53DBED7E-12C3-4E3B-AAB8-3E63AB1BF06E}" dt="2025-09-28T09:58:59.913" v="5152" actId="22"/>
          <ac:spMkLst>
            <pc:docMk/>
            <pc:sldMk cId="903795514" sldId="335"/>
            <ac:spMk id="55" creationId="{8A22EBC9-5B2D-25C8-0296-663FE55EA427}"/>
          </ac:spMkLst>
        </pc:spChg>
        <pc:grpChg chg="mod">
          <ac:chgData name="Carlo Roncolato" userId="702657c7-ce74-4e67-87a0-6b9afb1b2260" providerId="ADAL" clId="{53DBED7E-12C3-4E3B-AAB8-3E63AB1BF06E}" dt="2025-09-28T09:37:52.054" v="4871" actId="1076"/>
          <ac:grpSpMkLst>
            <pc:docMk/>
            <pc:sldMk cId="903795514" sldId="335"/>
            <ac:grpSpMk id="3" creationId="{9CE43EE1-40B4-C80A-7A3E-BBE3FBC23947}"/>
          </ac:grpSpMkLst>
        </pc:grpChg>
        <pc:grpChg chg="add mod">
          <ac:chgData name="Carlo Roncolato" userId="702657c7-ce74-4e67-87a0-6b9afb1b2260" providerId="ADAL" clId="{53DBED7E-12C3-4E3B-AAB8-3E63AB1BF06E}" dt="2025-09-28T10:07:06.694" v="5207" actId="164"/>
          <ac:grpSpMkLst>
            <pc:docMk/>
            <pc:sldMk cId="903795514" sldId="335"/>
            <ac:grpSpMk id="11" creationId="{4AC1EFDE-29A2-E1EB-7CF0-8F814575F6F3}"/>
          </ac:grpSpMkLst>
        </pc:grpChg>
        <pc:picChg chg="del">
          <ac:chgData name="Carlo Roncolato" userId="702657c7-ce74-4e67-87a0-6b9afb1b2260" providerId="ADAL" clId="{53DBED7E-12C3-4E3B-AAB8-3E63AB1BF06E}" dt="2025-09-28T08:54:18.711" v="4777" actId="478"/>
          <ac:picMkLst>
            <pc:docMk/>
            <pc:sldMk cId="903795514" sldId="335"/>
            <ac:picMk id="5" creationId="{DF95DEB4-9850-95DA-F095-5BCFBD855FD5}"/>
          </ac:picMkLst>
        </pc:picChg>
        <pc:picChg chg="del">
          <ac:chgData name="Carlo Roncolato" userId="702657c7-ce74-4e67-87a0-6b9afb1b2260" providerId="ADAL" clId="{53DBED7E-12C3-4E3B-AAB8-3E63AB1BF06E}" dt="2025-09-28T08:54:22.236" v="4780" actId="478"/>
          <ac:picMkLst>
            <pc:docMk/>
            <pc:sldMk cId="903795514" sldId="335"/>
            <ac:picMk id="7" creationId="{05A4BC90-EDA3-5997-A164-5584FD4840C8}"/>
          </ac:picMkLst>
        </pc:picChg>
        <pc:picChg chg="add mod modCrop">
          <ac:chgData name="Carlo Roncolato" userId="702657c7-ce74-4e67-87a0-6b9afb1b2260" providerId="ADAL" clId="{53DBED7E-12C3-4E3B-AAB8-3E63AB1BF06E}" dt="2025-09-28T10:07:06.694" v="5207" actId="164"/>
          <ac:picMkLst>
            <pc:docMk/>
            <pc:sldMk cId="903795514" sldId="335"/>
            <ac:picMk id="7" creationId="{6D8C5696-247C-EDAF-CE2F-79A8110697A3}"/>
          </ac:picMkLst>
        </pc:picChg>
        <pc:picChg chg="add mod modCrop">
          <ac:chgData name="Carlo Roncolato" userId="702657c7-ce74-4e67-87a0-6b9afb1b2260" providerId="ADAL" clId="{53DBED7E-12C3-4E3B-AAB8-3E63AB1BF06E}" dt="2025-09-28T10:07:06.694" v="5207" actId="164"/>
          <ac:picMkLst>
            <pc:docMk/>
            <pc:sldMk cId="903795514" sldId="335"/>
            <ac:picMk id="8" creationId="{8BAC6E3E-928C-583B-5C3F-B51262F3B03E}"/>
          </ac:picMkLst>
        </pc:picChg>
        <pc:picChg chg="del">
          <ac:chgData name="Carlo Roncolato" userId="702657c7-ce74-4e67-87a0-6b9afb1b2260" providerId="ADAL" clId="{53DBED7E-12C3-4E3B-AAB8-3E63AB1BF06E}" dt="2025-09-27T17:47:26.374" v="3923" actId="478"/>
          <ac:picMkLst>
            <pc:docMk/>
            <pc:sldMk cId="903795514" sldId="335"/>
            <ac:picMk id="15" creationId="{1F2FF2CC-7AFA-34CA-E92A-A7E6E16E8848}"/>
          </ac:picMkLst>
        </pc:picChg>
        <pc:picChg chg="del">
          <ac:chgData name="Carlo Roncolato" userId="702657c7-ce74-4e67-87a0-6b9afb1b2260" providerId="ADAL" clId="{53DBED7E-12C3-4E3B-AAB8-3E63AB1BF06E}" dt="2025-09-27T17:47:29.279" v="3924" actId="478"/>
          <ac:picMkLst>
            <pc:docMk/>
            <pc:sldMk cId="903795514" sldId="335"/>
            <ac:picMk id="17" creationId="{1F3797CB-6DF5-77BD-7141-03C6DD97E73A}"/>
          </ac:picMkLst>
        </pc:picChg>
        <pc:picChg chg="add mod">
          <ac:chgData name="Carlo Roncolato" userId="702657c7-ce74-4e67-87a0-6b9afb1b2260" providerId="ADAL" clId="{53DBED7E-12C3-4E3B-AAB8-3E63AB1BF06E}" dt="2025-09-28T09:50:43.083" v="5102" actId="1076"/>
          <ac:picMkLst>
            <pc:docMk/>
            <pc:sldMk cId="903795514" sldId="335"/>
            <ac:picMk id="40" creationId="{5335F805-69EE-EB74-2BE4-BA561ABEFDBB}"/>
          </ac:picMkLst>
        </pc:picChg>
        <pc:picChg chg="add del">
          <ac:chgData name="Carlo Roncolato" userId="702657c7-ce74-4e67-87a0-6b9afb1b2260" providerId="ADAL" clId="{53DBED7E-12C3-4E3B-AAB8-3E63AB1BF06E}" dt="2025-09-28T09:59:13.945" v="5154" actId="22"/>
          <ac:picMkLst>
            <pc:docMk/>
            <pc:sldMk cId="903795514" sldId="335"/>
            <ac:picMk id="57" creationId="{46DF6573-BA86-3CD2-A09C-03A054A8CBC3}"/>
          </ac:picMkLst>
        </pc:picChg>
        <pc:picChg chg="add del mod modCrop">
          <ac:chgData name="Carlo Roncolato" userId="702657c7-ce74-4e67-87a0-6b9afb1b2260" providerId="ADAL" clId="{53DBED7E-12C3-4E3B-AAB8-3E63AB1BF06E}" dt="2025-09-28T10:04:52.319" v="5190" actId="478"/>
          <ac:picMkLst>
            <pc:docMk/>
            <pc:sldMk cId="903795514" sldId="335"/>
            <ac:picMk id="59" creationId="{E85ABD90-A0A6-BD16-9CDF-876A42216181}"/>
          </ac:picMkLst>
        </pc:picChg>
        <pc:picChg chg="add del mod modCrop">
          <ac:chgData name="Carlo Roncolato" userId="702657c7-ce74-4e67-87a0-6b9afb1b2260" providerId="ADAL" clId="{53DBED7E-12C3-4E3B-AAB8-3E63AB1BF06E}" dt="2025-09-28T10:04:52.971" v="5191" actId="478"/>
          <ac:picMkLst>
            <pc:docMk/>
            <pc:sldMk cId="903795514" sldId="335"/>
            <ac:picMk id="60" creationId="{901A1A43-A622-3787-A67C-943F413DA86A}"/>
          </ac:picMkLst>
        </pc:picChg>
        <pc:inkChg chg="add mod">
          <ac:chgData name="Carlo Roncolato" userId="702657c7-ce74-4e67-87a0-6b9afb1b2260" providerId="ADAL" clId="{53DBED7E-12C3-4E3B-AAB8-3E63AB1BF06E}" dt="2025-09-28T09:50:43.083" v="5102" actId="1076"/>
          <ac:inkMkLst>
            <pc:docMk/>
            <pc:sldMk cId="903795514" sldId="335"/>
            <ac:inkMk id="41" creationId="{6EEB00BF-6480-1BEB-280B-D066198B51E1}"/>
          </ac:inkMkLst>
        </pc:inkChg>
        <pc:inkChg chg="add mod">
          <ac:chgData name="Carlo Roncolato" userId="702657c7-ce74-4e67-87a0-6b9afb1b2260" providerId="ADAL" clId="{53DBED7E-12C3-4E3B-AAB8-3E63AB1BF06E}" dt="2025-09-28T09:50:43.083" v="5102" actId="1076"/>
          <ac:inkMkLst>
            <pc:docMk/>
            <pc:sldMk cId="903795514" sldId="335"/>
            <ac:inkMk id="42" creationId="{C003192D-E685-DC5B-C600-72B5B964482A}"/>
          </ac:inkMkLst>
        </pc:inkChg>
        <pc:cxnChg chg="del">
          <ac:chgData name="Carlo Roncolato" userId="702657c7-ce74-4e67-87a0-6b9afb1b2260" providerId="ADAL" clId="{53DBED7E-12C3-4E3B-AAB8-3E63AB1BF06E}" dt="2025-09-28T08:54:21.071" v="4779" actId="478"/>
          <ac:cxnSpMkLst>
            <pc:docMk/>
            <pc:sldMk cId="903795514" sldId="335"/>
            <ac:cxnSpMk id="8" creationId="{E545235C-FC9D-0353-491E-8B055ABBA290}"/>
          </ac:cxnSpMkLst>
        </pc:cxnChg>
        <pc:cxnChg chg="del">
          <ac:chgData name="Carlo Roncolato" userId="702657c7-ce74-4e67-87a0-6b9afb1b2260" providerId="ADAL" clId="{53DBED7E-12C3-4E3B-AAB8-3E63AB1BF06E}" dt="2025-09-27T17:47:29.279" v="3924" actId="478"/>
          <ac:cxnSpMkLst>
            <pc:docMk/>
            <pc:sldMk cId="903795514" sldId="335"/>
            <ac:cxnSpMk id="14" creationId="{86C0BAB2-BA6D-01AB-266F-DC92B22B17CF}"/>
          </ac:cxnSpMkLst>
        </pc:cxnChg>
        <pc:cxnChg chg="add mod">
          <ac:chgData name="Carlo Roncolato" userId="702657c7-ce74-4e67-87a0-6b9afb1b2260" providerId="ADAL" clId="{53DBED7E-12C3-4E3B-AAB8-3E63AB1BF06E}" dt="2025-09-28T09:38:50.724" v="4877" actId="14100"/>
          <ac:cxnSpMkLst>
            <pc:docMk/>
            <pc:sldMk cId="903795514" sldId="335"/>
            <ac:cxnSpMk id="26" creationId="{3DAB4D58-674D-315B-39C6-3EBD54F38771}"/>
          </ac:cxnSpMkLst>
        </pc:cxnChg>
        <pc:cxnChg chg="add mod">
          <ac:chgData name="Carlo Roncolato" userId="702657c7-ce74-4e67-87a0-6b9afb1b2260" providerId="ADAL" clId="{53DBED7E-12C3-4E3B-AAB8-3E63AB1BF06E}" dt="2025-09-28T09:40:02.776" v="5051" actId="1035"/>
          <ac:cxnSpMkLst>
            <pc:docMk/>
            <pc:sldMk cId="903795514" sldId="335"/>
            <ac:cxnSpMk id="28" creationId="{B861D564-E60A-7107-5760-79CD593C2789}"/>
          </ac:cxnSpMkLst>
        </pc:cxnChg>
        <pc:cxnChg chg="add del mod">
          <ac:chgData name="Carlo Roncolato" userId="702657c7-ce74-4e67-87a0-6b9afb1b2260" providerId="ADAL" clId="{53DBED7E-12C3-4E3B-AAB8-3E63AB1BF06E}" dt="2025-09-28T09:49:04.411" v="5072" actId="478"/>
          <ac:cxnSpMkLst>
            <pc:docMk/>
            <pc:sldMk cId="903795514" sldId="335"/>
            <ac:cxnSpMk id="32" creationId="{BD8A0B10-4C91-1763-2F77-ADA6847190DF}"/>
          </ac:cxnSpMkLst>
        </pc:cxnChg>
        <pc:cxnChg chg="add del mod">
          <ac:chgData name="Carlo Roncolato" userId="702657c7-ce74-4e67-87a0-6b9afb1b2260" providerId="ADAL" clId="{53DBED7E-12C3-4E3B-AAB8-3E63AB1BF06E}" dt="2025-09-28T09:51:03.533" v="5107" actId="478"/>
          <ac:cxnSpMkLst>
            <pc:docMk/>
            <pc:sldMk cId="903795514" sldId="335"/>
            <ac:cxnSpMk id="45" creationId="{1E7256E4-A25F-2649-1296-89E1DA625FE4}"/>
          </ac:cxnSpMkLst>
        </pc:cxnChg>
        <pc:cxnChg chg="add mod">
          <ac:chgData name="Carlo Roncolato" userId="702657c7-ce74-4e67-87a0-6b9afb1b2260" providerId="ADAL" clId="{53DBED7E-12C3-4E3B-AAB8-3E63AB1BF06E}" dt="2025-09-28T09:51:30.541" v="5113" actId="14100"/>
          <ac:cxnSpMkLst>
            <pc:docMk/>
            <pc:sldMk cId="903795514" sldId="335"/>
            <ac:cxnSpMk id="46" creationId="{AAF59DAD-65CC-FD1C-376B-5FE5A681DDFC}"/>
          </ac:cxnSpMkLst>
        </pc:cxnChg>
        <pc:cxnChg chg="add mod">
          <ac:chgData name="Carlo Roncolato" userId="702657c7-ce74-4e67-87a0-6b9afb1b2260" providerId="ADAL" clId="{53DBED7E-12C3-4E3B-AAB8-3E63AB1BF06E}" dt="2025-09-28T09:58:14.868" v="5118" actId="1076"/>
          <ac:cxnSpMkLst>
            <pc:docMk/>
            <pc:sldMk cId="903795514" sldId="335"/>
            <ac:cxnSpMk id="50" creationId="{DEB8B695-3C61-1366-FF40-F2990367C483}"/>
          </ac:cxnSpMkLst>
        </pc:cxnChg>
      </pc:sldChg>
      <pc:sldMasterChg chg="del delSldLayout">
        <pc:chgData name="Carlo Roncolato" userId="702657c7-ce74-4e67-87a0-6b9afb1b2260" providerId="ADAL" clId="{53DBED7E-12C3-4E3B-AAB8-3E63AB1BF06E}" dt="2025-09-27T08:10:38.686" v="58" actId="47"/>
        <pc:sldMasterMkLst>
          <pc:docMk/>
          <pc:sldMasterMk cId="3145268686" sldId="2147483648"/>
        </pc:sldMasterMkLst>
        <pc:sldLayoutChg chg="del">
          <pc:chgData name="Carlo Roncolato" userId="702657c7-ce74-4e67-87a0-6b9afb1b2260" providerId="ADAL" clId="{53DBED7E-12C3-4E3B-AAB8-3E63AB1BF06E}" dt="2025-09-27T08:10:38.686" v="58" actId="47"/>
          <pc:sldLayoutMkLst>
            <pc:docMk/>
            <pc:sldMasterMk cId="3145268686" sldId="2147483648"/>
            <pc:sldLayoutMk cId="3804756823" sldId="2147483651"/>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164228865" sldId="2147483653"/>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1673411887" sldId="2147483654"/>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380703538" sldId="2147483655"/>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635688830" sldId="2147483656"/>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555359570" sldId="2147483657"/>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2409121828" sldId="2147483658"/>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731514634" sldId="2147483659"/>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1675421827" sldId="2147483660"/>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1285180452" sldId="2147483662"/>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708857031" sldId="2147483664"/>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364586930" sldId="2147483665"/>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812860893" sldId="2147483666"/>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2302876" sldId="2147483667"/>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2574665971" sldId="2147483668"/>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1565054786" sldId="2147483669"/>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2135491751" sldId="2147483670"/>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2765429787" sldId="2147483671"/>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2896460017" sldId="2147483672"/>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2660727159" sldId="2147483673"/>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1016912764" sldId="2147483674"/>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995702521" sldId="2147483675"/>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1149481686" sldId="2147483688"/>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1924368795" sldId="2147483689"/>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07486259" sldId="2147483691"/>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1033986677" sldId="2147483695"/>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4248595722" sldId="2147483696"/>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4044882936" sldId="2147483698"/>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609708930" sldId="2147483699"/>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1664301403" sldId="2147483700"/>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2379051076" sldId="2147483703"/>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006460671" sldId="2147483704"/>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911674392" sldId="2147483705"/>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77773404" sldId="2147483706"/>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2533303994" sldId="2147483707"/>
          </pc:sldLayoutMkLst>
        </pc:sldLayoutChg>
        <pc:sldLayoutChg chg="del">
          <pc:chgData name="Carlo Roncolato" userId="702657c7-ce74-4e67-87a0-6b9afb1b2260" providerId="ADAL" clId="{53DBED7E-12C3-4E3B-AAB8-3E63AB1BF06E}" dt="2025-09-27T08:10:38.686" v="58" actId="47"/>
          <pc:sldLayoutMkLst>
            <pc:docMk/>
            <pc:sldMasterMk cId="3145268686" sldId="2147483648"/>
            <pc:sldLayoutMk cId="3509847679" sldId="214748370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stnazfisnucl-my.sharepoint.com/personal/roncolat_infn_it/Documents/Documenti/Personale/Corso%20Vuoto_CR/Esempi%20Excel/Confronto%20ScrollVac%2018%20plus%20EcoDry%2040%20Plus%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stnazfisnucl-my.sharepoint.com/personal/roncolat_infn_it/Documents/Documenti/Personale/Corso%20Vuoto_CR/Esempi%20Excel/Confronto%20ScrollVac%2018%20plus%20EcoDry%2040%20Plus%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stnazfisnucl-my.sharepoint.com/personal/roncolat_infn_it/Documents/Documenti/Personale/Corso%20Vuoto_CR/Esempi%20Excel/Confronto%20ScrollVac%2018%20plus%20EcoDry%2040%20Plus%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stnazfisnucl-my.sharepoint.com/personal/roncolat_infn_it/Documents/Documenti/Personale/Corso%20Vuoto_CR/Esempi%20Excel/Confronto%20ScrollVac%2018%20plus%20EcoDry%2040%20Plus%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ECODRY 40 PLUS</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'ED40+ PS'!$A$2:$A$24</c:f>
              <c:numCache>
                <c:formatCode>General</c:formatCode>
                <c:ptCount val="23"/>
                <c:pt idx="0">
                  <c:v>1000</c:v>
                </c:pt>
                <c:pt idx="1">
                  <c:v>630.957344480193</c:v>
                </c:pt>
                <c:pt idx="2">
                  <c:v>398.10717055349693</c:v>
                </c:pt>
                <c:pt idx="3">
                  <c:v>251.18864315095823</c:v>
                </c:pt>
                <c:pt idx="4">
                  <c:v>158.48931924611142</c:v>
                </c:pt>
                <c:pt idx="5">
                  <c:v>100</c:v>
                </c:pt>
                <c:pt idx="6">
                  <c:v>63.095734448019307</c:v>
                </c:pt>
                <c:pt idx="7">
                  <c:v>39.810717055349734</c:v>
                </c:pt>
                <c:pt idx="8">
                  <c:v>25.118864315095799</c:v>
                </c:pt>
                <c:pt idx="9">
                  <c:v>15.84893192461114</c:v>
                </c:pt>
                <c:pt idx="10">
                  <c:v>10</c:v>
                </c:pt>
                <c:pt idx="11">
                  <c:v>6.3095734448019298</c:v>
                </c:pt>
                <c:pt idx="12">
                  <c:v>3.9810717055349731</c:v>
                </c:pt>
                <c:pt idx="13">
                  <c:v>2.5118864315095797</c:v>
                </c:pt>
                <c:pt idx="14">
                  <c:v>1.5848931924611143</c:v>
                </c:pt>
                <c:pt idx="15">
                  <c:v>1</c:v>
                </c:pt>
                <c:pt idx="16">
                  <c:v>0.63095734448019325</c:v>
                </c:pt>
                <c:pt idx="17">
                  <c:v>0.39810717055349737</c:v>
                </c:pt>
                <c:pt idx="18">
                  <c:v>0.25118864315095796</c:v>
                </c:pt>
                <c:pt idx="19">
                  <c:v>0.15848931924611134</c:v>
                </c:pt>
                <c:pt idx="20">
                  <c:v>0.1</c:v>
                </c:pt>
                <c:pt idx="21">
                  <c:v>6.3095734448019331E-2</c:v>
                </c:pt>
                <c:pt idx="22">
                  <c:v>0.05</c:v>
                </c:pt>
              </c:numCache>
            </c:numRef>
          </c:xVal>
          <c:yVal>
            <c:numRef>
              <c:f>'ED40+ PS'!$B$2:$B$24</c:f>
              <c:numCache>
                <c:formatCode>General</c:formatCode>
                <c:ptCount val="23"/>
                <c:pt idx="0">
                  <c:v>5.9998360681539689</c:v>
                </c:pt>
                <c:pt idx="1">
                  <c:v>6.9872879293015275</c:v>
                </c:pt>
                <c:pt idx="2">
                  <c:v>8.3199746903497829</c:v>
                </c:pt>
                <c:pt idx="3">
                  <c:v>11.993318223011867</c:v>
                </c:pt>
                <c:pt idx="4">
                  <c:v>18.158704267763643</c:v>
                </c:pt>
                <c:pt idx="5">
                  <c:v>24.029837289914585</c:v>
                </c:pt>
                <c:pt idx="6">
                  <c:v>29.968603214779204</c:v>
                </c:pt>
                <c:pt idx="7">
                  <c:v>33.931540917331127</c:v>
                </c:pt>
                <c:pt idx="8">
                  <c:v>37.35520802891822</c:v>
                </c:pt>
                <c:pt idx="9">
                  <c:v>38.750416154433147</c:v>
                </c:pt>
                <c:pt idx="10">
                  <c:v>39.298708416710724</c:v>
                </c:pt>
                <c:pt idx="11">
                  <c:v>39.224476362568012</c:v>
                </c:pt>
                <c:pt idx="12">
                  <c:v>38.981763734673308</c:v>
                </c:pt>
                <c:pt idx="13">
                  <c:v>37.885270049148858</c:v>
                </c:pt>
                <c:pt idx="14">
                  <c:v>36.525047749237885</c:v>
                </c:pt>
                <c:pt idx="15">
                  <c:v>33.85701110314794</c:v>
                </c:pt>
                <c:pt idx="16">
                  <c:v>30.423819010284259</c:v>
                </c:pt>
                <c:pt idx="17">
                  <c:v>25.709900797545632</c:v>
                </c:pt>
                <c:pt idx="18">
                  <c:v>20.322336001026667</c:v>
                </c:pt>
                <c:pt idx="19">
                  <c:v>14.925593239829603</c:v>
                </c:pt>
                <c:pt idx="20">
                  <c:v>10.195702134387464</c:v>
                </c:pt>
                <c:pt idx="21">
                  <c:v>6.0902905522428883</c:v>
                </c:pt>
                <c:pt idx="22">
                  <c:v>4.1485325142636604</c:v>
                </c:pt>
              </c:numCache>
            </c:numRef>
          </c:yVal>
          <c:smooth val="1"/>
          <c:extLst>
            <c:ext xmlns:c16="http://schemas.microsoft.com/office/drawing/2014/chart" uri="{C3380CC4-5D6E-409C-BE32-E72D297353CC}">
              <c16:uniqueId val="{00000000-F7FA-4C86-A637-3CA820072875}"/>
            </c:ext>
          </c:extLst>
        </c:ser>
        <c:ser>
          <c:idx val="1"/>
          <c:order val="1"/>
          <c:tx>
            <c:v>SCROLLVAC 18 PLUS</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'SV18+ PS'!$A$2:$A$24</c:f>
              <c:numCache>
                <c:formatCode>General</c:formatCode>
                <c:ptCount val="23"/>
                <c:pt idx="0">
                  <c:v>1000</c:v>
                </c:pt>
                <c:pt idx="1">
                  <c:v>630.957344480193</c:v>
                </c:pt>
                <c:pt idx="2">
                  <c:v>398.10717055349693</c:v>
                </c:pt>
                <c:pt idx="3">
                  <c:v>251.18864315095823</c:v>
                </c:pt>
                <c:pt idx="4">
                  <c:v>158.48931924611142</c:v>
                </c:pt>
                <c:pt idx="5">
                  <c:v>100</c:v>
                </c:pt>
                <c:pt idx="6">
                  <c:v>63.095734448019307</c:v>
                </c:pt>
                <c:pt idx="7">
                  <c:v>39.810717055349734</c:v>
                </c:pt>
                <c:pt idx="8">
                  <c:v>25.118864315095799</c:v>
                </c:pt>
                <c:pt idx="9">
                  <c:v>15.84893192461114</c:v>
                </c:pt>
                <c:pt idx="10">
                  <c:v>10</c:v>
                </c:pt>
                <c:pt idx="11">
                  <c:v>6.3095734448019298</c:v>
                </c:pt>
                <c:pt idx="12">
                  <c:v>3.9810717055349731</c:v>
                </c:pt>
                <c:pt idx="13">
                  <c:v>2.5118864315095797</c:v>
                </c:pt>
                <c:pt idx="14">
                  <c:v>1.5848931924611143</c:v>
                </c:pt>
                <c:pt idx="15">
                  <c:v>1</c:v>
                </c:pt>
                <c:pt idx="16">
                  <c:v>0.63095734448019325</c:v>
                </c:pt>
                <c:pt idx="17">
                  <c:v>0.39810717055349737</c:v>
                </c:pt>
                <c:pt idx="18">
                  <c:v>0.25118864315095796</c:v>
                </c:pt>
                <c:pt idx="19">
                  <c:v>0.15848931924611134</c:v>
                </c:pt>
                <c:pt idx="20">
                  <c:v>0.1</c:v>
                </c:pt>
                <c:pt idx="21">
                  <c:v>6.3095734448019331E-2</c:v>
                </c:pt>
                <c:pt idx="22">
                  <c:v>0.05</c:v>
                </c:pt>
              </c:numCache>
            </c:numRef>
          </c:xVal>
          <c:yVal>
            <c:numRef>
              <c:f>'SV18+ PS'!$B$2:$B$24</c:f>
              <c:numCache>
                <c:formatCode>General</c:formatCode>
                <c:ptCount val="23"/>
                <c:pt idx="0">
                  <c:v>11.498049695339178</c:v>
                </c:pt>
                <c:pt idx="1">
                  <c:v>12.708931909113527</c:v>
                </c:pt>
                <c:pt idx="2">
                  <c:v>13.920987527887897</c:v>
                </c:pt>
                <c:pt idx="3">
                  <c:v>15.134847246963432</c:v>
                </c:pt>
                <c:pt idx="4">
                  <c:v>16.346297898057404</c:v>
                </c:pt>
                <c:pt idx="5">
                  <c:v>17.532886964395754</c:v>
                </c:pt>
                <c:pt idx="6">
                  <c:v>18.663897018057394</c:v>
                </c:pt>
                <c:pt idx="7">
                  <c:v>19.327453665069772</c:v>
                </c:pt>
                <c:pt idx="8">
                  <c:v>19.931245276621933</c:v>
                </c:pt>
                <c:pt idx="9">
                  <c:v>19.89595188654792</c:v>
                </c:pt>
                <c:pt idx="10">
                  <c:v>19.837179174184069</c:v>
                </c:pt>
                <c:pt idx="11">
                  <c:v>19.74445575863815</c:v>
                </c:pt>
                <c:pt idx="12">
                  <c:v>19.598613145456916</c:v>
                </c:pt>
                <c:pt idx="13">
                  <c:v>18.466230108945854</c:v>
                </c:pt>
                <c:pt idx="14">
                  <c:v>17.197554511124686</c:v>
                </c:pt>
                <c:pt idx="15">
                  <c:v>15.838122368344642</c:v>
                </c:pt>
                <c:pt idx="16">
                  <c:v>14.370750789535204</c:v>
                </c:pt>
                <c:pt idx="17">
                  <c:v>12.360783981385325</c:v>
                </c:pt>
                <c:pt idx="18">
                  <c:v>9.835878744230909</c:v>
                </c:pt>
                <c:pt idx="19">
                  <c:v>7.5057257222368108</c:v>
                </c:pt>
                <c:pt idx="20">
                  <c:v>5.4448373040173976</c:v>
                </c:pt>
                <c:pt idx="21">
                  <c:v>3.3899273282447493</c:v>
                </c:pt>
                <c:pt idx="22">
                  <c:v>2.3079678686921596</c:v>
                </c:pt>
              </c:numCache>
            </c:numRef>
          </c:yVal>
          <c:smooth val="1"/>
          <c:extLst>
            <c:ext xmlns:c16="http://schemas.microsoft.com/office/drawing/2014/chart" uri="{C3380CC4-5D6E-409C-BE32-E72D297353CC}">
              <c16:uniqueId val="{00000001-F7FA-4C86-A637-3CA820072875}"/>
            </c:ext>
          </c:extLst>
        </c:ser>
        <c:dLbls>
          <c:showLegendKey val="0"/>
          <c:showVal val="0"/>
          <c:showCatName val="0"/>
          <c:showSerName val="0"/>
          <c:showPercent val="0"/>
          <c:showBubbleSize val="0"/>
        </c:dLbls>
        <c:axId val="1288708624"/>
        <c:axId val="1288702800"/>
      </c:scatterChart>
      <c:valAx>
        <c:axId val="1288708624"/>
        <c:scaling>
          <c:logBase val="10"/>
          <c:orientation val="minMax"/>
          <c:min val="1.0000000000000002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Pressione all'imbocco</a:t>
                </a:r>
                <a:r>
                  <a:rPr lang="en-US" sz="1400" baseline="0"/>
                  <a:t> [mbar]</a:t>
                </a:r>
                <a:endParaRPr 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8702800"/>
        <c:crosses val="autoZero"/>
        <c:crossBetween val="midCat"/>
      </c:valAx>
      <c:valAx>
        <c:axId val="1288702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Velocità Pompaggio [m3/hr]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8708624"/>
        <c:crossesAt val="1.0000000000000002E-2"/>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err="1"/>
              <a:t>Confronto</a:t>
            </a:r>
            <a:r>
              <a:rPr lang="en-US" sz="2000" baseline="0" dirty="0"/>
              <a:t> </a:t>
            </a:r>
            <a:r>
              <a:rPr lang="en-US" sz="2000" baseline="0" dirty="0" err="1"/>
              <a:t>Portata</a:t>
            </a:r>
            <a:r>
              <a:rPr lang="en-US" sz="2000" baseline="0" dirty="0"/>
              <a:t> Gas</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'Confonto Flussi'!$A$1:$A$23</c:f>
              <c:numCache>
                <c:formatCode>General</c:formatCode>
                <c:ptCount val="23"/>
                <c:pt idx="0">
                  <c:v>1000</c:v>
                </c:pt>
                <c:pt idx="1">
                  <c:v>630.957344480193</c:v>
                </c:pt>
                <c:pt idx="2">
                  <c:v>398.10717055349693</c:v>
                </c:pt>
                <c:pt idx="3">
                  <c:v>251.18864315095823</c:v>
                </c:pt>
                <c:pt idx="4">
                  <c:v>158.48931924611142</c:v>
                </c:pt>
                <c:pt idx="5">
                  <c:v>100</c:v>
                </c:pt>
                <c:pt idx="6">
                  <c:v>63.095734448019307</c:v>
                </c:pt>
                <c:pt idx="7">
                  <c:v>39.810717055349734</c:v>
                </c:pt>
                <c:pt idx="8">
                  <c:v>25.118864315095799</c:v>
                </c:pt>
                <c:pt idx="9">
                  <c:v>15.84893192461114</c:v>
                </c:pt>
                <c:pt idx="10">
                  <c:v>10</c:v>
                </c:pt>
                <c:pt idx="11">
                  <c:v>6.3095734448019298</c:v>
                </c:pt>
                <c:pt idx="12">
                  <c:v>3.9810717055349731</c:v>
                </c:pt>
                <c:pt idx="13">
                  <c:v>2.5118864315095797</c:v>
                </c:pt>
                <c:pt idx="14">
                  <c:v>1.5848931924611143</c:v>
                </c:pt>
                <c:pt idx="15">
                  <c:v>1</c:v>
                </c:pt>
                <c:pt idx="16">
                  <c:v>0.63095734448019325</c:v>
                </c:pt>
                <c:pt idx="17">
                  <c:v>0.39810717055349737</c:v>
                </c:pt>
                <c:pt idx="18">
                  <c:v>0.25118864315095796</c:v>
                </c:pt>
                <c:pt idx="19">
                  <c:v>0.15848931924611134</c:v>
                </c:pt>
                <c:pt idx="20">
                  <c:v>0.1</c:v>
                </c:pt>
                <c:pt idx="21">
                  <c:v>6.3095734448019331E-2</c:v>
                </c:pt>
                <c:pt idx="22">
                  <c:v>0.05</c:v>
                </c:pt>
              </c:numCache>
            </c:numRef>
          </c:xVal>
          <c:yVal>
            <c:numRef>
              <c:f>'Confonto Flussi'!$C$1:$C$23</c:f>
              <c:numCache>
                <c:formatCode>General</c:formatCode>
                <c:ptCount val="23"/>
                <c:pt idx="0">
                  <c:v>98619.305452246786</c:v>
                </c:pt>
                <c:pt idx="1">
                  <c:v>72465.483630214469</c:v>
                </c:pt>
                <c:pt idx="2">
                  <c:v>54443.314900623409</c:v>
                </c:pt>
                <c:pt idx="3">
                  <c:v>49517.865090841296</c:v>
                </c:pt>
                <c:pt idx="4">
                  <c:v>47305.039660823022</c:v>
                </c:pt>
                <c:pt idx="5">
                  <c:v>39497.843553432605</c:v>
                </c:pt>
                <c:pt idx="6">
                  <c:v>31080.575863689428</c:v>
                </c:pt>
                <c:pt idx="7">
                  <c:v>22203.740227339367</c:v>
                </c:pt>
                <c:pt idx="8">
                  <c:v>15423.172446697214</c:v>
                </c:pt>
                <c:pt idx="9">
                  <c:v>10094.828056168422</c:v>
                </c:pt>
                <c:pt idx="10">
                  <c:v>6459.5287024547424</c:v>
                </c:pt>
                <c:pt idx="11">
                  <c:v>4067.9884363081405</c:v>
                </c:pt>
                <c:pt idx="12">
                  <c:v>2550.8448251052291</c:v>
                </c:pt>
                <c:pt idx="13">
                  <c:v>1564.2023803089958</c:v>
                </c:pt>
                <c:pt idx="14">
                  <c:v>951.50997940886919</c:v>
                </c:pt>
                <c:pt idx="15">
                  <c:v>556.50769150244275</c:v>
                </c:pt>
                <c:pt idx="16">
                  <c:v>315.52682253338162</c:v>
                </c:pt>
                <c:pt idx="17">
                  <c:v>168.23755807912448</c:v>
                </c:pt>
                <c:pt idx="18">
                  <c:v>83.906611474607331</c:v>
                </c:pt>
                <c:pt idx="19">
                  <c:v>38.882497878710495</c:v>
                </c:pt>
                <c:pt idx="20">
                  <c:v>16.758675598292676</c:v>
                </c:pt>
                <c:pt idx="21">
                  <c:v>6.3162682686374492</c:v>
                </c:pt>
                <c:pt idx="22">
                  <c:v>3.40947144684759</c:v>
                </c:pt>
              </c:numCache>
            </c:numRef>
          </c:yVal>
          <c:smooth val="0"/>
          <c:extLst>
            <c:ext xmlns:c16="http://schemas.microsoft.com/office/drawing/2014/chart" uri="{C3380CC4-5D6E-409C-BE32-E72D297353CC}">
              <c16:uniqueId val="{00000000-3100-4A61-8B08-4FA97B50A805}"/>
            </c:ext>
          </c:extLst>
        </c:ser>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'Confonto Flussi'!$A$25:$A$47</c:f>
              <c:numCache>
                <c:formatCode>General</c:formatCode>
                <c:ptCount val="23"/>
                <c:pt idx="0">
                  <c:v>1000</c:v>
                </c:pt>
                <c:pt idx="1">
                  <c:v>630.957344480193</c:v>
                </c:pt>
                <c:pt idx="2">
                  <c:v>398.10717055349693</c:v>
                </c:pt>
                <c:pt idx="3">
                  <c:v>251.18864315095823</c:v>
                </c:pt>
                <c:pt idx="4">
                  <c:v>158.48931924611142</c:v>
                </c:pt>
                <c:pt idx="5">
                  <c:v>100</c:v>
                </c:pt>
                <c:pt idx="6">
                  <c:v>63.095734448019307</c:v>
                </c:pt>
                <c:pt idx="7">
                  <c:v>39.810717055349734</c:v>
                </c:pt>
                <c:pt idx="8">
                  <c:v>25.118864315095799</c:v>
                </c:pt>
                <c:pt idx="9">
                  <c:v>15.84893192461114</c:v>
                </c:pt>
                <c:pt idx="10">
                  <c:v>10</c:v>
                </c:pt>
                <c:pt idx="11">
                  <c:v>6.3095734448019298</c:v>
                </c:pt>
                <c:pt idx="12">
                  <c:v>3.9810717055349731</c:v>
                </c:pt>
                <c:pt idx="13">
                  <c:v>2.5118864315095797</c:v>
                </c:pt>
                <c:pt idx="14">
                  <c:v>1.5848931924611143</c:v>
                </c:pt>
                <c:pt idx="15">
                  <c:v>1</c:v>
                </c:pt>
                <c:pt idx="16">
                  <c:v>0.63095734448019325</c:v>
                </c:pt>
                <c:pt idx="17">
                  <c:v>0.39810717055349737</c:v>
                </c:pt>
                <c:pt idx="18">
                  <c:v>0.25118864315095796</c:v>
                </c:pt>
                <c:pt idx="19">
                  <c:v>0.15848931924611134</c:v>
                </c:pt>
                <c:pt idx="20">
                  <c:v>0.1</c:v>
                </c:pt>
                <c:pt idx="21">
                  <c:v>6.3095734448019331E-2</c:v>
                </c:pt>
                <c:pt idx="22">
                  <c:v>0.05</c:v>
                </c:pt>
              </c:numCache>
            </c:numRef>
          </c:xVal>
          <c:yVal>
            <c:numRef>
              <c:f>'Confonto Flussi'!$C$25:$C$47</c:f>
              <c:numCache>
                <c:formatCode>General</c:formatCode>
                <c:ptCount val="23"/>
                <c:pt idx="0">
                  <c:v>188993.44284229007</c:v>
                </c:pt>
                <c:pt idx="1">
                  <c:v>131804.9158036398</c:v>
                </c:pt>
                <c:pt idx="2">
                  <c:v>91094.592942396121</c:v>
                </c:pt>
                <c:pt idx="3">
                  <c:v>62488.571570430548</c:v>
                </c:pt>
                <c:pt idx="4">
                  <c:v>42583.559871503188</c:v>
                </c:pt>
                <c:pt idx="5">
                  <c:v>28818.806303377303</c:v>
                </c:pt>
                <c:pt idx="6">
                  <c:v>19356.413211001684</c:v>
                </c:pt>
                <c:pt idx="7">
                  <c:v>12647.281816074426</c:v>
                </c:pt>
                <c:pt idx="8">
                  <c:v>8229.1880891356814</c:v>
                </c:pt>
                <c:pt idx="9">
                  <c:v>5183.0724219338135</c:v>
                </c:pt>
                <c:pt idx="10">
                  <c:v>3260.6371408606356</c:v>
                </c:pt>
                <c:pt idx="11">
                  <c:v>2047.7065637512856</c:v>
                </c:pt>
                <c:pt idx="12">
                  <c:v>1282.4720107997716</c:v>
                </c:pt>
                <c:pt idx="13">
                  <c:v>762.43144246495058</c:v>
                </c:pt>
                <c:pt idx="14">
                  <c:v>448.01159059688268</c:v>
                </c:pt>
                <c:pt idx="15">
                  <c:v>260.33121736848091</c:v>
                </c:pt>
                <c:pt idx="16">
                  <c:v>149.03971564215411</c:v>
                </c:pt>
                <c:pt idx="17">
                  <c:v>80.885108400353957</c:v>
                </c:pt>
                <c:pt idx="18">
                  <c:v>40.6102554480862</c:v>
                </c:pt>
                <c:pt idx="19">
                  <c:v>19.553083069037687</c:v>
                </c:pt>
                <c:pt idx="20">
                  <c:v>8.949679076613398</c:v>
                </c:pt>
                <c:pt idx="21">
                  <c:v>3.5157091821331732</c:v>
                </c:pt>
                <c:pt idx="22">
                  <c:v>1.8968033928846517</c:v>
                </c:pt>
              </c:numCache>
            </c:numRef>
          </c:yVal>
          <c:smooth val="0"/>
          <c:extLst>
            <c:ext xmlns:c16="http://schemas.microsoft.com/office/drawing/2014/chart" uri="{C3380CC4-5D6E-409C-BE32-E72D297353CC}">
              <c16:uniqueId val="{00000001-3100-4A61-8B08-4FA97B50A805}"/>
            </c:ext>
          </c:extLst>
        </c:ser>
        <c:dLbls>
          <c:showLegendKey val="0"/>
          <c:showVal val="0"/>
          <c:showCatName val="0"/>
          <c:showSerName val="0"/>
          <c:showPercent val="0"/>
          <c:showBubbleSize val="0"/>
        </c:dLbls>
        <c:axId val="1744370112"/>
        <c:axId val="1744374272"/>
      </c:scatterChart>
      <c:valAx>
        <c:axId val="1744370112"/>
        <c:scaling>
          <c:logBase val="10"/>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Pressione Imbocco [mbar]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4374272"/>
        <c:crosses val="autoZero"/>
        <c:crossBetween val="midCat"/>
      </c:valAx>
      <c:valAx>
        <c:axId val="1744374272"/>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err="1"/>
                  <a:t>Portata</a:t>
                </a:r>
                <a:r>
                  <a:rPr lang="en-US" sz="1400" dirty="0"/>
                  <a:t> [</a:t>
                </a:r>
                <a:r>
                  <a:rPr lang="en-US" sz="1400" dirty="0" err="1"/>
                  <a:t>sccm</a:t>
                </a:r>
                <a:r>
                  <a:rPr lang="en-US" sz="1400" dirty="0"/>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4370112"/>
        <c:crossesAt val="1.0000000000000002E-2"/>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ECODRY 40 PLUS</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'ED40+ PS'!$A$2:$A$24</c:f>
              <c:numCache>
                <c:formatCode>General</c:formatCode>
                <c:ptCount val="23"/>
                <c:pt idx="0">
                  <c:v>1000</c:v>
                </c:pt>
                <c:pt idx="1">
                  <c:v>630.957344480193</c:v>
                </c:pt>
                <c:pt idx="2">
                  <c:v>398.10717055349693</c:v>
                </c:pt>
                <c:pt idx="3">
                  <c:v>251.18864315095823</c:v>
                </c:pt>
                <c:pt idx="4">
                  <c:v>158.48931924611142</c:v>
                </c:pt>
                <c:pt idx="5">
                  <c:v>100</c:v>
                </c:pt>
                <c:pt idx="6">
                  <c:v>63.095734448019307</c:v>
                </c:pt>
                <c:pt idx="7">
                  <c:v>39.810717055349734</c:v>
                </c:pt>
                <c:pt idx="8">
                  <c:v>25.118864315095799</c:v>
                </c:pt>
                <c:pt idx="9">
                  <c:v>15.84893192461114</c:v>
                </c:pt>
                <c:pt idx="10">
                  <c:v>10</c:v>
                </c:pt>
                <c:pt idx="11">
                  <c:v>6.3095734448019298</c:v>
                </c:pt>
                <c:pt idx="12">
                  <c:v>3.9810717055349731</c:v>
                </c:pt>
                <c:pt idx="13">
                  <c:v>2.5118864315095797</c:v>
                </c:pt>
                <c:pt idx="14">
                  <c:v>1.5848931924611143</c:v>
                </c:pt>
                <c:pt idx="15">
                  <c:v>1</c:v>
                </c:pt>
                <c:pt idx="16">
                  <c:v>0.63095734448019325</c:v>
                </c:pt>
                <c:pt idx="17">
                  <c:v>0.39810717055349737</c:v>
                </c:pt>
                <c:pt idx="18">
                  <c:v>0.25118864315095796</c:v>
                </c:pt>
                <c:pt idx="19">
                  <c:v>0.15848931924611134</c:v>
                </c:pt>
                <c:pt idx="20">
                  <c:v>0.1</c:v>
                </c:pt>
                <c:pt idx="21">
                  <c:v>6.3095734448019331E-2</c:v>
                </c:pt>
                <c:pt idx="22">
                  <c:v>0.05</c:v>
                </c:pt>
              </c:numCache>
            </c:numRef>
          </c:xVal>
          <c:yVal>
            <c:numRef>
              <c:f>'ED40+ PS'!$B$2:$B$24</c:f>
              <c:numCache>
                <c:formatCode>General</c:formatCode>
                <c:ptCount val="23"/>
                <c:pt idx="0">
                  <c:v>5.9998360681539689</c:v>
                </c:pt>
                <c:pt idx="1">
                  <c:v>6.9872879293015275</c:v>
                </c:pt>
                <c:pt idx="2">
                  <c:v>8.3199746903497829</c:v>
                </c:pt>
                <c:pt idx="3">
                  <c:v>11.993318223011867</c:v>
                </c:pt>
                <c:pt idx="4">
                  <c:v>18.158704267763643</c:v>
                </c:pt>
                <c:pt idx="5">
                  <c:v>24.029837289914585</c:v>
                </c:pt>
                <c:pt idx="6">
                  <c:v>29.968603214779204</c:v>
                </c:pt>
                <c:pt idx="7">
                  <c:v>33.931540917331127</c:v>
                </c:pt>
                <c:pt idx="8">
                  <c:v>37.35520802891822</c:v>
                </c:pt>
                <c:pt idx="9">
                  <c:v>38.750416154433147</c:v>
                </c:pt>
                <c:pt idx="10">
                  <c:v>39.298708416710724</c:v>
                </c:pt>
                <c:pt idx="11">
                  <c:v>39.224476362568012</c:v>
                </c:pt>
                <c:pt idx="12">
                  <c:v>38.981763734673308</c:v>
                </c:pt>
                <c:pt idx="13">
                  <c:v>37.885270049148858</c:v>
                </c:pt>
                <c:pt idx="14">
                  <c:v>36.525047749237885</c:v>
                </c:pt>
                <c:pt idx="15">
                  <c:v>33.85701110314794</c:v>
                </c:pt>
                <c:pt idx="16">
                  <c:v>30.423819010284259</c:v>
                </c:pt>
                <c:pt idx="17">
                  <c:v>25.709900797545632</c:v>
                </c:pt>
                <c:pt idx="18">
                  <c:v>20.322336001026667</c:v>
                </c:pt>
                <c:pt idx="19">
                  <c:v>14.925593239829603</c:v>
                </c:pt>
                <c:pt idx="20">
                  <c:v>10.195702134387464</c:v>
                </c:pt>
                <c:pt idx="21">
                  <c:v>6.0902905522428883</c:v>
                </c:pt>
                <c:pt idx="22">
                  <c:v>4.1485325142636604</c:v>
                </c:pt>
              </c:numCache>
            </c:numRef>
          </c:yVal>
          <c:smooth val="1"/>
          <c:extLst>
            <c:ext xmlns:c16="http://schemas.microsoft.com/office/drawing/2014/chart" uri="{C3380CC4-5D6E-409C-BE32-E72D297353CC}">
              <c16:uniqueId val="{00000000-64D3-4231-BED9-3AB82D3D69EA}"/>
            </c:ext>
          </c:extLst>
        </c:ser>
        <c:ser>
          <c:idx val="1"/>
          <c:order val="1"/>
          <c:tx>
            <c:v>SCROLLVAC 18 PLUS</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'SV18+ PS'!$A$2:$A$24</c:f>
              <c:numCache>
                <c:formatCode>General</c:formatCode>
                <c:ptCount val="23"/>
                <c:pt idx="0">
                  <c:v>1000</c:v>
                </c:pt>
                <c:pt idx="1">
                  <c:v>630.957344480193</c:v>
                </c:pt>
                <c:pt idx="2">
                  <c:v>398.10717055349693</c:v>
                </c:pt>
                <c:pt idx="3">
                  <c:v>251.18864315095823</c:v>
                </c:pt>
                <c:pt idx="4">
                  <c:v>158.48931924611142</c:v>
                </c:pt>
                <c:pt idx="5">
                  <c:v>100</c:v>
                </c:pt>
                <c:pt idx="6">
                  <c:v>63.095734448019307</c:v>
                </c:pt>
                <c:pt idx="7">
                  <c:v>39.810717055349734</c:v>
                </c:pt>
                <c:pt idx="8">
                  <c:v>25.118864315095799</c:v>
                </c:pt>
                <c:pt idx="9">
                  <c:v>15.84893192461114</c:v>
                </c:pt>
                <c:pt idx="10">
                  <c:v>10</c:v>
                </c:pt>
                <c:pt idx="11">
                  <c:v>6.3095734448019298</c:v>
                </c:pt>
                <c:pt idx="12">
                  <c:v>3.9810717055349731</c:v>
                </c:pt>
                <c:pt idx="13">
                  <c:v>2.5118864315095797</c:v>
                </c:pt>
                <c:pt idx="14">
                  <c:v>1.5848931924611143</c:v>
                </c:pt>
                <c:pt idx="15">
                  <c:v>1</c:v>
                </c:pt>
                <c:pt idx="16">
                  <c:v>0.63095734448019325</c:v>
                </c:pt>
                <c:pt idx="17">
                  <c:v>0.39810717055349737</c:v>
                </c:pt>
                <c:pt idx="18">
                  <c:v>0.25118864315095796</c:v>
                </c:pt>
                <c:pt idx="19">
                  <c:v>0.15848931924611134</c:v>
                </c:pt>
                <c:pt idx="20">
                  <c:v>0.1</c:v>
                </c:pt>
                <c:pt idx="21">
                  <c:v>6.3095734448019331E-2</c:v>
                </c:pt>
                <c:pt idx="22">
                  <c:v>0.05</c:v>
                </c:pt>
              </c:numCache>
            </c:numRef>
          </c:xVal>
          <c:yVal>
            <c:numRef>
              <c:f>'SV18+ PS'!$B$2:$B$24</c:f>
              <c:numCache>
                <c:formatCode>General</c:formatCode>
                <c:ptCount val="23"/>
                <c:pt idx="0">
                  <c:v>11.498049695339178</c:v>
                </c:pt>
                <c:pt idx="1">
                  <c:v>12.708931909113527</c:v>
                </c:pt>
                <c:pt idx="2">
                  <c:v>13.920987527887897</c:v>
                </c:pt>
                <c:pt idx="3">
                  <c:v>15.134847246963432</c:v>
                </c:pt>
                <c:pt idx="4">
                  <c:v>16.346297898057404</c:v>
                </c:pt>
                <c:pt idx="5">
                  <c:v>17.532886964395754</c:v>
                </c:pt>
                <c:pt idx="6">
                  <c:v>18.663897018057394</c:v>
                </c:pt>
                <c:pt idx="7">
                  <c:v>19.327453665069772</c:v>
                </c:pt>
                <c:pt idx="8">
                  <c:v>19.931245276621933</c:v>
                </c:pt>
                <c:pt idx="9">
                  <c:v>19.89595188654792</c:v>
                </c:pt>
                <c:pt idx="10">
                  <c:v>19.837179174184069</c:v>
                </c:pt>
                <c:pt idx="11">
                  <c:v>19.74445575863815</c:v>
                </c:pt>
                <c:pt idx="12">
                  <c:v>19.598613145456916</c:v>
                </c:pt>
                <c:pt idx="13">
                  <c:v>18.466230108945854</c:v>
                </c:pt>
                <c:pt idx="14">
                  <c:v>17.197554511124686</c:v>
                </c:pt>
                <c:pt idx="15">
                  <c:v>15.838122368344642</c:v>
                </c:pt>
                <c:pt idx="16">
                  <c:v>14.370750789535204</c:v>
                </c:pt>
                <c:pt idx="17">
                  <c:v>12.360783981385325</c:v>
                </c:pt>
                <c:pt idx="18">
                  <c:v>9.835878744230909</c:v>
                </c:pt>
                <c:pt idx="19">
                  <c:v>7.5057257222368108</c:v>
                </c:pt>
                <c:pt idx="20">
                  <c:v>5.4448373040173976</c:v>
                </c:pt>
                <c:pt idx="21">
                  <c:v>3.3899273282447493</c:v>
                </c:pt>
                <c:pt idx="22">
                  <c:v>2.3079678686921596</c:v>
                </c:pt>
              </c:numCache>
            </c:numRef>
          </c:yVal>
          <c:smooth val="1"/>
          <c:extLst>
            <c:ext xmlns:c16="http://schemas.microsoft.com/office/drawing/2014/chart" uri="{C3380CC4-5D6E-409C-BE32-E72D297353CC}">
              <c16:uniqueId val="{00000001-64D3-4231-BED9-3AB82D3D69EA}"/>
            </c:ext>
          </c:extLst>
        </c:ser>
        <c:dLbls>
          <c:showLegendKey val="0"/>
          <c:showVal val="0"/>
          <c:showCatName val="0"/>
          <c:showSerName val="0"/>
          <c:showPercent val="0"/>
          <c:showBubbleSize val="0"/>
        </c:dLbls>
        <c:axId val="1288708624"/>
        <c:axId val="1288702800"/>
      </c:scatterChart>
      <c:valAx>
        <c:axId val="1288708624"/>
        <c:scaling>
          <c:logBase val="10"/>
          <c:orientation val="minMax"/>
          <c:min val="1.0000000000000002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Pressione all'imbocco</a:t>
                </a:r>
                <a:r>
                  <a:rPr lang="en-US" sz="1400" baseline="0"/>
                  <a:t> [mbar]</a:t>
                </a:r>
                <a:endParaRPr 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8702800"/>
        <c:crosses val="autoZero"/>
        <c:crossBetween val="midCat"/>
      </c:valAx>
      <c:valAx>
        <c:axId val="1288702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Velocità Pompaggio [m3/hr]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8708624"/>
        <c:crossesAt val="1.0000000000000002E-2"/>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err="1"/>
              <a:t>Confronto</a:t>
            </a:r>
            <a:r>
              <a:rPr lang="en-US" sz="2000" baseline="0" dirty="0"/>
              <a:t> </a:t>
            </a:r>
            <a:r>
              <a:rPr lang="en-US" sz="2000" baseline="0" dirty="0" err="1"/>
              <a:t>Portata</a:t>
            </a:r>
            <a:r>
              <a:rPr lang="en-US" sz="2000" baseline="0" dirty="0"/>
              <a:t> Gas</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'Confonto Flussi'!$A$1:$A$23</c:f>
              <c:numCache>
                <c:formatCode>General</c:formatCode>
                <c:ptCount val="23"/>
                <c:pt idx="0">
                  <c:v>1000</c:v>
                </c:pt>
                <c:pt idx="1">
                  <c:v>630.957344480193</c:v>
                </c:pt>
                <c:pt idx="2">
                  <c:v>398.10717055349693</c:v>
                </c:pt>
                <c:pt idx="3">
                  <c:v>251.18864315095823</c:v>
                </c:pt>
                <c:pt idx="4">
                  <c:v>158.48931924611142</c:v>
                </c:pt>
                <c:pt idx="5">
                  <c:v>100</c:v>
                </c:pt>
                <c:pt idx="6">
                  <c:v>63.095734448019307</c:v>
                </c:pt>
                <c:pt idx="7">
                  <c:v>39.810717055349734</c:v>
                </c:pt>
                <c:pt idx="8">
                  <c:v>25.118864315095799</c:v>
                </c:pt>
                <c:pt idx="9">
                  <c:v>15.84893192461114</c:v>
                </c:pt>
                <c:pt idx="10">
                  <c:v>10</c:v>
                </c:pt>
                <c:pt idx="11">
                  <c:v>6.3095734448019298</c:v>
                </c:pt>
                <c:pt idx="12">
                  <c:v>3.9810717055349731</c:v>
                </c:pt>
                <c:pt idx="13">
                  <c:v>2.5118864315095797</c:v>
                </c:pt>
                <c:pt idx="14">
                  <c:v>1.5848931924611143</c:v>
                </c:pt>
                <c:pt idx="15">
                  <c:v>1</c:v>
                </c:pt>
                <c:pt idx="16">
                  <c:v>0.63095734448019325</c:v>
                </c:pt>
                <c:pt idx="17">
                  <c:v>0.39810717055349737</c:v>
                </c:pt>
                <c:pt idx="18">
                  <c:v>0.25118864315095796</c:v>
                </c:pt>
                <c:pt idx="19">
                  <c:v>0.15848931924611134</c:v>
                </c:pt>
                <c:pt idx="20">
                  <c:v>0.1</c:v>
                </c:pt>
                <c:pt idx="21">
                  <c:v>6.3095734448019331E-2</c:v>
                </c:pt>
                <c:pt idx="22">
                  <c:v>0.05</c:v>
                </c:pt>
              </c:numCache>
            </c:numRef>
          </c:xVal>
          <c:yVal>
            <c:numRef>
              <c:f>'Confonto Flussi'!$C$1:$C$23</c:f>
              <c:numCache>
                <c:formatCode>General</c:formatCode>
                <c:ptCount val="23"/>
                <c:pt idx="0">
                  <c:v>98619.305452246786</c:v>
                </c:pt>
                <c:pt idx="1">
                  <c:v>72465.483630214469</c:v>
                </c:pt>
                <c:pt idx="2">
                  <c:v>54443.314900623409</c:v>
                </c:pt>
                <c:pt idx="3">
                  <c:v>49517.865090841296</c:v>
                </c:pt>
                <c:pt idx="4">
                  <c:v>47305.039660823022</c:v>
                </c:pt>
                <c:pt idx="5">
                  <c:v>39497.843553432605</c:v>
                </c:pt>
                <c:pt idx="6">
                  <c:v>31080.575863689428</c:v>
                </c:pt>
                <c:pt idx="7">
                  <c:v>22203.740227339367</c:v>
                </c:pt>
                <c:pt idx="8">
                  <c:v>15423.172446697214</c:v>
                </c:pt>
                <c:pt idx="9">
                  <c:v>10094.828056168422</c:v>
                </c:pt>
                <c:pt idx="10">
                  <c:v>6459.5287024547424</c:v>
                </c:pt>
                <c:pt idx="11">
                  <c:v>4067.9884363081405</c:v>
                </c:pt>
                <c:pt idx="12">
                  <c:v>2550.8448251052291</c:v>
                </c:pt>
                <c:pt idx="13">
                  <c:v>1564.2023803089958</c:v>
                </c:pt>
                <c:pt idx="14">
                  <c:v>951.50997940886919</c:v>
                </c:pt>
                <c:pt idx="15">
                  <c:v>556.50769150244275</c:v>
                </c:pt>
                <c:pt idx="16">
                  <c:v>315.52682253338162</c:v>
                </c:pt>
                <c:pt idx="17">
                  <c:v>168.23755807912448</c:v>
                </c:pt>
                <c:pt idx="18">
                  <c:v>83.906611474607331</c:v>
                </c:pt>
                <c:pt idx="19">
                  <c:v>38.882497878710495</c:v>
                </c:pt>
                <c:pt idx="20">
                  <c:v>16.758675598292676</c:v>
                </c:pt>
                <c:pt idx="21">
                  <c:v>6.3162682686374492</c:v>
                </c:pt>
                <c:pt idx="22">
                  <c:v>3.40947144684759</c:v>
                </c:pt>
              </c:numCache>
            </c:numRef>
          </c:yVal>
          <c:smooth val="0"/>
          <c:extLst>
            <c:ext xmlns:c16="http://schemas.microsoft.com/office/drawing/2014/chart" uri="{C3380CC4-5D6E-409C-BE32-E72D297353CC}">
              <c16:uniqueId val="{00000000-571B-421C-ACDB-72F14F2F5B66}"/>
            </c:ext>
          </c:extLst>
        </c:ser>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'Confonto Flussi'!$A$25:$A$47</c:f>
              <c:numCache>
                <c:formatCode>General</c:formatCode>
                <c:ptCount val="23"/>
                <c:pt idx="0">
                  <c:v>1000</c:v>
                </c:pt>
                <c:pt idx="1">
                  <c:v>630.957344480193</c:v>
                </c:pt>
                <c:pt idx="2">
                  <c:v>398.10717055349693</c:v>
                </c:pt>
                <c:pt idx="3">
                  <c:v>251.18864315095823</c:v>
                </c:pt>
                <c:pt idx="4">
                  <c:v>158.48931924611142</c:v>
                </c:pt>
                <c:pt idx="5">
                  <c:v>100</c:v>
                </c:pt>
                <c:pt idx="6">
                  <c:v>63.095734448019307</c:v>
                </c:pt>
                <c:pt idx="7">
                  <c:v>39.810717055349734</c:v>
                </c:pt>
                <c:pt idx="8">
                  <c:v>25.118864315095799</c:v>
                </c:pt>
                <c:pt idx="9">
                  <c:v>15.84893192461114</c:v>
                </c:pt>
                <c:pt idx="10">
                  <c:v>10</c:v>
                </c:pt>
                <c:pt idx="11">
                  <c:v>6.3095734448019298</c:v>
                </c:pt>
                <c:pt idx="12">
                  <c:v>3.9810717055349731</c:v>
                </c:pt>
                <c:pt idx="13">
                  <c:v>2.5118864315095797</c:v>
                </c:pt>
                <c:pt idx="14">
                  <c:v>1.5848931924611143</c:v>
                </c:pt>
                <c:pt idx="15">
                  <c:v>1</c:v>
                </c:pt>
                <c:pt idx="16">
                  <c:v>0.63095734448019325</c:v>
                </c:pt>
                <c:pt idx="17">
                  <c:v>0.39810717055349737</c:v>
                </c:pt>
                <c:pt idx="18">
                  <c:v>0.25118864315095796</c:v>
                </c:pt>
                <c:pt idx="19">
                  <c:v>0.15848931924611134</c:v>
                </c:pt>
                <c:pt idx="20">
                  <c:v>0.1</c:v>
                </c:pt>
                <c:pt idx="21">
                  <c:v>6.3095734448019331E-2</c:v>
                </c:pt>
                <c:pt idx="22">
                  <c:v>0.05</c:v>
                </c:pt>
              </c:numCache>
            </c:numRef>
          </c:xVal>
          <c:yVal>
            <c:numRef>
              <c:f>'Confonto Flussi'!$C$25:$C$47</c:f>
              <c:numCache>
                <c:formatCode>General</c:formatCode>
                <c:ptCount val="23"/>
                <c:pt idx="0">
                  <c:v>188993.44284229007</c:v>
                </c:pt>
                <c:pt idx="1">
                  <c:v>131804.9158036398</c:v>
                </c:pt>
                <c:pt idx="2">
                  <c:v>91094.592942396121</c:v>
                </c:pt>
                <c:pt idx="3">
                  <c:v>62488.571570430548</c:v>
                </c:pt>
                <c:pt idx="4">
                  <c:v>42583.559871503188</c:v>
                </c:pt>
                <c:pt idx="5">
                  <c:v>28818.806303377303</c:v>
                </c:pt>
                <c:pt idx="6">
                  <c:v>19356.413211001684</c:v>
                </c:pt>
                <c:pt idx="7">
                  <c:v>12647.281816074426</c:v>
                </c:pt>
                <c:pt idx="8">
                  <c:v>8229.1880891356814</c:v>
                </c:pt>
                <c:pt idx="9">
                  <c:v>5183.0724219338135</c:v>
                </c:pt>
                <c:pt idx="10">
                  <c:v>3260.6371408606356</c:v>
                </c:pt>
                <c:pt idx="11">
                  <c:v>2047.7065637512856</c:v>
                </c:pt>
                <c:pt idx="12">
                  <c:v>1282.4720107997716</c:v>
                </c:pt>
                <c:pt idx="13">
                  <c:v>762.43144246495058</c:v>
                </c:pt>
                <c:pt idx="14">
                  <c:v>448.01159059688268</c:v>
                </c:pt>
                <c:pt idx="15">
                  <c:v>260.33121736848091</c:v>
                </c:pt>
                <c:pt idx="16">
                  <c:v>149.03971564215411</c:v>
                </c:pt>
                <c:pt idx="17">
                  <c:v>80.885108400353957</c:v>
                </c:pt>
                <c:pt idx="18">
                  <c:v>40.6102554480862</c:v>
                </c:pt>
                <c:pt idx="19">
                  <c:v>19.553083069037687</c:v>
                </c:pt>
                <c:pt idx="20">
                  <c:v>8.949679076613398</c:v>
                </c:pt>
                <c:pt idx="21">
                  <c:v>3.5157091821331732</c:v>
                </c:pt>
                <c:pt idx="22">
                  <c:v>1.8968033928846517</c:v>
                </c:pt>
              </c:numCache>
            </c:numRef>
          </c:yVal>
          <c:smooth val="0"/>
          <c:extLst>
            <c:ext xmlns:c16="http://schemas.microsoft.com/office/drawing/2014/chart" uri="{C3380CC4-5D6E-409C-BE32-E72D297353CC}">
              <c16:uniqueId val="{00000001-571B-421C-ACDB-72F14F2F5B66}"/>
            </c:ext>
          </c:extLst>
        </c:ser>
        <c:dLbls>
          <c:showLegendKey val="0"/>
          <c:showVal val="0"/>
          <c:showCatName val="0"/>
          <c:showSerName val="0"/>
          <c:showPercent val="0"/>
          <c:showBubbleSize val="0"/>
        </c:dLbls>
        <c:axId val="1744370112"/>
        <c:axId val="1744374272"/>
      </c:scatterChart>
      <c:valAx>
        <c:axId val="174437011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Pressione Imbocco [mbar]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4374272"/>
        <c:crosses val="autoZero"/>
        <c:crossBetween val="midCat"/>
      </c:valAx>
      <c:valAx>
        <c:axId val="17443742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err="1"/>
                  <a:t>Portata</a:t>
                </a:r>
                <a:r>
                  <a:rPr lang="en-US" sz="1400" dirty="0"/>
                  <a:t> Gas [</a:t>
                </a:r>
                <a:r>
                  <a:rPr lang="en-US" sz="1400" dirty="0" err="1"/>
                  <a:t>sccm</a:t>
                </a:r>
                <a:r>
                  <a:rPr lang="en-US" sz="1400" dirty="0"/>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4370112"/>
        <c:crossesAt val="1.0000000000000002E-2"/>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8T13:05:29.3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1,'1383'0,"-1337"2,51 9,32 3,571-12,-361-4,-282 2,17-1,0 3,85 13,-117-9,1-2,43-2,-56-2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7T10:17:46.9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0 109,'1990'0,"-1957"-1,43-8,16-1,500 7,-304 5,-105-1,199-2,-143-18,-167 13,99-21,-111 14,0 4,114-4,-10 13,76 3,-92 18,-104-12,86 4,-103-13,-17 0,0-1,0 1,0 1,0 0,-1 0,1 1,0 1,0-1,-1 2,10 3,-3-1,0 0,0-2,0 0,1 0,0-2,-1 0,21-1,28 5,160 15,-119-13,82 22,-126-17,125 8,694-20,-420-3,-326 4,147-4,-99-22,-63 7,7-1,-52 6,110-3,857 16,-1021-1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7T17:16:27.7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0,'6692'191'0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7T17:16:29.7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1,'665'14,"44"0,-649-13,0 3,-1 2,114 28,-111-20,1-3,114 5,132-17,-125-2,1405 3,-1558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47:20.797"/>
    </inkml:context>
    <inkml:brush xml:id="br0">
      <inkml:brushProperty name="width" value="0.035" units="cm"/>
      <inkml:brushProperty name="height" value="0.035" units="cm"/>
      <inkml:brushProperty name="color" value="#E71224"/>
    </inkml:brush>
  </inkml:definitions>
  <inkml:trace contextRef="#ctx0" brushRef="#br0">0 153 24575,'4'-2'0,"0"1"0,0 0 0,0-1 0,0 0 0,0 0 0,-1 0 0,1-1 0,-1 1 0,1-1 0,-1 1 0,6-7 0,10-8 0,10 0 0,-20 13 0,-1-1 0,0 0 0,0-1 0,9-8 0,-11 9 0,0 1 0,0 0 0,0 0 0,0 1 0,0 0 0,1 0 0,-1 1 0,11-3 0,57-11 0,-43 13 0,0 2 0,39 2 0,-10 1 0,-49-2 12,0 1 0,0 1 0,0-1 0,0 2 0,-1-1 0,1 2 0,-1-1 0,0 1 0,19 11 0,-14-6-260,-1 1 1,0 0-1,0 2 1,-1-1-1,17 20 1,-23-22-6579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09:47:26.362"/>
    </inkml:context>
    <inkml:brush xml:id="br0">
      <inkml:brushProperty name="width" value="0.035" units="cm"/>
      <inkml:brushProperty name="height" value="0.035" units="cm"/>
      <inkml:brushProperty name="color" value="#E71224"/>
    </inkml:brush>
  </inkml:definitions>
  <inkml:trace contextRef="#ctx0" brushRef="#br0">1 0 24575,'33'24'0,"67"63"0,-93-83 0,1 0 0,-1 0 0,0-1 0,1 0 0,0 0 0,-1-1 0,1 0 0,0 0 0,15 0 0,6 0 0,42-4 0,-14 0 0,-30 2 0,40-5 0,-58 3 0,1 0 0,-1 0 0,0-1 0,1 0 0,-1-1 0,-1 0 0,15-8 0,13-11-682,35-28-1,-63 44-6143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8T13:05:34.6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57,'5'-3,"-1"-1,0 1,1 1,-1-1,1 0,0 1,0 0,0 0,0 1,5-2,57-7,-47 7,132-10,229 10,-202 6,697-3,-803 4,0 3,126 31,5 0,-95-25,128-2,-211-11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8T13:05:37.0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0,'5356'0,"-5326"2,1 0,43 11,-49-8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8T13:05:46.8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30,'149'-11,"-36"1,813 2,-540 10,1676-2,-2010 2,69 12,-88-9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8T13:05:48.0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1,'662'21,"388"12,-870-20,-50-1,-20-8,-69-4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8T13:05:58.3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57,'260'-21,"-126"7,883-8,-681 24,770-2,-1077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8T13:06:00.5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1,'3986'0,"-3823"14,-16 0,-67-9,-47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8T13:06:03.1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 0,'14585'0'0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8T13:06:06.4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0,'2144'0,"-2115"0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917F7-617C-47E6-9425-5D72FB5A9921}" type="datetimeFigureOut">
              <a:rPr lang="it-IT" smtClean="0"/>
              <a:t>28/09/2025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CED3F-B692-419E-90DC-3115732116FA}" type="slidenum">
              <a:rPr lang="it-IT" smtClean="0"/>
              <a:t>‹N›</a:t>
            </a:fld>
            <a:endParaRPr lang="it-IT"/>
          </a:p>
        </p:txBody>
      </p:sp>
    </p:spTree>
    <p:extLst>
      <p:ext uri="{BB962C8B-B14F-4D97-AF65-F5344CB8AC3E}">
        <p14:creationId xmlns:p14="http://schemas.microsoft.com/office/powerpoint/2010/main" val="222316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85CFBAB-A038-4BCD-ADBC-E3EDFB1D96FE}" type="slidenum">
              <a:rPr lang="it-IT" smtClean="0"/>
              <a:t>1</a:t>
            </a:fld>
            <a:endParaRPr lang="it-IT"/>
          </a:p>
        </p:txBody>
      </p:sp>
    </p:spTree>
    <p:extLst>
      <p:ext uri="{BB962C8B-B14F-4D97-AF65-F5344CB8AC3E}">
        <p14:creationId xmlns:p14="http://schemas.microsoft.com/office/powerpoint/2010/main" val="112553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85CFBAB-A038-4BCD-ADBC-E3EDFB1D96FE}" type="slidenum">
              <a:rPr lang="it-IT" smtClean="0"/>
              <a:t>2</a:t>
            </a:fld>
            <a:endParaRPr lang="it-IT"/>
          </a:p>
        </p:txBody>
      </p:sp>
    </p:spTree>
    <p:extLst>
      <p:ext uri="{BB962C8B-B14F-4D97-AF65-F5344CB8AC3E}">
        <p14:creationId xmlns:p14="http://schemas.microsoft.com/office/powerpoint/2010/main" val="129275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BCF69-F1B1-00F4-32DA-E21296D0595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9979865-6994-4887-AF7E-F9CE2113E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E7AABA1-5148-A397-2DB9-F766D850E46C}"/>
              </a:ext>
            </a:extLst>
          </p:cNvPr>
          <p:cNvSpPr>
            <a:spLocks noGrp="1"/>
          </p:cNvSpPr>
          <p:nvPr>
            <p:ph type="dt" sz="half" idx="10"/>
          </p:nvPr>
        </p:nvSpPr>
        <p:spPr/>
        <p:txBody>
          <a:bodyPr/>
          <a:lstStyle/>
          <a:p>
            <a:fld id="{B5B81217-AFED-4484-8F49-0AC6AE745F7B}" type="datetimeFigureOut">
              <a:rPr lang="it-IT" smtClean="0"/>
              <a:t>28/09/2025</a:t>
            </a:fld>
            <a:endParaRPr lang="it-IT"/>
          </a:p>
        </p:txBody>
      </p:sp>
      <p:sp>
        <p:nvSpPr>
          <p:cNvPr id="5" name="Segnaposto piè di pagina 4">
            <a:extLst>
              <a:ext uri="{FF2B5EF4-FFF2-40B4-BE49-F238E27FC236}">
                <a16:creationId xmlns:a16="http://schemas.microsoft.com/office/drawing/2014/main" id="{31830B0F-33B4-643D-A607-7FB1DD0D02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0C01A6-F383-9251-8F07-C07C1C190E8A}"/>
              </a:ext>
            </a:extLst>
          </p:cNvPr>
          <p:cNvSpPr>
            <a:spLocks noGrp="1"/>
          </p:cNvSpPr>
          <p:nvPr>
            <p:ph type="sldNum" sz="quarter" idx="12"/>
          </p:nvPr>
        </p:nvSpPr>
        <p:spPr/>
        <p:txBody>
          <a:bodyPr/>
          <a:lstStyle/>
          <a:p>
            <a:fld id="{2453D811-4AD8-44D8-BFC8-CFD3AD0357ED}" type="slidenum">
              <a:rPr lang="it-IT" smtClean="0"/>
              <a:t>‹N›</a:t>
            </a:fld>
            <a:endParaRPr lang="it-IT"/>
          </a:p>
        </p:txBody>
      </p:sp>
    </p:spTree>
    <p:extLst>
      <p:ext uri="{BB962C8B-B14F-4D97-AF65-F5344CB8AC3E}">
        <p14:creationId xmlns:p14="http://schemas.microsoft.com/office/powerpoint/2010/main" val="4776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C0FC99-C275-E812-B19D-E5D76FA39438}"/>
              </a:ext>
            </a:extLst>
          </p:cNvPr>
          <p:cNvSpPr>
            <a:spLocks noGrp="1"/>
          </p:cNvSpPr>
          <p:nvPr>
            <p:ph type="title"/>
          </p:nvPr>
        </p:nvSpPr>
        <p:spPr>
          <a:xfrm>
            <a:off x="475890" y="261158"/>
            <a:ext cx="10515600" cy="419879"/>
          </a:xfrm>
        </p:spPr>
        <p:txBody>
          <a:bodyPr/>
          <a:lstStyle>
            <a:lvl1pPr>
              <a:defRPr b="1">
                <a:solidFill>
                  <a:srgbClr val="E30613"/>
                </a:solidFill>
                <a:latin typeface="Source Sans Pro" panose="020B0503030403020204" pitchFamily="34" charset="0"/>
                <a:ea typeface="Source Sans Pro" panose="020B0503030403020204" pitchFamily="34"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E219DD29-9074-343A-F76E-19CE27091759}"/>
              </a:ext>
            </a:extLst>
          </p:cNvPr>
          <p:cNvSpPr>
            <a:spLocks noGrp="1"/>
          </p:cNvSpPr>
          <p:nvPr>
            <p:ph idx="1"/>
          </p:nvPr>
        </p:nvSpPr>
        <p:spPr>
          <a:xfrm>
            <a:off x="475890" y="1253331"/>
            <a:ext cx="10515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2AE9D90-704C-814A-437B-B83EACD9F118}"/>
              </a:ext>
            </a:extLst>
          </p:cNvPr>
          <p:cNvSpPr>
            <a:spLocks noGrp="1"/>
          </p:cNvSpPr>
          <p:nvPr>
            <p:ph type="dt" sz="half" idx="10"/>
          </p:nvPr>
        </p:nvSpPr>
        <p:spPr/>
        <p:txBody>
          <a:bodyPr/>
          <a:lstStyle/>
          <a:p>
            <a:fld id="{B5B81217-AFED-4484-8F49-0AC6AE745F7B}" type="datetimeFigureOut">
              <a:rPr lang="it-IT" smtClean="0"/>
              <a:t>28/09/2025</a:t>
            </a:fld>
            <a:endParaRPr lang="it-IT"/>
          </a:p>
        </p:txBody>
      </p:sp>
      <p:sp>
        <p:nvSpPr>
          <p:cNvPr id="5" name="Segnaposto piè di pagina 4">
            <a:extLst>
              <a:ext uri="{FF2B5EF4-FFF2-40B4-BE49-F238E27FC236}">
                <a16:creationId xmlns:a16="http://schemas.microsoft.com/office/drawing/2014/main" id="{FA167A1F-A5CF-1FC9-5D03-D19CBE65EA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769D23A-3EDB-840B-8736-FEBC4EB2DB67}"/>
              </a:ext>
            </a:extLst>
          </p:cNvPr>
          <p:cNvSpPr>
            <a:spLocks noGrp="1"/>
          </p:cNvSpPr>
          <p:nvPr>
            <p:ph type="sldNum" sz="quarter" idx="12"/>
          </p:nvPr>
        </p:nvSpPr>
        <p:spPr/>
        <p:txBody>
          <a:bodyPr/>
          <a:lstStyle/>
          <a:p>
            <a:fld id="{2453D811-4AD8-44D8-BFC8-CFD3AD0357ED}" type="slidenum">
              <a:rPr lang="it-IT" smtClean="0"/>
              <a:t>‹N›</a:t>
            </a:fld>
            <a:endParaRPr lang="it-IT"/>
          </a:p>
        </p:txBody>
      </p:sp>
    </p:spTree>
    <p:extLst>
      <p:ext uri="{BB962C8B-B14F-4D97-AF65-F5344CB8AC3E}">
        <p14:creationId xmlns:p14="http://schemas.microsoft.com/office/powerpoint/2010/main" val="19842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36381A-9D05-9EBB-8874-FB9C95FB3888}"/>
              </a:ext>
            </a:extLst>
          </p:cNvPr>
          <p:cNvSpPr>
            <a:spLocks noGrp="1"/>
          </p:cNvSpPr>
          <p:nvPr>
            <p:ph type="title"/>
          </p:nvPr>
        </p:nvSpPr>
        <p:spPr>
          <a:xfrm>
            <a:off x="831850" y="1709738"/>
            <a:ext cx="10515600" cy="2852737"/>
          </a:xfrm>
        </p:spPr>
        <p:txBody>
          <a:bodyPr vert="horz" lIns="91440" tIns="45720" rIns="91440" bIns="45720" rtlCol="0" anchor="ctr">
            <a:normAutofit/>
          </a:bodyPr>
          <a:lstStyle>
            <a:lvl1pPr>
              <a:defRPr lang="it-IT" b="1">
                <a:solidFill>
                  <a:srgbClr val="E30613"/>
                </a:solidFill>
                <a:latin typeface="Source Sans Pro" panose="020B0503030403020204" pitchFamily="34" charset="0"/>
                <a:ea typeface="Source Sans Pro" panose="020B0503030403020204" pitchFamily="34" charset="0"/>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149F29A6-3D35-F4CA-B49F-4D8BE82487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4B9A848-64E0-8FA7-0CC4-4EB49ED908DE}"/>
              </a:ext>
            </a:extLst>
          </p:cNvPr>
          <p:cNvSpPr>
            <a:spLocks noGrp="1"/>
          </p:cNvSpPr>
          <p:nvPr>
            <p:ph type="dt" sz="half" idx="10"/>
          </p:nvPr>
        </p:nvSpPr>
        <p:spPr/>
        <p:txBody>
          <a:bodyPr/>
          <a:lstStyle/>
          <a:p>
            <a:fld id="{DF83B198-C06D-4658-B8E4-86B8F0EBFECF}" type="datetimeFigureOut">
              <a:rPr lang="it-IT" smtClean="0"/>
              <a:t>28/09/2025</a:t>
            </a:fld>
            <a:endParaRPr lang="it-IT"/>
          </a:p>
        </p:txBody>
      </p:sp>
      <p:sp>
        <p:nvSpPr>
          <p:cNvPr id="5" name="Segnaposto piè di pagina 4">
            <a:extLst>
              <a:ext uri="{FF2B5EF4-FFF2-40B4-BE49-F238E27FC236}">
                <a16:creationId xmlns:a16="http://schemas.microsoft.com/office/drawing/2014/main" id="{9561C1C6-3FB4-8D5E-00AC-C6E3B66CD9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0F3894-06B9-C203-A337-67E774F31759}"/>
              </a:ext>
            </a:extLst>
          </p:cNvPr>
          <p:cNvSpPr>
            <a:spLocks noGrp="1"/>
          </p:cNvSpPr>
          <p:nvPr>
            <p:ph type="sldNum" sz="quarter" idx="12"/>
          </p:nvPr>
        </p:nvSpPr>
        <p:spPr/>
        <p:txBody>
          <a:bodyPr/>
          <a:lstStyle/>
          <a:p>
            <a:fld id="{83E2F72B-F665-4C89-83F9-1B85FB448272}" type="slidenum">
              <a:rPr lang="it-IT" smtClean="0"/>
              <a:t>‹N›</a:t>
            </a:fld>
            <a:endParaRPr lang="it-IT"/>
          </a:p>
        </p:txBody>
      </p:sp>
    </p:spTree>
    <p:extLst>
      <p:ext uri="{BB962C8B-B14F-4D97-AF65-F5344CB8AC3E}">
        <p14:creationId xmlns:p14="http://schemas.microsoft.com/office/powerpoint/2010/main" val="1785232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4793D0B-6232-9C84-78E5-94B879162D46}"/>
              </a:ext>
            </a:extLst>
          </p:cNvPr>
          <p:cNvSpPr>
            <a:spLocks noGrp="1"/>
          </p:cNvSpPr>
          <p:nvPr>
            <p:ph type="title"/>
          </p:nvPr>
        </p:nvSpPr>
        <p:spPr>
          <a:xfrm>
            <a:off x="838200" y="365125"/>
            <a:ext cx="10515600" cy="419879"/>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B6DF101B-2158-94B3-1CA2-A69B1A9ED8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216D6F-75BD-8837-BF06-199807B50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81217-AFED-4484-8F49-0AC6AE745F7B}" type="datetimeFigureOut">
              <a:rPr lang="it-IT" smtClean="0"/>
              <a:t>28/09/2025</a:t>
            </a:fld>
            <a:endParaRPr lang="it-IT"/>
          </a:p>
        </p:txBody>
      </p:sp>
      <p:sp>
        <p:nvSpPr>
          <p:cNvPr id="5" name="Segnaposto piè di pagina 4">
            <a:extLst>
              <a:ext uri="{FF2B5EF4-FFF2-40B4-BE49-F238E27FC236}">
                <a16:creationId xmlns:a16="http://schemas.microsoft.com/office/drawing/2014/main" id="{AEB6E04E-86BB-D566-2450-7CDF53575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D8BADE7-3244-DD1F-5B19-EB6B1062F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3D811-4AD8-44D8-BFC8-CFD3AD0357ED}" type="slidenum">
              <a:rPr lang="it-IT" smtClean="0"/>
              <a:t>‹N›</a:t>
            </a:fld>
            <a:endParaRPr lang="it-IT"/>
          </a:p>
        </p:txBody>
      </p:sp>
    </p:spTree>
    <p:extLst>
      <p:ext uri="{BB962C8B-B14F-4D97-AF65-F5344CB8AC3E}">
        <p14:creationId xmlns:p14="http://schemas.microsoft.com/office/powerpoint/2010/main" val="260119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10" r:id="rId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6.png"/><Relationship Id="rId18" Type="http://schemas.openxmlformats.org/officeDocument/2006/relationships/customXml" Target="../ink/ink8.xml"/><Relationship Id="rId3" Type="http://schemas.openxmlformats.org/officeDocument/2006/relationships/image" Target="../media/image1.jpeg"/><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customXml" Target="../ink/ink4.xml"/><Relationship Id="rId19" Type="http://schemas.openxmlformats.org/officeDocument/2006/relationships/image" Target="../media/image9.png"/><Relationship Id="rId4" Type="http://schemas.openxmlformats.org/officeDocument/2006/relationships/customXml" Target="../ink/ink1.xml"/><Relationship Id="rId9" Type="http://schemas.openxmlformats.org/officeDocument/2006/relationships/image" Target="../media/image4.png"/><Relationship Id="rId14" Type="http://schemas.openxmlformats.org/officeDocument/2006/relationships/customXml" Target="../ink/ink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customXml" Target="../ink/ink10.xml"/><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oleObject" Target="../embeddings/oleObject2.bin"/><Relationship Id="rId4" Type="http://schemas.openxmlformats.org/officeDocument/2006/relationships/image" Target="../media/image40.wmf"/><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50.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40.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19.png"/><Relationship Id="rId7" Type="http://schemas.openxmlformats.org/officeDocument/2006/relationships/customXml" Target="../ink/ink12.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80.png"/><Relationship Id="rId5" Type="http://schemas.openxmlformats.org/officeDocument/2006/relationships/customXml" Target="../ink/ink11.xml"/><Relationship Id="rId10" Type="http://schemas.openxmlformats.org/officeDocument/2006/relationships/image" Target="../media/image61.png"/><Relationship Id="rId4" Type="http://schemas.openxmlformats.org/officeDocument/2006/relationships/image" Target="../media/image120.png"/><Relationship Id="rId9" Type="http://schemas.openxmlformats.org/officeDocument/2006/relationships/image" Target="../media/image60.png"/></Relationships>
</file>

<file path=ppt/slides/_rels/slide3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7.png"/><Relationship Id="rId7" Type="http://schemas.openxmlformats.org/officeDocument/2006/relationships/image" Target="../media/image63.png"/><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customXml" Target="../ink/ink14.xml"/><Relationship Id="rId5" Type="http://schemas.openxmlformats.org/officeDocument/2006/relationships/image" Target="../media/image62.png"/><Relationship Id="rId4" Type="http://schemas.openxmlformats.org/officeDocument/2006/relationships/customXml" Target="../ink/ink13.xml"/></Relationships>
</file>

<file path=ppt/slides/_rels/slide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61FE7A-33E4-0D5A-6EA4-CBECAB53F647}"/>
              </a:ext>
            </a:extLst>
          </p:cNvPr>
          <p:cNvSpPr>
            <a:spLocks noGrp="1"/>
          </p:cNvSpPr>
          <p:nvPr>
            <p:ph type="ctrTitle"/>
          </p:nvPr>
        </p:nvSpPr>
        <p:spPr/>
        <p:txBody>
          <a:bodyPr/>
          <a:lstStyle/>
          <a:p>
            <a:r>
              <a:rPr lang="it-IT" dirty="0"/>
              <a:t>Portata e Velocità di Pompaggio</a:t>
            </a:r>
          </a:p>
        </p:txBody>
      </p:sp>
      <p:sp>
        <p:nvSpPr>
          <p:cNvPr id="3" name="Sottotitolo 2">
            <a:extLst>
              <a:ext uri="{FF2B5EF4-FFF2-40B4-BE49-F238E27FC236}">
                <a16:creationId xmlns:a16="http://schemas.microsoft.com/office/drawing/2014/main" id="{71F6A26B-63EE-AF98-1A75-98BBBCC94515}"/>
              </a:ext>
            </a:extLst>
          </p:cNvPr>
          <p:cNvSpPr>
            <a:spLocks noGrp="1"/>
          </p:cNvSpPr>
          <p:nvPr>
            <p:ph type="subTitle" idx="1"/>
          </p:nvPr>
        </p:nvSpPr>
        <p:spPr/>
        <p:txBody>
          <a:bodyPr>
            <a:normAutofit fontScale="92500" lnSpcReduction="10000"/>
          </a:bodyPr>
          <a:lstStyle/>
          <a:p>
            <a:r>
              <a:rPr lang="it-IT" dirty="0"/>
              <a:t>C. Roncolato</a:t>
            </a:r>
          </a:p>
          <a:p>
            <a:endParaRPr lang="it-IT" dirty="0"/>
          </a:p>
          <a:p>
            <a:r>
              <a:rPr lang="it-IT" b="1" i="0" dirty="0">
                <a:solidFill>
                  <a:srgbClr val="E30613"/>
                </a:solidFill>
                <a:effectLst/>
                <a:latin typeface="Source Sans Pro" panose="020B0604020202020204" pitchFamily="34" charset="0"/>
              </a:rPr>
              <a:t>Corso Nazionale INFN di Criogenia e Vuoto</a:t>
            </a:r>
            <a:endParaRPr lang="it-IT" b="0" i="0" dirty="0">
              <a:solidFill>
                <a:srgbClr val="E30613"/>
              </a:solidFill>
              <a:effectLst/>
              <a:latin typeface="Source Sans Pro" panose="020B0604020202020204" pitchFamily="34" charset="0"/>
            </a:endParaRPr>
          </a:p>
          <a:p>
            <a:r>
              <a:rPr lang="it-IT" dirty="0"/>
              <a:t>Giorno 1 – 29 Settembre 2025, Milano</a:t>
            </a:r>
          </a:p>
        </p:txBody>
      </p:sp>
    </p:spTree>
    <p:extLst>
      <p:ext uri="{BB962C8B-B14F-4D97-AF65-F5344CB8AC3E}">
        <p14:creationId xmlns:p14="http://schemas.microsoft.com/office/powerpoint/2010/main" val="245294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53399-0CDC-35E2-F917-85A007921ED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D25D8A0-007F-7E75-8864-3D5FEF4CB41C}"/>
              </a:ext>
            </a:extLst>
          </p:cNvPr>
          <p:cNvSpPr>
            <a:spLocks noGrp="1"/>
          </p:cNvSpPr>
          <p:nvPr>
            <p:ph type="title"/>
          </p:nvPr>
        </p:nvSpPr>
        <p:spPr/>
        <p:txBody>
          <a:bodyPr>
            <a:normAutofit fontScale="90000"/>
          </a:bodyPr>
          <a:lstStyle/>
          <a:p>
            <a:r>
              <a:rPr lang="it-IT" dirty="0"/>
              <a:t>Portata Massiva e Portata Volumetrica (2/3)</a:t>
            </a:r>
          </a:p>
        </p:txBody>
      </p:sp>
      <p:sp>
        <p:nvSpPr>
          <p:cNvPr id="4" name="Cube 3">
            <a:extLst>
              <a:ext uri="{FF2B5EF4-FFF2-40B4-BE49-F238E27FC236}">
                <a16:creationId xmlns:a16="http://schemas.microsoft.com/office/drawing/2014/main" id="{20C12FB6-02D9-AAFB-D9CA-08E95D88DC94}"/>
              </a:ext>
            </a:extLst>
          </p:cNvPr>
          <p:cNvSpPr/>
          <p:nvPr/>
        </p:nvSpPr>
        <p:spPr>
          <a:xfrm>
            <a:off x="10083253" y="378880"/>
            <a:ext cx="1632857" cy="159553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BA99E53-4DDC-5F4F-764B-AB05B739047B}"/>
              </a:ext>
            </a:extLst>
          </p:cNvPr>
          <p:cNvSpPr txBox="1"/>
          <p:nvPr/>
        </p:nvSpPr>
        <p:spPr>
          <a:xfrm>
            <a:off x="10279213" y="2052747"/>
            <a:ext cx="1188146" cy="923330"/>
          </a:xfrm>
          <a:prstGeom prst="rect">
            <a:avLst/>
          </a:prstGeom>
          <a:noFill/>
        </p:spPr>
        <p:txBody>
          <a:bodyPr wrap="none" rtlCol="0">
            <a:spAutoFit/>
          </a:bodyPr>
          <a:lstStyle/>
          <a:p>
            <a:r>
              <a:rPr lang="it-IT" dirty="0"/>
              <a:t>V = 1000 lt</a:t>
            </a:r>
          </a:p>
          <a:p>
            <a:r>
              <a:rPr lang="it-IT" dirty="0"/>
              <a:t>P = 1 bar</a:t>
            </a:r>
          </a:p>
          <a:p>
            <a:r>
              <a:rPr lang="it-IT" dirty="0"/>
              <a:t>W = 1 kg</a:t>
            </a:r>
            <a:endParaRPr lang="en-US" dirty="0"/>
          </a:p>
        </p:txBody>
      </p:sp>
      <p:sp>
        <p:nvSpPr>
          <p:cNvPr id="27" name="TextBox 26">
            <a:extLst>
              <a:ext uri="{FF2B5EF4-FFF2-40B4-BE49-F238E27FC236}">
                <a16:creationId xmlns:a16="http://schemas.microsoft.com/office/drawing/2014/main" id="{EC72E21A-A4E5-D6ED-7623-EDF764C9AAC9}"/>
              </a:ext>
            </a:extLst>
          </p:cNvPr>
          <p:cNvSpPr txBox="1"/>
          <p:nvPr/>
        </p:nvSpPr>
        <p:spPr>
          <a:xfrm>
            <a:off x="2365913" y="2329746"/>
            <a:ext cx="2554289" cy="369332"/>
          </a:xfrm>
          <a:prstGeom prst="rect">
            <a:avLst/>
          </a:prstGeom>
          <a:noFill/>
        </p:spPr>
        <p:txBody>
          <a:bodyPr wrap="none" rtlCol="0">
            <a:spAutoFit/>
          </a:bodyPr>
          <a:lstStyle/>
          <a:p>
            <a:r>
              <a:rPr lang="it-IT" dirty="0"/>
              <a:t>S = 1000 lt/s = 3600 m</a:t>
            </a:r>
            <a:r>
              <a:rPr lang="it-IT" baseline="30000" dirty="0"/>
              <a:t>3</a:t>
            </a:r>
            <a:r>
              <a:rPr lang="it-IT" dirty="0"/>
              <a:t>/h</a:t>
            </a:r>
          </a:p>
        </p:txBody>
      </p:sp>
      <p:pic>
        <p:nvPicPr>
          <p:cNvPr id="6" name="Picture 2">
            <a:extLst>
              <a:ext uri="{FF2B5EF4-FFF2-40B4-BE49-F238E27FC236}">
                <a16:creationId xmlns:a16="http://schemas.microsoft.com/office/drawing/2014/main" id="{C265D57F-5EF4-DFC8-730C-0D465B0D2B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09" r="21520"/>
          <a:stretch>
            <a:fillRect/>
          </a:stretch>
        </p:blipFill>
        <p:spPr bwMode="auto">
          <a:xfrm>
            <a:off x="5049863" y="1302194"/>
            <a:ext cx="2415739" cy="3420341"/>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Shape 28">
            <a:extLst>
              <a:ext uri="{FF2B5EF4-FFF2-40B4-BE49-F238E27FC236}">
                <a16:creationId xmlns:a16="http://schemas.microsoft.com/office/drawing/2014/main" id="{8BE0719B-AADF-8F48-110C-854099DC432C}"/>
              </a:ext>
            </a:extLst>
          </p:cNvPr>
          <p:cNvSpPr/>
          <p:nvPr/>
        </p:nvSpPr>
        <p:spPr>
          <a:xfrm flipH="1">
            <a:off x="6741862" y="760657"/>
            <a:ext cx="3219061" cy="943996"/>
          </a:xfrm>
          <a:custGeom>
            <a:avLst/>
            <a:gdLst>
              <a:gd name="connsiteX0" fmla="*/ 0 w 3219061"/>
              <a:gd name="connsiteY0" fmla="*/ 57587 h 943996"/>
              <a:gd name="connsiteX1" fmla="*/ 1950098 w 3219061"/>
              <a:gd name="connsiteY1" fmla="*/ 94910 h 943996"/>
              <a:gd name="connsiteX2" fmla="*/ 3219061 w 3219061"/>
              <a:gd name="connsiteY2" fmla="*/ 943996 h 943996"/>
            </a:gdLst>
            <a:ahLst/>
            <a:cxnLst>
              <a:cxn ang="0">
                <a:pos x="connsiteX0" y="connsiteY0"/>
              </a:cxn>
              <a:cxn ang="0">
                <a:pos x="connsiteX1" y="connsiteY1"/>
              </a:cxn>
              <a:cxn ang="0">
                <a:pos x="connsiteX2" y="connsiteY2"/>
              </a:cxn>
            </a:cxnLst>
            <a:rect l="l" t="t" r="r" b="b"/>
            <a:pathLst>
              <a:path w="3219061" h="943996">
                <a:moveTo>
                  <a:pt x="0" y="57587"/>
                </a:moveTo>
                <a:cubicBezTo>
                  <a:pt x="706794" y="2381"/>
                  <a:pt x="1413588" y="-52825"/>
                  <a:pt x="1950098" y="94910"/>
                </a:cubicBezTo>
                <a:cubicBezTo>
                  <a:pt x="2486608" y="242645"/>
                  <a:pt x="2852834" y="593320"/>
                  <a:pt x="3219061" y="943996"/>
                </a:cubicBezTo>
              </a:path>
            </a:pathLst>
          </a:custGeom>
          <a:noFill/>
          <a:ln w="762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32">
            <a:extLst>
              <a:ext uri="{FF2B5EF4-FFF2-40B4-BE49-F238E27FC236}">
                <a16:creationId xmlns:a16="http://schemas.microsoft.com/office/drawing/2014/main" id="{28EBE856-6400-4CA7-E3C2-B4CC85307ABD}"/>
              </a:ext>
            </a:extLst>
          </p:cNvPr>
          <p:cNvGraphicFramePr>
            <a:graphicFrameLocks noGrp="1"/>
          </p:cNvGraphicFramePr>
          <p:nvPr/>
        </p:nvGraphicFramePr>
        <p:xfrm>
          <a:off x="541591" y="4708554"/>
          <a:ext cx="3101214" cy="1483360"/>
        </p:xfrm>
        <a:graphic>
          <a:graphicData uri="http://schemas.openxmlformats.org/drawingml/2006/table">
            <a:tbl>
              <a:tblPr firstRow="1" bandRow="1">
                <a:tableStyleId>{5C22544A-7EE6-4342-B048-85BDC9FD1C3A}</a:tableStyleId>
              </a:tblPr>
              <a:tblGrid>
                <a:gridCol w="1633665">
                  <a:extLst>
                    <a:ext uri="{9D8B030D-6E8A-4147-A177-3AD203B41FA5}">
                      <a16:colId xmlns:a16="http://schemas.microsoft.com/office/drawing/2014/main" val="4207748"/>
                    </a:ext>
                  </a:extLst>
                </a:gridCol>
                <a:gridCol w="1467549">
                  <a:extLst>
                    <a:ext uri="{9D8B030D-6E8A-4147-A177-3AD203B41FA5}">
                      <a16:colId xmlns:a16="http://schemas.microsoft.com/office/drawing/2014/main" val="189811255"/>
                    </a:ext>
                  </a:extLst>
                </a:gridCol>
              </a:tblGrid>
              <a:tr h="370840">
                <a:tc>
                  <a:txBody>
                    <a:bodyPr/>
                    <a:lstStyle/>
                    <a:p>
                      <a:r>
                        <a:rPr lang="it-IT" dirty="0"/>
                        <a:t>Tipo di portata</a:t>
                      </a:r>
                      <a:endParaRPr lang="en-US" dirty="0"/>
                    </a:p>
                  </a:txBody>
                  <a:tcPr/>
                </a:tc>
                <a:tc>
                  <a:txBody>
                    <a:bodyPr/>
                    <a:lstStyle/>
                    <a:p>
                      <a:r>
                        <a:rPr lang="it-IT" dirty="0"/>
                        <a:t>Valore</a:t>
                      </a:r>
                      <a:endParaRPr lang="en-US" dirty="0"/>
                    </a:p>
                  </a:txBody>
                  <a:tcPr/>
                </a:tc>
                <a:extLst>
                  <a:ext uri="{0D108BD9-81ED-4DB2-BD59-A6C34878D82A}">
                    <a16:rowId xmlns:a16="http://schemas.microsoft.com/office/drawing/2014/main" val="1761321258"/>
                  </a:ext>
                </a:extLst>
              </a:tr>
              <a:tr h="370840">
                <a:tc>
                  <a:txBody>
                    <a:bodyPr/>
                    <a:lstStyle/>
                    <a:p>
                      <a:r>
                        <a:rPr lang="it-IT" dirty="0"/>
                        <a:t>Volumetrica</a:t>
                      </a:r>
                      <a:endParaRPr lang="en-US" dirty="0"/>
                    </a:p>
                  </a:txBody>
                  <a:tcPr/>
                </a:tc>
                <a:tc>
                  <a:txBody>
                    <a:bodyPr/>
                    <a:lstStyle/>
                    <a:p>
                      <a:r>
                        <a:rPr lang="it-IT" dirty="0"/>
                        <a:t>1000 lt/s</a:t>
                      </a:r>
                      <a:endParaRPr lang="en-US" dirty="0"/>
                    </a:p>
                  </a:txBody>
                  <a:tcPr/>
                </a:tc>
                <a:extLst>
                  <a:ext uri="{0D108BD9-81ED-4DB2-BD59-A6C34878D82A}">
                    <a16:rowId xmlns:a16="http://schemas.microsoft.com/office/drawing/2014/main" val="3303518330"/>
                  </a:ext>
                </a:extLst>
              </a:tr>
              <a:tr h="370840">
                <a:tc>
                  <a:txBody>
                    <a:bodyPr/>
                    <a:lstStyle/>
                    <a:p>
                      <a:r>
                        <a:rPr lang="it-IT" dirty="0"/>
                        <a:t>Gassosa</a:t>
                      </a:r>
                    </a:p>
                  </a:txBody>
                  <a:tcPr/>
                </a:tc>
                <a:tc>
                  <a:txBody>
                    <a:bodyPr/>
                    <a:lstStyle/>
                    <a:p>
                      <a:r>
                        <a:rPr lang="it-IT" b="1" dirty="0">
                          <a:solidFill>
                            <a:srgbClr val="FF0000"/>
                          </a:solidFill>
                        </a:rPr>
                        <a:t>1000 bar lt/s </a:t>
                      </a:r>
                      <a:endParaRPr lang="en-US" b="1" dirty="0">
                        <a:solidFill>
                          <a:srgbClr val="FF0000"/>
                        </a:solidFill>
                      </a:endParaRPr>
                    </a:p>
                  </a:txBody>
                  <a:tcPr/>
                </a:tc>
                <a:extLst>
                  <a:ext uri="{0D108BD9-81ED-4DB2-BD59-A6C34878D82A}">
                    <a16:rowId xmlns:a16="http://schemas.microsoft.com/office/drawing/2014/main" val="872820302"/>
                  </a:ext>
                </a:extLst>
              </a:tr>
              <a:tr h="370840">
                <a:tc>
                  <a:txBody>
                    <a:bodyPr/>
                    <a:lstStyle/>
                    <a:p>
                      <a:r>
                        <a:rPr lang="it-IT" dirty="0"/>
                        <a:t>Massiva</a:t>
                      </a:r>
                    </a:p>
                  </a:txBody>
                  <a:tcPr/>
                </a:tc>
                <a:tc>
                  <a:txBody>
                    <a:bodyPr/>
                    <a:lstStyle/>
                    <a:p>
                      <a:r>
                        <a:rPr lang="it-IT" dirty="0"/>
                        <a:t>1kg/s</a:t>
                      </a:r>
                      <a:endParaRPr lang="en-US" dirty="0"/>
                    </a:p>
                  </a:txBody>
                  <a:tcPr/>
                </a:tc>
                <a:extLst>
                  <a:ext uri="{0D108BD9-81ED-4DB2-BD59-A6C34878D82A}">
                    <a16:rowId xmlns:a16="http://schemas.microsoft.com/office/drawing/2014/main" val="3548500087"/>
                  </a:ext>
                </a:extLst>
              </a:tr>
            </a:tbl>
          </a:graphicData>
        </a:graphic>
      </p:graphicFrame>
      <p:sp>
        <p:nvSpPr>
          <p:cNvPr id="10" name="CasellaDiTesto 9">
            <a:extLst>
              <a:ext uri="{FF2B5EF4-FFF2-40B4-BE49-F238E27FC236}">
                <a16:creationId xmlns:a16="http://schemas.microsoft.com/office/drawing/2014/main" id="{29AC0B51-F3EE-8B33-09E0-58AD1C15AFB6}"/>
              </a:ext>
            </a:extLst>
          </p:cNvPr>
          <p:cNvSpPr txBox="1"/>
          <p:nvPr/>
        </p:nvSpPr>
        <p:spPr>
          <a:xfrm>
            <a:off x="3912685" y="5265568"/>
            <a:ext cx="5961632" cy="369332"/>
          </a:xfrm>
          <a:prstGeom prst="rect">
            <a:avLst/>
          </a:prstGeom>
          <a:noFill/>
        </p:spPr>
        <p:txBody>
          <a:bodyPr wrap="none" rtlCol="0">
            <a:spAutoFit/>
          </a:bodyPr>
          <a:lstStyle/>
          <a:p>
            <a:r>
              <a:rPr lang="it-IT" dirty="0"/>
              <a:t>Dai dati del sistema si ottengono i valori della tabella a fianco </a:t>
            </a:r>
          </a:p>
        </p:txBody>
      </p:sp>
    </p:spTree>
    <p:extLst>
      <p:ext uri="{BB962C8B-B14F-4D97-AF65-F5344CB8AC3E}">
        <p14:creationId xmlns:p14="http://schemas.microsoft.com/office/powerpoint/2010/main" val="185701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6BFFA-EE72-BCB2-C5B8-82EE095FC2E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B92F9C9-B4AA-B7F1-CEED-82053D0EC72E}"/>
              </a:ext>
            </a:extLst>
          </p:cNvPr>
          <p:cNvSpPr>
            <a:spLocks noGrp="1"/>
          </p:cNvSpPr>
          <p:nvPr>
            <p:ph type="title"/>
          </p:nvPr>
        </p:nvSpPr>
        <p:spPr/>
        <p:txBody>
          <a:bodyPr>
            <a:normAutofit fontScale="90000"/>
          </a:bodyPr>
          <a:lstStyle/>
          <a:p>
            <a:r>
              <a:rPr lang="it-IT" dirty="0"/>
              <a:t>Portata Massiva e Portata Volumetrica (1/3)</a:t>
            </a:r>
          </a:p>
        </p:txBody>
      </p:sp>
      <p:sp>
        <p:nvSpPr>
          <p:cNvPr id="27" name="TextBox 26">
            <a:extLst>
              <a:ext uri="{FF2B5EF4-FFF2-40B4-BE49-F238E27FC236}">
                <a16:creationId xmlns:a16="http://schemas.microsoft.com/office/drawing/2014/main" id="{804CF11E-9107-AB66-B49C-944296C2F856}"/>
              </a:ext>
            </a:extLst>
          </p:cNvPr>
          <p:cNvSpPr txBox="1"/>
          <p:nvPr/>
        </p:nvSpPr>
        <p:spPr>
          <a:xfrm>
            <a:off x="2365913" y="2329746"/>
            <a:ext cx="2554289" cy="369332"/>
          </a:xfrm>
          <a:prstGeom prst="rect">
            <a:avLst/>
          </a:prstGeom>
          <a:noFill/>
        </p:spPr>
        <p:txBody>
          <a:bodyPr wrap="none" rtlCol="0">
            <a:spAutoFit/>
          </a:bodyPr>
          <a:lstStyle/>
          <a:p>
            <a:r>
              <a:rPr lang="it-IT" dirty="0"/>
              <a:t>S = 1000 lt/s = 3600 m</a:t>
            </a:r>
            <a:r>
              <a:rPr lang="it-IT" baseline="30000" dirty="0"/>
              <a:t>3</a:t>
            </a:r>
            <a:r>
              <a:rPr lang="it-IT" dirty="0"/>
              <a:t>/h</a:t>
            </a:r>
          </a:p>
        </p:txBody>
      </p:sp>
      <p:pic>
        <p:nvPicPr>
          <p:cNvPr id="6" name="Picture 2">
            <a:extLst>
              <a:ext uri="{FF2B5EF4-FFF2-40B4-BE49-F238E27FC236}">
                <a16:creationId xmlns:a16="http://schemas.microsoft.com/office/drawing/2014/main" id="{1ABF6649-00D7-EB4E-C36D-55BC4D6CCE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09" r="21520"/>
          <a:stretch>
            <a:fillRect/>
          </a:stretch>
        </p:blipFill>
        <p:spPr bwMode="auto">
          <a:xfrm>
            <a:off x="5049863" y="1302194"/>
            <a:ext cx="2415739" cy="3420341"/>
          </a:xfrm>
          <a:prstGeom prst="rect">
            <a:avLst/>
          </a:prstGeom>
          <a:noFill/>
          <a:extLst>
            <a:ext uri="{909E8E84-426E-40DD-AFC4-6F175D3DCCD1}">
              <a14:hiddenFill xmlns:a14="http://schemas.microsoft.com/office/drawing/2010/main">
                <a:solidFill>
                  <a:srgbClr val="FFFFFF"/>
                </a:solidFill>
              </a14:hiddenFill>
            </a:ext>
          </a:extLst>
        </p:spPr>
      </p:pic>
      <p:sp>
        <p:nvSpPr>
          <p:cNvPr id="9" name="Cube 6">
            <a:extLst>
              <a:ext uri="{FF2B5EF4-FFF2-40B4-BE49-F238E27FC236}">
                <a16:creationId xmlns:a16="http://schemas.microsoft.com/office/drawing/2014/main" id="{0ECB01AB-F844-5870-3256-E0DA12DE1DE0}"/>
              </a:ext>
            </a:extLst>
          </p:cNvPr>
          <p:cNvSpPr/>
          <p:nvPr/>
        </p:nvSpPr>
        <p:spPr>
          <a:xfrm>
            <a:off x="10087918" y="378880"/>
            <a:ext cx="1632857" cy="1595534"/>
          </a:xfrm>
          <a:prstGeom prst="cube">
            <a:avLst/>
          </a:prstGeom>
          <a:solidFill>
            <a:srgbClr val="DEEBF7">
              <a:alpha val="30196"/>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5">
            <a:extLst>
              <a:ext uri="{FF2B5EF4-FFF2-40B4-BE49-F238E27FC236}">
                <a16:creationId xmlns:a16="http://schemas.microsoft.com/office/drawing/2014/main" id="{FC50DE52-8D07-4C68-F29A-DD5E1D7A5867}"/>
              </a:ext>
            </a:extLst>
          </p:cNvPr>
          <p:cNvSpPr/>
          <p:nvPr/>
        </p:nvSpPr>
        <p:spPr>
          <a:xfrm>
            <a:off x="11165603" y="1764476"/>
            <a:ext cx="195942" cy="20993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8">
            <a:extLst>
              <a:ext uri="{FF2B5EF4-FFF2-40B4-BE49-F238E27FC236}">
                <a16:creationId xmlns:a16="http://schemas.microsoft.com/office/drawing/2014/main" id="{41B73FE7-9312-C5FB-7A67-3E1A2EAD4DF8}"/>
              </a:ext>
            </a:extLst>
          </p:cNvPr>
          <p:cNvCxnSpPr>
            <a:cxnSpLocks/>
          </p:cNvCxnSpPr>
          <p:nvPr/>
        </p:nvCxnSpPr>
        <p:spPr>
          <a:xfrm flipV="1">
            <a:off x="10083253" y="1570648"/>
            <a:ext cx="399722" cy="403766"/>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9">
            <a:extLst>
              <a:ext uri="{FF2B5EF4-FFF2-40B4-BE49-F238E27FC236}">
                <a16:creationId xmlns:a16="http://schemas.microsoft.com/office/drawing/2014/main" id="{A58A0545-37FE-7082-470F-1FCA0AF7A410}"/>
              </a:ext>
            </a:extLst>
          </p:cNvPr>
          <p:cNvCxnSpPr>
            <a:cxnSpLocks/>
          </p:cNvCxnSpPr>
          <p:nvPr/>
        </p:nvCxnSpPr>
        <p:spPr>
          <a:xfrm>
            <a:off x="10482976" y="1570648"/>
            <a:ext cx="1242464"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3B0343-C457-A5C3-86C7-38065880A309}"/>
              </a:ext>
            </a:extLst>
          </p:cNvPr>
          <p:cNvCxnSpPr>
            <a:cxnSpLocks/>
          </p:cNvCxnSpPr>
          <p:nvPr/>
        </p:nvCxnSpPr>
        <p:spPr>
          <a:xfrm flipV="1">
            <a:off x="10482976" y="378881"/>
            <a:ext cx="0" cy="1191767"/>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Box 19">
            <a:extLst>
              <a:ext uri="{FF2B5EF4-FFF2-40B4-BE49-F238E27FC236}">
                <a16:creationId xmlns:a16="http://schemas.microsoft.com/office/drawing/2014/main" id="{93607170-5873-D309-B77C-124EC7822065}"/>
              </a:ext>
            </a:extLst>
          </p:cNvPr>
          <p:cNvSpPr txBox="1"/>
          <p:nvPr/>
        </p:nvSpPr>
        <p:spPr>
          <a:xfrm>
            <a:off x="8694372" y="1063556"/>
            <a:ext cx="1191352" cy="646331"/>
          </a:xfrm>
          <a:prstGeom prst="rect">
            <a:avLst/>
          </a:prstGeom>
          <a:noFill/>
        </p:spPr>
        <p:txBody>
          <a:bodyPr wrap="none" rtlCol="0">
            <a:spAutoFit/>
          </a:bodyPr>
          <a:lstStyle/>
          <a:p>
            <a:r>
              <a:rPr lang="it-IT" dirty="0"/>
              <a:t>V = 1000 lt</a:t>
            </a:r>
          </a:p>
          <a:p>
            <a:r>
              <a:rPr lang="it-IT" dirty="0"/>
              <a:t>P = 1 mbar</a:t>
            </a:r>
            <a:endParaRPr lang="en-US" dirty="0"/>
          </a:p>
        </p:txBody>
      </p:sp>
      <p:sp>
        <p:nvSpPr>
          <p:cNvPr id="15" name="TextBox 20">
            <a:extLst>
              <a:ext uri="{FF2B5EF4-FFF2-40B4-BE49-F238E27FC236}">
                <a16:creationId xmlns:a16="http://schemas.microsoft.com/office/drawing/2014/main" id="{B22E851E-FC3E-0E4A-0279-43818E84A866}"/>
              </a:ext>
            </a:extLst>
          </p:cNvPr>
          <p:cNvSpPr txBox="1"/>
          <p:nvPr/>
        </p:nvSpPr>
        <p:spPr>
          <a:xfrm>
            <a:off x="8694372" y="2554121"/>
            <a:ext cx="1007007" cy="923330"/>
          </a:xfrm>
          <a:prstGeom prst="rect">
            <a:avLst/>
          </a:prstGeom>
          <a:noFill/>
        </p:spPr>
        <p:txBody>
          <a:bodyPr wrap="none" rtlCol="0">
            <a:spAutoFit/>
          </a:bodyPr>
          <a:lstStyle/>
          <a:p>
            <a:r>
              <a:rPr lang="it-IT" dirty="0"/>
              <a:t>V = 1 lt</a:t>
            </a:r>
            <a:endParaRPr lang="it-IT" baseline="30000" dirty="0"/>
          </a:p>
          <a:p>
            <a:r>
              <a:rPr lang="it-IT" dirty="0"/>
              <a:t>P = 1 bar</a:t>
            </a:r>
          </a:p>
          <a:p>
            <a:r>
              <a:rPr lang="it-IT" dirty="0"/>
              <a:t>W = 1 gr</a:t>
            </a:r>
            <a:endParaRPr lang="en-US" dirty="0"/>
          </a:p>
        </p:txBody>
      </p:sp>
      <p:sp>
        <p:nvSpPr>
          <p:cNvPr id="16" name="Arrow: Up-Down 22">
            <a:extLst>
              <a:ext uri="{FF2B5EF4-FFF2-40B4-BE49-F238E27FC236}">
                <a16:creationId xmlns:a16="http://schemas.microsoft.com/office/drawing/2014/main" id="{EB62A7C7-F097-6C6E-7960-4A685C2AB98A}"/>
              </a:ext>
            </a:extLst>
          </p:cNvPr>
          <p:cNvSpPr/>
          <p:nvPr/>
        </p:nvSpPr>
        <p:spPr>
          <a:xfrm>
            <a:off x="9108954" y="1787626"/>
            <a:ext cx="277228" cy="692798"/>
          </a:xfrm>
          <a:prstGeom prst="upDownArrow">
            <a:avLst/>
          </a:prstGeom>
          <a:solidFill>
            <a:srgbClr val="E306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32">
            <a:extLst>
              <a:ext uri="{FF2B5EF4-FFF2-40B4-BE49-F238E27FC236}">
                <a16:creationId xmlns:a16="http://schemas.microsoft.com/office/drawing/2014/main" id="{F44A415A-B820-86FA-BA82-D7E66D68DD2F}"/>
              </a:ext>
            </a:extLst>
          </p:cNvPr>
          <p:cNvGraphicFramePr>
            <a:graphicFrameLocks noGrp="1"/>
          </p:cNvGraphicFramePr>
          <p:nvPr/>
        </p:nvGraphicFramePr>
        <p:xfrm>
          <a:off x="541591" y="4708554"/>
          <a:ext cx="3101214" cy="1483360"/>
        </p:xfrm>
        <a:graphic>
          <a:graphicData uri="http://schemas.openxmlformats.org/drawingml/2006/table">
            <a:tbl>
              <a:tblPr firstRow="1" bandRow="1">
                <a:tableStyleId>{5C22544A-7EE6-4342-B048-85BDC9FD1C3A}</a:tableStyleId>
              </a:tblPr>
              <a:tblGrid>
                <a:gridCol w="1633665">
                  <a:extLst>
                    <a:ext uri="{9D8B030D-6E8A-4147-A177-3AD203B41FA5}">
                      <a16:colId xmlns:a16="http://schemas.microsoft.com/office/drawing/2014/main" val="4207748"/>
                    </a:ext>
                  </a:extLst>
                </a:gridCol>
                <a:gridCol w="1467549">
                  <a:extLst>
                    <a:ext uri="{9D8B030D-6E8A-4147-A177-3AD203B41FA5}">
                      <a16:colId xmlns:a16="http://schemas.microsoft.com/office/drawing/2014/main" val="189811255"/>
                    </a:ext>
                  </a:extLst>
                </a:gridCol>
              </a:tblGrid>
              <a:tr h="370840">
                <a:tc>
                  <a:txBody>
                    <a:bodyPr/>
                    <a:lstStyle/>
                    <a:p>
                      <a:r>
                        <a:rPr lang="it-IT" dirty="0"/>
                        <a:t>Tipo di portata</a:t>
                      </a:r>
                      <a:endParaRPr lang="en-US" dirty="0"/>
                    </a:p>
                  </a:txBody>
                  <a:tcPr/>
                </a:tc>
                <a:tc>
                  <a:txBody>
                    <a:bodyPr/>
                    <a:lstStyle/>
                    <a:p>
                      <a:r>
                        <a:rPr lang="it-IT" dirty="0"/>
                        <a:t>Valore</a:t>
                      </a:r>
                      <a:endParaRPr lang="en-US" dirty="0"/>
                    </a:p>
                  </a:txBody>
                  <a:tcPr/>
                </a:tc>
                <a:extLst>
                  <a:ext uri="{0D108BD9-81ED-4DB2-BD59-A6C34878D82A}">
                    <a16:rowId xmlns:a16="http://schemas.microsoft.com/office/drawing/2014/main" val="1761321258"/>
                  </a:ext>
                </a:extLst>
              </a:tr>
              <a:tr h="370840">
                <a:tc>
                  <a:txBody>
                    <a:bodyPr/>
                    <a:lstStyle/>
                    <a:p>
                      <a:r>
                        <a:rPr lang="it-IT" dirty="0"/>
                        <a:t>Volumetrica</a:t>
                      </a:r>
                      <a:endParaRPr lang="en-US" dirty="0"/>
                    </a:p>
                  </a:txBody>
                  <a:tcPr/>
                </a:tc>
                <a:tc>
                  <a:txBody>
                    <a:bodyPr/>
                    <a:lstStyle/>
                    <a:p>
                      <a:r>
                        <a:rPr lang="it-IT" dirty="0"/>
                        <a:t>1000 lt/s</a:t>
                      </a:r>
                      <a:endParaRPr lang="en-US" dirty="0"/>
                    </a:p>
                  </a:txBody>
                  <a:tcPr/>
                </a:tc>
                <a:extLst>
                  <a:ext uri="{0D108BD9-81ED-4DB2-BD59-A6C34878D82A}">
                    <a16:rowId xmlns:a16="http://schemas.microsoft.com/office/drawing/2014/main" val="3303518330"/>
                  </a:ext>
                </a:extLst>
              </a:tr>
              <a:tr h="370840">
                <a:tc>
                  <a:txBody>
                    <a:bodyPr/>
                    <a:lstStyle/>
                    <a:p>
                      <a:r>
                        <a:rPr lang="it-IT" dirty="0"/>
                        <a:t>Gassosa</a:t>
                      </a:r>
                    </a:p>
                  </a:txBody>
                  <a:tcPr/>
                </a:tc>
                <a:tc>
                  <a:txBody>
                    <a:bodyPr/>
                    <a:lstStyle/>
                    <a:p>
                      <a:r>
                        <a:rPr lang="it-IT" b="1" dirty="0">
                          <a:solidFill>
                            <a:srgbClr val="FF0000"/>
                          </a:solidFill>
                        </a:rPr>
                        <a:t>1000 bar lt/s </a:t>
                      </a:r>
                      <a:endParaRPr lang="en-US" b="1" dirty="0">
                        <a:solidFill>
                          <a:srgbClr val="FF0000"/>
                        </a:solidFill>
                      </a:endParaRPr>
                    </a:p>
                  </a:txBody>
                  <a:tcPr/>
                </a:tc>
                <a:extLst>
                  <a:ext uri="{0D108BD9-81ED-4DB2-BD59-A6C34878D82A}">
                    <a16:rowId xmlns:a16="http://schemas.microsoft.com/office/drawing/2014/main" val="872820302"/>
                  </a:ext>
                </a:extLst>
              </a:tr>
              <a:tr h="370840">
                <a:tc>
                  <a:txBody>
                    <a:bodyPr/>
                    <a:lstStyle/>
                    <a:p>
                      <a:r>
                        <a:rPr lang="it-IT" dirty="0"/>
                        <a:t>Massiva</a:t>
                      </a:r>
                    </a:p>
                  </a:txBody>
                  <a:tcPr/>
                </a:tc>
                <a:tc>
                  <a:txBody>
                    <a:bodyPr/>
                    <a:lstStyle/>
                    <a:p>
                      <a:r>
                        <a:rPr lang="it-IT" dirty="0"/>
                        <a:t>1kg/s</a:t>
                      </a:r>
                      <a:endParaRPr lang="en-US" dirty="0"/>
                    </a:p>
                  </a:txBody>
                  <a:tcPr/>
                </a:tc>
                <a:extLst>
                  <a:ext uri="{0D108BD9-81ED-4DB2-BD59-A6C34878D82A}">
                    <a16:rowId xmlns:a16="http://schemas.microsoft.com/office/drawing/2014/main" val="3548500087"/>
                  </a:ext>
                </a:extLst>
              </a:tr>
            </a:tbl>
          </a:graphicData>
        </a:graphic>
      </p:graphicFrame>
      <p:sp>
        <p:nvSpPr>
          <p:cNvPr id="3" name="CasellaDiTesto 2">
            <a:extLst>
              <a:ext uri="{FF2B5EF4-FFF2-40B4-BE49-F238E27FC236}">
                <a16:creationId xmlns:a16="http://schemas.microsoft.com/office/drawing/2014/main" id="{73BE58DD-E285-506E-4FB5-E31CD96422C1}"/>
              </a:ext>
            </a:extLst>
          </p:cNvPr>
          <p:cNvSpPr txBox="1"/>
          <p:nvPr/>
        </p:nvSpPr>
        <p:spPr>
          <a:xfrm>
            <a:off x="6096000" y="4883587"/>
            <a:ext cx="5867400" cy="1200329"/>
          </a:xfrm>
          <a:prstGeom prst="rect">
            <a:avLst/>
          </a:prstGeom>
          <a:noFill/>
        </p:spPr>
        <p:txBody>
          <a:bodyPr wrap="square" rtlCol="0">
            <a:spAutoFit/>
          </a:bodyPr>
          <a:lstStyle/>
          <a:p>
            <a:r>
              <a:rPr lang="it-IT" dirty="0"/>
              <a:t>Se si pompa un gas rarefatto, ad esempio pensando che un millesimo di gas del caso precedente sia lasciato espandere nello stesso volume di 1000 lt di avrà una pressione 1000 volte più bassa.</a:t>
            </a:r>
          </a:p>
        </p:txBody>
      </p:sp>
    </p:spTree>
    <p:extLst>
      <p:ext uri="{BB962C8B-B14F-4D97-AF65-F5344CB8AC3E}">
        <p14:creationId xmlns:p14="http://schemas.microsoft.com/office/powerpoint/2010/main" val="2131539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57384-3B6B-AA97-F97A-45BF051F9F4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1A42663-5D3F-F300-4DD3-E7B782B59FF7}"/>
              </a:ext>
            </a:extLst>
          </p:cNvPr>
          <p:cNvSpPr>
            <a:spLocks noGrp="1"/>
          </p:cNvSpPr>
          <p:nvPr>
            <p:ph type="title"/>
          </p:nvPr>
        </p:nvSpPr>
        <p:spPr/>
        <p:txBody>
          <a:bodyPr>
            <a:normAutofit fontScale="90000"/>
          </a:bodyPr>
          <a:lstStyle/>
          <a:p>
            <a:r>
              <a:rPr lang="it-IT" dirty="0"/>
              <a:t>Portata Massiva e Portata Volumetrica (1/3)</a:t>
            </a:r>
          </a:p>
        </p:txBody>
      </p:sp>
      <p:sp>
        <p:nvSpPr>
          <p:cNvPr id="27" name="TextBox 26">
            <a:extLst>
              <a:ext uri="{FF2B5EF4-FFF2-40B4-BE49-F238E27FC236}">
                <a16:creationId xmlns:a16="http://schemas.microsoft.com/office/drawing/2014/main" id="{7B7EC49B-4BBA-2FBA-E703-2D9CCC275D04}"/>
              </a:ext>
            </a:extLst>
          </p:cNvPr>
          <p:cNvSpPr txBox="1"/>
          <p:nvPr/>
        </p:nvSpPr>
        <p:spPr>
          <a:xfrm>
            <a:off x="2365913" y="2329746"/>
            <a:ext cx="2554289" cy="369332"/>
          </a:xfrm>
          <a:prstGeom prst="rect">
            <a:avLst/>
          </a:prstGeom>
          <a:noFill/>
        </p:spPr>
        <p:txBody>
          <a:bodyPr wrap="none" rtlCol="0">
            <a:spAutoFit/>
          </a:bodyPr>
          <a:lstStyle/>
          <a:p>
            <a:r>
              <a:rPr lang="it-IT" dirty="0"/>
              <a:t>S = 1000 lt/s = 3600 m</a:t>
            </a:r>
            <a:r>
              <a:rPr lang="it-IT" baseline="30000" dirty="0"/>
              <a:t>3</a:t>
            </a:r>
            <a:r>
              <a:rPr lang="it-IT" dirty="0"/>
              <a:t>/h</a:t>
            </a:r>
          </a:p>
        </p:txBody>
      </p:sp>
      <p:pic>
        <p:nvPicPr>
          <p:cNvPr id="6" name="Picture 2">
            <a:extLst>
              <a:ext uri="{FF2B5EF4-FFF2-40B4-BE49-F238E27FC236}">
                <a16:creationId xmlns:a16="http://schemas.microsoft.com/office/drawing/2014/main" id="{7343853D-2F9A-0016-085A-8CAC58E3DB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09" r="21520"/>
          <a:stretch>
            <a:fillRect/>
          </a:stretch>
        </p:blipFill>
        <p:spPr bwMode="auto">
          <a:xfrm>
            <a:off x="5049863" y="1302194"/>
            <a:ext cx="2415739" cy="3420341"/>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Shape 28">
            <a:extLst>
              <a:ext uri="{FF2B5EF4-FFF2-40B4-BE49-F238E27FC236}">
                <a16:creationId xmlns:a16="http://schemas.microsoft.com/office/drawing/2014/main" id="{E9E4078F-7471-F616-4664-E9DCEA629AE8}"/>
              </a:ext>
            </a:extLst>
          </p:cNvPr>
          <p:cNvSpPr/>
          <p:nvPr/>
        </p:nvSpPr>
        <p:spPr>
          <a:xfrm flipH="1">
            <a:off x="6741862" y="760657"/>
            <a:ext cx="3219061" cy="943996"/>
          </a:xfrm>
          <a:custGeom>
            <a:avLst/>
            <a:gdLst>
              <a:gd name="connsiteX0" fmla="*/ 0 w 3219061"/>
              <a:gd name="connsiteY0" fmla="*/ 57587 h 943996"/>
              <a:gd name="connsiteX1" fmla="*/ 1950098 w 3219061"/>
              <a:gd name="connsiteY1" fmla="*/ 94910 h 943996"/>
              <a:gd name="connsiteX2" fmla="*/ 3219061 w 3219061"/>
              <a:gd name="connsiteY2" fmla="*/ 943996 h 943996"/>
            </a:gdLst>
            <a:ahLst/>
            <a:cxnLst>
              <a:cxn ang="0">
                <a:pos x="connsiteX0" y="connsiteY0"/>
              </a:cxn>
              <a:cxn ang="0">
                <a:pos x="connsiteX1" y="connsiteY1"/>
              </a:cxn>
              <a:cxn ang="0">
                <a:pos x="connsiteX2" y="connsiteY2"/>
              </a:cxn>
            </a:cxnLst>
            <a:rect l="l" t="t" r="r" b="b"/>
            <a:pathLst>
              <a:path w="3219061" h="943996">
                <a:moveTo>
                  <a:pt x="0" y="57587"/>
                </a:moveTo>
                <a:cubicBezTo>
                  <a:pt x="706794" y="2381"/>
                  <a:pt x="1413588" y="-52825"/>
                  <a:pt x="1950098" y="94910"/>
                </a:cubicBezTo>
                <a:cubicBezTo>
                  <a:pt x="2486608" y="242645"/>
                  <a:pt x="2852834" y="593320"/>
                  <a:pt x="3219061" y="943996"/>
                </a:cubicBezTo>
              </a:path>
            </a:pathLst>
          </a:custGeom>
          <a:noFill/>
          <a:ln w="762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6">
            <a:extLst>
              <a:ext uri="{FF2B5EF4-FFF2-40B4-BE49-F238E27FC236}">
                <a16:creationId xmlns:a16="http://schemas.microsoft.com/office/drawing/2014/main" id="{B1D26963-3971-E117-E34B-F41F8D50C392}"/>
              </a:ext>
            </a:extLst>
          </p:cNvPr>
          <p:cNvSpPr/>
          <p:nvPr/>
        </p:nvSpPr>
        <p:spPr>
          <a:xfrm>
            <a:off x="10087918" y="378880"/>
            <a:ext cx="1632857" cy="1595534"/>
          </a:xfrm>
          <a:prstGeom prst="cube">
            <a:avLst/>
          </a:prstGeom>
          <a:solidFill>
            <a:srgbClr val="DEEBF7">
              <a:alpha val="30196"/>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5">
            <a:extLst>
              <a:ext uri="{FF2B5EF4-FFF2-40B4-BE49-F238E27FC236}">
                <a16:creationId xmlns:a16="http://schemas.microsoft.com/office/drawing/2014/main" id="{A49184F7-2261-168A-F91D-45426013B4E5}"/>
              </a:ext>
            </a:extLst>
          </p:cNvPr>
          <p:cNvSpPr/>
          <p:nvPr/>
        </p:nvSpPr>
        <p:spPr>
          <a:xfrm>
            <a:off x="11165603" y="1764476"/>
            <a:ext cx="195942" cy="20993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8">
            <a:extLst>
              <a:ext uri="{FF2B5EF4-FFF2-40B4-BE49-F238E27FC236}">
                <a16:creationId xmlns:a16="http://schemas.microsoft.com/office/drawing/2014/main" id="{B94BBC4F-A181-B7DC-3F9F-3C8C46B101A4}"/>
              </a:ext>
            </a:extLst>
          </p:cNvPr>
          <p:cNvCxnSpPr>
            <a:cxnSpLocks/>
          </p:cNvCxnSpPr>
          <p:nvPr/>
        </p:nvCxnSpPr>
        <p:spPr>
          <a:xfrm flipV="1">
            <a:off x="10083253" y="1570648"/>
            <a:ext cx="399722" cy="403766"/>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9">
            <a:extLst>
              <a:ext uri="{FF2B5EF4-FFF2-40B4-BE49-F238E27FC236}">
                <a16:creationId xmlns:a16="http://schemas.microsoft.com/office/drawing/2014/main" id="{6AFF7323-D104-0B9F-5C5D-6F4DB61DE3AB}"/>
              </a:ext>
            </a:extLst>
          </p:cNvPr>
          <p:cNvCxnSpPr>
            <a:cxnSpLocks/>
          </p:cNvCxnSpPr>
          <p:nvPr/>
        </p:nvCxnSpPr>
        <p:spPr>
          <a:xfrm>
            <a:off x="10482976" y="1570648"/>
            <a:ext cx="1242464"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68368A-44F4-B77A-FD30-5AA5C9320B0A}"/>
              </a:ext>
            </a:extLst>
          </p:cNvPr>
          <p:cNvCxnSpPr>
            <a:cxnSpLocks/>
          </p:cNvCxnSpPr>
          <p:nvPr/>
        </p:nvCxnSpPr>
        <p:spPr>
          <a:xfrm flipV="1">
            <a:off x="10482976" y="378881"/>
            <a:ext cx="0" cy="1191767"/>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Box 19">
            <a:extLst>
              <a:ext uri="{FF2B5EF4-FFF2-40B4-BE49-F238E27FC236}">
                <a16:creationId xmlns:a16="http://schemas.microsoft.com/office/drawing/2014/main" id="{01643176-B98A-F17B-8E47-A1A649AE2B42}"/>
              </a:ext>
            </a:extLst>
          </p:cNvPr>
          <p:cNvSpPr txBox="1"/>
          <p:nvPr/>
        </p:nvSpPr>
        <p:spPr>
          <a:xfrm>
            <a:off x="8694372" y="1063556"/>
            <a:ext cx="1191352" cy="646331"/>
          </a:xfrm>
          <a:prstGeom prst="rect">
            <a:avLst/>
          </a:prstGeom>
          <a:noFill/>
        </p:spPr>
        <p:txBody>
          <a:bodyPr wrap="none" rtlCol="0">
            <a:spAutoFit/>
          </a:bodyPr>
          <a:lstStyle/>
          <a:p>
            <a:r>
              <a:rPr lang="it-IT" dirty="0"/>
              <a:t>V = 1000 lt</a:t>
            </a:r>
          </a:p>
          <a:p>
            <a:r>
              <a:rPr lang="it-IT" dirty="0"/>
              <a:t>P = 1 mbar</a:t>
            </a:r>
            <a:endParaRPr lang="en-US" dirty="0"/>
          </a:p>
        </p:txBody>
      </p:sp>
      <p:sp>
        <p:nvSpPr>
          <p:cNvPr id="15" name="TextBox 20">
            <a:extLst>
              <a:ext uri="{FF2B5EF4-FFF2-40B4-BE49-F238E27FC236}">
                <a16:creationId xmlns:a16="http://schemas.microsoft.com/office/drawing/2014/main" id="{7CEC3947-0F01-924F-131F-69B82CECA1B5}"/>
              </a:ext>
            </a:extLst>
          </p:cNvPr>
          <p:cNvSpPr txBox="1"/>
          <p:nvPr/>
        </p:nvSpPr>
        <p:spPr>
          <a:xfrm>
            <a:off x="8694372" y="2554121"/>
            <a:ext cx="1007007" cy="923330"/>
          </a:xfrm>
          <a:prstGeom prst="rect">
            <a:avLst/>
          </a:prstGeom>
          <a:noFill/>
        </p:spPr>
        <p:txBody>
          <a:bodyPr wrap="none" rtlCol="0">
            <a:spAutoFit/>
          </a:bodyPr>
          <a:lstStyle/>
          <a:p>
            <a:r>
              <a:rPr lang="it-IT" dirty="0"/>
              <a:t>V = 1 lt</a:t>
            </a:r>
            <a:endParaRPr lang="it-IT" baseline="30000" dirty="0"/>
          </a:p>
          <a:p>
            <a:r>
              <a:rPr lang="it-IT" dirty="0"/>
              <a:t>P = 1 bar</a:t>
            </a:r>
          </a:p>
          <a:p>
            <a:r>
              <a:rPr lang="it-IT" dirty="0"/>
              <a:t>W = 1 gr</a:t>
            </a:r>
            <a:endParaRPr lang="en-US" dirty="0"/>
          </a:p>
        </p:txBody>
      </p:sp>
      <p:sp>
        <p:nvSpPr>
          <p:cNvPr id="16" name="Arrow: Up-Down 22">
            <a:extLst>
              <a:ext uri="{FF2B5EF4-FFF2-40B4-BE49-F238E27FC236}">
                <a16:creationId xmlns:a16="http://schemas.microsoft.com/office/drawing/2014/main" id="{485FC8CB-F780-A7BD-D183-E6E85F18A1B9}"/>
              </a:ext>
            </a:extLst>
          </p:cNvPr>
          <p:cNvSpPr/>
          <p:nvPr/>
        </p:nvSpPr>
        <p:spPr>
          <a:xfrm>
            <a:off x="9108954" y="1787626"/>
            <a:ext cx="277228" cy="692798"/>
          </a:xfrm>
          <a:prstGeom prst="upDownArrow">
            <a:avLst/>
          </a:prstGeom>
          <a:solidFill>
            <a:srgbClr val="E306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37C041CD-1A8E-22FB-3DCB-9A506CA54BB4}"/>
              </a:ext>
            </a:extLst>
          </p:cNvPr>
          <p:cNvSpPr txBox="1"/>
          <p:nvPr/>
        </p:nvSpPr>
        <p:spPr>
          <a:xfrm>
            <a:off x="4146078" y="4988609"/>
            <a:ext cx="3899843" cy="1477328"/>
          </a:xfrm>
          <a:prstGeom prst="rect">
            <a:avLst/>
          </a:prstGeom>
          <a:noFill/>
        </p:spPr>
        <p:txBody>
          <a:bodyPr wrap="square" rtlCol="0">
            <a:spAutoFit/>
          </a:bodyPr>
          <a:lstStyle/>
          <a:p>
            <a:r>
              <a:rPr lang="it-IT" dirty="0"/>
              <a:t>Se si cambiano le condizioni di pressione all’imbocco della pompa, passando da una pressione di 1 bar a una pressione di 1 mbar, si ottengono i dati della tabella a fianco</a:t>
            </a:r>
          </a:p>
        </p:txBody>
      </p:sp>
      <p:graphicFrame>
        <p:nvGraphicFramePr>
          <p:cNvPr id="18" name="Table 32">
            <a:extLst>
              <a:ext uri="{FF2B5EF4-FFF2-40B4-BE49-F238E27FC236}">
                <a16:creationId xmlns:a16="http://schemas.microsoft.com/office/drawing/2014/main" id="{04F237A5-8559-A8AA-576D-D77CAB6E83DD}"/>
              </a:ext>
            </a:extLst>
          </p:cNvPr>
          <p:cNvGraphicFramePr>
            <a:graphicFrameLocks noGrp="1"/>
          </p:cNvGraphicFramePr>
          <p:nvPr/>
        </p:nvGraphicFramePr>
        <p:xfrm>
          <a:off x="8323306" y="4573934"/>
          <a:ext cx="3426556" cy="1752600"/>
        </p:xfrm>
        <a:graphic>
          <a:graphicData uri="http://schemas.openxmlformats.org/drawingml/2006/table">
            <a:tbl>
              <a:tblPr firstRow="1" bandRow="1">
                <a:tableStyleId>{5C22544A-7EE6-4342-B048-85BDC9FD1C3A}</a:tableStyleId>
              </a:tblPr>
              <a:tblGrid>
                <a:gridCol w="1741315">
                  <a:extLst>
                    <a:ext uri="{9D8B030D-6E8A-4147-A177-3AD203B41FA5}">
                      <a16:colId xmlns:a16="http://schemas.microsoft.com/office/drawing/2014/main" val="4207748"/>
                    </a:ext>
                  </a:extLst>
                </a:gridCol>
                <a:gridCol w="1685241">
                  <a:extLst>
                    <a:ext uri="{9D8B030D-6E8A-4147-A177-3AD203B41FA5}">
                      <a16:colId xmlns:a16="http://schemas.microsoft.com/office/drawing/2014/main" val="189811255"/>
                    </a:ext>
                  </a:extLst>
                </a:gridCol>
              </a:tblGrid>
              <a:tr h="370840">
                <a:tc>
                  <a:txBody>
                    <a:bodyPr/>
                    <a:lstStyle/>
                    <a:p>
                      <a:r>
                        <a:rPr lang="it-IT" dirty="0"/>
                        <a:t>Tipo di portata</a:t>
                      </a:r>
                      <a:endParaRPr lang="en-US" dirty="0"/>
                    </a:p>
                  </a:txBody>
                  <a:tcPr/>
                </a:tc>
                <a:tc>
                  <a:txBody>
                    <a:bodyPr/>
                    <a:lstStyle/>
                    <a:p>
                      <a:r>
                        <a:rPr lang="it-IT" dirty="0"/>
                        <a:t>Valore</a:t>
                      </a:r>
                      <a:endParaRPr lang="en-US" dirty="0"/>
                    </a:p>
                  </a:txBody>
                  <a:tcPr/>
                </a:tc>
                <a:extLst>
                  <a:ext uri="{0D108BD9-81ED-4DB2-BD59-A6C34878D82A}">
                    <a16:rowId xmlns:a16="http://schemas.microsoft.com/office/drawing/2014/main" val="1761321258"/>
                  </a:ext>
                </a:extLst>
              </a:tr>
              <a:tr h="370840">
                <a:tc>
                  <a:txBody>
                    <a:bodyPr/>
                    <a:lstStyle/>
                    <a:p>
                      <a:r>
                        <a:rPr lang="it-IT" dirty="0"/>
                        <a:t>Volumetrica</a:t>
                      </a:r>
                      <a:endParaRPr lang="en-US" dirty="0"/>
                    </a:p>
                  </a:txBody>
                  <a:tcPr/>
                </a:tc>
                <a:tc>
                  <a:txBody>
                    <a:bodyPr/>
                    <a:lstStyle/>
                    <a:p>
                      <a:r>
                        <a:rPr lang="it-IT" dirty="0"/>
                        <a:t>1000 lt/s</a:t>
                      </a:r>
                      <a:endParaRPr lang="en-US" dirty="0"/>
                    </a:p>
                  </a:txBody>
                  <a:tcPr/>
                </a:tc>
                <a:extLst>
                  <a:ext uri="{0D108BD9-81ED-4DB2-BD59-A6C34878D82A}">
                    <a16:rowId xmlns:a16="http://schemas.microsoft.com/office/drawing/2014/main" val="3303518330"/>
                  </a:ext>
                </a:extLst>
              </a:tr>
              <a:tr h="370840">
                <a:tc>
                  <a:txBody>
                    <a:bodyPr/>
                    <a:lstStyle/>
                    <a:p>
                      <a:r>
                        <a:rPr lang="it-IT" dirty="0"/>
                        <a:t>Gassosa</a:t>
                      </a:r>
                    </a:p>
                  </a:txBody>
                  <a:tcPr/>
                </a:tc>
                <a:tc>
                  <a:txBody>
                    <a:bodyPr/>
                    <a:lstStyle/>
                    <a:p>
                      <a:r>
                        <a:rPr lang="it-IT" dirty="0"/>
                        <a:t>1000 mbar lt/s  = </a:t>
                      </a:r>
                      <a:r>
                        <a:rPr lang="it-IT" b="1" dirty="0">
                          <a:solidFill>
                            <a:srgbClr val="FF0000"/>
                          </a:solidFill>
                        </a:rPr>
                        <a:t>1 bar lt/s</a:t>
                      </a:r>
                      <a:endParaRPr lang="en-US" b="1" dirty="0">
                        <a:solidFill>
                          <a:srgbClr val="FF0000"/>
                        </a:solidFill>
                      </a:endParaRPr>
                    </a:p>
                  </a:txBody>
                  <a:tcPr/>
                </a:tc>
                <a:extLst>
                  <a:ext uri="{0D108BD9-81ED-4DB2-BD59-A6C34878D82A}">
                    <a16:rowId xmlns:a16="http://schemas.microsoft.com/office/drawing/2014/main" val="872820302"/>
                  </a:ext>
                </a:extLst>
              </a:tr>
              <a:tr h="370840">
                <a:tc>
                  <a:txBody>
                    <a:bodyPr/>
                    <a:lstStyle/>
                    <a:p>
                      <a:r>
                        <a:rPr lang="it-IT" dirty="0"/>
                        <a:t>Massiva</a:t>
                      </a:r>
                    </a:p>
                  </a:txBody>
                  <a:tcPr/>
                </a:tc>
                <a:tc>
                  <a:txBody>
                    <a:bodyPr/>
                    <a:lstStyle/>
                    <a:p>
                      <a:r>
                        <a:rPr lang="it-IT" dirty="0"/>
                        <a:t>1 gr/s</a:t>
                      </a:r>
                      <a:endParaRPr lang="en-US" dirty="0"/>
                    </a:p>
                  </a:txBody>
                  <a:tcPr/>
                </a:tc>
                <a:extLst>
                  <a:ext uri="{0D108BD9-81ED-4DB2-BD59-A6C34878D82A}">
                    <a16:rowId xmlns:a16="http://schemas.microsoft.com/office/drawing/2014/main" val="3548500087"/>
                  </a:ext>
                </a:extLst>
              </a:tr>
            </a:tbl>
          </a:graphicData>
        </a:graphic>
      </p:graphicFrame>
      <p:graphicFrame>
        <p:nvGraphicFramePr>
          <p:cNvPr id="20" name="Table 32">
            <a:extLst>
              <a:ext uri="{FF2B5EF4-FFF2-40B4-BE49-F238E27FC236}">
                <a16:creationId xmlns:a16="http://schemas.microsoft.com/office/drawing/2014/main" id="{34C175F2-48DC-FC41-6A49-E8EC07683FDB}"/>
              </a:ext>
            </a:extLst>
          </p:cNvPr>
          <p:cNvGraphicFramePr>
            <a:graphicFrameLocks noGrp="1"/>
          </p:cNvGraphicFramePr>
          <p:nvPr/>
        </p:nvGraphicFramePr>
        <p:xfrm>
          <a:off x="541591" y="4708554"/>
          <a:ext cx="3101214" cy="1483360"/>
        </p:xfrm>
        <a:graphic>
          <a:graphicData uri="http://schemas.openxmlformats.org/drawingml/2006/table">
            <a:tbl>
              <a:tblPr firstRow="1" bandRow="1">
                <a:tableStyleId>{5C22544A-7EE6-4342-B048-85BDC9FD1C3A}</a:tableStyleId>
              </a:tblPr>
              <a:tblGrid>
                <a:gridCol w="1633665">
                  <a:extLst>
                    <a:ext uri="{9D8B030D-6E8A-4147-A177-3AD203B41FA5}">
                      <a16:colId xmlns:a16="http://schemas.microsoft.com/office/drawing/2014/main" val="4207748"/>
                    </a:ext>
                  </a:extLst>
                </a:gridCol>
                <a:gridCol w="1467549">
                  <a:extLst>
                    <a:ext uri="{9D8B030D-6E8A-4147-A177-3AD203B41FA5}">
                      <a16:colId xmlns:a16="http://schemas.microsoft.com/office/drawing/2014/main" val="189811255"/>
                    </a:ext>
                  </a:extLst>
                </a:gridCol>
              </a:tblGrid>
              <a:tr h="370840">
                <a:tc>
                  <a:txBody>
                    <a:bodyPr/>
                    <a:lstStyle/>
                    <a:p>
                      <a:r>
                        <a:rPr lang="it-IT" dirty="0"/>
                        <a:t>Tipo di portata</a:t>
                      </a:r>
                      <a:endParaRPr lang="en-US" dirty="0"/>
                    </a:p>
                  </a:txBody>
                  <a:tcPr/>
                </a:tc>
                <a:tc>
                  <a:txBody>
                    <a:bodyPr/>
                    <a:lstStyle/>
                    <a:p>
                      <a:r>
                        <a:rPr lang="it-IT" dirty="0"/>
                        <a:t>Valore</a:t>
                      </a:r>
                      <a:endParaRPr lang="en-US" dirty="0"/>
                    </a:p>
                  </a:txBody>
                  <a:tcPr/>
                </a:tc>
                <a:extLst>
                  <a:ext uri="{0D108BD9-81ED-4DB2-BD59-A6C34878D82A}">
                    <a16:rowId xmlns:a16="http://schemas.microsoft.com/office/drawing/2014/main" val="1761321258"/>
                  </a:ext>
                </a:extLst>
              </a:tr>
              <a:tr h="370840">
                <a:tc>
                  <a:txBody>
                    <a:bodyPr/>
                    <a:lstStyle/>
                    <a:p>
                      <a:r>
                        <a:rPr lang="it-IT" dirty="0"/>
                        <a:t>Volumetrica</a:t>
                      </a:r>
                      <a:endParaRPr lang="en-US" dirty="0"/>
                    </a:p>
                  </a:txBody>
                  <a:tcPr/>
                </a:tc>
                <a:tc>
                  <a:txBody>
                    <a:bodyPr/>
                    <a:lstStyle/>
                    <a:p>
                      <a:r>
                        <a:rPr lang="it-IT" dirty="0"/>
                        <a:t>1000 lt/s</a:t>
                      </a:r>
                      <a:endParaRPr lang="en-US" dirty="0"/>
                    </a:p>
                  </a:txBody>
                  <a:tcPr/>
                </a:tc>
                <a:extLst>
                  <a:ext uri="{0D108BD9-81ED-4DB2-BD59-A6C34878D82A}">
                    <a16:rowId xmlns:a16="http://schemas.microsoft.com/office/drawing/2014/main" val="3303518330"/>
                  </a:ext>
                </a:extLst>
              </a:tr>
              <a:tr h="370840">
                <a:tc>
                  <a:txBody>
                    <a:bodyPr/>
                    <a:lstStyle/>
                    <a:p>
                      <a:r>
                        <a:rPr lang="it-IT" dirty="0"/>
                        <a:t>Gassosa</a:t>
                      </a:r>
                    </a:p>
                  </a:txBody>
                  <a:tcPr/>
                </a:tc>
                <a:tc>
                  <a:txBody>
                    <a:bodyPr/>
                    <a:lstStyle/>
                    <a:p>
                      <a:r>
                        <a:rPr lang="it-IT" b="1" dirty="0">
                          <a:solidFill>
                            <a:srgbClr val="FF0000"/>
                          </a:solidFill>
                        </a:rPr>
                        <a:t>1000 bar lt/s </a:t>
                      </a:r>
                      <a:endParaRPr lang="en-US" b="1" dirty="0">
                        <a:solidFill>
                          <a:srgbClr val="FF0000"/>
                        </a:solidFill>
                      </a:endParaRPr>
                    </a:p>
                  </a:txBody>
                  <a:tcPr/>
                </a:tc>
                <a:extLst>
                  <a:ext uri="{0D108BD9-81ED-4DB2-BD59-A6C34878D82A}">
                    <a16:rowId xmlns:a16="http://schemas.microsoft.com/office/drawing/2014/main" val="872820302"/>
                  </a:ext>
                </a:extLst>
              </a:tr>
              <a:tr h="370840">
                <a:tc>
                  <a:txBody>
                    <a:bodyPr/>
                    <a:lstStyle/>
                    <a:p>
                      <a:r>
                        <a:rPr lang="it-IT" dirty="0"/>
                        <a:t>Massiva</a:t>
                      </a:r>
                    </a:p>
                  </a:txBody>
                  <a:tcPr/>
                </a:tc>
                <a:tc>
                  <a:txBody>
                    <a:bodyPr/>
                    <a:lstStyle/>
                    <a:p>
                      <a:r>
                        <a:rPr lang="it-IT" dirty="0"/>
                        <a:t>1kg/s</a:t>
                      </a:r>
                      <a:endParaRPr lang="en-US" dirty="0"/>
                    </a:p>
                  </a:txBody>
                  <a:tcPr/>
                </a:tc>
                <a:extLst>
                  <a:ext uri="{0D108BD9-81ED-4DB2-BD59-A6C34878D82A}">
                    <a16:rowId xmlns:a16="http://schemas.microsoft.com/office/drawing/2014/main" val="3548500087"/>
                  </a:ext>
                </a:extLst>
              </a:tr>
            </a:tbl>
          </a:graphicData>
        </a:graphic>
      </p:graphicFrame>
    </p:spTree>
    <p:extLst>
      <p:ext uri="{BB962C8B-B14F-4D97-AF65-F5344CB8AC3E}">
        <p14:creationId xmlns:p14="http://schemas.microsoft.com/office/powerpoint/2010/main" val="406964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6146F2-BB1A-167D-4155-0C9DD109103E}"/>
              </a:ext>
            </a:extLst>
          </p:cNvPr>
          <p:cNvSpPr>
            <a:spLocks noGrp="1"/>
          </p:cNvSpPr>
          <p:nvPr>
            <p:ph type="title"/>
          </p:nvPr>
        </p:nvSpPr>
        <p:spPr/>
        <p:txBody>
          <a:bodyPr>
            <a:normAutofit fontScale="90000"/>
          </a:bodyPr>
          <a:lstStyle/>
          <a:p>
            <a:r>
              <a:rPr lang="it-IT" dirty="0"/>
              <a:t>Velocità di Pompaggio</a:t>
            </a:r>
          </a:p>
        </p:txBody>
      </p:sp>
      <p:pic>
        <p:nvPicPr>
          <p:cNvPr id="10" name="Picture 9">
            <a:extLst>
              <a:ext uri="{FF2B5EF4-FFF2-40B4-BE49-F238E27FC236}">
                <a16:creationId xmlns:a16="http://schemas.microsoft.com/office/drawing/2014/main" id="{AB9AA1E2-F495-E960-DBF3-B1FDED8A70DA}"/>
              </a:ext>
            </a:extLst>
          </p:cNvPr>
          <p:cNvPicPr>
            <a:picLocks noChangeAspect="1"/>
          </p:cNvPicPr>
          <p:nvPr/>
        </p:nvPicPr>
        <p:blipFill>
          <a:blip r:embed="rId2"/>
          <a:stretch>
            <a:fillRect/>
          </a:stretch>
        </p:blipFill>
        <p:spPr>
          <a:xfrm>
            <a:off x="7292753" y="1223034"/>
            <a:ext cx="3541035" cy="2228826"/>
          </a:xfrm>
          <a:prstGeom prst="rect">
            <a:avLst/>
          </a:prstGeom>
        </p:spPr>
      </p:pic>
      <p:sp>
        <p:nvSpPr>
          <p:cNvPr id="11" name="TextBox 10">
            <a:extLst>
              <a:ext uri="{FF2B5EF4-FFF2-40B4-BE49-F238E27FC236}">
                <a16:creationId xmlns:a16="http://schemas.microsoft.com/office/drawing/2014/main" id="{E43C517E-3E9A-3254-9922-0FD03874A5C3}"/>
              </a:ext>
            </a:extLst>
          </p:cNvPr>
          <p:cNvSpPr txBox="1"/>
          <p:nvPr/>
        </p:nvSpPr>
        <p:spPr>
          <a:xfrm>
            <a:off x="518214" y="1080230"/>
            <a:ext cx="6199326" cy="1477328"/>
          </a:xfrm>
          <a:prstGeom prst="rect">
            <a:avLst/>
          </a:prstGeom>
          <a:noFill/>
        </p:spPr>
        <p:txBody>
          <a:bodyPr wrap="none" rtlCol="0">
            <a:spAutoFit/>
          </a:bodyPr>
          <a:lstStyle/>
          <a:p>
            <a:r>
              <a:rPr lang="it-IT" dirty="0"/>
              <a:t>Esempio Pompaggio in condizioni stazionarie con ingresso di gas</a:t>
            </a:r>
          </a:p>
          <a:p>
            <a:endParaRPr lang="it-IT" dirty="0"/>
          </a:p>
          <a:p>
            <a:pPr marL="285750" indent="-285750">
              <a:buFont typeface="Arial" panose="020B0604020202020204" pitchFamily="34" charset="0"/>
              <a:buChar char="•"/>
            </a:pPr>
            <a:r>
              <a:rPr lang="it-IT" dirty="0"/>
              <a:t>Pressione Misurata p = 1 mbar</a:t>
            </a:r>
          </a:p>
          <a:p>
            <a:pPr marL="285750" indent="-285750">
              <a:buFont typeface="Arial" panose="020B0604020202020204" pitchFamily="34" charset="0"/>
              <a:buChar char="•"/>
            </a:pPr>
            <a:r>
              <a:rPr lang="it-IT" dirty="0"/>
              <a:t>Pompa </a:t>
            </a:r>
            <a:r>
              <a:rPr lang="it-IT" dirty="0" err="1"/>
              <a:t>ScrollVac</a:t>
            </a:r>
            <a:r>
              <a:rPr lang="it-IT" dirty="0"/>
              <a:t> 18 PLUS S = 16 m</a:t>
            </a:r>
            <a:r>
              <a:rPr lang="it-IT" baseline="30000" dirty="0"/>
              <a:t>3</a:t>
            </a:r>
            <a:r>
              <a:rPr lang="it-IT" dirty="0"/>
              <a:t>/</a:t>
            </a:r>
            <a:r>
              <a:rPr lang="it-IT" dirty="0" err="1"/>
              <a:t>hr</a:t>
            </a:r>
            <a:endParaRPr lang="it-IT" dirty="0"/>
          </a:p>
          <a:p>
            <a:pPr marL="285750" indent="-285750">
              <a:buFont typeface="Arial" panose="020B0604020202020204" pitchFamily="34" charset="0"/>
              <a:buChar char="•"/>
            </a:pPr>
            <a:r>
              <a:rPr lang="it-IT" dirty="0"/>
              <a:t>Flusso Gassoso?</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1F8A64-85B9-FED1-8650-F92996378932}"/>
                  </a:ext>
                </a:extLst>
              </p:cNvPr>
              <p:cNvSpPr txBox="1"/>
              <p:nvPr/>
            </p:nvSpPr>
            <p:spPr>
              <a:xfrm>
                <a:off x="518214" y="3777238"/>
                <a:ext cx="6038256" cy="617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m:rPr>
                              <m:sty m:val="p"/>
                            </m:rPr>
                            <a:rPr lang="it-IT" sz="2000" b="0" i="0" smtClean="0">
                              <a:latin typeface="Cambria Math" panose="02040503050406030204" pitchFamily="18" charset="0"/>
                            </a:rPr>
                            <m:t>Q</m:t>
                          </m:r>
                        </m:e>
                        <m:sub>
                          <m:r>
                            <m:rPr>
                              <m:sty m:val="p"/>
                            </m:rPr>
                            <a:rPr lang="it-IT" sz="2000" b="0" i="0" smtClean="0">
                              <a:latin typeface="Cambria Math" panose="02040503050406030204" pitchFamily="18" charset="0"/>
                            </a:rPr>
                            <m:t>pV</m:t>
                          </m:r>
                        </m:sub>
                      </m:sSub>
                      <m:r>
                        <a:rPr lang="it-IT" sz="2000" b="0" i="0" smtClean="0">
                          <a:latin typeface="Cambria Math" panose="02040503050406030204" pitchFamily="18" charset="0"/>
                        </a:rPr>
                        <m:t>=</m:t>
                      </m:r>
                      <m:r>
                        <m:rPr>
                          <m:sty m:val="p"/>
                        </m:rPr>
                        <a:rPr lang="it-IT" sz="2000" b="0" i="0" smtClean="0">
                          <a:latin typeface="Cambria Math" panose="02040503050406030204" pitchFamily="18" charset="0"/>
                        </a:rPr>
                        <m:t>S</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rPr>
                        <m:t>𝑝</m:t>
                      </m:r>
                      <m:r>
                        <a:rPr lang="it-IT" sz="2000" b="0" i="1" smtClean="0">
                          <a:latin typeface="Cambria Math" panose="02040503050406030204" pitchFamily="18" charset="0"/>
                        </a:rPr>
                        <m:t>=16</m:t>
                      </m:r>
                      <m:f>
                        <m:fPr>
                          <m:ctrlPr>
                            <a:rPr lang="it-IT" sz="2000" b="0" i="1" smtClean="0">
                              <a:latin typeface="Cambria Math" panose="02040503050406030204" pitchFamily="18" charset="0"/>
                            </a:rPr>
                          </m:ctrlPr>
                        </m:fPr>
                        <m:num>
                          <m:sSup>
                            <m:sSupPr>
                              <m:ctrlPr>
                                <a:rPr lang="it-IT" sz="2000" b="0" i="1" smtClean="0">
                                  <a:latin typeface="Cambria Math" panose="02040503050406030204" pitchFamily="18" charset="0"/>
                                </a:rPr>
                              </m:ctrlPr>
                            </m:sSupPr>
                            <m:e>
                              <m:r>
                                <a:rPr lang="it-IT" sz="2000" b="0" i="1" smtClean="0">
                                  <a:latin typeface="Cambria Math" panose="02040503050406030204" pitchFamily="18" charset="0"/>
                                </a:rPr>
                                <m:t>𝑚</m:t>
                              </m:r>
                            </m:e>
                            <m:sup>
                              <m:r>
                                <a:rPr lang="it-IT" sz="2000" b="0" i="1" smtClean="0">
                                  <a:latin typeface="Cambria Math" panose="02040503050406030204" pitchFamily="18" charset="0"/>
                                </a:rPr>
                                <m:t>3</m:t>
                              </m:r>
                            </m:sup>
                          </m:sSup>
                        </m:num>
                        <m:den>
                          <m:r>
                            <a:rPr lang="it-IT" sz="2000" b="0" i="1" smtClean="0">
                              <a:latin typeface="Cambria Math" panose="02040503050406030204" pitchFamily="18" charset="0"/>
                            </a:rPr>
                            <m:t>h𝑟</m:t>
                          </m:r>
                        </m:den>
                      </m:f>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rPr>
                        <m:t>1 </m:t>
                      </m:r>
                      <m:r>
                        <a:rPr lang="it-IT" sz="2000" b="0" i="1" smtClean="0">
                          <a:latin typeface="Cambria Math" panose="02040503050406030204" pitchFamily="18" charset="0"/>
                        </a:rPr>
                        <m:t>𝑚𝑏𝑎𝑟</m:t>
                      </m:r>
                      <m:r>
                        <a:rPr lang="it-IT" sz="2000" b="0" i="1" smtClean="0">
                          <a:latin typeface="Cambria Math" panose="02040503050406030204" pitchFamily="18" charset="0"/>
                        </a:rPr>
                        <m:t>=16∙0.2778</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𝑙</m:t>
                          </m:r>
                        </m:num>
                        <m:den>
                          <m:r>
                            <a:rPr lang="it-IT" sz="2000" b="0" i="1" smtClean="0">
                              <a:latin typeface="Cambria Math" panose="02040503050406030204" pitchFamily="18" charset="0"/>
                            </a:rPr>
                            <m:t>𝑠</m:t>
                          </m:r>
                        </m:den>
                      </m:f>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rPr>
                        <m:t>1 </m:t>
                      </m:r>
                      <m:r>
                        <a:rPr lang="it-IT" sz="2000" b="0" i="1" smtClean="0">
                          <a:latin typeface="Cambria Math" panose="02040503050406030204" pitchFamily="18" charset="0"/>
                        </a:rPr>
                        <m:t>𝑚𝑏𝑎𝑟</m:t>
                      </m:r>
                    </m:oMath>
                  </m:oMathPara>
                </a14:m>
                <a:endParaRPr lang="en-US" sz="2000" dirty="0"/>
              </a:p>
            </p:txBody>
          </p:sp>
        </mc:Choice>
        <mc:Fallback xmlns="">
          <p:sp>
            <p:nvSpPr>
              <p:cNvPr id="12" name="TextBox 11">
                <a:extLst>
                  <a:ext uri="{FF2B5EF4-FFF2-40B4-BE49-F238E27FC236}">
                    <a16:creationId xmlns:a16="http://schemas.microsoft.com/office/drawing/2014/main" id="{581F8A64-85B9-FED1-8650-F92996378932}"/>
                  </a:ext>
                </a:extLst>
              </p:cNvPr>
              <p:cNvSpPr txBox="1">
                <a:spLocks noRot="1" noChangeAspect="1" noMove="1" noResize="1" noEditPoints="1" noAdjustHandles="1" noChangeArrowheads="1" noChangeShapeType="1" noTextEdit="1"/>
              </p:cNvSpPr>
              <p:nvPr/>
            </p:nvSpPr>
            <p:spPr>
              <a:xfrm>
                <a:off x="518214" y="3777238"/>
                <a:ext cx="6038256" cy="617733"/>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1582CC-8266-EDA1-D769-C9AE31DF1B5D}"/>
                  </a:ext>
                </a:extLst>
              </p:cNvPr>
              <p:cNvSpPr txBox="1"/>
              <p:nvPr/>
            </p:nvSpPr>
            <p:spPr>
              <a:xfrm>
                <a:off x="532064" y="4936968"/>
                <a:ext cx="6171626" cy="58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m:rPr>
                              <m:sty m:val="p"/>
                            </m:rPr>
                            <a:rPr lang="it-IT" sz="2000" b="0" i="0" smtClean="0">
                              <a:latin typeface="Cambria Math" panose="02040503050406030204" pitchFamily="18" charset="0"/>
                            </a:rPr>
                            <m:t>Q</m:t>
                          </m:r>
                        </m:e>
                        <m:sub>
                          <m:r>
                            <m:rPr>
                              <m:sty m:val="p"/>
                            </m:rPr>
                            <a:rPr lang="it-IT" sz="2000" b="0" i="0" smtClean="0">
                              <a:latin typeface="Cambria Math" panose="02040503050406030204" pitchFamily="18" charset="0"/>
                            </a:rPr>
                            <m:t>pV</m:t>
                          </m:r>
                        </m:sub>
                      </m:sSub>
                      <m:r>
                        <a:rPr lang="it-IT" sz="2000" b="0" i="0" smtClean="0">
                          <a:latin typeface="Cambria Math" panose="02040503050406030204" pitchFamily="18" charset="0"/>
                        </a:rPr>
                        <m:t>=</m:t>
                      </m:r>
                      <m:r>
                        <a:rPr lang="it-IT" sz="2000" b="0" i="1" smtClean="0">
                          <a:latin typeface="Cambria Math" panose="02040503050406030204" pitchFamily="18" charset="0"/>
                        </a:rPr>
                        <m:t>4.455 </m:t>
                      </m:r>
                      <m:r>
                        <a:rPr lang="it-IT" sz="2000" b="0" i="1" smtClean="0">
                          <a:latin typeface="Cambria Math" panose="02040503050406030204" pitchFamily="18" charset="0"/>
                        </a:rPr>
                        <m:t>𝑚𝑏𝑎𝑟</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𝑙𝑡</m:t>
                          </m:r>
                        </m:num>
                        <m:den>
                          <m:r>
                            <a:rPr lang="it-IT" sz="2000" b="0" i="1" smtClean="0">
                              <a:latin typeface="Cambria Math" panose="02040503050406030204" pitchFamily="18" charset="0"/>
                            </a:rPr>
                            <m:t>𝑠</m:t>
                          </m:r>
                        </m:den>
                      </m:f>
                      <m:r>
                        <a:rPr lang="it-IT" sz="2000" b="0" i="1" smtClean="0">
                          <a:latin typeface="Cambria Math" panose="02040503050406030204" pitchFamily="18" charset="0"/>
                        </a:rPr>
                        <m:t>=4.445 </m:t>
                      </m:r>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rPr>
                        <m:t>59.2 </m:t>
                      </m:r>
                      <m:r>
                        <a:rPr lang="it-IT" sz="2000" b="0" i="1" smtClean="0">
                          <a:latin typeface="Cambria Math" panose="02040503050406030204" pitchFamily="18" charset="0"/>
                        </a:rPr>
                        <m:t>𝑠𝑐𝑐𝑚</m:t>
                      </m:r>
                      <m:r>
                        <a:rPr lang="it-IT" sz="2000" b="0" i="1" smtClean="0">
                          <a:latin typeface="Cambria Math" panose="02040503050406030204" pitchFamily="18" charset="0"/>
                        </a:rPr>
                        <m:t>=263 </m:t>
                      </m:r>
                      <m:r>
                        <a:rPr lang="it-IT" sz="2000" b="0" i="1" smtClean="0">
                          <a:latin typeface="Cambria Math" panose="02040503050406030204" pitchFamily="18" charset="0"/>
                        </a:rPr>
                        <m:t>𝑠𝑐𝑐𝑚</m:t>
                      </m:r>
                      <m:r>
                        <a:rPr lang="it-IT" sz="2000" b="0" i="1" smtClean="0">
                          <a:latin typeface="Cambria Math" panose="02040503050406030204" pitchFamily="18" charset="0"/>
                        </a:rPr>
                        <m:t> </m:t>
                      </m:r>
                    </m:oMath>
                  </m:oMathPara>
                </a14:m>
                <a:endParaRPr lang="en-US" sz="2000" dirty="0"/>
              </a:p>
            </p:txBody>
          </p:sp>
        </mc:Choice>
        <mc:Fallback xmlns="">
          <p:sp>
            <p:nvSpPr>
              <p:cNvPr id="15" name="TextBox 14">
                <a:extLst>
                  <a:ext uri="{FF2B5EF4-FFF2-40B4-BE49-F238E27FC236}">
                    <a16:creationId xmlns:a16="http://schemas.microsoft.com/office/drawing/2014/main" id="{101582CC-8266-EDA1-D769-C9AE31DF1B5D}"/>
                  </a:ext>
                </a:extLst>
              </p:cNvPr>
              <p:cNvSpPr txBox="1">
                <a:spLocks noRot="1" noChangeAspect="1" noMove="1" noResize="1" noEditPoints="1" noAdjustHandles="1" noChangeArrowheads="1" noChangeShapeType="1" noTextEdit="1"/>
              </p:cNvSpPr>
              <p:nvPr/>
            </p:nvSpPr>
            <p:spPr>
              <a:xfrm>
                <a:off x="532064" y="4936968"/>
                <a:ext cx="6171626" cy="584519"/>
              </a:xfrm>
              <a:prstGeom prst="rect">
                <a:avLst/>
              </a:prstGeom>
              <a:blipFill>
                <a:blip r:embed="rId4"/>
                <a:stretch>
                  <a:fillRect/>
                </a:stretch>
              </a:blipFill>
            </p:spPr>
            <p:txBody>
              <a:bodyPr/>
              <a:lstStyle/>
              <a:p>
                <a:r>
                  <a:rPr lang="it-IT">
                    <a:noFill/>
                  </a:rPr>
                  <a:t> </a:t>
                </a:r>
              </a:p>
            </p:txBody>
          </p:sp>
        </mc:Fallback>
      </mc:AlternateContent>
      <p:pic>
        <p:nvPicPr>
          <p:cNvPr id="3" name="Picture 13">
            <a:extLst>
              <a:ext uri="{FF2B5EF4-FFF2-40B4-BE49-F238E27FC236}">
                <a16:creationId xmlns:a16="http://schemas.microsoft.com/office/drawing/2014/main" id="{41E7644F-B3D3-A2CE-43E4-DD827C3D733F}"/>
              </a:ext>
            </a:extLst>
          </p:cNvPr>
          <p:cNvPicPr>
            <a:picLocks noChangeAspect="1"/>
          </p:cNvPicPr>
          <p:nvPr/>
        </p:nvPicPr>
        <p:blipFill>
          <a:blip r:embed="rId5"/>
          <a:stretch>
            <a:fillRect/>
          </a:stretch>
        </p:blipFill>
        <p:spPr>
          <a:xfrm>
            <a:off x="7424225" y="4195634"/>
            <a:ext cx="4643715" cy="1482668"/>
          </a:xfrm>
          <a:prstGeom prst="rect">
            <a:avLst/>
          </a:prstGeom>
        </p:spPr>
      </p:pic>
      <p:sp>
        <p:nvSpPr>
          <p:cNvPr id="7" name="Freccia a destra 6">
            <a:extLst>
              <a:ext uri="{FF2B5EF4-FFF2-40B4-BE49-F238E27FC236}">
                <a16:creationId xmlns:a16="http://schemas.microsoft.com/office/drawing/2014/main" id="{636C8E63-FB3A-2D14-DB0E-9A9E5AD3DA45}"/>
              </a:ext>
            </a:extLst>
          </p:cNvPr>
          <p:cNvSpPr/>
          <p:nvPr/>
        </p:nvSpPr>
        <p:spPr>
          <a:xfrm>
            <a:off x="6809359" y="4692530"/>
            <a:ext cx="377724" cy="286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178F1950-BA2B-AEBA-7703-E5CCA581E28E}"/>
              </a:ext>
            </a:extLst>
          </p:cNvPr>
          <p:cNvSpPr/>
          <p:nvPr/>
        </p:nvSpPr>
        <p:spPr>
          <a:xfrm>
            <a:off x="7292753" y="4705545"/>
            <a:ext cx="4643715" cy="2602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Freccia a destra 8">
            <a:extLst>
              <a:ext uri="{FF2B5EF4-FFF2-40B4-BE49-F238E27FC236}">
                <a16:creationId xmlns:a16="http://schemas.microsoft.com/office/drawing/2014/main" id="{F63E541C-14EB-A0DA-5BF9-32B610E27CC0}"/>
              </a:ext>
            </a:extLst>
          </p:cNvPr>
          <p:cNvSpPr/>
          <p:nvPr/>
        </p:nvSpPr>
        <p:spPr>
          <a:xfrm rot="16200000">
            <a:off x="8541358" y="3851385"/>
            <a:ext cx="434621" cy="286327"/>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a:extLst>
              <a:ext uri="{FF2B5EF4-FFF2-40B4-BE49-F238E27FC236}">
                <a16:creationId xmlns:a16="http://schemas.microsoft.com/office/drawing/2014/main" id="{5940F334-1A76-3001-3171-2B30952741F2}"/>
              </a:ext>
            </a:extLst>
          </p:cNvPr>
          <p:cNvSpPr/>
          <p:nvPr/>
        </p:nvSpPr>
        <p:spPr>
          <a:xfrm>
            <a:off x="8367642" y="4249956"/>
            <a:ext cx="782054" cy="1188819"/>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96510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6146F2-BB1A-167D-4155-0C9DD109103E}"/>
              </a:ext>
            </a:extLst>
          </p:cNvPr>
          <p:cNvSpPr>
            <a:spLocks noGrp="1"/>
          </p:cNvSpPr>
          <p:nvPr>
            <p:ph type="title"/>
          </p:nvPr>
        </p:nvSpPr>
        <p:spPr/>
        <p:txBody>
          <a:bodyPr>
            <a:normAutofit fontScale="90000"/>
          </a:bodyPr>
          <a:lstStyle/>
          <a:p>
            <a:r>
              <a:rPr lang="it-IT" dirty="0"/>
              <a:t>Velocità di pompaggio e portata di una pompa reale (1/2)</a:t>
            </a:r>
          </a:p>
        </p:txBody>
      </p:sp>
      <p:graphicFrame>
        <p:nvGraphicFramePr>
          <p:cNvPr id="4" name="Grafico 2">
            <a:extLst>
              <a:ext uri="{FF2B5EF4-FFF2-40B4-BE49-F238E27FC236}">
                <a16:creationId xmlns:a16="http://schemas.microsoft.com/office/drawing/2014/main" id="{D2051AB3-3345-4717-B616-026D6E6710C0}"/>
              </a:ext>
            </a:extLst>
          </p:cNvPr>
          <p:cNvGraphicFramePr>
            <a:graphicFrameLocks/>
          </p:cNvGraphicFramePr>
          <p:nvPr>
            <p:extLst>
              <p:ext uri="{D42A27DB-BD31-4B8C-83A1-F6EECF244321}">
                <p14:modId xmlns:p14="http://schemas.microsoft.com/office/powerpoint/2010/main" val="1656794551"/>
              </p:ext>
            </p:extLst>
          </p:nvPr>
        </p:nvGraphicFramePr>
        <p:xfrm>
          <a:off x="573343" y="2744756"/>
          <a:ext cx="5362575" cy="35956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62D7AAF-3C59-76AB-F582-5A3EF6060D5B}"/>
              </a:ext>
            </a:extLst>
          </p:cNvPr>
          <p:cNvSpPr txBox="1"/>
          <p:nvPr/>
        </p:nvSpPr>
        <p:spPr>
          <a:xfrm>
            <a:off x="475890" y="772047"/>
            <a:ext cx="5240089" cy="1477328"/>
          </a:xfrm>
          <a:prstGeom prst="rect">
            <a:avLst/>
          </a:prstGeom>
          <a:noFill/>
        </p:spPr>
        <p:txBody>
          <a:bodyPr wrap="none" rtlCol="0">
            <a:spAutoFit/>
          </a:bodyPr>
          <a:lstStyle/>
          <a:p>
            <a:r>
              <a:rPr lang="it-IT" dirty="0"/>
              <a:t>La velocità di pompaggio non è costante, ma dipende:</a:t>
            </a:r>
          </a:p>
          <a:p>
            <a:endParaRPr lang="it-IT" dirty="0"/>
          </a:p>
          <a:p>
            <a:pPr marL="285750" indent="-285750">
              <a:buFont typeface="Arial" panose="020B0604020202020204" pitchFamily="34" charset="0"/>
              <a:buChar char="•"/>
            </a:pPr>
            <a:r>
              <a:rPr lang="it-IT" dirty="0"/>
              <a:t>Pressione all’imbocco</a:t>
            </a:r>
          </a:p>
          <a:p>
            <a:pPr marL="285750" indent="-285750">
              <a:buFont typeface="Arial" panose="020B0604020202020204" pitchFamily="34" charset="0"/>
              <a:buChar char="•"/>
            </a:pPr>
            <a:r>
              <a:rPr lang="it-IT" dirty="0"/>
              <a:t>Tipo di pompa</a:t>
            </a:r>
          </a:p>
          <a:p>
            <a:pPr marL="285750" indent="-285750">
              <a:buFont typeface="Arial" panose="020B0604020202020204" pitchFamily="34" charset="0"/>
              <a:buChar char="•"/>
            </a:pPr>
            <a:r>
              <a:rPr lang="it-IT" dirty="0"/>
              <a:t>Tipo di gas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675429-95C7-77E8-E232-DB67BBEFA57F}"/>
                  </a:ext>
                </a:extLst>
              </p:cNvPr>
              <p:cNvSpPr txBox="1"/>
              <p:nvPr/>
            </p:nvSpPr>
            <p:spPr>
              <a:xfrm>
                <a:off x="4486214" y="1624179"/>
                <a:ext cx="100008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sz="2000" b="0" i="0" smtClean="0">
                          <a:latin typeface="Cambria Math" panose="02040503050406030204" pitchFamily="18" charset="0"/>
                        </a:rPr>
                        <m:t>S</m:t>
                      </m:r>
                      <m:r>
                        <a:rPr lang="it-IT" sz="2000" b="0" i="0" smtClean="0">
                          <a:latin typeface="Cambria Math" panose="02040503050406030204" pitchFamily="18" charset="0"/>
                        </a:rPr>
                        <m:t>=</m:t>
                      </m:r>
                      <m:r>
                        <m:rPr>
                          <m:sty m:val="p"/>
                        </m:rPr>
                        <a:rPr lang="it-IT" sz="2000" b="0" i="0" smtClean="0">
                          <a:latin typeface="Cambria Math" panose="02040503050406030204" pitchFamily="18" charset="0"/>
                        </a:rPr>
                        <m:t>S</m:t>
                      </m:r>
                      <m:r>
                        <a:rPr lang="it-IT" sz="2000" b="0" i="0" smtClean="0">
                          <a:latin typeface="Cambria Math" panose="02040503050406030204" pitchFamily="18" charset="0"/>
                        </a:rPr>
                        <m:t>(</m:t>
                      </m:r>
                      <m:r>
                        <m:rPr>
                          <m:sty m:val="p"/>
                        </m:rPr>
                        <a:rPr lang="it-IT" sz="2000" b="0" i="0" smtClean="0">
                          <a:latin typeface="Cambria Math" panose="02040503050406030204" pitchFamily="18" charset="0"/>
                        </a:rPr>
                        <m:t>p</m:t>
                      </m:r>
                      <m:r>
                        <a:rPr lang="it-IT" sz="2000" b="0" i="0" smtClean="0">
                          <a:latin typeface="Cambria Math" panose="02040503050406030204" pitchFamily="18" charset="0"/>
                        </a:rPr>
                        <m:t>)</m:t>
                      </m:r>
                    </m:oMath>
                  </m:oMathPara>
                </a14:m>
                <a:endParaRPr lang="en-US" sz="2000" dirty="0"/>
              </a:p>
            </p:txBody>
          </p:sp>
        </mc:Choice>
        <mc:Fallback xmlns="">
          <p:sp>
            <p:nvSpPr>
              <p:cNvPr id="6" name="TextBox 5">
                <a:extLst>
                  <a:ext uri="{FF2B5EF4-FFF2-40B4-BE49-F238E27FC236}">
                    <a16:creationId xmlns:a16="http://schemas.microsoft.com/office/drawing/2014/main" id="{94675429-95C7-77E8-E232-DB67BBEFA57F}"/>
                  </a:ext>
                </a:extLst>
              </p:cNvPr>
              <p:cNvSpPr txBox="1">
                <a:spLocks noRot="1" noChangeAspect="1" noMove="1" noResize="1" noEditPoints="1" noAdjustHandles="1" noChangeArrowheads="1" noChangeShapeType="1" noTextEdit="1"/>
              </p:cNvSpPr>
              <p:nvPr/>
            </p:nvSpPr>
            <p:spPr>
              <a:xfrm>
                <a:off x="4486214" y="1624179"/>
                <a:ext cx="1000082" cy="307777"/>
              </a:xfrm>
              <a:prstGeom prst="rect">
                <a:avLst/>
              </a:prstGeom>
              <a:blipFill>
                <a:blip r:embed="rId3"/>
                <a:stretch>
                  <a:fillRect l="-6098" t="-1961" r="-8537" b="-33333"/>
                </a:stretch>
              </a:blipFill>
            </p:spPr>
            <p:txBody>
              <a:bodyPr/>
              <a:lstStyle/>
              <a:p>
                <a:r>
                  <a:rPr lang="en-US">
                    <a:noFill/>
                  </a:rPr>
                  <a:t> </a:t>
                </a:r>
              </a:p>
            </p:txBody>
          </p:sp>
        </mc:Fallback>
      </mc:AlternateContent>
      <p:graphicFrame>
        <p:nvGraphicFramePr>
          <p:cNvPr id="3" name="Grafico 1">
            <a:extLst>
              <a:ext uri="{FF2B5EF4-FFF2-40B4-BE49-F238E27FC236}">
                <a16:creationId xmlns:a16="http://schemas.microsoft.com/office/drawing/2014/main" id="{0A5B07DE-1138-4271-FFD3-651219CF3BD0}"/>
              </a:ext>
            </a:extLst>
          </p:cNvPr>
          <p:cNvGraphicFramePr>
            <a:graphicFrameLocks/>
          </p:cNvGraphicFramePr>
          <p:nvPr>
            <p:extLst>
              <p:ext uri="{D42A27DB-BD31-4B8C-83A1-F6EECF244321}">
                <p14:modId xmlns:p14="http://schemas.microsoft.com/office/powerpoint/2010/main" val="1634508611"/>
              </p:ext>
            </p:extLst>
          </p:nvPr>
        </p:nvGraphicFramePr>
        <p:xfrm>
          <a:off x="6367249" y="2347695"/>
          <a:ext cx="5421629" cy="4047332"/>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8B64FE97-D159-3DCC-2BEA-D673BC325BE6}"/>
              </a:ext>
            </a:extLst>
          </p:cNvPr>
          <p:cNvSpPr txBox="1"/>
          <p:nvPr/>
        </p:nvSpPr>
        <p:spPr>
          <a:xfrm rot="19452455">
            <a:off x="8262045" y="3876653"/>
            <a:ext cx="1748940" cy="369332"/>
          </a:xfrm>
          <a:prstGeom prst="rect">
            <a:avLst/>
          </a:prstGeom>
          <a:noFill/>
        </p:spPr>
        <p:txBody>
          <a:bodyPr wrap="none" rtlCol="0">
            <a:spAutoFit/>
          </a:bodyPr>
          <a:lstStyle/>
          <a:p>
            <a:r>
              <a:rPr lang="it-IT" dirty="0"/>
              <a:t>ECODRY 40 PLUS</a:t>
            </a:r>
            <a:endParaRPr lang="en-US" dirty="0"/>
          </a:p>
        </p:txBody>
      </p:sp>
      <p:sp>
        <p:nvSpPr>
          <p:cNvPr id="20" name="TextBox 19">
            <a:extLst>
              <a:ext uri="{FF2B5EF4-FFF2-40B4-BE49-F238E27FC236}">
                <a16:creationId xmlns:a16="http://schemas.microsoft.com/office/drawing/2014/main" id="{CD22442B-1C84-E997-CE33-9A3A10BC6006}"/>
              </a:ext>
            </a:extLst>
          </p:cNvPr>
          <p:cNvSpPr txBox="1"/>
          <p:nvPr/>
        </p:nvSpPr>
        <p:spPr>
          <a:xfrm rot="19452455">
            <a:off x="8807211" y="4537877"/>
            <a:ext cx="2047997" cy="369332"/>
          </a:xfrm>
          <a:prstGeom prst="rect">
            <a:avLst/>
          </a:prstGeom>
          <a:noFill/>
        </p:spPr>
        <p:txBody>
          <a:bodyPr wrap="none" rtlCol="0">
            <a:spAutoFit/>
          </a:bodyPr>
          <a:lstStyle/>
          <a:p>
            <a:r>
              <a:rPr lang="it-IT" dirty="0"/>
              <a:t>SCROLLVAC 18 PLUS</a:t>
            </a:r>
            <a:endParaRPr lang="en-US" dirty="0"/>
          </a:p>
        </p:txBody>
      </p:sp>
    </p:spTree>
    <p:extLst>
      <p:ext uri="{BB962C8B-B14F-4D97-AF65-F5344CB8AC3E}">
        <p14:creationId xmlns:p14="http://schemas.microsoft.com/office/powerpoint/2010/main" val="38475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F5E2-3472-A710-DD53-F9C0C106D91A}"/>
              </a:ext>
            </a:extLst>
          </p:cNvPr>
          <p:cNvSpPr>
            <a:spLocks noGrp="1"/>
          </p:cNvSpPr>
          <p:nvPr>
            <p:ph type="title"/>
          </p:nvPr>
        </p:nvSpPr>
        <p:spPr/>
        <p:txBody>
          <a:bodyPr>
            <a:normAutofit fontScale="90000"/>
          </a:bodyPr>
          <a:lstStyle/>
          <a:p>
            <a:r>
              <a:rPr lang="it-IT" dirty="0"/>
              <a:t>Velocità di pompaggio e portata di una pompa reale (2/2)</a:t>
            </a:r>
            <a:endParaRPr lang="en-US" dirty="0"/>
          </a:p>
        </p:txBody>
      </p:sp>
      <p:sp>
        <p:nvSpPr>
          <p:cNvPr id="8" name="TextBox 7">
            <a:extLst>
              <a:ext uri="{FF2B5EF4-FFF2-40B4-BE49-F238E27FC236}">
                <a16:creationId xmlns:a16="http://schemas.microsoft.com/office/drawing/2014/main" id="{2D8AB95A-0C2E-34AF-0E3E-4E33FC8FC0CA}"/>
              </a:ext>
            </a:extLst>
          </p:cNvPr>
          <p:cNvSpPr txBox="1"/>
          <p:nvPr/>
        </p:nvSpPr>
        <p:spPr>
          <a:xfrm>
            <a:off x="475890" y="811990"/>
            <a:ext cx="7109767" cy="1477328"/>
          </a:xfrm>
          <a:prstGeom prst="rect">
            <a:avLst/>
          </a:prstGeom>
          <a:noFill/>
        </p:spPr>
        <p:txBody>
          <a:bodyPr wrap="none" rtlCol="0">
            <a:spAutoFit/>
          </a:bodyPr>
          <a:lstStyle/>
          <a:p>
            <a:r>
              <a:rPr lang="it-IT" dirty="0"/>
              <a:t>Per le pompe c’è una pressione limite di funzionamento e il flusso gassoso</a:t>
            </a:r>
          </a:p>
          <a:p>
            <a:endParaRPr lang="it-IT" dirty="0"/>
          </a:p>
          <a:p>
            <a:r>
              <a:rPr lang="it-IT" dirty="0"/>
              <a:t>La pendenza della curva stabilisce la velocità di pompaggio</a:t>
            </a:r>
          </a:p>
          <a:p>
            <a:endParaRPr lang="it-IT" dirty="0"/>
          </a:p>
          <a:p>
            <a:r>
              <a:rPr lang="it-IT" dirty="0"/>
              <a:t>Per alcuni tratti si può pensare che la velocità di pompaggio sia costante</a:t>
            </a:r>
            <a:endParaRPr lang="en-US" dirty="0"/>
          </a:p>
        </p:txBody>
      </p:sp>
      <p:graphicFrame>
        <p:nvGraphicFramePr>
          <p:cNvPr id="3" name="Grafico 2">
            <a:extLst>
              <a:ext uri="{FF2B5EF4-FFF2-40B4-BE49-F238E27FC236}">
                <a16:creationId xmlns:a16="http://schemas.microsoft.com/office/drawing/2014/main" id="{5750E4D9-624D-6DB2-16E0-ABD68D7290AA}"/>
              </a:ext>
            </a:extLst>
          </p:cNvPr>
          <p:cNvGraphicFramePr>
            <a:graphicFrameLocks/>
          </p:cNvGraphicFramePr>
          <p:nvPr>
            <p:extLst>
              <p:ext uri="{D42A27DB-BD31-4B8C-83A1-F6EECF244321}">
                <p14:modId xmlns:p14="http://schemas.microsoft.com/office/powerpoint/2010/main" val="2798529527"/>
              </p:ext>
            </p:extLst>
          </p:nvPr>
        </p:nvGraphicFramePr>
        <p:xfrm>
          <a:off x="573343" y="2744756"/>
          <a:ext cx="5362575" cy="359568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uppo 4">
            <a:extLst>
              <a:ext uri="{FF2B5EF4-FFF2-40B4-BE49-F238E27FC236}">
                <a16:creationId xmlns:a16="http://schemas.microsoft.com/office/drawing/2014/main" id="{9755732A-3490-75E6-8FFA-8D19D1460415}"/>
              </a:ext>
            </a:extLst>
          </p:cNvPr>
          <p:cNvGrpSpPr/>
          <p:nvPr/>
        </p:nvGrpSpPr>
        <p:grpSpPr>
          <a:xfrm>
            <a:off x="6450054" y="2332440"/>
            <a:ext cx="5213710" cy="4047332"/>
            <a:chOff x="6419490" y="920908"/>
            <a:chExt cx="5213710" cy="4047332"/>
          </a:xfrm>
        </p:grpSpPr>
        <p:graphicFrame>
          <p:nvGraphicFramePr>
            <p:cNvPr id="9" name="Grafico 1">
              <a:extLst>
                <a:ext uri="{FF2B5EF4-FFF2-40B4-BE49-F238E27FC236}">
                  <a16:creationId xmlns:a16="http://schemas.microsoft.com/office/drawing/2014/main" id="{0A5B07DE-1138-4271-FFD3-651219CF3BD0}"/>
                </a:ext>
              </a:extLst>
            </p:cNvPr>
            <p:cNvGraphicFramePr>
              <a:graphicFrameLocks/>
            </p:cNvGraphicFramePr>
            <p:nvPr>
              <p:extLst>
                <p:ext uri="{D42A27DB-BD31-4B8C-83A1-F6EECF244321}">
                  <p14:modId xmlns:p14="http://schemas.microsoft.com/office/powerpoint/2010/main" val="1690541023"/>
                </p:ext>
              </p:extLst>
            </p:nvPr>
          </p:nvGraphicFramePr>
          <p:xfrm>
            <a:off x="6419490" y="920908"/>
            <a:ext cx="5213710" cy="4047332"/>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9">
              <a:extLst>
                <a:ext uri="{FF2B5EF4-FFF2-40B4-BE49-F238E27FC236}">
                  <a16:creationId xmlns:a16="http://schemas.microsoft.com/office/drawing/2014/main" id="{8BC0C055-DCCA-2EB9-1C92-A7CF864A9A92}"/>
                </a:ext>
              </a:extLst>
            </p:cNvPr>
            <p:cNvCxnSpPr>
              <a:cxnSpLocks/>
            </p:cNvCxnSpPr>
            <p:nvPr/>
          </p:nvCxnSpPr>
          <p:spPr>
            <a:xfrm flipV="1">
              <a:off x="8120016" y="1198880"/>
              <a:ext cx="3168559" cy="2230120"/>
            </a:xfrm>
            <a:prstGeom prst="line">
              <a:avLst/>
            </a:prstGeom>
            <a:ln w="28575">
              <a:solidFill>
                <a:srgbClr val="E30613"/>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3">
              <a:extLst>
                <a:ext uri="{FF2B5EF4-FFF2-40B4-BE49-F238E27FC236}">
                  <a16:creationId xmlns:a16="http://schemas.microsoft.com/office/drawing/2014/main" id="{9EAB0CB8-E460-E029-F6E7-FE66DA0BF544}"/>
                </a:ext>
              </a:extLst>
            </p:cNvPr>
            <p:cNvCxnSpPr>
              <a:cxnSpLocks/>
            </p:cNvCxnSpPr>
            <p:nvPr/>
          </p:nvCxnSpPr>
          <p:spPr>
            <a:xfrm flipV="1">
              <a:off x="7467871" y="1635144"/>
              <a:ext cx="1202689" cy="2489200"/>
            </a:xfrm>
            <a:prstGeom prst="line">
              <a:avLst/>
            </a:prstGeom>
            <a:ln w="28575">
              <a:solidFill>
                <a:srgbClr val="E30613"/>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850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E7B0-8E6E-3874-131B-9B68F3AC2099}"/>
              </a:ext>
            </a:extLst>
          </p:cNvPr>
          <p:cNvSpPr>
            <a:spLocks noGrp="1"/>
          </p:cNvSpPr>
          <p:nvPr>
            <p:ph type="title"/>
          </p:nvPr>
        </p:nvSpPr>
        <p:spPr/>
        <p:txBody>
          <a:bodyPr>
            <a:normAutofit fontScale="90000"/>
          </a:bodyPr>
          <a:lstStyle/>
          <a:p>
            <a:r>
              <a:rPr lang="it-IT" dirty="0"/>
              <a:t>Equazione Generale del Pompaggio</a:t>
            </a:r>
            <a:endParaRPr lang="en-US" dirty="0"/>
          </a:p>
        </p:txBody>
      </p:sp>
      <p:grpSp>
        <p:nvGrpSpPr>
          <p:cNvPr id="22" name="Group 21">
            <a:extLst>
              <a:ext uri="{FF2B5EF4-FFF2-40B4-BE49-F238E27FC236}">
                <a16:creationId xmlns:a16="http://schemas.microsoft.com/office/drawing/2014/main" id="{C36B810F-0ECE-96F2-B958-F6D2B30DC3B3}"/>
              </a:ext>
            </a:extLst>
          </p:cNvPr>
          <p:cNvGrpSpPr/>
          <p:nvPr/>
        </p:nvGrpSpPr>
        <p:grpSpPr>
          <a:xfrm>
            <a:off x="2377471" y="1507413"/>
            <a:ext cx="5734149" cy="1921587"/>
            <a:chOff x="2574241" y="2977091"/>
            <a:chExt cx="5734149" cy="1921587"/>
          </a:xfrm>
        </p:grpSpPr>
        <p:grpSp>
          <p:nvGrpSpPr>
            <p:cNvPr id="18" name="Group 17">
              <a:extLst>
                <a:ext uri="{FF2B5EF4-FFF2-40B4-BE49-F238E27FC236}">
                  <a16:creationId xmlns:a16="http://schemas.microsoft.com/office/drawing/2014/main" id="{A0963696-106F-95E7-2EC8-FD031950A975}"/>
                </a:ext>
              </a:extLst>
            </p:cNvPr>
            <p:cNvGrpSpPr/>
            <p:nvPr/>
          </p:nvGrpSpPr>
          <p:grpSpPr>
            <a:xfrm>
              <a:off x="3155883" y="2977091"/>
              <a:ext cx="4565830" cy="1076960"/>
              <a:chOff x="2779729" y="3312160"/>
              <a:chExt cx="4565830" cy="1076960"/>
            </a:xfrm>
          </p:grpSpPr>
          <p:sp>
            <p:nvSpPr>
              <p:cNvPr id="12" name="Rectangle: Rounded Corners 11">
                <a:extLst>
                  <a:ext uri="{FF2B5EF4-FFF2-40B4-BE49-F238E27FC236}">
                    <a16:creationId xmlns:a16="http://schemas.microsoft.com/office/drawing/2014/main" id="{908C5916-18A1-8950-523D-BB5A132A27FA}"/>
                  </a:ext>
                </a:extLst>
              </p:cNvPr>
              <p:cNvSpPr/>
              <p:nvPr/>
            </p:nvSpPr>
            <p:spPr>
              <a:xfrm>
                <a:off x="4265603" y="3312160"/>
                <a:ext cx="1635760" cy="107696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V </a:t>
                </a:r>
                <a:r>
                  <a:rPr lang="it-IT" dirty="0" err="1">
                    <a:solidFill>
                      <a:schemeClr val="tx1"/>
                    </a:solidFill>
                  </a:rPr>
                  <a:t>dp</a:t>
                </a:r>
                <a:endParaRPr lang="en-US" dirty="0">
                  <a:solidFill>
                    <a:schemeClr val="tx1"/>
                  </a:solidFill>
                </a:endParaRPr>
              </a:p>
            </p:txBody>
          </p:sp>
          <p:cxnSp>
            <p:nvCxnSpPr>
              <p:cNvPr id="14" name="Straight Arrow Connector 13">
                <a:extLst>
                  <a:ext uri="{FF2B5EF4-FFF2-40B4-BE49-F238E27FC236}">
                    <a16:creationId xmlns:a16="http://schemas.microsoft.com/office/drawing/2014/main" id="{8227C24C-CB14-AE65-9F6F-A54F62C97489}"/>
                  </a:ext>
                </a:extLst>
              </p:cNvPr>
              <p:cNvCxnSpPr>
                <a:endCxn id="12" idx="1"/>
              </p:cNvCxnSpPr>
              <p:nvPr/>
            </p:nvCxnSpPr>
            <p:spPr>
              <a:xfrm>
                <a:off x="3545840" y="3850640"/>
                <a:ext cx="71976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E4A4DF08-5BDB-404C-31A6-5E7331FC9A7B}"/>
                  </a:ext>
                </a:extLst>
              </p:cNvPr>
              <p:cNvSpPr txBox="1"/>
              <p:nvPr/>
            </p:nvSpPr>
            <p:spPr>
              <a:xfrm>
                <a:off x="2779729" y="3665974"/>
                <a:ext cx="740908" cy="369332"/>
              </a:xfrm>
              <a:prstGeom prst="rect">
                <a:avLst/>
              </a:prstGeom>
              <a:noFill/>
            </p:spPr>
            <p:txBody>
              <a:bodyPr wrap="none" rtlCol="0">
                <a:spAutoFit/>
              </a:bodyPr>
              <a:lstStyle/>
              <a:p>
                <a:r>
                  <a:rPr lang="it-IT" dirty="0" err="1"/>
                  <a:t>Q</a:t>
                </a:r>
                <a:r>
                  <a:rPr lang="it-IT" baseline="-25000" dirty="0" err="1"/>
                  <a:t>pV</a:t>
                </a:r>
                <a:r>
                  <a:rPr lang="it-IT" baseline="-25000" dirty="0"/>
                  <a:t> </a:t>
                </a:r>
                <a:r>
                  <a:rPr lang="it-IT" dirty="0" err="1"/>
                  <a:t>dt</a:t>
                </a:r>
                <a:endParaRPr lang="en-US" dirty="0"/>
              </a:p>
            </p:txBody>
          </p:sp>
          <p:sp>
            <p:nvSpPr>
              <p:cNvPr id="16" name="TextBox 15">
                <a:extLst>
                  <a:ext uri="{FF2B5EF4-FFF2-40B4-BE49-F238E27FC236}">
                    <a16:creationId xmlns:a16="http://schemas.microsoft.com/office/drawing/2014/main" id="{09BC577A-96D1-9A02-78C9-BE85205DED0C}"/>
                  </a:ext>
                </a:extLst>
              </p:cNvPr>
              <p:cNvSpPr txBox="1"/>
              <p:nvPr/>
            </p:nvSpPr>
            <p:spPr>
              <a:xfrm>
                <a:off x="6646329" y="3676134"/>
                <a:ext cx="699230" cy="369332"/>
              </a:xfrm>
              <a:prstGeom prst="rect">
                <a:avLst/>
              </a:prstGeom>
              <a:noFill/>
            </p:spPr>
            <p:txBody>
              <a:bodyPr wrap="none" rtlCol="0">
                <a:spAutoFit/>
              </a:bodyPr>
              <a:lstStyle/>
              <a:p>
                <a:r>
                  <a:rPr lang="it-IT" dirty="0"/>
                  <a:t>S p</a:t>
                </a:r>
                <a:r>
                  <a:rPr lang="it-IT" baseline="-25000" dirty="0"/>
                  <a:t> </a:t>
                </a:r>
                <a:r>
                  <a:rPr lang="it-IT" dirty="0" err="1"/>
                  <a:t>dt</a:t>
                </a:r>
                <a:endParaRPr lang="en-US" dirty="0"/>
              </a:p>
            </p:txBody>
          </p:sp>
          <p:cxnSp>
            <p:nvCxnSpPr>
              <p:cNvPr id="17" name="Straight Arrow Connector 16">
                <a:extLst>
                  <a:ext uri="{FF2B5EF4-FFF2-40B4-BE49-F238E27FC236}">
                    <a16:creationId xmlns:a16="http://schemas.microsoft.com/office/drawing/2014/main" id="{092D1738-1B02-E044-63CE-6663C7C3B8B0}"/>
                  </a:ext>
                </a:extLst>
              </p:cNvPr>
              <p:cNvCxnSpPr/>
              <p:nvPr/>
            </p:nvCxnSpPr>
            <p:spPr>
              <a:xfrm>
                <a:off x="5901363" y="3860800"/>
                <a:ext cx="71976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19" name="TextBox 18">
              <a:extLst>
                <a:ext uri="{FF2B5EF4-FFF2-40B4-BE49-F238E27FC236}">
                  <a16:creationId xmlns:a16="http://schemas.microsoft.com/office/drawing/2014/main" id="{BCF25F68-619A-F277-DCEE-1AC568D08747}"/>
                </a:ext>
              </a:extLst>
            </p:cNvPr>
            <p:cNvSpPr txBox="1"/>
            <p:nvPr/>
          </p:nvSpPr>
          <p:spPr>
            <a:xfrm>
              <a:off x="2574241" y="3872960"/>
              <a:ext cx="1784399" cy="646331"/>
            </a:xfrm>
            <a:prstGeom prst="rect">
              <a:avLst/>
            </a:prstGeom>
            <a:noFill/>
          </p:spPr>
          <p:txBody>
            <a:bodyPr wrap="none" rtlCol="0">
              <a:spAutoFit/>
            </a:bodyPr>
            <a:lstStyle/>
            <a:p>
              <a:pPr algn="ctr"/>
              <a:r>
                <a:rPr lang="it-IT" dirty="0"/>
                <a:t>Materia entrante</a:t>
              </a:r>
            </a:p>
            <a:p>
              <a:pPr algn="ctr"/>
              <a:r>
                <a:rPr lang="it-IT" dirty="0"/>
                <a:t>[mbar lt]</a:t>
              </a:r>
              <a:endParaRPr lang="en-US" dirty="0"/>
            </a:p>
          </p:txBody>
        </p:sp>
        <p:sp>
          <p:nvSpPr>
            <p:cNvPr id="20" name="TextBox 19">
              <a:extLst>
                <a:ext uri="{FF2B5EF4-FFF2-40B4-BE49-F238E27FC236}">
                  <a16:creationId xmlns:a16="http://schemas.microsoft.com/office/drawing/2014/main" id="{857965F9-21AD-272E-C626-5A4C164731E8}"/>
                </a:ext>
              </a:extLst>
            </p:cNvPr>
            <p:cNvSpPr txBox="1"/>
            <p:nvPr/>
          </p:nvSpPr>
          <p:spPr>
            <a:xfrm>
              <a:off x="6597280" y="3872959"/>
              <a:ext cx="1711110" cy="646331"/>
            </a:xfrm>
            <a:prstGeom prst="rect">
              <a:avLst/>
            </a:prstGeom>
            <a:noFill/>
          </p:spPr>
          <p:txBody>
            <a:bodyPr wrap="none" rtlCol="0">
              <a:spAutoFit/>
            </a:bodyPr>
            <a:lstStyle/>
            <a:p>
              <a:pPr algn="ctr"/>
              <a:r>
                <a:rPr lang="it-IT" dirty="0"/>
                <a:t>Materia uscente</a:t>
              </a:r>
            </a:p>
            <a:p>
              <a:pPr algn="ctr"/>
              <a:r>
                <a:rPr lang="it-IT" dirty="0"/>
                <a:t>[mbar lt]</a:t>
              </a:r>
              <a:endParaRPr lang="en-US" dirty="0"/>
            </a:p>
          </p:txBody>
        </p:sp>
        <p:sp>
          <p:nvSpPr>
            <p:cNvPr id="21" name="TextBox 20">
              <a:extLst>
                <a:ext uri="{FF2B5EF4-FFF2-40B4-BE49-F238E27FC236}">
                  <a16:creationId xmlns:a16="http://schemas.microsoft.com/office/drawing/2014/main" id="{7F426D51-6EF1-8121-9A64-FFAF74843CC2}"/>
                </a:ext>
              </a:extLst>
            </p:cNvPr>
            <p:cNvSpPr txBox="1"/>
            <p:nvPr/>
          </p:nvSpPr>
          <p:spPr>
            <a:xfrm>
              <a:off x="4416521" y="4252347"/>
              <a:ext cx="2122889" cy="646331"/>
            </a:xfrm>
            <a:prstGeom prst="rect">
              <a:avLst/>
            </a:prstGeom>
            <a:noFill/>
          </p:spPr>
          <p:txBody>
            <a:bodyPr wrap="none" rtlCol="0">
              <a:spAutoFit/>
            </a:bodyPr>
            <a:lstStyle/>
            <a:p>
              <a:pPr algn="ctr"/>
              <a:r>
                <a:rPr lang="it-IT" dirty="0"/>
                <a:t>Accumulo di materia</a:t>
              </a:r>
            </a:p>
            <a:p>
              <a:pPr algn="ctr"/>
              <a:r>
                <a:rPr lang="it-IT" dirty="0"/>
                <a:t>[mbar lt]</a:t>
              </a:r>
              <a:endParaRPr lang="en-US" dirty="0"/>
            </a:p>
          </p:txBody>
        </p:sp>
      </p:grpSp>
      <p:sp>
        <p:nvSpPr>
          <p:cNvPr id="24" name="TextBox 23">
            <a:extLst>
              <a:ext uri="{FF2B5EF4-FFF2-40B4-BE49-F238E27FC236}">
                <a16:creationId xmlns:a16="http://schemas.microsoft.com/office/drawing/2014/main" id="{499FAD50-E770-845F-14A0-1D294476EAC9}"/>
              </a:ext>
            </a:extLst>
          </p:cNvPr>
          <p:cNvSpPr txBox="1"/>
          <p:nvPr/>
        </p:nvSpPr>
        <p:spPr>
          <a:xfrm>
            <a:off x="8877804" y="1803116"/>
            <a:ext cx="2643227" cy="1200329"/>
          </a:xfrm>
          <a:prstGeom prst="rect">
            <a:avLst/>
          </a:prstGeom>
          <a:noFill/>
        </p:spPr>
        <p:txBody>
          <a:bodyPr wrap="square" rtlCol="0">
            <a:spAutoFit/>
          </a:bodyPr>
          <a:lstStyle/>
          <a:p>
            <a:r>
              <a:rPr lang="it-IT" dirty="0"/>
              <a:t>Attenzione che vale solo in condizioni isotermiche</a:t>
            </a:r>
          </a:p>
          <a:p>
            <a:endParaRPr lang="it-IT" dirty="0"/>
          </a:p>
          <a:p>
            <a:r>
              <a:rPr lang="it-IT" dirty="0"/>
              <a:t>p V = n</a:t>
            </a:r>
            <a:r>
              <a:rPr lang="it-IT" baseline="-25000" dirty="0"/>
              <a:t>m</a:t>
            </a:r>
            <a:r>
              <a:rPr lang="it-IT" dirty="0"/>
              <a:t> R T</a:t>
            </a:r>
            <a:endParaRPr lang="en-US" baseline="-25000" dirty="0"/>
          </a:p>
        </p:txBody>
      </p:sp>
      <p:grpSp>
        <p:nvGrpSpPr>
          <p:cNvPr id="13" name="Group 7">
            <a:extLst>
              <a:ext uri="{FF2B5EF4-FFF2-40B4-BE49-F238E27FC236}">
                <a16:creationId xmlns:a16="http://schemas.microsoft.com/office/drawing/2014/main" id="{C61DAC00-3553-1C47-45B7-A46C7428C7FA}"/>
              </a:ext>
            </a:extLst>
          </p:cNvPr>
          <p:cNvGrpSpPr/>
          <p:nvPr/>
        </p:nvGrpSpPr>
        <p:grpSpPr>
          <a:xfrm>
            <a:off x="3163237" y="4165775"/>
            <a:ext cx="3541035" cy="2228826"/>
            <a:chOff x="8346439" y="1200174"/>
            <a:chExt cx="3541035" cy="2228826"/>
          </a:xfrm>
        </p:grpSpPr>
        <p:pic>
          <p:nvPicPr>
            <p:cNvPr id="26" name="Picture 3">
              <a:extLst>
                <a:ext uri="{FF2B5EF4-FFF2-40B4-BE49-F238E27FC236}">
                  <a16:creationId xmlns:a16="http://schemas.microsoft.com/office/drawing/2014/main" id="{3DF1EBF2-F589-5785-7008-11977E4D664A}"/>
                </a:ext>
              </a:extLst>
            </p:cNvPr>
            <p:cNvPicPr>
              <a:picLocks noChangeAspect="1"/>
            </p:cNvPicPr>
            <p:nvPr/>
          </p:nvPicPr>
          <p:blipFill>
            <a:blip r:embed="rId2"/>
            <a:stretch>
              <a:fillRect/>
            </a:stretch>
          </p:blipFill>
          <p:spPr>
            <a:xfrm>
              <a:off x="8346439" y="1200174"/>
              <a:ext cx="3541035" cy="2228826"/>
            </a:xfrm>
            <a:prstGeom prst="rect">
              <a:avLst/>
            </a:prstGeom>
          </p:spPr>
        </p:pic>
        <p:sp>
          <p:nvSpPr>
            <p:cNvPr id="27" name="TextBox 6">
              <a:extLst>
                <a:ext uri="{FF2B5EF4-FFF2-40B4-BE49-F238E27FC236}">
                  <a16:creationId xmlns:a16="http://schemas.microsoft.com/office/drawing/2014/main" id="{CA85B30D-D039-9AE2-FE5B-0E91D710CE8E}"/>
                </a:ext>
              </a:extLst>
            </p:cNvPr>
            <p:cNvSpPr txBox="1"/>
            <p:nvPr/>
          </p:nvSpPr>
          <p:spPr>
            <a:xfrm>
              <a:off x="10251440" y="1530549"/>
              <a:ext cx="316112" cy="369332"/>
            </a:xfrm>
            <a:prstGeom prst="rect">
              <a:avLst/>
            </a:prstGeom>
            <a:noFill/>
          </p:spPr>
          <p:txBody>
            <a:bodyPr wrap="none" rtlCol="0">
              <a:spAutoFit/>
            </a:bodyPr>
            <a:lstStyle/>
            <a:p>
              <a:r>
                <a:rPr lang="it-IT" dirty="0"/>
                <a:t>V</a:t>
              </a:r>
              <a:endParaRPr lang="en-US" dirty="0"/>
            </a:p>
          </p:txBody>
        </p:sp>
      </p:grpSp>
    </p:spTree>
    <p:extLst>
      <p:ext uri="{BB962C8B-B14F-4D97-AF65-F5344CB8AC3E}">
        <p14:creationId xmlns:p14="http://schemas.microsoft.com/office/powerpoint/2010/main" val="225071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12E8F-D7A8-69C5-CAD0-66592A3E3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6C7F7-2EF4-BF84-2C99-9E037B4BCBEC}"/>
              </a:ext>
            </a:extLst>
          </p:cNvPr>
          <p:cNvSpPr>
            <a:spLocks noGrp="1"/>
          </p:cNvSpPr>
          <p:nvPr>
            <p:ph type="title"/>
          </p:nvPr>
        </p:nvSpPr>
        <p:spPr/>
        <p:txBody>
          <a:bodyPr>
            <a:normAutofit fontScale="90000"/>
          </a:bodyPr>
          <a:lstStyle/>
          <a:p>
            <a:r>
              <a:rPr lang="it-IT" dirty="0"/>
              <a:t>Equazione Generale del Pompaggio</a:t>
            </a:r>
            <a:endParaRPr lang="en-US" dirty="0"/>
          </a:p>
        </p:txBody>
      </p:sp>
      <p:grpSp>
        <p:nvGrpSpPr>
          <p:cNvPr id="22" name="Group 21">
            <a:extLst>
              <a:ext uri="{FF2B5EF4-FFF2-40B4-BE49-F238E27FC236}">
                <a16:creationId xmlns:a16="http://schemas.microsoft.com/office/drawing/2014/main" id="{B9C6BEF8-D706-67C6-30C2-103929A060D5}"/>
              </a:ext>
            </a:extLst>
          </p:cNvPr>
          <p:cNvGrpSpPr/>
          <p:nvPr/>
        </p:nvGrpSpPr>
        <p:grpSpPr>
          <a:xfrm>
            <a:off x="2377471" y="1507413"/>
            <a:ext cx="5734149" cy="1921587"/>
            <a:chOff x="2574241" y="2977091"/>
            <a:chExt cx="5734149" cy="1921587"/>
          </a:xfrm>
        </p:grpSpPr>
        <p:grpSp>
          <p:nvGrpSpPr>
            <p:cNvPr id="18" name="Group 17">
              <a:extLst>
                <a:ext uri="{FF2B5EF4-FFF2-40B4-BE49-F238E27FC236}">
                  <a16:creationId xmlns:a16="http://schemas.microsoft.com/office/drawing/2014/main" id="{4BFEFF20-5534-2F44-FB38-9074743FB09F}"/>
                </a:ext>
              </a:extLst>
            </p:cNvPr>
            <p:cNvGrpSpPr/>
            <p:nvPr/>
          </p:nvGrpSpPr>
          <p:grpSpPr>
            <a:xfrm>
              <a:off x="3155883" y="2977091"/>
              <a:ext cx="4565830" cy="1076960"/>
              <a:chOff x="2779729" y="3312160"/>
              <a:chExt cx="4565830" cy="1076960"/>
            </a:xfrm>
          </p:grpSpPr>
          <p:sp>
            <p:nvSpPr>
              <p:cNvPr id="12" name="Rectangle: Rounded Corners 11">
                <a:extLst>
                  <a:ext uri="{FF2B5EF4-FFF2-40B4-BE49-F238E27FC236}">
                    <a16:creationId xmlns:a16="http://schemas.microsoft.com/office/drawing/2014/main" id="{AA358121-C017-D1F1-91A1-2CDF6EA2D831}"/>
                  </a:ext>
                </a:extLst>
              </p:cNvPr>
              <p:cNvSpPr/>
              <p:nvPr/>
            </p:nvSpPr>
            <p:spPr>
              <a:xfrm>
                <a:off x="4265603" y="3312160"/>
                <a:ext cx="1635760" cy="107696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V </a:t>
                </a:r>
                <a:r>
                  <a:rPr lang="it-IT" dirty="0" err="1">
                    <a:solidFill>
                      <a:schemeClr val="tx1"/>
                    </a:solidFill>
                  </a:rPr>
                  <a:t>dp</a:t>
                </a:r>
                <a:endParaRPr lang="en-US" dirty="0">
                  <a:solidFill>
                    <a:schemeClr val="tx1"/>
                  </a:solidFill>
                </a:endParaRPr>
              </a:p>
            </p:txBody>
          </p:sp>
          <p:cxnSp>
            <p:nvCxnSpPr>
              <p:cNvPr id="14" name="Straight Arrow Connector 13">
                <a:extLst>
                  <a:ext uri="{FF2B5EF4-FFF2-40B4-BE49-F238E27FC236}">
                    <a16:creationId xmlns:a16="http://schemas.microsoft.com/office/drawing/2014/main" id="{E375F7B6-7E21-8F2C-AFDD-E28CC76B50FF}"/>
                  </a:ext>
                </a:extLst>
              </p:cNvPr>
              <p:cNvCxnSpPr>
                <a:endCxn id="12" idx="1"/>
              </p:cNvCxnSpPr>
              <p:nvPr/>
            </p:nvCxnSpPr>
            <p:spPr>
              <a:xfrm>
                <a:off x="3545840" y="3850640"/>
                <a:ext cx="71976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F521719C-8FA0-3515-0B72-AF80A1816101}"/>
                  </a:ext>
                </a:extLst>
              </p:cNvPr>
              <p:cNvSpPr txBox="1"/>
              <p:nvPr/>
            </p:nvSpPr>
            <p:spPr>
              <a:xfrm>
                <a:off x="2779729" y="3665974"/>
                <a:ext cx="740908" cy="369332"/>
              </a:xfrm>
              <a:prstGeom prst="rect">
                <a:avLst/>
              </a:prstGeom>
              <a:noFill/>
            </p:spPr>
            <p:txBody>
              <a:bodyPr wrap="none" rtlCol="0">
                <a:spAutoFit/>
              </a:bodyPr>
              <a:lstStyle/>
              <a:p>
                <a:r>
                  <a:rPr lang="it-IT" dirty="0" err="1"/>
                  <a:t>Q</a:t>
                </a:r>
                <a:r>
                  <a:rPr lang="it-IT" baseline="-25000" dirty="0" err="1"/>
                  <a:t>pV</a:t>
                </a:r>
                <a:r>
                  <a:rPr lang="it-IT" baseline="-25000" dirty="0"/>
                  <a:t> </a:t>
                </a:r>
                <a:r>
                  <a:rPr lang="it-IT" dirty="0" err="1"/>
                  <a:t>dt</a:t>
                </a:r>
                <a:endParaRPr lang="en-US" dirty="0"/>
              </a:p>
            </p:txBody>
          </p:sp>
          <p:sp>
            <p:nvSpPr>
              <p:cNvPr id="16" name="TextBox 15">
                <a:extLst>
                  <a:ext uri="{FF2B5EF4-FFF2-40B4-BE49-F238E27FC236}">
                    <a16:creationId xmlns:a16="http://schemas.microsoft.com/office/drawing/2014/main" id="{17DCE985-54F4-DA0C-A7DC-BA855AD41667}"/>
                  </a:ext>
                </a:extLst>
              </p:cNvPr>
              <p:cNvSpPr txBox="1"/>
              <p:nvPr/>
            </p:nvSpPr>
            <p:spPr>
              <a:xfrm>
                <a:off x="6646329" y="3676134"/>
                <a:ext cx="699230" cy="369332"/>
              </a:xfrm>
              <a:prstGeom prst="rect">
                <a:avLst/>
              </a:prstGeom>
              <a:noFill/>
            </p:spPr>
            <p:txBody>
              <a:bodyPr wrap="none" rtlCol="0">
                <a:spAutoFit/>
              </a:bodyPr>
              <a:lstStyle/>
              <a:p>
                <a:r>
                  <a:rPr lang="it-IT" dirty="0"/>
                  <a:t>S p</a:t>
                </a:r>
                <a:r>
                  <a:rPr lang="it-IT" baseline="-25000" dirty="0"/>
                  <a:t> </a:t>
                </a:r>
                <a:r>
                  <a:rPr lang="it-IT" dirty="0" err="1"/>
                  <a:t>dt</a:t>
                </a:r>
                <a:endParaRPr lang="en-US" dirty="0"/>
              </a:p>
            </p:txBody>
          </p:sp>
          <p:cxnSp>
            <p:nvCxnSpPr>
              <p:cNvPr id="17" name="Straight Arrow Connector 16">
                <a:extLst>
                  <a:ext uri="{FF2B5EF4-FFF2-40B4-BE49-F238E27FC236}">
                    <a16:creationId xmlns:a16="http://schemas.microsoft.com/office/drawing/2014/main" id="{68E30E2E-4830-D26D-FF86-231655835ED5}"/>
                  </a:ext>
                </a:extLst>
              </p:cNvPr>
              <p:cNvCxnSpPr/>
              <p:nvPr/>
            </p:nvCxnSpPr>
            <p:spPr>
              <a:xfrm>
                <a:off x="5901363" y="3860800"/>
                <a:ext cx="71976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19" name="TextBox 18">
              <a:extLst>
                <a:ext uri="{FF2B5EF4-FFF2-40B4-BE49-F238E27FC236}">
                  <a16:creationId xmlns:a16="http://schemas.microsoft.com/office/drawing/2014/main" id="{67FD7ACF-5A72-A2CB-5F9C-21CBC2C94878}"/>
                </a:ext>
              </a:extLst>
            </p:cNvPr>
            <p:cNvSpPr txBox="1"/>
            <p:nvPr/>
          </p:nvSpPr>
          <p:spPr>
            <a:xfrm>
              <a:off x="2574241" y="3872960"/>
              <a:ext cx="1784399" cy="646331"/>
            </a:xfrm>
            <a:prstGeom prst="rect">
              <a:avLst/>
            </a:prstGeom>
            <a:noFill/>
          </p:spPr>
          <p:txBody>
            <a:bodyPr wrap="none" rtlCol="0">
              <a:spAutoFit/>
            </a:bodyPr>
            <a:lstStyle/>
            <a:p>
              <a:pPr algn="ctr"/>
              <a:r>
                <a:rPr lang="it-IT" dirty="0"/>
                <a:t>Materia entrante</a:t>
              </a:r>
            </a:p>
            <a:p>
              <a:pPr algn="ctr"/>
              <a:r>
                <a:rPr lang="it-IT" dirty="0"/>
                <a:t>[mbar lt]</a:t>
              </a:r>
              <a:endParaRPr lang="en-US" dirty="0"/>
            </a:p>
          </p:txBody>
        </p:sp>
        <p:sp>
          <p:nvSpPr>
            <p:cNvPr id="20" name="TextBox 19">
              <a:extLst>
                <a:ext uri="{FF2B5EF4-FFF2-40B4-BE49-F238E27FC236}">
                  <a16:creationId xmlns:a16="http://schemas.microsoft.com/office/drawing/2014/main" id="{898D7DB0-C73E-06D4-AA1E-D1D4E7556FC1}"/>
                </a:ext>
              </a:extLst>
            </p:cNvPr>
            <p:cNvSpPr txBox="1"/>
            <p:nvPr/>
          </p:nvSpPr>
          <p:spPr>
            <a:xfrm>
              <a:off x="6597280" y="3872959"/>
              <a:ext cx="1711110" cy="646331"/>
            </a:xfrm>
            <a:prstGeom prst="rect">
              <a:avLst/>
            </a:prstGeom>
            <a:noFill/>
          </p:spPr>
          <p:txBody>
            <a:bodyPr wrap="none" rtlCol="0">
              <a:spAutoFit/>
            </a:bodyPr>
            <a:lstStyle/>
            <a:p>
              <a:pPr algn="ctr"/>
              <a:r>
                <a:rPr lang="it-IT" dirty="0"/>
                <a:t>Materia uscente</a:t>
              </a:r>
            </a:p>
            <a:p>
              <a:pPr algn="ctr"/>
              <a:r>
                <a:rPr lang="it-IT" dirty="0"/>
                <a:t>[mbar lt]</a:t>
              </a:r>
              <a:endParaRPr lang="en-US" dirty="0"/>
            </a:p>
          </p:txBody>
        </p:sp>
        <p:sp>
          <p:nvSpPr>
            <p:cNvPr id="21" name="TextBox 20">
              <a:extLst>
                <a:ext uri="{FF2B5EF4-FFF2-40B4-BE49-F238E27FC236}">
                  <a16:creationId xmlns:a16="http://schemas.microsoft.com/office/drawing/2014/main" id="{BF9787EE-FD4F-809B-E8B0-69FADC0F9FB5}"/>
                </a:ext>
              </a:extLst>
            </p:cNvPr>
            <p:cNvSpPr txBox="1"/>
            <p:nvPr/>
          </p:nvSpPr>
          <p:spPr>
            <a:xfrm>
              <a:off x="4416521" y="4252347"/>
              <a:ext cx="2122889" cy="646331"/>
            </a:xfrm>
            <a:prstGeom prst="rect">
              <a:avLst/>
            </a:prstGeom>
            <a:noFill/>
          </p:spPr>
          <p:txBody>
            <a:bodyPr wrap="none" rtlCol="0">
              <a:spAutoFit/>
            </a:bodyPr>
            <a:lstStyle/>
            <a:p>
              <a:pPr algn="ctr"/>
              <a:r>
                <a:rPr lang="it-IT" dirty="0"/>
                <a:t>Accumulo di materia</a:t>
              </a:r>
            </a:p>
            <a:p>
              <a:pPr algn="ctr"/>
              <a:r>
                <a:rPr lang="it-IT" dirty="0"/>
                <a:t>[mbar lt]</a:t>
              </a:r>
              <a:endParaRPr lang="en-US" dirty="0"/>
            </a:p>
          </p:txBody>
        </p:sp>
      </p:grpSp>
      <p:sp>
        <p:nvSpPr>
          <p:cNvPr id="24" name="TextBox 23">
            <a:extLst>
              <a:ext uri="{FF2B5EF4-FFF2-40B4-BE49-F238E27FC236}">
                <a16:creationId xmlns:a16="http://schemas.microsoft.com/office/drawing/2014/main" id="{A899DD9F-B765-8B72-A3BD-8B375662282A}"/>
              </a:ext>
            </a:extLst>
          </p:cNvPr>
          <p:cNvSpPr txBox="1"/>
          <p:nvPr/>
        </p:nvSpPr>
        <p:spPr>
          <a:xfrm>
            <a:off x="8877804" y="1803116"/>
            <a:ext cx="2643227" cy="1200329"/>
          </a:xfrm>
          <a:prstGeom prst="rect">
            <a:avLst/>
          </a:prstGeom>
          <a:noFill/>
        </p:spPr>
        <p:txBody>
          <a:bodyPr wrap="square" rtlCol="0">
            <a:spAutoFit/>
          </a:bodyPr>
          <a:lstStyle/>
          <a:p>
            <a:r>
              <a:rPr lang="it-IT" dirty="0"/>
              <a:t>Attenzione che vale solo in condizioni isotermiche</a:t>
            </a:r>
          </a:p>
          <a:p>
            <a:endParaRPr lang="it-IT" dirty="0"/>
          </a:p>
          <a:p>
            <a:r>
              <a:rPr lang="it-IT" dirty="0"/>
              <a:t>p V = n</a:t>
            </a:r>
            <a:r>
              <a:rPr lang="it-IT" baseline="-25000" dirty="0"/>
              <a:t>m</a:t>
            </a:r>
            <a:r>
              <a:rPr lang="it-IT" dirty="0"/>
              <a:t> R T</a:t>
            </a:r>
            <a:endParaRPr lang="en-US" baseline="-25000" dirty="0"/>
          </a:p>
        </p:txBody>
      </p:sp>
      <mc:AlternateContent xmlns:mc="http://schemas.openxmlformats.org/markup-compatibility/2006" xmlns:a14="http://schemas.microsoft.com/office/drawing/2010/main">
        <mc:Choice Requires="a14">
          <p:sp>
            <p:nvSpPr>
              <p:cNvPr id="3" name="TextBox 4">
                <a:extLst>
                  <a:ext uri="{FF2B5EF4-FFF2-40B4-BE49-F238E27FC236}">
                    <a16:creationId xmlns:a16="http://schemas.microsoft.com/office/drawing/2014/main" id="{8D448611-CE6C-A06F-290B-7544FD151AF1}"/>
                  </a:ext>
                </a:extLst>
              </p:cNvPr>
              <p:cNvSpPr txBox="1"/>
              <p:nvPr/>
            </p:nvSpPr>
            <p:spPr>
              <a:xfrm>
                <a:off x="2745864" y="4643902"/>
                <a:ext cx="1520948" cy="694953"/>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𝑄</m:t>
                          </m:r>
                        </m:e>
                        <m:sub>
                          <m:r>
                            <a:rPr lang="it-IT" sz="2000" b="0" i="1" smtClean="0">
                              <a:latin typeface="Cambria Math" panose="02040503050406030204" pitchFamily="18" charset="0"/>
                            </a:rPr>
                            <m:t>𝑝𝑉</m:t>
                          </m:r>
                        </m:sub>
                      </m:sSub>
                      <m:r>
                        <a:rPr lang="it-IT" sz="2000" b="0" i="1" smtClean="0">
                          <a:latin typeface="Cambria Math" panose="02040503050406030204" pitchFamily="18" charset="0"/>
                        </a:rPr>
                        <m:t>=</m:t>
                      </m:r>
                      <m:r>
                        <a:rPr lang="it-IT" sz="2000" b="0" i="1" smtClean="0">
                          <a:latin typeface="Cambria Math" panose="02040503050406030204" pitchFamily="18" charset="0"/>
                        </a:rPr>
                        <m:t>𝑆</m:t>
                      </m:r>
                      <m:r>
                        <a:rPr lang="it-IT" sz="2000" b="0" i="1" smtClean="0">
                          <a:latin typeface="Cambria Math" panose="02040503050406030204" pitchFamily="18" charset="0"/>
                        </a:rPr>
                        <m:t> </m:t>
                      </m:r>
                      <m:r>
                        <a:rPr lang="it-IT" sz="2000" b="0" i="1" smtClean="0">
                          <a:latin typeface="Cambria Math" panose="02040503050406030204" pitchFamily="18" charset="0"/>
                        </a:rPr>
                        <m:t>𝑝</m:t>
                      </m:r>
                    </m:oMath>
                  </m:oMathPara>
                </a14:m>
                <a:endParaRPr lang="en-US" sz="2000" dirty="0"/>
              </a:p>
            </p:txBody>
          </p:sp>
        </mc:Choice>
        <mc:Fallback xmlns="">
          <p:sp>
            <p:nvSpPr>
              <p:cNvPr id="3" name="TextBox 4">
                <a:extLst>
                  <a:ext uri="{FF2B5EF4-FFF2-40B4-BE49-F238E27FC236}">
                    <a16:creationId xmlns:a16="http://schemas.microsoft.com/office/drawing/2014/main" id="{8D448611-CE6C-A06F-290B-7544FD151AF1}"/>
                  </a:ext>
                </a:extLst>
              </p:cNvPr>
              <p:cNvSpPr txBox="1">
                <a:spLocks noRot="1" noChangeAspect="1" noMove="1" noResize="1" noEditPoints="1" noAdjustHandles="1" noChangeArrowheads="1" noChangeShapeType="1" noTextEdit="1"/>
              </p:cNvSpPr>
              <p:nvPr/>
            </p:nvSpPr>
            <p:spPr>
              <a:xfrm>
                <a:off x="2745864" y="4643902"/>
                <a:ext cx="1520948" cy="694953"/>
              </a:xfrm>
              <a:prstGeom prst="rect">
                <a:avLst/>
              </a:prstGeom>
              <a:blipFill>
                <a:blip r:embed="rId2"/>
                <a:stretch>
                  <a:fillRect/>
                </a:stretch>
              </a:blipFill>
              <a:ln w="19050">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TextBox 5">
                <a:extLst>
                  <a:ext uri="{FF2B5EF4-FFF2-40B4-BE49-F238E27FC236}">
                    <a16:creationId xmlns:a16="http://schemas.microsoft.com/office/drawing/2014/main" id="{C4B069D7-38B6-EF4E-F235-EA3EA3CE3418}"/>
                  </a:ext>
                </a:extLst>
              </p:cNvPr>
              <p:cNvSpPr txBox="1"/>
              <p:nvPr/>
            </p:nvSpPr>
            <p:spPr>
              <a:xfrm>
                <a:off x="6708264" y="4517456"/>
                <a:ext cx="2352586" cy="947843"/>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𝑄</m:t>
                          </m:r>
                        </m:e>
                        <m:sub>
                          <m:r>
                            <a:rPr lang="it-IT" sz="2000" b="0" i="1" smtClean="0">
                              <a:latin typeface="Cambria Math" panose="02040503050406030204" pitchFamily="18" charset="0"/>
                            </a:rPr>
                            <m:t>𝑝𝑉</m:t>
                          </m:r>
                        </m:sub>
                      </m:sSub>
                      <m:r>
                        <a:rPr lang="it-IT" sz="2000" b="0" i="1" smtClean="0">
                          <a:latin typeface="Cambria Math" panose="02040503050406030204" pitchFamily="18" charset="0"/>
                        </a:rPr>
                        <m:t>=</m:t>
                      </m:r>
                      <m:r>
                        <a:rPr lang="it-IT" sz="2000" b="0" i="1" smtClean="0">
                          <a:latin typeface="Cambria Math" panose="02040503050406030204" pitchFamily="18" charset="0"/>
                        </a:rPr>
                        <m:t>𝑉</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𝑑𝑃</m:t>
                          </m:r>
                        </m:num>
                        <m:den>
                          <m:r>
                            <a:rPr lang="it-IT" sz="2000" b="0" i="1" smtClean="0">
                              <a:latin typeface="Cambria Math" panose="02040503050406030204" pitchFamily="18" charset="0"/>
                            </a:rPr>
                            <m:t>𝑑𝑡</m:t>
                          </m:r>
                        </m:den>
                      </m:f>
                      <m:r>
                        <a:rPr lang="it-IT" sz="2000" i="1">
                          <a:latin typeface="Cambria Math" panose="02040503050406030204" pitchFamily="18" charset="0"/>
                        </a:rPr>
                        <m:t>+</m:t>
                      </m:r>
                      <m:r>
                        <a:rPr lang="it-IT" sz="2000" i="1">
                          <a:latin typeface="Cambria Math" panose="02040503050406030204" pitchFamily="18" charset="0"/>
                        </a:rPr>
                        <m:t>𝑆</m:t>
                      </m:r>
                      <m:r>
                        <a:rPr lang="it-IT" sz="2000" i="1">
                          <a:latin typeface="Cambria Math" panose="02040503050406030204" pitchFamily="18" charset="0"/>
                        </a:rPr>
                        <m:t> </m:t>
                      </m:r>
                      <m:r>
                        <a:rPr lang="it-IT" sz="2000" i="1">
                          <a:latin typeface="Cambria Math" panose="02040503050406030204" pitchFamily="18" charset="0"/>
                        </a:rPr>
                        <m:t>𝑝</m:t>
                      </m:r>
                    </m:oMath>
                  </m:oMathPara>
                </a14:m>
                <a:endParaRPr lang="en-US" sz="2000" dirty="0"/>
              </a:p>
            </p:txBody>
          </p:sp>
        </mc:Choice>
        <mc:Fallback xmlns="">
          <p:sp>
            <p:nvSpPr>
              <p:cNvPr id="4" name="TextBox 5">
                <a:extLst>
                  <a:ext uri="{FF2B5EF4-FFF2-40B4-BE49-F238E27FC236}">
                    <a16:creationId xmlns:a16="http://schemas.microsoft.com/office/drawing/2014/main" id="{C4B069D7-38B6-EF4E-F235-EA3EA3CE3418}"/>
                  </a:ext>
                </a:extLst>
              </p:cNvPr>
              <p:cNvSpPr txBox="1">
                <a:spLocks noRot="1" noChangeAspect="1" noMove="1" noResize="1" noEditPoints="1" noAdjustHandles="1" noChangeArrowheads="1" noChangeShapeType="1" noTextEdit="1"/>
              </p:cNvSpPr>
              <p:nvPr/>
            </p:nvSpPr>
            <p:spPr>
              <a:xfrm>
                <a:off x="6708264" y="4517456"/>
                <a:ext cx="2352586" cy="947843"/>
              </a:xfrm>
              <a:prstGeom prst="rect">
                <a:avLst/>
              </a:prstGeom>
              <a:blipFill>
                <a:blip r:embed="rId3"/>
                <a:stretch>
                  <a:fillRect/>
                </a:stretch>
              </a:blipFill>
              <a:ln w="19050">
                <a:noFill/>
              </a:ln>
            </p:spPr>
            <p:txBody>
              <a:bodyPr/>
              <a:lstStyle/>
              <a:p>
                <a:r>
                  <a:rPr lang="it-IT">
                    <a:noFill/>
                  </a:rPr>
                  <a:t> </a:t>
                </a:r>
              </a:p>
            </p:txBody>
          </p:sp>
        </mc:Fallback>
      </mc:AlternateContent>
      <p:sp>
        <p:nvSpPr>
          <p:cNvPr id="7" name="Arrow: Right 8">
            <a:extLst>
              <a:ext uri="{FF2B5EF4-FFF2-40B4-BE49-F238E27FC236}">
                <a16:creationId xmlns:a16="http://schemas.microsoft.com/office/drawing/2014/main" id="{775864DB-97B4-4236-CD03-CCBE7EFE219C}"/>
              </a:ext>
            </a:extLst>
          </p:cNvPr>
          <p:cNvSpPr/>
          <p:nvPr/>
        </p:nvSpPr>
        <p:spPr>
          <a:xfrm>
            <a:off x="4801487" y="4754416"/>
            <a:ext cx="1229360" cy="419879"/>
          </a:xfrm>
          <a:prstGeom prst="rightArrow">
            <a:avLst/>
          </a:prstGeom>
          <a:solidFill>
            <a:srgbClr val="E3061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9">
            <a:extLst>
              <a:ext uri="{FF2B5EF4-FFF2-40B4-BE49-F238E27FC236}">
                <a16:creationId xmlns:a16="http://schemas.microsoft.com/office/drawing/2014/main" id="{09AE0D6C-ED15-25F4-2CB2-1474A765F526}"/>
              </a:ext>
            </a:extLst>
          </p:cNvPr>
          <p:cNvSpPr txBox="1"/>
          <p:nvPr/>
        </p:nvSpPr>
        <p:spPr>
          <a:xfrm>
            <a:off x="2377471" y="5553162"/>
            <a:ext cx="2257734" cy="369332"/>
          </a:xfrm>
          <a:prstGeom prst="rect">
            <a:avLst/>
          </a:prstGeom>
          <a:noFill/>
        </p:spPr>
        <p:txBody>
          <a:bodyPr wrap="none" rtlCol="0">
            <a:spAutoFit/>
          </a:bodyPr>
          <a:lstStyle/>
          <a:p>
            <a:r>
              <a:rPr lang="it-IT" dirty="0"/>
              <a:t>Condizioni Stazionarie</a:t>
            </a:r>
            <a:endParaRPr lang="en-US" dirty="0"/>
          </a:p>
        </p:txBody>
      </p:sp>
      <p:sp>
        <p:nvSpPr>
          <p:cNvPr id="23" name="TextBox 10">
            <a:extLst>
              <a:ext uri="{FF2B5EF4-FFF2-40B4-BE49-F238E27FC236}">
                <a16:creationId xmlns:a16="http://schemas.microsoft.com/office/drawing/2014/main" id="{09CEAC88-D806-CE83-E6BD-C71CE55CF352}"/>
              </a:ext>
            </a:extLst>
          </p:cNvPr>
          <p:cNvSpPr txBox="1"/>
          <p:nvPr/>
        </p:nvSpPr>
        <p:spPr>
          <a:xfrm>
            <a:off x="6774317" y="5559593"/>
            <a:ext cx="2220480" cy="369332"/>
          </a:xfrm>
          <a:prstGeom prst="rect">
            <a:avLst/>
          </a:prstGeom>
          <a:noFill/>
        </p:spPr>
        <p:txBody>
          <a:bodyPr wrap="none" rtlCol="0">
            <a:spAutoFit/>
          </a:bodyPr>
          <a:lstStyle/>
          <a:p>
            <a:r>
              <a:rPr lang="it-IT" dirty="0"/>
              <a:t>Condizioni Dinamiche</a:t>
            </a:r>
            <a:endParaRPr lang="en-US" dirty="0"/>
          </a:p>
        </p:txBody>
      </p:sp>
      <p:cxnSp>
        <p:nvCxnSpPr>
          <p:cNvPr id="25" name="Connettore 2 24">
            <a:extLst>
              <a:ext uri="{FF2B5EF4-FFF2-40B4-BE49-F238E27FC236}">
                <a16:creationId xmlns:a16="http://schemas.microsoft.com/office/drawing/2014/main" id="{B203D5FA-D6F8-90B0-E20F-6F170D0458E2}"/>
              </a:ext>
            </a:extLst>
          </p:cNvPr>
          <p:cNvCxnSpPr>
            <a:cxnSpLocks/>
          </p:cNvCxnSpPr>
          <p:nvPr/>
        </p:nvCxnSpPr>
        <p:spPr>
          <a:xfrm>
            <a:off x="5483737" y="3530278"/>
            <a:ext cx="2155554" cy="11136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1CF3278E-95AB-FCE6-34BC-2AB013C68E27}"/>
              </a:ext>
            </a:extLst>
          </p:cNvPr>
          <p:cNvCxnSpPr>
            <a:cxnSpLocks/>
          </p:cNvCxnSpPr>
          <p:nvPr/>
        </p:nvCxnSpPr>
        <p:spPr>
          <a:xfrm>
            <a:off x="7245752" y="3194613"/>
            <a:ext cx="1354238" cy="144928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9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E8E86-DFF7-1788-AB71-4CDBFEE0A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F40E6-CFAC-DD09-2231-5A580A4F8488}"/>
              </a:ext>
            </a:extLst>
          </p:cNvPr>
          <p:cNvSpPr>
            <a:spLocks noGrp="1"/>
          </p:cNvSpPr>
          <p:nvPr>
            <p:ph type="title"/>
          </p:nvPr>
        </p:nvSpPr>
        <p:spPr/>
        <p:txBody>
          <a:bodyPr>
            <a:normAutofit fontScale="90000"/>
          </a:bodyPr>
          <a:lstStyle/>
          <a:p>
            <a:r>
              <a:rPr lang="it-IT" dirty="0"/>
              <a:t>Equazione Generale del Pompaggio</a:t>
            </a:r>
            <a:endParaRPr lang="en-US" dirty="0"/>
          </a:p>
        </p:txBody>
      </p:sp>
      <p:grpSp>
        <p:nvGrpSpPr>
          <p:cNvPr id="22" name="Group 21">
            <a:extLst>
              <a:ext uri="{FF2B5EF4-FFF2-40B4-BE49-F238E27FC236}">
                <a16:creationId xmlns:a16="http://schemas.microsoft.com/office/drawing/2014/main" id="{B7FD5D63-AC80-FFA9-29F7-FB0DBC4925B5}"/>
              </a:ext>
            </a:extLst>
          </p:cNvPr>
          <p:cNvGrpSpPr/>
          <p:nvPr/>
        </p:nvGrpSpPr>
        <p:grpSpPr>
          <a:xfrm>
            <a:off x="2377471" y="1507413"/>
            <a:ext cx="5734149" cy="1921587"/>
            <a:chOff x="2574241" y="2977091"/>
            <a:chExt cx="5734149" cy="1921587"/>
          </a:xfrm>
        </p:grpSpPr>
        <p:grpSp>
          <p:nvGrpSpPr>
            <p:cNvPr id="18" name="Group 17">
              <a:extLst>
                <a:ext uri="{FF2B5EF4-FFF2-40B4-BE49-F238E27FC236}">
                  <a16:creationId xmlns:a16="http://schemas.microsoft.com/office/drawing/2014/main" id="{A05AA17C-2429-0F68-0799-F382FCD6BF30}"/>
                </a:ext>
              </a:extLst>
            </p:cNvPr>
            <p:cNvGrpSpPr/>
            <p:nvPr/>
          </p:nvGrpSpPr>
          <p:grpSpPr>
            <a:xfrm>
              <a:off x="3155883" y="2977091"/>
              <a:ext cx="4565830" cy="1076960"/>
              <a:chOff x="2779729" y="3312160"/>
              <a:chExt cx="4565830" cy="1076960"/>
            </a:xfrm>
          </p:grpSpPr>
          <p:sp>
            <p:nvSpPr>
              <p:cNvPr id="12" name="Rectangle: Rounded Corners 11">
                <a:extLst>
                  <a:ext uri="{FF2B5EF4-FFF2-40B4-BE49-F238E27FC236}">
                    <a16:creationId xmlns:a16="http://schemas.microsoft.com/office/drawing/2014/main" id="{EAE3EE74-69E6-43DF-F7E0-DDFE287FABAD}"/>
                  </a:ext>
                </a:extLst>
              </p:cNvPr>
              <p:cNvSpPr/>
              <p:nvPr/>
            </p:nvSpPr>
            <p:spPr>
              <a:xfrm>
                <a:off x="4265603" y="3312160"/>
                <a:ext cx="1635760" cy="107696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V </a:t>
                </a:r>
                <a:r>
                  <a:rPr lang="it-IT" dirty="0" err="1">
                    <a:solidFill>
                      <a:schemeClr val="tx1"/>
                    </a:solidFill>
                  </a:rPr>
                  <a:t>dp</a:t>
                </a:r>
                <a:endParaRPr lang="en-US" dirty="0">
                  <a:solidFill>
                    <a:schemeClr val="tx1"/>
                  </a:solidFill>
                </a:endParaRPr>
              </a:p>
            </p:txBody>
          </p:sp>
          <p:cxnSp>
            <p:nvCxnSpPr>
              <p:cNvPr id="14" name="Straight Arrow Connector 13">
                <a:extLst>
                  <a:ext uri="{FF2B5EF4-FFF2-40B4-BE49-F238E27FC236}">
                    <a16:creationId xmlns:a16="http://schemas.microsoft.com/office/drawing/2014/main" id="{B379D559-E351-DF53-FC2A-4C0FF55FDF06}"/>
                  </a:ext>
                </a:extLst>
              </p:cNvPr>
              <p:cNvCxnSpPr>
                <a:endCxn id="12" idx="1"/>
              </p:cNvCxnSpPr>
              <p:nvPr/>
            </p:nvCxnSpPr>
            <p:spPr>
              <a:xfrm>
                <a:off x="3545840" y="3850640"/>
                <a:ext cx="71976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685E15C4-2096-B9AB-C142-B44C29D0721F}"/>
                  </a:ext>
                </a:extLst>
              </p:cNvPr>
              <p:cNvSpPr txBox="1"/>
              <p:nvPr/>
            </p:nvSpPr>
            <p:spPr>
              <a:xfrm>
                <a:off x="2779729" y="3665974"/>
                <a:ext cx="740908" cy="369332"/>
              </a:xfrm>
              <a:prstGeom prst="rect">
                <a:avLst/>
              </a:prstGeom>
              <a:noFill/>
            </p:spPr>
            <p:txBody>
              <a:bodyPr wrap="none" rtlCol="0">
                <a:spAutoFit/>
              </a:bodyPr>
              <a:lstStyle/>
              <a:p>
                <a:r>
                  <a:rPr lang="it-IT" dirty="0" err="1"/>
                  <a:t>Q</a:t>
                </a:r>
                <a:r>
                  <a:rPr lang="it-IT" baseline="-25000" dirty="0" err="1"/>
                  <a:t>pV</a:t>
                </a:r>
                <a:r>
                  <a:rPr lang="it-IT" baseline="-25000" dirty="0"/>
                  <a:t> </a:t>
                </a:r>
                <a:r>
                  <a:rPr lang="it-IT" dirty="0" err="1"/>
                  <a:t>dt</a:t>
                </a:r>
                <a:endParaRPr lang="en-US" dirty="0"/>
              </a:p>
            </p:txBody>
          </p:sp>
          <p:sp>
            <p:nvSpPr>
              <p:cNvPr id="16" name="TextBox 15">
                <a:extLst>
                  <a:ext uri="{FF2B5EF4-FFF2-40B4-BE49-F238E27FC236}">
                    <a16:creationId xmlns:a16="http://schemas.microsoft.com/office/drawing/2014/main" id="{7C0CAEF1-AC6A-F908-9BE9-E7BCC9C0304E}"/>
                  </a:ext>
                </a:extLst>
              </p:cNvPr>
              <p:cNvSpPr txBox="1"/>
              <p:nvPr/>
            </p:nvSpPr>
            <p:spPr>
              <a:xfrm>
                <a:off x="6646329" y="3676134"/>
                <a:ext cx="699230" cy="369332"/>
              </a:xfrm>
              <a:prstGeom prst="rect">
                <a:avLst/>
              </a:prstGeom>
              <a:noFill/>
            </p:spPr>
            <p:txBody>
              <a:bodyPr wrap="none" rtlCol="0">
                <a:spAutoFit/>
              </a:bodyPr>
              <a:lstStyle/>
              <a:p>
                <a:r>
                  <a:rPr lang="it-IT" dirty="0"/>
                  <a:t>S p</a:t>
                </a:r>
                <a:r>
                  <a:rPr lang="it-IT" baseline="-25000" dirty="0"/>
                  <a:t> </a:t>
                </a:r>
                <a:r>
                  <a:rPr lang="it-IT" dirty="0" err="1"/>
                  <a:t>dt</a:t>
                </a:r>
                <a:endParaRPr lang="en-US" dirty="0"/>
              </a:p>
            </p:txBody>
          </p:sp>
          <p:cxnSp>
            <p:nvCxnSpPr>
              <p:cNvPr id="17" name="Straight Arrow Connector 16">
                <a:extLst>
                  <a:ext uri="{FF2B5EF4-FFF2-40B4-BE49-F238E27FC236}">
                    <a16:creationId xmlns:a16="http://schemas.microsoft.com/office/drawing/2014/main" id="{2C1B35EA-2035-D42C-E022-E03273B616A5}"/>
                  </a:ext>
                </a:extLst>
              </p:cNvPr>
              <p:cNvCxnSpPr/>
              <p:nvPr/>
            </p:nvCxnSpPr>
            <p:spPr>
              <a:xfrm>
                <a:off x="5901363" y="3860800"/>
                <a:ext cx="71976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19" name="TextBox 18">
              <a:extLst>
                <a:ext uri="{FF2B5EF4-FFF2-40B4-BE49-F238E27FC236}">
                  <a16:creationId xmlns:a16="http://schemas.microsoft.com/office/drawing/2014/main" id="{AA196591-6370-8180-DD8D-A62D187DBC3F}"/>
                </a:ext>
              </a:extLst>
            </p:cNvPr>
            <p:cNvSpPr txBox="1"/>
            <p:nvPr/>
          </p:nvSpPr>
          <p:spPr>
            <a:xfrm>
              <a:off x="2574241" y="3872960"/>
              <a:ext cx="1784399" cy="646331"/>
            </a:xfrm>
            <a:prstGeom prst="rect">
              <a:avLst/>
            </a:prstGeom>
            <a:noFill/>
          </p:spPr>
          <p:txBody>
            <a:bodyPr wrap="none" rtlCol="0">
              <a:spAutoFit/>
            </a:bodyPr>
            <a:lstStyle/>
            <a:p>
              <a:pPr algn="ctr"/>
              <a:r>
                <a:rPr lang="it-IT" dirty="0"/>
                <a:t>Materia entrante</a:t>
              </a:r>
            </a:p>
            <a:p>
              <a:pPr algn="ctr"/>
              <a:r>
                <a:rPr lang="it-IT" dirty="0"/>
                <a:t>[mbar lt]</a:t>
              </a:r>
              <a:endParaRPr lang="en-US" dirty="0"/>
            </a:p>
          </p:txBody>
        </p:sp>
        <p:sp>
          <p:nvSpPr>
            <p:cNvPr id="20" name="TextBox 19">
              <a:extLst>
                <a:ext uri="{FF2B5EF4-FFF2-40B4-BE49-F238E27FC236}">
                  <a16:creationId xmlns:a16="http://schemas.microsoft.com/office/drawing/2014/main" id="{C0C67449-02AB-7271-EBBD-E1FE6C2A67D5}"/>
                </a:ext>
              </a:extLst>
            </p:cNvPr>
            <p:cNvSpPr txBox="1"/>
            <p:nvPr/>
          </p:nvSpPr>
          <p:spPr>
            <a:xfrm>
              <a:off x="6597280" y="3872959"/>
              <a:ext cx="1711110" cy="646331"/>
            </a:xfrm>
            <a:prstGeom prst="rect">
              <a:avLst/>
            </a:prstGeom>
            <a:noFill/>
          </p:spPr>
          <p:txBody>
            <a:bodyPr wrap="none" rtlCol="0">
              <a:spAutoFit/>
            </a:bodyPr>
            <a:lstStyle/>
            <a:p>
              <a:pPr algn="ctr"/>
              <a:r>
                <a:rPr lang="it-IT" dirty="0"/>
                <a:t>Materia uscente</a:t>
              </a:r>
            </a:p>
            <a:p>
              <a:pPr algn="ctr"/>
              <a:r>
                <a:rPr lang="it-IT" dirty="0"/>
                <a:t>[mbar lt]</a:t>
              </a:r>
              <a:endParaRPr lang="en-US" dirty="0"/>
            </a:p>
          </p:txBody>
        </p:sp>
        <p:sp>
          <p:nvSpPr>
            <p:cNvPr id="21" name="TextBox 20">
              <a:extLst>
                <a:ext uri="{FF2B5EF4-FFF2-40B4-BE49-F238E27FC236}">
                  <a16:creationId xmlns:a16="http://schemas.microsoft.com/office/drawing/2014/main" id="{B6F7AEE3-9951-EFA3-61CF-6D16D8A9CBCD}"/>
                </a:ext>
              </a:extLst>
            </p:cNvPr>
            <p:cNvSpPr txBox="1"/>
            <p:nvPr/>
          </p:nvSpPr>
          <p:spPr>
            <a:xfrm>
              <a:off x="4416521" y="4252347"/>
              <a:ext cx="2122889" cy="646331"/>
            </a:xfrm>
            <a:prstGeom prst="rect">
              <a:avLst/>
            </a:prstGeom>
            <a:noFill/>
          </p:spPr>
          <p:txBody>
            <a:bodyPr wrap="none" rtlCol="0">
              <a:spAutoFit/>
            </a:bodyPr>
            <a:lstStyle/>
            <a:p>
              <a:pPr algn="ctr"/>
              <a:r>
                <a:rPr lang="it-IT" dirty="0"/>
                <a:t>Accumulo di materia</a:t>
              </a:r>
            </a:p>
            <a:p>
              <a:pPr algn="ctr"/>
              <a:r>
                <a:rPr lang="it-IT" dirty="0"/>
                <a:t>[mbar lt]</a:t>
              </a:r>
              <a:endParaRPr lang="en-US" dirty="0"/>
            </a:p>
          </p:txBody>
        </p:sp>
      </p:grpSp>
      <p:sp>
        <p:nvSpPr>
          <p:cNvPr id="24" name="TextBox 23">
            <a:extLst>
              <a:ext uri="{FF2B5EF4-FFF2-40B4-BE49-F238E27FC236}">
                <a16:creationId xmlns:a16="http://schemas.microsoft.com/office/drawing/2014/main" id="{AE7A9AA1-E984-3747-45D2-2A2D2BC9B5BB}"/>
              </a:ext>
            </a:extLst>
          </p:cNvPr>
          <p:cNvSpPr txBox="1"/>
          <p:nvPr/>
        </p:nvSpPr>
        <p:spPr>
          <a:xfrm>
            <a:off x="8877804" y="1803116"/>
            <a:ext cx="2643227" cy="1200329"/>
          </a:xfrm>
          <a:prstGeom prst="rect">
            <a:avLst/>
          </a:prstGeom>
          <a:noFill/>
        </p:spPr>
        <p:txBody>
          <a:bodyPr wrap="square" rtlCol="0">
            <a:spAutoFit/>
          </a:bodyPr>
          <a:lstStyle/>
          <a:p>
            <a:r>
              <a:rPr lang="it-IT" dirty="0"/>
              <a:t>Attenzione che vale solo in condizioni isotermiche</a:t>
            </a:r>
          </a:p>
          <a:p>
            <a:endParaRPr lang="it-IT" dirty="0"/>
          </a:p>
          <a:p>
            <a:r>
              <a:rPr lang="it-IT" dirty="0"/>
              <a:t>p V = n</a:t>
            </a:r>
            <a:r>
              <a:rPr lang="it-IT" baseline="-25000" dirty="0"/>
              <a:t>m</a:t>
            </a:r>
            <a:r>
              <a:rPr lang="it-IT" dirty="0"/>
              <a:t> R T</a:t>
            </a:r>
            <a:endParaRPr lang="en-US" baseline="-25000" dirty="0"/>
          </a:p>
        </p:txBody>
      </p:sp>
      <mc:AlternateContent xmlns:mc="http://schemas.openxmlformats.org/markup-compatibility/2006" xmlns:a14="http://schemas.microsoft.com/office/drawing/2010/main">
        <mc:Choice Requires="a14">
          <p:sp>
            <p:nvSpPr>
              <p:cNvPr id="5" name="TextBox 22">
                <a:extLst>
                  <a:ext uri="{FF2B5EF4-FFF2-40B4-BE49-F238E27FC236}">
                    <a16:creationId xmlns:a16="http://schemas.microsoft.com/office/drawing/2014/main" id="{52F6EAE0-35A4-7210-C0D1-763B7E90F1DC}"/>
                  </a:ext>
                </a:extLst>
              </p:cNvPr>
              <p:cNvSpPr txBox="1"/>
              <p:nvPr/>
            </p:nvSpPr>
            <p:spPr>
              <a:xfrm>
                <a:off x="6800510" y="4453392"/>
                <a:ext cx="2544946" cy="947843"/>
              </a:xfrm>
              <a:prstGeom prst="rect">
                <a:avLst/>
              </a:prstGeom>
              <a:noFill/>
              <a:ln w="19050">
                <a:solidFill>
                  <a:srgbClr val="E30613"/>
                </a:solid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r>
                        <a:rPr lang="it-IT" sz="2000" i="1" smtClean="0">
                          <a:latin typeface="Cambria Math" panose="02040503050406030204" pitchFamily="18" charset="0"/>
                        </a:rPr>
                        <m:t>−</m:t>
                      </m:r>
                      <m:r>
                        <a:rPr lang="it-IT" sz="2000" i="1">
                          <a:latin typeface="Cambria Math" panose="02040503050406030204" pitchFamily="18" charset="0"/>
                        </a:rPr>
                        <m:t>𝑉</m:t>
                      </m:r>
                      <m:f>
                        <m:fPr>
                          <m:ctrlPr>
                            <a:rPr lang="it-IT" sz="2000" i="1">
                              <a:latin typeface="Cambria Math" panose="02040503050406030204" pitchFamily="18" charset="0"/>
                            </a:rPr>
                          </m:ctrlPr>
                        </m:fPr>
                        <m:num>
                          <m:r>
                            <a:rPr lang="it-IT" sz="2000" i="1">
                              <a:latin typeface="Cambria Math" panose="02040503050406030204" pitchFamily="18" charset="0"/>
                            </a:rPr>
                            <m:t>𝑑</m:t>
                          </m:r>
                          <m:r>
                            <a:rPr lang="it-IT" sz="2000" b="0" i="1" smtClean="0">
                              <a:latin typeface="Cambria Math" panose="02040503050406030204" pitchFamily="18" charset="0"/>
                            </a:rPr>
                            <m:t>𝑝</m:t>
                          </m:r>
                        </m:num>
                        <m:den>
                          <m:r>
                            <a:rPr lang="it-IT" sz="2000" i="1">
                              <a:latin typeface="Cambria Math" panose="02040503050406030204" pitchFamily="18" charset="0"/>
                            </a:rPr>
                            <m:t>𝑑𝑡</m:t>
                          </m:r>
                        </m:den>
                      </m:f>
                      <m:r>
                        <a:rPr lang="it-IT" sz="2000" b="0" i="1" smtClean="0">
                          <a:latin typeface="Cambria Math" panose="02040503050406030204" pitchFamily="18" charset="0"/>
                        </a:rPr>
                        <m:t>=</m:t>
                      </m:r>
                      <m:r>
                        <a:rPr lang="it-IT" sz="2000" b="0" i="1" smtClean="0">
                          <a:latin typeface="Cambria Math" panose="02040503050406030204" pitchFamily="18" charset="0"/>
                        </a:rPr>
                        <m:t>𝑆</m:t>
                      </m:r>
                      <m:r>
                        <a:rPr lang="it-IT" sz="2000" b="0" i="1" smtClean="0">
                          <a:latin typeface="Cambria Math" panose="02040503050406030204" pitchFamily="18" charset="0"/>
                        </a:rPr>
                        <m:t> </m:t>
                      </m:r>
                      <m:r>
                        <a:rPr lang="it-IT" sz="2000" b="0" i="1" smtClean="0">
                          <a:latin typeface="Cambria Math" panose="02040503050406030204" pitchFamily="18" charset="0"/>
                        </a:rPr>
                        <m:t>𝑝</m:t>
                      </m:r>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𝑄</m:t>
                          </m:r>
                        </m:e>
                        <m:sub>
                          <m:r>
                            <a:rPr lang="it-IT" sz="2000" b="0" i="1" smtClean="0">
                              <a:latin typeface="Cambria Math" panose="02040503050406030204" pitchFamily="18" charset="0"/>
                            </a:rPr>
                            <m:t>𝑝𝑉</m:t>
                          </m:r>
                        </m:sub>
                      </m:sSub>
                    </m:oMath>
                  </m:oMathPara>
                </a14:m>
                <a:endParaRPr lang="en-US" sz="2000" dirty="0"/>
              </a:p>
            </p:txBody>
          </p:sp>
        </mc:Choice>
        <mc:Fallback xmlns="">
          <p:sp>
            <p:nvSpPr>
              <p:cNvPr id="5" name="TextBox 22">
                <a:extLst>
                  <a:ext uri="{FF2B5EF4-FFF2-40B4-BE49-F238E27FC236}">
                    <a16:creationId xmlns:a16="http://schemas.microsoft.com/office/drawing/2014/main" id="{52F6EAE0-35A4-7210-C0D1-763B7E90F1DC}"/>
                  </a:ext>
                </a:extLst>
              </p:cNvPr>
              <p:cNvSpPr txBox="1">
                <a:spLocks noRot="1" noChangeAspect="1" noMove="1" noResize="1" noEditPoints="1" noAdjustHandles="1" noChangeArrowheads="1" noChangeShapeType="1" noTextEdit="1"/>
              </p:cNvSpPr>
              <p:nvPr/>
            </p:nvSpPr>
            <p:spPr>
              <a:xfrm>
                <a:off x="6800510" y="4453392"/>
                <a:ext cx="2544946" cy="947843"/>
              </a:xfrm>
              <a:prstGeom prst="rect">
                <a:avLst/>
              </a:prstGeom>
              <a:blipFill>
                <a:blip r:embed="rId2"/>
                <a:stretch>
                  <a:fillRect/>
                </a:stretch>
              </a:blipFill>
              <a:ln w="19050">
                <a:solidFill>
                  <a:srgbClr val="E30613"/>
                </a:solidFill>
              </a:ln>
            </p:spPr>
            <p:txBody>
              <a:bodyPr/>
              <a:lstStyle/>
              <a:p>
                <a:r>
                  <a:rPr lang="it-IT">
                    <a:noFill/>
                  </a:rPr>
                  <a:t> </a:t>
                </a:r>
              </a:p>
            </p:txBody>
          </p:sp>
        </mc:Fallback>
      </mc:AlternateContent>
      <p:sp>
        <p:nvSpPr>
          <p:cNvPr id="6" name="TextBox 24">
            <a:extLst>
              <a:ext uri="{FF2B5EF4-FFF2-40B4-BE49-F238E27FC236}">
                <a16:creationId xmlns:a16="http://schemas.microsoft.com/office/drawing/2014/main" id="{CC78A4F8-7885-0A64-07CC-3090366A435D}"/>
              </a:ext>
            </a:extLst>
          </p:cNvPr>
          <p:cNvSpPr txBox="1"/>
          <p:nvPr/>
        </p:nvSpPr>
        <p:spPr>
          <a:xfrm>
            <a:off x="475890" y="3869591"/>
            <a:ext cx="6110006" cy="369332"/>
          </a:xfrm>
          <a:prstGeom prst="rect">
            <a:avLst/>
          </a:prstGeom>
          <a:noFill/>
        </p:spPr>
        <p:txBody>
          <a:bodyPr wrap="none" rtlCol="0">
            <a:spAutoFit/>
          </a:bodyPr>
          <a:lstStyle/>
          <a:p>
            <a:r>
              <a:rPr lang="it-IT" dirty="0"/>
              <a:t>Equazione riscritta per evidenziare l’andamento della pressione</a:t>
            </a:r>
            <a:endParaRPr lang="en-US" dirty="0"/>
          </a:p>
        </p:txBody>
      </p:sp>
      <p:sp>
        <p:nvSpPr>
          <p:cNvPr id="9" name="TextBox 2">
            <a:extLst>
              <a:ext uri="{FF2B5EF4-FFF2-40B4-BE49-F238E27FC236}">
                <a16:creationId xmlns:a16="http://schemas.microsoft.com/office/drawing/2014/main" id="{C7671D12-4DE6-1582-4096-0E7DFAFB8A44}"/>
              </a:ext>
            </a:extLst>
          </p:cNvPr>
          <p:cNvSpPr txBox="1"/>
          <p:nvPr/>
        </p:nvSpPr>
        <p:spPr>
          <a:xfrm>
            <a:off x="231308" y="5777539"/>
            <a:ext cx="11729384" cy="923330"/>
          </a:xfrm>
          <a:prstGeom prst="rect">
            <a:avLst/>
          </a:prstGeom>
          <a:noFill/>
        </p:spPr>
        <p:txBody>
          <a:bodyPr wrap="square" rtlCol="0">
            <a:spAutoFit/>
          </a:bodyPr>
          <a:lstStyle/>
          <a:p>
            <a:r>
              <a:rPr lang="it-IT" dirty="0"/>
              <a:t>La pressione nel volume diminuisce nel tempo a seconda del rapporto S/V.  L’ingresso di gas è si oppone all’andamento.</a:t>
            </a:r>
            <a:br>
              <a:rPr lang="it-IT" dirty="0"/>
            </a:br>
            <a:endParaRPr lang="it-IT" dirty="0"/>
          </a:p>
          <a:p>
            <a:r>
              <a:rPr lang="it-IT" dirty="0"/>
              <a:t>Tutte le grandezze tranne V possono variare nel tempo o con la pressione</a:t>
            </a:r>
            <a:endParaRPr lang="en-US" dirty="0"/>
          </a:p>
        </p:txBody>
      </p:sp>
      <mc:AlternateContent xmlns:mc="http://schemas.openxmlformats.org/markup-compatibility/2006" xmlns:a14="http://schemas.microsoft.com/office/drawing/2010/main">
        <mc:Choice Requires="a14">
          <p:sp>
            <p:nvSpPr>
              <p:cNvPr id="10" name="TextBox 5">
                <a:extLst>
                  <a:ext uri="{FF2B5EF4-FFF2-40B4-BE49-F238E27FC236}">
                    <a16:creationId xmlns:a16="http://schemas.microsoft.com/office/drawing/2014/main" id="{2ECBCCC8-EEDC-5E80-9AAC-5BF2B7A3FABB}"/>
                  </a:ext>
                </a:extLst>
              </p:cNvPr>
              <p:cNvSpPr txBox="1"/>
              <p:nvPr/>
            </p:nvSpPr>
            <p:spPr>
              <a:xfrm>
                <a:off x="2002801" y="4453392"/>
                <a:ext cx="2352586" cy="947843"/>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𝑄</m:t>
                          </m:r>
                        </m:e>
                        <m:sub>
                          <m:r>
                            <a:rPr lang="it-IT" sz="2000" b="0" i="1" smtClean="0">
                              <a:latin typeface="Cambria Math" panose="02040503050406030204" pitchFamily="18" charset="0"/>
                            </a:rPr>
                            <m:t>𝑝𝑉</m:t>
                          </m:r>
                        </m:sub>
                      </m:sSub>
                      <m:r>
                        <a:rPr lang="it-IT" sz="2000" b="0" i="1" smtClean="0">
                          <a:latin typeface="Cambria Math" panose="02040503050406030204" pitchFamily="18" charset="0"/>
                        </a:rPr>
                        <m:t>=</m:t>
                      </m:r>
                      <m:r>
                        <a:rPr lang="it-IT" sz="2000" b="0" i="1" smtClean="0">
                          <a:latin typeface="Cambria Math" panose="02040503050406030204" pitchFamily="18" charset="0"/>
                        </a:rPr>
                        <m:t>𝑉</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𝑑𝑃</m:t>
                          </m:r>
                        </m:num>
                        <m:den>
                          <m:r>
                            <a:rPr lang="it-IT" sz="2000" b="0" i="1" smtClean="0">
                              <a:latin typeface="Cambria Math" panose="02040503050406030204" pitchFamily="18" charset="0"/>
                            </a:rPr>
                            <m:t>𝑑𝑡</m:t>
                          </m:r>
                        </m:den>
                      </m:f>
                      <m:r>
                        <a:rPr lang="it-IT" sz="2000" i="1">
                          <a:latin typeface="Cambria Math" panose="02040503050406030204" pitchFamily="18" charset="0"/>
                        </a:rPr>
                        <m:t>+</m:t>
                      </m:r>
                      <m:r>
                        <a:rPr lang="it-IT" sz="2000" i="1">
                          <a:latin typeface="Cambria Math" panose="02040503050406030204" pitchFamily="18" charset="0"/>
                        </a:rPr>
                        <m:t>𝑆</m:t>
                      </m:r>
                      <m:r>
                        <a:rPr lang="it-IT" sz="2000" i="1">
                          <a:latin typeface="Cambria Math" panose="02040503050406030204" pitchFamily="18" charset="0"/>
                        </a:rPr>
                        <m:t> </m:t>
                      </m:r>
                      <m:r>
                        <a:rPr lang="it-IT" sz="2000" i="1">
                          <a:latin typeface="Cambria Math" panose="02040503050406030204" pitchFamily="18" charset="0"/>
                        </a:rPr>
                        <m:t>𝑝</m:t>
                      </m:r>
                    </m:oMath>
                  </m:oMathPara>
                </a14:m>
                <a:endParaRPr lang="en-US" sz="2000" dirty="0"/>
              </a:p>
            </p:txBody>
          </p:sp>
        </mc:Choice>
        <mc:Fallback xmlns="">
          <p:sp>
            <p:nvSpPr>
              <p:cNvPr id="10" name="TextBox 5">
                <a:extLst>
                  <a:ext uri="{FF2B5EF4-FFF2-40B4-BE49-F238E27FC236}">
                    <a16:creationId xmlns:a16="http://schemas.microsoft.com/office/drawing/2014/main" id="{2ECBCCC8-EEDC-5E80-9AAC-5BF2B7A3FABB}"/>
                  </a:ext>
                </a:extLst>
              </p:cNvPr>
              <p:cNvSpPr txBox="1">
                <a:spLocks noRot="1" noChangeAspect="1" noMove="1" noResize="1" noEditPoints="1" noAdjustHandles="1" noChangeArrowheads="1" noChangeShapeType="1" noTextEdit="1"/>
              </p:cNvSpPr>
              <p:nvPr/>
            </p:nvSpPr>
            <p:spPr>
              <a:xfrm>
                <a:off x="2002801" y="4453392"/>
                <a:ext cx="2352586" cy="947843"/>
              </a:xfrm>
              <a:prstGeom prst="rect">
                <a:avLst/>
              </a:prstGeom>
              <a:blipFill>
                <a:blip r:embed="rId3"/>
                <a:stretch>
                  <a:fillRect/>
                </a:stretch>
              </a:blipFill>
              <a:ln w="19050">
                <a:noFill/>
              </a:ln>
            </p:spPr>
            <p:txBody>
              <a:bodyPr/>
              <a:lstStyle/>
              <a:p>
                <a:r>
                  <a:rPr lang="it-IT">
                    <a:noFill/>
                  </a:rPr>
                  <a:t> </a:t>
                </a:r>
              </a:p>
            </p:txBody>
          </p:sp>
        </mc:Fallback>
      </mc:AlternateContent>
      <p:sp>
        <p:nvSpPr>
          <p:cNvPr id="11" name="Arrow: Right 8">
            <a:extLst>
              <a:ext uri="{FF2B5EF4-FFF2-40B4-BE49-F238E27FC236}">
                <a16:creationId xmlns:a16="http://schemas.microsoft.com/office/drawing/2014/main" id="{134E27D8-FE6D-D915-04B3-3752BFA96BF7}"/>
              </a:ext>
            </a:extLst>
          </p:cNvPr>
          <p:cNvSpPr/>
          <p:nvPr/>
        </p:nvSpPr>
        <p:spPr>
          <a:xfrm>
            <a:off x="4801487" y="4717374"/>
            <a:ext cx="1229360" cy="419879"/>
          </a:xfrm>
          <a:prstGeom prst="rightArrow">
            <a:avLst/>
          </a:prstGeom>
          <a:solidFill>
            <a:srgbClr val="E3061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79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DBA2-8F23-4D3F-3FA0-AE05BB8FA274}"/>
              </a:ext>
            </a:extLst>
          </p:cNvPr>
          <p:cNvSpPr>
            <a:spLocks noGrp="1"/>
          </p:cNvSpPr>
          <p:nvPr>
            <p:ph type="title"/>
          </p:nvPr>
        </p:nvSpPr>
        <p:spPr/>
        <p:txBody>
          <a:bodyPr>
            <a:normAutofit fontScale="90000"/>
          </a:bodyPr>
          <a:lstStyle/>
          <a:p>
            <a:r>
              <a:rPr lang="it-IT" dirty="0"/>
              <a:t>Curva di Pump Down (1/2) (Senza Sorgenti di Gas)</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6D39571-4176-DFBA-43A6-0BC2BB1A3C31}"/>
                  </a:ext>
                </a:extLst>
              </p:cNvPr>
              <p:cNvSpPr txBox="1"/>
              <p:nvPr/>
            </p:nvSpPr>
            <p:spPr>
              <a:xfrm>
                <a:off x="461074" y="3034389"/>
                <a:ext cx="2544946" cy="947843"/>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r>
                        <a:rPr lang="it-IT" sz="2000" i="1" smtClean="0">
                          <a:latin typeface="Cambria Math" panose="02040503050406030204" pitchFamily="18" charset="0"/>
                        </a:rPr>
                        <m:t>−</m:t>
                      </m:r>
                      <m:r>
                        <a:rPr lang="it-IT" sz="2000" i="1">
                          <a:latin typeface="Cambria Math" panose="02040503050406030204" pitchFamily="18" charset="0"/>
                        </a:rPr>
                        <m:t>𝑉</m:t>
                      </m:r>
                      <m:f>
                        <m:fPr>
                          <m:ctrlPr>
                            <a:rPr lang="it-IT" sz="2000" i="1">
                              <a:latin typeface="Cambria Math" panose="02040503050406030204" pitchFamily="18" charset="0"/>
                            </a:rPr>
                          </m:ctrlPr>
                        </m:fPr>
                        <m:num>
                          <m:r>
                            <a:rPr lang="it-IT" sz="2000" i="1">
                              <a:latin typeface="Cambria Math" panose="02040503050406030204" pitchFamily="18" charset="0"/>
                            </a:rPr>
                            <m:t>𝑑</m:t>
                          </m:r>
                          <m:r>
                            <a:rPr lang="it-IT" sz="2000" b="0" i="1" smtClean="0">
                              <a:latin typeface="Cambria Math" panose="02040503050406030204" pitchFamily="18" charset="0"/>
                            </a:rPr>
                            <m:t>𝑝</m:t>
                          </m:r>
                        </m:num>
                        <m:den>
                          <m:r>
                            <a:rPr lang="it-IT" sz="2000" i="1">
                              <a:latin typeface="Cambria Math" panose="02040503050406030204" pitchFamily="18" charset="0"/>
                            </a:rPr>
                            <m:t>𝑑𝑡</m:t>
                          </m:r>
                        </m:den>
                      </m:f>
                      <m:r>
                        <a:rPr lang="it-IT" sz="2000" b="0" i="1" smtClean="0">
                          <a:latin typeface="Cambria Math" panose="02040503050406030204" pitchFamily="18" charset="0"/>
                        </a:rPr>
                        <m:t>=</m:t>
                      </m:r>
                      <m:r>
                        <a:rPr lang="it-IT" sz="2000" b="0" i="1" smtClean="0">
                          <a:latin typeface="Cambria Math" panose="02040503050406030204" pitchFamily="18" charset="0"/>
                        </a:rPr>
                        <m:t>𝑆</m:t>
                      </m:r>
                      <m:r>
                        <a:rPr lang="it-IT" sz="2000" b="0" i="1" smtClean="0">
                          <a:latin typeface="Cambria Math" panose="02040503050406030204" pitchFamily="18" charset="0"/>
                        </a:rPr>
                        <m:t> </m:t>
                      </m:r>
                      <m:r>
                        <a:rPr lang="it-IT" sz="2000" b="0" i="1" smtClean="0">
                          <a:latin typeface="Cambria Math" panose="02040503050406030204" pitchFamily="18" charset="0"/>
                        </a:rPr>
                        <m:t>𝑝</m:t>
                      </m:r>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𝑄</m:t>
                          </m:r>
                        </m:e>
                        <m:sub>
                          <m:r>
                            <a:rPr lang="it-IT" sz="2000" b="0" i="1" smtClean="0">
                              <a:latin typeface="Cambria Math" panose="02040503050406030204" pitchFamily="18" charset="0"/>
                            </a:rPr>
                            <m:t>𝑝𝑉</m:t>
                          </m:r>
                        </m:sub>
                      </m:sSub>
                    </m:oMath>
                  </m:oMathPara>
                </a14:m>
                <a:endParaRPr lang="en-US" sz="2000" dirty="0"/>
              </a:p>
            </p:txBody>
          </p:sp>
        </mc:Choice>
        <mc:Fallback xmlns="">
          <p:sp>
            <p:nvSpPr>
              <p:cNvPr id="4" name="TextBox 3">
                <a:extLst>
                  <a:ext uri="{FF2B5EF4-FFF2-40B4-BE49-F238E27FC236}">
                    <a16:creationId xmlns:a16="http://schemas.microsoft.com/office/drawing/2014/main" id="{86D39571-4176-DFBA-43A6-0BC2BB1A3C31}"/>
                  </a:ext>
                </a:extLst>
              </p:cNvPr>
              <p:cNvSpPr txBox="1">
                <a:spLocks noRot="1" noChangeAspect="1" noMove="1" noResize="1" noEditPoints="1" noAdjustHandles="1" noChangeArrowheads="1" noChangeShapeType="1" noTextEdit="1"/>
              </p:cNvSpPr>
              <p:nvPr/>
            </p:nvSpPr>
            <p:spPr>
              <a:xfrm>
                <a:off x="461074" y="3034389"/>
                <a:ext cx="2544946" cy="947843"/>
              </a:xfrm>
              <a:prstGeom prst="rect">
                <a:avLst/>
              </a:prstGeom>
              <a:blipFill>
                <a:blip r:embed="rId2"/>
                <a:stretch>
                  <a:fillRect/>
                </a:stretch>
              </a:blipFill>
              <a:ln w="19050">
                <a:noFill/>
              </a:ln>
            </p:spPr>
            <p:txBody>
              <a:bodyPr/>
              <a:lstStyle/>
              <a:p>
                <a:r>
                  <a:rPr lang="it-IT">
                    <a:noFill/>
                  </a:rPr>
                  <a:t> </a:t>
                </a:r>
              </a:p>
            </p:txBody>
          </p:sp>
        </mc:Fallback>
      </mc:AlternateContent>
      <p:sp>
        <p:nvSpPr>
          <p:cNvPr id="5" name="Arrow: Right 4">
            <a:extLst>
              <a:ext uri="{FF2B5EF4-FFF2-40B4-BE49-F238E27FC236}">
                <a16:creationId xmlns:a16="http://schemas.microsoft.com/office/drawing/2014/main" id="{18072723-26F6-ECE2-A522-1F8D239132E0}"/>
              </a:ext>
            </a:extLst>
          </p:cNvPr>
          <p:cNvSpPr/>
          <p:nvPr/>
        </p:nvSpPr>
        <p:spPr>
          <a:xfrm>
            <a:off x="2968492" y="3298370"/>
            <a:ext cx="1229360" cy="419879"/>
          </a:xfrm>
          <a:prstGeom prst="rightArrow">
            <a:avLst/>
          </a:prstGeom>
          <a:solidFill>
            <a:srgbClr val="E3061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3C04FF8-F3F7-B984-2588-A0AB58C6DBAB}"/>
              </a:ext>
            </a:extLst>
          </p:cNvPr>
          <p:cNvGrpSpPr/>
          <p:nvPr/>
        </p:nvGrpSpPr>
        <p:grpSpPr>
          <a:xfrm>
            <a:off x="8097681" y="2384746"/>
            <a:ext cx="3618429" cy="2228826"/>
            <a:chOff x="8573571" y="93209"/>
            <a:chExt cx="3618429" cy="2228826"/>
          </a:xfrm>
        </p:grpSpPr>
        <p:grpSp>
          <p:nvGrpSpPr>
            <p:cNvPr id="6" name="Group 5">
              <a:extLst>
                <a:ext uri="{FF2B5EF4-FFF2-40B4-BE49-F238E27FC236}">
                  <a16:creationId xmlns:a16="http://schemas.microsoft.com/office/drawing/2014/main" id="{EABC912C-4C04-43DB-E467-0C2EB7AD7340}"/>
                </a:ext>
              </a:extLst>
            </p:cNvPr>
            <p:cNvGrpSpPr/>
            <p:nvPr/>
          </p:nvGrpSpPr>
          <p:grpSpPr>
            <a:xfrm>
              <a:off x="8650965" y="93209"/>
              <a:ext cx="3541035" cy="2228826"/>
              <a:chOff x="8346439" y="1200174"/>
              <a:chExt cx="3541035" cy="2228826"/>
            </a:xfrm>
          </p:grpSpPr>
          <p:pic>
            <p:nvPicPr>
              <p:cNvPr id="7" name="Picture 6">
                <a:extLst>
                  <a:ext uri="{FF2B5EF4-FFF2-40B4-BE49-F238E27FC236}">
                    <a16:creationId xmlns:a16="http://schemas.microsoft.com/office/drawing/2014/main" id="{9FBC942E-1BA3-E755-1D24-4E75DFA65463}"/>
                  </a:ext>
                </a:extLst>
              </p:cNvPr>
              <p:cNvPicPr>
                <a:picLocks noChangeAspect="1"/>
              </p:cNvPicPr>
              <p:nvPr/>
            </p:nvPicPr>
            <p:blipFill>
              <a:blip r:embed="rId3"/>
              <a:stretch>
                <a:fillRect/>
              </a:stretch>
            </p:blipFill>
            <p:spPr>
              <a:xfrm>
                <a:off x="8346439" y="1200174"/>
                <a:ext cx="3541035" cy="2228826"/>
              </a:xfrm>
              <a:prstGeom prst="rect">
                <a:avLst/>
              </a:prstGeom>
            </p:spPr>
          </p:pic>
          <p:sp>
            <p:nvSpPr>
              <p:cNvPr id="8" name="TextBox 7">
                <a:extLst>
                  <a:ext uri="{FF2B5EF4-FFF2-40B4-BE49-F238E27FC236}">
                    <a16:creationId xmlns:a16="http://schemas.microsoft.com/office/drawing/2014/main" id="{EF845433-EF12-F8F7-9C62-DEE1D799CB72}"/>
                  </a:ext>
                </a:extLst>
              </p:cNvPr>
              <p:cNvSpPr txBox="1"/>
              <p:nvPr/>
            </p:nvSpPr>
            <p:spPr>
              <a:xfrm>
                <a:off x="10251440" y="1530549"/>
                <a:ext cx="316112" cy="369332"/>
              </a:xfrm>
              <a:prstGeom prst="rect">
                <a:avLst/>
              </a:prstGeom>
              <a:noFill/>
            </p:spPr>
            <p:txBody>
              <a:bodyPr wrap="none" rtlCol="0">
                <a:spAutoFit/>
              </a:bodyPr>
              <a:lstStyle/>
              <a:p>
                <a:r>
                  <a:rPr lang="it-IT" dirty="0"/>
                  <a:t>V</a:t>
                </a:r>
                <a:endParaRPr lang="en-US" dirty="0"/>
              </a:p>
            </p:txBody>
          </p:sp>
        </p:grpSp>
        <p:sp>
          <p:nvSpPr>
            <p:cNvPr id="9" name="Rectangle 8">
              <a:extLst>
                <a:ext uri="{FF2B5EF4-FFF2-40B4-BE49-F238E27FC236}">
                  <a16:creationId xmlns:a16="http://schemas.microsoft.com/office/drawing/2014/main" id="{2DBA7736-A2E1-4947-9176-D55E6B0CA0DE}"/>
                </a:ext>
              </a:extLst>
            </p:cNvPr>
            <p:cNvSpPr/>
            <p:nvPr/>
          </p:nvSpPr>
          <p:spPr>
            <a:xfrm>
              <a:off x="8573571" y="261158"/>
              <a:ext cx="662473" cy="9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5C30608-001C-B918-F171-BEE6A1C9E729}"/>
                  </a:ext>
                </a:extLst>
              </p:cNvPr>
              <p:cNvSpPr txBox="1"/>
              <p:nvPr/>
            </p:nvSpPr>
            <p:spPr>
              <a:xfrm>
                <a:off x="4797796" y="2045906"/>
                <a:ext cx="1797690" cy="947843"/>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r>
                        <a:rPr lang="it-IT" sz="2000" i="1" smtClean="0">
                          <a:latin typeface="Cambria Math" panose="02040503050406030204" pitchFamily="18" charset="0"/>
                        </a:rPr>
                        <m:t>−</m:t>
                      </m:r>
                      <m:r>
                        <a:rPr lang="it-IT" sz="2000" i="1">
                          <a:latin typeface="Cambria Math" panose="02040503050406030204" pitchFamily="18" charset="0"/>
                        </a:rPr>
                        <m:t>𝑉</m:t>
                      </m:r>
                      <m:f>
                        <m:fPr>
                          <m:ctrlPr>
                            <a:rPr lang="it-IT" sz="2000" i="1">
                              <a:latin typeface="Cambria Math" panose="02040503050406030204" pitchFamily="18" charset="0"/>
                            </a:rPr>
                          </m:ctrlPr>
                        </m:fPr>
                        <m:num>
                          <m:r>
                            <a:rPr lang="it-IT" sz="2000" i="1">
                              <a:latin typeface="Cambria Math" panose="02040503050406030204" pitchFamily="18" charset="0"/>
                            </a:rPr>
                            <m:t>𝑑</m:t>
                          </m:r>
                          <m:r>
                            <a:rPr lang="it-IT" sz="2000" b="0" i="1" smtClean="0">
                              <a:latin typeface="Cambria Math" panose="02040503050406030204" pitchFamily="18" charset="0"/>
                            </a:rPr>
                            <m:t>𝑝</m:t>
                          </m:r>
                        </m:num>
                        <m:den>
                          <m:r>
                            <a:rPr lang="it-IT" sz="2000" i="1">
                              <a:latin typeface="Cambria Math" panose="02040503050406030204" pitchFamily="18" charset="0"/>
                            </a:rPr>
                            <m:t>𝑑𝑡</m:t>
                          </m:r>
                        </m:den>
                      </m:f>
                      <m:r>
                        <a:rPr lang="it-IT" sz="2000" b="0" i="1" smtClean="0">
                          <a:latin typeface="Cambria Math" panose="02040503050406030204" pitchFamily="18" charset="0"/>
                        </a:rPr>
                        <m:t>=</m:t>
                      </m:r>
                      <m:r>
                        <a:rPr lang="it-IT" sz="2000" b="0" i="1" smtClean="0">
                          <a:latin typeface="Cambria Math" panose="02040503050406030204" pitchFamily="18" charset="0"/>
                        </a:rPr>
                        <m:t>𝑆</m:t>
                      </m:r>
                      <m:r>
                        <a:rPr lang="it-IT" sz="2000" b="0" i="1" smtClean="0">
                          <a:latin typeface="Cambria Math" panose="02040503050406030204" pitchFamily="18" charset="0"/>
                        </a:rPr>
                        <m:t> </m:t>
                      </m:r>
                      <m:r>
                        <a:rPr lang="it-IT" sz="2000" b="0" i="1" smtClean="0">
                          <a:latin typeface="Cambria Math" panose="02040503050406030204" pitchFamily="18" charset="0"/>
                        </a:rPr>
                        <m:t>𝑝</m:t>
                      </m:r>
                    </m:oMath>
                  </m:oMathPara>
                </a14:m>
                <a:endParaRPr lang="en-US" sz="2000" dirty="0"/>
              </a:p>
            </p:txBody>
          </p:sp>
        </mc:Choice>
        <mc:Fallback xmlns="">
          <p:sp>
            <p:nvSpPr>
              <p:cNvPr id="11" name="TextBox 10">
                <a:extLst>
                  <a:ext uri="{FF2B5EF4-FFF2-40B4-BE49-F238E27FC236}">
                    <a16:creationId xmlns:a16="http://schemas.microsoft.com/office/drawing/2014/main" id="{A5C30608-001C-B918-F171-BEE6A1C9E729}"/>
                  </a:ext>
                </a:extLst>
              </p:cNvPr>
              <p:cNvSpPr txBox="1">
                <a:spLocks noRot="1" noChangeAspect="1" noMove="1" noResize="1" noEditPoints="1" noAdjustHandles="1" noChangeArrowheads="1" noChangeShapeType="1" noTextEdit="1"/>
              </p:cNvSpPr>
              <p:nvPr/>
            </p:nvSpPr>
            <p:spPr>
              <a:xfrm>
                <a:off x="4797796" y="2045906"/>
                <a:ext cx="1797690" cy="947843"/>
              </a:xfrm>
              <a:prstGeom prst="rect">
                <a:avLst/>
              </a:prstGeom>
              <a:blipFill>
                <a:blip r:embed="rId4"/>
                <a:stretch>
                  <a:fillRect/>
                </a:stretch>
              </a:blipFill>
              <a:ln w="19050">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7C8A10-185B-2306-F09F-749FEB0349AD}"/>
                  </a:ext>
                </a:extLst>
              </p:cNvPr>
              <p:cNvSpPr txBox="1"/>
              <p:nvPr/>
            </p:nvSpPr>
            <p:spPr>
              <a:xfrm>
                <a:off x="4909556" y="4022002"/>
                <a:ext cx="2539817" cy="1202463"/>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a:rPr lang="it-IT" sz="2000" i="1" smtClean="0">
                              <a:latin typeface="Cambria Math" panose="02040503050406030204" pitchFamily="18" charset="0"/>
                            </a:rPr>
                            <m:t>𝜏</m:t>
                          </m:r>
                        </m:e>
                        <m:sub>
                          <m:r>
                            <a:rPr lang="it-IT" sz="2000" b="0" i="1" smtClean="0">
                              <a:latin typeface="Cambria Math" panose="02040503050406030204" pitchFamily="18" charset="0"/>
                            </a:rPr>
                            <m:t>𝑠</m:t>
                          </m:r>
                        </m:sub>
                      </m:sSub>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𝑉</m:t>
                          </m:r>
                        </m:num>
                        <m:den>
                          <m:r>
                            <a:rPr lang="it-IT" sz="2000" b="0" i="1" smtClean="0">
                              <a:latin typeface="Cambria Math" panose="02040503050406030204" pitchFamily="18" charset="0"/>
                            </a:rPr>
                            <m:t>𝑆</m:t>
                          </m:r>
                        </m:den>
                      </m:f>
                      <m:r>
                        <a:rPr lang="it-IT" sz="2000" b="0" i="1" smtClean="0">
                          <a:latin typeface="Cambria Math" panose="02040503050406030204" pitchFamily="18" charset="0"/>
                        </a:rPr>
                        <m:t>=</m:t>
                      </m:r>
                      <m:d>
                        <m:dPr>
                          <m:begChr m:val="["/>
                          <m:endChr m:val="]"/>
                          <m:ctrlPr>
                            <a:rPr lang="it-IT" sz="2000" b="0" i="1" smtClean="0">
                              <a:latin typeface="Cambria Math" panose="02040503050406030204" pitchFamily="18" charset="0"/>
                            </a:rPr>
                          </m:ctrlPr>
                        </m:dPr>
                        <m:e>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𝑙𝑡</m:t>
                              </m:r>
                            </m:num>
                            <m:den>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𝑙𝑡</m:t>
                                  </m:r>
                                </m:num>
                                <m:den>
                                  <m:r>
                                    <a:rPr lang="it-IT" sz="2000" b="0" i="1" smtClean="0">
                                      <a:latin typeface="Cambria Math" panose="02040503050406030204" pitchFamily="18" charset="0"/>
                                    </a:rPr>
                                    <m:t>𝑠</m:t>
                                  </m:r>
                                </m:den>
                              </m:f>
                            </m:den>
                          </m:f>
                        </m:e>
                      </m:d>
                      <m:r>
                        <a:rPr lang="it-IT" sz="2000" b="0" i="1" smtClean="0">
                          <a:latin typeface="Cambria Math" panose="02040503050406030204" pitchFamily="18" charset="0"/>
                        </a:rPr>
                        <m:t>=[</m:t>
                      </m:r>
                      <m:r>
                        <a:rPr lang="it-IT" sz="2000" b="0" i="1" smtClean="0">
                          <a:latin typeface="Cambria Math" panose="02040503050406030204" pitchFamily="18" charset="0"/>
                        </a:rPr>
                        <m:t>𝑠</m:t>
                      </m:r>
                      <m:r>
                        <a:rPr lang="it-IT" sz="2000" b="0" i="1" smtClean="0">
                          <a:latin typeface="Cambria Math" panose="02040503050406030204" pitchFamily="18" charset="0"/>
                        </a:rPr>
                        <m:t>]</m:t>
                      </m:r>
                    </m:oMath>
                  </m:oMathPara>
                </a14:m>
                <a:endParaRPr lang="en-US" sz="2000" dirty="0"/>
              </a:p>
            </p:txBody>
          </p:sp>
        </mc:Choice>
        <mc:Fallback xmlns="">
          <p:sp>
            <p:nvSpPr>
              <p:cNvPr id="12" name="TextBox 11">
                <a:extLst>
                  <a:ext uri="{FF2B5EF4-FFF2-40B4-BE49-F238E27FC236}">
                    <a16:creationId xmlns:a16="http://schemas.microsoft.com/office/drawing/2014/main" id="{227C8A10-185B-2306-F09F-749FEB0349AD}"/>
                  </a:ext>
                </a:extLst>
              </p:cNvPr>
              <p:cNvSpPr txBox="1">
                <a:spLocks noRot="1" noChangeAspect="1" noMove="1" noResize="1" noEditPoints="1" noAdjustHandles="1" noChangeArrowheads="1" noChangeShapeType="1" noTextEdit="1"/>
              </p:cNvSpPr>
              <p:nvPr/>
            </p:nvSpPr>
            <p:spPr>
              <a:xfrm>
                <a:off x="4909556" y="4022002"/>
                <a:ext cx="2539817" cy="1202463"/>
              </a:xfrm>
              <a:prstGeom prst="rect">
                <a:avLst/>
              </a:prstGeom>
              <a:blipFill>
                <a:blip r:embed="rId5"/>
                <a:stretch>
                  <a:fillRect/>
                </a:stretch>
              </a:blipFill>
              <a:ln w="19050">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6328ADE-DC85-B1D5-812C-751661299D87}"/>
                  </a:ext>
                </a:extLst>
              </p:cNvPr>
              <p:cNvSpPr txBox="1"/>
              <p:nvPr/>
            </p:nvSpPr>
            <p:spPr>
              <a:xfrm>
                <a:off x="4909556" y="3021774"/>
                <a:ext cx="2497370" cy="1000228"/>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f>
                        <m:fPr>
                          <m:ctrlPr>
                            <a:rPr lang="it-IT" sz="2000" i="1" smtClean="0">
                              <a:latin typeface="Cambria Math" panose="02040503050406030204" pitchFamily="18" charset="0"/>
                            </a:rPr>
                          </m:ctrlPr>
                        </m:fPr>
                        <m:num>
                          <m:r>
                            <a:rPr lang="it-IT" sz="2000" i="1">
                              <a:latin typeface="Cambria Math" panose="02040503050406030204" pitchFamily="18" charset="0"/>
                            </a:rPr>
                            <m:t>𝑑</m:t>
                          </m:r>
                          <m:r>
                            <a:rPr lang="it-IT" sz="2000" b="0" i="1" smtClean="0">
                              <a:latin typeface="Cambria Math" panose="02040503050406030204" pitchFamily="18" charset="0"/>
                            </a:rPr>
                            <m:t>𝑝</m:t>
                          </m:r>
                        </m:num>
                        <m:den>
                          <m:r>
                            <a:rPr lang="it-IT" sz="2000" i="1">
                              <a:latin typeface="Cambria Math" panose="02040503050406030204" pitchFamily="18" charset="0"/>
                            </a:rPr>
                            <m:t>𝑑𝑡</m:t>
                          </m:r>
                        </m:den>
                      </m:f>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𝑆</m:t>
                          </m:r>
                        </m:num>
                        <m:den>
                          <m:r>
                            <a:rPr lang="it-IT" sz="2000" b="0" i="1" smtClean="0">
                              <a:latin typeface="Cambria Math" panose="02040503050406030204" pitchFamily="18" charset="0"/>
                            </a:rPr>
                            <m:t>𝑉</m:t>
                          </m:r>
                        </m:den>
                      </m:f>
                      <m:r>
                        <a:rPr lang="it-IT" sz="2000" b="0" i="1" smtClean="0">
                          <a:latin typeface="Cambria Math" panose="02040503050406030204" pitchFamily="18" charset="0"/>
                        </a:rPr>
                        <m:t> </m:t>
                      </m:r>
                      <m:r>
                        <a:rPr lang="it-IT" sz="2000" b="0" i="1" smtClean="0">
                          <a:latin typeface="Cambria Math" panose="02040503050406030204" pitchFamily="18" charset="0"/>
                        </a:rPr>
                        <m:t>𝑝</m:t>
                      </m:r>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𝑝</m:t>
                          </m:r>
                        </m:num>
                        <m:den>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𝜏</m:t>
                              </m:r>
                            </m:e>
                            <m:sub>
                              <m:r>
                                <a:rPr lang="it-IT" sz="2000" b="0" i="1" smtClean="0">
                                  <a:latin typeface="Cambria Math" panose="02040503050406030204" pitchFamily="18" charset="0"/>
                                </a:rPr>
                                <m:t>𝑆</m:t>
                              </m:r>
                            </m:sub>
                          </m:sSub>
                        </m:den>
                      </m:f>
                    </m:oMath>
                  </m:oMathPara>
                </a14:m>
                <a:endParaRPr lang="en-US" sz="2000" dirty="0"/>
              </a:p>
            </p:txBody>
          </p:sp>
        </mc:Choice>
        <mc:Fallback xmlns="">
          <p:sp>
            <p:nvSpPr>
              <p:cNvPr id="13" name="TextBox 12">
                <a:extLst>
                  <a:ext uri="{FF2B5EF4-FFF2-40B4-BE49-F238E27FC236}">
                    <a16:creationId xmlns:a16="http://schemas.microsoft.com/office/drawing/2014/main" id="{B6328ADE-DC85-B1D5-812C-751661299D87}"/>
                  </a:ext>
                </a:extLst>
              </p:cNvPr>
              <p:cNvSpPr txBox="1">
                <a:spLocks noRot="1" noChangeAspect="1" noMove="1" noResize="1" noEditPoints="1" noAdjustHandles="1" noChangeArrowheads="1" noChangeShapeType="1" noTextEdit="1"/>
              </p:cNvSpPr>
              <p:nvPr/>
            </p:nvSpPr>
            <p:spPr>
              <a:xfrm>
                <a:off x="4909556" y="3021774"/>
                <a:ext cx="2497370" cy="1000228"/>
              </a:xfrm>
              <a:prstGeom prst="rect">
                <a:avLst/>
              </a:prstGeom>
              <a:blipFill>
                <a:blip r:embed="rId6"/>
                <a:stretch>
                  <a:fillRect/>
                </a:stretch>
              </a:blipFill>
              <a:ln w="19050">
                <a:noFill/>
              </a:ln>
            </p:spPr>
            <p:txBody>
              <a:bodyPr/>
              <a:lstStyle/>
              <a:p>
                <a:r>
                  <a:rPr lang="it-IT">
                    <a:noFill/>
                  </a:rPr>
                  <a:t> </a:t>
                </a:r>
              </a:p>
            </p:txBody>
          </p:sp>
        </mc:Fallback>
      </mc:AlternateContent>
      <p:sp>
        <p:nvSpPr>
          <p:cNvPr id="14" name="Parentesi graffa chiusa 32">
            <a:extLst>
              <a:ext uri="{FF2B5EF4-FFF2-40B4-BE49-F238E27FC236}">
                <a16:creationId xmlns:a16="http://schemas.microsoft.com/office/drawing/2014/main" id="{B17F0225-133E-7954-A9D4-C2838A070C47}"/>
              </a:ext>
            </a:extLst>
          </p:cNvPr>
          <p:cNvSpPr/>
          <p:nvPr/>
        </p:nvSpPr>
        <p:spPr>
          <a:xfrm flipH="1">
            <a:off x="4422701" y="2045906"/>
            <a:ext cx="594448" cy="3178559"/>
          </a:xfrm>
          <a:prstGeom prst="rightBrace">
            <a:avLst>
              <a:gd name="adj1" fmla="val 38306"/>
              <a:gd name="adj2" fmla="val 47222"/>
            </a:avLst>
          </a:prstGeom>
          <a:ln w="28575">
            <a:solidFill>
              <a:srgbClr val="E306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0" name="TextBox 39">
            <a:extLst>
              <a:ext uri="{FF2B5EF4-FFF2-40B4-BE49-F238E27FC236}">
                <a16:creationId xmlns:a16="http://schemas.microsoft.com/office/drawing/2014/main" id="{43E4B16B-1E35-8617-1EC2-44B4A3AB059D}"/>
              </a:ext>
            </a:extLst>
          </p:cNvPr>
          <p:cNvSpPr txBox="1"/>
          <p:nvPr/>
        </p:nvSpPr>
        <p:spPr>
          <a:xfrm>
            <a:off x="263922" y="4585467"/>
            <a:ext cx="3271758" cy="369332"/>
          </a:xfrm>
          <a:prstGeom prst="rect">
            <a:avLst/>
          </a:prstGeom>
          <a:noFill/>
        </p:spPr>
        <p:txBody>
          <a:bodyPr wrap="square" rtlCol="0">
            <a:spAutoFit/>
          </a:bodyPr>
          <a:lstStyle/>
          <a:p>
            <a:r>
              <a:rPr lang="it-IT" b="1" dirty="0"/>
              <a:t>Assunzione S = </a:t>
            </a:r>
            <a:r>
              <a:rPr lang="it-IT" b="1" dirty="0" err="1"/>
              <a:t>const</a:t>
            </a:r>
            <a:r>
              <a:rPr lang="it-IT" b="1" dirty="0"/>
              <a:t> e </a:t>
            </a:r>
            <a:r>
              <a:rPr lang="it-IT" b="1" dirty="0" err="1"/>
              <a:t>Q</a:t>
            </a:r>
            <a:r>
              <a:rPr lang="it-IT" b="1" baseline="-25000" dirty="0" err="1"/>
              <a:t>pV</a:t>
            </a:r>
            <a:r>
              <a:rPr lang="it-IT" b="1" dirty="0"/>
              <a:t> = 0</a:t>
            </a:r>
            <a:endParaRPr lang="it-IT" b="1" baseline="-25000" dirty="0"/>
          </a:p>
        </p:txBody>
      </p:sp>
      <p:sp>
        <p:nvSpPr>
          <p:cNvPr id="41" name="TextBox 40">
            <a:extLst>
              <a:ext uri="{FF2B5EF4-FFF2-40B4-BE49-F238E27FC236}">
                <a16:creationId xmlns:a16="http://schemas.microsoft.com/office/drawing/2014/main" id="{88675AB1-38E3-4C82-4EDC-1089762BA0E4}"/>
              </a:ext>
            </a:extLst>
          </p:cNvPr>
          <p:cNvSpPr txBox="1"/>
          <p:nvPr/>
        </p:nvSpPr>
        <p:spPr>
          <a:xfrm>
            <a:off x="174712" y="2122895"/>
            <a:ext cx="3858808" cy="646331"/>
          </a:xfrm>
          <a:prstGeom prst="rect">
            <a:avLst/>
          </a:prstGeom>
          <a:noFill/>
        </p:spPr>
        <p:txBody>
          <a:bodyPr wrap="square" rtlCol="0">
            <a:spAutoFit/>
          </a:bodyPr>
          <a:lstStyle/>
          <a:p>
            <a:r>
              <a:rPr lang="it-IT" dirty="0"/>
              <a:t>Modifico equazione per trovare la soluzione</a:t>
            </a:r>
            <a:endParaRPr lang="it-IT" baseline="-25000" dirty="0"/>
          </a:p>
        </p:txBody>
      </p:sp>
      <p:cxnSp>
        <p:nvCxnSpPr>
          <p:cNvPr id="3" name="Connettore 2 2">
            <a:extLst>
              <a:ext uri="{FF2B5EF4-FFF2-40B4-BE49-F238E27FC236}">
                <a16:creationId xmlns:a16="http://schemas.microsoft.com/office/drawing/2014/main" id="{D767BF3B-BC15-C2FB-990C-C0410DF2B7DF}"/>
              </a:ext>
            </a:extLst>
          </p:cNvPr>
          <p:cNvCxnSpPr>
            <a:cxnSpLocks/>
          </p:cNvCxnSpPr>
          <p:nvPr/>
        </p:nvCxnSpPr>
        <p:spPr>
          <a:xfrm flipH="1">
            <a:off x="8958805" y="1574157"/>
            <a:ext cx="381228" cy="11950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095FF41B-785D-1901-E79E-F77688689A62}"/>
              </a:ext>
            </a:extLst>
          </p:cNvPr>
          <p:cNvSpPr txBox="1"/>
          <p:nvPr/>
        </p:nvSpPr>
        <p:spPr>
          <a:xfrm>
            <a:off x="8860639" y="1076264"/>
            <a:ext cx="1535549" cy="369332"/>
          </a:xfrm>
          <a:prstGeom prst="rect">
            <a:avLst/>
          </a:prstGeom>
          <a:noFill/>
        </p:spPr>
        <p:txBody>
          <a:bodyPr wrap="none" rtlCol="0">
            <a:spAutoFit/>
          </a:bodyPr>
          <a:lstStyle/>
          <a:p>
            <a:r>
              <a:rPr lang="it-IT" b="1" dirty="0"/>
              <a:t>Valvola chiusa</a:t>
            </a:r>
          </a:p>
        </p:txBody>
      </p:sp>
      <p:cxnSp>
        <p:nvCxnSpPr>
          <p:cNvPr id="21" name="Connettore 2 20">
            <a:extLst>
              <a:ext uri="{FF2B5EF4-FFF2-40B4-BE49-F238E27FC236}">
                <a16:creationId xmlns:a16="http://schemas.microsoft.com/office/drawing/2014/main" id="{F1E967BB-387C-5555-44A2-B0EC4E9A8BD3}"/>
              </a:ext>
            </a:extLst>
          </p:cNvPr>
          <p:cNvCxnSpPr>
            <a:cxnSpLocks/>
          </p:cNvCxnSpPr>
          <p:nvPr/>
        </p:nvCxnSpPr>
        <p:spPr>
          <a:xfrm flipH="1">
            <a:off x="10659955" y="2122895"/>
            <a:ext cx="331535" cy="91185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E77FDFB1-3340-9F18-81DE-BB323BF16B40}"/>
              </a:ext>
            </a:extLst>
          </p:cNvPr>
          <p:cNvSpPr txBox="1"/>
          <p:nvPr/>
        </p:nvSpPr>
        <p:spPr>
          <a:xfrm>
            <a:off x="10271383" y="1748487"/>
            <a:ext cx="1510863" cy="369332"/>
          </a:xfrm>
          <a:prstGeom prst="rect">
            <a:avLst/>
          </a:prstGeom>
          <a:noFill/>
        </p:spPr>
        <p:txBody>
          <a:bodyPr wrap="none" rtlCol="0">
            <a:spAutoFit/>
          </a:bodyPr>
          <a:lstStyle/>
          <a:p>
            <a:r>
              <a:rPr lang="it-IT" b="1" dirty="0"/>
              <a:t>Volume pieno</a:t>
            </a:r>
          </a:p>
        </p:txBody>
      </p:sp>
      <p:sp>
        <p:nvSpPr>
          <p:cNvPr id="24" name="CasellaDiTesto 23">
            <a:extLst>
              <a:ext uri="{FF2B5EF4-FFF2-40B4-BE49-F238E27FC236}">
                <a16:creationId xmlns:a16="http://schemas.microsoft.com/office/drawing/2014/main" id="{18EAC522-848F-DFCF-867C-56F96F85C32F}"/>
              </a:ext>
            </a:extLst>
          </p:cNvPr>
          <p:cNvSpPr txBox="1"/>
          <p:nvPr/>
        </p:nvSpPr>
        <p:spPr>
          <a:xfrm>
            <a:off x="6096000" y="5965382"/>
            <a:ext cx="2129878" cy="369332"/>
          </a:xfrm>
          <a:prstGeom prst="rect">
            <a:avLst/>
          </a:prstGeom>
          <a:noFill/>
        </p:spPr>
        <p:txBody>
          <a:bodyPr wrap="none" rtlCol="0">
            <a:spAutoFit/>
          </a:bodyPr>
          <a:lstStyle/>
          <a:p>
            <a:r>
              <a:rPr lang="it-IT" b="1" dirty="0"/>
              <a:t>Tempo caratteristico</a:t>
            </a:r>
          </a:p>
        </p:txBody>
      </p:sp>
      <p:cxnSp>
        <p:nvCxnSpPr>
          <p:cNvPr id="26" name="Connettore 2 25">
            <a:extLst>
              <a:ext uri="{FF2B5EF4-FFF2-40B4-BE49-F238E27FC236}">
                <a16:creationId xmlns:a16="http://schemas.microsoft.com/office/drawing/2014/main" id="{412A4832-0CA2-70B9-C4AC-0712E9F689BD}"/>
              </a:ext>
            </a:extLst>
          </p:cNvPr>
          <p:cNvCxnSpPr>
            <a:cxnSpLocks/>
          </p:cNvCxnSpPr>
          <p:nvPr/>
        </p:nvCxnSpPr>
        <p:spPr>
          <a:xfrm flipH="1" flipV="1">
            <a:off x="5322824" y="4913318"/>
            <a:ext cx="856640" cy="96662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66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0AF18E-1C26-AE8C-B5AC-47F2D6477CDF}"/>
              </a:ext>
            </a:extLst>
          </p:cNvPr>
          <p:cNvSpPr>
            <a:spLocks noGrp="1"/>
          </p:cNvSpPr>
          <p:nvPr>
            <p:ph type="title"/>
          </p:nvPr>
        </p:nvSpPr>
        <p:spPr/>
        <p:txBody>
          <a:bodyPr>
            <a:normAutofit fontScale="90000"/>
          </a:bodyPr>
          <a:lstStyle/>
          <a:p>
            <a:r>
              <a:rPr lang="it-IT" dirty="0"/>
              <a:t>Creazione del vuoto</a:t>
            </a:r>
          </a:p>
        </p:txBody>
      </p:sp>
      <p:sp>
        <p:nvSpPr>
          <p:cNvPr id="3" name="Segnaposto contenuto 2">
            <a:extLst>
              <a:ext uri="{FF2B5EF4-FFF2-40B4-BE49-F238E27FC236}">
                <a16:creationId xmlns:a16="http://schemas.microsoft.com/office/drawing/2014/main" id="{A841B7F9-837D-D15D-2265-1C9C0DD75FF6}"/>
              </a:ext>
            </a:extLst>
          </p:cNvPr>
          <p:cNvSpPr>
            <a:spLocks noGrp="1"/>
          </p:cNvSpPr>
          <p:nvPr>
            <p:ph idx="1"/>
          </p:nvPr>
        </p:nvSpPr>
        <p:spPr>
          <a:xfrm>
            <a:off x="353546" y="1116944"/>
            <a:ext cx="5742454" cy="4893331"/>
          </a:xfrm>
        </p:spPr>
        <p:txBody>
          <a:bodyPr>
            <a:noAutofit/>
          </a:bodyPr>
          <a:lstStyle/>
          <a:p>
            <a:r>
              <a:rPr lang="it-IT" sz="1800" dirty="0"/>
              <a:t>La creazione del vuoto inizia con la rimozione delle molecole di gas da una camera inizialmente a pressione atmosferica. Questo processo, chiamato </a:t>
            </a:r>
            <a:r>
              <a:rPr lang="it-IT" sz="1800" i="1" dirty="0" err="1"/>
              <a:t>pumpdown</a:t>
            </a:r>
            <a:r>
              <a:rPr lang="it-IT" sz="1800" dirty="0"/>
              <a:t>, viene realizzato utilizzando una pompa da vuoto.</a:t>
            </a:r>
          </a:p>
          <a:p>
            <a:r>
              <a:rPr lang="it-IT" sz="1800" dirty="0"/>
              <a:t>Man mano che le molecole vengono rimosse, il cammino libero medio aumenta, influenzando il comportamento e il flusso delle molecole rimanenti. Il </a:t>
            </a:r>
            <a:r>
              <a:rPr lang="it-IT" sz="1800" i="1" dirty="0" err="1"/>
              <a:t>pumpdown</a:t>
            </a:r>
            <a:r>
              <a:rPr lang="it-IT" sz="1800" dirty="0"/>
              <a:t> attraversa diverse fasi, caratterizzate da regimi di flusso distinti.</a:t>
            </a:r>
          </a:p>
          <a:p>
            <a:r>
              <a:rPr lang="it-IT" sz="1800" dirty="0"/>
              <a:t>A pressioni elevate, quando le collisioni tra molecole sono frequenti, il flusso del gas è simile a quello di un liquido.</a:t>
            </a:r>
          </a:p>
          <a:p>
            <a:r>
              <a:rPr lang="it-IT" sz="1800" dirty="0"/>
              <a:t>A bassa pressione, quando il cammino libero medio supera le dimensioni della camera, le molecole colpiscono le pareti più frequentemente rispetto ad altre molecole, rendendo il flusso casuale e dipendente dalle probabilità di cattura della pompa.</a:t>
            </a:r>
          </a:p>
          <a:p>
            <a:endParaRPr lang="it-IT" sz="1800" dirty="0"/>
          </a:p>
          <a:p>
            <a:endParaRPr lang="it-IT" sz="1800" dirty="0"/>
          </a:p>
        </p:txBody>
      </p:sp>
      <p:pic>
        <p:nvPicPr>
          <p:cNvPr id="8" name="Picture 2">
            <a:extLst>
              <a:ext uri="{FF2B5EF4-FFF2-40B4-BE49-F238E27FC236}">
                <a16:creationId xmlns:a16="http://schemas.microsoft.com/office/drawing/2014/main" id="{E09EA351-01DF-C0A3-0463-9C25CACEC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56" b="4097"/>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put penna 3">
                <a:extLst>
                  <a:ext uri="{FF2B5EF4-FFF2-40B4-BE49-F238E27FC236}">
                    <a16:creationId xmlns:a16="http://schemas.microsoft.com/office/drawing/2014/main" id="{EBC7E5D1-3B3A-55E2-9EF6-A2F5F4648923}"/>
                  </a:ext>
                </a:extLst>
              </p14:cNvPr>
              <p14:cNvContentPartPr/>
              <p14:nvPr/>
            </p14:nvContentPartPr>
            <p14:xfrm>
              <a:off x="4444177" y="1759773"/>
              <a:ext cx="1173240" cy="20160"/>
            </p14:xfrm>
          </p:contentPart>
        </mc:Choice>
        <mc:Fallback>
          <p:pic>
            <p:nvPicPr>
              <p:cNvPr id="4" name="Input penna 3">
                <a:extLst>
                  <a:ext uri="{FF2B5EF4-FFF2-40B4-BE49-F238E27FC236}">
                    <a16:creationId xmlns:a16="http://schemas.microsoft.com/office/drawing/2014/main" id="{EBC7E5D1-3B3A-55E2-9EF6-A2F5F4648923}"/>
                  </a:ext>
                </a:extLst>
              </p:cNvPr>
              <p:cNvPicPr/>
              <p:nvPr/>
            </p:nvPicPr>
            <p:blipFill>
              <a:blip r:embed="rId5"/>
              <a:stretch>
                <a:fillRect/>
              </a:stretch>
            </p:blipFill>
            <p:spPr>
              <a:xfrm>
                <a:off x="4390177" y="1652133"/>
                <a:ext cx="12808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put penna 4">
                <a:extLst>
                  <a:ext uri="{FF2B5EF4-FFF2-40B4-BE49-F238E27FC236}">
                    <a16:creationId xmlns:a16="http://schemas.microsoft.com/office/drawing/2014/main" id="{08DD9939-3C2F-AD54-7F86-624387366E77}"/>
                  </a:ext>
                </a:extLst>
              </p14:cNvPr>
              <p14:cNvContentPartPr/>
              <p14:nvPr/>
            </p14:nvContentPartPr>
            <p14:xfrm>
              <a:off x="4994617" y="2368533"/>
              <a:ext cx="955080" cy="41400"/>
            </p14:xfrm>
          </p:contentPart>
        </mc:Choice>
        <mc:Fallback>
          <p:pic>
            <p:nvPicPr>
              <p:cNvPr id="5" name="Input penna 4">
                <a:extLst>
                  <a:ext uri="{FF2B5EF4-FFF2-40B4-BE49-F238E27FC236}">
                    <a16:creationId xmlns:a16="http://schemas.microsoft.com/office/drawing/2014/main" id="{08DD9939-3C2F-AD54-7F86-624387366E77}"/>
                  </a:ext>
                </a:extLst>
              </p:cNvPr>
              <p:cNvPicPr/>
              <p:nvPr/>
            </p:nvPicPr>
            <p:blipFill>
              <a:blip r:embed="rId7"/>
              <a:stretch>
                <a:fillRect/>
              </a:stretch>
            </p:blipFill>
            <p:spPr>
              <a:xfrm>
                <a:off x="4940617" y="2260533"/>
                <a:ext cx="10627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put penna 5">
                <a:extLst>
                  <a:ext uri="{FF2B5EF4-FFF2-40B4-BE49-F238E27FC236}">
                    <a16:creationId xmlns:a16="http://schemas.microsoft.com/office/drawing/2014/main" id="{AB39D16A-B763-6811-D956-0F9DC0106A16}"/>
                  </a:ext>
                </a:extLst>
              </p14:cNvPr>
              <p14:cNvContentPartPr/>
              <p14:nvPr/>
            </p14:nvContentPartPr>
            <p14:xfrm>
              <a:off x="737257" y="2605413"/>
              <a:ext cx="1986480" cy="7920"/>
            </p14:xfrm>
          </p:contentPart>
        </mc:Choice>
        <mc:Fallback>
          <p:pic>
            <p:nvPicPr>
              <p:cNvPr id="6" name="Input penna 5">
                <a:extLst>
                  <a:ext uri="{FF2B5EF4-FFF2-40B4-BE49-F238E27FC236}">
                    <a16:creationId xmlns:a16="http://schemas.microsoft.com/office/drawing/2014/main" id="{AB39D16A-B763-6811-D956-0F9DC0106A16}"/>
                  </a:ext>
                </a:extLst>
              </p:cNvPr>
              <p:cNvPicPr/>
              <p:nvPr/>
            </p:nvPicPr>
            <p:blipFill>
              <a:blip r:embed="rId9"/>
              <a:stretch>
                <a:fillRect/>
              </a:stretch>
            </p:blipFill>
            <p:spPr>
              <a:xfrm>
                <a:off x="683617" y="2497413"/>
                <a:ext cx="2094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put penna 6">
                <a:extLst>
                  <a:ext uri="{FF2B5EF4-FFF2-40B4-BE49-F238E27FC236}">
                    <a16:creationId xmlns:a16="http://schemas.microsoft.com/office/drawing/2014/main" id="{6F7E7C67-0186-24CB-A417-C24B6984C0A0}"/>
                  </a:ext>
                </a:extLst>
              </p14:cNvPr>
              <p14:cNvContentPartPr/>
              <p14:nvPr/>
            </p14:nvContentPartPr>
            <p14:xfrm>
              <a:off x="4434457" y="3184653"/>
              <a:ext cx="1383480" cy="11160"/>
            </p14:xfrm>
          </p:contentPart>
        </mc:Choice>
        <mc:Fallback>
          <p:pic>
            <p:nvPicPr>
              <p:cNvPr id="7" name="Input penna 6">
                <a:extLst>
                  <a:ext uri="{FF2B5EF4-FFF2-40B4-BE49-F238E27FC236}">
                    <a16:creationId xmlns:a16="http://schemas.microsoft.com/office/drawing/2014/main" id="{6F7E7C67-0186-24CB-A417-C24B6984C0A0}"/>
                  </a:ext>
                </a:extLst>
              </p:cNvPr>
              <p:cNvPicPr/>
              <p:nvPr/>
            </p:nvPicPr>
            <p:blipFill>
              <a:blip r:embed="rId11"/>
              <a:stretch>
                <a:fillRect/>
              </a:stretch>
            </p:blipFill>
            <p:spPr>
              <a:xfrm>
                <a:off x="4380457" y="3077013"/>
                <a:ext cx="14911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put penna 8">
                <a:extLst>
                  <a:ext uri="{FF2B5EF4-FFF2-40B4-BE49-F238E27FC236}">
                    <a16:creationId xmlns:a16="http://schemas.microsoft.com/office/drawing/2014/main" id="{F3F72DEF-6E20-3D22-4935-9798B689D217}"/>
                  </a:ext>
                </a:extLst>
              </p14:cNvPr>
              <p14:cNvContentPartPr/>
              <p14:nvPr/>
            </p14:nvContentPartPr>
            <p14:xfrm>
              <a:off x="697657" y="3431253"/>
              <a:ext cx="782640" cy="30600"/>
            </p14:xfrm>
          </p:contentPart>
        </mc:Choice>
        <mc:Fallback>
          <p:pic>
            <p:nvPicPr>
              <p:cNvPr id="9" name="Input penna 8">
                <a:extLst>
                  <a:ext uri="{FF2B5EF4-FFF2-40B4-BE49-F238E27FC236}">
                    <a16:creationId xmlns:a16="http://schemas.microsoft.com/office/drawing/2014/main" id="{F3F72DEF-6E20-3D22-4935-9798B689D217}"/>
                  </a:ext>
                </a:extLst>
              </p:cNvPr>
              <p:cNvPicPr/>
              <p:nvPr/>
            </p:nvPicPr>
            <p:blipFill>
              <a:blip r:embed="rId13"/>
              <a:stretch>
                <a:fillRect/>
              </a:stretch>
            </p:blipFill>
            <p:spPr>
              <a:xfrm>
                <a:off x="644017" y="3323613"/>
                <a:ext cx="8902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put penna 9">
                <a:extLst>
                  <a:ext uri="{FF2B5EF4-FFF2-40B4-BE49-F238E27FC236}">
                    <a16:creationId xmlns:a16="http://schemas.microsoft.com/office/drawing/2014/main" id="{2F9FC41E-E6B7-4F58-E9BE-CB45D597ABCC}"/>
                  </a:ext>
                </a:extLst>
              </p14:cNvPr>
              <p14:cNvContentPartPr/>
              <p14:nvPr/>
            </p14:nvContentPartPr>
            <p14:xfrm>
              <a:off x="4021537" y="4846413"/>
              <a:ext cx="1037880" cy="20520"/>
            </p14:xfrm>
          </p:contentPart>
        </mc:Choice>
        <mc:Fallback>
          <p:pic>
            <p:nvPicPr>
              <p:cNvPr id="10" name="Input penna 9">
                <a:extLst>
                  <a:ext uri="{FF2B5EF4-FFF2-40B4-BE49-F238E27FC236}">
                    <a16:creationId xmlns:a16="http://schemas.microsoft.com/office/drawing/2014/main" id="{2F9FC41E-E6B7-4F58-E9BE-CB45D597ABCC}"/>
                  </a:ext>
                </a:extLst>
              </p:cNvPr>
              <p:cNvPicPr/>
              <p:nvPr/>
            </p:nvPicPr>
            <p:blipFill>
              <a:blip r:embed="rId15"/>
              <a:stretch>
                <a:fillRect/>
              </a:stretch>
            </p:blipFill>
            <p:spPr>
              <a:xfrm>
                <a:off x="3967537" y="4738413"/>
                <a:ext cx="11455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put penna 10">
                <a:extLst>
                  <a:ext uri="{FF2B5EF4-FFF2-40B4-BE49-F238E27FC236}">
                    <a16:creationId xmlns:a16="http://schemas.microsoft.com/office/drawing/2014/main" id="{6989A942-09B5-A4FE-4A40-08E4D1B690FC}"/>
                  </a:ext>
                </a:extLst>
              </p14:cNvPr>
              <p14:cNvContentPartPr/>
              <p14:nvPr/>
            </p14:nvContentPartPr>
            <p14:xfrm>
              <a:off x="727537" y="4591533"/>
              <a:ext cx="1587960" cy="14400"/>
            </p14:xfrm>
          </p:contentPart>
        </mc:Choice>
        <mc:Fallback>
          <p:pic>
            <p:nvPicPr>
              <p:cNvPr id="11" name="Input penna 10">
                <a:extLst>
                  <a:ext uri="{FF2B5EF4-FFF2-40B4-BE49-F238E27FC236}">
                    <a16:creationId xmlns:a16="http://schemas.microsoft.com/office/drawing/2014/main" id="{6989A942-09B5-A4FE-4A40-08E4D1B690FC}"/>
                  </a:ext>
                </a:extLst>
              </p:cNvPr>
              <p:cNvPicPr/>
              <p:nvPr/>
            </p:nvPicPr>
            <p:blipFill>
              <a:blip r:embed="rId17"/>
              <a:stretch>
                <a:fillRect/>
              </a:stretch>
            </p:blipFill>
            <p:spPr>
              <a:xfrm>
                <a:off x="673897" y="4483893"/>
                <a:ext cx="16956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put penna 12">
                <a:extLst>
                  <a:ext uri="{FF2B5EF4-FFF2-40B4-BE49-F238E27FC236}">
                    <a16:creationId xmlns:a16="http://schemas.microsoft.com/office/drawing/2014/main" id="{62F47ADD-CF26-A52B-E939-269787A24D57}"/>
                  </a:ext>
                </a:extLst>
              </p14:cNvPr>
              <p14:cNvContentPartPr/>
              <p14:nvPr/>
            </p14:nvContentPartPr>
            <p14:xfrm>
              <a:off x="697657" y="5102373"/>
              <a:ext cx="5250960" cy="720"/>
            </p14:xfrm>
          </p:contentPart>
        </mc:Choice>
        <mc:Fallback>
          <p:pic>
            <p:nvPicPr>
              <p:cNvPr id="13" name="Input penna 12">
                <a:extLst>
                  <a:ext uri="{FF2B5EF4-FFF2-40B4-BE49-F238E27FC236}">
                    <a16:creationId xmlns:a16="http://schemas.microsoft.com/office/drawing/2014/main" id="{62F47ADD-CF26-A52B-E939-269787A24D57}"/>
                  </a:ext>
                </a:extLst>
              </p:cNvPr>
              <p:cNvPicPr/>
              <p:nvPr/>
            </p:nvPicPr>
            <p:blipFill>
              <a:blip r:embed="rId19"/>
              <a:stretch>
                <a:fillRect/>
              </a:stretch>
            </p:blipFill>
            <p:spPr>
              <a:xfrm>
                <a:off x="644017" y="4886373"/>
                <a:ext cx="535860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put penna 13">
                <a:extLst>
                  <a:ext uri="{FF2B5EF4-FFF2-40B4-BE49-F238E27FC236}">
                    <a16:creationId xmlns:a16="http://schemas.microsoft.com/office/drawing/2014/main" id="{36B82966-3960-D4AB-5388-D2AF23CF3F0B}"/>
                  </a:ext>
                </a:extLst>
              </p14:cNvPr>
              <p14:cNvContentPartPr/>
              <p14:nvPr/>
            </p14:nvContentPartPr>
            <p14:xfrm>
              <a:off x="717817" y="5378133"/>
              <a:ext cx="782280" cy="360"/>
            </p14:xfrm>
          </p:contentPart>
        </mc:Choice>
        <mc:Fallback>
          <p:pic>
            <p:nvPicPr>
              <p:cNvPr id="14" name="Input penna 13">
                <a:extLst>
                  <a:ext uri="{FF2B5EF4-FFF2-40B4-BE49-F238E27FC236}">
                    <a16:creationId xmlns:a16="http://schemas.microsoft.com/office/drawing/2014/main" id="{36B82966-3960-D4AB-5388-D2AF23CF3F0B}"/>
                  </a:ext>
                </a:extLst>
              </p:cNvPr>
              <p:cNvPicPr/>
              <p:nvPr/>
            </p:nvPicPr>
            <p:blipFill>
              <a:blip r:embed="rId21"/>
              <a:stretch>
                <a:fillRect/>
              </a:stretch>
            </p:blipFill>
            <p:spPr>
              <a:xfrm>
                <a:off x="663817" y="5270133"/>
                <a:ext cx="889920" cy="216000"/>
              </a:xfrm>
              <a:prstGeom prst="rect">
                <a:avLst/>
              </a:prstGeom>
            </p:spPr>
          </p:pic>
        </mc:Fallback>
      </mc:AlternateContent>
    </p:spTree>
    <p:extLst>
      <p:ext uri="{BB962C8B-B14F-4D97-AF65-F5344CB8AC3E}">
        <p14:creationId xmlns:p14="http://schemas.microsoft.com/office/powerpoint/2010/main" val="385749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07F83-AFEE-02C1-7173-BEA0AD93B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C3B91-29DE-7A44-DFF9-610224228455}"/>
              </a:ext>
            </a:extLst>
          </p:cNvPr>
          <p:cNvSpPr>
            <a:spLocks noGrp="1"/>
          </p:cNvSpPr>
          <p:nvPr>
            <p:ph type="title"/>
          </p:nvPr>
        </p:nvSpPr>
        <p:spPr/>
        <p:txBody>
          <a:bodyPr>
            <a:normAutofit fontScale="90000"/>
          </a:bodyPr>
          <a:lstStyle/>
          <a:p>
            <a:r>
              <a:rPr lang="it-IT" dirty="0"/>
              <a:t>Curva di Pump Down (2/2) (Senza Sorgenti di Gas)</a:t>
            </a: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109A234-0917-5133-666F-96C856078D19}"/>
                  </a:ext>
                </a:extLst>
              </p:cNvPr>
              <p:cNvSpPr txBox="1"/>
              <p:nvPr/>
            </p:nvSpPr>
            <p:spPr>
              <a:xfrm>
                <a:off x="1152494" y="3175774"/>
                <a:ext cx="1514279" cy="1000228"/>
              </a:xfrm>
              <a:prstGeom prst="rect">
                <a:avLst/>
              </a:prstGeom>
              <a:noFill/>
              <a:ln w="19050">
                <a:solidFill>
                  <a:srgbClr val="E30613"/>
                </a:solid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f>
                        <m:fPr>
                          <m:ctrlPr>
                            <a:rPr lang="it-IT" sz="2000" i="1" smtClean="0">
                              <a:latin typeface="Cambria Math" panose="02040503050406030204" pitchFamily="18" charset="0"/>
                            </a:rPr>
                          </m:ctrlPr>
                        </m:fPr>
                        <m:num>
                          <m:r>
                            <a:rPr lang="it-IT" sz="2000" i="1">
                              <a:latin typeface="Cambria Math" panose="02040503050406030204" pitchFamily="18" charset="0"/>
                            </a:rPr>
                            <m:t>𝑑</m:t>
                          </m:r>
                          <m:r>
                            <a:rPr lang="it-IT" sz="2000" b="0" i="1" smtClean="0">
                              <a:latin typeface="Cambria Math" panose="02040503050406030204" pitchFamily="18" charset="0"/>
                            </a:rPr>
                            <m:t>𝑝</m:t>
                          </m:r>
                        </m:num>
                        <m:den>
                          <m:r>
                            <a:rPr lang="it-IT" sz="2000" i="1">
                              <a:latin typeface="Cambria Math" panose="02040503050406030204" pitchFamily="18" charset="0"/>
                            </a:rPr>
                            <m:t>𝑑𝑡</m:t>
                          </m:r>
                        </m:den>
                      </m:f>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𝑝</m:t>
                          </m:r>
                        </m:num>
                        <m:den>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𝜏</m:t>
                              </m:r>
                            </m:e>
                            <m:sub>
                              <m:r>
                                <a:rPr lang="it-IT" sz="2000" b="0" i="1" smtClean="0">
                                  <a:latin typeface="Cambria Math" panose="02040503050406030204" pitchFamily="18" charset="0"/>
                                </a:rPr>
                                <m:t>𝑆</m:t>
                              </m:r>
                            </m:sub>
                          </m:sSub>
                        </m:den>
                      </m:f>
                    </m:oMath>
                  </m:oMathPara>
                </a14:m>
                <a:endParaRPr lang="en-US" sz="2000" dirty="0"/>
              </a:p>
            </p:txBody>
          </p:sp>
        </mc:Choice>
        <mc:Fallback xmlns="">
          <p:sp>
            <p:nvSpPr>
              <p:cNvPr id="15" name="TextBox 14">
                <a:extLst>
                  <a:ext uri="{FF2B5EF4-FFF2-40B4-BE49-F238E27FC236}">
                    <a16:creationId xmlns:a16="http://schemas.microsoft.com/office/drawing/2014/main" id="{B109A234-0917-5133-666F-96C856078D19}"/>
                  </a:ext>
                </a:extLst>
              </p:cNvPr>
              <p:cNvSpPr txBox="1">
                <a:spLocks noRot="1" noChangeAspect="1" noMove="1" noResize="1" noEditPoints="1" noAdjustHandles="1" noChangeArrowheads="1" noChangeShapeType="1" noTextEdit="1"/>
              </p:cNvSpPr>
              <p:nvPr/>
            </p:nvSpPr>
            <p:spPr>
              <a:xfrm>
                <a:off x="1152494" y="3175774"/>
                <a:ext cx="1514279" cy="1000228"/>
              </a:xfrm>
              <a:prstGeom prst="rect">
                <a:avLst/>
              </a:prstGeom>
              <a:blipFill>
                <a:blip r:embed="rId2"/>
                <a:stretch>
                  <a:fillRect/>
                </a:stretch>
              </a:blipFill>
              <a:ln w="19050">
                <a:solidFill>
                  <a:srgbClr val="E30613"/>
                </a:solidFill>
              </a:ln>
            </p:spPr>
            <p:txBody>
              <a:bodyPr/>
              <a:lstStyle/>
              <a:p>
                <a:r>
                  <a:rPr lang="it-IT">
                    <a:noFill/>
                  </a:rPr>
                  <a:t> </a:t>
                </a:r>
              </a:p>
            </p:txBody>
          </p:sp>
        </mc:Fallback>
      </mc:AlternateContent>
      <p:sp>
        <p:nvSpPr>
          <p:cNvPr id="16" name="Arrow: Right 15">
            <a:extLst>
              <a:ext uri="{FF2B5EF4-FFF2-40B4-BE49-F238E27FC236}">
                <a16:creationId xmlns:a16="http://schemas.microsoft.com/office/drawing/2014/main" id="{557FD46A-1C80-BD7F-3425-733BBBCE6224}"/>
              </a:ext>
            </a:extLst>
          </p:cNvPr>
          <p:cNvSpPr/>
          <p:nvPr/>
        </p:nvSpPr>
        <p:spPr>
          <a:xfrm>
            <a:off x="3756388" y="3465948"/>
            <a:ext cx="1229360" cy="419879"/>
          </a:xfrm>
          <a:prstGeom prst="rightArrow">
            <a:avLst/>
          </a:prstGeom>
          <a:solidFill>
            <a:srgbClr val="E3061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319D49B-F430-208A-162E-63E9417FA4C8}"/>
                  </a:ext>
                </a:extLst>
              </p:cNvPr>
              <p:cNvSpPr txBox="1"/>
              <p:nvPr/>
            </p:nvSpPr>
            <p:spPr>
              <a:xfrm>
                <a:off x="5451556" y="3175774"/>
                <a:ext cx="1998899" cy="846340"/>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𝑝</m:t>
                      </m:r>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𝑡</m:t>
                          </m:r>
                        </m:e>
                      </m:d>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𝑝</m:t>
                          </m:r>
                        </m:e>
                        <m:sub>
                          <m:r>
                            <a:rPr lang="it-IT" sz="2000" b="0" i="1" smtClean="0">
                              <a:latin typeface="Cambria Math" panose="02040503050406030204" pitchFamily="18" charset="0"/>
                            </a:rPr>
                            <m:t>0</m:t>
                          </m:r>
                        </m:sub>
                      </m:sSub>
                      <m:r>
                        <a:rPr lang="it-IT" sz="2000" b="0" i="1" smtClean="0">
                          <a:latin typeface="Cambria Math" panose="02040503050406030204" pitchFamily="18" charset="0"/>
                        </a:rPr>
                        <m:t> </m:t>
                      </m:r>
                      <m:sSup>
                        <m:sSupPr>
                          <m:ctrlPr>
                            <a:rPr lang="it-IT" sz="2000" b="0" i="1" smtClean="0">
                              <a:latin typeface="Cambria Math" panose="02040503050406030204" pitchFamily="18" charset="0"/>
                            </a:rPr>
                          </m:ctrlPr>
                        </m:sSupPr>
                        <m:e>
                          <m:r>
                            <a:rPr lang="it-IT" sz="2000" b="0" i="1" smtClean="0">
                              <a:latin typeface="Cambria Math" panose="02040503050406030204" pitchFamily="18" charset="0"/>
                            </a:rPr>
                            <m:t>𝑒</m:t>
                          </m:r>
                        </m:e>
                        <m:sup>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𝑡</m:t>
                              </m:r>
                            </m:num>
                            <m:den>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𝜏</m:t>
                                  </m:r>
                                </m:e>
                                <m:sub>
                                  <m:r>
                                    <a:rPr lang="it-IT" sz="2000" b="0" i="1" smtClean="0">
                                      <a:latin typeface="Cambria Math" panose="02040503050406030204" pitchFamily="18" charset="0"/>
                                    </a:rPr>
                                    <m:t>𝑆</m:t>
                                  </m:r>
                                </m:sub>
                              </m:sSub>
                            </m:den>
                          </m:f>
                        </m:sup>
                      </m:sSup>
                    </m:oMath>
                  </m:oMathPara>
                </a14:m>
                <a:endParaRPr lang="en-US" sz="2000" dirty="0"/>
              </a:p>
            </p:txBody>
          </p:sp>
        </mc:Choice>
        <mc:Fallback xmlns="">
          <p:sp>
            <p:nvSpPr>
              <p:cNvPr id="17" name="TextBox 16">
                <a:extLst>
                  <a:ext uri="{FF2B5EF4-FFF2-40B4-BE49-F238E27FC236}">
                    <a16:creationId xmlns:a16="http://schemas.microsoft.com/office/drawing/2014/main" id="{9319D49B-F430-208A-162E-63E9417FA4C8}"/>
                  </a:ext>
                </a:extLst>
              </p:cNvPr>
              <p:cNvSpPr txBox="1">
                <a:spLocks noRot="1" noChangeAspect="1" noMove="1" noResize="1" noEditPoints="1" noAdjustHandles="1" noChangeArrowheads="1" noChangeShapeType="1" noTextEdit="1"/>
              </p:cNvSpPr>
              <p:nvPr/>
            </p:nvSpPr>
            <p:spPr>
              <a:xfrm>
                <a:off x="5451556" y="3175774"/>
                <a:ext cx="1998899" cy="846340"/>
              </a:xfrm>
              <a:prstGeom prst="rect">
                <a:avLst/>
              </a:prstGeom>
              <a:blipFill>
                <a:blip r:embed="rId3"/>
                <a:stretch>
                  <a:fillRect/>
                </a:stretch>
              </a:blipFill>
              <a:ln w="19050">
                <a:noFill/>
              </a:ln>
            </p:spPr>
            <p:txBody>
              <a:bodyPr/>
              <a:lstStyle/>
              <a:p>
                <a:r>
                  <a:rPr lang="it-IT">
                    <a:noFill/>
                  </a:rPr>
                  <a:t> </a:t>
                </a:r>
              </a:p>
            </p:txBody>
          </p:sp>
        </mc:Fallback>
      </mc:AlternateContent>
      <p:sp>
        <p:nvSpPr>
          <p:cNvPr id="18" name="TextBox 38">
            <a:extLst>
              <a:ext uri="{FF2B5EF4-FFF2-40B4-BE49-F238E27FC236}">
                <a16:creationId xmlns:a16="http://schemas.microsoft.com/office/drawing/2014/main" id="{F4B54817-8223-C88B-D606-92CC868032D0}"/>
              </a:ext>
            </a:extLst>
          </p:cNvPr>
          <p:cNvSpPr txBox="1"/>
          <p:nvPr/>
        </p:nvSpPr>
        <p:spPr>
          <a:xfrm>
            <a:off x="445762" y="2233566"/>
            <a:ext cx="6752408" cy="646331"/>
          </a:xfrm>
          <a:prstGeom prst="rect">
            <a:avLst/>
          </a:prstGeom>
          <a:noFill/>
        </p:spPr>
        <p:txBody>
          <a:bodyPr wrap="square" rtlCol="0">
            <a:spAutoFit/>
          </a:bodyPr>
          <a:lstStyle/>
          <a:p>
            <a:r>
              <a:rPr lang="it-IT" dirty="0"/>
              <a:t>La soluzione dell’equazione differenziale è quella di un decadimento esponenziale che ha un tempo caratteristico </a:t>
            </a:r>
            <a:r>
              <a:rPr lang="el-GR" dirty="0"/>
              <a:t>τ</a:t>
            </a:r>
            <a:r>
              <a:rPr lang="it-IT" baseline="-25000" dirty="0"/>
              <a:t>S</a:t>
            </a:r>
          </a:p>
        </p:txBody>
      </p:sp>
      <p:pic>
        <p:nvPicPr>
          <p:cNvPr id="25" name="Picture 24">
            <a:extLst>
              <a:ext uri="{FF2B5EF4-FFF2-40B4-BE49-F238E27FC236}">
                <a16:creationId xmlns:a16="http://schemas.microsoft.com/office/drawing/2014/main" id="{CD283436-9D4C-76A3-CC3E-23381A373AD1}"/>
              </a:ext>
            </a:extLst>
          </p:cNvPr>
          <p:cNvPicPr>
            <a:picLocks noChangeAspect="1"/>
          </p:cNvPicPr>
          <p:nvPr/>
        </p:nvPicPr>
        <p:blipFill>
          <a:blip r:embed="rId4"/>
          <a:stretch>
            <a:fillRect/>
          </a:stretch>
        </p:blipFill>
        <p:spPr>
          <a:xfrm>
            <a:off x="7916263" y="1146009"/>
            <a:ext cx="4055135" cy="4434722"/>
          </a:xfrm>
          <a:prstGeom prst="rect">
            <a:avLst/>
          </a:prstGeom>
        </p:spPr>
      </p:pic>
      <p:sp>
        <p:nvSpPr>
          <p:cNvPr id="19" name="TextBox 10">
            <a:extLst>
              <a:ext uri="{FF2B5EF4-FFF2-40B4-BE49-F238E27FC236}">
                <a16:creationId xmlns:a16="http://schemas.microsoft.com/office/drawing/2014/main" id="{54954DC1-7359-9B47-5D13-B30C2BB1AF53}"/>
              </a:ext>
            </a:extLst>
          </p:cNvPr>
          <p:cNvSpPr txBox="1"/>
          <p:nvPr/>
        </p:nvSpPr>
        <p:spPr>
          <a:xfrm>
            <a:off x="9270570" y="823091"/>
            <a:ext cx="1720920" cy="369332"/>
          </a:xfrm>
          <a:prstGeom prst="rect">
            <a:avLst/>
          </a:prstGeom>
          <a:noFill/>
        </p:spPr>
        <p:txBody>
          <a:bodyPr wrap="none" rtlCol="0">
            <a:spAutoFit/>
          </a:bodyPr>
          <a:lstStyle/>
          <a:p>
            <a:r>
              <a:rPr lang="it-IT" b="1" dirty="0"/>
              <a:t>Grafico LIN - LIN</a:t>
            </a:r>
            <a:endParaRPr lang="en-US" b="1" dirty="0"/>
          </a:p>
        </p:txBody>
      </p:sp>
      <p:sp>
        <p:nvSpPr>
          <p:cNvPr id="22" name="TextBox 39">
            <a:extLst>
              <a:ext uri="{FF2B5EF4-FFF2-40B4-BE49-F238E27FC236}">
                <a16:creationId xmlns:a16="http://schemas.microsoft.com/office/drawing/2014/main" id="{55CC4037-F0F0-2801-0120-86937AC7C40E}"/>
              </a:ext>
            </a:extLst>
          </p:cNvPr>
          <p:cNvSpPr txBox="1"/>
          <p:nvPr/>
        </p:nvSpPr>
        <p:spPr>
          <a:xfrm>
            <a:off x="2824242" y="4317991"/>
            <a:ext cx="3271758" cy="369332"/>
          </a:xfrm>
          <a:prstGeom prst="rect">
            <a:avLst/>
          </a:prstGeom>
          <a:noFill/>
        </p:spPr>
        <p:txBody>
          <a:bodyPr wrap="square" rtlCol="0">
            <a:spAutoFit/>
          </a:bodyPr>
          <a:lstStyle/>
          <a:p>
            <a:r>
              <a:rPr lang="it-IT" b="1" dirty="0"/>
              <a:t>Assunzione S = </a:t>
            </a:r>
            <a:r>
              <a:rPr lang="it-IT" b="1" dirty="0" err="1"/>
              <a:t>const</a:t>
            </a:r>
            <a:r>
              <a:rPr lang="it-IT" b="1" dirty="0"/>
              <a:t> e </a:t>
            </a:r>
            <a:r>
              <a:rPr lang="it-IT" b="1" dirty="0" err="1"/>
              <a:t>Q</a:t>
            </a:r>
            <a:r>
              <a:rPr lang="it-IT" b="1" baseline="-25000" dirty="0" err="1"/>
              <a:t>pV</a:t>
            </a:r>
            <a:r>
              <a:rPr lang="it-IT" b="1" dirty="0"/>
              <a:t> = 0</a:t>
            </a:r>
            <a:endParaRPr lang="it-IT" b="1" baseline="-25000" dirty="0"/>
          </a:p>
        </p:txBody>
      </p:sp>
    </p:spTree>
    <p:extLst>
      <p:ext uri="{BB962C8B-B14F-4D97-AF65-F5344CB8AC3E}">
        <p14:creationId xmlns:p14="http://schemas.microsoft.com/office/powerpoint/2010/main" val="202307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17AF-EC4A-1F5F-7FD5-13DE366F49C1}"/>
              </a:ext>
            </a:extLst>
          </p:cNvPr>
          <p:cNvSpPr>
            <a:spLocks noGrp="1"/>
          </p:cNvSpPr>
          <p:nvPr>
            <p:ph type="title"/>
          </p:nvPr>
        </p:nvSpPr>
        <p:spPr/>
        <p:txBody>
          <a:bodyPr>
            <a:normAutofit fontScale="90000"/>
          </a:bodyPr>
          <a:lstStyle/>
          <a:p>
            <a:r>
              <a:rPr lang="it-IT" dirty="0"/>
              <a:t>Tempo Caratteristico di Pompaggio (1/2)</a:t>
            </a:r>
            <a:endParaRPr lang="en-US" dirty="0"/>
          </a:p>
        </p:txBody>
      </p:sp>
      <p:grpSp>
        <p:nvGrpSpPr>
          <p:cNvPr id="26" name="Group 25">
            <a:extLst>
              <a:ext uri="{FF2B5EF4-FFF2-40B4-BE49-F238E27FC236}">
                <a16:creationId xmlns:a16="http://schemas.microsoft.com/office/drawing/2014/main" id="{1F022902-111C-0E9D-6B0E-2C6CE4310163}"/>
              </a:ext>
            </a:extLst>
          </p:cNvPr>
          <p:cNvGrpSpPr/>
          <p:nvPr/>
        </p:nvGrpSpPr>
        <p:grpSpPr>
          <a:xfrm>
            <a:off x="1327031" y="736421"/>
            <a:ext cx="4055135" cy="4902309"/>
            <a:chOff x="65392" y="736421"/>
            <a:chExt cx="4055135" cy="4902309"/>
          </a:xfrm>
        </p:grpSpPr>
        <p:pic>
          <p:nvPicPr>
            <p:cNvPr id="4" name="Picture 3">
              <a:extLst>
                <a:ext uri="{FF2B5EF4-FFF2-40B4-BE49-F238E27FC236}">
                  <a16:creationId xmlns:a16="http://schemas.microsoft.com/office/drawing/2014/main" id="{A3C674C5-397B-592B-E899-1FF7AE62605E}"/>
                </a:ext>
              </a:extLst>
            </p:cNvPr>
            <p:cNvPicPr>
              <a:picLocks noChangeAspect="1"/>
            </p:cNvPicPr>
            <p:nvPr/>
          </p:nvPicPr>
          <p:blipFill>
            <a:blip r:embed="rId2"/>
            <a:stretch>
              <a:fillRect/>
            </a:stretch>
          </p:blipFill>
          <p:spPr>
            <a:xfrm>
              <a:off x="65392" y="1204008"/>
              <a:ext cx="4055135" cy="4434722"/>
            </a:xfrm>
            <a:prstGeom prst="rect">
              <a:avLst/>
            </a:prstGeom>
          </p:spPr>
        </p:pic>
        <p:sp>
          <p:nvSpPr>
            <p:cNvPr id="11" name="TextBox 10">
              <a:extLst>
                <a:ext uri="{FF2B5EF4-FFF2-40B4-BE49-F238E27FC236}">
                  <a16:creationId xmlns:a16="http://schemas.microsoft.com/office/drawing/2014/main" id="{70A28F97-7FFF-F894-8774-71400C131350}"/>
                </a:ext>
              </a:extLst>
            </p:cNvPr>
            <p:cNvSpPr txBox="1"/>
            <p:nvPr/>
          </p:nvSpPr>
          <p:spPr>
            <a:xfrm>
              <a:off x="1232499" y="736421"/>
              <a:ext cx="1720920" cy="369332"/>
            </a:xfrm>
            <a:prstGeom prst="rect">
              <a:avLst/>
            </a:prstGeom>
            <a:noFill/>
          </p:spPr>
          <p:txBody>
            <a:bodyPr wrap="none" rtlCol="0">
              <a:spAutoFit/>
            </a:bodyPr>
            <a:lstStyle/>
            <a:p>
              <a:r>
                <a:rPr lang="it-IT" b="1" dirty="0"/>
                <a:t>Grafico LIN - LIN</a:t>
              </a:r>
              <a:endParaRPr lang="en-US" b="1" dirty="0"/>
            </a:p>
          </p:txBody>
        </p:sp>
      </p:grpSp>
      <p:sp>
        <p:nvSpPr>
          <p:cNvPr id="13" name="TextBox 12">
            <a:extLst>
              <a:ext uri="{FF2B5EF4-FFF2-40B4-BE49-F238E27FC236}">
                <a16:creationId xmlns:a16="http://schemas.microsoft.com/office/drawing/2014/main" id="{02873A52-BE40-9701-B91E-BBF4AB61A5BD}"/>
              </a:ext>
            </a:extLst>
          </p:cNvPr>
          <p:cNvSpPr txBox="1"/>
          <p:nvPr/>
        </p:nvSpPr>
        <p:spPr>
          <a:xfrm>
            <a:off x="8102176" y="5966361"/>
            <a:ext cx="3512445" cy="646331"/>
          </a:xfrm>
          <a:prstGeom prst="rect">
            <a:avLst/>
          </a:prstGeom>
          <a:noFill/>
        </p:spPr>
        <p:txBody>
          <a:bodyPr wrap="square" rtlCol="0">
            <a:spAutoFit/>
          </a:bodyPr>
          <a:lstStyle/>
          <a:p>
            <a:r>
              <a:rPr lang="it-IT" dirty="0"/>
              <a:t>Le curve diventano rette e la pendenza è data da -1/</a:t>
            </a:r>
            <a:r>
              <a:rPr lang="el-GR" dirty="0"/>
              <a:t>τ</a:t>
            </a:r>
            <a:r>
              <a:rPr lang="it-IT" baseline="-25000" dirty="0"/>
              <a:t>S</a:t>
            </a:r>
            <a:r>
              <a:rPr lang="it-IT" dirty="0"/>
              <a:t> </a:t>
            </a:r>
            <a:endParaRPr lang="en-US" dirty="0"/>
          </a:p>
        </p:txBody>
      </p:sp>
      <p:grpSp>
        <p:nvGrpSpPr>
          <p:cNvPr id="25" name="Group 24">
            <a:extLst>
              <a:ext uri="{FF2B5EF4-FFF2-40B4-BE49-F238E27FC236}">
                <a16:creationId xmlns:a16="http://schemas.microsoft.com/office/drawing/2014/main" id="{F48A7519-F9AE-611B-AE4F-BF389B619FD9}"/>
              </a:ext>
            </a:extLst>
          </p:cNvPr>
          <p:cNvGrpSpPr/>
          <p:nvPr/>
        </p:nvGrpSpPr>
        <p:grpSpPr>
          <a:xfrm>
            <a:off x="7310652" y="724670"/>
            <a:ext cx="4686284" cy="5194140"/>
            <a:chOff x="6950937" y="791806"/>
            <a:chExt cx="4686284" cy="5194140"/>
          </a:xfrm>
        </p:grpSpPr>
        <p:sp>
          <p:nvSpPr>
            <p:cNvPr id="12" name="TextBox 11">
              <a:extLst>
                <a:ext uri="{FF2B5EF4-FFF2-40B4-BE49-F238E27FC236}">
                  <a16:creationId xmlns:a16="http://schemas.microsoft.com/office/drawing/2014/main" id="{106F3F8B-8DCE-3672-7017-17C827FCCD5A}"/>
                </a:ext>
              </a:extLst>
            </p:cNvPr>
            <p:cNvSpPr txBox="1"/>
            <p:nvPr/>
          </p:nvSpPr>
          <p:spPr>
            <a:xfrm>
              <a:off x="8595360" y="791806"/>
              <a:ext cx="1806648" cy="369332"/>
            </a:xfrm>
            <a:prstGeom prst="rect">
              <a:avLst/>
            </a:prstGeom>
            <a:noFill/>
          </p:spPr>
          <p:txBody>
            <a:bodyPr wrap="none" rtlCol="0">
              <a:spAutoFit/>
            </a:bodyPr>
            <a:lstStyle/>
            <a:p>
              <a:r>
                <a:rPr lang="it-IT" b="1" dirty="0"/>
                <a:t>Grafico LOG - LIN</a:t>
              </a:r>
              <a:endParaRPr lang="en-US" b="1" dirty="0"/>
            </a:p>
          </p:txBody>
        </p:sp>
        <p:pic>
          <p:nvPicPr>
            <p:cNvPr id="19" name="Picture 18">
              <a:extLst>
                <a:ext uri="{FF2B5EF4-FFF2-40B4-BE49-F238E27FC236}">
                  <a16:creationId xmlns:a16="http://schemas.microsoft.com/office/drawing/2014/main" id="{F7A3DB9B-37BA-86D5-7BCB-82E8E5AE9B1D}"/>
                </a:ext>
              </a:extLst>
            </p:cNvPr>
            <p:cNvPicPr>
              <a:picLocks noChangeAspect="1"/>
            </p:cNvPicPr>
            <p:nvPr/>
          </p:nvPicPr>
          <p:blipFill>
            <a:blip r:embed="rId3"/>
            <a:stretch>
              <a:fillRect/>
            </a:stretch>
          </p:blipFill>
          <p:spPr>
            <a:xfrm>
              <a:off x="6950937" y="1105753"/>
              <a:ext cx="4686284" cy="4880193"/>
            </a:xfrm>
            <a:prstGeom prst="rect">
              <a:avLst/>
            </a:prstGeom>
          </p:spPr>
        </p:pic>
      </p:grpSp>
    </p:spTree>
    <p:extLst>
      <p:ext uri="{BB962C8B-B14F-4D97-AF65-F5344CB8AC3E}">
        <p14:creationId xmlns:p14="http://schemas.microsoft.com/office/powerpoint/2010/main" val="251392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B73C2-68BE-0258-0C59-11D1DDC1E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9192E-8EFE-BA9E-4DFB-62D7539B3BD3}"/>
              </a:ext>
            </a:extLst>
          </p:cNvPr>
          <p:cNvSpPr>
            <a:spLocks noGrp="1"/>
          </p:cNvSpPr>
          <p:nvPr>
            <p:ph type="title"/>
          </p:nvPr>
        </p:nvSpPr>
        <p:spPr/>
        <p:txBody>
          <a:bodyPr>
            <a:normAutofit fontScale="90000"/>
          </a:bodyPr>
          <a:lstStyle/>
          <a:p>
            <a:r>
              <a:rPr lang="it-IT" dirty="0"/>
              <a:t>Tempo Caratteristico di Pompaggio (2/2)</a:t>
            </a:r>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33864E9-08CE-D5A8-B6DD-2D6A851175FD}"/>
                  </a:ext>
                </a:extLst>
              </p:cNvPr>
              <p:cNvSpPr txBox="1"/>
              <p:nvPr/>
            </p:nvSpPr>
            <p:spPr>
              <a:xfrm>
                <a:off x="586536" y="1071912"/>
                <a:ext cx="2036859" cy="942457"/>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𝑡</m:t>
                      </m:r>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𝑝</m:t>
                          </m:r>
                        </m:e>
                      </m:d>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𝜏</m:t>
                          </m:r>
                        </m:e>
                        <m:sub>
                          <m:r>
                            <a:rPr lang="it-IT" sz="2000" b="0" i="1" smtClean="0">
                              <a:latin typeface="Cambria Math" panose="02040503050406030204" pitchFamily="18" charset="0"/>
                            </a:rPr>
                            <m:t>𝑆</m:t>
                          </m:r>
                        </m:sub>
                      </m:sSub>
                      <m:r>
                        <a:rPr lang="it-IT" sz="2000" b="0" i="1" smtClean="0">
                          <a:latin typeface="Cambria Math" panose="02040503050406030204" pitchFamily="18" charset="0"/>
                        </a:rPr>
                        <m:t> </m:t>
                      </m:r>
                      <m:r>
                        <a:rPr lang="it-IT" sz="2000" b="0" i="1" smtClean="0">
                          <a:latin typeface="Cambria Math" panose="02040503050406030204" pitchFamily="18" charset="0"/>
                        </a:rPr>
                        <m:t>𝑙𝑛</m:t>
                      </m:r>
                      <m:f>
                        <m:fPr>
                          <m:ctrlPr>
                            <a:rPr lang="it-IT" sz="2000" b="0" i="1" smtClean="0">
                              <a:latin typeface="Cambria Math" panose="02040503050406030204" pitchFamily="18" charset="0"/>
                            </a:rPr>
                          </m:ctrlPr>
                        </m:fPr>
                        <m:num>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𝑝</m:t>
                              </m:r>
                            </m:e>
                            <m:sub>
                              <m:r>
                                <a:rPr lang="it-IT" sz="2000" b="0" i="1" smtClean="0">
                                  <a:latin typeface="Cambria Math" panose="02040503050406030204" pitchFamily="18" charset="0"/>
                                </a:rPr>
                                <m:t>0</m:t>
                              </m:r>
                            </m:sub>
                          </m:sSub>
                        </m:num>
                        <m:den>
                          <m:r>
                            <a:rPr lang="it-IT" sz="2000" b="0" i="1" smtClean="0">
                              <a:latin typeface="Cambria Math" panose="02040503050406030204" pitchFamily="18" charset="0"/>
                            </a:rPr>
                            <m:t>𝑝</m:t>
                          </m:r>
                        </m:den>
                      </m:f>
                    </m:oMath>
                  </m:oMathPara>
                </a14:m>
                <a:endParaRPr lang="en-US" sz="2000" dirty="0"/>
              </a:p>
            </p:txBody>
          </p:sp>
        </mc:Choice>
        <mc:Fallback xmlns="">
          <p:sp>
            <p:nvSpPr>
              <p:cNvPr id="20" name="TextBox 19">
                <a:extLst>
                  <a:ext uri="{FF2B5EF4-FFF2-40B4-BE49-F238E27FC236}">
                    <a16:creationId xmlns:a16="http://schemas.microsoft.com/office/drawing/2014/main" id="{A33864E9-08CE-D5A8-B6DD-2D6A851175FD}"/>
                  </a:ext>
                </a:extLst>
              </p:cNvPr>
              <p:cNvSpPr txBox="1">
                <a:spLocks noRot="1" noChangeAspect="1" noMove="1" noResize="1" noEditPoints="1" noAdjustHandles="1" noChangeArrowheads="1" noChangeShapeType="1" noTextEdit="1"/>
              </p:cNvSpPr>
              <p:nvPr/>
            </p:nvSpPr>
            <p:spPr>
              <a:xfrm>
                <a:off x="586536" y="1071912"/>
                <a:ext cx="2036859" cy="942457"/>
              </a:xfrm>
              <a:prstGeom prst="rect">
                <a:avLst/>
              </a:prstGeom>
              <a:blipFill>
                <a:blip r:embed="rId2"/>
                <a:stretch>
                  <a:fillRect/>
                </a:stretch>
              </a:blipFill>
              <a:ln w="19050">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C908790-5294-42DE-3FDD-B218A95BA719}"/>
                  </a:ext>
                </a:extLst>
              </p:cNvPr>
              <p:cNvSpPr txBox="1"/>
              <p:nvPr/>
            </p:nvSpPr>
            <p:spPr>
              <a:xfrm>
                <a:off x="586536" y="1727603"/>
                <a:ext cx="2575788" cy="942457"/>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𝑡</m:t>
                      </m:r>
                      <m:r>
                        <a:rPr lang="it-IT" sz="2000" b="0" i="1" smtClean="0">
                          <a:latin typeface="Cambria Math" panose="02040503050406030204" pitchFamily="18" charset="0"/>
                        </a:rPr>
                        <m:t>(</m:t>
                      </m:r>
                      <m:r>
                        <a:rPr lang="it-IT" sz="2000" b="0" i="1" smtClean="0">
                          <a:latin typeface="Cambria Math" panose="02040503050406030204" pitchFamily="18" charset="0"/>
                        </a:rPr>
                        <m:t>𝑝</m:t>
                      </m:r>
                      <m:r>
                        <a:rPr lang="it-IT" sz="2000" b="0" i="1" smtClean="0">
                          <a:latin typeface="Cambria Math" panose="02040503050406030204" pitchFamily="18" charset="0"/>
                        </a:rPr>
                        <m:t>)=2.3 </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𝜏</m:t>
                          </m:r>
                        </m:e>
                        <m:sub>
                          <m:r>
                            <a:rPr lang="it-IT" sz="2000" b="0" i="1" smtClean="0">
                              <a:latin typeface="Cambria Math" panose="02040503050406030204" pitchFamily="18" charset="0"/>
                            </a:rPr>
                            <m:t>𝑆</m:t>
                          </m:r>
                        </m:sub>
                      </m:sSub>
                      <m:r>
                        <a:rPr lang="it-IT" sz="2000" b="0" i="1" smtClean="0">
                          <a:latin typeface="Cambria Math" panose="02040503050406030204" pitchFamily="18" charset="0"/>
                        </a:rPr>
                        <m:t> </m:t>
                      </m:r>
                      <m:r>
                        <a:rPr lang="it-IT" sz="2000" b="0" i="1" smtClean="0">
                          <a:latin typeface="Cambria Math" panose="02040503050406030204" pitchFamily="18" charset="0"/>
                        </a:rPr>
                        <m:t>𝑙𝑜𝑔</m:t>
                      </m:r>
                      <m:f>
                        <m:fPr>
                          <m:ctrlPr>
                            <a:rPr lang="it-IT" sz="2000" b="0" i="1" smtClean="0">
                              <a:latin typeface="Cambria Math" panose="02040503050406030204" pitchFamily="18" charset="0"/>
                            </a:rPr>
                          </m:ctrlPr>
                        </m:fPr>
                        <m:num>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𝑝</m:t>
                              </m:r>
                            </m:e>
                            <m:sub>
                              <m:r>
                                <a:rPr lang="it-IT" sz="2000" b="0" i="1" smtClean="0">
                                  <a:latin typeface="Cambria Math" panose="02040503050406030204" pitchFamily="18" charset="0"/>
                                </a:rPr>
                                <m:t>0</m:t>
                              </m:r>
                            </m:sub>
                          </m:sSub>
                        </m:num>
                        <m:den>
                          <m:r>
                            <a:rPr lang="it-IT" sz="2000" b="0" i="1" smtClean="0">
                              <a:latin typeface="Cambria Math" panose="02040503050406030204" pitchFamily="18" charset="0"/>
                            </a:rPr>
                            <m:t>𝑝</m:t>
                          </m:r>
                        </m:den>
                      </m:f>
                    </m:oMath>
                  </m:oMathPara>
                </a14:m>
                <a:endParaRPr lang="en-US" sz="2000" dirty="0"/>
              </a:p>
            </p:txBody>
          </p:sp>
        </mc:Choice>
        <mc:Fallback xmlns="">
          <p:sp>
            <p:nvSpPr>
              <p:cNvPr id="21" name="TextBox 20">
                <a:extLst>
                  <a:ext uri="{FF2B5EF4-FFF2-40B4-BE49-F238E27FC236}">
                    <a16:creationId xmlns:a16="http://schemas.microsoft.com/office/drawing/2014/main" id="{5C908790-5294-42DE-3FDD-B218A95BA719}"/>
                  </a:ext>
                </a:extLst>
              </p:cNvPr>
              <p:cNvSpPr txBox="1">
                <a:spLocks noRot="1" noChangeAspect="1" noMove="1" noResize="1" noEditPoints="1" noAdjustHandles="1" noChangeArrowheads="1" noChangeShapeType="1" noTextEdit="1"/>
              </p:cNvSpPr>
              <p:nvPr/>
            </p:nvSpPr>
            <p:spPr>
              <a:xfrm>
                <a:off x="586536" y="1727603"/>
                <a:ext cx="2575788" cy="942457"/>
              </a:xfrm>
              <a:prstGeom prst="rect">
                <a:avLst/>
              </a:prstGeom>
              <a:blipFill>
                <a:blip r:embed="rId3"/>
                <a:stretch>
                  <a:fillRect/>
                </a:stretch>
              </a:blipFill>
              <a:ln w="19050">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1D910BA-122D-1F1C-3ED3-91237E718A69}"/>
                  </a:ext>
                </a:extLst>
              </p:cNvPr>
              <p:cNvSpPr txBox="1"/>
              <p:nvPr/>
            </p:nvSpPr>
            <p:spPr>
              <a:xfrm>
                <a:off x="3702909" y="1860656"/>
                <a:ext cx="2073022" cy="939892"/>
              </a:xfrm>
              <a:prstGeom prst="rect">
                <a:avLst/>
              </a:prstGeom>
              <a:noFill/>
              <a:ln w="19050">
                <a:solidFill>
                  <a:srgbClr val="E30613"/>
                </a:solid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𝑡</m:t>
                          </m:r>
                        </m:e>
                        <m:sub>
                          <m:r>
                            <a:rPr lang="it-IT" sz="2000" b="0" i="1" smtClean="0">
                              <a:latin typeface="Cambria Math" panose="02040503050406030204" pitchFamily="18" charset="0"/>
                            </a:rPr>
                            <m:t>𝑑𝑒𝑐𝑎𝑑𝑒</m:t>
                          </m:r>
                        </m:sub>
                      </m:sSub>
                      <m:r>
                        <a:rPr lang="it-IT" sz="2000" b="0" i="1" smtClean="0">
                          <a:latin typeface="Cambria Math" panose="02040503050406030204" pitchFamily="18" charset="0"/>
                        </a:rPr>
                        <m:t>=2.3</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𝑉</m:t>
                          </m:r>
                        </m:num>
                        <m:den>
                          <m:r>
                            <a:rPr lang="it-IT" sz="2000" b="0" i="1" smtClean="0">
                              <a:latin typeface="Cambria Math" panose="02040503050406030204" pitchFamily="18" charset="0"/>
                            </a:rPr>
                            <m:t>𝑆</m:t>
                          </m:r>
                        </m:den>
                      </m:f>
                    </m:oMath>
                  </m:oMathPara>
                </a14:m>
                <a:endParaRPr lang="en-US" sz="2000" dirty="0"/>
              </a:p>
            </p:txBody>
          </p:sp>
        </mc:Choice>
        <mc:Fallback xmlns="">
          <p:sp>
            <p:nvSpPr>
              <p:cNvPr id="22" name="TextBox 21">
                <a:extLst>
                  <a:ext uri="{FF2B5EF4-FFF2-40B4-BE49-F238E27FC236}">
                    <a16:creationId xmlns:a16="http://schemas.microsoft.com/office/drawing/2014/main" id="{91D910BA-122D-1F1C-3ED3-91237E718A69}"/>
                  </a:ext>
                </a:extLst>
              </p:cNvPr>
              <p:cNvSpPr txBox="1">
                <a:spLocks noRot="1" noChangeAspect="1" noMove="1" noResize="1" noEditPoints="1" noAdjustHandles="1" noChangeArrowheads="1" noChangeShapeType="1" noTextEdit="1"/>
              </p:cNvSpPr>
              <p:nvPr/>
            </p:nvSpPr>
            <p:spPr>
              <a:xfrm>
                <a:off x="3702909" y="1860656"/>
                <a:ext cx="2073022" cy="939892"/>
              </a:xfrm>
              <a:prstGeom prst="rect">
                <a:avLst/>
              </a:prstGeom>
              <a:blipFill>
                <a:blip r:embed="rId4"/>
                <a:stretch>
                  <a:fillRect/>
                </a:stretch>
              </a:blipFill>
              <a:ln w="19050">
                <a:solidFill>
                  <a:srgbClr val="E30613"/>
                </a:solid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7F5CC09-A794-3D36-519F-EFA4992E1007}"/>
                  </a:ext>
                </a:extLst>
              </p:cNvPr>
              <p:cNvSpPr txBox="1"/>
              <p:nvPr/>
            </p:nvSpPr>
            <p:spPr>
              <a:xfrm>
                <a:off x="106725" y="2466876"/>
                <a:ext cx="3055599" cy="993560"/>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𝑡</m:t>
                          </m:r>
                        </m:e>
                        <m:sub>
                          <m:r>
                            <a:rPr lang="it-IT" sz="2000" b="0" i="1" smtClean="0">
                              <a:latin typeface="Cambria Math" panose="02040503050406030204" pitchFamily="18" charset="0"/>
                            </a:rPr>
                            <m:t>𝑑𝑒𝑐𝑎𝑑𝑒</m:t>
                          </m:r>
                        </m:sub>
                      </m:sSub>
                      <m:r>
                        <a:rPr lang="it-IT" sz="2000" b="0" i="1" smtClean="0">
                          <a:latin typeface="Cambria Math" panose="02040503050406030204" pitchFamily="18" charset="0"/>
                        </a:rPr>
                        <m:t>=2.3</m:t>
                      </m:r>
                      <m:sSub>
                        <m:sSubPr>
                          <m:ctrlPr>
                            <a:rPr lang="it-IT" sz="2000" i="1">
                              <a:latin typeface="Cambria Math" panose="02040503050406030204" pitchFamily="18" charset="0"/>
                            </a:rPr>
                          </m:ctrlPr>
                        </m:sSubPr>
                        <m:e>
                          <m:r>
                            <a:rPr lang="it-IT" sz="2000" i="1">
                              <a:latin typeface="Cambria Math" panose="02040503050406030204" pitchFamily="18" charset="0"/>
                            </a:rPr>
                            <m:t>𝜏</m:t>
                          </m:r>
                        </m:e>
                        <m:sub>
                          <m:r>
                            <a:rPr lang="it-IT" sz="2000" i="1">
                              <a:latin typeface="Cambria Math" panose="02040503050406030204" pitchFamily="18" charset="0"/>
                            </a:rPr>
                            <m:t>𝑆</m:t>
                          </m:r>
                        </m:sub>
                      </m:sSub>
                      <m:r>
                        <a:rPr lang="it-IT" sz="2000" i="1">
                          <a:latin typeface="Cambria Math" panose="02040503050406030204" pitchFamily="18" charset="0"/>
                        </a:rPr>
                        <m:t> </m:t>
                      </m:r>
                      <m:r>
                        <a:rPr lang="it-IT" sz="2000" i="1">
                          <a:latin typeface="Cambria Math" panose="02040503050406030204" pitchFamily="18" charset="0"/>
                        </a:rPr>
                        <m:t>𝑙𝑜𝑔</m:t>
                      </m:r>
                      <m:f>
                        <m:fPr>
                          <m:ctrlPr>
                            <a:rPr lang="it-IT" sz="2000" i="1">
                              <a:latin typeface="Cambria Math" panose="02040503050406030204" pitchFamily="18" charset="0"/>
                            </a:rPr>
                          </m:ctrlPr>
                        </m:fPr>
                        <m:num>
                          <m:r>
                            <a:rPr lang="it-IT" sz="2000" b="0" i="1" smtClean="0">
                              <a:latin typeface="Cambria Math" panose="02040503050406030204" pitchFamily="18" charset="0"/>
                            </a:rPr>
                            <m:t>10 </m:t>
                          </m:r>
                          <m:r>
                            <a:rPr lang="it-IT" sz="2000" b="0" i="1" smtClean="0">
                              <a:latin typeface="Cambria Math" panose="02040503050406030204" pitchFamily="18" charset="0"/>
                            </a:rPr>
                            <m:t>𝑝</m:t>
                          </m:r>
                        </m:num>
                        <m:den>
                          <m:r>
                            <a:rPr lang="it-IT" sz="2000" i="1">
                              <a:latin typeface="Cambria Math" panose="02040503050406030204" pitchFamily="18" charset="0"/>
                            </a:rPr>
                            <m:t>𝑝</m:t>
                          </m:r>
                        </m:den>
                      </m:f>
                    </m:oMath>
                  </m:oMathPara>
                </a14:m>
                <a:endParaRPr lang="en-US" sz="2000" dirty="0"/>
              </a:p>
            </p:txBody>
          </p:sp>
        </mc:Choice>
        <mc:Fallback xmlns="">
          <p:sp>
            <p:nvSpPr>
              <p:cNvPr id="23" name="TextBox 22">
                <a:extLst>
                  <a:ext uri="{FF2B5EF4-FFF2-40B4-BE49-F238E27FC236}">
                    <a16:creationId xmlns:a16="http://schemas.microsoft.com/office/drawing/2014/main" id="{A7F5CC09-A794-3D36-519F-EFA4992E1007}"/>
                  </a:ext>
                </a:extLst>
              </p:cNvPr>
              <p:cNvSpPr txBox="1">
                <a:spLocks noRot="1" noChangeAspect="1" noMove="1" noResize="1" noEditPoints="1" noAdjustHandles="1" noChangeArrowheads="1" noChangeShapeType="1" noTextEdit="1"/>
              </p:cNvSpPr>
              <p:nvPr/>
            </p:nvSpPr>
            <p:spPr>
              <a:xfrm>
                <a:off x="106725" y="2466876"/>
                <a:ext cx="3055599" cy="993560"/>
              </a:xfrm>
              <a:prstGeom prst="rect">
                <a:avLst/>
              </a:prstGeom>
              <a:blipFill>
                <a:blip r:embed="rId5"/>
                <a:stretch>
                  <a:fillRect/>
                </a:stretch>
              </a:blipFill>
              <a:ln w="19050">
                <a:noFill/>
              </a:ln>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931F9936-9A4D-C775-7325-D556ACB808E3}"/>
              </a:ext>
            </a:extLst>
          </p:cNvPr>
          <p:cNvSpPr txBox="1"/>
          <p:nvPr/>
        </p:nvSpPr>
        <p:spPr>
          <a:xfrm>
            <a:off x="184357" y="4455389"/>
            <a:ext cx="2579873" cy="369332"/>
          </a:xfrm>
          <a:prstGeom prst="rect">
            <a:avLst/>
          </a:prstGeom>
          <a:noFill/>
        </p:spPr>
        <p:txBody>
          <a:bodyPr wrap="none" rtlCol="0">
            <a:spAutoFit/>
          </a:bodyPr>
          <a:lstStyle/>
          <a:p>
            <a:r>
              <a:rPr lang="it-IT" i="1" dirty="0" err="1"/>
              <a:t>t</a:t>
            </a:r>
            <a:r>
              <a:rPr lang="it-IT" baseline="-25000" dirty="0" err="1"/>
              <a:t>decade</a:t>
            </a:r>
            <a:r>
              <a:rPr lang="it-IT" dirty="0"/>
              <a:t> = 166 s -83 s = 83 s</a:t>
            </a:r>
          </a:p>
        </p:txBody>
      </p:sp>
      <p:sp>
        <p:nvSpPr>
          <p:cNvPr id="5" name="TextBox 39">
            <a:extLst>
              <a:ext uri="{FF2B5EF4-FFF2-40B4-BE49-F238E27FC236}">
                <a16:creationId xmlns:a16="http://schemas.microsoft.com/office/drawing/2014/main" id="{5CADE7AE-2872-0F62-0ACD-4F5614A73374}"/>
              </a:ext>
            </a:extLst>
          </p:cNvPr>
          <p:cNvSpPr txBox="1"/>
          <p:nvPr/>
        </p:nvSpPr>
        <p:spPr>
          <a:xfrm>
            <a:off x="184357" y="3665013"/>
            <a:ext cx="3856665" cy="369332"/>
          </a:xfrm>
          <a:prstGeom prst="rect">
            <a:avLst/>
          </a:prstGeom>
          <a:noFill/>
        </p:spPr>
        <p:txBody>
          <a:bodyPr wrap="square" rtlCol="0">
            <a:spAutoFit/>
          </a:bodyPr>
          <a:lstStyle/>
          <a:p>
            <a:r>
              <a:rPr lang="it-IT" b="1" dirty="0"/>
              <a:t>Esempio per la serie di dati rossa</a:t>
            </a:r>
            <a:endParaRPr lang="it-IT" b="1" baseline="-25000" dirty="0"/>
          </a:p>
        </p:txBody>
      </p:sp>
      <p:sp>
        <p:nvSpPr>
          <p:cNvPr id="6" name="CasellaDiTesto 5">
            <a:extLst>
              <a:ext uri="{FF2B5EF4-FFF2-40B4-BE49-F238E27FC236}">
                <a16:creationId xmlns:a16="http://schemas.microsoft.com/office/drawing/2014/main" id="{AB91391D-1BD8-A24E-FCEC-2D7BFB26AD2C}"/>
              </a:ext>
            </a:extLst>
          </p:cNvPr>
          <p:cNvSpPr txBox="1"/>
          <p:nvPr/>
        </p:nvSpPr>
        <p:spPr>
          <a:xfrm>
            <a:off x="188665" y="5173052"/>
            <a:ext cx="3285195" cy="369332"/>
          </a:xfrm>
          <a:prstGeom prst="rect">
            <a:avLst/>
          </a:prstGeom>
          <a:noFill/>
        </p:spPr>
        <p:txBody>
          <a:bodyPr wrap="none" rtlCol="0">
            <a:spAutoFit/>
          </a:bodyPr>
          <a:lstStyle/>
          <a:p>
            <a:r>
              <a:rPr lang="el-GR" i="1" dirty="0"/>
              <a:t>τ</a:t>
            </a:r>
            <a:r>
              <a:rPr lang="it-IT" i="1" baseline="-25000" dirty="0"/>
              <a:t>s</a:t>
            </a:r>
            <a:r>
              <a:rPr lang="it-IT" i="1" dirty="0"/>
              <a:t> = </a:t>
            </a:r>
            <a:r>
              <a:rPr lang="it-IT" i="1" dirty="0" err="1"/>
              <a:t>t</a:t>
            </a:r>
            <a:r>
              <a:rPr lang="it-IT" baseline="-25000" dirty="0" err="1"/>
              <a:t>decade</a:t>
            </a:r>
            <a:r>
              <a:rPr lang="it-IT" dirty="0"/>
              <a:t> / 2.3 = 83 s / 2.3 = 36 s</a:t>
            </a:r>
          </a:p>
        </p:txBody>
      </p:sp>
      <p:sp>
        <p:nvSpPr>
          <p:cNvPr id="9" name="TextBox 12">
            <a:extLst>
              <a:ext uri="{FF2B5EF4-FFF2-40B4-BE49-F238E27FC236}">
                <a16:creationId xmlns:a16="http://schemas.microsoft.com/office/drawing/2014/main" id="{ADF88D17-3676-9383-E311-F61A10C4F8F0}"/>
              </a:ext>
            </a:extLst>
          </p:cNvPr>
          <p:cNvSpPr txBox="1"/>
          <p:nvPr/>
        </p:nvSpPr>
        <p:spPr>
          <a:xfrm>
            <a:off x="8102176" y="5966361"/>
            <a:ext cx="3512445" cy="646331"/>
          </a:xfrm>
          <a:prstGeom prst="rect">
            <a:avLst/>
          </a:prstGeom>
          <a:noFill/>
        </p:spPr>
        <p:txBody>
          <a:bodyPr wrap="square" rtlCol="0">
            <a:spAutoFit/>
          </a:bodyPr>
          <a:lstStyle/>
          <a:p>
            <a:r>
              <a:rPr lang="it-IT" dirty="0"/>
              <a:t>Le curve diventano rette e la pendenza è data da -1/</a:t>
            </a:r>
            <a:r>
              <a:rPr lang="el-GR" dirty="0"/>
              <a:t>τ</a:t>
            </a:r>
            <a:r>
              <a:rPr lang="it-IT" baseline="-25000" dirty="0"/>
              <a:t>S</a:t>
            </a:r>
            <a:r>
              <a:rPr lang="it-IT" dirty="0"/>
              <a:t> </a:t>
            </a:r>
            <a:endParaRPr lang="en-US" dirty="0"/>
          </a:p>
        </p:txBody>
      </p:sp>
      <p:grpSp>
        <p:nvGrpSpPr>
          <p:cNvPr id="10" name="Group 24">
            <a:extLst>
              <a:ext uri="{FF2B5EF4-FFF2-40B4-BE49-F238E27FC236}">
                <a16:creationId xmlns:a16="http://schemas.microsoft.com/office/drawing/2014/main" id="{2E9484B5-49E3-92E3-5B6B-62AED631FB0F}"/>
              </a:ext>
            </a:extLst>
          </p:cNvPr>
          <p:cNvGrpSpPr/>
          <p:nvPr/>
        </p:nvGrpSpPr>
        <p:grpSpPr>
          <a:xfrm>
            <a:off x="7310652" y="724670"/>
            <a:ext cx="4686284" cy="5194140"/>
            <a:chOff x="6950937" y="791806"/>
            <a:chExt cx="4686284" cy="5194140"/>
          </a:xfrm>
        </p:grpSpPr>
        <p:sp>
          <p:nvSpPr>
            <p:cNvPr id="14" name="TextBox 11">
              <a:extLst>
                <a:ext uri="{FF2B5EF4-FFF2-40B4-BE49-F238E27FC236}">
                  <a16:creationId xmlns:a16="http://schemas.microsoft.com/office/drawing/2014/main" id="{E22F5BDF-EC53-9F80-62FA-9D4834FA047B}"/>
                </a:ext>
              </a:extLst>
            </p:cNvPr>
            <p:cNvSpPr txBox="1"/>
            <p:nvPr/>
          </p:nvSpPr>
          <p:spPr>
            <a:xfrm>
              <a:off x="8595360" y="791806"/>
              <a:ext cx="1806648" cy="369332"/>
            </a:xfrm>
            <a:prstGeom prst="rect">
              <a:avLst/>
            </a:prstGeom>
            <a:noFill/>
          </p:spPr>
          <p:txBody>
            <a:bodyPr wrap="none" rtlCol="0">
              <a:spAutoFit/>
            </a:bodyPr>
            <a:lstStyle/>
            <a:p>
              <a:r>
                <a:rPr lang="it-IT" b="1" dirty="0"/>
                <a:t>Grafico LOG - LIN</a:t>
              </a:r>
              <a:endParaRPr lang="en-US" b="1" dirty="0"/>
            </a:p>
          </p:txBody>
        </p:sp>
        <p:pic>
          <p:nvPicPr>
            <p:cNvPr id="15" name="Picture 18">
              <a:extLst>
                <a:ext uri="{FF2B5EF4-FFF2-40B4-BE49-F238E27FC236}">
                  <a16:creationId xmlns:a16="http://schemas.microsoft.com/office/drawing/2014/main" id="{FB6E1C7E-BD96-F375-4900-90C8E1B6DEB4}"/>
                </a:ext>
              </a:extLst>
            </p:cNvPr>
            <p:cNvPicPr>
              <a:picLocks noChangeAspect="1"/>
            </p:cNvPicPr>
            <p:nvPr/>
          </p:nvPicPr>
          <p:blipFill>
            <a:blip r:embed="rId6"/>
            <a:stretch>
              <a:fillRect/>
            </a:stretch>
          </p:blipFill>
          <p:spPr>
            <a:xfrm>
              <a:off x="6950937" y="1105753"/>
              <a:ext cx="4686284" cy="4880193"/>
            </a:xfrm>
            <a:prstGeom prst="rect">
              <a:avLst/>
            </a:prstGeom>
          </p:spPr>
        </p:pic>
      </p:grpSp>
      <p:sp>
        <p:nvSpPr>
          <p:cNvPr id="8" name="Fumetto: ovale 7">
            <a:extLst>
              <a:ext uri="{FF2B5EF4-FFF2-40B4-BE49-F238E27FC236}">
                <a16:creationId xmlns:a16="http://schemas.microsoft.com/office/drawing/2014/main" id="{789A82AE-5D23-9A76-7DD4-B29E940B5741}"/>
              </a:ext>
            </a:extLst>
          </p:cNvPr>
          <p:cNvSpPr/>
          <p:nvPr/>
        </p:nvSpPr>
        <p:spPr>
          <a:xfrm>
            <a:off x="4186367" y="4824721"/>
            <a:ext cx="3285196" cy="1612351"/>
          </a:xfrm>
          <a:prstGeom prst="wedgeEllipseCallout">
            <a:avLst>
              <a:gd name="adj1" fmla="val -60023"/>
              <a:gd name="adj2" fmla="val 6301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sz="2000" dirty="0">
                <a:solidFill>
                  <a:schemeClr val="tx1"/>
                </a:solidFill>
              </a:rPr>
              <a:t>Se devo diminuire la pressione di 3 decadi moltiplico 3 x 2.3 x V / S</a:t>
            </a:r>
          </a:p>
        </p:txBody>
      </p:sp>
    </p:spTree>
    <p:extLst>
      <p:ext uri="{BB962C8B-B14F-4D97-AF65-F5344CB8AC3E}">
        <p14:creationId xmlns:p14="http://schemas.microsoft.com/office/powerpoint/2010/main" val="8914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D0BC6-7CFF-DC26-3138-E407B831F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641C9-9502-A0CA-B872-24A4C9AB4A29}"/>
              </a:ext>
            </a:extLst>
          </p:cNvPr>
          <p:cNvSpPr>
            <a:spLocks noGrp="1"/>
          </p:cNvSpPr>
          <p:nvPr>
            <p:ph type="title"/>
          </p:nvPr>
        </p:nvSpPr>
        <p:spPr/>
        <p:txBody>
          <a:bodyPr>
            <a:normAutofit fontScale="90000"/>
          </a:bodyPr>
          <a:lstStyle/>
          <a:p>
            <a:r>
              <a:rPr lang="it-IT" dirty="0"/>
              <a:t>Curva di Pump Down (1/2) (Con Sorgenti di Gas)</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E9CA76D-F7E5-C100-3B15-31942FF6E51C}"/>
                  </a:ext>
                </a:extLst>
              </p:cNvPr>
              <p:cNvSpPr txBox="1"/>
              <p:nvPr/>
            </p:nvSpPr>
            <p:spPr>
              <a:xfrm>
                <a:off x="461074" y="3034389"/>
                <a:ext cx="2544946" cy="947843"/>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r>
                        <a:rPr lang="it-IT" sz="2000" i="1" smtClean="0">
                          <a:latin typeface="Cambria Math" panose="02040503050406030204" pitchFamily="18" charset="0"/>
                        </a:rPr>
                        <m:t>−</m:t>
                      </m:r>
                      <m:r>
                        <a:rPr lang="it-IT" sz="2000" i="1">
                          <a:latin typeface="Cambria Math" panose="02040503050406030204" pitchFamily="18" charset="0"/>
                        </a:rPr>
                        <m:t>𝑉</m:t>
                      </m:r>
                      <m:f>
                        <m:fPr>
                          <m:ctrlPr>
                            <a:rPr lang="it-IT" sz="2000" i="1">
                              <a:latin typeface="Cambria Math" panose="02040503050406030204" pitchFamily="18" charset="0"/>
                            </a:rPr>
                          </m:ctrlPr>
                        </m:fPr>
                        <m:num>
                          <m:r>
                            <a:rPr lang="it-IT" sz="2000" i="1">
                              <a:latin typeface="Cambria Math" panose="02040503050406030204" pitchFamily="18" charset="0"/>
                            </a:rPr>
                            <m:t>𝑑</m:t>
                          </m:r>
                          <m:r>
                            <a:rPr lang="it-IT" sz="2000" b="0" i="1" smtClean="0">
                              <a:latin typeface="Cambria Math" panose="02040503050406030204" pitchFamily="18" charset="0"/>
                            </a:rPr>
                            <m:t>𝑝</m:t>
                          </m:r>
                        </m:num>
                        <m:den>
                          <m:r>
                            <a:rPr lang="it-IT" sz="2000" i="1">
                              <a:latin typeface="Cambria Math" panose="02040503050406030204" pitchFamily="18" charset="0"/>
                            </a:rPr>
                            <m:t>𝑑𝑡</m:t>
                          </m:r>
                        </m:den>
                      </m:f>
                      <m:r>
                        <a:rPr lang="it-IT" sz="2000" b="0" i="1" smtClean="0">
                          <a:latin typeface="Cambria Math" panose="02040503050406030204" pitchFamily="18" charset="0"/>
                        </a:rPr>
                        <m:t>=</m:t>
                      </m:r>
                      <m:r>
                        <a:rPr lang="it-IT" sz="2000" b="0" i="1" smtClean="0">
                          <a:latin typeface="Cambria Math" panose="02040503050406030204" pitchFamily="18" charset="0"/>
                        </a:rPr>
                        <m:t>𝑆</m:t>
                      </m:r>
                      <m:r>
                        <a:rPr lang="it-IT" sz="2000" b="0" i="1" smtClean="0">
                          <a:latin typeface="Cambria Math" panose="02040503050406030204" pitchFamily="18" charset="0"/>
                        </a:rPr>
                        <m:t> </m:t>
                      </m:r>
                      <m:r>
                        <a:rPr lang="it-IT" sz="2000" b="0" i="1" smtClean="0">
                          <a:latin typeface="Cambria Math" panose="02040503050406030204" pitchFamily="18" charset="0"/>
                        </a:rPr>
                        <m:t>𝑝</m:t>
                      </m:r>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𝑄</m:t>
                          </m:r>
                        </m:e>
                        <m:sub>
                          <m:r>
                            <a:rPr lang="it-IT" sz="2000" b="0" i="1" smtClean="0">
                              <a:latin typeface="Cambria Math" panose="02040503050406030204" pitchFamily="18" charset="0"/>
                            </a:rPr>
                            <m:t>𝑝𝑉</m:t>
                          </m:r>
                        </m:sub>
                      </m:sSub>
                    </m:oMath>
                  </m:oMathPara>
                </a14:m>
                <a:endParaRPr lang="en-US" sz="2000" dirty="0"/>
              </a:p>
            </p:txBody>
          </p:sp>
        </mc:Choice>
        <mc:Fallback xmlns="">
          <p:sp>
            <p:nvSpPr>
              <p:cNvPr id="4" name="TextBox 3">
                <a:extLst>
                  <a:ext uri="{FF2B5EF4-FFF2-40B4-BE49-F238E27FC236}">
                    <a16:creationId xmlns:a16="http://schemas.microsoft.com/office/drawing/2014/main" id="{3E9CA76D-F7E5-C100-3B15-31942FF6E51C}"/>
                  </a:ext>
                </a:extLst>
              </p:cNvPr>
              <p:cNvSpPr txBox="1">
                <a:spLocks noRot="1" noChangeAspect="1" noMove="1" noResize="1" noEditPoints="1" noAdjustHandles="1" noChangeArrowheads="1" noChangeShapeType="1" noTextEdit="1"/>
              </p:cNvSpPr>
              <p:nvPr/>
            </p:nvSpPr>
            <p:spPr>
              <a:xfrm>
                <a:off x="461074" y="3034389"/>
                <a:ext cx="2544946" cy="947843"/>
              </a:xfrm>
              <a:prstGeom prst="rect">
                <a:avLst/>
              </a:prstGeom>
              <a:blipFill>
                <a:blip r:embed="rId2"/>
                <a:stretch>
                  <a:fillRect/>
                </a:stretch>
              </a:blipFill>
              <a:ln w="19050">
                <a:noFill/>
              </a:ln>
            </p:spPr>
            <p:txBody>
              <a:bodyPr/>
              <a:lstStyle/>
              <a:p>
                <a:r>
                  <a:rPr lang="it-IT">
                    <a:noFill/>
                  </a:rPr>
                  <a:t> </a:t>
                </a:r>
              </a:p>
            </p:txBody>
          </p:sp>
        </mc:Fallback>
      </mc:AlternateContent>
      <p:sp>
        <p:nvSpPr>
          <p:cNvPr id="5" name="Arrow: Right 4">
            <a:extLst>
              <a:ext uri="{FF2B5EF4-FFF2-40B4-BE49-F238E27FC236}">
                <a16:creationId xmlns:a16="http://schemas.microsoft.com/office/drawing/2014/main" id="{F885405D-7026-94F8-3981-3DA344D2CEAD}"/>
              </a:ext>
            </a:extLst>
          </p:cNvPr>
          <p:cNvSpPr/>
          <p:nvPr/>
        </p:nvSpPr>
        <p:spPr>
          <a:xfrm>
            <a:off x="2968492" y="3298370"/>
            <a:ext cx="1229360" cy="419879"/>
          </a:xfrm>
          <a:prstGeom prst="rightArrow">
            <a:avLst/>
          </a:prstGeom>
          <a:solidFill>
            <a:srgbClr val="E3061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505903A-1096-B675-C36A-1B9360D803A3}"/>
              </a:ext>
            </a:extLst>
          </p:cNvPr>
          <p:cNvGrpSpPr/>
          <p:nvPr/>
        </p:nvGrpSpPr>
        <p:grpSpPr>
          <a:xfrm>
            <a:off x="8097681" y="2384746"/>
            <a:ext cx="3618429" cy="2228826"/>
            <a:chOff x="8573571" y="93209"/>
            <a:chExt cx="3618429" cy="2228826"/>
          </a:xfrm>
        </p:grpSpPr>
        <p:grpSp>
          <p:nvGrpSpPr>
            <p:cNvPr id="6" name="Group 5">
              <a:extLst>
                <a:ext uri="{FF2B5EF4-FFF2-40B4-BE49-F238E27FC236}">
                  <a16:creationId xmlns:a16="http://schemas.microsoft.com/office/drawing/2014/main" id="{15C21A47-AB23-DA30-927D-4A690A523A3E}"/>
                </a:ext>
              </a:extLst>
            </p:cNvPr>
            <p:cNvGrpSpPr/>
            <p:nvPr/>
          </p:nvGrpSpPr>
          <p:grpSpPr>
            <a:xfrm>
              <a:off x="8650965" y="93209"/>
              <a:ext cx="3541035" cy="2228826"/>
              <a:chOff x="8346439" y="1200174"/>
              <a:chExt cx="3541035" cy="2228826"/>
            </a:xfrm>
          </p:grpSpPr>
          <p:pic>
            <p:nvPicPr>
              <p:cNvPr id="7" name="Picture 6">
                <a:extLst>
                  <a:ext uri="{FF2B5EF4-FFF2-40B4-BE49-F238E27FC236}">
                    <a16:creationId xmlns:a16="http://schemas.microsoft.com/office/drawing/2014/main" id="{3AF92CFD-9CD6-2E4C-D2F6-2F50B656A9D6}"/>
                  </a:ext>
                </a:extLst>
              </p:cNvPr>
              <p:cNvPicPr>
                <a:picLocks noChangeAspect="1"/>
              </p:cNvPicPr>
              <p:nvPr/>
            </p:nvPicPr>
            <p:blipFill>
              <a:blip r:embed="rId3"/>
              <a:stretch>
                <a:fillRect/>
              </a:stretch>
            </p:blipFill>
            <p:spPr>
              <a:xfrm>
                <a:off x="8346439" y="1200174"/>
                <a:ext cx="3541035" cy="2228826"/>
              </a:xfrm>
              <a:prstGeom prst="rect">
                <a:avLst/>
              </a:prstGeom>
            </p:spPr>
          </p:pic>
          <p:sp>
            <p:nvSpPr>
              <p:cNvPr id="8" name="TextBox 7">
                <a:extLst>
                  <a:ext uri="{FF2B5EF4-FFF2-40B4-BE49-F238E27FC236}">
                    <a16:creationId xmlns:a16="http://schemas.microsoft.com/office/drawing/2014/main" id="{CE8DD38E-5EE9-5372-8F4C-E12FAA73690F}"/>
                  </a:ext>
                </a:extLst>
              </p:cNvPr>
              <p:cNvSpPr txBox="1"/>
              <p:nvPr/>
            </p:nvSpPr>
            <p:spPr>
              <a:xfrm>
                <a:off x="10251440" y="1530549"/>
                <a:ext cx="316112" cy="369332"/>
              </a:xfrm>
              <a:prstGeom prst="rect">
                <a:avLst/>
              </a:prstGeom>
              <a:noFill/>
            </p:spPr>
            <p:txBody>
              <a:bodyPr wrap="none" rtlCol="0">
                <a:spAutoFit/>
              </a:bodyPr>
              <a:lstStyle/>
              <a:p>
                <a:r>
                  <a:rPr lang="it-IT" dirty="0"/>
                  <a:t>V</a:t>
                </a:r>
                <a:endParaRPr lang="en-US" dirty="0"/>
              </a:p>
            </p:txBody>
          </p:sp>
        </p:grpSp>
        <p:sp>
          <p:nvSpPr>
            <p:cNvPr id="9" name="Rectangle 8">
              <a:extLst>
                <a:ext uri="{FF2B5EF4-FFF2-40B4-BE49-F238E27FC236}">
                  <a16:creationId xmlns:a16="http://schemas.microsoft.com/office/drawing/2014/main" id="{374BD3F5-571B-9D8D-2E69-973B687E60B4}"/>
                </a:ext>
              </a:extLst>
            </p:cNvPr>
            <p:cNvSpPr/>
            <p:nvPr/>
          </p:nvSpPr>
          <p:spPr>
            <a:xfrm>
              <a:off x="8573571" y="261158"/>
              <a:ext cx="662473" cy="9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C51B32BB-CB4B-E68B-8CDB-68FFFE9243A6}"/>
              </a:ext>
            </a:extLst>
          </p:cNvPr>
          <p:cNvSpPr txBox="1"/>
          <p:nvPr/>
        </p:nvSpPr>
        <p:spPr>
          <a:xfrm>
            <a:off x="174712" y="2122895"/>
            <a:ext cx="3858808" cy="646331"/>
          </a:xfrm>
          <a:prstGeom prst="rect">
            <a:avLst/>
          </a:prstGeom>
          <a:noFill/>
        </p:spPr>
        <p:txBody>
          <a:bodyPr wrap="square" rtlCol="0">
            <a:spAutoFit/>
          </a:bodyPr>
          <a:lstStyle/>
          <a:p>
            <a:r>
              <a:rPr lang="it-IT" dirty="0"/>
              <a:t>Modifico equazione per trovare la soluzione</a:t>
            </a:r>
            <a:endParaRPr lang="it-IT" baseline="-25000" dirty="0"/>
          </a:p>
        </p:txBody>
      </p:sp>
      <p:cxnSp>
        <p:nvCxnSpPr>
          <p:cNvPr id="3" name="Connettore 2 2">
            <a:extLst>
              <a:ext uri="{FF2B5EF4-FFF2-40B4-BE49-F238E27FC236}">
                <a16:creationId xmlns:a16="http://schemas.microsoft.com/office/drawing/2014/main" id="{BB3C932B-CFB5-CF4A-4A99-F12A8FD79F38}"/>
              </a:ext>
            </a:extLst>
          </p:cNvPr>
          <p:cNvCxnSpPr>
            <a:cxnSpLocks/>
          </p:cNvCxnSpPr>
          <p:nvPr/>
        </p:nvCxnSpPr>
        <p:spPr>
          <a:xfrm flipH="1">
            <a:off x="8958805" y="1574157"/>
            <a:ext cx="381228" cy="11950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79668A67-8E56-7CC1-5017-727152DE05B7}"/>
              </a:ext>
            </a:extLst>
          </p:cNvPr>
          <p:cNvSpPr txBox="1"/>
          <p:nvPr/>
        </p:nvSpPr>
        <p:spPr>
          <a:xfrm>
            <a:off x="8860639" y="1076264"/>
            <a:ext cx="1557349" cy="369332"/>
          </a:xfrm>
          <a:prstGeom prst="rect">
            <a:avLst/>
          </a:prstGeom>
          <a:noFill/>
        </p:spPr>
        <p:txBody>
          <a:bodyPr wrap="none" rtlCol="0">
            <a:spAutoFit/>
          </a:bodyPr>
          <a:lstStyle/>
          <a:p>
            <a:r>
              <a:rPr lang="it-IT" b="1" dirty="0"/>
              <a:t>Valvola aperta</a:t>
            </a:r>
          </a:p>
        </p:txBody>
      </p:sp>
      <p:cxnSp>
        <p:nvCxnSpPr>
          <p:cNvPr id="21" name="Connettore 2 20">
            <a:extLst>
              <a:ext uri="{FF2B5EF4-FFF2-40B4-BE49-F238E27FC236}">
                <a16:creationId xmlns:a16="http://schemas.microsoft.com/office/drawing/2014/main" id="{A9174FEF-33C1-328D-877D-78C21C6808FF}"/>
              </a:ext>
            </a:extLst>
          </p:cNvPr>
          <p:cNvCxnSpPr>
            <a:cxnSpLocks/>
          </p:cNvCxnSpPr>
          <p:nvPr/>
        </p:nvCxnSpPr>
        <p:spPr>
          <a:xfrm flipH="1">
            <a:off x="10659955" y="2122895"/>
            <a:ext cx="331535" cy="91185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AE503597-FD32-9F2E-BA81-468F87305CB5}"/>
              </a:ext>
            </a:extLst>
          </p:cNvPr>
          <p:cNvSpPr txBox="1"/>
          <p:nvPr/>
        </p:nvSpPr>
        <p:spPr>
          <a:xfrm>
            <a:off x="10271383" y="1748487"/>
            <a:ext cx="1510863" cy="369332"/>
          </a:xfrm>
          <a:prstGeom prst="rect">
            <a:avLst/>
          </a:prstGeom>
          <a:noFill/>
        </p:spPr>
        <p:txBody>
          <a:bodyPr wrap="none" rtlCol="0">
            <a:spAutoFit/>
          </a:bodyPr>
          <a:lstStyle/>
          <a:p>
            <a:r>
              <a:rPr lang="it-IT" b="1" dirty="0"/>
              <a:t>Volume pieno</a:t>
            </a:r>
          </a:p>
        </p:txBody>
      </p:sp>
      <mc:AlternateContent xmlns:mc="http://schemas.openxmlformats.org/markup-compatibility/2006" xmlns:a14="http://schemas.microsoft.com/office/drawing/2010/main">
        <mc:Choice Requires="a14">
          <p:sp>
            <p:nvSpPr>
              <p:cNvPr id="15" name="TextBox 16">
                <a:extLst>
                  <a:ext uri="{FF2B5EF4-FFF2-40B4-BE49-F238E27FC236}">
                    <a16:creationId xmlns:a16="http://schemas.microsoft.com/office/drawing/2014/main" id="{E00850FF-4C76-75E0-A1B8-9EFEBADED730}"/>
                  </a:ext>
                </a:extLst>
              </p:cNvPr>
              <p:cNvSpPr txBox="1"/>
              <p:nvPr/>
            </p:nvSpPr>
            <p:spPr>
              <a:xfrm>
                <a:off x="4690270" y="3002924"/>
                <a:ext cx="3567406" cy="846789"/>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𝑝</m:t>
                      </m:r>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𝑡</m:t>
                          </m:r>
                        </m:e>
                      </m:d>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m:t>
                          </m:r>
                          <m:r>
                            <a:rPr lang="it-IT" sz="2000" b="0" i="1" smtClean="0">
                              <a:latin typeface="Cambria Math" panose="02040503050406030204" pitchFamily="18" charset="0"/>
                            </a:rPr>
                            <m:t>𝑝</m:t>
                          </m:r>
                        </m:e>
                        <m:sub>
                          <m:r>
                            <a:rPr lang="it-IT" sz="2000" b="0" i="1" smtClean="0">
                              <a:latin typeface="Cambria Math" panose="02040503050406030204" pitchFamily="18" charset="0"/>
                            </a:rPr>
                            <m:t>0</m:t>
                          </m:r>
                        </m:sub>
                      </m:sSub>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𝑝</m:t>
                          </m:r>
                        </m:e>
                        <m:sub>
                          <m:r>
                            <a:rPr lang="it-IT" sz="2000" b="0" i="1" smtClean="0">
                              <a:latin typeface="Cambria Math" panose="02040503050406030204" pitchFamily="18" charset="0"/>
                            </a:rPr>
                            <m:t>𝑢𝑙𝑡</m:t>
                          </m:r>
                        </m:sub>
                      </m:sSub>
                      <m:r>
                        <a:rPr lang="it-IT" sz="2000" b="0" i="1" smtClean="0">
                          <a:latin typeface="Cambria Math" panose="02040503050406030204" pitchFamily="18" charset="0"/>
                        </a:rPr>
                        <m:t>) </m:t>
                      </m:r>
                      <m:sSup>
                        <m:sSupPr>
                          <m:ctrlPr>
                            <a:rPr lang="it-IT" sz="2000" b="0" i="1" smtClean="0">
                              <a:latin typeface="Cambria Math" panose="02040503050406030204" pitchFamily="18" charset="0"/>
                            </a:rPr>
                          </m:ctrlPr>
                        </m:sSupPr>
                        <m:e>
                          <m:r>
                            <a:rPr lang="it-IT" sz="2000" b="0" i="1" smtClean="0">
                              <a:latin typeface="Cambria Math" panose="02040503050406030204" pitchFamily="18" charset="0"/>
                            </a:rPr>
                            <m:t>𝑒</m:t>
                          </m:r>
                        </m:e>
                        <m:sup>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𝑡</m:t>
                              </m:r>
                            </m:num>
                            <m:den>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𝜏</m:t>
                                  </m:r>
                                </m:e>
                                <m:sub>
                                  <m:r>
                                    <a:rPr lang="it-IT" sz="2000" b="0" i="1" smtClean="0">
                                      <a:latin typeface="Cambria Math" panose="02040503050406030204" pitchFamily="18" charset="0"/>
                                    </a:rPr>
                                    <m:t>𝑆</m:t>
                                  </m:r>
                                </m:sub>
                              </m:sSub>
                            </m:den>
                          </m:f>
                        </m:sup>
                      </m:sSup>
                      <m:r>
                        <a:rPr lang="it-IT" sz="2000" b="0" i="0" smtClean="0">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𝑝</m:t>
                          </m:r>
                        </m:e>
                        <m:sub>
                          <m:r>
                            <a:rPr lang="it-IT" sz="2000" i="1">
                              <a:latin typeface="Cambria Math" panose="02040503050406030204" pitchFamily="18" charset="0"/>
                            </a:rPr>
                            <m:t>𝑢𝑙𝑡</m:t>
                          </m:r>
                        </m:sub>
                      </m:sSub>
                    </m:oMath>
                  </m:oMathPara>
                </a14:m>
                <a:endParaRPr lang="en-US" sz="2000" dirty="0"/>
              </a:p>
            </p:txBody>
          </p:sp>
        </mc:Choice>
        <mc:Fallback xmlns="">
          <p:sp>
            <p:nvSpPr>
              <p:cNvPr id="15" name="TextBox 16">
                <a:extLst>
                  <a:ext uri="{FF2B5EF4-FFF2-40B4-BE49-F238E27FC236}">
                    <a16:creationId xmlns:a16="http://schemas.microsoft.com/office/drawing/2014/main" id="{E00850FF-4C76-75E0-A1B8-9EFEBADED730}"/>
                  </a:ext>
                </a:extLst>
              </p:cNvPr>
              <p:cNvSpPr txBox="1">
                <a:spLocks noRot="1" noChangeAspect="1" noMove="1" noResize="1" noEditPoints="1" noAdjustHandles="1" noChangeArrowheads="1" noChangeShapeType="1" noTextEdit="1"/>
              </p:cNvSpPr>
              <p:nvPr/>
            </p:nvSpPr>
            <p:spPr>
              <a:xfrm>
                <a:off x="4690270" y="3002924"/>
                <a:ext cx="3567406" cy="846789"/>
              </a:xfrm>
              <a:prstGeom prst="rect">
                <a:avLst/>
              </a:prstGeom>
              <a:blipFill>
                <a:blip r:embed="rId4"/>
                <a:stretch>
                  <a:fillRect/>
                </a:stretch>
              </a:blipFill>
              <a:ln w="19050">
                <a:noFill/>
              </a:ln>
            </p:spPr>
            <p:txBody>
              <a:bodyPr/>
              <a:lstStyle/>
              <a:p>
                <a:r>
                  <a:rPr lang="it-IT">
                    <a:noFill/>
                  </a:rPr>
                  <a:t> </a:t>
                </a:r>
              </a:p>
            </p:txBody>
          </p:sp>
        </mc:Fallback>
      </mc:AlternateContent>
      <p:sp>
        <p:nvSpPr>
          <p:cNvPr id="16" name="TextBox 39">
            <a:extLst>
              <a:ext uri="{FF2B5EF4-FFF2-40B4-BE49-F238E27FC236}">
                <a16:creationId xmlns:a16="http://schemas.microsoft.com/office/drawing/2014/main" id="{C84D9840-FEEA-3B92-BB8D-A43D2449FFFF}"/>
              </a:ext>
            </a:extLst>
          </p:cNvPr>
          <p:cNvSpPr txBox="1"/>
          <p:nvPr/>
        </p:nvSpPr>
        <p:spPr>
          <a:xfrm>
            <a:off x="1812655" y="4115276"/>
            <a:ext cx="3541034" cy="369332"/>
          </a:xfrm>
          <a:prstGeom prst="rect">
            <a:avLst/>
          </a:prstGeom>
          <a:noFill/>
        </p:spPr>
        <p:txBody>
          <a:bodyPr wrap="square" rtlCol="0">
            <a:spAutoFit/>
          </a:bodyPr>
          <a:lstStyle/>
          <a:p>
            <a:r>
              <a:rPr lang="it-IT" b="1" dirty="0"/>
              <a:t>Assunzione S = </a:t>
            </a:r>
            <a:r>
              <a:rPr lang="it-IT" b="1" dirty="0" err="1"/>
              <a:t>const</a:t>
            </a:r>
            <a:r>
              <a:rPr lang="it-IT" b="1" dirty="0"/>
              <a:t> e </a:t>
            </a:r>
            <a:r>
              <a:rPr lang="it-IT" b="1" dirty="0" err="1"/>
              <a:t>Q</a:t>
            </a:r>
            <a:r>
              <a:rPr lang="it-IT" b="1" baseline="-25000" dirty="0" err="1"/>
              <a:t>pV</a:t>
            </a:r>
            <a:r>
              <a:rPr lang="it-IT" b="1" dirty="0"/>
              <a:t> = </a:t>
            </a:r>
            <a:r>
              <a:rPr lang="it-IT" b="1" dirty="0" err="1"/>
              <a:t>const</a:t>
            </a:r>
            <a:endParaRPr lang="it-IT" b="1" baseline="-250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34660B-4511-223C-3A87-3BC82155B39D}"/>
                  </a:ext>
                </a:extLst>
              </p:cNvPr>
              <p:cNvSpPr txBox="1"/>
              <p:nvPr/>
            </p:nvSpPr>
            <p:spPr>
              <a:xfrm>
                <a:off x="4690270" y="5010599"/>
                <a:ext cx="4133266" cy="1404057"/>
              </a:xfrm>
              <a:prstGeom prst="rect">
                <a:avLst/>
              </a:prstGeom>
              <a:noFill/>
              <a:ln w="19050">
                <a:solidFill>
                  <a:srgbClr val="E30613"/>
                </a:solidFill>
              </a:ln>
            </p:spPr>
            <p:txBody>
              <a:bodyPr wrap="none" lIns="180000" tIns="180000" rIns="180000" bIns="180000" rtlCol="0">
                <a:spAutoFit/>
              </a:bodyPr>
              <a:lstStyle>
                <a:defPPr>
                  <a:defRPr lang="it-IT"/>
                </a:defPPr>
                <a:lvl1pPr>
                  <a:defRPr sz="200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𝑝</m:t>
                          </m:r>
                        </m:e>
                        <m:sub>
                          <m:r>
                            <a:rPr lang="it-IT">
                              <a:latin typeface="Cambria Math" panose="02040503050406030204" pitchFamily="18" charset="0"/>
                            </a:rPr>
                            <m:t>𝑢𝑙𝑡</m:t>
                          </m:r>
                        </m:sub>
                      </m:sSub>
                      <m:r>
                        <a:rPr lang="it-IT">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a:latin typeface="Cambria Math" panose="02040503050406030204" pitchFamily="18" charset="0"/>
                                </a:rPr>
                                <m:t>𝑄</m:t>
                              </m:r>
                            </m:e>
                            <m:sub>
                              <m:r>
                                <a:rPr lang="it-IT">
                                  <a:latin typeface="Cambria Math" panose="02040503050406030204" pitchFamily="18" charset="0"/>
                                </a:rPr>
                                <m:t>𝑝𝑉</m:t>
                              </m:r>
                            </m:sub>
                          </m:sSub>
                        </m:num>
                        <m:den>
                          <m:r>
                            <a:rPr lang="it-IT">
                              <a:latin typeface="Cambria Math" panose="02040503050406030204" pitchFamily="18" charset="0"/>
                            </a:rPr>
                            <m:t>𝑆</m:t>
                          </m:r>
                        </m:den>
                      </m:f>
                      <m:r>
                        <a:rPr lang="it-IT">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a:latin typeface="Cambria Math" panose="02040503050406030204" pitchFamily="18" charset="0"/>
                                </a:rPr>
                                <m:t>𝑚𝑏𝑎𝑟</m:t>
                              </m:r>
                              <m:f>
                                <m:fPr>
                                  <m:ctrlPr>
                                    <a:rPr lang="it-IT" i="1">
                                      <a:latin typeface="Cambria Math" panose="02040503050406030204" pitchFamily="18" charset="0"/>
                                    </a:rPr>
                                  </m:ctrlPr>
                                </m:fPr>
                                <m:num>
                                  <m:r>
                                    <a:rPr lang="it-IT">
                                      <a:latin typeface="Cambria Math" panose="02040503050406030204" pitchFamily="18" charset="0"/>
                                    </a:rPr>
                                    <m:t>𝑙𝑡</m:t>
                                  </m:r>
                                </m:num>
                                <m:den>
                                  <m:r>
                                    <a:rPr lang="it-IT">
                                      <a:latin typeface="Cambria Math" panose="02040503050406030204" pitchFamily="18" charset="0"/>
                                    </a:rPr>
                                    <m:t>𝑠</m:t>
                                  </m:r>
                                </m:den>
                              </m:f>
                            </m:num>
                            <m:den>
                              <m:f>
                                <m:fPr>
                                  <m:ctrlPr>
                                    <a:rPr lang="it-IT" i="1">
                                      <a:latin typeface="Cambria Math" panose="02040503050406030204" pitchFamily="18" charset="0"/>
                                    </a:rPr>
                                  </m:ctrlPr>
                                </m:fPr>
                                <m:num>
                                  <m:r>
                                    <a:rPr lang="it-IT">
                                      <a:latin typeface="Cambria Math" panose="02040503050406030204" pitchFamily="18" charset="0"/>
                                    </a:rPr>
                                    <m:t>𝑙𝑡</m:t>
                                  </m:r>
                                </m:num>
                                <m:den>
                                  <m:r>
                                    <a:rPr lang="it-IT">
                                      <a:latin typeface="Cambria Math" panose="02040503050406030204" pitchFamily="18" charset="0"/>
                                    </a:rPr>
                                    <m:t>𝑠</m:t>
                                  </m:r>
                                </m:den>
                              </m:f>
                            </m:den>
                          </m:f>
                        </m:e>
                      </m:d>
                      <m:r>
                        <a:rPr lang="it-IT">
                          <a:latin typeface="Cambria Math" panose="02040503050406030204" pitchFamily="18" charset="0"/>
                        </a:rPr>
                        <m:t>=[</m:t>
                      </m:r>
                      <m:r>
                        <a:rPr lang="it-IT">
                          <a:latin typeface="Cambria Math" panose="02040503050406030204" pitchFamily="18" charset="0"/>
                        </a:rPr>
                        <m:t>𝑚𝑏𝑎𝑟</m:t>
                      </m:r>
                      <m:r>
                        <a:rPr lang="it-IT">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1F34660B-4511-223C-3A87-3BC82155B39D}"/>
                  </a:ext>
                </a:extLst>
              </p:cNvPr>
              <p:cNvSpPr txBox="1">
                <a:spLocks noRot="1" noChangeAspect="1" noMove="1" noResize="1" noEditPoints="1" noAdjustHandles="1" noChangeArrowheads="1" noChangeShapeType="1" noTextEdit="1"/>
              </p:cNvSpPr>
              <p:nvPr/>
            </p:nvSpPr>
            <p:spPr>
              <a:xfrm>
                <a:off x="4690270" y="5010599"/>
                <a:ext cx="4133266" cy="1404057"/>
              </a:xfrm>
              <a:prstGeom prst="rect">
                <a:avLst/>
              </a:prstGeom>
              <a:blipFill>
                <a:blip r:embed="rId5"/>
                <a:stretch>
                  <a:fillRect/>
                </a:stretch>
              </a:blipFill>
              <a:ln w="19050">
                <a:solidFill>
                  <a:srgbClr val="E30613"/>
                </a:solidFill>
              </a:ln>
            </p:spPr>
            <p:txBody>
              <a:bodyPr/>
              <a:lstStyle/>
              <a:p>
                <a:r>
                  <a:rPr lang="it-IT">
                    <a:noFill/>
                  </a:rPr>
                  <a:t> </a:t>
                </a:r>
              </a:p>
            </p:txBody>
          </p:sp>
        </mc:Fallback>
      </mc:AlternateContent>
      <p:sp>
        <p:nvSpPr>
          <p:cNvPr id="18" name="CasellaDiTesto 17">
            <a:extLst>
              <a:ext uri="{FF2B5EF4-FFF2-40B4-BE49-F238E27FC236}">
                <a16:creationId xmlns:a16="http://schemas.microsoft.com/office/drawing/2014/main" id="{920C88D6-DA18-1B23-B9DF-1F2940FDDF1B}"/>
              </a:ext>
            </a:extLst>
          </p:cNvPr>
          <p:cNvSpPr txBox="1"/>
          <p:nvPr/>
        </p:nvSpPr>
        <p:spPr>
          <a:xfrm>
            <a:off x="308349" y="5010599"/>
            <a:ext cx="3974284" cy="1477328"/>
          </a:xfrm>
          <a:prstGeom prst="rect">
            <a:avLst/>
          </a:prstGeom>
          <a:noFill/>
        </p:spPr>
        <p:txBody>
          <a:bodyPr wrap="square" rtlCol="0">
            <a:spAutoFit/>
          </a:bodyPr>
          <a:lstStyle/>
          <a:p>
            <a:r>
              <a:rPr lang="it-IT" dirty="0"/>
              <a:t>Pressione minima raggiungibile del sistema, si diece pressione ultima perché si realizza per tempi molto lunghi. E’ l’ultima pressione che leggo prima di interrompere il vuoto</a:t>
            </a:r>
          </a:p>
        </p:txBody>
      </p:sp>
    </p:spTree>
    <p:extLst>
      <p:ext uri="{BB962C8B-B14F-4D97-AF65-F5344CB8AC3E}">
        <p14:creationId xmlns:p14="http://schemas.microsoft.com/office/powerpoint/2010/main" val="1753368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51058-9BCD-47F3-359E-C8AE7667A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6B4F9-226E-211D-394B-2707697DFC8B}"/>
              </a:ext>
            </a:extLst>
          </p:cNvPr>
          <p:cNvSpPr>
            <a:spLocks noGrp="1"/>
          </p:cNvSpPr>
          <p:nvPr>
            <p:ph type="title"/>
          </p:nvPr>
        </p:nvSpPr>
        <p:spPr/>
        <p:txBody>
          <a:bodyPr>
            <a:normAutofit fontScale="90000"/>
          </a:bodyPr>
          <a:lstStyle/>
          <a:p>
            <a:r>
              <a:rPr lang="it-IT" dirty="0"/>
              <a:t>Curva di Pump Down (2/2) (Con Sorgenti di Gas)</a:t>
            </a:r>
            <a:endParaRPr lang="en-US" dirty="0"/>
          </a:p>
        </p:txBody>
      </p:sp>
      <p:grpSp>
        <p:nvGrpSpPr>
          <p:cNvPr id="10" name="Group 9">
            <a:extLst>
              <a:ext uri="{FF2B5EF4-FFF2-40B4-BE49-F238E27FC236}">
                <a16:creationId xmlns:a16="http://schemas.microsoft.com/office/drawing/2014/main" id="{0FD9B6A4-B8A0-DD73-D29B-01F21CBB8AED}"/>
              </a:ext>
            </a:extLst>
          </p:cNvPr>
          <p:cNvGrpSpPr/>
          <p:nvPr/>
        </p:nvGrpSpPr>
        <p:grpSpPr>
          <a:xfrm>
            <a:off x="8097681" y="2384746"/>
            <a:ext cx="3618429" cy="2228826"/>
            <a:chOff x="8573571" y="93209"/>
            <a:chExt cx="3618429" cy="2228826"/>
          </a:xfrm>
        </p:grpSpPr>
        <p:grpSp>
          <p:nvGrpSpPr>
            <p:cNvPr id="6" name="Group 5">
              <a:extLst>
                <a:ext uri="{FF2B5EF4-FFF2-40B4-BE49-F238E27FC236}">
                  <a16:creationId xmlns:a16="http://schemas.microsoft.com/office/drawing/2014/main" id="{7E4B8857-19AF-D683-EDBA-0FEA5D05EBC0}"/>
                </a:ext>
              </a:extLst>
            </p:cNvPr>
            <p:cNvGrpSpPr/>
            <p:nvPr/>
          </p:nvGrpSpPr>
          <p:grpSpPr>
            <a:xfrm>
              <a:off x="8650965" y="93209"/>
              <a:ext cx="3541035" cy="2228826"/>
              <a:chOff x="8346439" y="1200174"/>
              <a:chExt cx="3541035" cy="2228826"/>
            </a:xfrm>
          </p:grpSpPr>
          <p:pic>
            <p:nvPicPr>
              <p:cNvPr id="7" name="Picture 6">
                <a:extLst>
                  <a:ext uri="{FF2B5EF4-FFF2-40B4-BE49-F238E27FC236}">
                    <a16:creationId xmlns:a16="http://schemas.microsoft.com/office/drawing/2014/main" id="{D3C53E80-79CF-EDE1-574F-3D4DA574EB01}"/>
                  </a:ext>
                </a:extLst>
              </p:cNvPr>
              <p:cNvPicPr>
                <a:picLocks noChangeAspect="1"/>
              </p:cNvPicPr>
              <p:nvPr/>
            </p:nvPicPr>
            <p:blipFill>
              <a:blip r:embed="rId2"/>
              <a:stretch>
                <a:fillRect/>
              </a:stretch>
            </p:blipFill>
            <p:spPr>
              <a:xfrm>
                <a:off x="8346439" y="1200174"/>
                <a:ext cx="3541035" cy="2228826"/>
              </a:xfrm>
              <a:prstGeom prst="rect">
                <a:avLst/>
              </a:prstGeom>
            </p:spPr>
          </p:pic>
          <p:sp>
            <p:nvSpPr>
              <p:cNvPr id="8" name="TextBox 7">
                <a:extLst>
                  <a:ext uri="{FF2B5EF4-FFF2-40B4-BE49-F238E27FC236}">
                    <a16:creationId xmlns:a16="http://schemas.microsoft.com/office/drawing/2014/main" id="{7EC67585-EF87-59F4-EB47-12FD518D8EF4}"/>
                  </a:ext>
                </a:extLst>
              </p:cNvPr>
              <p:cNvSpPr txBox="1"/>
              <p:nvPr/>
            </p:nvSpPr>
            <p:spPr>
              <a:xfrm>
                <a:off x="10251440" y="1530549"/>
                <a:ext cx="316112" cy="369332"/>
              </a:xfrm>
              <a:prstGeom prst="rect">
                <a:avLst/>
              </a:prstGeom>
              <a:noFill/>
            </p:spPr>
            <p:txBody>
              <a:bodyPr wrap="none" rtlCol="0">
                <a:spAutoFit/>
              </a:bodyPr>
              <a:lstStyle/>
              <a:p>
                <a:r>
                  <a:rPr lang="it-IT" dirty="0"/>
                  <a:t>V</a:t>
                </a:r>
                <a:endParaRPr lang="en-US" dirty="0"/>
              </a:p>
            </p:txBody>
          </p:sp>
        </p:grpSp>
        <p:sp>
          <p:nvSpPr>
            <p:cNvPr id="9" name="Rectangle 8">
              <a:extLst>
                <a:ext uri="{FF2B5EF4-FFF2-40B4-BE49-F238E27FC236}">
                  <a16:creationId xmlns:a16="http://schemas.microsoft.com/office/drawing/2014/main" id="{6ACD7C19-A4F6-B102-62CA-9BAC9C0EFE71}"/>
                </a:ext>
              </a:extLst>
            </p:cNvPr>
            <p:cNvSpPr/>
            <p:nvPr/>
          </p:nvSpPr>
          <p:spPr>
            <a:xfrm>
              <a:off x="8573571" y="261158"/>
              <a:ext cx="662473" cy="9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 name="Connettore 2 2">
            <a:extLst>
              <a:ext uri="{FF2B5EF4-FFF2-40B4-BE49-F238E27FC236}">
                <a16:creationId xmlns:a16="http://schemas.microsoft.com/office/drawing/2014/main" id="{50293BC2-6788-7A1B-BCA5-189E51139D51}"/>
              </a:ext>
            </a:extLst>
          </p:cNvPr>
          <p:cNvCxnSpPr>
            <a:cxnSpLocks/>
          </p:cNvCxnSpPr>
          <p:nvPr/>
        </p:nvCxnSpPr>
        <p:spPr>
          <a:xfrm flipH="1">
            <a:off x="8958805" y="1574157"/>
            <a:ext cx="381228" cy="11950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896D9871-C941-D59E-1CFD-587063ECC68A}"/>
              </a:ext>
            </a:extLst>
          </p:cNvPr>
          <p:cNvSpPr txBox="1"/>
          <p:nvPr/>
        </p:nvSpPr>
        <p:spPr>
          <a:xfrm>
            <a:off x="8860639" y="1076264"/>
            <a:ext cx="1557349" cy="369332"/>
          </a:xfrm>
          <a:prstGeom prst="rect">
            <a:avLst/>
          </a:prstGeom>
          <a:noFill/>
        </p:spPr>
        <p:txBody>
          <a:bodyPr wrap="none" rtlCol="0">
            <a:spAutoFit/>
          </a:bodyPr>
          <a:lstStyle/>
          <a:p>
            <a:r>
              <a:rPr lang="it-IT" b="1" dirty="0"/>
              <a:t>Valvola aperta</a:t>
            </a:r>
          </a:p>
        </p:txBody>
      </p:sp>
      <p:cxnSp>
        <p:nvCxnSpPr>
          <p:cNvPr id="21" name="Connettore 2 20">
            <a:extLst>
              <a:ext uri="{FF2B5EF4-FFF2-40B4-BE49-F238E27FC236}">
                <a16:creationId xmlns:a16="http://schemas.microsoft.com/office/drawing/2014/main" id="{4DB884B3-4D55-A5A6-AC28-3532FD6F45F8}"/>
              </a:ext>
            </a:extLst>
          </p:cNvPr>
          <p:cNvCxnSpPr>
            <a:cxnSpLocks/>
          </p:cNvCxnSpPr>
          <p:nvPr/>
        </p:nvCxnSpPr>
        <p:spPr>
          <a:xfrm flipH="1">
            <a:off x="10659955" y="2122895"/>
            <a:ext cx="331535" cy="91185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5962E851-68FC-EE69-E848-B50DEFADCF88}"/>
              </a:ext>
            </a:extLst>
          </p:cNvPr>
          <p:cNvSpPr txBox="1"/>
          <p:nvPr/>
        </p:nvSpPr>
        <p:spPr>
          <a:xfrm>
            <a:off x="10271383" y="1748487"/>
            <a:ext cx="1510863" cy="369332"/>
          </a:xfrm>
          <a:prstGeom prst="rect">
            <a:avLst/>
          </a:prstGeom>
          <a:noFill/>
        </p:spPr>
        <p:txBody>
          <a:bodyPr wrap="none" rtlCol="0">
            <a:spAutoFit/>
          </a:bodyPr>
          <a:lstStyle/>
          <a:p>
            <a:r>
              <a:rPr lang="it-IT" b="1" dirty="0"/>
              <a:t>Volume pieno</a:t>
            </a:r>
          </a:p>
        </p:txBody>
      </p:sp>
      <p:pic>
        <p:nvPicPr>
          <p:cNvPr id="11" name="Immagine 10">
            <a:extLst>
              <a:ext uri="{FF2B5EF4-FFF2-40B4-BE49-F238E27FC236}">
                <a16:creationId xmlns:a16="http://schemas.microsoft.com/office/drawing/2014/main" id="{955E5449-A9E8-C842-0236-6EC2F6690E08}"/>
              </a:ext>
            </a:extLst>
          </p:cNvPr>
          <p:cNvPicPr>
            <a:picLocks noChangeAspect="1"/>
          </p:cNvPicPr>
          <p:nvPr/>
        </p:nvPicPr>
        <p:blipFill>
          <a:blip r:embed="rId3"/>
          <a:stretch>
            <a:fillRect/>
          </a:stretch>
        </p:blipFill>
        <p:spPr>
          <a:xfrm>
            <a:off x="862278" y="1390473"/>
            <a:ext cx="4435224" cy="4077053"/>
          </a:xfrm>
          <a:prstGeom prst="rect">
            <a:avLst/>
          </a:prstGeom>
        </p:spPr>
      </p:pic>
      <p:sp>
        <p:nvSpPr>
          <p:cNvPr id="12" name="CasellaDiTesto 11">
            <a:extLst>
              <a:ext uri="{FF2B5EF4-FFF2-40B4-BE49-F238E27FC236}">
                <a16:creationId xmlns:a16="http://schemas.microsoft.com/office/drawing/2014/main" id="{C9360878-8EAE-27D9-2317-8ED5DC96FD04}"/>
              </a:ext>
            </a:extLst>
          </p:cNvPr>
          <p:cNvSpPr txBox="1"/>
          <p:nvPr/>
        </p:nvSpPr>
        <p:spPr>
          <a:xfrm>
            <a:off x="5456144" y="3747607"/>
            <a:ext cx="2721924" cy="646331"/>
          </a:xfrm>
          <a:prstGeom prst="rect">
            <a:avLst/>
          </a:prstGeom>
          <a:noFill/>
        </p:spPr>
        <p:txBody>
          <a:bodyPr wrap="square" rtlCol="0">
            <a:spAutoFit/>
          </a:bodyPr>
          <a:lstStyle/>
          <a:p>
            <a:r>
              <a:rPr lang="it-IT" dirty="0"/>
              <a:t>Serie senza gas e con pendenza data da -1/</a:t>
            </a:r>
            <a:r>
              <a:rPr lang="el-GR" dirty="0"/>
              <a:t>τ</a:t>
            </a:r>
            <a:r>
              <a:rPr lang="it-IT" baseline="-25000" dirty="0"/>
              <a:t>S</a:t>
            </a:r>
            <a:endParaRPr lang="it-IT" b="1" dirty="0"/>
          </a:p>
        </p:txBody>
      </p:sp>
      <p:cxnSp>
        <p:nvCxnSpPr>
          <p:cNvPr id="13" name="Connettore 2 12">
            <a:extLst>
              <a:ext uri="{FF2B5EF4-FFF2-40B4-BE49-F238E27FC236}">
                <a16:creationId xmlns:a16="http://schemas.microsoft.com/office/drawing/2014/main" id="{BE4CA31B-1981-F76F-B34A-C945BE7D3D48}"/>
              </a:ext>
            </a:extLst>
          </p:cNvPr>
          <p:cNvCxnSpPr>
            <a:cxnSpLocks/>
          </p:cNvCxnSpPr>
          <p:nvPr/>
        </p:nvCxnSpPr>
        <p:spPr>
          <a:xfrm flipH="1">
            <a:off x="3384505" y="4027990"/>
            <a:ext cx="1990391" cy="23714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BAB0E423-087D-3205-BE95-890E38A559F7}"/>
              </a:ext>
            </a:extLst>
          </p:cNvPr>
          <p:cNvCxnSpPr>
            <a:cxnSpLocks/>
          </p:cNvCxnSpPr>
          <p:nvPr/>
        </p:nvCxnSpPr>
        <p:spPr>
          <a:xfrm flipH="1">
            <a:off x="5073398" y="2545216"/>
            <a:ext cx="964147" cy="3425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3169EA58-2E8F-B939-3668-0435F5550B88}"/>
              </a:ext>
            </a:extLst>
          </p:cNvPr>
          <p:cNvSpPr txBox="1"/>
          <p:nvPr/>
        </p:nvSpPr>
        <p:spPr>
          <a:xfrm>
            <a:off x="6074070" y="2200080"/>
            <a:ext cx="2721924" cy="369332"/>
          </a:xfrm>
          <a:prstGeom prst="rect">
            <a:avLst/>
          </a:prstGeom>
          <a:noFill/>
        </p:spPr>
        <p:txBody>
          <a:bodyPr wrap="square" rtlCol="0">
            <a:spAutoFit/>
          </a:bodyPr>
          <a:lstStyle/>
          <a:p>
            <a:r>
              <a:rPr lang="it-IT" dirty="0"/>
              <a:t>Asintoto dato da </a:t>
            </a:r>
            <a:r>
              <a:rPr lang="it-IT" dirty="0" err="1"/>
              <a:t>p</a:t>
            </a:r>
            <a:r>
              <a:rPr lang="it-IT" baseline="-25000" dirty="0" err="1"/>
              <a:t>ult</a:t>
            </a:r>
            <a:endParaRPr lang="it-IT" b="1" baseline="-25000" dirty="0"/>
          </a:p>
        </p:txBody>
      </p:sp>
    </p:spTree>
    <p:extLst>
      <p:ext uri="{BB962C8B-B14F-4D97-AF65-F5344CB8AC3E}">
        <p14:creationId xmlns:p14="http://schemas.microsoft.com/office/powerpoint/2010/main" val="2823650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37BC0-287E-9276-09B1-F17EFA4C56C8}"/>
            </a:ext>
          </a:extLst>
        </p:cNvPr>
        <p:cNvGrpSpPr/>
        <p:nvPr/>
      </p:nvGrpSpPr>
      <p:grpSpPr>
        <a:xfrm>
          <a:off x="0" y="0"/>
          <a:ext cx="0" cy="0"/>
          <a:chOff x="0" y="0"/>
          <a:chExt cx="0" cy="0"/>
        </a:xfrm>
      </p:grpSpPr>
      <p:grpSp>
        <p:nvGrpSpPr>
          <p:cNvPr id="4" name="Gruppo 3">
            <a:extLst>
              <a:ext uri="{FF2B5EF4-FFF2-40B4-BE49-F238E27FC236}">
                <a16:creationId xmlns:a16="http://schemas.microsoft.com/office/drawing/2014/main" id="{905A4B7A-C74D-AB25-E452-C9C686A4ECCD}"/>
              </a:ext>
            </a:extLst>
          </p:cNvPr>
          <p:cNvGrpSpPr/>
          <p:nvPr/>
        </p:nvGrpSpPr>
        <p:grpSpPr>
          <a:xfrm>
            <a:off x="8097681" y="2384746"/>
            <a:ext cx="3618429" cy="2228826"/>
            <a:chOff x="8097681" y="547607"/>
            <a:chExt cx="3618429" cy="2228826"/>
          </a:xfrm>
        </p:grpSpPr>
        <p:grpSp>
          <p:nvGrpSpPr>
            <p:cNvPr id="5" name="Group 9">
              <a:extLst>
                <a:ext uri="{FF2B5EF4-FFF2-40B4-BE49-F238E27FC236}">
                  <a16:creationId xmlns:a16="http://schemas.microsoft.com/office/drawing/2014/main" id="{DE64BDAE-F79C-AB07-E3AF-62F96FBFE989}"/>
                </a:ext>
              </a:extLst>
            </p:cNvPr>
            <p:cNvGrpSpPr/>
            <p:nvPr/>
          </p:nvGrpSpPr>
          <p:grpSpPr>
            <a:xfrm>
              <a:off x="8097681" y="547607"/>
              <a:ext cx="3618429" cy="2228826"/>
              <a:chOff x="8573571" y="93209"/>
              <a:chExt cx="3618429" cy="2228826"/>
            </a:xfrm>
          </p:grpSpPr>
          <p:grpSp>
            <p:nvGrpSpPr>
              <p:cNvPr id="24" name="Group 5">
                <a:extLst>
                  <a:ext uri="{FF2B5EF4-FFF2-40B4-BE49-F238E27FC236}">
                    <a16:creationId xmlns:a16="http://schemas.microsoft.com/office/drawing/2014/main" id="{9DAF7C36-BA43-387E-4780-08E3AAE46C91}"/>
                  </a:ext>
                </a:extLst>
              </p:cNvPr>
              <p:cNvGrpSpPr/>
              <p:nvPr/>
            </p:nvGrpSpPr>
            <p:grpSpPr>
              <a:xfrm>
                <a:off x="8650965" y="93209"/>
                <a:ext cx="3541035" cy="2228826"/>
                <a:chOff x="8346439" y="1200174"/>
                <a:chExt cx="3541035" cy="2228826"/>
              </a:xfrm>
            </p:grpSpPr>
            <p:pic>
              <p:nvPicPr>
                <p:cNvPr id="27" name="Picture 6">
                  <a:extLst>
                    <a:ext uri="{FF2B5EF4-FFF2-40B4-BE49-F238E27FC236}">
                      <a16:creationId xmlns:a16="http://schemas.microsoft.com/office/drawing/2014/main" id="{6B39739A-FB82-D5ED-3D05-211CE9CB6F0A}"/>
                    </a:ext>
                  </a:extLst>
                </p:cNvPr>
                <p:cNvPicPr>
                  <a:picLocks noChangeAspect="1"/>
                </p:cNvPicPr>
                <p:nvPr/>
              </p:nvPicPr>
              <p:blipFill>
                <a:blip r:embed="rId2"/>
                <a:stretch>
                  <a:fillRect/>
                </a:stretch>
              </p:blipFill>
              <p:spPr>
                <a:xfrm>
                  <a:off x="8346439" y="1200174"/>
                  <a:ext cx="3541035" cy="2228826"/>
                </a:xfrm>
                <a:prstGeom prst="rect">
                  <a:avLst/>
                </a:prstGeom>
              </p:spPr>
            </p:pic>
            <p:sp>
              <p:nvSpPr>
                <p:cNvPr id="28" name="TextBox 7">
                  <a:extLst>
                    <a:ext uri="{FF2B5EF4-FFF2-40B4-BE49-F238E27FC236}">
                      <a16:creationId xmlns:a16="http://schemas.microsoft.com/office/drawing/2014/main" id="{4A25FFDB-E9F0-653D-2755-F410EE3C01DE}"/>
                    </a:ext>
                  </a:extLst>
                </p:cNvPr>
                <p:cNvSpPr txBox="1"/>
                <p:nvPr/>
              </p:nvSpPr>
              <p:spPr>
                <a:xfrm>
                  <a:off x="10251440" y="1530549"/>
                  <a:ext cx="316112" cy="369332"/>
                </a:xfrm>
                <a:prstGeom prst="rect">
                  <a:avLst/>
                </a:prstGeom>
                <a:noFill/>
              </p:spPr>
              <p:txBody>
                <a:bodyPr wrap="none" rtlCol="0">
                  <a:spAutoFit/>
                </a:bodyPr>
                <a:lstStyle/>
                <a:p>
                  <a:r>
                    <a:rPr lang="it-IT" dirty="0"/>
                    <a:t>V</a:t>
                  </a:r>
                  <a:endParaRPr lang="en-US" dirty="0"/>
                </a:p>
              </p:txBody>
            </p:sp>
          </p:grpSp>
          <p:sp>
            <p:nvSpPr>
              <p:cNvPr id="26" name="Rectangle 8">
                <a:extLst>
                  <a:ext uri="{FF2B5EF4-FFF2-40B4-BE49-F238E27FC236}">
                    <a16:creationId xmlns:a16="http://schemas.microsoft.com/office/drawing/2014/main" id="{FC0D8AA3-6B7A-6A34-A6FF-54FE07AC8E00}"/>
                  </a:ext>
                </a:extLst>
              </p:cNvPr>
              <p:cNvSpPr/>
              <p:nvPr/>
            </p:nvSpPr>
            <p:spPr>
              <a:xfrm>
                <a:off x="8573571" y="261158"/>
                <a:ext cx="662473" cy="9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uppo 13">
              <a:extLst>
                <a:ext uri="{FF2B5EF4-FFF2-40B4-BE49-F238E27FC236}">
                  <a16:creationId xmlns:a16="http://schemas.microsoft.com/office/drawing/2014/main" id="{D93A9A94-0C2B-50FD-61ED-BF64D42EF6BB}"/>
                </a:ext>
              </a:extLst>
            </p:cNvPr>
            <p:cNvGrpSpPr/>
            <p:nvPr/>
          </p:nvGrpSpPr>
          <p:grpSpPr>
            <a:xfrm>
              <a:off x="9437323" y="1456770"/>
              <a:ext cx="958865" cy="410499"/>
              <a:chOff x="5058696" y="2278624"/>
              <a:chExt cx="958865" cy="410499"/>
            </a:xfrm>
          </p:grpSpPr>
          <p:cxnSp>
            <p:nvCxnSpPr>
              <p:cNvPr id="16" name="Connettore curvo 15">
                <a:extLst>
                  <a:ext uri="{FF2B5EF4-FFF2-40B4-BE49-F238E27FC236}">
                    <a16:creationId xmlns:a16="http://schemas.microsoft.com/office/drawing/2014/main" id="{2FFE84CA-5570-6A3E-538B-1F56975E1908}"/>
                  </a:ext>
                </a:extLst>
              </p:cNvPr>
              <p:cNvCxnSpPr>
                <a:cxnSpLocks/>
              </p:cNvCxnSpPr>
              <p:nvPr/>
            </p:nvCxnSpPr>
            <p:spPr>
              <a:xfrm rot="16200000" flipV="1">
                <a:off x="5034116" y="2399071"/>
                <a:ext cx="314632" cy="26547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ttore curvo 16">
                <a:extLst>
                  <a:ext uri="{FF2B5EF4-FFF2-40B4-BE49-F238E27FC236}">
                    <a16:creationId xmlns:a16="http://schemas.microsoft.com/office/drawing/2014/main" id="{11E59ED1-255F-6ACB-7430-DD7B51E80867}"/>
                  </a:ext>
                </a:extLst>
              </p:cNvPr>
              <p:cNvCxnSpPr>
                <a:cxnSpLocks/>
              </p:cNvCxnSpPr>
              <p:nvPr/>
            </p:nvCxnSpPr>
            <p:spPr>
              <a:xfrm rot="16200000" flipV="1">
                <a:off x="5225216" y="2380039"/>
                <a:ext cx="408037" cy="210127"/>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ttore curvo 17">
                <a:extLst>
                  <a:ext uri="{FF2B5EF4-FFF2-40B4-BE49-F238E27FC236}">
                    <a16:creationId xmlns:a16="http://schemas.microsoft.com/office/drawing/2014/main" id="{F8E9E125-B26F-8908-0FFF-5839BFB7AFF5}"/>
                  </a:ext>
                </a:extLst>
              </p:cNvPr>
              <p:cNvCxnSpPr>
                <a:cxnSpLocks/>
              </p:cNvCxnSpPr>
              <p:nvPr/>
            </p:nvCxnSpPr>
            <p:spPr>
              <a:xfrm rot="5400000" flipH="1" flipV="1">
                <a:off x="5515378" y="2377398"/>
                <a:ext cx="314629" cy="12200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ttore curvo 18">
                <a:extLst>
                  <a:ext uri="{FF2B5EF4-FFF2-40B4-BE49-F238E27FC236}">
                    <a16:creationId xmlns:a16="http://schemas.microsoft.com/office/drawing/2014/main" id="{9205C847-5ABD-8BDF-B68D-27082126520B}"/>
                  </a:ext>
                </a:extLst>
              </p:cNvPr>
              <p:cNvCxnSpPr>
                <a:cxnSpLocks/>
              </p:cNvCxnSpPr>
              <p:nvPr/>
            </p:nvCxnSpPr>
            <p:spPr>
              <a:xfrm rot="5400000" flipH="1" flipV="1">
                <a:off x="5729969" y="2359742"/>
                <a:ext cx="368710" cy="206474"/>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grpSp>
        <p:sp>
          <p:nvSpPr>
            <p:cNvPr id="15" name="TextBox 7">
              <a:extLst>
                <a:ext uri="{FF2B5EF4-FFF2-40B4-BE49-F238E27FC236}">
                  <a16:creationId xmlns:a16="http://schemas.microsoft.com/office/drawing/2014/main" id="{F381D7BF-F74A-17A0-3997-81D842B1CB55}"/>
                </a:ext>
              </a:extLst>
            </p:cNvPr>
            <p:cNvSpPr txBox="1"/>
            <p:nvPr/>
          </p:nvSpPr>
          <p:spPr>
            <a:xfrm>
              <a:off x="10379964" y="1477354"/>
              <a:ext cx="569387" cy="369332"/>
            </a:xfrm>
            <a:prstGeom prst="rect">
              <a:avLst/>
            </a:prstGeom>
            <a:noFill/>
          </p:spPr>
          <p:txBody>
            <a:bodyPr wrap="none" rtlCol="0">
              <a:spAutoFit/>
            </a:bodyPr>
            <a:lstStyle/>
            <a:p>
              <a:r>
                <a:rPr lang="it-IT" dirty="0" err="1"/>
                <a:t>Q</a:t>
              </a:r>
              <a:r>
                <a:rPr lang="it-IT" baseline="-25000" dirty="0" err="1"/>
                <a:t>deg</a:t>
              </a:r>
              <a:endParaRPr lang="en-US" baseline="-25000" dirty="0"/>
            </a:p>
          </p:txBody>
        </p:sp>
      </p:grpSp>
      <p:sp>
        <p:nvSpPr>
          <p:cNvPr id="2" name="Title 1">
            <a:extLst>
              <a:ext uri="{FF2B5EF4-FFF2-40B4-BE49-F238E27FC236}">
                <a16:creationId xmlns:a16="http://schemas.microsoft.com/office/drawing/2014/main" id="{6624663A-E4C9-D6D4-B5E3-205CE61DBE3B}"/>
              </a:ext>
            </a:extLst>
          </p:cNvPr>
          <p:cNvSpPr>
            <a:spLocks noGrp="1"/>
          </p:cNvSpPr>
          <p:nvPr>
            <p:ph type="title"/>
          </p:nvPr>
        </p:nvSpPr>
        <p:spPr/>
        <p:txBody>
          <a:bodyPr>
            <a:normAutofit fontScale="90000"/>
          </a:bodyPr>
          <a:lstStyle/>
          <a:p>
            <a:r>
              <a:rPr lang="it-IT" dirty="0"/>
              <a:t>Curva di Pump Down (1/3) (Con Degassaggio)</a:t>
            </a:r>
            <a:endParaRPr lang="en-US" dirty="0"/>
          </a:p>
        </p:txBody>
      </p:sp>
      <p:cxnSp>
        <p:nvCxnSpPr>
          <p:cNvPr id="3" name="Connettore 2 2">
            <a:extLst>
              <a:ext uri="{FF2B5EF4-FFF2-40B4-BE49-F238E27FC236}">
                <a16:creationId xmlns:a16="http://schemas.microsoft.com/office/drawing/2014/main" id="{A4AF8738-16F8-600B-09FF-80F801DA500F}"/>
              </a:ext>
            </a:extLst>
          </p:cNvPr>
          <p:cNvCxnSpPr>
            <a:cxnSpLocks/>
          </p:cNvCxnSpPr>
          <p:nvPr/>
        </p:nvCxnSpPr>
        <p:spPr>
          <a:xfrm flipH="1">
            <a:off x="8958805" y="1574157"/>
            <a:ext cx="381228" cy="11950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DCEBD5E6-9235-AC8B-2FC8-13382D979451}"/>
              </a:ext>
            </a:extLst>
          </p:cNvPr>
          <p:cNvSpPr txBox="1"/>
          <p:nvPr/>
        </p:nvSpPr>
        <p:spPr>
          <a:xfrm>
            <a:off x="8860639" y="1076264"/>
            <a:ext cx="1561197" cy="369332"/>
          </a:xfrm>
          <a:prstGeom prst="rect">
            <a:avLst/>
          </a:prstGeom>
          <a:noFill/>
        </p:spPr>
        <p:txBody>
          <a:bodyPr wrap="none" rtlCol="0">
            <a:spAutoFit/>
          </a:bodyPr>
          <a:lstStyle/>
          <a:p>
            <a:r>
              <a:rPr lang="it-IT" b="1" dirty="0"/>
              <a:t>Valvola Chiusa</a:t>
            </a:r>
          </a:p>
        </p:txBody>
      </p:sp>
      <p:cxnSp>
        <p:nvCxnSpPr>
          <p:cNvPr id="21" name="Connettore 2 20">
            <a:extLst>
              <a:ext uri="{FF2B5EF4-FFF2-40B4-BE49-F238E27FC236}">
                <a16:creationId xmlns:a16="http://schemas.microsoft.com/office/drawing/2014/main" id="{B42AA628-16BD-3D88-41C9-4D188A398006}"/>
              </a:ext>
            </a:extLst>
          </p:cNvPr>
          <p:cNvCxnSpPr>
            <a:cxnSpLocks/>
          </p:cNvCxnSpPr>
          <p:nvPr/>
        </p:nvCxnSpPr>
        <p:spPr>
          <a:xfrm flipH="1">
            <a:off x="10659955" y="2122895"/>
            <a:ext cx="331535" cy="91185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5D471D76-F7C9-93A7-9AC3-092C27E4AE0B}"/>
              </a:ext>
            </a:extLst>
          </p:cNvPr>
          <p:cNvSpPr txBox="1"/>
          <p:nvPr/>
        </p:nvSpPr>
        <p:spPr>
          <a:xfrm>
            <a:off x="10271383" y="1748487"/>
            <a:ext cx="1510863" cy="369332"/>
          </a:xfrm>
          <a:prstGeom prst="rect">
            <a:avLst/>
          </a:prstGeom>
          <a:noFill/>
        </p:spPr>
        <p:txBody>
          <a:bodyPr wrap="none" rtlCol="0">
            <a:spAutoFit/>
          </a:bodyPr>
          <a:lstStyle/>
          <a:p>
            <a:r>
              <a:rPr lang="it-IT" b="1" dirty="0"/>
              <a:t>Volume pieno</a:t>
            </a:r>
          </a:p>
        </p:txBody>
      </p:sp>
      <p:cxnSp>
        <p:nvCxnSpPr>
          <p:cNvPr id="29" name="Connettore 2 28">
            <a:extLst>
              <a:ext uri="{FF2B5EF4-FFF2-40B4-BE49-F238E27FC236}">
                <a16:creationId xmlns:a16="http://schemas.microsoft.com/office/drawing/2014/main" id="{858EC25D-33A7-D1B9-E480-BC6E3E1C3A4A}"/>
              </a:ext>
            </a:extLst>
          </p:cNvPr>
          <p:cNvCxnSpPr>
            <a:cxnSpLocks/>
          </p:cNvCxnSpPr>
          <p:nvPr/>
        </p:nvCxnSpPr>
        <p:spPr>
          <a:xfrm flipV="1">
            <a:off x="9437323" y="3898062"/>
            <a:ext cx="248615" cy="9773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B91F4C1B-4DE7-8808-55B8-C6C10DBEDC39}"/>
              </a:ext>
            </a:extLst>
          </p:cNvPr>
          <p:cNvSpPr txBox="1"/>
          <p:nvPr/>
        </p:nvSpPr>
        <p:spPr>
          <a:xfrm>
            <a:off x="8958805" y="4960677"/>
            <a:ext cx="1240362" cy="646331"/>
          </a:xfrm>
          <a:prstGeom prst="rect">
            <a:avLst/>
          </a:prstGeom>
          <a:noFill/>
        </p:spPr>
        <p:txBody>
          <a:bodyPr wrap="square" rtlCol="0">
            <a:spAutoFit/>
          </a:bodyPr>
          <a:lstStyle/>
          <a:p>
            <a:r>
              <a:rPr lang="it-IT" b="1" dirty="0"/>
              <a:t>Superficie che </a:t>
            </a:r>
            <a:r>
              <a:rPr lang="it-IT" b="1" dirty="0" err="1"/>
              <a:t>degasa</a:t>
            </a:r>
            <a:endParaRPr lang="it-IT" b="1" dirty="0"/>
          </a:p>
        </p:txBody>
      </p:sp>
      <mc:AlternateContent xmlns:mc="http://schemas.openxmlformats.org/markup-compatibility/2006" xmlns:a14="http://schemas.microsoft.com/office/drawing/2010/main">
        <mc:Choice Requires="a14">
          <p:sp>
            <p:nvSpPr>
              <p:cNvPr id="33" name="TextBox 16">
                <a:extLst>
                  <a:ext uri="{FF2B5EF4-FFF2-40B4-BE49-F238E27FC236}">
                    <a16:creationId xmlns:a16="http://schemas.microsoft.com/office/drawing/2014/main" id="{8857AE79-0F0A-E6D4-DB23-2EAB237595B2}"/>
                  </a:ext>
                </a:extLst>
              </p:cNvPr>
              <p:cNvSpPr txBox="1"/>
              <p:nvPr/>
            </p:nvSpPr>
            <p:spPr>
              <a:xfrm>
                <a:off x="305582" y="4057370"/>
                <a:ext cx="4205145" cy="846789"/>
              </a:xfrm>
              <a:prstGeom prst="rect">
                <a:avLst/>
              </a:prstGeom>
              <a:noFill/>
              <a:ln w="19050">
                <a:noFill/>
              </a:ln>
            </p:spPr>
            <p:txBody>
              <a:bodyPr wrap="none" lIns="180000" tIns="180000" rIns="180000" bIns="180000"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𝑝</m:t>
                      </m:r>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𝑡</m:t>
                          </m:r>
                        </m:e>
                      </m:d>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m:t>
                          </m:r>
                          <m:r>
                            <a:rPr lang="it-IT" sz="2000" b="0" i="1" smtClean="0">
                              <a:latin typeface="Cambria Math" panose="02040503050406030204" pitchFamily="18" charset="0"/>
                            </a:rPr>
                            <m:t>𝑝</m:t>
                          </m:r>
                        </m:e>
                        <m:sub>
                          <m:r>
                            <a:rPr lang="it-IT" sz="2000" b="0" i="1" smtClean="0">
                              <a:latin typeface="Cambria Math" panose="02040503050406030204" pitchFamily="18" charset="0"/>
                            </a:rPr>
                            <m:t>0</m:t>
                          </m:r>
                        </m:sub>
                      </m:sSub>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𝑝</m:t>
                          </m:r>
                        </m:e>
                        <m:sub>
                          <m:r>
                            <a:rPr lang="it-IT" sz="2000" b="0" i="1" smtClean="0">
                              <a:latin typeface="Cambria Math" panose="02040503050406030204" pitchFamily="18" charset="0"/>
                            </a:rPr>
                            <m:t>𝑢𝑙𝑡</m:t>
                          </m:r>
                        </m:sub>
                      </m:sSub>
                      <m:r>
                        <a:rPr lang="it-IT" sz="2000" b="0" i="1" smtClean="0">
                          <a:latin typeface="Cambria Math" panose="02040503050406030204" pitchFamily="18" charset="0"/>
                        </a:rPr>
                        <m:t>(</m:t>
                      </m:r>
                      <m:r>
                        <a:rPr lang="it-IT" sz="2000" b="0" i="1" smtClean="0">
                          <a:latin typeface="Cambria Math" panose="02040503050406030204" pitchFamily="18" charset="0"/>
                        </a:rPr>
                        <m:t>𝑡</m:t>
                      </m:r>
                      <m:r>
                        <a:rPr lang="it-IT" sz="2000" b="0" i="1" smtClean="0">
                          <a:latin typeface="Cambria Math" panose="02040503050406030204" pitchFamily="18" charset="0"/>
                        </a:rPr>
                        <m:t>)) </m:t>
                      </m:r>
                      <m:sSup>
                        <m:sSupPr>
                          <m:ctrlPr>
                            <a:rPr lang="it-IT" sz="2000" b="0" i="1" smtClean="0">
                              <a:latin typeface="Cambria Math" panose="02040503050406030204" pitchFamily="18" charset="0"/>
                            </a:rPr>
                          </m:ctrlPr>
                        </m:sSupPr>
                        <m:e>
                          <m:r>
                            <a:rPr lang="it-IT" sz="2000" b="0" i="1" smtClean="0">
                              <a:latin typeface="Cambria Math" panose="02040503050406030204" pitchFamily="18" charset="0"/>
                            </a:rPr>
                            <m:t>𝑒</m:t>
                          </m:r>
                        </m:e>
                        <m:sup>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𝑡</m:t>
                              </m:r>
                            </m:num>
                            <m:den>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𝜏</m:t>
                                  </m:r>
                                </m:e>
                                <m:sub>
                                  <m:r>
                                    <a:rPr lang="it-IT" sz="2000" b="0" i="1" smtClean="0">
                                      <a:latin typeface="Cambria Math" panose="02040503050406030204" pitchFamily="18" charset="0"/>
                                    </a:rPr>
                                    <m:t>𝑆</m:t>
                                  </m:r>
                                </m:sub>
                              </m:sSub>
                            </m:den>
                          </m:f>
                        </m:sup>
                      </m:sSup>
                      <m:r>
                        <a:rPr lang="it-IT" sz="2000" b="0" i="0" smtClean="0">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𝑝</m:t>
                          </m:r>
                        </m:e>
                        <m:sub>
                          <m:r>
                            <a:rPr lang="it-IT" sz="2000" i="1">
                              <a:latin typeface="Cambria Math" panose="02040503050406030204" pitchFamily="18" charset="0"/>
                            </a:rPr>
                            <m:t>𝑢𝑙𝑡</m:t>
                          </m:r>
                        </m:sub>
                      </m:sSub>
                      <m:r>
                        <a:rPr lang="it-IT" sz="2000" b="0" i="1" smtClean="0">
                          <a:latin typeface="Cambria Math" panose="02040503050406030204" pitchFamily="18" charset="0"/>
                        </a:rPr>
                        <m:t>(</m:t>
                      </m:r>
                      <m:r>
                        <a:rPr lang="it-IT" sz="2000" b="0" i="1" smtClean="0">
                          <a:latin typeface="Cambria Math" panose="02040503050406030204" pitchFamily="18" charset="0"/>
                        </a:rPr>
                        <m:t>𝑡</m:t>
                      </m:r>
                      <m:r>
                        <a:rPr lang="it-IT" sz="2000" b="0" i="1" smtClean="0">
                          <a:latin typeface="Cambria Math" panose="02040503050406030204" pitchFamily="18" charset="0"/>
                        </a:rPr>
                        <m:t>)</m:t>
                      </m:r>
                    </m:oMath>
                  </m:oMathPara>
                </a14:m>
                <a:endParaRPr lang="en-US" sz="2000" dirty="0"/>
              </a:p>
            </p:txBody>
          </p:sp>
        </mc:Choice>
        <mc:Fallback xmlns="">
          <p:sp>
            <p:nvSpPr>
              <p:cNvPr id="33" name="TextBox 16">
                <a:extLst>
                  <a:ext uri="{FF2B5EF4-FFF2-40B4-BE49-F238E27FC236}">
                    <a16:creationId xmlns:a16="http://schemas.microsoft.com/office/drawing/2014/main" id="{8857AE79-0F0A-E6D4-DB23-2EAB237595B2}"/>
                  </a:ext>
                </a:extLst>
              </p:cNvPr>
              <p:cNvSpPr txBox="1">
                <a:spLocks noRot="1" noChangeAspect="1" noMove="1" noResize="1" noEditPoints="1" noAdjustHandles="1" noChangeArrowheads="1" noChangeShapeType="1" noTextEdit="1"/>
              </p:cNvSpPr>
              <p:nvPr/>
            </p:nvSpPr>
            <p:spPr>
              <a:xfrm>
                <a:off x="305582" y="4057370"/>
                <a:ext cx="4205145" cy="846789"/>
              </a:xfrm>
              <a:prstGeom prst="rect">
                <a:avLst/>
              </a:prstGeom>
              <a:blipFill>
                <a:blip r:embed="rId3"/>
                <a:stretch>
                  <a:fillRect/>
                </a:stretch>
              </a:blipFill>
              <a:ln w="19050">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B339DF2C-4585-74D9-20D9-1B54F10B18EF}"/>
                  </a:ext>
                </a:extLst>
              </p:cNvPr>
              <p:cNvSpPr txBox="1"/>
              <p:nvPr/>
            </p:nvSpPr>
            <p:spPr>
              <a:xfrm>
                <a:off x="5623974" y="4289385"/>
                <a:ext cx="2076677" cy="671292"/>
              </a:xfrm>
              <a:prstGeom prst="rect">
                <a:avLst/>
              </a:prstGeom>
              <a:noFill/>
              <a:ln w="19050">
                <a:solidFill>
                  <a:srgbClr val="E30613"/>
                </a:solidFill>
              </a:ln>
            </p:spPr>
            <p:txBody>
              <a:bodyPr wrap="none" lIns="180000" tIns="180000" rIns="180000" bIns="180000" rtlCol="0">
                <a:spAutoFit/>
              </a:bodyPr>
              <a:lstStyle>
                <a:defPPr>
                  <a:defRPr lang="it-IT"/>
                </a:defPPr>
                <a:lvl1pPr>
                  <a:defRPr sz="200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𝑝</m:t>
                          </m:r>
                        </m:e>
                        <m:sub>
                          <m:r>
                            <a:rPr lang="it-IT">
                              <a:latin typeface="Cambria Math" panose="02040503050406030204" pitchFamily="18" charset="0"/>
                            </a:rPr>
                            <m:t>𝑢𝑙𝑡</m:t>
                          </m:r>
                        </m:sub>
                      </m:sSub>
                      <m:d>
                        <m:dPr>
                          <m:ctrlPr>
                            <a:rPr lang="it-IT" i="1">
                              <a:latin typeface="Cambria Math" panose="02040503050406030204" pitchFamily="18" charset="0"/>
                            </a:rPr>
                          </m:ctrlPr>
                        </m:dPr>
                        <m:e>
                          <m:r>
                            <a:rPr lang="it-IT">
                              <a:latin typeface="Cambria Math" panose="02040503050406030204" pitchFamily="18" charset="0"/>
                            </a:rPr>
                            <m:t>𝑡</m:t>
                          </m:r>
                        </m:e>
                      </m:d>
                      <m:r>
                        <a:rPr lang="it-IT">
                          <a:latin typeface="Cambria Math" panose="02040503050406030204" pitchFamily="18" charset="0"/>
                        </a:rPr>
                        <m:t>=</m:t>
                      </m:r>
                      <m:r>
                        <a:rPr lang="it-IT">
                          <a:latin typeface="Cambria Math" panose="02040503050406030204" pitchFamily="18" charset="0"/>
                        </a:rPr>
                        <m:t>𝑘</m:t>
                      </m:r>
                      <m:r>
                        <a:rPr lang="it-IT">
                          <a:latin typeface="Cambria Math" panose="02040503050406030204" pitchFamily="18" charset="0"/>
                        </a:rPr>
                        <m:t> </m:t>
                      </m:r>
                      <m:sSup>
                        <m:sSupPr>
                          <m:ctrlPr>
                            <a:rPr lang="it-IT" i="1">
                              <a:latin typeface="Cambria Math" panose="02040503050406030204" pitchFamily="18" charset="0"/>
                            </a:rPr>
                          </m:ctrlPr>
                        </m:sSupPr>
                        <m:e>
                          <m:r>
                            <a:rPr lang="it-IT">
                              <a:latin typeface="Cambria Math" panose="02040503050406030204" pitchFamily="18" charset="0"/>
                            </a:rPr>
                            <m:t>𝑡</m:t>
                          </m:r>
                        </m:e>
                        <m:sup>
                          <m:r>
                            <a:rPr lang="it-IT">
                              <a:latin typeface="Cambria Math" panose="02040503050406030204" pitchFamily="18" charset="0"/>
                            </a:rPr>
                            <m:t>−</m:t>
                          </m:r>
                          <m:r>
                            <a:rPr lang="it-IT">
                              <a:latin typeface="Cambria Math" panose="02040503050406030204" pitchFamily="18" charset="0"/>
                            </a:rPr>
                            <m:t>𝑥</m:t>
                          </m:r>
                        </m:sup>
                      </m:sSup>
                    </m:oMath>
                  </m:oMathPara>
                </a14:m>
                <a:endParaRPr lang="en-US" dirty="0"/>
              </a:p>
            </p:txBody>
          </p:sp>
        </mc:Choice>
        <mc:Fallback xmlns="">
          <p:sp>
            <p:nvSpPr>
              <p:cNvPr id="34" name="CasellaDiTesto 33">
                <a:extLst>
                  <a:ext uri="{FF2B5EF4-FFF2-40B4-BE49-F238E27FC236}">
                    <a16:creationId xmlns:a16="http://schemas.microsoft.com/office/drawing/2014/main" id="{B339DF2C-4585-74D9-20D9-1B54F10B18EF}"/>
                  </a:ext>
                </a:extLst>
              </p:cNvPr>
              <p:cNvSpPr txBox="1">
                <a:spLocks noRot="1" noChangeAspect="1" noMove="1" noResize="1" noEditPoints="1" noAdjustHandles="1" noChangeArrowheads="1" noChangeShapeType="1" noTextEdit="1"/>
              </p:cNvSpPr>
              <p:nvPr/>
            </p:nvSpPr>
            <p:spPr>
              <a:xfrm>
                <a:off x="5623974" y="4289385"/>
                <a:ext cx="2076677" cy="671292"/>
              </a:xfrm>
              <a:prstGeom prst="rect">
                <a:avLst/>
              </a:prstGeom>
              <a:blipFill>
                <a:blip r:embed="rId4"/>
                <a:stretch>
                  <a:fillRect/>
                </a:stretch>
              </a:blipFill>
              <a:ln w="19050">
                <a:solidFill>
                  <a:srgbClr val="E30613"/>
                </a:solidFill>
              </a:ln>
            </p:spPr>
            <p:txBody>
              <a:bodyPr/>
              <a:lstStyle/>
              <a:p>
                <a:r>
                  <a:rPr lang="it-IT">
                    <a:noFill/>
                  </a:rPr>
                  <a:t> </a:t>
                </a:r>
              </a:p>
            </p:txBody>
          </p:sp>
        </mc:Fallback>
      </mc:AlternateContent>
      <p:sp>
        <p:nvSpPr>
          <p:cNvPr id="35" name="Arrow: Right 15">
            <a:extLst>
              <a:ext uri="{FF2B5EF4-FFF2-40B4-BE49-F238E27FC236}">
                <a16:creationId xmlns:a16="http://schemas.microsoft.com/office/drawing/2014/main" id="{134243EC-1B19-2CDA-00CF-7D70BBB3248E}"/>
              </a:ext>
            </a:extLst>
          </p:cNvPr>
          <p:cNvSpPr/>
          <p:nvPr/>
        </p:nvSpPr>
        <p:spPr>
          <a:xfrm>
            <a:off x="4468646" y="4415092"/>
            <a:ext cx="666582" cy="419879"/>
          </a:xfrm>
          <a:prstGeom prst="rightArrow">
            <a:avLst/>
          </a:prstGeom>
          <a:solidFill>
            <a:srgbClr val="E3061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9">
            <a:extLst>
              <a:ext uri="{FF2B5EF4-FFF2-40B4-BE49-F238E27FC236}">
                <a16:creationId xmlns:a16="http://schemas.microsoft.com/office/drawing/2014/main" id="{4DAC4616-F56B-38F4-C67A-813AEA1F74E7}"/>
              </a:ext>
            </a:extLst>
          </p:cNvPr>
          <p:cNvSpPr txBox="1"/>
          <p:nvPr/>
        </p:nvSpPr>
        <p:spPr>
          <a:xfrm>
            <a:off x="4481615" y="3986191"/>
            <a:ext cx="850043" cy="369332"/>
          </a:xfrm>
          <a:prstGeom prst="rect">
            <a:avLst/>
          </a:prstGeom>
          <a:noFill/>
        </p:spPr>
        <p:txBody>
          <a:bodyPr wrap="square" rtlCol="0">
            <a:spAutoFit/>
          </a:bodyPr>
          <a:lstStyle/>
          <a:p>
            <a:r>
              <a:rPr lang="it-IT" b="1" dirty="0"/>
              <a:t>t &gt;&gt; 1</a:t>
            </a:r>
          </a:p>
        </p:txBody>
      </p:sp>
      <p:sp>
        <p:nvSpPr>
          <p:cNvPr id="37" name="CasellaDiTesto 36">
            <a:extLst>
              <a:ext uri="{FF2B5EF4-FFF2-40B4-BE49-F238E27FC236}">
                <a16:creationId xmlns:a16="http://schemas.microsoft.com/office/drawing/2014/main" id="{2323772F-12AB-BE67-D5DB-63EEB7875542}"/>
              </a:ext>
            </a:extLst>
          </p:cNvPr>
          <p:cNvSpPr txBox="1"/>
          <p:nvPr/>
        </p:nvSpPr>
        <p:spPr>
          <a:xfrm>
            <a:off x="5881237" y="5401698"/>
            <a:ext cx="1309974" cy="369332"/>
          </a:xfrm>
          <a:prstGeom prst="rect">
            <a:avLst/>
          </a:prstGeom>
          <a:noFill/>
        </p:spPr>
        <p:txBody>
          <a:bodyPr wrap="none" rtlCol="0">
            <a:spAutoFit/>
          </a:bodyPr>
          <a:lstStyle/>
          <a:p>
            <a:r>
              <a:rPr lang="it-IT" dirty="0"/>
              <a:t>0.5 &lt; x &lt; 1.2</a:t>
            </a:r>
            <a:endParaRPr lang="en-US" dirty="0"/>
          </a:p>
        </p:txBody>
      </p:sp>
      <p:sp>
        <p:nvSpPr>
          <p:cNvPr id="40" name="CasellaDiTesto 39">
            <a:extLst>
              <a:ext uri="{FF2B5EF4-FFF2-40B4-BE49-F238E27FC236}">
                <a16:creationId xmlns:a16="http://schemas.microsoft.com/office/drawing/2014/main" id="{FC582C10-A378-66AE-0BD5-A0C658CBCF0C}"/>
              </a:ext>
            </a:extLst>
          </p:cNvPr>
          <p:cNvSpPr txBox="1"/>
          <p:nvPr/>
        </p:nvSpPr>
        <p:spPr>
          <a:xfrm>
            <a:off x="305582" y="1130931"/>
            <a:ext cx="6592929" cy="369332"/>
          </a:xfrm>
          <a:prstGeom prst="rect">
            <a:avLst/>
          </a:prstGeom>
          <a:noFill/>
        </p:spPr>
        <p:txBody>
          <a:bodyPr wrap="square" rtlCol="0">
            <a:spAutoFit/>
          </a:bodyPr>
          <a:lstStyle/>
          <a:p>
            <a:r>
              <a:rPr lang="it-IT" dirty="0"/>
              <a:t>La pressione ultima non è più costante ma diminuisce nel tempo</a:t>
            </a:r>
          </a:p>
        </p:txBody>
      </p:sp>
      <mc:AlternateContent xmlns:mc="http://schemas.openxmlformats.org/markup-compatibility/2006" xmlns:a14="http://schemas.microsoft.com/office/drawing/2010/main">
        <mc:Choice Requires="a14">
          <p:sp>
            <p:nvSpPr>
              <p:cNvPr id="42" name="TextBox 16">
                <a:extLst>
                  <a:ext uri="{FF2B5EF4-FFF2-40B4-BE49-F238E27FC236}">
                    <a16:creationId xmlns:a16="http://schemas.microsoft.com/office/drawing/2014/main" id="{5D74C707-DDE3-AFF2-0942-D8B0C5ED9F28}"/>
                  </a:ext>
                </a:extLst>
              </p:cNvPr>
              <p:cNvSpPr txBox="1"/>
              <p:nvPr/>
            </p:nvSpPr>
            <p:spPr>
              <a:xfrm>
                <a:off x="444977" y="2044918"/>
                <a:ext cx="3346320" cy="957717"/>
              </a:xfrm>
              <a:prstGeom prst="rect">
                <a:avLst/>
              </a:prstGeom>
              <a:noFill/>
              <a:ln w="19050">
                <a:solidFill>
                  <a:srgbClr val="E30613"/>
                </a:solidFill>
              </a:ln>
            </p:spPr>
            <p:txBody>
              <a:bodyPr wrap="none" lIns="180000" tIns="180000" rIns="180000" bIns="180000" rtlCol="0">
                <a:spAutoFit/>
              </a:bodyPr>
              <a:lstStyle>
                <a:defPPr>
                  <a:defRPr lang="it-IT"/>
                </a:defPPr>
                <a:lvl1pPr>
                  <a:defRPr sz="200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a:latin typeface="Cambria Math" panose="02040503050406030204" pitchFamily="18" charset="0"/>
                            </a:rPr>
                            <m:t>𝑝</m:t>
                          </m:r>
                        </m:e>
                        <m:sub>
                          <m:r>
                            <a:rPr lang="it-IT">
                              <a:latin typeface="Cambria Math" panose="02040503050406030204" pitchFamily="18" charset="0"/>
                            </a:rPr>
                            <m:t>𝑢𝑙𝑡</m:t>
                          </m:r>
                        </m:sub>
                      </m:sSub>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r>
                        <a:rPr lang="it-IT">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a:latin typeface="Cambria Math" panose="02040503050406030204" pitchFamily="18" charset="0"/>
                                </a:rPr>
                                <m:t>𝑄</m:t>
                              </m:r>
                            </m:e>
                            <m:sub>
                              <m:r>
                                <a:rPr lang="it-IT">
                                  <a:latin typeface="Cambria Math" panose="02040503050406030204" pitchFamily="18" charset="0"/>
                                </a:rPr>
                                <m:t>𝑝𝑉</m:t>
                              </m:r>
                            </m:sub>
                          </m:sSub>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num>
                        <m:den>
                          <m:r>
                            <a:rPr lang="it-IT">
                              <a:latin typeface="Cambria Math" panose="02040503050406030204" pitchFamily="18" charset="0"/>
                            </a:rPr>
                            <m:t>𝑆</m:t>
                          </m:r>
                        </m:den>
                      </m:f>
                      <m:r>
                        <a:rPr lang="it-IT">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𝐴</m:t>
                          </m:r>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𝑠</m:t>
                              </m:r>
                            </m:sub>
                          </m:sSub>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num>
                        <m:den>
                          <m:r>
                            <a:rPr lang="it-IT" b="0" i="1" smtClean="0">
                              <a:latin typeface="Cambria Math" panose="02040503050406030204" pitchFamily="18" charset="0"/>
                            </a:rPr>
                            <m:t>𝑆</m:t>
                          </m:r>
                        </m:den>
                      </m:f>
                    </m:oMath>
                  </m:oMathPara>
                </a14:m>
                <a:endParaRPr lang="en-US" dirty="0"/>
              </a:p>
            </p:txBody>
          </p:sp>
        </mc:Choice>
        <mc:Fallback xmlns="">
          <p:sp>
            <p:nvSpPr>
              <p:cNvPr id="42" name="TextBox 16">
                <a:extLst>
                  <a:ext uri="{FF2B5EF4-FFF2-40B4-BE49-F238E27FC236}">
                    <a16:creationId xmlns:a16="http://schemas.microsoft.com/office/drawing/2014/main" id="{5D74C707-DDE3-AFF2-0942-D8B0C5ED9F28}"/>
                  </a:ext>
                </a:extLst>
              </p:cNvPr>
              <p:cNvSpPr txBox="1">
                <a:spLocks noRot="1" noChangeAspect="1" noMove="1" noResize="1" noEditPoints="1" noAdjustHandles="1" noChangeArrowheads="1" noChangeShapeType="1" noTextEdit="1"/>
              </p:cNvSpPr>
              <p:nvPr/>
            </p:nvSpPr>
            <p:spPr>
              <a:xfrm>
                <a:off x="444977" y="2044918"/>
                <a:ext cx="3346320" cy="957717"/>
              </a:xfrm>
              <a:prstGeom prst="rect">
                <a:avLst/>
              </a:prstGeom>
              <a:blipFill>
                <a:blip r:embed="rId5"/>
                <a:stretch>
                  <a:fillRect/>
                </a:stretch>
              </a:blipFill>
              <a:ln w="19050">
                <a:solidFill>
                  <a:srgbClr val="E30613"/>
                </a:solidFill>
              </a:ln>
            </p:spPr>
            <p:txBody>
              <a:bodyPr/>
              <a:lstStyle/>
              <a:p>
                <a:r>
                  <a:rPr lang="it-IT">
                    <a:noFill/>
                  </a:rPr>
                  <a:t> </a:t>
                </a:r>
              </a:p>
            </p:txBody>
          </p:sp>
        </mc:Fallback>
      </mc:AlternateContent>
      <p:sp>
        <p:nvSpPr>
          <p:cNvPr id="43" name="CasellaDiTesto 42">
            <a:extLst>
              <a:ext uri="{FF2B5EF4-FFF2-40B4-BE49-F238E27FC236}">
                <a16:creationId xmlns:a16="http://schemas.microsoft.com/office/drawing/2014/main" id="{DF3374A6-819C-6FF3-D829-09D097727143}"/>
              </a:ext>
            </a:extLst>
          </p:cNvPr>
          <p:cNvSpPr txBox="1"/>
          <p:nvPr/>
        </p:nvSpPr>
        <p:spPr>
          <a:xfrm>
            <a:off x="4006116" y="2020772"/>
            <a:ext cx="5081600" cy="923330"/>
          </a:xfrm>
          <a:prstGeom prst="rect">
            <a:avLst/>
          </a:prstGeom>
          <a:noFill/>
        </p:spPr>
        <p:txBody>
          <a:bodyPr wrap="square" rtlCol="0">
            <a:spAutoFit/>
          </a:bodyPr>
          <a:lstStyle/>
          <a:p>
            <a:r>
              <a:rPr lang="it-IT" dirty="0"/>
              <a:t>A:  Area della superficie degassante</a:t>
            </a:r>
          </a:p>
          <a:p>
            <a:endParaRPr lang="it-IT" dirty="0"/>
          </a:p>
          <a:p>
            <a:r>
              <a:rPr lang="it-IT" dirty="0" err="1"/>
              <a:t>q</a:t>
            </a:r>
            <a:r>
              <a:rPr lang="it-IT" baseline="-25000" dirty="0" err="1"/>
              <a:t>s</a:t>
            </a:r>
            <a:r>
              <a:rPr lang="it-IT" dirty="0"/>
              <a:t>: Degassaggio specifico [mbar lt/s-cm</a:t>
            </a:r>
            <a:r>
              <a:rPr lang="it-IT" baseline="30000" dirty="0"/>
              <a:t>2</a:t>
            </a:r>
            <a:r>
              <a:rPr lang="it-IT" dirty="0"/>
              <a:t>]</a:t>
            </a:r>
          </a:p>
        </p:txBody>
      </p:sp>
      <p:sp>
        <p:nvSpPr>
          <p:cNvPr id="44" name="CasellaDiTesto 43">
            <a:extLst>
              <a:ext uri="{FF2B5EF4-FFF2-40B4-BE49-F238E27FC236}">
                <a16:creationId xmlns:a16="http://schemas.microsoft.com/office/drawing/2014/main" id="{03F2614E-5E75-EAA7-7DDC-8C95943CA1A3}"/>
              </a:ext>
            </a:extLst>
          </p:cNvPr>
          <p:cNvSpPr txBox="1"/>
          <p:nvPr/>
        </p:nvSpPr>
        <p:spPr>
          <a:xfrm>
            <a:off x="464695" y="5427833"/>
            <a:ext cx="4907757" cy="369332"/>
          </a:xfrm>
          <a:prstGeom prst="rect">
            <a:avLst/>
          </a:prstGeom>
          <a:noFill/>
        </p:spPr>
        <p:txBody>
          <a:bodyPr wrap="square" rtlCol="0">
            <a:spAutoFit/>
          </a:bodyPr>
          <a:lstStyle/>
          <a:p>
            <a:r>
              <a:rPr lang="it-IT" dirty="0"/>
              <a:t>I coefficienti k e x dipendono dal tipo di materiale</a:t>
            </a:r>
          </a:p>
        </p:txBody>
      </p:sp>
    </p:spTree>
    <p:extLst>
      <p:ext uri="{BB962C8B-B14F-4D97-AF65-F5344CB8AC3E}">
        <p14:creationId xmlns:p14="http://schemas.microsoft.com/office/powerpoint/2010/main" val="315726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DFB6B-0D23-85A4-05DE-C8E0FC6A3FD4}"/>
            </a:ext>
          </a:extLst>
        </p:cNvPr>
        <p:cNvGrpSpPr/>
        <p:nvPr/>
      </p:nvGrpSpPr>
      <p:grpSpPr>
        <a:xfrm>
          <a:off x="0" y="0"/>
          <a:ext cx="0" cy="0"/>
          <a:chOff x="0" y="0"/>
          <a:chExt cx="0" cy="0"/>
        </a:xfrm>
      </p:grpSpPr>
      <p:grpSp>
        <p:nvGrpSpPr>
          <p:cNvPr id="4" name="Gruppo 3">
            <a:extLst>
              <a:ext uri="{FF2B5EF4-FFF2-40B4-BE49-F238E27FC236}">
                <a16:creationId xmlns:a16="http://schemas.microsoft.com/office/drawing/2014/main" id="{85EF22CF-F41F-E8A0-982B-0117C45D6A16}"/>
              </a:ext>
            </a:extLst>
          </p:cNvPr>
          <p:cNvGrpSpPr/>
          <p:nvPr/>
        </p:nvGrpSpPr>
        <p:grpSpPr>
          <a:xfrm>
            <a:off x="8097681" y="2384746"/>
            <a:ext cx="3618429" cy="2228826"/>
            <a:chOff x="8097681" y="547607"/>
            <a:chExt cx="3618429" cy="2228826"/>
          </a:xfrm>
        </p:grpSpPr>
        <p:grpSp>
          <p:nvGrpSpPr>
            <p:cNvPr id="5" name="Group 9">
              <a:extLst>
                <a:ext uri="{FF2B5EF4-FFF2-40B4-BE49-F238E27FC236}">
                  <a16:creationId xmlns:a16="http://schemas.microsoft.com/office/drawing/2014/main" id="{4C6048F3-E51E-5865-D331-04C8FA3CBA84}"/>
                </a:ext>
              </a:extLst>
            </p:cNvPr>
            <p:cNvGrpSpPr/>
            <p:nvPr/>
          </p:nvGrpSpPr>
          <p:grpSpPr>
            <a:xfrm>
              <a:off x="8097681" y="547607"/>
              <a:ext cx="3618429" cy="2228826"/>
              <a:chOff x="8573571" y="93209"/>
              <a:chExt cx="3618429" cy="2228826"/>
            </a:xfrm>
          </p:grpSpPr>
          <p:grpSp>
            <p:nvGrpSpPr>
              <p:cNvPr id="24" name="Group 5">
                <a:extLst>
                  <a:ext uri="{FF2B5EF4-FFF2-40B4-BE49-F238E27FC236}">
                    <a16:creationId xmlns:a16="http://schemas.microsoft.com/office/drawing/2014/main" id="{771C1869-C689-0AAF-9DAA-C776A3F48755}"/>
                  </a:ext>
                </a:extLst>
              </p:cNvPr>
              <p:cNvGrpSpPr/>
              <p:nvPr/>
            </p:nvGrpSpPr>
            <p:grpSpPr>
              <a:xfrm>
                <a:off x="8650965" y="93209"/>
                <a:ext cx="3541035" cy="2228826"/>
                <a:chOff x="8346439" y="1200174"/>
                <a:chExt cx="3541035" cy="2228826"/>
              </a:xfrm>
            </p:grpSpPr>
            <p:pic>
              <p:nvPicPr>
                <p:cNvPr id="27" name="Picture 6">
                  <a:extLst>
                    <a:ext uri="{FF2B5EF4-FFF2-40B4-BE49-F238E27FC236}">
                      <a16:creationId xmlns:a16="http://schemas.microsoft.com/office/drawing/2014/main" id="{EAEC350B-A75B-CEA5-E0AD-5B7A1793FD38}"/>
                    </a:ext>
                  </a:extLst>
                </p:cNvPr>
                <p:cNvPicPr>
                  <a:picLocks noChangeAspect="1"/>
                </p:cNvPicPr>
                <p:nvPr/>
              </p:nvPicPr>
              <p:blipFill>
                <a:blip r:embed="rId2"/>
                <a:stretch>
                  <a:fillRect/>
                </a:stretch>
              </p:blipFill>
              <p:spPr>
                <a:xfrm>
                  <a:off x="8346439" y="1200174"/>
                  <a:ext cx="3541035" cy="2228826"/>
                </a:xfrm>
                <a:prstGeom prst="rect">
                  <a:avLst/>
                </a:prstGeom>
              </p:spPr>
            </p:pic>
            <p:sp>
              <p:nvSpPr>
                <p:cNvPr id="28" name="TextBox 7">
                  <a:extLst>
                    <a:ext uri="{FF2B5EF4-FFF2-40B4-BE49-F238E27FC236}">
                      <a16:creationId xmlns:a16="http://schemas.microsoft.com/office/drawing/2014/main" id="{846762C4-73CA-91D3-2A32-6A8A6B102397}"/>
                    </a:ext>
                  </a:extLst>
                </p:cNvPr>
                <p:cNvSpPr txBox="1"/>
                <p:nvPr/>
              </p:nvSpPr>
              <p:spPr>
                <a:xfrm>
                  <a:off x="10251440" y="1530549"/>
                  <a:ext cx="316112" cy="369332"/>
                </a:xfrm>
                <a:prstGeom prst="rect">
                  <a:avLst/>
                </a:prstGeom>
                <a:noFill/>
              </p:spPr>
              <p:txBody>
                <a:bodyPr wrap="none" rtlCol="0">
                  <a:spAutoFit/>
                </a:bodyPr>
                <a:lstStyle/>
                <a:p>
                  <a:r>
                    <a:rPr lang="it-IT" dirty="0"/>
                    <a:t>V</a:t>
                  </a:r>
                  <a:endParaRPr lang="en-US" dirty="0"/>
                </a:p>
              </p:txBody>
            </p:sp>
          </p:grpSp>
          <p:sp>
            <p:nvSpPr>
              <p:cNvPr id="26" name="Rectangle 8">
                <a:extLst>
                  <a:ext uri="{FF2B5EF4-FFF2-40B4-BE49-F238E27FC236}">
                    <a16:creationId xmlns:a16="http://schemas.microsoft.com/office/drawing/2014/main" id="{CB331B0F-AF53-C7D8-24A0-8E97CA930D84}"/>
                  </a:ext>
                </a:extLst>
              </p:cNvPr>
              <p:cNvSpPr/>
              <p:nvPr/>
            </p:nvSpPr>
            <p:spPr>
              <a:xfrm>
                <a:off x="8573571" y="261158"/>
                <a:ext cx="662473" cy="9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uppo 13">
              <a:extLst>
                <a:ext uri="{FF2B5EF4-FFF2-40B4-BE49-F238E27FC236}">
                  <a16:creationId xmlns:a16="http://schemas.microsoft.com/office/drawing/2014/main" id="{FA52CFA3-3744-3A18-18B5-3EF361E9D2E6}"/>
                </a:ext>
              </a:extLst>
            </p:cNvPr>
            <p:cNvGrpSpPr/>
            <p:nvPr/>
          </p:nvGrpSpPr>
          <p:grpSpPr>
            <a:xfrm>
              <a:off x="9437323" y="1456770"/>
              <a:ext cx="958865" cy="410499"/>
              <a:chOff x="5058696" y="2278624"/>
              <a:chExt cx="958865" cy="410499"/>
            </a:xfrm>
          </p:grpSpPr>
          <p:cxnSp>
            <p:nvCxnSpPr>
              <p:cNvPr id="16" name="Connettore curvo 15">
                <a:extLst>
                  <a:ext uri="{FF2B5EF4-FFF2-40B4-BE49-F238E27FC236}">
                    <a16:creationId xmlns:a16="http://schemas.microsoft.com/office/drawing/2014/main" id="{2B2D8B92-92B5-7D39-D269-1F3A9115EF91}"/>
                  </a:ext>
                </a:extLst>
              </p:cNvPr>
              <p:cNvCxnSpPr>
                <a:cxnSpLocks/>
              </p:cNvCxnSpPr>
              <p:nvPr/>
            </p:nvCxnSpPr>
            <p:spPr>
              <a:xfrm rot="16200000" flipV="1">
                <a:off x="5034116" y="2399071"/>
                <a:ext cx="314632" cy="26547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ttore curvo 16">
                <a:extLst>
                  <a:ext uri="{FF2B5EF4-FFF2-40B4-BE49-F238E27FC236}">
                    <a16:creationId xmlns:a16="http://schemas.microsoft.com/office/drawing/2014/main" id="{968CFF59-FBD4-3A1F-DA6D-9F8BE0B3B99C}"/>
                  </a:ext>
                </a:extLst>
              </p:cNvPr>
              <p:cNvCxnSpPr>
                <a:cxnSpLocks/>
              </p:cNvCxnSpPr>
              <p:nvPr/>
            </p:nvCxnSpPr>
            <p:spPr>
              <a:xfrm rot="16200000" flipV="1">
                <a:off x="5225216" y="2380039"/>
                <a:ext cx="408037" cy="210127"/>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ttore curvo 17">
                <a:extLst>
                  <a:ext uri="{FF2B5EF4-FFF2-40B4-BE49-F238E27FC236}">
                    <a16:creationId xmlns:a16="http://schemas.microsoft.com/office/drawing/2014/main" id="{526E548A-2610-2874-2070-5DF71E03F3AF}"/>
                  </a:ext>
                </a:extLst>
              </p:cNvPr>
              <p:cNvCxnSpPr>
                <a:cxnSpLocks/>
              </p:cNvCxnSpPr>
              <p:nvPr/>
            </p:nvCxnSpPr>
            <p:spPr>
              <a:xfrm rot="5400000" flipH="1" flipV="1">
                <a:off x="5515378" y="2377398"/>
                <a:ext cx="314629" cy="12200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ttore curvo 18">
                <a:extLst>
                  <a:ext uri="{FF2B5EF4-FFF2-40B4-BE49-F238E27FC236}">
                    <a16:creationId xmlns:a16="http://schemas.microsoft.com/office/drawing/2014/main" id="{CFF20B74-2547-9BEE-E7E1-622ADCCE40D8}"/>
                  </a:ext>
                </a:extLst>
              </p:cNvPr>
              <p:cNvCxnSpPr>
                <a:cxnSpLocks/>
              </p:cNvCxnSpPr>
              <p:nvPr/>
            </p:nvCxnSpPr>
            <p:spPr>
              <a:xfrm rot="5400000" flipH="1" flipV="1">
                <a:off x="5729969" y="2359742"/>
                <a:ext cx="368710" cy="206474"/>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grpSp>
        <p:sp>
          <p:nvSpPr>
            <p:cNvPr id="15" name="TextBox 7">
              <a:extLst>
                <a:ext uri="{FF2B5EF4-FFF2-40B4-BE49-F238E27FC236}">
                  <a16:creationId xmlns:a16="http://schemas.microsoft.com/office/drawing/2014/main" id="{A8ACD26D-46F3-EAF2-A23C-7363D59B3F51}"/>
                </a:ext>
              </a:extLst>
            </p:cNvPr>
            <p:cNvSpPr txBox="1"/>
            <p:nvPr/>
          </p:nvSpPr>
          <p:spPr>
            <a:xfrm>
              <a:off x="10379964" y="1477354"/>
              <a:ext cx="569387" cy="369332"/>
            </a:xfrm>
            <a:prstGeom prst="rect">
              <a:avLst/>
            </a:prstGeom>
            <a:noFill/>
          </p:spPr>
          <p:txBody>
            <a:bodyPr wrap="none" rtlCol="0">
              <a:spAutoFit/>
            </a:bodyPr>
            <a:lstStyle/>
            <a:p>
              <a:r>
                <a:rPr lang="it-IT" dirty="0" err="1"/>
                <a:t>Q</a:t>
              </a:r>
              <a:r>
                <a:rPr lang="it-IT" baseline="-25000" dirty="0" err="1"/>
                <a:t>deg</a:t>
              </a:r>
              <a:endParaRPr lang="en-US" baseline="-25000" dirty="0"/>
            </a:p>
          </p:txBody>
        </p:sp>
      </p:grpSp>
      <p:sp>
        <p:nvSpPr>
          <p:cNvPr id="2" name="Title 1">
            <a:extLst>
              <a:ext uri="{FF2B5EF4-FFF2-40B4-BE49-F238E27FC236}">
                <a16:creationId xmlns:a16="http://schemas.microsoft.com/office/drawing/2014/main" id="{377DE23E-0900-5C6D-94CA-17CF2D5837F9}"/>
              </a:ext>
            </a:extLst>
          </p:cNvPr>
          <p:cNvSpPr>
            <a:spLocks noGrp="1"/>
          </p:cNvSpPr>
          <p:nvPr>
            <p:ph type="title"/>
          </p:nvPr>
        </p:nvSpPr>
        <p:spPr/>
        <p:txBody>
          <a:bodyPr>
            <a:normAutofit fontScale="90000"/>
          </a:bodyPr>
          <a:lstStyle/>
          <a:p>
            <a:r>
              <a:rPr lang="it-IT" dirty="0"/>
              <a:t>Curva di Pump Down (2/3) (Con Degassaggio)</a:t>
            </a:r>
            <a:endParaRPr lang="en-US" dirty="0"/>
          </a:p>
        </p:txBody>
      </p:sp>
      <p:cxnSp>
        <p:nvCxnSpPr>
          <p:cNvPr id="3" name="Connettore 2 2">
            <a:extLst>
              <a:ext uri="{FF2B5EF4-FFF2-40B4-BE49-F238E27FC236}">
                <a16:creationId xmlns:a16="http://schemas.microsoft.com/office/drawing/2014/main" id="{4391E438-B14B-71A6-FA94-0373B607C52D}"/>
              </a:ext>
            </a:extLst>
          </p:cNvPr>
          <p:cNvCxnSpPr>
            <a:cxnSpLocks/>
          </p:cNvCxnSpPr>
          <p:nvPr/>
        </p:nvCxnSpPr>
        <p:spPr>
          <a:xfrm flipH="1">
            <a:off x="8958805" y="1574157"/>
            <a:ext cx="381228" cy="11950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EB215A7A-C559-FDDD-2047-9AD5BD286FB6}"/>
              </a:ext>
            </a:extLst>
          </p:cNvPr>
          <p:cNvSpPr txBox="1"/>
          <p:nvPr/>
        </p:nvSpPr>
        <p:spPr>
          <a:xfrm>
            <a:off x="8860639" y="1076264"/>
            <a:ext cx="1561197" cy="369332"/>
          </a:xfrm>
          <a:prstGeom prst="rect">
            <a:avLst/>
          </a:prstGeom>
          <a:noFill/>
        </p:spPr>
        <p:txBody>
          <a:bodyPr wrap="none" rtlCol="0">
            <a:spAutoFit/>
          </a:bodyPr>
          <a:lstStyle/>
          <a:p>
            <a:r>
              <a:rPr lang="it-IT" b="1" dirty="0"/>
              <a:t>Valvola Chiusa</a:t>
            </a:r>
          </a:p>
        </p:txBody>
      </p:sp>
      <p:cxnSp>
        <p:nvCxnSpPr>
          <p:cNvPr id="21" name="Connettore 2 20">
            <a:extLst>
              <a:ext uri="{FF2B5EF4-FFF2-40B4-BE49-F238E27FC236}">
                <a16:creationId xmlns:a16="http://schemas.microsoft.com/office/drawing/2014/main" id="{7B82B43B-F4FE-13F9-6F6E-35998DFF3267}"/>
              </a:ext>
            </a:extLst>
          </p:cNvPr>
          <p:cNvCxnSpPr>
            <a:cxnSpLocks/>
          </p:cNvCxnSpPr>
          <p:nvPr/>
        </p:nvCxnSpPr>
        <p:spPr>
          <a:xfrm flipH="1">
            <a:off x="10659955" y="2122895"/>
            <a:ext cx="331535" cy="91185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FA4DCAFC-64B0-BFD2-50FB-E9BEC6E3FDFD}"/>
              </a:ext>
            </a:extLst>
          </p:cNvPr>
          <p:cNvSpPr txBox="1"/>
          <p:nvPr/>
        </p:nvSpPr>
        <p:spPr>
          <a:xfrm>
            <a:off x="10271383" y="1748487"/>
            <a:ext cx="1510863" cy="369332"/>
          </a:xfrm>
          <a:prstGeom prst="rect">
            <a:avLst/>
          </a:prstGeom>
          <a:noFill/>
        </p:spPr>
        <p:txBody>
          <a:bodyPr wrap="none" rtlCol="0">
            <a:spAutoFit/>
          </a:bodyPr>
          <a:lstStyle/>
          <a:p>
            <a:r>
              <a:rPr lang="it-IT" b="1" dirty="0"/>
              <a:t>Volume pieno</a:t>
            </a:r>
          </a:p>
        </p:txBody>
      </p:sp>
      <p:cxnSp>
        <p:nvCxnSpPr>
          <p:cNvPr id="29" name="Connettore 2 28">
            <a:extLst>
              <a:ext uri="{FF2B5EF4-FFF2-40B4-BE49-F238E27FC236}">
                <a16:creationId xmlns:a16="http://schemas.microsoft.com/office/drawing/2014/main" id="{E652B30C-E70B-7EA0-71C6-0423B4684CFE}"/>
              </a:ext>
            </a:extLst>
          </p:cNvPr>
          <p:cNvCxnSpPr>
            <a:cxnSpLocks/>
          </p:cNvCxnSpPr>
          <p:nvPr/>
        </p:nvCxnSpPr>
        <p:spPr>
          <a:xfrm flipV="1">
            <a:off x="9437323" y="3898062"/>
            <a:ext cx="248615" cy="9773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035FF632-2C75-2D30-B256-5CF07FD548D6}"/>
              </a:ext>
            </a:extLst>
          </p:cNvPr>
          <p:cNvSpPr txBox="1"/>
          <p:nvPr/>
        </p:nvSpPr>
        <p:spPr>
          <a:xfrm>
            <a:off x="8958805" y="4960677"/>
            <a:ext cx="1240362" cy="646331"/>
          </a:xfrm>
          <a:prstGeom prst="rect">
            <a:avLst/>
          </a:prstGeom>
          <a:noFill/>
        </p:spPr>
        <p:txBody>
          <a:bodyPr wrap="square" rtlCol="0">
            <a:spAutoFit/>
          </a:bodyPr>
          <a:lstStyle/>
          <a:p>
            <a:r>
              <a:rPr lang="it-IT" b="1" dirty="0"/>
              <a:t>Superficie che </a:t>
            </a:r>
            <a:r>
              <a:rPr lang="it-IT" b="1" dirty="0" err="1"/>
              <a:t>degasa</a:t>
            </a:r>
            <a:endParaRPr lang="it-IT" b="1" dirty="0"/>
          </a:p>
        </p:txBody>
      </p:sp>
      <p:pic>
        <p:nvPicPr>
          <p:cNvPr id="8" name="Immagine 7">
            <a:extLst>
              <a:ext uri="{FF2B5EF4-FFF2-40B4-BE49-F238E27FC236}">
                <a16:creationId xmlns:a16="http://schemas.microsoft.com/office/drawing/2014/main" id="{3B66482E-2406-C75D-42AF-E245073878E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6505" y="1329848"/>
            <a:ext cx="4602879" cy="3840813"/>
          </a:xfrm>
          <a:prstGeom prst="rect">
            <a:avLst/>
          </a:prstGeom>
        </p:spPr>
      </p:pic>
      <p:sp>
        <p:nvSpPr>
          <p:cNvPr id="9" name="CasellaDiTesto 8">
            <a:extLst>
              <a:ext uri="{FF2B5EF4-FFF2-40B4-BE49-F238E27FC236}">
                <a16:creationId xmlns:a16="http://schemas.microsoft.com/office/drawing/2014/main" id="{938B3974-8E74-7034-D75C-DBFF1EDB7721}"/>
              </a:ext>
            </a:extLst>
          </p:cNvPr>
          <p:cNvSpPr txBox="1"/>
          <p:nvPr/>
        </p:nvSpPr>
        <p:spPr>
          <a:xfrm>
            <a:off x="5456144" y="3747607"/>
            <a:ext cx="2721924" cy="646331"/>
          </a:xfrm>
          <a:prstGeom prst="rect">
            <a:avLst/>
          </a:prstGeom>
          <a:noFill/>
        </p:spPr>
        <p:txBody>
          <a:bodyPr wrap="square" rtlCol="0">
            <a:spAutoFit/>
          </a:bodyPr>
          <a:lstStyle/>
          <a:p>
            <a:r>
              <a:rPr lang="it-IT" dirty="0"/>
              <a:t>Serie senza gas e con pendenza data da -1/</a:t>
            </a:r>
            <a:r>
              <a:rPr lang="el-GR" dirty="0"/>
              <a:t>τ</a:t>
            </a:r>
            <a:r>
              <a:rPr lang="it-IT" baseline="-25000" dirty="0"/>
              <a:t>S</a:t>
            </a:r>
            <a:endParaRPr lang="it-IT" b="1" dirty="0"/>
          </a:p>
        </p:txBody>
      </p:sp>
      <p:cxnSp>
        <p:nvCxnSpPr>
          <p:cNvPr id="10" name="Connettore 2 9">
            <a:extLst>
              <a:ext uri="{FF2B5EF4-FFF2-40B4-BE49-F238E27FC236}">
                <a16:creationId xmlns:a16="http://schemas.microsoft.com/office/drawing/2014/main" id="{963BD412-B814-447B-EDFE-43388D99CE76}"/>
              </a:ext>
            </a:extLst>
          </p:cNvPr>
          <p:cNvCxnSpPr>
            <a:cxnSpLocks/>
          </p:cNvCxnSpPr>
          <p:nvPr/>
        </p:nvCxnSpPr>
        <p:spPr>
          <a:xfrm flipH="1">
            <a:off x="3384505" y="4027990"/>
            <a:ext cx="1990391" cy="23714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64B444FD-A8EC-6138-3295-96B2D7C60270}"/>
              </a:ext>
            </a:extLst>
          </p:cNvPr>
          <p:cNvCxnSpPr>
            <a:cxnSpLocks/>
          </p:cNvCxnSpPr>
          <p:nvPr/>
        </p:nvCxnSpPr>
        <p:spPr>
          <a:xfrm flipH="1">
            <a:off x="5046562" y="2928395"/>
            <a:ext cx="1049438" cy="77601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69A94B13-A6AE-A288-A192-4121840E8B87}"/>
              </a:ext>
            </a:extLst>
          </p:cNvPr>
          <p:cNvSpPr txBox="1"/>
          <p:nvPr/>
        </p:nvSpPr>
        <p:spPr>
          <a:xfrm>
            <a:off x="6104998" y="2513570"/>
            <a:ext cx="2721924" cy="369332"/>
          </a:xfrm>
          <a:prstGeom prst="rect">
            <a:avLst/>
          </a:prstGeom>
          <a:noFill/>
        </p:spPr>
        <p:txBody>
          <a:bodyPr wrap="square" rtlCol="0">
            <a:spAutoFit/>
          </a:bodyPr>
          <a:lstStyle/>
          <a:p>
            <a:r>
              <a:rPr lang="it-IT" dirty="0"/>
              <a:t>Assenza di asintoto</a:t>
            </a:r>
            <a:endParaRPr lang="it-IT" b="1" baseline="-25000" dirty="0"/>
          </a:p>
        </p:txBody>
      </p:sp>
      <p:sp>
        <p:nvSpPr>
          <p:cNvPr id="25" name="Fumetto: ovale 24">
            <a:extLst>
              <a:ext uri="{FF2B5EF4-FFF2-40B4-BE49-F238E27FC236}">
                <a16:creationId xmlns:a16="http://schemas.microsoft.com/office/drawing/2014/main" id="{D5628BBC-FC37-B4F9-7791-B4B85DD07E62}"/>
              </a:ext>
            </a:extLst>
          </p:cNvPr>
          <p:cNvSpPr/>
          <p:nvPr/>
        </p:nvSpPr>
        <p:spPr>
          <a:xfrm>
            <a:off x="4263761" y="4875423"/>
            <a:ext cx="3911314" cy="1612351"/>
          </a:xfrm>
          <a:prstGeom prst="wedgeEllipseCallout">
            <a:avLst>
              <a:gd name="adj1" fmla="val -60023"/>
              <a:gd name="adj2" fmla="val 6301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sz="2000" dirty="0">
                <a:solidFill>
                  <a:schemeClr val="tx1"/>
                </a:solidFill>
              </a:rPr>
              <a:t>Più aspetto e più la pressione diminuisce? Bene, ma non benissimo</a:t>
            </a:r>
          </a:p>
        </p:txBody>
      </p:sp>
    </p:spTree>
    <p:extLst>
      <p:ext uri="{BB962C8B-B14F-4D97-AF65-F5344CB8AC3E}">
        <p14:creationId xmlns:p14="http://schemas.microsoft.com/office/powerpoint/2010/main" val="22858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1F081-A830-6965-BCB1-76FEC2617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7483D3-1AB0-2182-A0BB-535EB5DD9C53}"/>
              </a:ext>
            </a:extLst>
          </p:cNvPr>
          <p:cNvSpPr>
            <a:spLocks noGrp="1"/>
          </p:cNvSpPr>
          <p:nvPr>
            <p:ph type="title"/>
          </p:nvPr>
        </p:nvSpPr>
        <p:spPr/>
        <p:txBody>
          <a:bodyPr>
            <a:normAutofit fontScale="90000"/>
          </a:bodyPr>
          <a:lstStyle/>
          <a:p>
            <a:r>
              <a:rPr lang="it-IT" dirty="0"/>
              <a:t>Curva di Pump Down (3/3) (Con Degassaggio)</a:t>
            </a:r>
            <a:endParaRPr lang="en-US" dirty="0"/>
          </a:p>
        </p:txBody>
      </p:sp>
      <p:pic>
        <p:nvPicPr>
          <p:cNvPr id="8" name="Immagine 7">
            <a:extLst>
              <a:ext uri="{FF2B5EF4-FFF2-40B4-BE49-F238E27FC236}">
                <a16:creationId xmlns:a16="http://schemas.microsoft.com/office/drawing/2014/main" id="{3A2D53C0-0F91-D12B-7519-4513B65E1AC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6505" y="1329848"/>
            <a:ext cx="4602879" cy="3840813"/>
          </a:xfrm>
          <a:prstGeom prst="rect">
            <a:avLst/>
          </a:prstGeom>
        </p:spPr>
      </p:pic>
      <p:sp>
        <p:nvSpPr>
          <p:cNvPr id="7" name="TextBox 39">
            <a:extLst>
              <a:ext uri="{FF2B5EF4-FFF2-40B4-BE49-F238E27FC236}">
                <a16:creationId xmlns:a16="http://schemas.microsoft.com/office/drawing/2014/main" id="{EA6D91D3-2F2D-F194-4323-1A4D6C81A0D7}"/>
              </a:ext>
            </a:extLst>
          </p:cNvPr>
          <p:cNvSpPr txBox="1"/>
          <p:nvPr/>
        </p:nvSpPr>
        <p:spPr>
          <a:xfrm>
            <a:off x="5023646" y="2928110"/>
            <a:ext cx="2596763" cy="923330"/>
          </a:xfrm>
          <a:prstGeom prst="rect">
            <a:avLst/>
          </a:prstGeom>
          <a:noFill/>
        </p:spPr>
        <p:txBody>
          <a:bodyPr wrap="square" rtlCol="0">
            <a:spAutoFit/>
          </a:bodyPr>
          <a:lstStyle/>
          <a:p>
            <a:r>
              <a:rPr lang="it-IT" b="1" dirty="0"/>
              <a:t>previsione dell’andamento della pressione errata</a:t>
            </a:r>
          </a:p>
        </p:txBody>
      </p:sp>
      <p:pic>
        <p:nvPicPr>
          <p:cNvPr id="13" name="Immagine 12">
            <a:extLst>
              <a:ext uri="{FF2B5EF4-FFF2-40B4-BE49-F238E27FC236}">
                <a16:creationId xmlns:a16="http://schemas.microsoft.com/office/drawing/2014/main" id="{0B4B1DF6-B42C-88C5-CC15-FD7DE805DD55}"/>
              </a:ext>
            </a:extLst>
          </p:cNvPr>
          <p:cNvPicPr>
            <a:picLocks noChangeAspect="1"/>
          </p:cNvPicPr>
          <p:nvPr/>
        </p:nvPicPr>
        <p:blipFill>
          <a:blip r:embed="rId3"/>
          <a:stretch>
            <a:fillRect/>
          </a:stretch>
        </p:blipFill>
        <p:spPr>
          <a:xfrm>
            <a:off x="7490053" y="1316041"/>
            <a:ext cx="4701947" cy="3787468"/>
          </a:xfrm>
          <a:prstGeom prst="rect">
            <a:avLst/>
          </a:prstGeom>
        </p:spPr>
      </p:pic>
      <p:cxnSp>
        <p:nvCxnSpPr>
          <p:cNvPr id="22" name="Straight Connector 13">
            <a:extLst>
              <a:ext uri="{FF2B5EF4-FFF2-40B4-BE49-F238E27FC236}">
                <a16:creationId xmlns:a16="http://schemas.microsoft.com/office/drawing/2014/main" id="{CB30135F-F225-6B41-7E1E-573A2FE23B4A}"/>
              </a:ext>
            </a:extLst>
          </p:cNvPr>
          <p:cNvCxnSpPr>
            <a:cxnSpLocks/>
          </p:cNvCxnSpPr>
          <p:nvPr/>
        </p:nvCxnSpPr>
        <p:spPr>
          <a:xfrm>
            <a:off x="8692023" y="3113590"/>
            <a:ext cx="3831785" cy="1088020"/>
          </a:xfrm>
          <a:prstGeom prst="line">
            <a:avLst/>
          </a:prstGeom>
          <a:ln w="28575">
            <a:solidFill>
              <a:srgbClr val="E30613"/>
            </a:solidFill>
            <a:prstDash val="dash"/>
          </a:ln>
        </p:spPr>
        <p:style>
          <a:lnRef idx="1">
            <a:schemeClr val="accent1"/>
          </a:lnRef>
          <a:fillRef idx="0">
            <a:schemeClr val="accent1"/>
          </a:fillRef>
          <a:effectRef idx="0">
            <a:schemeClr val="accent1"/>
          </a:effectRef>
          <a:fontRef idx="minor">
            <a:schemeClr val="tx1"/>
          </a:fontRef>
        </p:style>
      </p:cxnSp>
      <p:sp>
        <p:nvSpPr>
          <p:cNvPr id="33" name="TextBox 39">
            <a:extLst>
              <a:ext uri="{FF2B5EF4-FFF2-40B4-BE49-F238E27FC236}">
                <a16:creationId xmlns:a16="http://schemas.microsoft.com/office/drawing/2014/main" id="{804C2BD3-8E13-3124-7D47-E1AE671DC422}"/>
              </a:ext>
            </a:extLst>
          </p:cNvPr>
          <p:cNvSpPr txBox="1"/>
          <p:nvPr/>
        </p:nvSpPr>
        <p:spPr>
          <a:xfrm>
            <a:off x="9841026" y="5537494"/>
            <a:ext cx="2596763" cy="923330"/>
          </a:xfrm>
          <a:prstGeom prst="rect">
            <a:avLst/>
          </a:prstGeom>
          <a:noFill/>
        </p:spPr>
        <p:txBody>
          <a:bodyPr wrap="square" rtlCol="0">
            <a:spAutoFit/>
          </a:bodyPr>
          <a:lstStyle/>
          <a:p>
            <a:r>
              <a:rPr lang="it-IT" b="1" dirty="0"/>
              <a:t>previsione dell’andamento della pressione corretta</a:t>
            </a:r>
          </a:p>
        </p:txBody>
      </p:sp>
      <p:cxnSp>
        <p:nvCxnSpPr>
          <p:cNvPr id="6" name="Straight Connector 13">
            <a:extLst>
              <a:ext uri="{FF2B5EF4-FFF2-40B4-BE49-F238E27FC236}">
                <a16:creationId xmlns:a16="http://schemas.microsoft.com/office/drawing/2014/main" id="{0B215A4F-4AA6-12F3-6866-FD5C0E6AA3D3}"/>
              </a:ext>
            </a:extLst>
          </p:cNvPr>
          <p:cNvCxnSpPr>
            <a:cxnSpLocks/>
          </p:cNvCxnSpPr>
          <p:nvPr/>
        </p:nvCxnSpPr>
        <p:spPr>
          <a:xfrm>
            <a:off x="1464928" y="3515360"/>
            <a:ext cx="5260992" cy="526000"/>
          </a:xfrm>
          <a:prstGeom prst="line">
            <a:avLst/>
          </a:prstGeom>
          <a:ln w="28575">
            <a:solidFill>
              <a:srgbClr val="E30613"/>
            </a:solidFill>
            <a:prstDash val="dash"/>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id="{7C304735-28FC-49C0-0992-C9ABD9C7F03F}"/>
              </a:ext>
            </a:extLst>
          </p:cNvPr>
          <p:cNvSpPr txBox="1"/>
          <p:nvPr/>
        </p:nvSpPr>
        <p:spPr>
          <a:xfrm>
            <a:off x="475890" y="5405120"/>
            <a:ext cx="3863558" cy="1200329"/>
          </a:xfrm>
          <a:prstGeom prst="rect">
            <a:avLst/>
          </a:prstGeom>
          <a:noFill/>
        </p:spPr>
        <p:txBody>
          <a:bodyPr wrap="none" rtlCol="0">
            <a:spAutoFit/>
          </a:bodyPr>
          <a:lstStyle/>
          <a:p>
            <a:r>
              <a:rPr lang="it-IT" dirty="0"/>
              <a:t>Esempio per raggiungere 0.01 mbar:</a:t>
            </a:r>
          </a:p>
          <a:p>
            <a:endParaRPr lang="it-IT" dirty="0"/>
          </a:p>
          <a:p>
            <a:r>
              <a:rPr lang="it-IT" dirty="0"/>
              <a:t>Dal grafico LOG-LIN 	t = 1300 s</a:t>
            </a:r>
          </a:p>
          <a:p>
            <a:r>
              <a:rPr lang="it-IT" dirty="0"/>
              <a:t>Dal grafico LOG-LOG 	t = 2600 s</a:t>
            </a:r>
          </a:p>
        </p:txBody>
      </p:sp>
      <p:sp>
        <p:nvSpPr>
          <p:cNvPr id="49" name="TextBox 10">
            <a:extLst>
              <a:ext uri="{FF2B5EF4-FFF2-40B4-BE49-F238E27FC236}">
                <a16:creationId xmlns:a16="http://schemas.microsoft.com/office/drawing/2014/main" id="{40D8F7DD-CCE4-BB96-844A-75959A465EA3}"/>
              </a:ext>
            </a:extLst>
          </p:cNvPr>
          <p:cNvSpPr txBox="1"/>
          <p:nvPr/>
        </p:nvSpPr>
        <p:spPr>
          <a:xfrm>
            <a:off x="2407669" y="915496"/>
            <a:ext cx="1720920" cy="369332"/>
          </a:xfrm>
          <a:prstGeom prst="rect">
            <a:avLst/>
          </a:prstGeom>
          <a:noFill/>
        </p:spPr>
        <p:txBody>
          <a:bodyPr wrap="none" rtlCol="0">
            <a:spAutoFit/>
          </a:bodyPr>
          <a:lstStyle/>
          <a:p>
            <a:r>
              <a:rPr lang="it-IT" b="1" dirty="0"/>
              <a:t>Grafico LIN - LIN</a:t>
            </a:r>
            <a:endParaRPr lang="en-US" b="1" dirty="0"/>
          </a:p>
        </p:txBody>
      </p:sp>
      <p:sp>
        <p:nvSpPr>
          <p:cNvPr id="50" name="TextBox 10">
            <a:extLst>
              <a:ext uri="{FF2B5EF4-FFF2-40B4-BE49-F238E27FC236}">
                <a16:creationId xmlns:a16="http://schemas.microsoft.com/office/drawing/2014/main" id="{978C2756-8A1D-0D92-E46C-2B9B99310831}"/>
              </a:ext>
            </a:extLst>
          </p:cNvPr>
          <p:cNvSpPr txBox="1"/>
          <p:nvPr/>
        </p:nvSpPr>
        <p:spPr>
          <a:xfrm>
            <a:off x="9509509" y="882056"/>
            <a:ext cx="1892378" cy="369332"/>
          </a:xfrm>
          <a:prstGeom prst="rect">
            <a:avLst/>
          </a:prstGeom>
          <a:noFill/>
        </p:spPr>
        <p:txBody>
          <a:bodyPr wrap="none" rtlCol="0">
            <a:spAutoFit/>
          </a:bodyPr>
          <a:lstStyle/>
          <a:p>
            <a:r>
              <a:rPr lang="it-IT" b="1" dirty="0"/>
              <a:t>Grafico LOG - LOG</a:t>
            </a:r>
            <a:endParaRPr lang="en-US" b="1" dirty="0"/>
          </a:p>
        </p:txBody>
      </p:sp>
      <p:sp>
        <p:nvSpPr>
          <p:cNvPr id="51" name="TextBox 39">
            <a:extLst>
              <a:ext uri="{FF2B5EF4-FFF2-40B4-BE49-F238E27FC236}">
                <a16:creationId xmlns:a16="http://schemas.microsoft.com/office/drawing/2014/main" id="{21C1C8FB-14E5-5FE7-3439-B7F060474C4A}"/>
              </a:ext>
            </a:extLst>
          </p:cNvPr>
          <p:cNvSpPr txBox="1"/>
          <p:nvPr/>
        </p:nvSpPr>
        <p:spPr>
          <a:xfrm>
            <a:off x="5949582" y="5740791"/>
            <a:ext cx="3080942" cy="646331"/>
          </a:xfrm>
          <a:prstGeom prst="rect">
            <a:avLst/>
          </a:prstGeom>
          <a:noFill/>
        </p:spPr>
        <p:txBody>
          <a:bodyPr wrap="square" rtlCol="0">
            <a:spAutoFit/>
          </a:bodyPr>
          <a:lstStyle/>
          <a:p>
            <a:r>
              <a:rPr lang="it-IT" b="1" dirty="0"/>
              <a:t>Tempo per pompare il volume è trascurabile</a:t>
            </a:r>
          </a:p>
        </p:txBody>
      </p:sp>
      <p:cxnSp>
        <p:nvCxnSpPr>
          <p:cNvPr id="52" name="Connettore 2 51">
            <a:extLst>
              <a:ext uri="{FF2B5EF4-FFF2-40B4-BE49-F238E27FC236}">
                <a16:creationId xmlns:a16="http://schemas.microsoft.com/office/drawing/2014/main" id="{19CC3FCA-A90D-7F45-A22F-1DA9F716C26C}"/>
              </a:ext>
            </a:extLst>
          </p:cNvPr>
          <p:cNvCxnSpPr>
            <a:cxnSpLocks/>
            <a:stCxn id="51" idx="0"/>
          </p:cNvCxnSpPr>
          <p:nvPr/>
        </p:nvCxnSpPr>
        <p:spPr>
          <a:xfrm flipV="1">
            <a:off x="7490053" y="4470400"/>
            <a:ext cx="2019456" cy="127039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id="{BB31BDB0-CAB9-A5A0-80CD-92C7EE8B1875}"/>
              </a:ext>
            </a:extLst>
          </p:cNvPr>
          <p:cNvCxnSpPr>
            <a:cxnSpLocks/>
            <a:stCxn id="33" idx="0"/>
          </p:cNvCxnSpPr>
          <p:nvPr/>
        </p:nvCxnSpPr>
        <p:spPr>
          <a:xfrm flipV="1">
            <a:off x="11139408" y="4134729"/>
            <a:ext cx="721074" cy="140276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886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AE93B-0519-244F-6B54-8751C383DD61}"/>
              </a:ext>
            </a:extLst>
          </p:cNvPr>
          <p:cNvSpPr>
            <a:spLocks noGrp="1"/>
          </p:cNvSpPr>
          <p:nvPr>
            <p:ph type="title"/>
          </p:nvPr>
        </p:nvSpPr>
        <p:spPr/>
        <p:txBody>
          <a:bodyPr>
            <a:normAutofit fontScale="90000"/>
          </a:bodyPr>
          <a:lstStyle/>
          <a:p>
            <a:r>
              <a:rPr lang="it-IT" dirty="0"/>
              <a:t>Previsione sulla Pressione Ultima con Degassaggio (1/2)</a:t>
            </a:r>
            <a:endParaRPr lang="en-US" dirty="0"/>
          </a:p>
        </p:txBody>
      </p:sp>
      <p:grpSp>
        <p:nvGrpSpPr>
          <p:cNvPr id="4" name="Gruppo 3">
            <a:extLst>
              <a:ext uri="{FF2B5EF4-FFF2-40B4-BE49-F238E27FC236}">
                <a16:creationId xmlns:a16="http://schemas.microsoft.com/office/drawing/2014/main" id="{E4EE6FAE-7B30-C513-0AA4-5DCBB40ABE6F}"/>
              </a:ext>
            </a:extLst>
          </p:cNvPr>
          <p:cNvGrpSpPr/>
          <p:nvPr/>
        </p:nvGrpSpPr>
        <p:grpSpPr>
          <a:xfrm>
            <a:off x="8033491" y="1126228"/>
            <a:ext cx="3618429" cy="2228826"/>
            <a:chOff x="8097681" y="547607"/>
            <a:chExt cx="3618429" cy="2228826"/>
          </a:xfrm>
        </p:grpSpPr>
        <p:grpSp>
          <p:nvGrpSpPr>
            <p:cNvPr id="5" name="Group 9">
              <a:extLst>
                <a:ext uri="{FF2B5EF4-FFF2-40B4-BE49-F238E27FC236}">
                  <a16:creationId xmlns:a16="http://schemas.microsoft.com/office/drawing/2014/main" id="{3BC198E6-3487-9D73-E914-D66E206BBBE1}"/>
                </a:ext>
              </a:extLst>
            </p:cNvPr>
            <p:cNvGrpSpPr/>
            <p:nvPr/>
          </p:nvGrpSpPr>
          <p:grpSpPr>
            <a:xfrm>
              <a:off x="8097681" y="547607"/>
              <a:ext cx="3618429" cy="2228826"/>
              <a:chOff x="8573571" y="93209"/>
              <a:chExt cx="3618429" cy="2228826"/>
            </a:xfrm>
          </p:grpSpPr>
          <p:grpSp>
            <p:nvGrpSpPr>
              <p:cNvPr id="12" name="Group 5">
                <a:extLst>
                  <a:ext uri="{FF2B5EF4-FFF2-40B4-BE49-F238E27FC236}">
                    <a16:creationId xmlns:a16="http://schemas.microsoft.com/office/drawing/2014/main" id="{E1ADA8A3-2588-34FA-0CB7-96B7119DA2D7}"/>
                  </a:ext>
                </a:extLst>
              </p:cNvPr>
              <p:cNvGrpSpPr/>
              <p:nvPr/>
            </p:nvGrpSpPr>
            <p:grpSpPr>
              <a:xfrm>
                <a:off x="8650965" y="93209"/>
                <a:ext cx="3541035" cy="2228826"/>
                <a:chOff x="8346439" y="1200174"/>
                <a:chExt cx="3541035" cy="2228826"/>
              </a:xfrm>
            </p:grpSpPr>
            <p:pic>
              <p:nvPicPr>
                <p:cNvPr id="14" name="Picture 6">
                  <a:extLst>
                    <a:ext uri="{FF2B5EF4-FFF2-40B4-BE49-F238E27FC236}">
                      <a16:creationId xmlns:a16="http://schemas.microsoft.com/office/drawing/2014/main" id="{AFB8FED3-3F58-A7FA-ABD8-5CCDFCC2A8E7}"/>
                    </a:ext>
                  </a:extLst>
                </p:cNvPr>
                <p:cNvPicPr>
                  <a:picLocks noChangeAspect="1"/>
                </p:cNvPicPr>
                <p:nvPr/>
              </p:nvPicPr>
              <p:blipFill>
                <a:blip r:embed="rId2"/>
                <a:stretch>
                  <a:fillRect/>
                </a:stretch>
              </p:blipFill>
              <p:spPr>
                <a:xfrm>
                  <a:off x="8346439" y="1200174"/>
                  <a:ext cx="3541035" cy="2228826"/>
                </a:xfrm>
                <a:prstGeom prst="rect">
                  <a:avLst/>
                </a:prstGeom>
              </p:spPr>
            </p:pic>
            <p:sp>
              <p:nvSpPr>
                <p:cNvPr id="15" name="TextBox 7">
                  <a:extLst>
                    <a:ext uri="{FF2B5EF4-FFF2-40B4-BE49-F238E27FC236}">
                      <a16:creationId xmlns:a16="http://schemas.microsoft.com/office/drawing/2014/main" id="{9C95D43A-A032-2509-BAFA-73CE1B8D1EF9}"/>
                    </a:ext>
                  </a:extLst>
                </p:cNvPr>
                <p:cNvSpPr txBox="1"/>
                <p:nvPr/>
              </p:nvSpPr>
              <p:spPr>
                <a:xfrm>
                  <a:off x="10251440" y="1530549"/>
                  <a:ext cx="316112" cy="369332"/>
                </a:xfrm>
                <a:prstGeom prst="rect">
                  <a:avLst/>
                </a:prstGeom>
                <a:noFill/>
              </p:spPr>
              <p:txBody>
                <a:bodyPr wrap="none" rtlCol="0">
                  <a:spAutoFit/>
                </a:bodyPr>
                <a:lstStyle/>
                <a:p>
                  <a:r>
                    <a:rPr lang="it-IT" dirty="0"/>
                    <a:t>V</a:t>
                  </a:r>
                  <a:endParaRPr lang="en-US" dirty="0"/>
                </a:p>
              </p:txBody>
            </p:sp>
          </p:grpSp>
          <p:sp>
            <p:nvSpPr>
              <p:cNvPr id="13" name="Rectangle 8">
                <a:extLst>
                  <a:ext uri="{FF2B5EF4-FFF2-40B4-BE49-F238E27FC236}">
                    <a16:creationId xmlns:a16="http://schemas.microsoft.com/office/drawing/2014/main" id="{D52CBE28-D27B-1CB9-98E1-CF1444A8CCE0}"/>
                  </a:ext>
                </a:extLst>
              </p:cNvPr>
              <p:cNvSpPr/>
              <p:nvPr/>
            </p:nvSpPr>
            <p:spPr>
              <a:xfrm>
                <a:off x="8573571" y="261158"/>
                <a:ext cx="662473" cy="9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uppo 5">
              <a:extLst>
                <a:ext uri="{FF2B5EF4-FFF2-40B4-BE49-F238E27FC236}">
                  <a16:creationId xmlns:a16="http://schemas.microsoft.com/office/drawing/2014/main" id="{443BC326-2F44-C3DE-DB1E-32E5474831CE}"/>
                </a:ext>
              </a:extLst>
            </p:cNvPr>
            <p:cNvGrpSpPr/>
            <p:nvPr/>
          </p:nvGrpSpPr>
          <p:grpSpPr>
            <a:xfrm>
              <a:off x="9437323" y="1456770"/>
              <a:ext cx="958865" cy="410499"/>
              <a:chOff x="5058696" y="2278624"/>
              <a:chExt cx="958865" cy="410499"/>
            </a:xfrm>
          </p:grpSpPr>
          <p:cxnSp>
            <p:nvCxnSpPr>
              <p:cNvPr id="8" name="Connettore curvo 7">
                <a:extLst>
                  <a:ext uri="{FF2B5EF4-FFF2-40B4-BE49-F238E27FC236}">
                    <a16:creationId xmlns:a16="http://schemas.microsoft.com/office/drawing/2014/main" id="{C9B3457D-A012-70EE-9038-4C324A95814D}"/>
                  </a:ext>
                </a:extLst>
              </p:cNvPr>
              <p:cNvCxnSpPr>
                <a:cxnSpLocks/>
              </p:cNvCxnSpPr>
              <p:nvPr/>
            </p:nvCxnSpPr>
            <p:spPr>
              <a:xfrm rot="16200000" flipV="1">
                <a:off x="5034116" y="2399071"/>
                <a:ext cx="314632" cy="26547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ttore curvo 8">
                <a:extLst>
                  <a:ext uri="{FF2B5EF4-FFF2-40B4-BE49-F238E27FC236}">
                    <a16:creationId xmlns:a16="http://schemas.microsoft.com/office/drawing/2014/main" id="{7C0E3FC2-537D-3168-0185-7B3A1AB0677B}"/>
                  </a:ext>
                </a:extLst>
              </p:cNvPr>
              <p:cNvCxnSpPr>
                <a:cxnSpLocks/>
              </p:cNvCxnSpPr>
              <p:nvPr/>
            </p:nvCxnSpPr>
            <p:spPr>
              <a:xfrm rot="16200000" flipV="1">
                <a:off x="5225216" y="2380039"/>
                <a:ext cx="408037" cy="210127"/>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ttore curvo 9">
                <a:extLst>
                  <a:ext uri="{FF2B5EF4-FFF2-40B4-BE49-F238E27FC236}">
                    <a16:creationId xmlns:a16="http://schemas.microsoft.com/office/drawing/2014/main" id="{E8EF2521-CCC4-9638-7085-B5901E5C4CE3}"/>
                  </a:ext>
                </a:extLst>
              </p:cNvPr>
              <p:cNvCxnSpPr>
                <a:cxnSpLocks/>
              </p:cNvCxnSpPr>
              <p:nvPr/>
            </p:nvCxnSpPr>
            <p:spPr>
              <a:xfrm rot="5400000" flipH="1" flipV="1">
                <a:off x="5515378" y="2377398"/>
                <a:ext cx="314629" cy="12200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ttore curvo 10">
                <a:extLst>
                  <a:ext uri="{FF2B5EF4-FFF2-40B4-BE49-F238E27FC236}">
                    <a16:creationId xmlns:a16="http://schemas.microsoft.com/office/drawing/2014/main" id="{1B8DDAE7-ED83-2C3B-969F-A7DEB76EEE65}"/>
                  </a:ext>
                </a:extLst>
              </p:cNvPr>
              <p:cNvCxnSpPr>
                <a:cxnSpLocks/>
              </p:cNvCxnSpPr>
              <p:nvPr/>
            </p:nvCxnSpPr>
            <p:spPr>
              <a:xfrm rot="5400000" flipH="1" flipV="1">
                <a:off x="5729969" y="2359742"/>
                <a:ext cx="368710" cy="206474"/>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grpSp>
        <p:sp>
          <p:nvSpPr>
            <p:cNvPr id="7" name="TextBox 7">
              <a:extLst>
                <a:ext uri="{FF2B5EF4-FFF2-40B4-BE49-F238E27FC236}">
                  <a16:creationId xmlns:a16="http://schemas.microsoft.com/office/drawing/2014/main" id="{AA42833F-7FB2-47CD-C6AD-57B71EC7E092}"/>
                </a:ext>
              </a:extLst>
            </p:cNvPr>
            <p:cNvSpPr txBox="1"/>
            <p:nvPr/>
          </p:nvSpPr>
          <p:spPr>
            <a:xfrm>
              <a:off x="10379964" y="1477354"/>
              <a:ext cx="569387" cy="369332"/>
            </a:xfrm>
            <a:prstGeom prst="rect">
              <a:avLst/>
            </a:prstGeom>
            <a:noFill/>
          </p:spPr>
          <p:txBody>
            <a:bodyPr wrap="none" rtlCol="0">
              <a:spAutoFit/>
            </a:bodyPr>
            <a:lstStyle/>
            <a:p>
              <a:r>
                <a:rPr lang="it-IT" dirty="0" err="1"/>
                <a:t>Q</a:t>
              </a:r>
              <a:r>
                <a:rPr lang="it-IT" baseline="-25000" dirty="0" err="1"/>
                <a:t>deg</a:t>
              </a:r>
              <a:endParaRPr lang="en-US" baseline="-25000" dirty="0"/>
            </a:p>
          </p:txBody>
        </p:sp>
      </p:grpSp>
      <p:sp>
        <p:nvSpPr>
          <p:cNvPr id="18" name="CasellaDiTesto 17">
            <a:extLst>
              <a:ext uri="{FF2B5EF4-FFF2-40B4-BE49-F238E27FC236}">
                <a16:creationId xmlns:a16="http://schemas.microsoft.com/office/drawing/2014/main" id="{C2ADCC88-97D4-816D-69C7-AF5063609222}"/>
              </a:ext>
            </a:extLst>
          </p:cNvPr>
          <p:cNvSpPr txBox="1"/>
          <p:nvPr/>
        </p:nvSpPr>
        <p:spPr>
          <a:xfrm>
            <a:off x="513487" y="1621837"/>
            <a:ext cx="7181419" cy="646331"/>
          </a:xfrm>
          <a:prstGeom prst="rect">
            <a:avLst/>
          </a:prstGeom>
          <a:noFill/>
        </p:spPr>
        <p:txBody>
          <a:bodyPr wrap="square" rtlCol="0">
            <a:spAutoFit/>
          </a:bodyPr>
          <a:lstStyle/>
          <a:p>
            <a:r>
              <a:rPr lang="it-IT" dirty="0"/>
              <a:t>Conoscendo la velocità di pompaggio e la legge di degassaggio si possono fare delle previsioni sul tempo per raggiungere una certa </a:t>
            </a:r>
            <a:r>
              <a:rPr lang="it-IT" dirty="0" err="1"/>
              <a:t>p</a:t>
            </a:r>
            <a:r>
              <a:rPr lang="it-IT" baseline="-25000" dirty="0" err="1"/>
              <a:t>ult</a:t>
            </a:r>
            <a:endParaRPr lang="en-US" baseline="-25000" dirty="0"/>
          </a:p>
        </p:txBody>
      </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75564140-25D8-2BC3-D0ED-75EA15134F08}"/>
                  </a:ext>
                </a:extLst>
              </p:cNvPr>
              <p:cNvSpPr txBox="1"/>
              <p:nvPr/>
            </p:nvSpPr>
            <p:spPr>
              <a:xfrm>
                <a:off x="356238" y="4447429"/>
                <a:ext cx="15441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𝑢𝑙𝑡</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r>
                        <a:rPr lang="it-IT" b="0" i="1" smtClean="0">
                          <a:latin typeface="Cambria Math" panose="02040503050406030204" pitchFamily="18" charset="0"/>
                        </a:rPr>
                        <m:t>=</m:t>
                      </m:r>
                      <m:r>
                        <a:rPr lang="it-IT" b="0" i="1" smtClean="0">
                          <a:latin typeface="Cambria Math" panose="02040503050406030204" pitchFamily="18" charset="0"/>
                        </a:rPr>
                        <m:t>𝑘</m:t>
                      </m:r>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𝑡</m:t>
                          </m:r>
                        </m:e>
                        <m:sup>
                          <m:r>
                            <a:rPr lang="it-IT" b="0" i="1" smtClean="0">
                              <a:latin typeface="Cambria Math" panose="02040503050406030204" pitchFamily="18" charset="0"/>
                            </a:rPr>
                            <m:t>−</m:t>
                          </m:r>
                          <m:r>
                            <a:rPr lang="it-IT" b="0" i="1" smtClean="0">
                              <a:latin typeface="Cambria Math" panose="02040503050406030204" pitchFamily="18" charset="0"/>
                            </a:rPr>
                            <m:t>𝑥</m:t>
                          </m:r>
                        </m:sup>
                      </m:sSup>
                    </m:oMath>
                  </m:oMathPara>
                </a14:m>
                <a:endParaRPr lang="en-US" dirty="0"/>
              </a:p>
            </p:txBody>
          </p:sp>
        </mc:Choice>
        <mc:Fallback xmlns="">
          <p:sp>
            <p:nvSpPr>
              <p:cNvPr id="20" name="CasellaDiTesto 19">
                <a:extLst>
                  <a:ext uri="{FF2B5EF4-FFF2-40B4-BE49-F238E27FC236}">
                    <a16:creationId xmlns:a16="http://schemas.microsoft.com/office/drawing/2014/main" id="{75564140-25D8-2BC3-D0ED-75EA15134F08}"/>
                  </a:ext>
                </a:extLst>
              </p:cNvPr>
              <p:cNvSpPr txBox="1">
                <a:spLocks noRot="1" noChangeAspect="1" noMove="1" noResize="1" noEditPoints="1" noAdjustHandles="1" noChangeArrowheads="1" noChangeShapeType="1" noTextEdit="1"/>
              </p:cNvSpPr>
              <p:nvPr/>
            </p:nvSpPr>
            <p:spPr>
              <a:xfrm>
                <a:off x="356238" y="4447429"/>
                <a:ext cx="1544141" cy="276999"/>
              </a:xfrm>
              <a:prstGeom prst="rect">
                <a:avLst/>
              </a:prstGeom>
              <a:blipFill>
                <a:blip r:embed="rId3"/>
                <a:stretch>
                  <a:fillRect l="-3543" b="-26667"/>
                </a:stretch>
              </a:blipFill>
            </p:spPr>
            <p:txBody>
              <a:bodyPr/>
              <a:lstStyle/>
              <a:p>
                <a:r>
                  <a:rPr lang="it-IT">
                    <a:noFill/>
                  </a:rPr>
                  <a:t> </a:t>
                </a:r>
              </a:p>
            </p:txBody>
          </p:sp>
        </mc:Fallback>
      </mc:AlternateContent>
      <p:grpSp>
        <p:nvGrpSpPr>
          <p:cNvPr id="22" name="Gruppo 21">
            <a:extLst>
              <a:ext uri="{FF2B5EF4-FFF2-40B4-BE49-F238E27FC236}">
                <a16:creationId xmlns:a16="http://schemas.microsoft.com/office/drawing/2014/main" id="{01114F59-223F-2899-98BA-F0372E8B6927}"/>
              </a:ext>
            </a:extLst>
          </p:cNvPr>
          <p:cNvGrpSpPr/>
          <p:nvPr/>
        </p:nvGrpSpPr>
        <p:grpSpPr>
          <a:xfrm>
            <a:off x="4542583" y="3734998"/>
            <a:ext cx="8062315" cy="1536812"/>
            <a:chOff x="4075223" y="4275578"/>
            <a:chExt cx="8062315" cy="1536812"/>
          </a:xfrm>
        </p:grpSpPr>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849A00C5-72D3-0854-31C9-63D825646FFD}"/>
                    </a:ext>
                  </a:extLst>
                </p:cNvPr>
                <p:cNvSpPr txBox="1"/>
                <p:nvPr/>
              </p:nvSpPr>
              <p:spPr>
                <a:xfrm>
                  <a:off x="4075223" y="4417304"/>
                  <a:ext cx="3316934"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𝑄</m:t>
                            </m:r>
                          </m:e>
                          <m:sub>
                            <m:r>
                              <a:rPr lang="it-IT" b="0" i="1" smtClean="0">
                                <a:latin typeface="Cambria Math" panose="02040503050406030204" pitchFamily="18" charset="0"/>
                              </a:rPr>
                              <m:t>𝑑𝑒𝑔</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r>
                          <a:rPr lang="it-IT" b="0" i="1" smtClean="0">
                            <a:latin typeface="Cambria Math" panose="02040503050406030204" pitchFamily="18" charset="0"/>
                          </a:rPr>
                          <m:t>=</m:t>
                        </m:r>
                        <m:r>
                          <a:rPr lang="it-IT" b="0" i="1" smtClean="0">
                            <a:latin typeface="Cambria Math" panose="02040503050406030204" pitchFamily="18" charset="0"/>
                          </a:rPr>
                          <m:t>𝐴</m:t>
                        </m:r>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𝑑𝑒𝑔</m:t>
                            </m:r>
                          </m:sub>
                        </m:sSub>
                        <m:sSup>
                          <m:sSupPr>
                            <m:ctrlPr>
                              <a:rPr lang="it-IT" b="0" i="1" smtClean="0">
                                <a:latin typeface="Cambria Math" panose="02040503050406030204" pitchFamily="18" charset="0"/>
                              </a:rPr>
                            </m:ctrlPr>
                          </m:sSupPr>
                          <m:e>
                            <m:r>
                              <a:rPr lang="it-IT" b="0" i="1" smtClean="0">
                                <a:latin typeface="Cambria Math" panose="02040503050406030204" pitchFamily="18" charset="0"/>
                              </a:rPr>
                              <m:t>𝑡</m:t>
                            </m:r>
                          </m:e>
                          <m:sup>
                            <m:r>
                              <a:rPr lang="it-IT" b="0" i="1" smtClean="0">
                                <a:latin typeface="Cambria Math" panose="02040503050406030204" pitchFamily="18" charset="0"/>
                              </a:rPr>
                              <m:t>−</m:t>
                            </m:r>
                            <m:r>
                              <a:rPr lang="it-IT" b="0" i="1" smtClean="0">
                                <a:latin typeface="Cambria Math" panose="02040503050406030204" pitchFamily="18" charset="0"/>
                              </a:rPr>
                              <m:t>𝑥</m:t>
                            </m:r>
                          </m:sup>
                        </m:sSup>
                        <m:r>
                          <a:rPr lang="it-IT" b="0" i="1" smtClean="0">
                            <a:latin typeface="Cambria Math" panose="02040503050406030204" pitchFamily="18" charset="0"/>
                          </a:rPr>
                          <m:t>=</m:t>
                        </m:r>
                        <m:r>
                          <a:rPr lang="it-IT" b="0" i="1" smtClean="0">
                            <a:latin typeface="Cambria Math" panose="02040503050406030204" pitchFamily="18" charset="0"/>
                          </a:rPr>
                          <m:t>𝐴</m:t>
                        </m:r>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1</m:t>
                            </m:r>
                            <m:r>
                              <a:rPr lang="it-IT" b="0" i="1" smtClean="0">
                                <a:latin typeface="Cambria Math" panose="02040503050406030204" pitchFamily="18" charset="0"/>
                              </a:rPr>
                              <m:t>h</m:t>
                            </m:r>
                          </m:sub>
                        </m:sSub>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𝑡</m:t>
                            </m:r>
                          </m:e>
                          <m:sup>
                            <m:r>
                              <a:rPr lang="it-IT" b="0" i="1" smtClean="0">
                                <a:latin typeface="Cambria Math" panose="02040503050406030204" pitchFamily="18" charset="0"/>
                              </a:rPr>
                              <m:t>−</m:t>
                            </m:r>
                            <m:r>
                              <a:rPr lang="it-IT" b="0" i="1" smtClean="0">
                                <a:latin typeface="Cambria Math" panose="02040503050406030204" pitchFamily="18" charset="0"/>
                              </a:rPr>
                              <m:t>𝑥</m:t>
                            </m:r>
                          </m:sup>
                        </m:sSup>
                      </m:oMath>
                    </m:oMathPara>
                  </a14:m>
                  <a:endParaRPr lang="en-US" dirty="0"/>
                </a:p>
              </p:txBody>
            </p:sp>
          </mc:Choice>
          <mc:Fallback xmlns="">
            <p:sp>
              <p:nvSpPr>
                <p:cNvPr id="23" name="CasellaDiTesto 22">
                  <a:extLst>
                    <a:ext uri="{FF2B5EF4-FFF2-40B4-BE49-F238E27FC236}">
                      <a16:creationId xmlns:a16="http://schemas.microsoft.com/office/drawing/2014/main" id="{849A00C5-72D3-0854-31C9-63D825646FFD}"/>
                    </a:ext>
                  </a:extLst>
                </p:cNvPr>
                <p:cNvSpPr txBox="1">
                  <a:spLocks noRot="1" noChangeAspect="1" noMove="1" noResize="1" noEditPoints="1" noAdjustHandles="1" noChangeArrowheads="1" noChangeShapeType="1" noTextEdit="1"/>
                </p:cNvSpPr>
                <p:nvPr/>
              </p:nvSpPr>
              <p:spPr>
                <a:xfrm>
                  <a:off x="4075223" y="4417304"/>
                  <a:ext cx="3316934" cy="299569"/>
                </a:xfrm>
                <a:prstGeom prst="rect">
                  <a:avLst/>
                </a:prstGeom>
                <a:blipFill>
                  <a:blip r:embed="rId4"/>
                  <a:stretch>
                    <a:fillRect l="-1838" b="-26531"/>
                  </a:stretch>
                </a:blipFill>
              </p:spPr>
              <p:txBody>
                <a:bodyPr/>
                <a:lstStyle/>
                <a:p>
                  <a:r>
                    <a:rPr lang="it-IT">
                      <a:noFill/>
                    </a:rPr>
                    <a:t> </a:t>
                  </a:r>
                </a:p>
              </p:txBody>
            </p:sp>
          </mc:Fallback>
        </mc:AlternateContent>
        <p:cxnSp>
          <p:nvCxnSpPr>
            <p:cNvPr id="24" name="Connettore 2 23">
              <a:extLst>
                <a:ext uri="{FF2B5EF4-FFF2-40B4-BE49-F238E27FC236}">
                  <a16:creationId xmlns:a16="http://schemas.microsoft.com/office/drawing/2014/main" id="{BEDDCF15-AB0C-A41E-49A9-1AFC295E856F}"/>
                </a:ext>
              </a:extLst>
            </p:cNvPr>
            <p:cNvCxnSpPr/>
            <p:nvPr/>
          </p:nvCxnSpPr>
          <p:spPr>
            <a:xfrm flipV="1">
              <a:off x="6466751" y="4793590"/>
              <a:ext cx="0" cy="552090"/>
            </a:xfrm>
            <a:prstGeom prst="straightConnector1">
              <a:avLst/>
            </a:prstGeom>
            <a:ln w="19050">
              <a:solidFill>
                <a:srgbClr val="E30613"/>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A8B13092-0AAD-3617-4C7B-E3CB3B61B217}"/>
                </a:ext>
              </a:extLst>
            </p:cNvPr>
            <p:cNvSpPr txBox="1"/>
            <p:nvPr/>
          </p:nvSpPr>
          <p:spPr>
            <a:xfrm>
              <a:off x="6302800" y="5504613"/>
              <a:ext cx="1667556" cy="307777"/>
            </a:xfrm>
            <a:prstGeom prst="rect">
              <a:avLst/>
            </a:prstGeom>
            <a:noFill/>
          </p:spPr>
          <p:txBody>
            <a:bodyPr wrap="square" rtlCol="0">
              <a:spAutoFit/>
            </a:bodyPr>
            <a:lstStyle/>
            <a:p>
              <a:r>
                <a:rPr lang="it-IT" sz="1400" b="1" dirty="0"/>
                <a:t>Area</a:t>
              </a:r>
              <a:r>
                <a:rPr lang="it-IT" sz="1400" dirty="0"/>
                <a:t> di degassaggio</a:t>
              </a:r>
            </a:p>
          </p:txBody>
        </p:sp>
        <p:cxnSp>
          <p:nvCxnSpPr>
            <p:cNvPr id="27" name="Connettore 2 26">
              <a:extLst>
                <a:ext uri="{FF2B5EF4-FFF2-40B4-BE49-F238E27FC236}">
                  <a16:creationId xmlns:a16="http://schemas.microsoft.com/office/drawing/2014/main" id="{79EB103B-3C02-104B-36D3-DD52C7BA62B5}"/>
                </a:ext>
              </a:extLst>
            </p:cNvPr>
            <p:cNvCxnSpPr/>
            <p:nvPr/>
          </p:nvCxnSpPr>
          <p:spPr>
            <a:xfrm flipV="1">
              <a:off x="6825628" y="4842086"/>
              <a:ext cx="0" cy="193505"/>
            </a:xfrm>
            <a:prstGeom prst="straightConnector1">
              <a:avLst/>
            </a:prstGeom>
            <a:ln w="19050">
              <a:solidFill>
                <a:srgbClr val="E3061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3D1627CB-5585-35DC-A622-DFE1AD7967B2}"/>
                </a:ext>
              </a:extLst>
            </p:cNvPr>
            <p:cNvCxnSpPr>
              <a:cxnSpLocks/>
            </p:cNvCxnSpPr>
            <p:nvPr/>
          </p:nvCxnSpPr>
          <p:spPr>
            <a:xfrm flipH="1">
              <a:off x="6825628" y="5037903"/>
              <a:ext cx="908649" cy="0"/>
            </a:xfrm>
            <a:prstGeom prst="straightConnector1">
              <a:avLst/>
            </a:prstGeom>
            <a:ln w="19050">
              <a:solidFill>
                <a:srgbClr val="E306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69E7DF6A-F5AE-7F0E-F910-D794260A01A4}"/>
                </a:ext>
              </a:extLst>
            </p:cNvPr>
            <p:cNvSpPr txBox="1"/>
            <p:nvPr/>
          </p:nvSpPr>
          <p:spPr>
            <a:xfrm>
              <a:off x="7799761" y="4884014"/>
              <a:ext cx="3959620" cy="307777"/>
            </a:xfrm>
            <a:prstGeom prst="rect">
              <a:avLst/>
            </a:prstGeom>
            <a:noFill/>
          </p:spPr>
          <p:txBody>
            <a:bodyPr wrap="square" rtlCol="0">
              <a:spAutoFit/>
            </a:bodyPr>
            <a:lstStyle/>
            <a:p>
              <a:r>
                <a:rPr lang="it-IT" sz="1400" b="1" dirty="0"/>
                <a:t>Coefficiente Degassaggio Specifico</a:t>
              </a:r>
              <a:r>
                <a:rPr lang="it-IT" sz="1400" dirty="0"/>
                <a:t> a 1hr</a:t>
              </a:r>
            </a:p>
          </p:txBody>
        </p:sp>
        <p:sp>
          <p:nvSpPr>
            <p:cNvPr id="30" name="Rettangolo 29">
              <a:extLst>
                <a:ext uri="{FF2B5EF4-FFF2-40B4-BE49-F238E27FC236}">
                  <a16:creationId xmlns:a16="http://schemas.microsoft.com/office/drawing/2014/main" id="{7DD124E0-D137-4203-EB1E-7AFCF832E273}"/>
                </a:ext>
              </a:extLst>
            </p:cNvPr>
            <p:cNvSpPr/>
            <p:nvPr/>
          </p:nvSpPr>
          <p:spPr>
            <a:xfrm>
              <a:off x="6583655" y="4275578"/>
              <a:ext cx="857229" cy="518012"/>
            </a:xfrm>
            <a:prstGeom prst="rect">
              <a:avLst/>
            </a:prstGeom>
            <a:no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ttore 2 30">
              <a:extLst>
                <a:ext uri="{FF2B5EF4-FFF2-40B4-BE49-F238E27FC236}">
                  <a16:creationId xmlns:a16="http://schemas.microsoft.com/office/drawing/2014/main" id="{F269FE63-E3EC-5EE7-FB8A-22A47FBD627A}"/>
                </a:ext>
              </a:extLst>
            </p:cNvPr>
            <p:cNvCxnSpPr>
              <a:cxnSpLocks/>
            </p:cNvCxnSpPr>
            <p:nvPr/>
          </p:nvCxnSpPr>
          <p:spPr>
            <a:xfrm flipH="1">
              <a:off x="7509060" y="4548933"/>
              <a:ext cx="600682" cy="0"/>
            </a:xfrm>
            <a:prstGeom prst="straightConnector1">
              <a:avLst/>
            </a:prstGeom>
            <a:ln w="19050">
              <a:solidFill>
                <a:srgbClr val="E30613"/>
              </a:solidFill>
              <a:tailEnd type="triangle"/>
            </a:ln>
          </p:spPr>
          <p:style>
            <a:lnRef idx="1">
              <a:schemeClr val="accent1"/>
            </a:lnRef>
            <a:fillRef idx="0">
              <a:schemeClr val="accent1"/>
            </a:fillRef>
            <a:effectRef idx="0">
              <a:schemeClr val="accent1"/>
            </a:effectRef>
            <a:fontRef idx="minor">
              <a:schemeClr val="tx1"/>
            </a:fontRef>
          </p:style>
        </p:cxnSp>
        <p:sp>
          <p:nvSpPr>
            <p:cNvPr id="34" name="CasellaDiTesto 33">
              <a:extLst>
                <a:ext uri="{FF2B5EF4-FFF2-40B4-BE49-F238E27FC236}">
                  <a16:creationId xmlns:a16="http://schemas.microsoft.com/office/drawing/2014/main" id="{EDE476A3-0CCF-D2E4-C0CF-188E2BFC9320}"/>
                </a:ext>
              </a:extLst>
            </p:cNvPr>
            <p:cNvSpPr txBox="1"/>
            <p:nvPr/>
          </p:nvSpPr>
          <p:spPr>
            <a:xfrm>
              <a:off x="8177918" y="4417304"/>
              <a:ext cx="3959620" cy="307777"/>
            </a:xfrm>
            <a:prstGeom prst="rect">
              <a:avLst/>
            </a:prstGeom>
            <a:noFill/>
          </p:spPr>
          <p:txBody>
            <a:bodyPr wrap="square" rtlCol="0">
              <a:spAutoFit/>
            </a:bodyPr>
            <a:lstStyle/>
            <a:p>
              <a:r>
                <a:rPr lang="it-IT" sz="1400" b="1" dirty="0"/>
                <a:t>Dipende dal materiale</a:t>
              </a:r>
              <a:endParaRPr lang="it-IT" sz="1400" dirty="0"/>
            </a:p>
          </p:txBody>
        </p:sp>
      </p:grpSp>
      <mc:AlternateContent xmlns:mc="http://schemas.openxmlformats.org/markup-compatibility/2006" xmlns:a14="http://schemas.microsoft.com/office/drawing/2010/main">
        <mc:Choice Requires="a14">
          <p:sp>
            <p:nvSpPr>
              <p:cNvPr id="3" name="TextBox 16">
                <a:extLst>
                  <a:ext uri="{FF2B5EF4-FFF2-40B4-BE49-F238E27FC236}">
                    <a16:creationId xmlns:a16="http://schemas.microsoft.com/office/drawing/2014/main" id="{0E35F0E6-DE22-7242-06E0-7D9ACD621EAE}"/>
                  </a:ext>
                </a:extLst>
              </p:cNvPr>
              <p:cNvSpPr txBox="1"/>
              <p:nvPr/>
            </p:nvSpPr>
            <p:spPr>
              <a:xfrm>
                <a:off x="201570" y="3132476"/>
                <a:ext cx="3346320" cy="957717"/>
              </a:xfrm>
              <a:prstGeom prst="rect">
                <a:avLst/>
              </a:prstGeom>
              <a:noFill/>
              <a:ln w="19050">
                <a:noFill/>
              </a:ln>
            </p:spPr>
            <p:txBody>
              <a:bodyPr wrap="none" lIns="180000" tIns="180000" rIns="180000" bIns="180000" rtlCol="0">
                <a:spAutoFit/>
              </a:bodyPr>
              <a:lstStyle>
                <a:defPPr>
                  <a:defRPr lang="it-IT"/>
                </a:defPPr>
                <a:lvl1pPr>
                  <a:defRPr sz="200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a:latin typeface="Cambria Math" panose="02040503050406030204" pitchFamily="18" charset="0"/>
                            </a:rPr>
                            <m:t>𝑝</m:t>
                          </m:r>
                        </m:e>
                        <m:sub>
                          <m:r>
                            <a:rPr lang="it-IT">
                              <a:latin typeface="Cambria Math" panose="02040503050406030204" pitchFamily="18" charset="0"/>
                            </a:rPr>
                            <m:t>𝑢𝑙𝑡</m:t>
                          </m:r>
                        </m:sub>
                      </m:sSub>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r>
                        <a:rPr lang="it-IT">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a:latin typeface="Cambria Math" panose="02040503050406030204" pitchFamily="18" charset="0"/>
                                </a:rPr>
                                <m:t>𝑄</m:t>
                              </m:r>
                            </m:e>
                            <m:sub>
                              <m:r>
                                <a:rPr lang="it-IT">
                                  <a:latin typeface="Cambria Math" panose="02040503050406030204" pitchFamily="18" charset="0"/>
                                </a:rPr>
                                <m:t>𝑝𝑉</m:t>
                              </m:r>
                            </m:sub>
                          </m:sSub>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num>
                        <m:den>
                          <m:r>
                            <a:rPr lang="it-IT">
                              <a:latin typeface="Cambria Math" panose="02040503050406030204" pitchFamily="18" charset="0"/>
                            </a:rPr>
                            <m:t>𝑆</m:t>
                          </m:r>
                        </m:den>
                      </m:f>
                      <m:r>
                        <a:rPr lang="it-IT">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𝐴</m:t>
                          </m:r>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𝑠</m:t>
                              </m:r>
                            </m:sub>
                          </m:sSub>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num>
                        <m:den>
                          <m:r>
                            <a:rPr lang="it-IT" b="0" i="1" smtClean="0">
                              <a:latin typeface="Cambria Math" panose="02040503050406030204" pitchFamily="18" charset="0"/>
                            </a:rPr>
                            <m:t>𝑆</m:t>
                          </m:r>
                        </m:den>
                      </m:f>
                    </m:oMath>
                  </m:oMathPara>
                </a14:m>
                <a:endParaRPr lang="en-US" dirty="0"/>
              </a:p>
            </p:txBody>
          </p:sp>
        </mc:Choice>
        <mc:Fallback xmlns="">
          <p:sp>
            <p:nvSpPr>
              <p:cNvPr id="3" name="TextBox 16">
                <a:extLst>
                  <a:ext uri="{FF2B5EF4-FFF2-40B4-BE49-F238E27FC236}">
                    <a16:creationId xmlns:a16="http://schemas.microsoft.com/office/drawing/2014/main" id="{0E35F0E6-DE22-7242-06E0-7D9ACD621EAE}"/>
                  </a:ext>
                </a:extLst>
              </p:cNvPr>
              <p:cNvSpPr txBox="1">
                <a:spLocks noRot="1" noChangeAspect="1" noMove="1" noResize="1" noEditPoints="1" noAdjustHandles="1" noChangeArrowheads="1" noChangeShapeType="1" noTextEdit="1"/>
              </p:cNvSpPr>
              <p:nvPr/>
            </p:nvSpPr>
            <p:spPr>
              <a:xfrm>
                <a:off x="201570" y="3132476"/>
                <a:ext cx="3346320" cy="957717"/>
              </a:xfrm>
              <a:prstGeom prst="rect">
                <a:avLst/>
              </a:prstGeom>
              <a:blipFill>
                <a:blip r:embed="rId5"/>
                <a:stretch>
                  <a:fillRect/>
                </a:stretch>
              </a:blipFill>
              <a:ln w="19050">
                <a:noFill/>
              </a:ln>
            </p:spPr>
            <p:txBody>
              <a:bodyPr/>
              <a:lstStyle/>
              <a:p>
                <a:r>
                  <a:rPr lang="it-IT">
                    <a:noFill/>
                  </a:rPr>
                  <a:t> </a:t>
                </a:r>
              </a:p>
            </p:txBody>
          </p:sp>
        </mc:Fallback>
      </mc:AlternateContent>
      <p:sp>
        <p:nvSpPr>
          <p:cNvPr id="16" name="Parentesi graffa chiusa 32">
            <a:extLst>
              <a:ext uri="{FF2B5EF4-FFF2-40B4-BE49-F238E27FC236}">
                <a16:creationId xmlns:a16="http://schemas.microsoft.com/office/drawing/2014/main" id="{DB4F0003-E458-657D-52E9-70BDF9039A5B}"/>
              </a:ext>
            </a:extLst>
          </p:cNvPr>
          <p:cNvSpPr/>
          <p:nvPr/>
        </p:nvSpPr>
        <p:spPr>
          <a:xfrm rot="10800000" flipH="1">
            <a:off x="3457474" y="3136989"/>
            <a:ext cx="594448" cy="1747025"/>
          </a:xfrm>
          <a:prstGeom prst="rightBrace">
            <a:avLst>
              <a:gd name="adj1" fmla="val 38306"/>
              <a:gd name="adj2" fmla="val 47222"/>
            </a:avLst>
          </a:prstGeom>
          <a:ln w="28575">
            <a:solidFill>
              <a:srgbClr val="E306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479114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E7A6C-CE04-6D8C-1A53-57F341733CA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2C0C67E-C822-5025-A665-6D3F8F58FA0E}"/>
              </a:ext>
            </a:extLst>
          </p:cNvPr>
          <p:cNvSpPr>
            <a:spLocks noGrp="1"/>
          </p:cNvSpPr>
          <p:nvPr>
            <p:ph type="title"/>
          </p:nvPr>
        </p:nvSpPr>
        <p:spPr/>
        <p:txBody>
          <a:bodyPr>
            <a:normAutofit fontScale="90000"/>
          </a:bodyPr>
          <a:lstStyle/>
          <a:p>
            <a:r>
              <a:rPr lang="it-IT" dirty="0"/>
              <a:t>Previsione sulla Pressione Ultima con Degassaggio (2/2)</a:t>
            </a:r>
            <a:endParaRPr lang="en-US" dirty="0"/>
          </a:p>
        </p:txBody>
      </p:sp>
      <p:grpSp>
        <p:nvGrpSpPr>
          <p:cNvPr id="4" name="Gruppo 3">
            <a:extLst>
              <a:ext uri="{FF2B5EF4-FFF2-40B4-BE49-F238E27FC236}">
                <a16:creationId xmlns:a16="http://schemas.microsoft.com/office/drawing/2014/main" id="{0F670A1C-8107-4A5B-514D-1148AB4D8CA7}"/>
              </a:ext>
            </a:extLst>
          </p:cNvPr>
          <p:cNvGrpSpPr/>
          <p:nvPr/>
        </p:nvGrpSpPr>
        <p:grpSpPr>
          <a:xfrm>
            <a:off x="8033491" y="1126228"/>
            <a:ext cx="3618429" cy="2228826"/>
            <a:chOff x="8097681" y="547607"/>
            <a:chExt cx="3618429" cy="2228826"/>
          </a:xfrm>
        </p:grpSpPr>
        <p:grpSp>
          <p:nvGrpSpPr>
            <p:cNvPr id="5" name="Group 9">
              <a:extLst>
                <a:ext uri="{FF2B5EF4-FFF2-40B4-BE49-F238E27FC236}">
                  <a16:creationId xmlns:a16="http://schemas.microsoft.com/office/drawing/2014/main" id="{9FC7900E-ADC7-7CAD-070C-4EFFD78F88D6}"/>
                </a:ext>
              </a:extLst>
            </p:cNvPr>
            <p:cNvGrpSpPr/>
            <p:nvPr/>
          </p:nvGrpSpPr>
          <p:grpSpPr>
            <a:xfrm>
              <a:off x="8097681" y="547607"/>
              <a:ext cx="3618429" cy="2228826"/>
              <a:chOff x="8573571" y="93209"/>
              <a:chExt cx="3618429" cy="2228826"/>
            </a:xfrm>
          </p:grpSpPr>
          <p:grpSp>
            <p:nvGrpSpPr>
              <p:cNvPr id="12" name="Group 5">
                <a:extLst>
                  <a:ext uri="{FF2B5EF4-FFF2-40B4-BE49-F238E27FC236}">
                    <a16:creationId xmlns:a16="http://schemas.microsoft.com/office/drawing/2014/main" id="{E20C940A-1BDD-1816-3933-CEE5778688BF}"/>
                  </a:ext>
                </a:extLst>
              </p:cNvPr>
              <p:cNvGrpSpPr/>
              <p:nvPr/>
            </p:nvGrpSpPr>
            <p:grpSpPr>
              <a:xfrm>
                <a:off x="8650965" y="93209"/>
                <a:ext cx="3541035" cy="2228826"/>
                <a:chOff x="8346439" y="1200174"/>
                <a:chExt cx="3541035" cy="2228826"/>
              </a:xfrm>
            </p:grpSpPr>
            <p:pic>
              <p:nvPicPr>
                <p:cNvPr id="14" name="Picture 6">
                  <a:extLst>
                    <a:ext uri="{FF2B5EF4-FFF2-40B4-BE49-F238E27FC236}">
                      <a16:creationId xmlns:a16="http://schemas.microsoft.com/office/drawing/2014/main" id="{3A165EAC-23E7-4BB7-20BB-0EFC2AD509A4}"/>
                    </a:ext>
                  </a:extLst>
                </p:cNvPr>
                <p:cNvPicPr>
                  <a:picLocks noChangeAspect="1"/>
                </p:cNvPicPr>
                <p:nvPr/>
              </p:nvPicPr>
              <p:blipFill>
                <a:blip r:embed="rId2"/>
                <a:stretch>
                  <a:fillRect/>
                </a:stretch>
              </p:blipFill>
              <p:spPr>
                <a:xfrm>
                  <a:off x="8346439" y="1200174"/>
                  <a:ext cx="3541035" cy="2228826"/>
                </a:xfrm>
                <a:prstGeom prst="rect">
                  <a:avLst/>
                </a:prstGeom>
              </p:spPr>
            </p:pic>
            <p:sp>
              <p:nvSpPr>
                <p:cNvPr id="15" name="TextBox 7">
                  <a:extLst>
                    <a:ext uri="{FF2B5EF4-FFF2-40B4-BE49-F238E27FC236}">
                      <a16:creationId xmlns:a16="http://schemas.microsoft.com/office/drawing/2014/main" id="{4C0A2F23-C2EC-A52F-5104-83698B669E6C}"/>
                    </a:ext>
                  </a:extLst>
                </p:cNvPr>
                <p:cNvSpPr txBox="1"/>
                <p:nvPr/>
              </p:nvSpPr>
              <p:spPr>
                <a:xfrm>
                  <a:off x="10251440" y="1530549"/>
                  <a:ext cx="316112" cy="369332"/>
                </a:xfrm>
                <a:prstGeom prst="rect">
                  <a:avLst/>
                </a:prstGeom>
                <a:noFill/>
              </p:spPr>
              <p:txBody>
                <a:bodyPr wrap="none" rtlCol="0">
                  <a:spAutoFit/>
                </a:bodyPr>
                <a:lstStyle/>
                <a:p>
                  <a:r>
                    <a:rPr lang="it-IT" dirty="0"/>
                    <a:t>V</a:t>
                  </a:r>
                  <a:endParaRPr lang="en-US" dirty="0"/>
                </a:p>
              </p:txBody>
            </p:sp>
          </p:grpSp>
          <p:sp>
            <p:nvSpPr>
              <p:cNvPr id="13" name="Rectangle 8">
                <a:extLst>
                  <a:ext uri="{FF2B5EF4-FFF2-40B4-BE49-F238E27FC236}">
                    <a16:creationId xmlns:a16="http://schemas.microsoft.com/office/drawing/2014/main" id="{5D995EC2-511F-9A62-C024-5F7C6730282D}"/>
                  </a:ext>
                </a:extLst>
              </p:cNvPr>
              <p:cNvSpPr/>
              <p:nvPr/>
            </p:nvSpPr>
            <p:spPr>
              <a:xfrm>
                <a:off x="8573571" y="261158"/>
                <a:ext cx="662473" cy="9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uppo 5">
              <a:extLst>
                <a:ext uri="{FF2B5EF4-FFF2-40B4-BE49-F238E27FC236}">
                  <a16:creationId xmlns:a16="http://schemas.microsoft.com/office/drawing/2014/main" id="{383C44EF-56F5-174B-17F4-5F4F5E39EF09}"/>
                </a:ext>
              </a:extLst>
            </p:cNvPr>
            <p:cNvGrpSpPr/>
            <p:nvPr/>
          </p:nvGrpSpPr>
          <p:grpSpPr>
            <a:xfrm>
              <a:off x="9437323" y="1456770"/>
              <a:ext cx="958865" cy="410499"/>
              <a:chOff x="5058696" y="2278624"/>
              <a:chExt cx="958865" cy="410499"/>
            </a:xfrm>
          </p:grpSpPr>
          <p:cxnSp>
            <p:nvCxnSpPr>
              <p:cNvPr id="8" name="Connettore curvo 7">
                <a:extLst>
                  <a:ext uri="{FF2B5EF4-FFF2-40B4-BE49-F238E27FC236}">
                    <a16:creationId xmlns:a16="http://schemas.microsoft.com/office/drawing/2014/main" id="{740F9930-F148-257A-D3F9-BC1099621895}"/>
                  </a:ext>
                </a:extLst>
              </p:cNvPr>
              <p:cNvCxnSpPr>
                <a:cxnSpLocks/>
              </p:cNvCxnSpPr>
              <p:nvPr/>
            </p:nvCxnSpPr>
            <p:spPr>
              <a:xfrm rot="16200000" flipV="1">
                <a:off x="5034116" y="2399071"/>
                <a:ext cx="314632" cy="26547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ttore curvo 8">
                <a:extLst>
                  <a:ext uri="{FF2B5EF4-FFF2-40B4-BE49-F238E27FC236}">
                    <a16:creationId xmlns:a16="http://schemas.microsoft.com/office/drawing/2014/main" id="{9ED00641-CC78-E4BF-AAC6-269345670D67}"/>
                  </a:ext>
                </a:extLst>
              </p:cNvPr>
              <p:cNvCxnSpPr>
                <a:cxnSpLocks/>
              </p:cNvCxnSpPr>
              <p:nvPr/>
            </p:nvCxnSpPr>
            <p:spPr>
              <a:xfrm rot="16200000" flipV="1">
                <a:off x="5225216" y="2380039"/>
                <a:ext cx="408037" cy="210127"/>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ttore curvo 9">
                <a:extLst>
                  <a:ext uri="{FF2B5EF4-FFF2-40B4-BE49-F238E27FC236}">
                    <a16:creationId xmlns:a16="http://schemas.microsoft.com/office/drawing/2014/main" id="{2C7DDD12-54DF-E1A5-8BDE-9B2596BEA0CE}"/>
                  </a:ext>
                </a:extLst>
              </p:cNvPr>
              <p:cNvCxnSpPr>
                <a:cxnSpLocks/>
              </p:cNvCxnSpPr>
              <p:nvPr/>
            </p:nvCxnSpPr>
            <p:spPr>
              <a:xfrm rot="5400000" flipH="1" flipV="1">
                <a:off x="5515378" y="2377398"/>
                <a:ext cx="314629" cy="12200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ttore curvo 10">
                <a:extLst>
                  <a:ext uri="{FF2B5EF4-FFF2-40B4-BE49-F238E27FC236}">
                    <a16:creationId xmlns:a16="http://schemas.microsoft.com/office/drawing/2014/main" id="{23AE414D-1A20-945F-0C6A-81386B1A81D7}"/>
                  </a:ext>
                </a:extLst>
              </p:cNvPr>
              <p:cNvCxnSpPr>
                <a:cxnSpLocks/>
              </p:cNvCxnSpPr>
              <p:nvPr/>
            </p:nvCxnSpPr>
            <p:spPr>
              <a:xfrm rot="5400000" flipH="1" flipV="1">
                <a:off x="5729969" y="2359742"/>
                <a:ext cx="368710" cy="206474"/>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grpSp>
        <p:sp>
          <p:nvSpPr>
            <p:cNvPr id="7" name="TextBox 7">
              <a:extLst>
                <a:ext uri="{FF2B5EF4-FFF2-40B4-BE49-F238E27FC236}">
                  <a16:creationId xmlns:a16="http://schemas.microsoft.com/office/drawing/2014/main" id="{1D92B90E-7C34-7153-1FF3-F1A25CCFECD8}"/>
                </a:ext>
              </a:extLst>
            </p:cNvPr>
            <p:cNvSpPr txBox="1"/>
            <p:nvPr/>
          </p:nvSpPr>
          <p:spPr>
            <a:xfrm>
              <a:off x="10379964" y="1477354"/>
              <a:ext cx="569387" cy="369332"/>
            </a:xfrm>
            <a:prstGeom prst="rect">
              <a:avLst/>
            </a:prstGeom>
            <a:noFill/>
          </p:spPr>
          <p:txBody>
            <a:bodyPr wrap="none" rtlCol="0">
              <a:spAutoFit/>
            </a:bodyPr>
            <a:lstStyle/>
            <a:p>
              <a:r>
                <a:rPr lang="it-IT" dirty="0" err="1"/>
                <a:t>Q</a:t>
              </a:r>
              <a:r>
                <a:rPr lang="it-IT" baseline="-25000" dirty="0" err="1"/>
                <a:t>deg</a:t>
              </a:r>
              <a:endParaRPr lang="en-US" baseline="-25000" dirty="0"/>
            </a:p>
          </p:txBody>
        </p:sp>
      </p:grpSp>
      <p:grpSp>
        <p:nvGrpSpPr>
          <p:cNvPr id="22" name="Gruppo 21">
            <a:extLst>
              <a:ext uri="{FF2B5EF4-FFF2-40B4-BE49-F238E27FC236}">
                <a16:creationId xmlns:a16="http://schemas.microsoft.com/office/drawing/2014/main" id="{267432FD-62CF-B323-7B8D-67BA5A5DD078}"/>
              </a:ext>
            </a:extLst>
          </p:cNvPr>
          <p:cNvGrpSpPr/>
          <p:nvPr/>
        </p:nvGrpSpPr>
        <p:grpSpPr>
          <a:xfrm>
            <a:off x="743287" y="1053625"/>
            <a:ext cx="8062315" cy="1455532"/>
            <a:chOff x="4075223" y="4275578"/>
            <a:chExt cx="8062315" cy="1455532"/>
          </a:xfrm>
        </p:grpSpPr>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D9AA74F4-000A-EC22-341A-303DB25634FE}"/>
                    </a:ext>
                  </a:extLst>
                </p:cNvPr>
                <p:cNvSpPr txBox="1"/>
                <p:nvPr/>
              </p:nvSpPr>
              <p:spPr>
                <a:xfrm>
                  <a:off x="4075223" y="4417304"/>
                  <a:ext cx="3316934"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𝑄</m:t>
                            </m:r>
                          </m:e>
                          <m:sub>
                            <m:r>
                              <a:rPr lang="it-IT" b="0" i="1" smtClean="0">
                                <a:latin typeface="Cambria Math" panose="02040503050406030204" pitchFamily="18" charset="0"/>
                              </a:rPr>
                              <m:t>𝑑𝑒𝑔</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r>
                          <a:rPr lang="it-IT" b="0" i="1" smtClean="0">
                            <a:latin typeface="Cambria Math" panose="02040503050406030204" pitchFamily="18" charset="0"/>
                          </a:rPr>
                          <m:t>=</m:t>
                        </m:r>
                        <m:r>
                          <a:rPr lang="it-IT" b="0" i="1" smtClean="0">
                            <a:latin typeface="Cambria Math" panose="02040503050406030204" pitchFamily="18" charset="0"/>
                          </a:rPr>
                          <m:t>𝐴</m:t>
                        </m:r>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𝑑𝑒𝑔</m:t>
                            </m:r>
                          </m:sub>
                        </m:sSub>
                        <m:sSup>
                          <m:sSupPr>
                            <m:ctrlPr>
                              <a:rPr lang="it-IT" b="0" i="1" smtClean="0">
                                <a:latin typeface="Cambria Math" panose="02040503050406030204" pitchFamily="18" charset="0"/>
                              </a:rPr>
                            </m:ctrlPr>
                          </m:sSupPr>
                          <m:e>
                            <m:r>
                              <a:rPr lang="it-IT" b="0" i="1" smtClean="0">
                                <a:latin typeface="Cambria Math" panose="02040503050406030204" pitchFamily="18" charset="0"/>
                              </a:rPr>
                              <m:t>𝑡</m:t>
                            </m:r>
                          </m:e>
                          <m:sup>
                            <m:r>
                              <a:rPr lang="it-IT" b="0" i="1" smtClean="0">
                                <a:latin typeface="Cambria Math" panose="02040503050406030204" pitchFamily="18" charset="0"/>
                              </a:rPr>
                              <m:t>−</m:t>
                            </m:r>
                            <m:r>
                              <a:rPr lang="it-IT" b="0" i="1" smtClean="0">
                                <a:latin typeface="Cambria Math" panose="02040503050406030204" pitchFamily="18" charset="0"/>
                              </a:rPr>
                              <m:t>𝑥</m:t>
                            </m:r>
                          </m:sup>
                        </m:sSup>
                        <m:r>
                          <a:rPr lang="it-IT" b="0" i="1" smtClean="0">
                            <a:latin typeface="Cambria Math" panose="02040503050406030204" pitchFamily="18" charset="0"/>
                          </a:rPr>
                          <m:t>=</m:t>
                        </m:r>
                        <m:r>
                          <a:rPr lang="it-IT" b="0" i="1" smtClean="0">
                            <a:latin typeface="Cambria Math" panose="02040503050406030204" pitchFamily="18" charset="0"/>
                          </a:rPr>
                          <m:t>𝐴</m:t>
                        </m:r>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1</m:t>
                            </m:r>
                            <m:r>
                              <a:rPr lang="it-IT" b="0" i="1" smtClean="0">
                                <a:latin typeface="Cambria Math" panose="02040503050406030204" pitchFamily="18" charset="0"/>
                              </a:rPr>
                              <m:t>h</m:t>
                            </m:r>
                          </m:sub>
                        </m:sSub>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𝑡</m:t>
                            </m:r>
                          </m:e>
                          <m:sup>
                            <m:r>
                              <a:rPr lang="it-IT" b="0" i="1" smtClean="0">
                                <a:latin typeface="Cambria Math" panose="02040503050406030204" pitchFamily="18" charset="0"/>
                              </a:rPr>
                              <m:t>−</m:t>
                            </m:r>
                            <m:r>
                              <a:rPr lang="it-IT" b="0" i="1" smtClean="0">
                                <a:latin typeface="Cambria Math" panose="02040503050406030204" pitchFamily="18" charset="0"/>
                              </a:rPr>
                              <m:t>𝑥</m:t>
                            </m:r>
                          </m:sup>
                        </m:sSup>
                      </m:oMath>
                    </m:oMathPara>
                  </a14:m>
                  <a:endParaRPr lang="en-US" dirty="0"/>
                </a:p>
              </p:txBody>
            </p:sp>
          </mc:Choice>
          <mc:Fallback xmlns="">
            <p:sp>
              <p:nvSpPr>
                <p:cNvPr id="23" name="CasellaDiTesto 22">
                  <a:extLst>
                    <a:ext uri="{FF2B5EF4-FFF2-40B4-BE49-F238E27FC236}">
                      <a16:creationId xmlns:a16="http://schemas.microsoft.com/office/drawing/2014/main" id="{D9AA74F4-000A-EC22-341A-303DB25634FE}"/>
                    </a:ext>
                  </a:extLst>
                </p:cNvPr>
                <p:cNvSpPr txBox="1">
                  <a:spLocks noRot="1" noChangeAspect="1" noMove="1" noResize="1" noEditPoints="1" noAdjustHandles="1" noChangeArrowheads="1" noChangeShapeType="1" noTextEdit="1"/>
                </p:cNvSpPr>
                <p:nvPr/>
              </p:nvSpPr>
              <p:spPr>
                <a:xfrm>
                  <a:off x="4075223" y="4417304"/>
                  <a:ext cx="3316934" cy="299569"/>
                </a:xfrm>
                <a:prstGeom prst="rect">
                  <a:avLst/>
                </a:prstGeom>
                <a:blipFill>
                  <a:blip r:embed="rId3"/>
                  <a:stretch>
                    <a:fillRect l="-1838" b="-28571"/>
                  </a:stretch>
                </a:blipFill>
              </p:spPr>
              <p:txBody>
                <a:bodyPr/>
                <a:lstStyle/>
                <a:p>
                  <a:r>
                    <a:rPr lang="it-IT">
                      <a:noFill/>
                    </a:rPr>
                    <a:t> </a:t>
                  </a:r>
                </a:p>
              </p:txBody>
            </p:sp>
          </mc:Fallback>
        </mc:AlternateContent>
        <p:cxnSp>
          <p:nvCxnSpPr>
            <p:cNvPr id="24" name="Connettore 2 23">
              <a:extLst>
                <a:ext uri="{FF2B5EF4-FFF2-40B4-BE49-F238E27FC236}">
                  <a16:creationId xmlns:a16="http://schemas.microsoft.com/office/drawing/2014/main" id="{81BF99CB-4D30-EE4D-0B78-3933C6D497A3}"/>
                </a:ext>
              </a:extLst>
            </p:cNvPr>
            <p:cNvCxnSpPr/>
            <p:nvPr/>
          </p:nvCxnSpPr>
          <p:spPr>
            <a:xfrm flipV="1">
              <a:off x="6466751" y="4793590"/>
              <a:ext cx="0" cy="552090"/>
            </a:xfrm>
            <a:prstGeom prst="straightConnector1">
              <a:avLst/>
            </a:prstGeom>
            <a:ln w="19050">
              <a:solidFill>
                <a:srgbClr val="E30613"/>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46BFEB97-D443-49C2-0BCF-B0118E12A175}"/>
                </a:ext>
              </a:extLst>
            </p:cNvPr>
            <p:cNvSpPr txBox="1"/>
            <p:nvPr/>
          </p:nvSpPr>
          <p:spPr>
            <a:xfrm>
              <a:off x="6302800" y="5423333"/>
              <a:ext cx="1667556" cy="307777"/>
            </a:xfrm>
            <a:prstGeom prst="rect">
              <a:avLst/>
            </a:prstGeom>
            <a:noFill/>
          </p:spPr>
          <p:txBody>
            <a:bodyPr wrap="square" rtlCol="0">
              <a:spAutoFit/>
            </a:bodyPr>
            <a:lstStyle/>
            <a:p>
              <a:r>
                <a:rPr lang="it-IT" sz="1400" b="1" dirty="0"/>
                <a:t>Area</a:t>
              </a:r>
              <a:r>
                <a:rPr lang="it-IT" sz="1400" dirty="0"/>
                <a:t> di degassaggio</a:t>
              </a:r>
            </a:p>
          </p:txBody>
        </p:sp>
        <p:cxnSp>
          <p:nvCxnSpPr>
            <p:cNvPr id="27" name="Connettore 2 26">
              <a:extLst>
                <a:ext uri="{FF2B5EF4-FFF2-40B4-BE49-F238E27FC236}">
                  <a16:creationId xmlns:a16="http://schemas.microsoft.com/office/drawing/2014/main" id="{82BD15C4-06C7-6D5D-7DEB-398EF9434570}"/>
                </a:ext>
              </a:extLst>
            </p:cNvPr>
            <p:cNvCxnSpPr/>
            <p:nvPr/>
          </p:nvCxnSpPr>
          <p:spPr>
            <a:xfrm flipV="1">
              <a:off x="6825628" y="4842086"/>
              <a:ext cx="0" cy="193505"/>
            </a:xfrm>
            <a:prstGeom prst="straightConnector1">
              <a:avLst/>
            </a:prstGeom>
            <a:ln w="19050">
              <a:solidFill>
                <a:srgbClr val="E3061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378B9C02-5270-7A1F-9D8C-D808967637E2}"/>
                </a:ext>
              </a:extLst>
            </p:cNvPr>
            <p:cNvCxnSpPr>
              <a:cxnSpLocks/>
            </p:cNvCxnSpPr>
            <p:nvPr/>
          </p:nvCxnSpPr>
          <p:spPr>
            <a:xfrm flipH="1">
              <a:off x="6825628" y="5037903"/>
              <a:ext cx="908649" cy="0"/>
            </a:xfrm>
            <a:prstGeom prst="straightConnector1">
              <a:avLst/>
            </a:prstGeom>
            <a:ln w="19050">
              <a:solidFill>
                <a:srgbClr val="E306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7C0F8EFC-C8E4-5D1D-5A3D-8BCBC3CE7E66}"/>
                </a:ext>
              </a:extLst>
            </p:cNvPr>
            <p:cNvSpPr txBox="1"/>
            <p:nvPr/>
          </p:nvSpPr>
          <p:spPr>
            <a:xfrm>
              <a:off x="7799761" y="4884014"/>
              <a:ext cx="3959620" cy="307777"/>
            </a:xfrm>
            <a:prstGeom prst="rect">
              <a:avLst/>
            </a:prstGeom>
            <a:noFill/>
          </p:spPr>
          <p:txBody>
            <a:bodyPr wrap="square" rtlCol="0">
              <a:spAutoFit/>
            </a:bodyPr>
            <a:lstStyle/>
            <a:p>
              <a:r>
                <a:rPr lang="it-IT" sz="1400" b="1" dirty="0"/>
                <a:t>Coefficiente Degassaggio Specifico</a:t>
              </a:r>
              <a:r>
                <a:rPr lang="it-IT" sz="1400" dirty="0"/>
                <a:t> a 1hr</a:t>
              </a:r>
            </a:p>
          </p:txBody>
        </p:sp>
        <p:sp>
          <p:nvSpPr>
            <p:cNvPr id="30" name="Rettangolo 29">
              <a:extLst>
                <a:ext uri="{FF2B5EF4-FFF2-40B4-BE49-F238E27FC236}">
                  <a16:creationId xmlns:a16="http://schemas.microsoft.com/office/drawing/2014/main" id="{52A37283-D3DA-0425-1FAC-42B2BC8B474E}"/>
                </a:ext>
              </a:extLst>
            </p:cNvPr>
            <p:cNvSpPr/>
            <p:nvPr/>
          </p:nvSpPr>
          <p:spPr>
            <a:xfrm>
              <a:off x="6583655" y="4275578"/>
              <a:ext cx="857229" cy="518012"/>
            </a:xfrm>
            <a:prstGeom prst="rect">
              <a:avLst/>
            </a:prstGeom>
            <a:no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ttore 2 30">
              <a:extLst>
                <a:ext uri="{FF2B5EF4-FFF2-40B4-BE49-F238E27FC236}">
                  <a16:creationId xmlns:a16="http://schemas.microsoft.com/office/drawing/2014/main" id="{BFB5B1B9-1603-6CCD-0E82-F460FC535E5F}"/>
                </a:ext>
              </a:extLst>
            </p:cNvPr>
            <p:cNvCxnSpPr>
              <a:cxnSpLocks/>
            </p:cNvCxnSpPr>
            <p:nvPr/>
          </p:nvCxnSpPr>
          <p:spPr>
            <a:xfrm flipH="1">
              <a:off x="7509060" y="4548933"/>
              <a:ext cx="600682" cy="0"/>
            </a:xfrm>
            <a:prstGeom prst="straightConnector1">
              <a:avLst/>
            </a:prstGeom>
            <a:ln w="19050">
              <a:solidFill>
                <a:srgbClr val="E30613"/>
              </a:solidFill>
              <a:tailEnd type="triangle"/>
            </a:ln>
          </p:spPr>
          <p:style>
            <a:lnRef idx="1">
              <a:schemeClr val="accent1"/>
            </a:lnRef>
            <a:fillRef idx="0">
              <a:schemeClr val="accent1"/>
            </a:fillRef>
            <a:effectRef idx="0">
              <a:schemeClr val="accent1"/>
            </a:effectRef>
            <a:fontRef idx="minor">
              <a:schemeClr val="tx1"/>
            </a:fontRef>
          </p:style>
        </p:cxnSp>
        <p:sp>
          <p:nvSpPr>
            <p:cNvPr id="34" name="CasellaDiTesto 33">
              <a:extLst>
                <a:ext uri="{FF2B5EF4-FFF2-40B4-BE49-F238E27FC236}">
                  <a16:creationId xmlns:a16="http://schemas.microsoft.com/office/drawing/2014/main" id="{88907DA7-48BA-7EBB-E44D-A0514E26BB79}"/>
                </a:ext>
              </a:extLst>
            </p:cNvPr>
            <p:cNvSpPr txBox="1"/>
            <p:nvPr/>
          </p:nvSpPr>
          <p:spPr>
            <a:xfrm>
              <a:off x="8177918" y="4417304"/>
              <a:ext cx="3959620" cy="307777"/>
            </a:xfrm>
            <a:prstGeom prst="rect">
              <a:avLst/>
            </a:prstGeom>
            <a:noFill/>
          </p:spPr>
          <p:txBody>
            <a:bodyPr wrap="square" rtlCol="0">
              <a:spAutoFit/>
            </a:bodyPr>
            <a:lstStyle/>
            <a:p>
              <a:r>
                <a:rPr lang="it-IT" sz="1400" b="1" dirty="0"/>
                <a:t>Dipende dal materiale (0.5 plastiche, 1 metalli)</a:t>
              </a:r>
              <a:endParaRPr lang="it-IT" sz="1400" dirty="0"/>
            </a:p>
          </p:txBody>
        </p:sp>
      </p:grpSp>
      <p:pic>
        <p:nvPicPr>
          <p:cNvPr id="17" name="Immagine 16">
            <a:extLst>
              <a:ext uri="{FF2B5EF4-FFF2-40B4-BE49-F238E27FC236}">
                <a16:creationId xmlns:a16="http://schemas.microsoft.com/office/drawing/2014/main" id="{558B8781-91CD-E644-9A3F-1904DE1AD127}"/>
              </a:ext>
            </a:extLst>
          </p:cNvPr>
          <p:cNvPicPr>
            <a:picLocks noChangeAspect="1"/>
          </p:cNvPicPr>
          <p:nvPr/>
        </p:nvPicPr>
        <p:blipFill>
          <a:blip r:embed="rId4"/>
          <a:stretch>
            <a:fillRect/>
          </a:stretch>
        </p:blipFill>
        <p:spPr>
          <a:xfrm>
            <a:off x="592636" y="2690527"/>
            <a:ext cx="7619409" cy="2377100"/>
          </a:xfrm>
          <a:prstGeom prst="rect">
            <a:avLst/>
          </a:prstGeom>
        </p:spPr>
      </p:pic>
      <p:sp>
        <p:nvSpPr>
          <p:cNvPr id="19" name="CasellaDiTesto 18">
            <a:extLst>
              <a:ext uri="{FF2B5EF4-FFF2-40B4-BE49-F238E27FC236}">
                <a16:creationId xmlns:a16="http://schemas.microsoft.com/office/drawing/2014/main" id="{2545ADAF-891A-48A1-9BCF-E119275D2C89}"/>
              </a:ext>
            </a:extLst>
          </p:cNvPr>
          <p:cNvSpPr txBox="1"/>
          <p:nvPr/>
        </p:nvSpPr>
        <p:spPr>
          <a:xfrm>
            <a:off x="8772723" y="3685429"/>
            <a:ext cx="3054041" cy="646331"/>
          </a:xfrm>
          <a:prstGeom prst="rect">
            <a:avLst/>
          </a:prstGeom>
          <a:noFill/>
        </p:spPr>
        <p:txBody>
          <a:bodyPr wrap="none" rtlCol="0">
            <a:spAutoFit/>
          </a:bodyPr>
          <a:lstStyle/>
          <a:p>
            <a:r>
              <a:rPr lang="it-IT" dirty="0"/>
              <a:t>V = 300 lt  S = 900 lt/s</a:t>
            </a:r>
          </a:p>
          <a:p>
            <a:r>
              <a:rPr lang="it-IT" dirty="0"/>
              <a:t>A = 5 m</a:t>
            </a:r>
            <a:r>
              <a:rPr lang="it-IT" baseline="30000" dirty="0"/>
              <a:t>2</a:t>
            </a:r>
            <a:r>
              <a:rPr lang="it-IT" dirty="0"/>
              <a:t> in acciaio inossidabile</a:t>
            </a:r>
          </a:p>
        </p:txBody>
      </p:sp>
      <p:sp>
        <p:nvSpPr>
          <p:cNvPr id="25" name="CasellaDiTesto 24">
            <a:extLst>
              <a:ext uri="{FF2B5EF4-FFF2-40B4-BE49-F238E27FC236}">
                <a16:creationId xmlns:a16="http://schemas.microsoft.com/office/drawing/2014/main" id="{FD38FB6E-B4CA-F3B9-80B7-DF77FBF604FD}"/>
              </a:ext>
            </a:extLst>
          </p:cNvPr>
          <p:cNvSpPr txBox="1"/>
          <p:nvPr/>
        </p:nvSpPr>
        <p:spPr>
          <a:xfrm>
            <a:off x="8805833" y="5585133"/>
            <a:ext cx="3085284" cy="923330"/>
          </a:xfrm>
          <a:prstGeom prst="rect">
            <a:avLst/>
          </a:prstGeom>
          <a:noFill/>
        </p:spPr>
        <p:txBody>
          <a:bodyPr wrap="square">
            <a:spAutoFit/>
          </a:bodyPr>
          <a:lstStyle/>
          <a:p>
            <a:r>
              <a:rPr lang="it-IT" dirty="0"/>
              <a:t>Dopo 1 </a:t>
            </a:r>
            <a:r>
              <a:rPr lang="it-IT" dirty="0" err="1"/>
              <a:t>hr</a:t>
            </a:r>
            <a:r>
              <a:rPr lang="it-IT" dirty="0"/>
              <a:t>  </a:t>
            </a:r>
            <a:r>
              <a:rPr lang="it-IT" dirty="0" err="1"/>
              <a:t>p</a:t>
            </a:r>
            <a:r>
              <a:rPr lang="it-IT" baseline="-25000" dirty="0" err="1"/>
              <a:t>ult</a:t>
            </a:r>
            <a:r>
              <a:rPr lang="it-IT" dirty="0"/>
              <a:t> =  5x10</a:t>
            </a:r>
            <a:r>
              <a:rPr lang="it-IT" baseline="30000" dirty="0"/>
              <a:t>-6</a:t>
            </a:r>
            <a:r>
              <a:rPr lang="it-IT" dirty="0"/>
              <a:t> mbar</a:t>
            </a:r>
          </a:p>
          <a:p>
            <a:r>
              <a:rPr lang="it-IT" dirty="0"/>
              <a:t>Dopo 5 </a:t>
            </a:r>
            <a:r>
              <a:rPr lang="it-IT" dirty="0" err="1"/>
              <a:t>hr</a:t>
            </a:r>
            <a:r>
              <a:rPr lang="it-IT" dirty="0"/>
              <a:t>  </a:t>
            </a:r>
            <a:r>
              <a:rPr lang="it-IT" dirty="0" err="1"/>
              <a:t>p</a:t>
            </a:r>
            <a:r>
              <a:rPr lang="it-IT" baseline="-25000" dirty="0" err="1"/>
              <a:t>ult</a:t>
            </a:r>
            <a:r>
              <a:rPr lang="it-IT" dirty="0"/>
              <a:t> =  1.4x10</a:t>
            </a:r>
            <a:r>
              <a:rPr lang="it-IT" baseline="30000" dirty="0"/>
              <a:t>-6</a:t>
            </a:r>
            <a:r>
              <a:rPr lang="it-IT" dirty="0"/>
              <a:t> mbar</a:t>
            </a:r>
          </a:p>
          <a:p>
            <a:r>
              <a:rPr lang="it-IT" dirty="0"/>
              <a:t>Dopo 10 </a:t>
            </a:r>
            <a:r>
              <a:rPr lang="it-IT" dirty="0" err="1"/>
              <a:t>hr</a:t>
            </a:r>
            <a:r>
              <a:rPr lang="it-IT" dirty="0"/>
              <a:t> </a:t>
            </a:r>
            <a:r>
              <a:rPr lang="it-IT" dirty="0" err="1"/>
              <a:t>p</a:t>
            </a:r>
            <a:r>
              <a:rPr lang="it-IT" baseline="-25000" dirty="0" err="1"/>
              <a:t>ult</a:t>
            </a:r>
            <a:r>
              <a:rPr lang="it-IT" dirty="0"/>
              <a:t> = 6.9x10</a:t>
            </a:r>
            <a:r>
              <a:rPr lang="it-IT" baseline="30000" dirty="0"/>
              <a:t>-7</a:t>
            </a:r>
            <a:r>
              <a:rPr lang="it-IT" dirty="0"/>
              <a:t> mbar</a:t>
            </a:r>
          </a:p>
        </p:txBody>
      </p:sp>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7F8845EE-68AF-F594-2CA1-F8F069E64EE4}"/>
                  </a:ext>
                </a:extLst>
              </p:cNvPr>
              <p:cNvSpPr txBox="1"/>
              <p:nvPr/>
            </p:nvSpPr>
            <p:spPr>
              <a:xfrm>
                <a:off x="592636" y="5338995"/>
                <a:ext cx="7845802" cy="6764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𝑄</m:t>
                          </m:r>
                        </m:e>
                        <m:sub>
                          <m:r>
                            <a:rPr lang="it-IT" b="0" i="1" smtClean="0">
                              <a:latin typeface="Cambria Math" panose="02040503050406030204" pitchFamily="18" charset="0"/>
                            </a:rPr>
                            <m:t>𝑑𝑒𝑔</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h𝑟</m:t>
                          </m:r>
                        </m:e>
                      </m:d>
                      <m:r>
                        <a:rPr lang="it-IT" b="0" i="1" smtClean="0">
                          <a:latin typeface="Cambria Math" panose="02040503050406030204" pitchFamily="18" charset="0"/>
                        </a:rPr>
                        <m:t>=</m:t>
                      </m:r>
                      <m:r>
                        <a:rPr lang="it-IT" b="0" i="1" smtClean="0">
                          <a:latin typeface="Cambria Math" panose="02040503050406030204" pitchFamily="18" charset="0"/>
                        </a:rPr>
                        <m:t>𝐴</m:t>
                      </m:r>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𝑞</m:t>
                          </m:r>
                        </m:e>
                        <m:sub>
                          <m:r>
                            <a:rPr lang="it-IT" b="0" i="1" smtClean="0">
                              <a:latin typeface="Cambria Math" panose="02040503050406030204" pitchFamily="18" charset="0"/>
                            </a:rPr>
                            <m:t>1</m:t>
                          </m:r>
                          <m:r>
                            <a:rPr lang="it-IT" b="0" i="1" smtClean="0">
                              <a:latin typeface="Cambria Math" panose="02040503050406030204" pitchFamily="18" charset="0"/>
                            </a:rPr>
                            <m:t>h</m:t>
                          </m:r>
                        </m:sub>
                      </m:sSub>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(1/1)</m:t>
                          </m:r>
                        </m:e>
                        <m:sup>
                          <m:r>
                            <a:rPr lang="it-IT" b="0" i="1" smtClean="0">
                              <a:latin typeface="Cambria Math" panose="02040503050406030204" pitchFamily="18" charset="0"/>
                            </a:rPr>
                            <m:t>−</m:t>
                          </m:r>
                          <m:r>
                            <a:rPr lang="it-IT" b="0" i="1" smtClean="0">
                              <a:latin typeface="Cambria Math" panose="02040503050406030204" pitchFamily="18" charset="0"/>
                            </a:rPr>
                            <m:t>𝑥</m:t>
                          </m:r>
                        </m:sup>
                      </m:sSup>
                      <m:r>
                        <a:rPr lang="it-IT" b="0" i="1" smtClean="0">
                          <a:latin typeface="Cambria Math" panose="02040503050406030204" pitchFamily="18" charset="0"/>
                        </a:rPr>
                        <m:t>=5×</m:t>
                      </m:r>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4</m:t>
                          </m:r>
                        </m:sup>
                      </m:sSup>
                      <m:r>
                        <a:rPr lang="it-IT" b="0" i="1" smtClean="0">
                          <a:latin typeface="Cambria Math" panose="02040503050406030204" pitchFamily="18" charset="0"/>
                          <a:ea typeface="Cambria Math" panose="02040503050406030204" pitchFamily="18" charset="0"/>
                        </a:rPr>
                        <m:t>∙9×</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−8</m:t>
                          </m:r>
                        </m:sup>
                      </m:sSup>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d>
                            <m:dPr>
                              <m:ctrlPr>
                                <a:rPr lang="it-IT" b="0" i="1" smtClean="0">
                                  <a:latin typeface="Cambria Math" panose="02040503050406030204" pitchFamily="18" charset="0"/>
                                  <a:ea typeface="Cambria Math" panose="02040503050406030204" pitchFamily="18" charset="0"/>
                                </a:rPr>
                              </m:ctrlPr>
                            </m:dPr>
                            <m:e>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1</m:t>
                                  </m:r>
                                </m:den>
                              </m:f>
                            </m:e>
                          </m:d>
                        </m:e>
                        <m:sup>
                          <m:r>
                            <a:rPr lang="it-IT" b="0" i="1" smtClean="0">
                              <a:latin typeface="Cambria Math" panose="02040503050406030204" pitchFamily="18" charset="0"/>
                              <a:ea typeface="Cambria Math" panose="02040503050406030204" pitchFamily="18" charset="0"/>
                            </a:rPr>
                            <m:t>−1</m:t>
                          </m:r>
                        </m:sup>
                      </m:sSup>
                      <m:r>
                        <a:rPr lang="it-IT" b="0" i="1" smtClean="0">
                          <a:latin typeface="Cambria Math" panose="02040503050406030204" pitchFamily="18" charset="0"/>
                          <a:ea typeface="Cambria Math" panose="02040503050406030204" pitchFamily="18" charset="0"/>
                        </a:rPr>
                        <m:t>=4.5×</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−3</m:t>
                          </m:r>
                        </m:sup>
                      </m:sSup>
                      <m:r>
                        <a:rPr lang="it-IT" b="0" i="1" smtClean="0">
                          <a:latin typeface="Cambria Math" panose="02040503050406030204" pitchFamily="18" charset="0"/>
                          <a:ea typeface="Cambria Math" panose="02040503050406030204" pitchFamily="18" charset="0"/>
                        </a:rPr>
                        <m:t>𝑚𝑏𝑎𝑟</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𝑙𝑡</m:t>
                          </m:r>
                        </m:num>
                        <m:den>
                          <m:r>
                            <a:rPr lang="it-IT" b="0" i="1" smtClean="0">
                              <a:latin typeface="Cambria Math" panose="02040503050406030204" pitchFamily="18" charset="0"/>
                              <a:ea typeface="Cambria Math" panose="02040503050406030204" pitchFamily="18" charset="0"/>
                            </a:rPr>
                            <m:t>𝑠</m:t>
                          </m:r>
                        </m:den>
                      </m:f>
                    </m:oMath>
                  </m:oMathPara>
                </a14:m>
                <a:endParaRPr lang="en-US" dirty="0"/>
              </a:p>
            </p:txBody>
          </p:sp>
        </mc:Choice>
        <mc:Fallback xmlns="">
          <p:sp>
            <p:nvSpPr>
              <p:cNvPr id="33" name="CasellaDiTesto 32">
                <a:extLst>
                  <a:ext uri="{FF2B5EF4-FFF2-40B4-BE49-F238E27FC236}">
                    <a16:creationId xmlns:a16="http://schemas.microsoft.com/office/drawing/2014/main" id="{7F8845EE-68AF-F594-2CA1-F8F069E64EE4}"/>
                  </a:ext>
                </a:extLst>
              </p:cNvPr>
              <p:cNvSpPr txBox="1">
                <a:spLocks noRot="1" noChangeAspect="1" noMove="1" noResize="1" noEditPoints="1" noAdjustHandles="1" noChangeArrowheads="1" noChangeShapeType="1" noTextEdit="1"/>
              </p:cNvSpPr>
              <p:nvPr/>
            </p:nvSpPr>
            <p:spPr>
              <a:xfrm>
                <a:off x="592636" y="5338995"/>
                <a:ext cx="7845802" cy="676467"/>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FAA2E584-9F15-D8AE-16DA-03E75C8C35A3}"/>
                  </a:ext>
                </a:extLst>
              </p:cNvPr>
              <p:cNvSpPr txBox="1"/>
              <p:nvPr/>
            </p:nvSpPr>
            <p:spPr>
              <a:xfrm>
                <a:off x="592636" y="6046798"/>
                <a:ext cx="5637505"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𝑢𝑙𝑡</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h𝑟</m:t>
                          </m:r>
                        </m:e>
                      </m:d>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𝑄</m:t>
                              </m:r>
                            </m:e>
                            <m:sub>
                              <m:r>
                                <a:rPr lang="it-IT" b="0" i="1" smtClean="0">
                                  <a:latin typeface="Cambria Math" panose="02040503050406030204" pitchFamily="18" charset="0"/>
                                </a:rPr>
                                <m:t>𝑑𝑒𝑔</m:t>
                              </m:r>
                            </m:sub>
                          </m:sSub>
                          <m:r>
                            <a:rPr lang="it-IT" b="0" i="1" smtClean="0">
                              <a:latin typeface="Cambria Math" panose="02040503050406030204" pitchFamily="18" charset="0"/>
                            </a:rPr>
                            <m:t>(1</m:t>
                          </m:r>
                          <m:r>
                            <a:rPr lang="it-IT" b="0" i="1" smtClean="0">
                              <a:latin typeface="Cambria Math" panose="02040503050406030204" pitchFamily="18" charset="0"/>
                            </a:rPr>
                            <m:t>h𝑟</m:t>
                          </m:r>
                          <m:r>
                            <a:rPr lang="it-IT" b="0" i="1" smtClean="0">
                              <a:latin typeface="Cambria Math" panose="02040503050406030204" pitchFamily="18" charset="0"/>
                            </a:rPr>
                            <m:t>)</m:t>
                          </m:r>
                        </m:num>
                        <m:den>
                          <m:r>
                            <a:rPr lang="it-IT" b="0" i="1" smtClean="0">
                              <a:latin typeface="Cambria Math" panose="02040503050406030204" pitchFamily="18" charset="0"/>
                            </a:rPr>
                            <m:t>𝑆</m:t>
                          </m:r>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i="1">
                              <a:latin typeface="Cambria Math" panose="02040503050406030204" pitchFamily="18" charset="0"/>
                            </a:rPr>
                            <m:t>4.5×</m:t>
                          </m:r>
                          <m:sSup>
                            <m:sSupPr>
                              <m:ctrlPr>
                                <a:rPr lang="it-IT" i="1">
                                  <a:latin typeface="Cambria Math" panose="02040503050406030204" pitchFamily="18" charset="0"/>
                                </a:rPr>
                              </m:ctrlPr>
                            </m:sSupPr>
                            <m:e>
                              <m:r>
                                <a:rPr lang="it-IT" i="1">
                                  <a:latin typeface="Cambria Math" panose="02040503050406030204" pitchFamily="18" charset="0"/>
                                </a:rPr>
                                <m:t>10</m:t>
                              </m:r>
                            </m:e>
                            <m:sup>
                              <m:r>
                                <a:rPr lang="it-IT" i="1">
                                  <a:latin typeface="Cambria Math" panose="02040503050406030204" pitchFamily="18" charset="0"/>
                                </a:rPr>
                                <m:t>−3</m:t>
                              </m:r>
                            </m:sup>
                          </m:sSup>
                        </m:num>
                        <m:den>
                          <m:r>
                            <a:rPr lang="it-IT" b="0" i="1" smtClean="0">
                              <a:latin typeface="Cambria Math" panose="02040503050406030204" pitchFamily="18" charset="0"/>
                            </a:rPr>
                            <m:t>9×</m:t>
                          </m:r>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2</m:t>
                              </m:r>
                            </m:sup>
                          </m:sSup>
                        </m:den>
                      </m:f>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5×</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−6</m:t>
                          </m:r>
                        </m:sup>
                      </m:sSup>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𝑚𝑏𝑎𝑟</m:t>
                      </m:r>
                    </m:oMath>
                  </m:oMathPara>
                </a14:m>
                <a:endParaRPr lang="en-US" dirty="0"/>
              </a:p>
            </p:txBody>
          </p:sp>
        </mc:Choice>
        <mc:Fallback xmlns="">
          <p:sp>
            <p:nvSpPr>
              <p:cNvPr id="35" name="CasellaDiTesto 34">
                <a:extLst>
                  <a:ext uri="{FF2B5EF4-FFF2-40B4-BE49-F238E27FC236}">
                    <a16:creationId xmlns:a16="http://schemas.microsoft.com/office/drawing/2014/main" id="{FAA2E584-9F15-D8AE-16DA-03E75C8C35A3}"/>
                  </a:ext>
                </a:extLst>
              </p:cNvPr>
              <p:cNvSpPr txBox="1">
                <a:spLocks noRot="1" noChangeAspect="1" noMove="1" noResize="1" noEditPoints="1" noAdjustHandles="1" noChangeArrowheads="1" noChangeShapeType="1" noTextEdit="1"/>
              </p:cNvSpPr>
              <p:nvPr/>
            </p:nvSpPr>
            <p:spPr>
              <a:xfrm>
                <a:off x="592636" y="6046798"/>
                <a:ext cx="5637505" cy="555858"/>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6" name="Input penna 35">
                <a:extLst>
                  <a:ext uri="{FF2B5EF4-FFF2-40B4-BE49-F238E27FC236}">
                    <a16:creationId xmlns:a16="http://schemas.microsoft.com/office/drawing/2014/main" id="{A7F0D6BC-EE67-FF42-50E1-32EC46D9DFEC}"/>
                  </a:ext>
                </a:extLst>
              </p14:cNvPr>
              <p14:cNvContentPartPr/>
              <p14:nvPr/>
            </p14:nvContentPartPr>
            <p14:xfrm>
              <a:off x="777060" y="4349760"/>
              <a:ext cx="3520440" cy="70560"/>
            </p14:xfrm>
          </p:contentPart>
        </mc:Choice>
        <mc:Fallback xmlns="">
          <p:pic>
            <p:nvPicPr>
              <p:cNvPr id="36" name="Input penna 35">
                <a:extLst>
                  <a:ext uri="{FF2B5EF4-FFF2-40B4-BE49-F238E27FC236}">
                    <a16:creationId xmlns:a16="http://schemas.microsoft.com/office/drawing/2014/main" id="{A7F0D6BC-EE67-FF42-50E1-32EC46D9DFEC}"/>
                  </a:ext>
                </a:extLst>
              </p:cNvPr>
              <p:cNvPicPr/>
              <p:nvPr/>
            </p:nvPicPr>
            <p:blipFill>
              <a:blip r:embed="rId8"/>
              <a:stretch>
                <a:fillRect/>
              </a:stretch>
            </p:blipFill>
            <p:spPr>
              <a:xfrm>
                <a:off x="723060" y="4242120"/>
                <a:ext cx="3628080" cy="286200"/>
              </a:xfrm>
              <a:prstGeom prst="rect">
                <a:avLst/>
              </a:prstGeom>
            </p:spPr>
          </p:pic>
        </mc:Fallback>
      </mc:AlternateContent>
    </p:spTree>
    <p:extLst>
      <p:ext uri="{BB962C8B-B14F-4D97-AF65-F5344CB8AC3E}">
        <p14:creationId xmlns:p14="http://schemas.microsoft.com/office/powerpoint/2010/main" val="150863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EB73322-F7D5-C933-395E-42B62902242D}"/>
              </a:ext>
            </a:extLst>
          </p:cNvPr>
          <p:cNvSpPr>
            <a:spLocks noGrp="1"/>
          </p:cNvSpPr>
          <p:nvPr>
            <p:ph type="title"/>
          </p:nvPr>
        </p:nvSpPr>
        <p:spPr/>
        <p:txBody>
          <a:bodyPr>
            <a:normAutofit fontScale="90000"/>
          </a:bodyPr>
          <a:lstStyle/>
          <a:p>
            <a:r>
              <a:rPr lang="it-IT" dirty="0"/>
              <a:t>Definizione di Portata (Throughput) (1/3)</a:t>
            </a:r>
          </a:p>
        </p:txBody>
      </p:sp>
      <p:sp>
        <p:nvSpPr>
          <p:cNvPr id="6" name="CasellaDiTesto 5">
            <a:extLst>
              <a:ext uri="{FF2B5EF4-FFF2-40B4-BE49-F238E27FC236}">
                <a16:creationId xmlns:a16="http://schemas.microsoft.com/office/drawing/2014/main" id="{19253686-0055-D574-45F4-B266C706EF28}"/>
              </a:ext>
            </a:extLst>
          </p:cNvPr>
          <p:cNvSpPr txBox="1"/>
          <p:nvPr/>
        </p:nvSpPr>
        <p:spPr>
          <a:xfrm>
            <a:off x="454921" y="1122891"/>
            <a:ext cx="10851254" cy="646331"/>
          </a:xfrm>
          <a:prstGeom prst="rect">
            <a:avLst/>
          </a:prstGeom>
          <a:noFill/>
        </p:spPr>
        <p:txBody>
          <a:bodyPr wrap="square" rtlCol="0">
            <a:spAutoFit/>
          </a:bodyPr>
          <a:lstStyle/>
          <a:p>
            <a:r>
              <a:rPr lang="it-IT" dirty="0"/>
              <a:t>Utilizzando la legge dei gas è possibile definire una specifica quantità di gas contenuta in un volume V quando sono definite le condizioni </a:t>
            </a:r>
            <a:r>
              <a:rPr lang="it-IT" i="1" dirty="0"/>
              <a:t>p</a:t>
            </a:r>
            <a:r>
              <a:rPr lang="it-IT" dirty="0"/>
              <a:t> e </a:t>
            </a:r>
            <a:r>
              <a:rPr lang="it-IT" i="1" dirty="0"/>
              <a:t>T</a:t>
            </a:r>
            <a:r>
              <a:rPr lang="it-IT" dirty="0"/>
              <a:t> del sistema.</a:t>
            </a: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4427A12A-4469-D908-2002-62DCD36E24CE}"/>
                  </a:ext>
                </a:extLst>
              </p:cNvPr>
              <p:cNvSpPr txBox="1"/>
              <p:nvPr/>
            </p:nvSpPr>
            <p:spPr>
              <a:xfrm>
                <a:off x="1121555" y="4442062"/>
                <a:ext cx="8850243" cy="276999"/>
              </a:xfrm>
              <a:prstGeom prst="rect">
                <a:avLst/>
              </a:prstGeom>
              <a:noFill/>
            </p:spPr>
            <p:txBody>
              <a:bodyPr wrap="none" lIns="0" tIns="0" rIns="0" bIns="0" rtlCol="0">
                <a:spAutoFit/>
              </a:bodyPr>
              <a:lstStyle/>
              <a:p>
                <a:r>
                  <a:rPr lang="it-IT" b="0" dirty="0"/>
                  <a:t>Utilizzando la legge dei gas perfetti risulta che </a:t>
                </a:r>
                <a14:m>
                  <m:oMath xmlns:m="http://schemas.openxmlformats.org/officeDocument/2006/math">
                    <m:r>
                      <a:rPr lang="it-IT" b="0" i="1" smtClean="0">
                        <a:latin typeface="Cambria Math" panose="02040503050406030204" pitchFamily="18" charset="0"/>
                      </a:rPr>
                      <m:t>𝑝</m:t>
                    </m:r>
                    <m:r>
                      <a:rPr lang="it-IT" b="0" i="1" smtClean="0">
                        <a:latin typeface="Cambria Math" panose="02040503050406030204" pitchFamily="18" charset="0"/>
                      </a:rPr>
                      <m:t> </m:t>
                    </m:r>
                    <m:r>
                      <a:rPr lang="it-IT" b="0" i="1" smtClean="0">
                        <a:latin typeface="Cambria Math" panose="02040503050406030204" pitchFamily="18" charset="0"/>
                      </a:rPr>
                      <m:t>𝑉</m:t>
                    </m:r>
                    <m:r>
                      <a:rPr lang="it-IT" b="0" i="1" smtClean="0">
                        <a:latin typeface="Cambria Math" panose="02040503050406030204" pitchFamily="18" charset="0"/>
                      </a:rPr>
                      <m:t> </m:t>
                    </m:r>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𝑚𝑏𝑎𝑟</m:t>
                        </m:r>
                        <m:r>
                          <a:rPr lang="it-IT" b="0" i="1" smtClean="0">
                            <a:latin typeface="Cambria Math" panose="02040503050406030204" pitchFamily="18" charset="0"/>
                          </a:rPr>
                          <m:t> </m:t>
                        </m:r>
                        <m:r>
                          <a:rPr lang="it-IT" b="0" i="1" smtClean="0">
                            <a:latin typeface="Cambria Math" panose="02040503050406030204" pitchFamily="18" charset="0"/>
                          </a:rPr>
                          <m:t>𝑙𝑡</m:t>
                        </m:r>
                      </m:e>
                    </m:d>
                  </m:oMath>
                </a14:m>
                <a:r>
                  <a:rPr lang="it-IT" dirty="0"/>
                  <a:t> è proporzionale al numero di moli</a:t>
                </a:r>
              </a:p>
            </p:txBody>
          </p:sp>
        </mc:Choice>
        <mc:Fallback xmlns="">
          <p:sp>
            <p:nvSpPr>
              <p:cNvPr id="7" name="CasellaDiTesto 6">
                <a:extLst>
                  <a:ext uri="{FF2B5EF4-FFF2-40B4-BE49-F238E27FC236}">
                    <a16:creationId xmlns:a16="http://schemas.microsoft.com/office/drawing/2014/main" id="{4427A12A-4469-D908-2002-62DCD36E24CE}"/>
                  </a:ext>
                </a:extLst>
              </p:cNvPr>
              <p:cNvSpPr txBox="1">
                <a:spLocks noRot="1" noChangeAspect="1" noMove="1" noResize="1" noEditPoints="1" noAdjustHandles="1" noChangeArrowheads="1" noChangeShapeType="1" noTextEdit="1"/>
              </p:cNvSpPr>
              <p:nvPr/>
            </p:nvSpPr>
            <p:spPr>
              <a:xfrm>
                <a:off x="1121555" y="4442062"/>
                <a:ext cx="8850243" cy="276999"/>
              </a:xfrm>
              <a:prstGeom prst="rect">
                <a:avLst/>
              </a:prstGeom>
              <a:blipFill>
                <a:blip r:embed="rId2"/>
                <a:stretch>
                  <a:fillRect l="-1653" t="-28889" r="-1309" b="-51111"/>
                </a:stretch>
              </a:blipFill>
            </p:spPr>
            <p:txBody>
              <a:bodyPr/>
              <a:lstStyle/>
              <a:p>
                <a:r>
                  <a:rPr lang="it-IT">
                    <a:noFill/>
                  </a:rPr>
                  <a:t> </a:t>
                </a:r>
              </a:p>
            </p:txBody>
          </p:sp>
        </mc:Fallback>
      </mc:AlternateContent>
      <p:grpSp>
        <p:nvGrpSpPr>
          <p:cNvPr id="46" name="Gruppo 45">
            <a:extLst>
              <a:ext uri="{FF2B5EF4-FFF2-40B4-BE49-F238E27FC236}">
                <a16:creationId xmlns:a16="http://schemas.microsoft.com/office/drawing/2014/main" id="{7B0147E9-5BC5-BB12-C57B-71D7FDBF776D}"/>
              </a:ext>
            </a:extLst>
          </p:cNvPr>
          <p:cNvGrpSpPr/>
          <p:nvPr/>
        </p:nvGrpSpPr>
        <p:grpSpPr>
          <a:xfrm>
            <a:off x="4179235" y="1908367"/>
            <a:ext cx="2583515" cy="2100920"/>
            <a:chOff x="8777008" y="1765592"/>
            <a:chExt cx="2583515" cy="2100920"/>
          </a:xfrm>
        </p:grpSpPr>
        <p:grpSp>
          <p:nvGrpSpPr>
            <p:cNvPr id="24" name="Gruppo 23">
              <a:extLst>
                <a:ext uri="{FF2B5EF4-FFF2-40B4-BE49-F238E27FC236}">
                  <a16:creationId xmlns:a16="http://schemas.microsoft.com/office/drawing/2014/main" id="{75BB68CC-692E-EFF7-D5DC-295D6DB042EE}"/>
                </a:ext>
              </a:extLst>
            </p:cNvPr>
            <p:cNvGrpSpPr/>
            <p:nvPr/>
          </p:nvGrpSpPr>
          <p:grpSpPr>
            <a:xfrm>
              <a:off x="8777008" y="1765592"/>
              <a:ext cx="2583515" cy="2100920"/>
              <a:chOff x="7367308" y="3257550"/>
              <a:chExt cx="2583515" cy="2100920"/>
            </a:xfrm>
          </p:grpSpPr>
          <p:sp>
            <p:nvSpPr>
              <p:cNvPr id="10" name="Ovale 9">
                <a:extLst>
                  <a:ext uri="{FF2B5EF4-FFF2-40B4-BE49-F238E27FC236}">
                    <a16:creationId xmlns:a16="http://schemas.microsoft.com/office/drawing/2014/main" id="{1970FF58-64A9-7AF6-267F-0FDCA9C9F9CD}"/>
                  </a:ext>
                </a:extLst>
              </p:cNvPr>
              <p:cNvSpPr/>
              <p:nvPr/>
            </p:nvSpPr>
            <p:spPr>
              <a:xfrm>
                <a:off x="8561294" y="3968941"/>
                <a:ext cx="1389529" cy="1389529"/>
              </a:xfrm>
              <a:prstGeom prst="ellipse">
                <a:avLst/>
              </a:prstGeom>
              <a:solidFill>
                <a:srgbClr val="C0E0C0"/>
              </a:solidFill>
              <a:ln w="19050">
                <a:solidFill>
                  <a:schemeClr val="accent1">
                    <a:lumMod val="75000"/>
                  </a:schemeClr>
                </a:solidFill>
              </a:ln>
              <a:scene3d>
                <a:camera prst="isometricRightU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9" name="Ovale 8">
                <a:extLst>
                  <a:ext uri="{FF2B5EF4-FFF2-40B4-BE49-F238E27FC236}">
                    <a16:creationId xmlns:a16="http://schemas.microsoft.com/office/drawing/2014/main" id="{AE721872-0743-0B88-8B71-7A134D101B20}"/>
                  </a:ext>
                </a:extLst>
              </p:cNvPr>
              <p:cNvSpPr/>
              <p:nvPr/>
            </p:nvSpPr>
            <p:spPr>
              <a:xfrm>
                <a:off x="7368988" y="3299012"/>
                <a:ext cx="1389529" cy="1389529"/>
              </a:xfrm>
              <a:prstGeom prst="ellipse">
                <a:avLst/>
              </a:prstGeom>
              <a:ln w="19050">
                <a:solidFill>
                  <a:schemeClr val="accent1">
                    <a:lumMod val="75000"/>
                  </a:schemeClr>
                </a:solidFill>
              </a:ln>
              <a:scene3d>
                <a:camera prst="isometricRightU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22" name="Figura a mano libera: forma 21">
                <a:extLst>
                  <a:ext uri="{FF2B5EF4-FFF2-40B4-BE49-F238E27FC236}">
                    <a16:creationId xmlns:a16="http://schemas.microsoft.com/office/drawing/2014/main" id="{C3D21205-7ABE-B8BA-5B61-CE9B358A575D}"/>
                  </a:ext>
                </a:extLst>
              </p:cNvPr>
              <p:cNvSpPr/>
              <p:nvPr/>
            </p:nvSpPr>
            <p:spPr>
              <a:xfrm>
                <a:off x="7600950" y="3257550"/>
                <a:ext cx="1231900" cy="1809750"/>
              </a:xfrm>
              <a:custGeom>
                <a:avLst/>
                <a:gdLst>
                  <a:gd name="connsiteX0" fmla="*/ 933450 w 1231900"/>
                  <a:gd name="connsiteY0" fmla="*/ 0 h 1809750"/>
                  <a:gd name="connsiteX1" fmla="*/ 476250 w 1231900"/>
                  <a:gd name="connsiteY1" fmla="*/ 476250 h 1809750"/>
                  <a:gd name="connsiteX2" fmla="*/ 0 w 1231900"/>
                  <a:gd name="connsiteY2" fmla="*/ 1511300 h 1809750"/>
                  <a:gd name="connsiteX3" fmla="*/ 412750 w 1231900"/>
                  <a:gd name="connsiteY3" fmla="*/ 1809750 h 1809750"/>
                  <a:gd name="connsiteX4" fmla="*/ 1047750 w 1231900"/>
                  <a:gd name="connsiteY4" fmla="*/ 901700 h 1809750"/>
                  <a:gd name="connsiteX5" fmla="*/ 1231900 w 1231900"/>
                  <a:gd name="connsiteY5" fmla="*/ 95250 h 1809750"/>
                  <a:gd name="connsiteX6" fmla="*/ 933450 w 1231900"/>
                  <a:gd name="connsiteY6" fmla="*/ 0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900" h="1809750">
                    <a:moveTo>
                      <a:pt x="933450" y="0"/>
                    </a:moveTo>
                    <a:lnTo>
                      <a:pt x="476250" y="476250"/>
                    </a:lnTo>
                    <a:lnTo>
                      <a:pt x="0" y="1511300"/>
                    </a:lnTo>
                    <a:lnTo>
                      <a:pt x="412750" y="1809750"/>
                    </a:lnTo>
                    <a:lnTo>
                      <a:pt x="1047750" y="901700"/>
                    </a:lnTo>
                    <a:lnTo>
                      <a:pt x="1231900" y="95250"/>
                    </a:lnTo>
                    <a:lnTo>
                      <a:pt x="9334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Ovale 19">
                <a:extLst>
                  <a:ext uri="{FF2B5EF4-FFF2-40B4-BE49-F238E27FC236}">
                    <a16:creationId xmlns:a16="http://schemas.microsoft.com/office/drawing/2014/main" id="{BFA17A6E-B1C5-AE0A-00FC-028BD6453623}"/>
                  </a:ext>
                </a:extLst>
              </p:cNvPr>
              <p:cNvSpPr/>
              <p:nvPr/>
            </p:nvSpPr>
            <p:spPr>
              <a:xfrm>
                <a:off x="7367308" y="3299012"/>
                <a:ext cx="1389529" cy="1389529"/>
              </a:xfrm>
              <a:prstGeom prst="ellipse">
                <a:avLst/>
              </a:prstGeom>
              <a:noFill/>
              <a:ln w="19050">
                <a:solidFill>
                  <a:schemeClr val="accent1">
                    <a:lumMod val="75000"/>
                  </a:schemeClr>
                </a:solidFill>
                <a:prstDash val="dash"/>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6" name="Connettore diritto 15">
                <a:extLst>
                  <a:ext uri="{FF2B5EF4-FFF2-40B4-BE49-F238E27FC236}">
                    <a16:creationId xmlns:a16="http://schemas.microsoft.com/office/drawing/2014/main" id="{E0571785-5789-A869-7C1C-30D0E3603B57}"/>
                  </a:ext>
                </a:extLst>
              </p:cNvPr>
              <p:cNvCxnSpPr>
                <a:cxnSpLocks/>
              </p:cNvCxnSpPr>
              <p:nvPr/>
            </p:nvCxnSpPr>
            <p:spPr>
              <a:xfrm>
                <a:off x="7684787" y="4589565"/>
                <a:ext cx="1224449" cy="6833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13B03FFD-49E0-E261-D5B2-2632B85F70A5}"/>
                  </a:ext>
                </a:extLst>
              </p:cNvPr>
              <p:cNvCxnSpPr>
                <a:cxnSpLocks/>
              </p:cNvCxnSpPr>
              <p:nvPr/>
            </p:nvCxnSpPr>
            <p:spPr>
              <a:xfrm>
                <a:off x="8410575" y="3384550"/>
                <a:ext cx="1149350" cy="65405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2" name="Ovale 41">
              <a:extLst>
                <a:ext uri="{FF2B5EF4-FFF2-40B4-BE49-F238E27FC236}">
                  <a16:creationId xmlns:a16="http://schemas.microsoft.com/office/drawing/2014/main" id="{E446BCC6-631E-E87D-1708-1B3B6E54C28F}"/>
                </a:ext>
              </a:extLst>
            </p:cNvPr>
            <p:cNvSpPr/>
            <p:nvPr/>
          </p:nvSpPr>
          <p:spPr>
            <a:xfrm>
              <a:off x="9613058" y="2183617"/>
              <a:ext cx="72000" cy="72000"/>
            </a:xfrm>
            <a:prstGeom prst="ellipse">
              <a:avLst/>
            </a:prstGeom>
            <a:solidFill>
              <a:srgbClr val="E306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3" name="Ovale 42">
              <a:extLst>
                <a:ext uri="{FF2B5EF4-FFF2-40B4-BE49-F238E27FC236}">
                  <a16:creationId xmlns:a16="http://schemas.microsoft.com/office/drawing/2014/main" id="{5E50AAEE-EE22-E6F4-AC6F-C035E9F46FEE}"/>
                </a:ext>
              </a:extLst>
            </p:cNvPr>
            <p:cNvSpPr/>
            <p:nvPr/>
          </p:nvSpPr>
          <p:spPr>
            <a:xfrm>
              <a:off x="9854099" y="2772436"/>
              <a:ext cx="72000" cy="72000"/>
            </a:xfrm>
            <a:prstGeom prst="ellipse">
              <a:avLst/>
            </a:prstGeom>
            <a:solidFill>
              <a:srgbClr val="E306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4" name="Ovale 43">
              <a:extLst>
                <a:ext uri="{FF2B5EF4-FFF2-40B4-BE49-F238E27FC236}">
                  <a16:creationId xmlns:a16="http://schemas.microsoft.com/office/drawing/2014/main" id="{49DC27C7-C4A3-A6C8-0957-39BEC8C1E6BB}"/>
                </a:ext>
              </a:extLst>
            </p:cNvPr>
            <p:cNvSpPr/>
            <p:nvPr/>
          </p:nvSpPr>
          <p:spPr>
            <a:xfrm>
              <a:off x="10211432" y="2507294"/>
              <a:ext cx="72000" cy="72000"/>
            </a:xfrm>
            <a:prstGeom prst="ellipse">
              <a:avLst/>
            </a:prstGeom>
            <a:solidFill>
              <a:srgbClr val="E306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5" name="Ovale 44">
              <a:extLst>
                <a:ext uri="{FF2B5EF4-FFF2-40B4-BE49-F238E27FC236}">
                  <a16:creationId xmlns:a16="http://schemas.microsoft.com/office/drawing/2014/main" id="{B2BE00CB-1E70-C594-0C01-BA56A3C30E94}"/>
                </a:ext>
              </a:extLst>
            </p:cNvPr>
            <p:cNvSpPr/>
            <p:nvPr/>
          </p:nvSpPr>
          <p:spPr>
            <a:xfrm>
              <a:off x="10144450" y="2906483"/>
              <a:ext cx="72000" cy="72000"/>
            </a:xfrm>
            <a:prstGeom prst="ellipse">
              <a:avLst/>
            </a:prstGeom>
            <a:solidFill>
              <a:srgbClr val="E306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2" name="CasellaDiTesto 1">
            <a:extLst>
              <a:ext uri="{FF2B5EF4-FFF2-40B4-BE49-F238E27FC236}">
                <a16:creationId xmlns:a16="http://schemas.microsoft.com/office/drawing/2014/main" id="{6D591E06-7C63-DD04-690B-690FF3E41214}"/>
              </a:ext>
            </a:extLst>
          </p:cNvPr>
          <p:cNvSpPr txBox="1"/>
          <p:nvPr/>
        </p:nvSpPr>
        <p:spPr>
          <a:xfrm>
            <a:off x="6762750" y="2802545"/>
            <a:ext cx="4456028" cy="369332"/>
          </a:xfrm>
          <a:prstGeom prst="rect">
            <a:avLst/>
          </a:prstGeom>
          <a:noFill/>
        </p:spPr>
        <p:txBody>
          <a:bodyPr wrap="none" rtlCol="0">
            <a:spAutoFit/>
          </a:bodyPr>
          <a:lstStyle/>
          <a:p>
            <a:r>
              <a:rPr lang="it-IT" dirty="0"/>
              <a:t>cilindro di volume </a:t>
            </a:r>
            <a:r>
              <a:rPr lang="it-IT" i="1" dirty="0"/>
              <a:t>V</a:t>
            </a:r>
            <a:r>
              <a:rPr lang="it-IT" dirty="0"/>
              <a:t> alle condizioni </a:t>
            </a:r>
            <a:r>
              <a:rPr lang="it-IT" i="1" dirty="0"/>
              <a:t>p</a:t>
            </a:r>
            <a:r>
              <a:rPr lang="it-IT" dirty="0"/>
              <a:t> e </a:t>
            </a:r>
            <a:r>
              <a:rPr lang="it-IT" i="1" dirty="0"/>
              <a:t>T</a:t>
            </a:r>
            <a:r>
              <a:rPr lang="it-IT" dirty="0"/>
              <a:t> note</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2067905D-CA74-28CF-8105-1C8D9BF23B56}"/>
                  </a:ext>
                </a:extLst>
              </p:cNvPr>
              <p:cNvSpPr txBox="1"/>
              <p:nvPr/>
            </p:nvSpPr>
            <p:spPr>
              <a:xfrm>
                <a:off x="1720265" y="5151836"/>
                <a:ext cx="1423899" cy="523220"/>
              </a:xfrm>
              <a:prstGeom prst="rect">
                <a:avLst/>
              </a:prstGeom>
              <a:noFill/>
            </p:spPr>
            <p:txBody>
              <a:bodyPr wrap="square">
                <a:spAutoFit/>
              </a:bodyPr>
              <a:lstStyle/>
              <a:p>
                <a:pPr marL="0" indent="0">
                  <a:spcBef>
                    <a:spcPts val="1200"/>
                  </a:spcBef>
                  <a:spcAft>
                    <a:spcPts val="12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𝑝</m:t>
                      </m:r>
                      <m:r>
                        <a:rPr lang="it-IT" sz="1800" b="0" i="1" smtClean="0">
                          <a:latin typeface="Cambria Math" panose="02040503050406030204" pitchFamily="18" charset="0"/>
                        </a:rPr>
                        <m:t> </m:t>
                      </m:r>
                      <m:r>
                        <a:rPr lang="it-IT" sz="1800" b="0" i="1" smtClean="0">
                          <a:latin typeface="Cambria Math" panose="02040503050406030204" pitchFamily="18" charset="0"/>
                        </a:rPr>
                        <m:t>𝑉</m:t>
                      </m:r>
                      <m:r>
                        <a:rPr lang="it-IT" sz="1800" b="0" i="1" smtClean="0">
                          <a:latin typeface="Cambria Math" panose="02040503050406030204" pitchFamily="18" charset="0"/>
                        </a:rPr>
                        <m:t>=</m:t>
                      </m:r>
                      <m:r>
                        <a:rPr lang="it-IT" sz="1800" b="0" i="1" smtClean="0">
                          <a:latin typeface="Cambria Math" panose="02040503050406030204" pitchFamily="18" charset="0"/>
                        </a:rPr>
                        <m:t>𝑛</m:t>
                      </m:r>
                      <m:r>
                        <a:rPr lang="it-IT" sz="1800" b="0" i="1" smtClean="0">
                          <a:latin typeface="Cambria Math" panose="02040503050406030204" pitchFamily="18" charset="0"/>
                        </a:rPr>
                        <m:t> </m:t>
                      </m:r>
                      <m:r>
                        <a:rPr lang="it-IT" sz="1800" b="0" i="1" smtClean="0">
                          <a:latin typeface="Cambria Math" panose="02040503050406030204" pitchFamily="18" charset="0"/>
                        </a:rPr>
                        <m:t>𝑅</m:t>
                      </m:r>
                      <m:r>
                        <a:rPr lang="it-IT" sz="1800" b="0" i="1" smtClean="0">
                          <a:latin typeface="Cambria Math" panose="02040503050406030204" pitchFamily="18" charset="0"/>
                        </a:rPr>
                        <m:t> </m:t>
                      </m:r>
                      <m:r>
                        <a:rPr lang="it-IT" sz="1800" b="0" i="1" smtClean="0">
                          <a:latin typeface="Cambria Math" panose="02040503050406030204" pitchFamily="18" charset="0"/>
                        </a:rPr>
                        <m:t>𝑇</m:t>
                      </m:r>
                    </m:oMath>
                  </m:oMathPara>
                </a14:m>
                <a:endParaRPr lang="it-IT" sz="1800" b="0" dirty="0"/>
              </a:p>
            </p:txBody>
          </p:sp>
        </mc:Choice>
        <mc:Fallback xmlns="">
          <p:sp>
            <p:nvSpPr>
              <p:cNvPr id="11" name="CasellaDiTesto 10">
                <a:extLst>
                  <a:ext uri="{FF2B5EF4-FFF2-40B4-BE49-F238E27FC236}">
                    <a16:creationId xmlns:a16="http://schemas.microsoft.com/office/drawing/2014/main" id="{2067905D-CA74-28CF-8105-1C8D9BF23B56}"/>
                  </a:ext>
                </a:extLst>
              </p:cNvPr>
              <p:cNvSpPr txBox="1">
                <a:spLocks noRot="1" noChangeAspect="1" noMove="1" noResize="1" noEditPoints="1" noAdjustHandles="1" noChangeArrowheads="1" noChangeShapeType="1" noTextEdit="1"/>
              </p:cNvSpPr>
              <p:nvPr/>
            </p:nvSpPr>
            <p:spPr>
              <a:xfrm>
                <a:off x="1720265" y="5151836"/>
                <a:ext cx="1423899" cy="523220"/>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7F51B1A1-1C2F-5EF3-6A9B-450D1E5A1D0D}"/>
                  </a:ext>
                </a:extLst>
              </p:cNvPr>
              <p:cNvSpPr txBox="1"/>
              <p:nvPr/>
            </p:nvSpPr>
            <p:spPr>
              <a:xfrm>
                <a:off x="5417543" y="5061523"/>
                <a:ext cx="1423899" cy="762966"/>
              </a:xfrm>
              <a:prstGeom prst="rect">
                <a:avLst/>
              </a:prstGeom>
              <a:noFill/>
            </p:spPr>
            <p:txBody>
              <a:bodyPr wrap="square">
                <a:spAutoFit/>
              </a:bodyPr>
              <a:lstStyle/>
              <a:p>
                <a:pPr marL="0" indent="0">
                  <a:spcBef>
                    <a:spcPts val="1200"/>
                  </a:spcBef>
                  <a:spcAft>
                    <a:spcPts val="1200"/>
                  </a:spcAft>
                  <a:buNone/>
                </a:pPr>
                <a14:m>
                  <m:oMathPara xmlns:m="http://schemas.openxmlformats.org/officeDocument/2006/math">
                    <m:oMathParaPr>
                      <m:jc m:val="centerGroup"/>
                    </m:oMathParaPr>
                    <m:oMath xmlns:m="http://schemas.openxmlformats.org/officeDocument/2006/math">
                      <m:f>
                        <m:fPr>
                          <m:ctrlPr>
                            <a:rPr lang="it-IT" sz="1800" b="0" i="1" smtClean="0">
                              <a:latin typeface="Cambria Math" panose="02040503050406030204" pitchFamily="18" charset="0"/>
                            </a:rPr>
                          </m:ctrlPr>
                        </m:fPr>
                        <m:num>
                          <m:r>
                            <a:rPr lang="it-IT" sz="1800" b="0" i="1" smtClean="0">
                              <a:latin typeface="Cambria Math" panose="02040503050406030204" pitchFamily="18" charset="0"/>
                            </a:rPr>
                            <m:t>𝑝</m:t>
                          </m:r>
                          <m:r>
                            <a:rPr lang="it-IT" sz="1800" b="0" i="1" smtClean="0">
                              <a:latin typeface="Cambria Math" panose="02040503050406030204" pitchFamily="18" charset="0"/>
                            </a:rPr>
                            <m:t> </m:t>
                          </m:r>
                          <m:r>
                            <a:rPr lang="it-IT" sz="1800" b="0" i="1" smtClean="0">
                              <a:latin typeface="Cambria Math" panose="02040503050406030204" pitchFamily="18" charset="0"/>
                            </a:rPr>
                            <m:t>𝑉</m:t>
                          </m:r>
                        </m:num>
                        <m:den>
                          <m:r>
                            <a:rPr lang="it-IT" sz="1800" b="0" i="1" smtClean="0">
                              <a:latin typeface="Cambria Math" panose="02040503050406030204" pitchFamily="18" charset="0"/>
                            </a:rPr>
                            <m:t>𝑛</m:t>
                          </m:r>
                        </m:den>
                      </m:f>
                      <m:r>
                        <a:rPr lang="it-IT" sz="1800" b="0" i="1" smtClean="0">
                          <a:latin typeface="Cambria Math" panose="02040503050406030204" pitchFamily="18" charset="0"/>
                        </a:rPr>
                        <m:t>=</m:t>
                      </m:r>
                      <m:r>
                        <a:rPr lang="it-IT" sz="1800" b="0" i="1" smtClean="0">
                          <a:latin typeface="Cambria Math" panose="02040503050406030204" pitchFamily="18" charset="0"/>
                        </a:rPr>
                        <m:t>𝑐𝑜𝑛𝑠𝑡</m:t>
                      </m:r>
                      <m:r>
                        <a:rPr lang="it-IT" sz="1800" b="0" i="1" smtClean="0">
                          <a:latin typeface="Cambria Math" panose="02040503050406030204" pitchFamily="18" charset="0"/>
                        </a:rPr>
                        <m:t>.</m:t>
                      </m:r>
                    </m:oMath>
                  </m:oMathPara>
                </a14:m>
                <a:endParaRPr lang="it-IT" sz="1800" b="0" dirty="0"/>
              </a:p>
            </p:txBody>
          </p:sp>
        </mc:Choice>
        <mc:Fallback xmlns="">
          <p:sp>
            <p:nvSpPr>
              <p:cNvPr id="13" name="CasellaDiTesto 12">
                <a:extLst>
                  <a:ext uri="{FF2B5EF4-FFF2-40B4-BE49-F238E27FC236}">
                    <a16:creationId xmlns:a16="http://schemas.microsoft.com/office/drawing/2014/main" id="{7F51B1A1-1C2F-5EF3-6A9B-450D1E5A1D0D}"/>
                  </a:ext>
                </a:extLst>
              </p:cNvPr>
              <p:cNvSpPr txBox="1">
                <a:spLocks noRot="1" noChangeAspect="1" noMove="1" noResize="1" noEditPoints="1" noAdjustHandles="1" noChangeArrowheads="1" noChangeShapeType="1" noTextEdit="1"/>
              </p:cNvSpPr>
              <p:nvPr/>
            </p:nvSpPr>
            <p:spPr>
              <a:xfrm>
                <a:off x="5417543" y="5061523"/>
                <a:ext cx="1423899" cy="762966"/>
              </a:xfrm>
              <a:prstGeom prst="rect">
                <a:avLst/>
              </a:prstGeom>
              <a:blipFill>
                <a:blip r:embed="rId4"/>
                <a:stretch>
                  <a:fillRect/>
                </a:stretch>
              </a:blipFill>
            </p:spPr>
            <p:txBody>
              <a:bodyPr/>
              <a:lstStyle/>
              <a:p>
                <a:r>
                  <a:rPr lang="it-IT">
                    <a:noFill/>
                  </a:rPr>
                  <a:t> </a:t>
                </a:r>
              </a:p>
            </p:txBody>
          </p:sp>
        </mc:Fallback>
      </mc:AlternateContent>
      <p:sp>
        <p:nvSpPr>
          <p:cNvPr id="14" name="CasellaDiTesto 13">
            <a:extLst>
              <a:ext uri="{FF2B5EF4-FFF2-40B4-BE49-F238E27FC236}">
                <a16:creationId xmlns:a16="http://schemas.microsoft.com/office/drawing/2014/main" id="{D80CD44E-412E-3ABE-5026-495825B56A1C}"/>
              </a:ext>
            </a:extLst>
          </p:cNvPr>
          <p:cNvSpPr txBox="1"/>
          <p:nvPr/>
        </p:nvSpPr>
        <p:spPr>
          <a:xfrm>
            <a:off x="3345244" y="5151836"/>
            <a:ext cx="2072299" cy="369332"/>
          </a:xfrm>
          <a:prstGeom prst="rect">
            <a:avLst/>
          </a:prstGeom>
          <a:noFill/>
        </p:spPr>
        <p:txBody>
          <a:bodyPr wrap="none" rtlCol="0">
            <a:spAutoFit/>
          </a:bodyPr>
          <a:lstStyle/>
          <a:p>
            <a:r>
              <a:rPr lang="it-IT" dirty="0"/>
              <a:t>se T è costante si ha</a:t>
            </a:r>
          </a:p>
        </p:txBody>
      </p:sp>
      <p:sp>
        <p:nvSpPr>
          <p:cNvPr id="15" name="CasellaDiTesto 14">
            <a:extLst>
              <a:ext uri="{FF2B5EF4-FFF2-40B4-BE49-F238E27FC236}">
                <a16:creationId xmlns:a16="http://schemas.microsoft.com/office/drawing/2014/main" id="{CB4D69F3-1F04-9C38-B457-B9881E746BC6}"/>
              </a:ext>
            </a:extLst>
          </p:cNvPr>
          <p:cNvSpPr txBox="1"/>
          <p:nvPr/>
        </p:nvSpPr>
        <p:spPr>
          <a:xfrm>
            <a:off x="1142985" y="5151836"/>
            <a:ext cx="417102" cy="369332"/>
          </a:xfrm>
          <a:prstGeom prst="rect">
            <a:avLst/>
          </a:prstGeom>
          <a:noFill/>
        </p:spPr>
        <p:txBody>
          <a:bodyPr wrap="none" rtlCol="0">
            <a:spAutoFit/>
          </a:bodyPr>
          <a:lstStyle/>
          <a:p>
            <a:r>
              <a:rPr lang="it-IT" dirty="0"/>
              <a:t>da</a:t>
            </a:r>
          </a:p>
        </p:txBody>
      </p:sp>
    </p:spTree>
    <p:extLst>
      <p:ext uri="{BB962C8B-B14F-4D97-AF65-F5344CB8AC3E}">
        <p14:creationId xmlns:p14="http://schemas.microsoft.com/office/powerpoint/2010/main" val="2351734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F0F4D6-C2E4-C4EB-7201-5F3A683C4BDC}"/>
              </a:ext>
            </a:extLst>
          </p:cNvPr>
          <p:cNvSpPr>
            <a:spLocks noGrp="1"/>
          </p:cNvSpPr>
          <p:nvPr>
            <p:ph type="title"/>
          </p:nvPr>
        </p:nvSpPr>
        <p:spPr/>
        <p:txBody>
          <a:bodyPr>
            <a:normAutofit fontScale="90000"/>
          </a:bodyPr>
          <a:lstStyle/>
          <a:p>
            <a:r>
              <a:rPr lang="it-IT"/>
              <a:t>Confronto del degassaggio specifico per alcuni materiali</a:t>
            </a:r>
            <a:endParaRPr lang="en-US"/>
          </a:p>
        </p:txBody>
      </p:sp>
      <p:grpSp>
        <p:nvGrpSpPr>
          <p:cNvPr id="18" name="Gruppo 17">
            <a:extLst>
              <a:ext uri="{FF2B5EF4-FFF2-40B4-BE49-F238E27FC236}">
                <a16:creationId xmlns:a16="http://schemas.microsoft.com/office/drawing/2014/main" id="{09039ED7-9297-3F2A-2100-2605EEE39760}"/>
              </a:ext>
            </a:extLst>
          </p:cNvPr>
          <p:cNvGrpSpPr/>
          <p:nvPr/>
        </p:nvGrpSpPr>
        <p:grpSpPr>
          <a:xfrm>
            <a:off x="475890" y="767255"/>
            <a:ext cx="5412828" cy="5733393"/>
            <a:chOff x="0" y="890353"/>
            <a:chExt cx="5675587" cy="5967649"/>
          </a:xfrm>
        </p:grpSpPr>
        <p:pic>
          <p:nvPicPr>
            <p:cNvPr id="5" name="Immagine 4">
              <a:extLst>
                <a:ext uri="{FF2B5EF4-FFF2-40B4-BE49-F238E27FC236}">
                  <a16:creationId xmlns:a16="http://schemas.microsoft.com/office/drawing/2014/main" id="{8AC4738C-7834-3715-70E6-0008577D25FA}"/>
                </a:ext>
              </a:extLst>
            </p:cNvPr>
            <p:cNvPicPr>
              <a:picLocks noChangeAspect="1"/>
            </p:cNvPicPr>
            <p:nvPr/>
          </p:nvPicPr>
          <p:blipFill>
            <a:blip r:embed="rId2"/>
            <a:stretch>
              <a:fillRect/>
            </a:stretch>
          </p:blipFill>
          <p:spPr>
            <a:xfrm>
              <a:off x="220508" y="1006366"/>
              <a:ext cx="5354591" cy="5822731"/>
            </a:xfrm>
            <a:prstGeom prst="rect">
              <a:avLst/>
            </a:prstGeom>
          </p:spPr>
        </p:pic>
        <p:sp>
          <p:nvSpPr>
            <p:cNvPr id="6" name="Rettangolo 5">
              <a:extLst>
                <a:ext uri="{FF2B5EF4-FFF2-40B4-BE49-F238E27FC236}">
                  <a16:creationId xmlns:a16="http://schemas.microsoft.com/office/drawing/2014/main" id="{C2C0EC14-E393-63B8-4077-B6CD6CE14FE0}"/>
                </a:ext>
              </a:extLst>
            </p:cNvPr>
            <p:cNvSpPr/>
            <p:nvPr/>
          </p:nvSpPr>
          <p:spPr>
            <a:xfrm>
              <a:off x="4614042" y="2701158"/>
              <a:ext cx="1061545" cy="367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a:extLst>
                <a:ext uri="{FF2B5EF4-FFF2-40B4-BE49-F238E27FC236}">
                  <a16:creationId xmlns:a16="http://schemas.microsoft.com/office/drawing/2014/main" id="{22FA1BC2-E489-B5DA-A034-54CACB9C1A8E}"/>
                </a:ext>
              </a:extLst>
            </p:cNvPr>
            <p:cNvSpPr/>
            <p:nvPr/>
          </p:nvSpPr>
          <p:spPr>
            <a:xfrm>
              <a:off x="0" y="903890"/>
              <a:ext cx="693683" cy="5475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a:extLst>
                <a:ext uri="{FF2B5EF4-FFF2-40B4-BE49-F238E27FC236}">
                  <a16:creationId xmlns:a16="http://schemas.microsoft.com/office/drawing/2014/main" id="{940C8B4C-BD50-0B7F-0349-E9C30CE30B2E}"/>
                </a:ext>
              </a:extLst>
            </p:cNvPr>
            <p:cNvSpPr/>
            <p:nvPr/>
          </p:nvSpPr>
          <p:spPr>
            <a:xfrm rot="5400000">
              <a:off x="2431979" y="4423692"/>
              <a:ext cx="478221" cy="439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D6C5AF2D-EBB7-0255-358A-259AEC81F85D}"/>
                </a:ext>
              </a:extLst>
            </p:cNvPr>
            <p:cNvSpPr txBox="1"/>
            <p:nvPr/>
          </p:nvSpPr>
          <p:spPr>
            <a:xfrm>
              <a:off x="262757" y="2188624"/>
              <a:ext cx="543739" cy="369332"/>
            </a:xfrm>
            <a:prstGeom prst="rect">
              <a:avLst/>
            </a:prstGeom>
            <a:noFill/>
          </p:spPr>
          <p:txBody>
            <a:bodyPr wrap="none" rtlCol="0">
              <a:spAutoFit/>
            </a:bodyPr>
            <a:lstStyle/>
            <a:p>
              <a:r>
                <a:rPr lang="it-IT"/>
                <a:t>10</a:t>
              </a:r>
              <a:r>
                <a:rPr lang="it-IT" baseline="30000"/>
                <a:t>-6</a:t>
              </a:r>
              <a:endParaRPr lang="en-US" baseline="30000"/>
            </a:p>
          </p:txBody>
        </p:sp>
        <p:sp>
          <p:nvSpPr>
            <p:cNvPr id="11" name="CasellaDiTesto 10">
              <a:extLst>
                <a:ext uri="{FF2B5EF4-FFF2-40B4-BE49-F238E27FC236}">
                  <a16:creationId xmlns:a16="http://schemas.microsoft.com/office/drawing/2014/main" id="{680FBD1C-D03B-703C-C366-B5A7D746037B}"/>
                </a:ext>
              </a:extLst>
            </p:cNvPr>
            <p:cNvSpPr txBox="1"/>
            <p:nvPr/>
          </p:nvSpPr>
          <p:spPr>
            <a:xfrm>
              <a:off x="234026" y="6172936"/>
              <a:ext cx="543739" cy="369332"/>
            </a:xfrm>
            <a:prstGeom prst="rect">
              <a:avLst/>
            </a:prstGeom>
            <a:noFill/>
          </p:spPr>
          <p:txBody>
            <a:bodyPr wrap="none" rtlCol="0">
              <a:spAutoFit/>
            </a:bodyPr>
            <a:lstStyle/>
            <a:p>
              <a:r>
                <a:rPr lang="it-IT"/>
                <a:t>10</a:t>
              </a:r>
              <a:r>
                <a:rPr lang="it-IT" baseline="30000"/>
                <a:t>-9</a:t>
              </a:r>
              <a:endParaRPr lang="en-US" baseline="30000"/>
            </a:p>
          </p:txBody>
        </p:sp>
        <p:sp>
          <p:nvSpPr>
            <p:cNvPr id="12" name="CasellaDiTesto 11">
              <a:extLst>
                <a:ext uri="{FF2B5EF4-FFF2-40B4-BE49-F238E27FC236}">
                  <a16:creationId xmlns:a16="http://schemas.microsoft.com/office/drawing/2014/main" id="{78864112-88F6-0803-AF53-7D2EAB0D50E3}"/>
                </a:ext>
              </a:extLst>
            </p:cNvPr>
            <p:cNvSpPr txBox="1"/>
            <p:nvPr/>
          </p:nvSpPr>
          <p:spPr>
            <a:xfrm>
              <a:off x="262758" y="4853152"/>
              <a:ext cx="543739" cy="369332"/>
            </a:xfrm>
            <a:prstGeom prst="rect">
              <a:avLst/>
            </a:prstGeom>
            <a:noFill/>
          </p:spPr>
          <p:txBody>
            <a:bodyPr wrap="none" rtlCol="0">
              <a:spAutoFit/>
            </a:bodyPr>
            <a:lstStyle/>
            <a:p>
              <a:r>
                <a:rPr lang="it-IT"/>
                <a:t>10</a:t>
              </a:r>
              <a:r>
                <a:rPr lang="it-IT" baseline="30000"/>
                <a:t>-8</a:t>
              </a:r>
              <a:endParaRPr lang="en-US" baseline="30000"/>
            </a:p>
          </p:txBody>
        </p:sp>
        <p:sp>
          <p:nvSpPr>
            <p:cNvPr id="13" name="CasellaDiTesto 12">
              <a:extLst>
                <a:ext uri="{FF2B5EF4-FFF2-40B4-BE49-F238E27FC236}">
                  <a16:creationId xmlns:a16="http://schemas.microsoft.com/office/drawing/2014/main" id="{824E393D-7BF6-A5BA-B3DD-03D95FBAB3ED}"/>
                </a:ext>
              </a:extLst>
            </p:cNvPr>
            <p:cNvSpPr txBox="1"/>
            <p:nvPr/>
          </p:nvSpPr>
          <p:spPr>
            <a:xfrm>
              <a:off x="262758" y="3508408"/>
              <a:ext cx="543739" cy="369332"/>
            </a:xfrm>
            <a:prstGeom prst="rect">
              <a:avLst/>
            </a:prstGeom>
            <a:noFill/>
          </p:spPr>
          <p:txBody>
            <a:bodyPr wrap="none" rtlCol="0">
              <a:spAutoFit/>
            </a:bodyPr>
            <a:lstStyle/>
            <a:p>
              <a:r>
                <a:rPr lang="it-IT"/>
                <a:t>10</a:t>
              </a:r>
              <a:r>
                <a:rPr lang="it-IT" baseline="30000"/>
                <a:t>-7</a:t>
              </a:r>
              <a:endParaRPr lang="en-US" baseline="30000"/>
            </a:p>
          </p:txBody>
        </p:sp>
        <p:sp>
          <p:nvSpPr>
            <p:cNvPr id="14" name="CasellaDiTesto 13">
              <a:extLst>
                <a:ext uri="{FF2B5EF4-FFF2-40B4-BE49-F238E27FC236}">
                  <a16:creationId xmlns:a16="http://schemas.microsoft.com/office/drawing/2014/main" id="{5118961F-BBF2-9885-2CA3-33F0E81EF0E0}"/>
                </a:ext>
              </a:extLst>
            </p:cNvPr>
            <p:cNvSpPr txBox="1"/>
            <p:nvPr/>
          </p:nvSpPr>
          <p:spPr>
            <a:xfrm>
              <a:off x="262757" y="890353"/>
              <a:ext cx="543739" cy="369332"/>
            </a:xfrm>
            <a:prstGeom prst="rect">
              <a:avLst/>
            </a:prstGeom>
            <a:noFill/>
          </p:spPr>
          <p:txBody>
            <a:bodyPr wrap="none" rtlCol="0">
              <a:spAutoFit/>
            </a:bodyPr>
            <a:lstStyle/>
            <a:p>
              <a:r>
                <a:rPr lang="it-IT"/>
                <a:t>10</a:t>
              </a:r>
              <a:r>
                <a:rPr lang="it-IT" baseline="30000"/>
                <a:t>-5</a:t>
              </a:r>
              <a:endParaRPr lang="en-US" baseline="30000"/>
            </a:p>
          </p:txBody>
        </p:sp>
        <p:sp>
          <p:nvSpPr>
            <p:cNvPr id="15" name="CasellaDiTesto 14">
              <a:extLst>
                <a:ext uri="{FF2B5EF4-FFF2-40B4-BE49-F238E27FC236}">
                  <a16:creationId xmlns:a16="http://schemas.microsoft.com/office/drawing/2014/main" id="{F330F69E-DB1B-A890-60B5-7061C34ADFB8}"/>
                </a:ext>
              </a:extLst>
            </p:cNvPr>
            <p:cNvSpPr txBox="1"/>
            <p:nvPr/>
          </p:nvSpPr>
          <p:spPr>
            <a:xfrm>
              <a:off x="588430" y="6474218"/>
              <a:ext cx="476412" cy="369332"/>
            </a:xfrm>
            <a:prstGeom prst="rect">
              <a:avLst/>
            </a:prstGeom>
            <a:noFill/>
          </p:spPr>
          <p:txBody>
            <a:bodyPr wrap="none" rtlCol="0">
              <a:spAutoFit/>
            </a:bodyPr>
            <a:lstStyle/>
            <a:p>
              <a:r>
                <a:rPr lang="it-IT"/>
                <a:t>0.1</a:t>
              </a:r>
              <a:endParaRPr lang="en-US" baseline="30000"/>
            </a:p>
          </p:txBody>
        </p:sp>
        <p:sp>
          <p:nvSpPr>
            <p:cNvPr id="16" name="CasellaDiTesto 15">
              <a:extLst>
                <a:ext uri="{FF2B5EF4-FFF2-40B4-BE49-F238E27FC236}">
                  <a16:creationId xmlns:a16="http://schemas.microsoft.com/office/drawing/2014/main" id="{485171C5-F5AA-9705-A71A-333983D6C1BA}"/>
                </a:ext>
              </a:extLst>
            </p:cNvPr>
            <p:cNvSpPr txBox="1"/>
            <p:nvPr/>
          </p:nvSpPr>
          <p:spPr>
            <a:xfrm>
              <a:off x="2489154" y="6459765"/>
              <a:ext cx="301686" cy="369332"/>
            </a:xfrm>
            <a:prstGeom prst="rect">
              <a:avLst/>
            </a:prstGeom>
            <a:noFill/>
          </p:spPr>
          <p:txBody>
            <a:bodyPr wrap="none" rtlCol="0">
              <a:spAutoFit/>
            </a:bodyPr>
            <a:lstStyle/>
            <a:p>
              <a:r>
                <a:rPr lang="it-IT"/>
                <a:t>1</a:t>
              </a:r>
              <a:endParaRPr lang="en-US" baseline="30000"/>
            </a:p>
          </p:txBody>
        </p:sp>
        <p:sp>
          <p:nvSpPr>
            <p:cNvPr id="17" name="CasellaDiTesto 16">
              <a:extLst>
                <a:ext uri="{FF2B5EF4-FFF2-40B4-BE49-F238E27FC236}">
                  <a16:creationId xmlns:a16="http://schemas.microsoft.com/office/drawing/2014/main" id="{6B892734-1372-8486-28E8-8C7E4EE3E554}"/>
                </a:ext>
              </a:extLst>
            </p:cNvPr>
            <p:cNvSpPr txBox="1"/>
            <p:nvPr/>
          </p:nvSpPr>
          <p:spPr>
            <a:xfrm>
              <a:off x="4396438" y="6434226"/>
              <a:ext cx="418704" cy="369332"/>
            </a:xfrm>
            <a:prstGeom prst="rect">
              <a:avLst/>
            </a:prstGeom>
            <a:noFill/>
          </p:spPr>
          <p:txBody>
            <a:bodyPr wrap="none" rtlCol="0">
              <a:spAutoFit/>
            </a:bodyPr>
            <a:lstStyle/>
            <a:p>
              <a:r>
                <a:rPr lang="it-IT"/>
                <a:t>10</a:t>
              </a:r>
              <a:endParaRPr lang="en-US" baseline="30000"/>
            </a:p>
          </p:txBody>
        </p:sp>
      </p:grpSp>
      <p:sp>
        <p:nvSpPr>
          <p:cNvPr id="19" name="CasellaDiTesto 18">
            <a:extLst>
              <a:ext uri="{FF2B5EF4-FFF2-40B4-BE49-F238E27FC236}">
                <a16:creationId xmlns:a16="http://schemas.microsoft.com/office/drawing/2014/main" id="{A98BAEAD-380B-B176-5423-E4A3A9169C65}"/>
              </a:ext>
            </a:extLst>
          </p:cNvPr>
          <p:cNvSpPr txBox="1"/>
          <p:nvPr/>
        </p:nvSpPr>
        <p:spPr>
          <a:xfrm>
            <a:off x="2414840" y="6448341"/>
            <a:ext cx="1215717" cy="369332"/>
          </a:xfrm>
          <a:prstGeom prst="rect">
            <a:avLst/>
          </a:prstGeom>
          <a:noFill/>
        </p:spPr>
        <p:txBody>
          <a:bodyPr wrap="none" rtlCol="0">
            <a:spAutoFit/>
          </a:bodyPr>
          <a:lstStyle/>
          <a:p>
            <a:r>
              <a:rPr lang="it-IT" dirty="0"/>
              <a:t>Tempo [</a:t>
            </a:r>
            <a:r>
              <a:rPr lang="it-IT" dirty="0" err="1"/>
              <a:t>hr</a:t>
            </a:r>
            <a:r>
              <a:rPr lang="it-IT" dirty="0"/>
              <a:t>]</a:t>
            </a:r>
            <a:endParaRPr lang="en-US" dirty="0"/>
          </a:p>
        </p:txBody>
      </p:sp>
      <p:sp>
        <p:nvSpPr>
          <p:cNvPr id="20" name="CasellaDiTesto 19">
            <a:extLst>
              <a:ext uri="{FF2B5EF4-FFF2-40B4-BE49-F238E27FC236}">
                <a16:creationId xmlns:a16="http://schemas.microsoft.com/office/drawing/2014/main" id="{85A5AEB9-FBF8-4C4C-C950-8983CAA85BA2}"/>
              </a:ext>
            </a:extLst>
          </p:cNvPr>
          <p:cNvSpPr txBox="1"/>
          <p:nvPr/>
        </p:nvSpPr>
        <p:spPr>
          <a:xfrm rot="16200000">
            <a:off x="-1230723" y="3582714"/>
            <a:ext cx="3272819" cy="369332"/>
          </a:xfrm>
          <a:prstGeom prst="rect">
            <a:avLst/>
          </a:prstGeom>
          <a:noFill/>
        </p:spPr>
        <p:txBody>
          <a:bodyPr wrap="none" rtlCol="0">
            <a:spAutoFit/>
          </a:bodyPr>
          <a:lstStyle/>
          <a:p>
            <a:r>
              <a:rPr lang="it-IT"/>
              <a:t>Degassaggio Spec. [torr lt/s-cm</a:t>
            </a:r>
            <a:r>
              <a:rPr lang="it-IT" baseline="30000"/>
              <a:t>2</a:t>
            </a:r>
            <a:r>
              <a:rPr lang="it-IT"/>
              <a:t>]</a:t>
            </a:r>
            <a:endParaRPr lang="en-US"/>
          </a:p>
        </p:txBody>
      </p:sp>
      <p:cxnSp>
        <p:nvCxnSpPr>
          <p:cNvPr id="22" name="Connettore diritto 21">
            <a:extLst>
              <a:ext uri="{FF2B5EF4-FFF2-40B4-BE49-F238E27FC236}">
                <a16:creationId xmlns:a16="http://schemas.microsoft.com/office/drawing/2014/main" id="{8F4D0044-B4A6-F64D-F6C1-D6657D72A546}"/>
              </a:ext>
            </a:extLst>
          </p:cNvPr>
          <p:cNvCxnSpPr>
            <a:cxnSpLocks/>
          </p:cNvCxnSpPr>
          <p:nvPr/>
        </p:nvCxnSpPr>
        <p:spPr>
          <a:xfrm>
            <a:off x="929747" y="3967671"/>
            <a:ext cx="3690263" cy="2559934"/>
          </a:xfrm>
          <a:prstGeom prst="line">
            <a:avLst/>
          </a:prstGeom>
          <a:ln w="38100">
            <a:solidFill>
              <a:srgbClr val="E30613"/>
            </a:solidFill>
            <a:prstDash val="dashDot"/>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63673EF2-63AD-CE7F-5F9A-630F06C3D05A}"/>
              </a:ext>
            </a:extLst>
          </p:cNvPr>
          <p:cNvSpPr txBox="1"/>
          <p:nvPr/>
        </p:nvSpPr>
        <p:spPr>
          <a:xfrm rot="2121872">
            <a:off x="1107076" y="5280549"/>
            <a:ext cx="3202730" cy="307777"/>
          </a:xfrm>
          <a:prstGeom prst="rect">
            <a:avLst/>
          </a:prstGeom>
          <a:noFill/>
        </p:spPr>
        <p:txBody>
          <a:bodyPr wrap="square" rtlCol="0">
            <a:spAutoFit/>
          </a:bodyPr>
          <a:lstStyle/>
          <a:p>
            <a:r>
              <a:rPr lang="it-IT" sz="1400">
                <a:solidFill>
                  <a:srgbClr val="E30613"/>
                </a:solidFill>
              </a:rPr>
              <a:t>modello semplice per H2O</a:t>
            </a:r>
            <a:endParaRPr lang="en-US" sz="1400">
              <a:solidFill>
                <a:srgbClr val="E30613"/>
              </a:solidFill>
            </a:endParaRPr>
          </a:p>
        </p:txBody>
      </p:sp>
      <p:sp>
        <p:nvSpPr>
          <p:cNvPr id="27" name="TextBox 6">
            <a:extLst>
              <a:ext uri="{FF2B5EF4-FFF2-40B4-BE49-F238E27FC236}">
                <a16:creationId xmlns:a16="http://schemas.microsoft.com/office/drawing/2014/main" id="{C3C1B05B-15B3-24C1-6828-C2AD327D8BDA}"/>
              </a:ext>
            </a:extLst>
          </p:cNvPr>
          <p:cNvSpPr txBox="1"/>
          <p:nvPr/>
        </p:nvSpPr>
        <p:spPr>
          <a:xfrm>
            <a:off x="5682236" y="5366089"/>
            <a:ext cx="1475019" cy="369332"/>
          </a:xfrm>
          <a:prstGeom prst="rect">
            <a:avLst/>
          </a:prstGeom>
          <a:noFill/>
        </p:spPr>
        <p:txBody>
          <a:bodyPr wrap="none" rtlCol="0">
            <a:spAutoFit/>
          </a:bodyPr>
          <a:lstStyle/>
          <a:p>
            <a:r>
              <a:rPr lang="en-US"/>
              <a:t>Type I, metals</a:t>
            </a:r>
          </a:p>
        </p:txBody>
      </p:sp>
      <p:graphicFrame>
        <p:nvGraphicFramePr>
          <p:cNvPr id="28" name="Object 7">
            <a:extLst>
              <a:ext uri="{FF2B5EF4-FFF2-40B4-BE49-F238E27FC236}">
                <a16:creationId xmlns:a16="http://schemas.microsoft.com/office/drawing/2014/main" id="{FB09072D-8497-9116-D7D6-5FD49752EC77}"/>
              </a:ext>
            </a:extLst>
          </p:cNvPr>
          <p:cNvGraphicFramePr>
            <a:graphicFrameLocks noChangeAspect="1"/>
          </p:cNvGraphicFramePr>
          <p:nvPr>
            <p:extLst>
              <p:ext uri="{D42A27DB-BD31-4B8C-83A1-F6EECF244321}">
                <p14:modId xmlns:p14="http://schemas.microsoft.com/office/powerpoint/2010/main" val="3674806175"/>
              </p:ext>
            </p:extLst>
          </p:nvPr>
        </p:nvGraphicFramePr>
        <p:xfrm>
          <a:off x="7404416" y="5302054"/>
          <a:ext cx="1160963" cy="444624"/>
        </p:xfrm>
        <a:graphic>
          <a:graphicData uri="http://schemas.openxmlformats.org/presentationml/2006/ole">
            <mc:AlternateContent xmlns:mc="http://schemas.openxmlformats.org/markup-compatibility/2006">
              <mc:Choice xmlns:v="urn:schemas-microsoft-com:vml" Requires="v">
                <p:oleObj name="Equation" r:id="rId3" imgW="596900" imgH="228600" progId="Equation.3">
                  <p:embed/>
                </p:oleObj>
              </mc:Choice>
              <mc:Fallback>
                <p:oleObj name="Equation" r:id="rId3" imgW="596900" imgH="228600" progId="Equation.3">
                  <p:embed/>
                  <p:pic>
                    <p:nvPicPr>
                      <p:cNvPr id="28" name="Object 7">
                        <a:extLst>
                          <a:ext uri="{FF2B5EF4-FFF2-40B4-BE49-F238E27FC236}">
                            <a16:creationId xmlns:a16="http://schemas.microsoft.com/office/drawing/2014/main" id="{FB09072D-8497-9116-D7D6-5FD49752E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416" y="5302054"/>
                        <a:ext cx="1160963" cy="444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ight Brace 8">
            <a:extLst>
              <a:ext uri="{FF2B5EF4-FFF2-40B4-BE49-F238E27FC236}">
                <a16:creationId xmlns:a16="http://schemas.microsoft.com/office/drawing/2014/main" id="{B29FF95D-ECBB-5146-9E07-C26539CA399B}"/>
              </a:ext>
            </a:extLst>
          </p:cNvPr>
          <p:cNvSpPr/>
          <p:nvPr/>
        </p:nvSpPr>
        <p:spPr>
          <a:xfrm>
            <a:off x="5109688" y="3188769"/>
            <a:ext cx="296867"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9">
            <a:extLst>
              <a:ext uri="{FF2B5EF4-FFF2-40B4-BE49-F238E27FC236}">
                <a16:creationId xmlns:a16="http://schemas.microsoft.com/office/drawing/2014/main" id="{145929BA-BA5D-FC2F-0EDF-A7311DB8CD73}"/>
              </a:ext>
            </a:extLst>
          </p:cNvPr>
          <p:cNvSpPr txBox="1"/>
          <p:nvPr/>
        </p:nvSpPr>
        <p:spPr>
          <a:xfrm>
            <a:off x="5545725" y="3332785"/>
            <a:ext cx="1596719" cy="369332"/>
          </a:xfrm>
          <a:prstGeom prst="rect">
            <a:avLst/>
          </a:prstGeom>
          <a:noFill/>
        </p:spPr>
        <p:txBody>
          <a:bodyPr wrap="none" rtlCol="0">
            <a:spAutoFit/>
          </a:bodyPr>
          <a:lstStyle/>
          <a:p>
            <a:r>
              <a:rPr lang="en-US"/>
              <a:t>Type II, plastics</a:t>
            </a:r>
          </a:p>
        </p:txBody>
      </p:sp>
      <p:graphicFrame>
        <p:nvGraphicFramePr>
          <p:cNvPr id="31" name="Object 10">
            <a:extLst>
              <a:ext uri="{FF2B5EF4-FFF2-40B4-BE49-F238E27FC236}">
                <a16:creationId xmlns:a16="http://schemas.microsoft.com/office/drawing/2014/main" id="{619D4EE7-A347-D200-1D1A-E037E34805EF}"/>
              </a:ext>
            </a:extLst>
          </p:cNvPr>
          <p:cNvGraphicFramePr>
            <a:graphicFrameLocks noChangeAspect="1"/>
          </p:cNvGraphicFramePr>
          <p:nvPr/>
        </p:nvGraphicFramePr>
        <p:xfrm>
          <a:off x="7332436" y="3261224"/>
          <a:ext cx="1333500" cy="444500"/>
        </p:xfrm>
        <a:graphic>
          <a:graphicData uri="http://schemas.openxmlformats.org/presentationml/2006/ole">
            <mc:AlternateContent xmlns:mc="http://schemas.openxmlformats.org/markup-compatibility/2006">
              <mc:Choice xmlns:v="urn:schemas-microsoft-com:vml" Requires="v">
                <p:oleObj name="Equation" r:id="rId5" imgW="685800" imgH="228600" progId="Equation.3">
                  <p:embed/>
                </p:oleObj>
              </mc:Choice>
              <mc:Fallback>
                <p:oleObj name="Equation" r:id="rId5" imgW="685800" imgH="228600" progId="Equation.3">
                  <p:embed/>
                  <p:pic>
                    <p:nvPicPr>
                      <p:cNvPr id="31" name="Object 10">
                        <a:extLst>
                          <a:ext uri="{FF2B5EF4-FFF2-40B4-BE49-F238E27FC236}">
                            <a16:creationId xmlns:a16="http://schemas.microsoft.com/office/drawing/2014/main" id="{619D4EE7-A347-D200-1D1A-E037E3480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2436" y="3261224"/>
                        <a:ext cx="13335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ight Brace 11">
            <a:extLst>
              <a:ext uri="{FF2B5EF4-FFF2-40B4-BE49-F238E27FC236}">
                <a16:creationId xmlns:a16="http://schemas.microsoft.com/office/drawing/2014/main" id="{8C764A8B-6F56-5ED8-DB09-C9AC3EBA8416}"/>
              </a:ext>
            </a:extLst>
          </p:cNvPr>
          <p:cNvSpPr/>
          <p:nvPr/>
        </p:nvSpPr>
        <p:spPr>
          <a:xfrm>
            <a:off x="5079208" y="2468689"/>
            <a:ext cx="336173"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12">
            <a:extLst>
              <a:ext uri="{FF2B5EF4-FFF2-40B4-BE49-F238E27FC236}">
                <a16:creationId xmlns:a16="http://schemas.microsoft.com/office/drawing/2014/main" id="{84E5018F-77AA-7B15-48BA-F7CC4AA96B62}"/>
              </a:ext>
            </a:extLst>
          </p:cNvPr>
          <p:cNvSpPr txBox="1"/>
          <p:nvPr/>
        </p:nvSpPr>
        <p:spPr>
          <a:xfrm>
            <a:off x="5530693" y="2612705"/>
            <a:ext cx="1654427" cy="369332"/>
          </a:xfrm>
          <a:prstGeom prst="rect">
            <a:avLst/>
          </a:prstGeom>
          <a:noFill/>
        </p:spPr>
        <p:txBody>
          <a:bodyPr wrap="none" rtlCol="0">
            <a:spAutoFit/>
          </a:bodyPr>
          <a:lstStyle/>
          <a:p>
            <a:r>
              <a:rPr lang="en-US"/>
              <a:t>Type III, plastics</a:t>
            </a:r>
          </a:p>
        </p:txBody>
      </p:sp>
      <p:graphicFrame>
        <p:nvGraphicFramePr>
          <p:cNvPr id="34" name="Object 13">
            <a:extLst>
              <a:ext uri="{FF2B5EF4-FFF2-40B4-BE49-F238E27FC236}">
                <a16:creationId xmlns:a16="http://schemas.microsoft.com/office/drawing/2014/main" id="{F73D027F-E1B3-05E1-24C2-35BA3D44EF0E}"/>
              </a:ext>
            </a:extLst>
          </p:cNvPr>
          <p:cNvGraphicFramePr>
            <a:graphicFrameLocks noChangeAspect="1"/>
          </p:cNvGraphicFramePr>
          <p:nvPr/>
        </p:nvGraphicFramePr>
        <p:xfrm>
          <a:off x="7268936" y="2540499"/>
          <a:ext cx="1431925" cy="444500"/>
        </p:xfrm>
        <a:graphic>
          <a:graphicData uri="http://schemas.openxmlformats.org/presentationml/2006/ole">
            <mc:AlternateContent xmlns:mc="http://schemas.openxmlformats.org/markup-compatibility/2006">
              <mc:Choice xmlns:v="urn:schemas-microsoft-com:vml" Requires="v">
                <p:oleObj name="Equation" r:id="rId7" imgW="736600" imgH="228600" progId="Equation.3">
                  <p:embed/>
                </p:oleObj>
              </mc:Choice>
              <mc:Fallback>
                <p:oleObj name="Equation" r:id="rId7" imgW="736600" imgH="228600" progId="Equation.3">
                  <p:embed/>
                  <p:pic>
                    <p:nvPicPr>
                      <p:cNvPr id="34" name="Object 13">
                        <a:extLst>
                          <a:ext uri="{FF2B5EF4-FFF2-40B4-BE49-F238E27FC236}">
                            <a16:creationId xmlns:a16="http://schemas.microsoft.com/office/drawing/2014/main" id="{F73D027F-E1B3-05E1-24C2-35BA3D44EF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8936" y="2540499"/>
                        <a:ext cx="143192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extBox 16">
            <a:extLst>
              <a:ext uri="{FF2B5EF4-FFF2-40B4-BE49-F238E27FC236}">
                <a16:creationId xmlns:a16="http://schemas.microsoft.com/office/drawing/2014/main" id="{CDB65EE0-BA04-6DA8-774C-4FCA90CAE4EF}"/>
              </a:ext>
            </a:extLst>
          </p:cNvPr>
          <p:cNvSpPr txBox="1"/>
          <p:nvPr/>
        </p:nvSpPr>
        <p:spPr>
          <a:xfrm>
            <a:off x="8940788" y="5331053"/>
            <a:ext cx="2524730" cy="369332"/>
          </a:xfrm>
          <a:prstGeom prst="rect">
            <a:avLst/>
          </a:prstGeom>
          <a:noFill/>
        </p:spPr>
        <p:txBody>
          <a:bodyPr wrap="none" rtlCol="0">
            <a:spAutoFit/>
          </a:bodyPr>
          <a:lstStyle/>
          <a:p>
            <a:r>
              <a:rPr lang="en-US" dirty="0" err="1"/>
              <a:t>Desorbimento</a:t>
            </a:r>
            <a:r>
              <a:rPr lang="en-US" dirty="0"/>
              <a:t> </a:t>
            </a:r>
            <a:r>
              <a:rPr lang="en-US" dirty="0" err="1"/>
              <a:t>dell’acqua</a:t>
            </a:r>
            <a:endParaRPr lang="en-US" dirty="0"/>
          </a:p>
        </p:txBody>
      </p:sp>
      <p:sp>
        <p:nvSpPr>
          <p:cNvPr id="43" name="TextBox 18">
            <a:extLst>
              <a:ext uri="{FF2B5EF4-FFF2-40B4-BE49-F238E27FC236}">
                <a16:creationId xmlns:a16="http://schemas.microsoft.com/office/drawing/2014/main" id="{E17E0652-4461-7D08-7706-E924C42A6DB5}"/>
              </a:ext>
            </a:extLst>
          </p:cNvPr>
          <p:cNvSpPr txBox="1"/>
          <p:nvPr/>
        </p:nvSpPr>
        <p:spPr>
          <a:xfrm>
            <a:off x="8940788" y="3298808"/>
            <a:ext cx="2959015" cy="369332"/>
          </a:xfrm>
          <a:prstGeom prst="rect">
            <a:avLst/>
          </a:prstGeom>
          <a:noFill/>
        </p:spPr>
        <p:txBody>
          <a:bodyPr wrap="none" rtlCol="0">
            <a:spAutoFit/>
          </a:bodyPr>
          <a:lstStyle/>
          <a:p>
            <a:r>
              <a:rPr lang="en-US" dirty="0" err="1"/>
              <a:t>Diffusione</a:t>
            </a:r>
            <a:r>
              <a:rPr lang="en-US" dirty="0"/>
              <a:t> dal volume (</a:t>
            </a:r>
            <a:r>
              <a:rPr lang="en-US" dirty="0" err="1"/>
              <a:t>limite</a:t>
            </a:r>
            <a:r>
              <a:rPr lang="en-US" dirty="0"/>
              <a:t>)</a:t>
            </a:r>
          </a:p>
        </p:txBody>
      </p:sp>
      <p:sp>
        <p:nvSpPr>
          <p:cNvPr id="46" name="TextBox 21">
            <a:extLst>
              <a:ext uri="{FF2B5EF4-FFF2-40B4-BE49-F238E27FC236}">
                <a16:creationId xmlns:a16="http://schemas.microsoft.com/office/drawing/2014/main" id="{4FEA7935-2AC6-E37D-D8B4-8F23AB7A3D26}"/>
              </a:ext>
            </a:extLst>
          </p:cNvPr>
          <p:cNvSpPr txBox="1"/>
          <p:nvPr/>
        </p:nvSpPr>
        <p:spPr>
          <a:xfrm>
            <a:off x="8940788" y="2612705"/>
            <a:ext cx="2530821" cy="369332"/>
          </a:xfrm>
          <a:prstGeom prst="rect">
            <a:avLst/>
          </a:prstGeom>
          <a:noFill/>
        </p:spPr>
        <p:txBody>
          <a:bodyPr wrap="none" rtlCol="0">
            <a:spAutoFit/>
          </a:bodyPr>
          <a:lstStyle/>
          <a:p>
            <a:r>
              <a:rPr lang="en-US" dirty="0" err="1"/>
              <a:t>Svuotamento</a:t>
            </a:r>
            <a:r>
              <a:rPr lang="en-US" dirty="0"/>
              <a:t> del volume</a:t>
            </a:r>
          </a:p>
        </p:txBody>
      </p:sp>
      <p:sp>
        <p:nvSpPr>
          <p:cNvPr id="47" name="Right Brace 5">
            <a:extLst>
              <a:ext uri="{FF2B5EF4-FFF2-40B4-BE49-F238E27FC236}">
                <a16:creationId xmlns:a16="http://schemas.microsoft.com/office/drawing/2014/main" id="{6B215B72-451A-989D-4572-559C615CFDF6}"/>
              </a:ext>
            </a:extLst>
          </p:cNvPr>
          <p:cNvSpPr/>
          <p:nvPr/>
        </p:nvSpPr>
        <p:spPr>
          <a:xfrm>
            <a:off x="5105569" y="5394104"/>
            <a:ext cx="288032" cy="7920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CasellaDiTesto 3">
                <a:extLst>
                  <a:ext uri="{FF2B5EF4-FFF2-40B4-BE49-F238E27FC236}">
                    <a16:creationId xmlns:a16="http://schemas.microsoft.com/office/drawing/2014/main" id="{E673EFE1-21A4-051C-A28E-44F654CFF7E0}"/>
                  </a:ext>
                </a:extLst>
              </p:cNvPr>
              <p:cNvSpPr txBox="1"/>
              <p:nvPr/>
            </p:nvSpPr>
            <p:spPr>
              <a:xfrm>
                <a:off x="5731007" y="5790148"/>
                <a:ext cx="5774804" cy="1062297"/>
              </a:xfrm>
              <a:prstGeom prst="rect">
                <a:avLst/>
              </a:prstGeom>
              <a:noFill/>
              <a:ln w="19050">
                <a:solidFill>
                  <a:srgbClr val="E30613"/>
                </a:solidFill>
              </a:ln>
            </p:spPr>
            <p:txBody>
              <a:bodyPr wrap="none" lIns="180000" tIns="180000" rIns="180000" bIns="180000" rtlCol="0">
                <a:spAutoFit/>
              </a:bodyPr>
              <a:lstStyle>
                <a:defPPr>
                  <a:defRPr lang="it-IT"/>
                </a:defPPr>
                <a:lvl1pPr>
                  <a:defRPr sz="200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Sup>
                        <m:sSubSupPr>
                          <m:ctrlPr>
                            <a:rPr lang="it-IT"/>
                          </m:ctrlPr>
                        </m:sSubSupPr>
                        <m:e>
                          <m:r>
                            <a:rPr lang="it-IT"/>
                            <m:t>𝑞</m:t>
                          </m:r>
                        </m:e>
                        <m:sub>
                          <m:r>
                            <a:rPr lang="it-IT"/>
                            <m:t>𝑑</m:t>
                          </m:r>
                        </m:sub>
                        <m:sup>
                          <m:r>
                            <a:rPr lang="it-IT"/>
                            <m:t>𝑚𝑎𝑥</m:t>
                          </m:r>
                        </m:sup>
                      </m:sSubSup>
                      <m:d>
                        <m:dPr>
                          <m:ctrlPr>
                            <a:rPr lang="it-IT"/>
                          </m:ctrlPr>
                        </m:dPr>
                        <m:e>
                          <m:r>
                            <a:rPr lang="it-IT"/>
                            <m:t>𝑡</m:t>
                          </m:r>
                        </m:e>
                      </m:d>
                      <m:r>
                        <a:rPr lang="it-IT"/>
                        <m:t>=</m:t>
                      </m:r>
                      <m:f>
                        <m:fPr>
                          <m:ctrlPr>
                            <a:rPr lang="it-IT" dirty="0"/>
                          </m:ctrlPr>
                        </m:fPr>
                        <m:num>
                          <m:sSup>
                            <m:sSupPr>
                              <m:ctrlPr>
                                <a:rPr lang="it-IT" dirty="0"/>
                              </m:ctrlPr>
                            </m:sSupPr>
                            <m:e>
                              <m:r>
                                <a:rPr lang="it-IT" dirty="0"/>
                                <m:t>1.5×10</m:t>
                              </m:r>
                            </m:e>
                            <m:sup>
                              <m:r>
                                <a:rPr lang="it-IT" dirty="0"/>
                                <m:t>−5</m:t>
                              </m:r>
                            </m:sup>
                          </m:sSup>
                        </m:num>
                        <m:den>
                          <m:r>
                            <a:rPr lang="it-IT" dirty="0"/>
                            <m:t>𝑡</m:t>
                          </m:r>
                          <m:r>
                            <a:rPr lang="it-IT" dirty="0"/>
                            <m:t>[</m:t>
                          </m:r>
                          <m:r>
                            <a:rPr lang="it-IT" dirty="0"/>
                            <m:t>𝑠</m:t>
                          </m:r>
                          <m:r>
                            <a:rPr lang="it-IT" dirty="0"/>
                            <m:t>]</m:t>
                          </m:r>
                        </m:den>
                      </m:f>
                      <m:r>
                        <a:rPr lang="it-IT" dirty="0"/>
                        <m:t>=</m:t>
                      </m:r>
                      <m:f>
                        <m:fPr>
                          <m:ctrlPr>
                            <a:rPr lang="it-IT" dirty="0"/>
                          </m:ctrlPr>
                        </m:fPr>
                        <m:num>
                          <m:sSup>
                            <m:sSupPr>
                              <m:ctrlPr>
                                <a:rPr lang="it-IT" dirty="0"/>
                              </m:ctrlPr>
                            </m:sSupPr>
                            <m:e>
                              <m:r>
                                <a:rPr lang="it-IT" dirty="0"/>
                                <m:t>4</m:t>
                              </m:r>
                              <m:r>
                                <a:rPr lang="it-IT" dirty="0"/>
                                <m:t>.</m:t>
                              </m:r>
                              <m:r>
                                <a:rPr lang="it-IT" dirty="0"/>
                                <m:t>1</m:t>
                              </m:r>
                              <m:r>
                                <a:rPr lang="it-IT" dirty="0"/>
                                <m:t>×10</m:t>
                              </m:r>
                            </m:e>
                            <m:sup>
                              <m:r>
                                <a:rPr lang="it-IT" dirty="0"/>
                                <m:t>−</m:t>
                              </m:r>
                              <m:r>
                                <a:rPr lang="it-IT" dirty="0"/>
                                <m:t>9</m:t>
                              </m:r>
                            </m:sup>
                          </m:sSup>
                        </m:num>
                        <m:den>
                          <m:r>
                            <a:rPr lang="it-IT" dirty="0"/>
                            <m:t>𝑡</m:t>
                          </m:r>
                          <m:r>
                            <a:rPr lang="it-IT" dirty="0"/>
                            <m:t>[</m:t>
                          </m:r>
                          <m:r>
                            <a:rPr lang="it-IT" dirty="0"/>
                            <m:t>h𝑟</m:t>
                          </m:r>
                          <m:r>
                            <a:rPr lang="it-IT" dirty="0"/>
                            <m:t>]</m:t>
                          </m:r>
                        </m:den>
                      </m:f>
                      <m:r>
                        <a:rPr lang="it-IT" dirty="0"/>
                        <m:t>=</m:t>
                      </m:r>
                      <m:d>
                        <m:dPr>
                          <m:begChr m:val="["/>
                          <m:endChr m:val="]"/>
                          <m:ctrlPr>
                            <a:rPr lang="it-IT" dirty="0"/>
                          </m:ctrlPr>
                        </m:dPr>
                        <m:e>
                          <m:f>
                            <m:fPr>
                              <m:ctrlPr>
                                <a:rPr lang="it-IT" dirty="0"/>
                              </m:ctrlPr>
                            </m:fPr>
                            <m:num>
                              <m:r>
                                <a:rPr lang="it-IT" dirty="0"/>
                                <m:t> </m:t>
                              </m:r>
                              <m:r>
                                <a:rPr lang="it-IT" dirty="0"/>
                                <m:t>𝑚𝑏𝑎𝑟</m:t>
                              </m:r>
                              <m:r>
                                <a:rPr lang="it-IT" dirty="0"/>
                                <m:t> </m:t>
                              </m:r>
                              <m:r>
                                <a:rPr lang="it-IT" dirty="0"/>
                                <m:t>𝑙𝑡</m:t>
                              </m:r>
                            </m:num>
                            <m:den>
                              <m:r>
                                <a:rPr lang="it-IT" dirty="0"/>
                                <m:t>𝑠</m:t>
                              </m:r>
                              <m:r>
                                <a:rPr lang="it-IT" dirty="0"/>
                                <m:t> </m:t>
                              </m:r>
                              <m:r>
                                <a:rPr lang="it-IT" dirty="0"/>
                                <m:t>𝑐</m:t>
                              </m:r>
                              <m:sSup>
                                <m:sSupPr>
                                  <m:ctrlPr>
                                    <a:rPr lang="it-IT" dirty="0"/>
                                  </m:ctrlPr>
                                </m:sSupPr>
                                <m:e>
                                  <m:r>
                                    <a:rPr lang="it-IT" dirty="0"/>
                                    <m:t>𝑚</m:t>
                                  </m:r>
                                </m:e>
                                <m:sup>
                                  <m:r>
                                    <a:rPr lang="it-IT" dirty="0"/>
                                    <m:t>2</m:t>
                                  </m:r>
                                </m:sup>
                              </m:sSup>
                            </m:den>
                          </m:f>
                        </m:e>
                      </m:d>
                    </m:oMath>
                  </m:oMathPara>
                </a14:m>
                <a:endParaRPr lang="it-IT" dirty="0"/>
              </a:p>
            </p:txBody>
          </p:sp>
        </mc:Choice>
        <mc:Fallback>
          <p:sp>
            <p:nvSpPr>
              <p:cNvPr id="4" name="CasellaDiTesto 3">
                <a:extLst>
                  <a:ext uri="{FF2B5EF4-FFF2-40B4-BE49-F238E27FC236}">
                    <a16:creationId xmlns:a16="http://schemas.microsoft.com/office/drawing/2014/main" id="{E673EFE1-21A4-051C-A28E-44F654CFF7E0}"/>
                  </a:ext>
                </a:extLst>
              </p:cNvPr>
              <p:cNvSpPr txBox="1">
                <a:spLocks noRot="1" noChangeAspect="1" noMove="1" noResize="1" noEditPoints="1" noAdjustHandles="1" noChangeArrowheads="1" noChangeShapeType="1" noTextEdit="1"/>
              </p:cNvSpPr>
              <p:nvPr/>
            </p:nvSpPr>
            <p:spPr>
              <a:xfrm>
                <a:off x="5731007" y="5790148"/>
                <a:ext cx="5774804" cy="1062297"/>
              </a:xfrm>
              <a:prstGeom prst="rect">
                <a:avLst/>
              </a:prstGeom>
              <a:blipFill>
                <a:blip r:embed="rId9"/>
                <a:stretch>
                  <a:fillRect/>
                </a:stretch>
              </a:blipFill>
              <a:ln w="19050">
                <a:solidFill>
                  <a:srgbClr val="E30613"/>
                </a:solidFill>
              </a:ln>
            </p:spPr>
            <p:txBody>
              <a:bodyPr/>
              <a:lstStyle/>
              <a:p>
                <a:r>
                  <a:rPr lang="it-IT">
                    <a:noFill/>
                  </a:rPr>
                  <a:t> </a:t>
                </a:r>
              </a:p>
            </p:txBody>
          </p:sp>
        </mc:Fallback>
      </mc:AlternateContent>
    </p:spTree>
    <p:extLst>
      <p:ext uri="{BB962C8B-B14F-4D97-AF65-F5344CB8AC3E}">
        <p14:creationId xmlns:p14="http://schemas.microsoft.com/office/powerpoint/2010/main" val="576141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7BFBBC-C0F3-4D61-D382-DCAAFB74939E}"/>
              </a:ext>
            </a:extLst>
          </p:cNvPr>
          <p:cNvSpPr>
            <a:spLocks noGrp="1"/>
          </p:cNvSpPr>
          <p:nvPr>
            <p:ph type="title"/>
          </p:nvPr>
        </p:nvSpPr>
        <p:spPr/>
        <p:txBody>
          <a:bodyPr>
            <a:normAutofit fontScale="90000"/>
          </a:bodyPr>
          <a:lstStyle/>
          <a:p>
            <a:r>
              <a:rPr lang="it-IT"/>
              <a:t>Degassaggio nei materiali plastici</a:t>
            </a:r>
            <a:endParaRPr lang="en-US"/>
          </a:p>
        </p:txBody>
      </p:sp>
      <p:sp>
        <p:nvSpPr>
          <p:cNvPr id="6" name="Text Box 19">
            <a:extLst>
              <a:ext uri="{FF2B5EF4-FFF2-40B4-BE49-F238E27FC236}">
                <a16:creationId xmlns:a16="http://schemas.microsoft.com/office/drawing/2014/main" id="{3ECFD1F7-F4AE-698F-E917-82C4CA259241}"/>
              </a:ext>
            </a:extLst>
          </p:cNvPr>
          <p:cNvSpPr txBox="1">
            <a:spLocks noChangeArrowheads="1"/>
          </p:cNvSpPr>
          <p:nvPr/>
        </p:nvSpPr>
        <p:spPr bwMode="auto">
          <a:xfrm>
            <a:off x="428890" y="928465"/>
            <a:ext cx="9212387" cy="1397306"/>
          </a:xfrm>
          <a:prstGeom prst="rect">
            <a:avLst/>
          </a:prstGeom>
          <a:noFill/>
        </p:spPr>
        <p:txBody>
          <a:bodyPr vert="horz" wrap="square" lIns="91440" tIns="45720" rIns="91440" bIns="45720" rtlCol="0">
            <a:spAutoFit/>
          </a:bodyPr>
          <a:lstStyle>
            <a:lvl1pPr marL="285750" indent="-285750">
              <a:lnSpc>
                <a:spcPct val="90000"/>
              </a:lnSpc>
              <a:spcBef>
                <a:spcPts val="600"/>
              </a:spcBef>
              <a:spcAft>
                <a:spcPts val="600"/>
              </a:spcAft>
              <a:buClr>
                <a:srgbClr val="E30613"/>
              </a:buClr>
              <a:buFont typeface="Wingdings" panose="05000000000000000000" pitchFamily="2" charset="2"/>
              <a:buChar cha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it-IT"/>
              <a:t>Il degassaggio dei polimeri è molto più elevato di quello dei metalli. Per due ragioni:</a:t>
            </a:r>
          </a:p>
          <a:p>
            <a:r>
              <a:rPr lang="it-IT"/>
              <a:t>un polimero contiene molti più gas di un metallo (</a:t>
            </a:r>
            <a:r>
              <a:rPr lang="it-IT" b="1"/>
              <a:t>SOLUBILITA’</a:t>
            </a:r>
            <a:r>
              <a:rPr lang="it-IT"/>
              <a:t>)</a:t>
            </a:r>
          </a:p>
          <a:p>
            <a:r>
              <a:rPr lang="it-IT"/>
              <a:t>La mobilità dei gas nei polimeri è di ordini di grandezza superiore a quella dei metalli. (</a:t>
            </a:r>
            <a:r>
              <a:rPr lang="it-IT" b="1"/>
              <a:t>DIFFUSIONE</a:t>
            </a:r>
            <a:r>
              <a:rPr lang="it-IT"/>
              <a:t>) </a:t>
            </a:r>
            <a:endParaRPr lang="en-US"/>
          </a:p>
        </p:txBody>
      </p:sp>
      <p:pic>
        <p:nvPicPr>
          <p:cNvPr id="1026" name="Picture 2" descr="FKM / Viton Chemical Formula">
            <a:extLst>
              <a:ext uri="{FF2B5EF4-FFF2-40B4-BE49-F238E27FC236}">
                <a16:creationId xmlns:a16="http://schemas.microsoft.com/office/drawing/2014/main" id="{F12164A4-325F-70F7-B0F8-BF360A1AF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578" y="133780"/>
            <a:ext cx="2300775" cy="1229724"/>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F88E3D44-88B5-3F16-DD33-D445F1D5CDF0}"/>
              </a:ext>
            </a:extLst>
          </p:cNvPr>
          <p:cNvSpPr txBox="1"/>
          <p:nvPr/>
        </p:nvSpPr>
        <p:spPr>
          <a:xfrm>
            <a:off x="273024" y="5950511"/>
            <a:ext cx="9368253" cy="646331"/>
          </a:xfrm>
          <a:prstGeom prst="rect">
            <a:avLst/>
          </a:prstGeom>
          <a:noFill/>
        </p:spPr>
        <p:txBody>
          <a:bodyPr wrap="square">
            <a:spAutoFit/>
          </a:bodyPr>
          <a:lstStyle/>
          <a:p>
            <a:r>
              <a:rPr lang="it-IT" sz="1200" dirty="0"/>
              <a:t>I </a:t>
            </a:r>
            <a:r>
              <a:rPr lang="it-IT" sz="1200" dirty="0" err="1"/>
              <a:t>fluoroelastomeri</a:t>
            </a:r>
            <a:r>
              <a:rPr lang="it-IT" sz="1200" dirty="0"/>
              <a:t> o fluorocarburi (FKM), noti anche come </a:t>
            </a:r>
            <a:r>
              <a:rPr lang="it-IT" sz="1200" dirty="0" err="1"/>
              <a:t>Viton</a:t>
            </a:r>
            <a:r>
              <a:rPr lang="it-IT" sz="1200" dirty="0"/>
              <a:t>®, sono polimeri altamente fluorurati adatti all'uso continuo a temperature elevate. Sono disponibili diversi gradi, tra cui copolimeri e </a:t>
            </a:r>
            <a:r>
              <a:rPr lang="it-IT" sz="1200" dirty="0" err="1"/>
              <a:t>terpolimeri</a:t>
            </a:r>
            <a:r>
              <a:rPr lang="it-IT" sz="1200" dirty="0"/>
              <a:t>. I gradi più comuni sono costituiti da tetrafluoroetilene, </a:t>
            </a:r>
            <a:r>
              <a:rPr lang="it-IT" sz="1200" dirty="0" err="1"/>
              <a:t>esafluoropropilene</a:t>
            </a:r>
            <a:r>
              <a:rPr lang="it-IT" sz="1200" dirty="0"/>
              <a:t> e fluoruro di vinilidene.</a:t>
            </a:r>
            <a:endParaRPr lang="en-US" sz="1200" dirty="0"/>
          </a:p>
        </p:txBody>
      </p:sp>
      <p:pic>
        <p:nvPicPr>
          <p:cNvPr id="10" name="Immagine 9">
            <a:extLst>
              <a:ext uri="{FF2B5EF4-FFF2-40B4-BE49-F238E27FC236}">
                <a16:creationId xmlns:a16="http://schemas.microsoft.com/office/drawing/2014/main" id="{B4549EA6-FECB-B830-D716-B08FDE5538E6}"/>
              </a:ext>
            </a:extLst>
          </p:cNvPr>
          <p:cNvPicPr>
            <a:picLocks noChangeAspect="1"/>
          </p:cNvPicPr>
          <p:nvPr/>
        </p:nvPicPr>
        <p:blipFill>
          <a:blip r:embed="rId3"/>
          <a:stretch>
            <a:fillRect/>
          </a:stretch>
        </p:blipFill>
        <p:spPr>
          <a:xfrm>
            <a:off x="9836960" y="1363504"/>
            <a:ext cx="2309060" cy="5494496"/>
          </a:xfrm>
          <a:prstGeom prst="rect">
            <a:avLst/>
          </a:prstGeom>
        </p:spPr>
      </p:pic>
      <p:pic>
        <p:nvPicPr>
          <p:cNvPr id="1028" name="Picture 4">
            <a:extLst>
              <a:ext uri="{FF2B5EF4-FFF2-40B4-BE49-F238E27FC236}">
                <a16:creationId xmlns:a16="http://schemas.microsoft.com/office/drawing/2014/main" id="{7B451755-14E3-BD23-01CD-568582DD9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2990" y="2659415"/>
            <a:ext cx="5382610" cy="31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950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208F93-20E6-37C4-6498-392E410F5097}"/>
              </a:ext>
            </a:extLst>
          </p:cNvPr>
          <p:cNvSpPr>
            <a:spLocks noGrp="1"/>
          </p:cNvSpPr>
          <p:nvPr>
            <p:ph type="title"/>
          </p:nvPr>
        </p:nvSpPr>
        <p:spPr/>
        <p:txBody>
          <a:bodyPr>
            <a:normAutofit fontScale="90000"/>
          </a:bodyPr>
          <a:lstStyle/>
          <a:p>
            <a:r>
              <a:rPr lang="it-IT"/>
              <a:t>Comportamento di una guarnizione ISO-KF DN 40 in </a:t>
            </a:r>
            <a:r>
              <a:rPr lang="it-IT" err="1"/>
              <a:t>Viton</a:t>
            </a:r>
            <a:endParaRPr lang="en-US"/>
          </a:p>
        </p:txBody>
      </p:sp>
      <p:pic>
        <p:nvPicPr>
          <p:cNvPr id="5" name="Immagine 4">
            <a:extLst>
              <a:ext uri="{FF2B5EF4-FFF2-40B4-BE49-F238E27FC236}">
                <a16:creationId xmlns:a16="http://schemas.microsoft.com/office/drawing/2014/main" id="{B5BA4364-C1E7-77C3-57A9-07944F8FFD72}"/>
              </a:ext>
            </a:extLst>
          </p:cNvPr>
          <p:cNvPicPr>
            <a:picLocks noChangeAspect="1"/>
          </p:cNvPicPr>
          <p:nvPr/>
        </p:nvPicPr>
        <p:blipFill>
          <a:blip r:embed="rId4"/>
          <a:stretch>
            <a:fillRect/>
          </a:stretch>
        </p:blipFill>
        <p:spPr>
          <a:xfrm>
            <a:off x="138034" y="1039507"/>
            <a:ext cx="7085726" cy="5456960"/>
          </a:xfrm>
          <a:prstGeom prst="rect">
            <a:avLst/>
          </a:prstGeom>
        </p:spPr>
      </p:pic>
      <p:pic>
        <p:nvPicPr>
          <p:cNvPr id="6" name="diffusioneOR_vuoto">
            <a:hlinkClick r:id="" action="ppaction://media"/>
            <a:extLst>
              <a:ext uri="{FF2B5EF4-FFF2-40B4-BE49-F238E27FC236}">
                <a16:creationId xmlns:a16="http://schemas.microsoft.com/office/drawing/2014/main" id="{8AAAF959-A3E7-8E60-4AB2-DD9EF18F783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009695" y="1688920"/>
            <a:ext cx="5182305" cy="4369759"/>
          </a:xfrm>
          <a:prstGeom prst="rect">
            <a:avLst/>
          </a:prstGeom>
        </p:spPr>
      </p:pic>
    </p:spTree>
    <p:extLst>
      <p:ext uri="{BB962C8B-B14F-4D97-AF65-F5344CB8AC3E}">
        <p14:creationId xmlns:p14="http://schemas.microsoft.com/office/powerpoint/2010/main" val="37693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208F93-20E6-37C4-6498-392E410F5097}"/>
              </a:ext>
            </a:extLst>
          </p:cNvPr>
          <p:cNvSpPr>
            <a:spLocks noGrp="1"/>
          </p:cNvSpPr>
          <p:nvPr>
            <p:ph type="title"/>
          </p:nvPr>
        </p:nvSpPr>
        <p:spPr/>
        <p:txBody>
          <a:bodyPr>
            <a:normAutofit fontScale="90000"/>
          </a:bodyPr>
          <a:lstStyle/>
          <a:p>
            <a:r>
              <a:rPr lang="it-IT"/>
              <a:t>Comportamento di una guarnizione ISO-KF DN 40 in </a:t>
            </a:r>
            <a:r>
              <a:rPr lang="it-IT" err="1"/>
              <a:t>Viton</a:t>
            </a:r>
            <a:endParaRPr lang="en-US"/>
          </a:p>
        </p:txBody>
      </p:sp>
      <p:pic>
        <p:nvPicPr>
          <p:cNvPr id="3" name="diffusioneOR_pieno">
            <a:hlinkClick r:id="" action="ppaction://media"/>
            <a:extLst>
              <a:ext uri="{FF2B5EF4-FFF2-40B4-BE49-F238E27FC236}">
                <a16:creationId xmlns:a16="http://schemas.microsoft.com/office/drawing/2014/main" id="{C117B9E6-2A3C-DFA8-2E59-CB0A6FC5097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5616" r="3985"/>
          <a:stretch/>
        </p:blipFill>
        <p:spPr>
          <a:xfrm>
            <a:off x="7112001" y="1880235"/>
            <a:ext cx="5069840" cy="4179686"/>
          </a:xfrm>
          <a:prstGeom prst="rect">
            <a:avLst/>
          </a:prstGeom>
        </p:spPr>
      </p:pic>
      <p:pic>
        <p:nvPicPr>
          <p:cNvPr id="5" name="Immagine 4">
            <a:extLst>
              <a:ext uri="{FF2B5EF4-FFF2-40B4-BE49-F238E27FC236}">
                <a16:creationId xmlns:a16="http://schemas.microsoft.com/office/drawing/2014/main" id="{B5BA4364-C1E7-77C3-57A9-07944F8FFD72}"/>
              </a:ext>
            </a:extLst>
          </p:cNvPr>
          <p:cNvPicPr>
            <a:picLocks noChangeAspect="1"/>
          </p:cNvPicPr>
          <p:nvPr/>
        </p:nvPicPr>
        <p:blipFill>
          <a:blip r:embed="rId5"/>
          <a:stretch>
            <a:fillRect/>
          </a:stretch>
        </p:blipFill>
        <p:spPr>
          <a:xfrm>
            <a:off x="138034" y="1039507"/>
            <a:ext cx="7085726" cy="5456960"/>
          </a:xfrm>
          <a:prstGeom prst="rect">
            <a:avLst/>
          </a:prstGeom>
        </p:spPr>
      </p:pic>
    </p:spTree>
    <p:extLst>
      <p:ext uri="{BB962C8B-B14F-4D97-AF65-F5344CB8AC3E}">
        <p14:creationId xmlns:p14="http://schemas.microsoft.com/office/powerpoint/2010/main" val="416087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31D151-4CAD-6C9D-7001-644858627D3D}"/>
              </a:ext>
            </a:extLst>
          </p:cNvPr>
          <p:cNvSpPr>
            <a:spLocks noGrp="1"/>
          </p:cNvSpPr>
          <p:nvPr>
            <p:ph type="title"/>
          </p:nvPr>
        </p:nvSpPr>
        <p:spPr/>
        <p:txBody>
          <a:bodyPr>
            <a:normAutofit fontScale="90000"/>
          </a:bodyPr>
          <a:lstStyle/>
          <a:p>
            <a:r>
              <a:rPr lang="it-IT"/>
              <a:t>Transiente di Flusso</a:t>
            </a:r>
            <a:endParaRPr lang="en-US"/>
          </a:p>
        </p:txBody>
      </p:sp>
      <p:grpSp>
        <p:nvGrpSpPr>
          <p:cNvPr id="32" name="Gruppo 31">
            <a:extLst>
              <a:ext uri="{FF2B5EF4-FFF2-40B4-BE49-F238E27FC236}">
                <a16:creationId xmlns:a16="http://schemas.microsoft.com/office/drawing/2014/main" id="{DB890090-CE89-636A-7498-A663E3C818DF}"/>
              </a:ext>
            </a:extLst>
          </p:cNvPr>
          <p:cNvGrpSpPr/>
          <p:nvPr/>
        </p:nvGrpSpPr>
        <p:grpSpPr>
          <a:xfrm>
            <a:off x="40640" y="773823"/>
            <a:ext cx="6592585" cy="5589631"/>
            <a:chOff x="40640" y="773823"/>
            <a:chExt cx="6592585" cy="5589631"/>
          </a:xfrm>
        </p:grpSpPr>
        <p:pic>
          <p:nvPicPr>
            <p:cNvPr id="9" name="Immagine 8">
              <a:extLst>
                <a:ext uri="{FF2B5EF4-FFF2-40B4-BE49-F238E27FC236}">
                  <a16:creationId xmlns:a16="http://schemas.microsoft.com/office/drawing/2014/main" id="{31AB7341-C1AC-4845-3A98-9F01CF42AA87}"/>
                </a:ext>
              </a:extLst>
            </p:cNvPr>
            <p:cNvPicPr>
              <a:picLocks noChangeAspect="1"/>
            </p:cNvPicPr>
            <p:nvPr/>
          </p:nvPicPr>
          <p:blipFill>
            <a:blip r:embed="rId2"/>
            <a:stretch>
              <a:fillRect/>
            </a:stretch>
          </p:blipFill>
          <p:spPr>
            <a:xfrm>
              <a:off x="40640" y="867049"/>
              <a:ext cx="6592585" cy="5311739"/>
            </a:xfrm>
            <a:prstGeom prst="rect">
              <a:avLst/>
            </a:prstGeom>
          </p:spPr>
        </p:pic>
        <p:sp>
          <p:nvSpPr>
            <p:cNvPr id="10" name="CasellaDiTesto 9">
              <a:extLst>
                <a:ext uri="{FF2B5EF4-FFF2-40B4-BE49-F238E27FC236}">
                  <a16:creationId xmlns:a16="http://schemas.microsoft.com/office/drawing/2014/main" id="{5DEEB13C-AB38-C182-59D6-0A541537FF24}"/>
                </a:ext>
              </a:extLst>
            </p:cNvPr>
            <p:cNvSpPr txBox="1"/>
            <p:nvPr/>
          </p:nvSpPr>
          <p:spPr>
            <a:xfrm>
              <a:off x="4486806" y="2274831"/>
              <a:ext cx="1730345" cy="369332"/>
            </a:xfrm>
            <a:prstGeom prst="rect">
              <a:avLst/>
            </a:prstGeom>
            <a:noFill/>
          </p:spPr>
          <p:txBody>
            <a:bodyPr wrap="none" rtlCol="0">
              <a:spAutoFit/>
            </a:bodyPr>
            <a:lstStyle/>
            <a:p>
              <a:r>
                <a:rPr lang="it-IT"/>
                <a:t>4x10</a:t>
              </a:r>
              <a:r>
                <a:rPr lang="it-IT" baseline="30000"/>
                <a:t>-7</a:t>
              </a:r>
              <a:r>
                <a:rPr lang="it-IT"/>
                <a:t> mbar lt/s</a:t>
              </a:r>
              <a:endParaRPr lang="en-US"/>
            </a:p>
          </p:txBody>
        </p:sp>
        <p:sp>
          <p:nvSpPr>
            <p:cNvPr id="11" name="CasellaDiTesto 10">
              <a:extLst>
                <a:ext uri="{FF2B5EF4-FFF2-40B4-BE49-F238E27FC236}">
                  <a16:creationId xmlns:a16="http://schemas.microsoft.com/office/drawing/2014/main" id="{5ABC5115-2095-E9D5-95DD-D23B4B206BE4}"/>
                </a:ext>
              </a:extLst>
            </p:cNvPr>
            <p:cNvSpPr txBox="1"/>
            <p:nvPr/>
          </p:nvSpPr>
          <p:spPr>
            <a:xfrm>
              <a:off x="1362742" y="1251188"/>
              <a:ext cx="1730345" cy="369332"/>
            </a:xfrm>
            <a:prstGeom prst="rect">
              <a:avLst/>
            </a:prstGeom>
            <a:noFill/>
          </p:spPr>
          <p:txBody>
            <a:bodyPr wrap="none" rtlCol="0">
              <a:spAutoFit/>
            </a:bodyPr>
            <a:lstStyle/>
            <a:p>
              <a:r>
                <a:rPr lang="it-IT"/>
                <a:t>4x10</a:t>
              </a:r>
              <a:r>
                <a:rPr lang="it-IT" baseline="30000"/>
                <a:t>-6</a:t>
              </a:r>
              <a:r>
                <a:rPr lang="it-IT"/>
                <a:t> mbar lt/s</a:t>
              </a:r>
              <a:endParaRPr lang="en-US"/>
            </a:p>
          </p:txBody>
        </p:sp>
        <p:sp>
          <p:nvSpPr>
            <p:cNvPr id="13" name="CasellaDiTesto 12">
              <a:extLst>
                <a:ext uri="{FF2B5EF4-FFF2-40B4-BE49-F238E27FC236}">
                  <a16:creationId xmlns:a16="http://schemas.microsoft.com/office/drawing/2014/main" id="{BA1A1422-B77F-0FE3-3602-DBE53BE83A43}"/>
                </a:ext>
              </a:extLst>
            </p:cNvPr>
            <p:cNvSpPr txBox="1"/>
            <p:nvPr/>
          </p:nvSpPr>
          <p:spPr>
            <a:xfrm rot="16200000">
              <a:off x="-777886" y="3338252"/>
              <a:ext cx="2391809" cy="369332"/>
            </a:xfrm>
            <a:prstGeom prst="rect">
              <a:avLst/>
            </a:prstGeom>
            <a:noFill/>
          </p:spPr>
          <p:txBody>
            <a:bodyPr wrap="none" rtlCol="0">
              <a:spAutoFit/>
            </a:bodyPr>
            <a:lstStyle/>
            <a:p>
              <a:r>
                <a:rPr lang="it-IT"/>
                <a:t>Degassaggio [mbar lt/s]</a:t>
              </a:r>
              <a:endParaRPr lang="en-US"/>
            </a:p>
          </p:txBody>
        </p:sp>
        <p:sp>
          <p:nvSpPr>
            <p:cNvPr id="14" name="CasellaDiTesto 13">
              <a:extLst>
                <a:ext uri="{FF2B5EF4-FFF2-40B4-BE49-F238E27FC236}">
                  <a16:creationId xmlns:a16="http://schemas.microsoft.com/office/drawing/2014/main" id="{B2C85299-4CCD-B720-8E48-69F7894ABB08}"/>
                </a:ext>
              </a:extLst>
            </p:cNvPr>
            <p:cNvSpPr txBox="1"/>
            <p:nvPr/>
          </p:nvSpPr>
          <p:spPr>
            <a:xfrm>
              <a:off x="2964782" y="5994122"/>
              <a:ext cx="1215717" cy="369332"/>
            </a:xfrm>
            <a:prstGeom prst="rect">
              <a:avLst/>
            </a:prstGeom>
            <a:noFill/>
          </p:spPr>
          <p:txBody>
            <a:bodyPr wrap="none" rtlCol="0">
              <a:spAutoFit/>
            </a:bodyPr>
            <a:lstStyle/>
            <a:p>
              <a:r>
                <a:rPr lang="it-IT"/>
                <a:t>Tempo [</a:t>
              </a:r>
              <a:r>
                <a:rPr lang="it-IT" err="1"/>
                <a:t>hr</a:t>
              </a:r>
              <a:r>
                <a:rPr lang="it-IT"/>
                <a:t>]</a:t>
              </a:r>
              <a:endParaRPr lang="en-US"/>
            </a:p>
          </p:txBody>
        </p:sp>
        <p:cxnSp>
          <p:nvCxnSpPr>
            <p:cNvPr id="16" name="Connettore diritto 15">
              <a:extLst>
                <a:ext uri="{FF2B5EF4-FFF2-40B4-BE49-F238E27FC236}">
                  <a16:creationId xmlns:a16="http://schemas.microsoft.com/office/drawing/2014/main" id="{15F396FD-9F8B-0264-BF69-FD4B0E929EF5}"/>
                </a:ext>
              </a:extLst>
            </p:cNvPr>
            <p:cNvCxnSpPr/>
            <p:nvPr/>
          </p:nvCxnSpPr>
          <p:spPr>
            <a:xfrm>
              <a:off x="1728502" y="5447268"/>
              <a:ext cx="0" cy="284480"/>
            </a:xfrm>
            <a:prstGeom prst="line">
              <a:avLst/>
            </a:prstGeom>
          </p:spPr>
          <p:style>
            <a:lnRef idx="1">
              <a:schemeClr val="dk1"/>
            </a:lnRef>
            <a:fillRef idx="0">
              <a:schemeClr val="dk1"/>
            </a:fillRef>
            <a:effectRef idx="0">
              <a:schemeClr val="dk1"/>
            </a:effectRef>
            <a:fontRef idx="minor">
              <a:schemeClr val="tx1"/>
            </a:fontRef>
          </p:style>
        </p:cxnSp>
        <p:sp>
          <p:nvSpPr>
            <p:cNvPr id="17" name="CasellaDiTesto 16">
              <a:extLst>
                <a:ext uri="{FF2B5EF4-FFF2-40B4-BE49-F238E27FC236}">
                  <a16:creationId xmlns:a16="http://schemas.microsoft.com/office/drawing/2014/main" id="{A28DB93D-40FD-C3C9-D6BC-1F85072C2D65}"/>
                </a:ext>
              </a:extLst>
            </p:cNvPr>
            <p:cNvSpPr txBox="1"/>
            <p:nvPr/>
          </p:nvSpPr>
          <p:spPr>
            <a:xfrm>
              <a:off x="1532577" y="5061188"/>
              <a:ext cx="766877" cy="369332"/>
            </a:xfrm>
            <a:prstGeom prst="rect">
              <a:avLst/>
            </a:prstGeom>
            <a:noFill/>
          </p:spPr>
          <p:txBody>
            <a:bodyPr wrap="none" rtlCol="0">
              <a:spAutoFit/>
            </a:bodyPr>
            <a:lstStyle/>
            <a:p>
              <a:r>
                <a:rPr lang="it-IT"/>
                <a:t>1 sett.</a:t>
              </a:r>
              <a:endParaRPr lang="en-US"/>
            </a:p>
          </p:txBody>
        </p:sp>
        <p:cxnSp>
          <p:nvCxnSpPr>
            <p:cNvPr id="18" name="Connettore diritto 17">
              <a:extLst>
                <a:ext uri="{FF2B5EF4-FFF2-40B4-BE49-F238E27FC236}">
                  <a16:creationId xmlns:a16="http://schemas.microsoft.com/office/drawing/2014/main" id="{AB97A174-8B39-440D-B29B-46C4DBB3CB75}"/>
                </a:ext>
              </a:extLst>
            </p:cNvPr>
            <p:cNvCxnSpPr/>
            <p:nvPr/>
          </p:nvCxnSpPr>
          <p:spPr>
            <a:xfrm>
              <a:off x="3486182" y="5477748"/>
              <a:ext cx="0" cy="284480"/>
            </a:xfrm>
            <a:prstGeom prst="line">
              <a:avLst/>
            </a:prstGeom>
          </p:spPr>
          <p:style>
            <a:lnRef idx="1">
              <a:schemeClr val="dk1"/>
            </a:lnRef>
            <a:fillRef idx="0">
              <a:schemeClr val="dk1"/>
            </a:fillRef>
            <a:effectRef idx="0">
              <a:schemeClr val="dk1"/>
            </a:effectRef>
            <a:fontRef idx="minor">
              <a:schemeClr val="tx1"/>
            </a:fontRef>
          </p:style>
        </p:cxnSp>
        <p:sp>
          <p:nvSpPr>
            <p:cNvPr id="19" name="CasellaDiTesto 18">
              <a:extLst>
                <a:ext uri="{FF2B5EF4-FFF2-40B4-BE49-F238E27FC236}">
                  <a16:creationId xmlns:a16="http://schemas.microsoft.com/office/drawing/2014/main" id="{E94DE38D-250A-3D05-536A-F6524E7A0DF2}"/>
                </a:ext>
              </a:extLst>
            </p:cNvPr>
            <p:cNvSpPr txBox="1"/>
            <p:nvPr/>
          </p:nvSpPr>
          <p:spPr>
            <a:xfrm>
              <a:off x="3290257" y="5091668"/>
              <a:ext cx="859531" cy="369332"/>
            </a:xfrm>
            <a:prstGeom prst="rect">
              <a:avLst/>
            </a:prstGeom>
            <a:noFill/>
          </p:spPr>
          <p:txBody>
            <a:bodyPr wrap="none" rtlCol="0">
              <a:spAutoFit/>
            </a:bodyPr>
            <a:lstStyle/>
            <a:p>
              <a:r>
                <a:rPr lang="it-IT"/>
                <a:t>1 mese</a:t>
              </a:r>
              <a:endParaRPr lang="en-US"/>
            </a:p>
          </p:txBody>
        </p:sp>
        <p:cxnSp>
          <p:nvCxnSpPr>
            <p:cNvPr id="20" name="Connettore diritto 19">
              <a:extLst>
                <a:ext uri="{FF2B5EF4-FFF2-40B4-BE49-F238E27FC236}">
                  <a16:creationId xmlns:a16="http://schemas.microsoft.com/office/drawing/2014/main" id="{C85A09BF-8FC5-8293-D75D-B40FBB7EC292}"/>
                </a:ext>
              </a:extLst>
            </p:cNvPr>
            <p:cNvCxnSpPr/>
            <p:nvPr/>
          </p:nvCxnSpPr>
          <p:spPr>
            <a:xfrm>
              <a:off x="5907556" y="5458503"/>
              <a:ext cx="0" cy="284480"/>
            </a:xfrm>
            <a:prstGeom prst="line">
              <a:avLst/>
            </a:prstGeom>
          </p:spPr>
          <p:style>
            <a:lnRef idx="1">
              <a:schemeClr val="dk1"/>
            </a:lnRef>
            <a:fillRef idx="0">
              <a:schemeClr val="dk1"/>
            </a:fillRef>
            <a:effectRef idx="0">
              <a:schemeClr val="dk1"/>
            </a:effectRef>
            <a:fontRef idx="minor">
              <a:schemeClr val="tx1"/>
            </a:fontRef>
          </p:style>
        </p:cxnSp>
        <p:sp>
          <p:nvSpPr>
            <p:cNvPr id="21" name="CasellaDiTesto 20">
              <a:extLst>
                <a:ext uri="{FF2B5EF4-FFF2-40B4-BE49-F238E27FC236}">
                  <a16:creationId xmlns:a16="http://schemas.microsoft.com/office/drawing/2014/main" id="{BE31C293-8588-3607-EE07-E2E2EBC17240}"/>
                </a:ext>
              </a:extLst>
            </p:cNvPr>
            <p:cNvSpPr txBox="1"/>
            <p:nvPr/>
          </p:nvSpPr>
          <p:spPr>
            <a:xfrm>
              <a:off x="5313035" y="5069407"/>
              <a:ext cx="797013" cy="369332"/>
            </a:xfrm>
            <a:prstGeom prst="rect">
              <a:avLst/>
            </a:prstGeom>
            <a:noFill/>
          </p:spPr>
          <p:txBody>
            <a:bodyPr wrap="none" rtlCol="0">
              <a:spAutoFit/>
            </a:bodyPr>
            <a:lstStyle/>
            <a:p>
              <a:r>
                <a:rPr lang="it-IT"/>
                <a:t>2 mesi</a:t>
              </a:r>
              <a:endParaRPr lang="en-US"/>
            </a:p>
          </p:txBody>
        </p:sp>
        <p:sp>
          <p:nvSpPr>
            <p:cNvPr id="25" name="CasellaDiTesto 24">
              <a:extLst>
                <a:ext uri="{FF2B5EF4-FFF2-40B4-BE49-F238E27FC236}">
                  <a16:creationId xmlns:a16="http://schemas.microsoft.com/office/drawing/2014/main" id="{C3A94087-2657-B5C4-3859-CA867C04ABC6}"/>
                </a:ext>
              </a:extLst>
            </p:cNvPr>
            <p:cNvSpPr txBox="1"/>
            <p:nvPr/>
          </p:nvSpPr>
          <p:spPr>
            <a:xfrm>
              <a:off x="4153766" y="773823"/>
              <a:ext cx="2063385" cy="369332"/>
            </a:xfrm>
            <a:prstGeom prst="rect">
              <a:avLst/>
            </a:prstGeom>
            <a:noFill/>
          </p:spPr>
          <p:txBody>
            <a:bodyPr wrap="none" rtlCol="0">
              <a:spAutoFit/>
            </a:bodyPr>
            <a:lstStyle/>
            <a:p>
              <a:r>
                <a:rPr lang="it-IT"/>
                <a:t>Grafico per RH%=50</a:t>
              </a:r>
              <a:endParaRPr lang="en-US"/>
            </a:p>
          </p:txBody>
        </p:sp>
        <p:sp>
          <p:nvSpPr>
            <p:cNvPr id="28" name="CasellaDiTesto 27">
              <a:extLst>
                <a:ext uri="{FF2B5EF4-FFF2-40B4-BE49-F238E27FC236}">
                  <a16:creationId xmlns:a16="http://schemas.microsoft.com/office/drawing/2014/main" id="{8E6B0FCA-AFFB-53FB-132C-0FA4523B3432}"/>
                </a:ext>
              </a:extLst>
            </p:cNvPr>
            <p:cNvSpPr txBox="1"/>
            <p:nvPr/>
          </p:nvSpPr>
          <p:spPr>
            <a:xfrm>
              <a:off x="4439847" y="4422403"/>
              <a:ext cx="1746376" cy="369332"/>
            </a:xfrm>
            <a:prstGeom prst="rect">
              <a:avLst/>
            </a:prstGeom>
            <a:noFill/>
          </p:spPr>
          <p:txBody>
            <a:bodyPr wrap="none" rtlCol="0">
              <a:spAutoFit/>
            </a:bodyPr>
            <a:lstStyle/>
            <a:p>
              <a:r>
                <a:rPr lang="it-IT"/>
                <a:t>4x10</a:t>
              </a:r>
              <a:r>
                <a:rPr lang="it-IT" baseline="30000"/>
                <a:t>-10</a:t>
              </a:r>
              <a:r>
                <a:rPr lang="it-IT"/>
                <a:t> mbar lt/s</a:t>
              </a:r>
              <a:endParaRPr lang="en-US"/>
            </a:p>
          </p:txBody>
        </p:sp>
        <p:sp>
          <p:nvSpPr>
            <p:cNvPr id="29" name="CasellaDiTesto 28">
              <a:extLst>
                <a:ext uri="{FF2B5EF4-FFF2-40B4-BE49-F238E27FC236}">
                  <a16:creationId xmlns:a16="http://schemas.microsoft.com/office/drawing/2014/main" id="{1CAB82AD-41BC-F36A-44FD-0DD90ECAD1F3}"/>
                </a:ext>
              </a:extLst>
            </p:cNvPr>
            <p:cNvSpPr txBox="1"/>
            <p:nvPr/>
          </p:nvSpPr>
          <p:spPr>
            <a:xfrm>
              <a:off x="4805652" y="4029172"/>
              <a:ext cx="1380571" cy="369332"/>
            </a:xfrm>
            <a:prstGeom prst="rect">
              <a:avLst/>
            </a:prstGeom>
            <a:noFill/>
          </p:spPr>
          <p:txBody>
            <a:bodyPr wrap="none" rtlCol="0">
              <a:spAutoFit/>
            </a:bodyPr>
            <a:lstStyle/>
            <a:p>
              <a:r>
                <a:rPr lang="it-IT"/>
                <a:t>Flusso Argon</a:t>
              </a:r>
              <a:endParaRPr lang="en-US"/>
            </a:p>
          </p:txBody>
        </p:sp>
        <p:sp>
          <p:nvSpPr>
            <p:cNvPr id="30" name="CasellaDiTesto 29">
              <a:extLst>
                <a:ext uri="{FF2B5EF4-FFF2-40B4-BE49-F238E27FC236}">
                  <a16:creationId xmlns:a16="http://schemas.microsoft.com/office/drawing/2014/main" id="{421079D6-FCC9-3F92-9613-191D60D9EFA9}"/>
                </a:ext>
              </a:extLst>
            </p:cNvPr>
            <p:cNvSpPr txBox="1"/>
            <p:nvPr/>
          </p:nvSpPr>
          <p:spPr>
            <a:xfrm>
              <a:off x="4781671" y="1839026"/>
              <a:ext cx="1404552" cy="369332"/>
            </a:xfrm>
            <a:prstGeom prst="rect">
              <a:avLst/>
            </a:prstGeom>
            <a:noFill/>
          </p:spPr>
          <p:txBody>
            <a:bodyPr wrap="none" rtlCol="0">
              <a:spAutoFit/>
            </a:bodyPr>
            <a:lstStyle/>
            <a:p>
              <a:r>
                <a:rPr lang="it-IT"/>
                <a:t>Flusso Acqua</a:t>
              </a:r>
              <a:endParaRPr lang="en-US"/>
            </a:p>
          </p:txBody>
        </p:sp>
        <p:sp>
          <p:nvSpPr>
            <p:cNvPr id="31" name="CasellaDiTesto 30">
              <a:extLst>
                <a:ext uri="{FF2B5EF4-FFF2-40B4-BE49-F238E27FC236}">
                  <a16:creationId xmlns:a16="http://schemas.microsoft.com/office/drawing/2014/main" id="{F89E91F5-335C-4BF1-8C1B-ACF512C72865}"/>
                </a:ext>
              </a:extLst>
            </p:cNvPr>
            <p:cNvSpPr txBox="1"/>
            <p:nvPr/>
          </p:nvSpPr>
          <p:spPr>
            <a:xfrm>
              <a:off x="1218406" y="3530322"/>
              <a:ext cx="1842556" cy="369332"/>
            </a:xfrm>
            <a:prstGeom prst="rect">
              <a:avLst/>
            </a:prstGeom>
            <a:noFill/>
          </p:spPr>
          <p:txBody>
            <a:bodyPr wrap="none" rtlCol="0">
              <a:spAutoFit/>
            </a:bodyPr>
            <a:lstStyle/>
            <a:p>
              <a:r>
                <a:rPr lang="it-IT"/>
                <a:t>3.2x10</a:t>
              </a:r>
              <a:r>
                <a:rPr lang="it-IT" baseline="30000"/>
                <a:t>-9</a:t>
              </a:r>
              <a:r>
                <a:rPr lang="it-IT"/>
                <a:t> mbar lt/s</a:t>
              </a:r>
              <a:endParaRPr lang="en-US"/>
            </a:p>
          </p:txBody>
        </p:sp>
      </p:grpSp>
      <p:grpSp>
        <p:nvGrpSpPr>
          <p:cNvPr id="36" name="Gruppo 35">
            <a:extLst>
              <a:ext uri="{FF2B5EF4-FFF2-40B4-BE49-F238E27FC236}">
                <a16:creationId xmlns:a16="http://schemas.microsoft.com/office/drawing/2014/main" id="{5552C56F-1223-9497-2DBA-4917F50DE887}"/>
              </a:ext>
            </a:extLst>
          </p:cNvPr>
          <p:cNvGrpSpPr/>
          <p:nvPr/>
        </p:nvGrpSpPr>
        <p:grpSpPr>
          <a:xfrm>
            <a:off x="6410079" y="3652242"/>
            <a:ext cx="5579449" cy="1437282"/>
            <a:chOff x="6500791" y="3106858"/>
            <a:chExt cx="6226121" cy="1603866"/>
          </a:xfrm>
        </p:grpSpPr>
        <p:pic>
          <p:nvPicPr>
            <p:cNvPr id="34" name="Immagine 33">
              <a:extLst>
                <a:ext uri="{FF2B5EF4-FFF2-40B4-BE49-F238E27FC236}">
                  <a16:creationId xmlns:a16="http://schemas.microsoft.com/office/drawing/2014/main" id="{DF2B2AF8-88EC-EE10-D43C-3B2E764778F8}"/>
                </a:ext>
              </a:extLst>
            </p:cNvPr>
            <p:cNvPicPr>
              <a:picLocks noChangeAspect="1"/>
            </p:cNvPicPr>
            <p:nvPr/>
          </p:nvPicPr>
          <p:blipFill rotWithShape="1">
            <a:blip r:embed="rId3"/>
            <a:srcRect t="15886" r="72780" b="17143"/>
            <a:stretch/>
          </p:blipFill>
          <p:spPr>
            <a:xfrm>
              <a:off x="6500791" y="3106858"/>
              <a:ext cx="2407899" cy="1601820"/>
            </a:xfrm>
            <a:prstGeom prst="rect">
              <a:avLst/>
            </a:prstGeom>
          </p:spPr>
        </p:pic>
        <p:pic>
          <p:nvPicPr>
            <p:cNvPr id="35" name="Immagine 34">
              <a:extLst>
                <a:ext uri="{FF2B5EF4-FFF2-40B4-BE49-F238E27FC236}">
                  <a16:creationId xmlns:a16="http://schemas.microsoft.com/office/drawing/2014/main" id="{27144BA9-0FEB-C45D-0560-F631D14C8BF9}"/>
                </a:ext>
              </a:extLst>
            </p:cNvPr>
            <p:cNvPicPr>
              <a:picLocks noChangeAspect="1"/>
            </p:cNvPicPr>
            <p:nvPr/>
          </p:nvPicPr>
          <p:blipFill rotWithShape="1">
            <a:blip r:embed="rId3"/>
            <a:srcRect l="28162" t="15886" r="28676" b="17143"/>
            <a:stretch/>
          </p:blipFill>
          <p:spPr>
            <a:xfrm>
              <a:off x="8908690" y="3108904"/>
              <a:ext cx="3818222" cy="1601820"/>
            </a:xfrm>
            <a:prstGeom prst="rect">
              <a:avLst/>
            </a:prstGeom>
          </p:spPr>
        </p:pic>
      </p:grpSp>
      <p:pic>
        <p:nvPicPr>
          <p:cNvPr id="24" name="Immagine 23">
            <a:extLst>
              <a:ext uri="{FF2B5EF4-FFF2-40B4-BE49-F238E27FC236}">
                <a16:creationId xmlns:a16="http://schemas.microsoft.com/office/drawing/2014/main" id="{5A0D37AD-1944-1800-3BDA-2D6B67ABDD6A}"/>
              </a:ext>
            </a:extLst>
          </p:cNvPr>
          <p:cNvPicPr>
            <a:picLocks noChangeAspect="1"/>
          </p:cNvPicPr>
          <p:nvPr/>
        </p:nvPicPr>
        <p:blipFill>
          <a:blip r:embed="rId4"/>
          <a:stretch>
            <a:fillRect/>
          </a:stretch>
        </p:blipFill>
        <p:spPr>
          <a:xfrm>
            <a:off x="6348567" y="867049"/>
            <a:ext cx="5599011" cy="2391810"/>
          </a:xfrm>
          <a:prstGeom prst="rect">
            <a:avLst/>
          </a:prstGeom>
        </p:spPr>
      </p:pic>
      <p:sp>
        <p:nvSpPr>
          <p:cNvPr id="37" name="Rettangolo 36">
            <a:extLst>
              <a:ext uri="{FF2B5EF4-FFF2-40B4-BE49-F238E27FC236}">
                <a16:creationId xmlns:a16="http://schemas.microsoft.com/office/drawing/2014/main" id="{12271958-C388-D288-8387-23BE95AECA00}"/>
              </a:ext>
            </a:extLst>
          </p:cNvPr>
          <p:cNvSpPr/>
          <p:nvPr/>
        </p:nvSpPr>
        <p:spPr>
          <a:xfrm>
            <a:off x="8567882" y="1544320"/>
            <a:ext cx="608083" cy="1230902"/>
          </a:xfrm>
          <a:prstGeom prst="rect">
            <a:avLst/>
          </a:prstGeom>
          <a:noFill/>
          <a:ln w="190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ttangolo 37">
            <a:extLst>
              <a:ext uri="{FF2B5EF4-FFF2-40B4-BE49-F238E27FC236}">
                <a16:creationId xmlns:a16="http://schemas.microsoft.com/office/drawing/2014/main" id="{BE884F9C-69D0-89C3-9599-8F7465706553}"/>
              </a:ext>
            </a:extLst>
          </p:cNvPr>
          <p:cNvSpPr/>
          <p:nvPr/>
        </p:nvSpPr>
        <p:spPr>
          <a:xfrm>
            <a:off x="6441112" y="4413744"/>
            <a:ext cx="5324168" cy="320319"/>
          </a:xfrm>
          <a:prstGeom prst="rect">
            <a:avLst/>
          </a:prstGeom>
          <a:noFill/>
          <a:ln w="190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sellaDiTesto 38">
            <a:extLst>
              <a:ext uri="{FF2B5EF4-FFF2-40B4-BE49-F238E27FC236}">
                <a16:creationId xmlns:a16="http://schemas.microsoft.com/office/drawing/2014/main" id="{D128B85E-1983-4028-6EC7-ED4AE768AC0D}"/>
              </a:ext>
            </a:extLst>
          </p:cNvPr>
          <p:cNvSpPr txBox="1"/>
          <p:nvPr/>
        </p:nvSpPr>
        <p:spPr>
          <a:xfrm>
            <a:off x="7301452" y="5362416"/>
            <a:ext cx="3357971" cy="369332"/>
          </a:xfrm>
          <a:prstGeom prst="rect">
            <a:avLst/>
          </a:prstGeom>
          <a:noFill/>
        </p:spPr>
        <p:txBody>
          <a:bodyPr wrap="none" rtlCol="0">
            <a:spAutoFit/>
          </a:bodyPr>
          <a:lstStyle/>
          <a:p>
            <a:r>
              <a:rPr lang="it-IT"/>
              <a:t>Alta solubilità dell’acqua nel </a:t>
            </a:r>
            <a:r>
              <a:rPr lang="it-IT" err="1"/>
              <a:t>Viton</a:t>
            </a:r>
            <a:endParaRPr lang="en-US"/>
          </a:p>
        </p:txBody>
      </p:sp>
      <mc:AlternateContent xmlns:mc="http://schemas.openxmlformats.org/markup-compatibility/2006" xmlns:a14="http://schemas.microsoft.com/office/drawing/2010/main">
        <mc:Choice Requires="a14">
          <p:sp>
            <p:nvSpPr>
              <p:cNvPr id="3" name="Object 12">
                <a:extLst>
                  <a:ext uri="{FF2B5EF4-FFF2-40B4-BE49-F238E27FC236}">
                    <a16:creationId xmlns:a16="http://schemas.microsoft.com/office/drawing/2014/main" id="{D1C45226-1959-0945-2862-E76A4FF5AC3C}"/>
                  </a:ext>
                </a:extLst>
              </p:cNvPr>
              <p:cNvSpPr txBox="1"/>
              <p:nvPr/>
            </p:nvSpPr>
            <p:spPr bwMode="auto">
              <a:xfrm>
                <a:off x="6781270" y="6178788"/>
                <a:ext cx="6481135" cy="428839"/>
              </a:xfrm>
              <a:prstGeom prst="rect">
                <a:avLst/>
              </a:prstGeom>
              <a:noFill/>
              <a:ln>
                <a:noFill/>
              </a:ln>
            </p:spPr>
            <p:txBody>
              <a:bodyPr>
                <a:noAutofit/>
              </a:bodyPr>
              <a:lstStyle/>
              <a:p>
                <a14:m>
                  <m:oMath xmlns:m="http://schemas.openxmlformats.org/officeDocument/2006/math">
                    <m:r>
                      <a:rPr lang="it-IT" i="1" smtClean="0">
                        <a:solidFill>
                          <a:srgbClr val="000000"/>
                        </a:solidFill>
                        <a:latin typeface="Cambria Math" panose="02040503050406030204" pitchFamily="18" charset="0"/>
                      </a:rPr>
                      <m:t>𝐾</m:t>
                    </m:r>
                    <m:r>
                      <a:rPr lang="it-IT" b="0" i="1" smtClean="0">
                        <a:solidFill>
                          <a:srgbClr val="000000"/>
                        </a:solidFill>
                        <a:latin typeface="Cambria Math" panose="02040503050406030204" pitchFamily="18" charset="0"/>
                      </a:rPr>
                      <m:t>=</m:t>
                    </m:r>
                    <m:r>
                      <a:rPr lang="it-IT" i="1" smtClean="0">
                        <a:solidFill>
                          <a:srgbClr val="000000"/>
                        </a:solidFill>
                        <a:latin typeface="Cambria Math" panose="02040503050406030204" pitchFamily="18" charset="0"/>
                      </a:rPr>
                      <m:t>𝑠</m:t>
                    </m:r>
                    <m:r>
                      <a:rPr lang="it-IT" b="0" i="1" smtClean="0">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𝐷</m:t>
                    </m:r>
                  </m:oMath>
                </a14:m>
                <a:r>
                  <a:rPr lang="en-US" dirty="0"/>
                  <a:t>		</a:t>
                </a:r>
                <a:r>
                  <a:rPr lang="en-US" dirty="0" err="1"/>
                  <a:t>Definizione</a:t>
                </a:r>
                <a:r>
                  <a:rPr lang="en-US" dirty="0"/>
                  <a:t> di </a:t>
                </a:r>
                <a:r>
                  <a:rPr lang="en-US" dirty="0" err="1"/>
                  <a:t>permeabilità</a:t>
                </a:r>
                <a:endParaRPr lang="en-US" dirty="0"/>
              </a:p>
            </p:txBody>
          </p:sp>
        </mc:Choice>
        <mc:Fallback xmlns="">
          <p:sp>
            <p:nvSpPr>
              <p:cNvPr id="3" name="Object 12">
                <a:extLst>
                  <a:ext uri="{FF2B5EF4-FFF2-40B4-BE49-F238E27FC236}">
                    <a16:creationId xmlns:a16="http://schemas.microsoft.com/office/drawing/2014/main" id="{D1C45226-1959-0945-2862-E76A4FF5AC3C}"/>
                  </a:ext>
                </a:extLst>
              </p:cNvPr>
              <p:cNvSpPr txBox="1">
                <a:spLocks noRot="1" noChangeAspect="1" noMove="1" noResize="1" noEditPoints="1" noAdjustHandles="1" noChangeArrowheads="1" noChangeShapeType="1" noTextEdit="1"/>
              </p:cNvSpPr>
              <p:nvPr/>
            </p:nvSpPr>
            <p:spPr bwMode="auto">
              <a:xfrm>
                <a:off x="6781270" y="6178788"/>
                <a:ext cx="6481135" cy="428839"/>
              </a:xfrm>
              <a:prstGeom prst="rect">
                <a:avLst/>
              </a:prstGeom>
              <a:blipFill>
                <a:blip r:embed="rId5"/>
                <a:stretch>
                  <a:fillRect t="-8571" b="-8571"/>
                </a:stretch>
              </a:blipFill>
              <a:ln>
                <a:noFill/>
              </a:ln>
            </p:spPr>
            <p:txBody>
              <a:bodyPr/>
              <a:lstStyle/>
              <a:p>
                <a:r>
                  <a:rPr lang="it-IT">
                    <a:noFill/>
                  </a:rPr>
                  <a:t> </a:t>
                </a:r>
              </a:p>
            </p:txBody>
          </p:sp>
        </mc:Fallback>
      </mc:AlternateContent>
    </p:spTree>
    <p:extLst>
      <p:ext uri="{BB962C8B-B14F-4D97-AF65-F5344CB8AC3E}">
        <p14:creationId xmlns:p14="http://schemas.microsoft.com/office/powerpoint/2010/main" val="1391481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15011F-E93D-EDF2-B637-A429C2125147}"/>
              </a:ext>
            </a:extLst>
          </p:cNvPr>
          <p:cNvSpPr>
            <a:spLocks noGrp="1"/>
          </p:cNvSpPr>
          <p:nvPr>
            <p:ph type="title"/>
          </p:nvPr>
        </p:nvSpPr>
        <p:spPr/>
        <p:txBody>
          <a:bodyPr>
            <a:normAutofit fontScale="90000"/>
          </a:bodyPr>
          <a:lstStyle/>
          <a:p>
            <a:r>
              <a:rPr lang="it-IT"/>
              <a:t>Permeazione nei materiali</a:t>
            </a:r>
            <a:endParaRPr lang="en-US"/>
          </a:p>
        </p:txBody>
      </p:sp>
      <p:grpSp>
        <p:nvGrpSpPr>
          <p:cNvPr id="23" name="Gruppo 22">
            <a:extLst>
              <a:ext uri="{FF2B5EF4-FFF2-40B4-BE49-F238E27FC236}">
                <a16:creationId xmlns:a16="http://schemas.microsoft.com/office/drawing/2014/main" id="{6CF08C9D-FED8-42C6-933D-CDE2E4EFE5ED}"/>
              </a:ext>
            </a:extLst>
          </p:cNvPr>
          <p:cNvGrpSpPr/>
          <p:nvPr/>
        </p:nvGrpSpPr>
        <p:grpSpPr>
          <a:xfrm>
            <a:off x="9213221" y="2304412"/>
            <a:ext cx="2512923" cy="3250412"/>
            <a:chOff x="7645995" y="3381207"/>
            <a:chExt cx="1797123" cy="2324540"/>
          </a:xfrm>
        </p:grpSpPr>
        <p:grpSp>
          <p:nvGrpSpPr>
            <p:cNvPr id="4" name="object 25">
              <a:extLst>
                <a:ext uri="{FF2B5EF4-FFF2-40B4-BE49-F238E27FC236}">
                  <a16:creationId xmlns:a16="http://schemas.microsoft.com/office/drawing/2014/main" id="{435C96B9-6B8A-0D37-7106-CA04FBE703FD}"/>
                </a:ext>
              </a:extLst>
            </p:cNvPr>
            <p:cNvGrpSpPr/>
            <p:nvPr/>
          </p:nvGrpSpPr>
          <p:grpSpPr>
            <a:xfrm>
              <a:off x="8307259" y="3666352"/>
              <a:ext cx="802691" cy="1671602"/>
              <a:chOff x="7785227" y="4043171"/>
              <a:chExt cx="885190" cy="1843405"/>
            </a:xfrm>
          </p:grpSpPr>
          <p:sp>
            <p:nvSpPr>
              <p:cNvPr id="5" name="object 26">
                <a:extLst>
                  <a:ext uri="{FF2B5EF4-FFF2-40B4-BE49-F238E27FC236}">
                    <a16:creationId xmlns:a16="http://schemas.microsoft.com/office/drawing/2014/main" id="{CF854F99-C643-7C89-4C89-F3C46E9C1452}"/>
                  </a:ext>
                </a:extLst>
              </p:cNvPr>
              <p:cNvSpPr/>
              <p:nvPr/>
            </p:nvSpPr>
            <p:spPr>
              <a:xfrm>
                <a:off x="7795145" y="4138421"/>
                <a:ext cx="504825" cy="1727835"/>
              </a:xfrm>
              <a:custGeom>
                <a:avLst/>
                <a:gdLst/>
                <a:ahLst/>
                <a:cxnLst/>
                <a:rect l="l" t="t" r="r" b="b"/>
                <a:pathLst>
                  <a:path w="504825" h="1727835">
                    <a:moveTo>
                      <a:pt x="504444" y="1295400"/>
                    </a:moveTo>
                    <a:lnTo>
                      <a:pt x="504443" y="0"/>
                    </a:lnTo>
                    <a:lnTo>
                      <a:pt x="0" y="432054"/>
                    </a:lnTo>
                    <a:lnTo>
                      <a:pt x="0" y="1727454"/>
                    </a:lnTo>
                    <a:lnTo>
                      <a:pt x="504444" y="1295400"/>
                    </a:lnTo>
                    <a:close/>
                  </a:path>
                </a:pathLst>
              </a:custGeom>
              <a:solidFill>
                <a:srgbClr val="CCECFF"/>
              </a:solidFill>
            </p:spPr>
            <p:txBody>
              <a:bodyPr wrap="square" lIns="0" tIns="0" rIns="0" bIns="0" rtlCol="0"/>
              <a:lstStyle/>
              <a:p>
                <a:endParaRPr sz="1632"/>
              </a:p>
            </p:txBody>
          </p:sp>
          <p:sp>
            <p:nvSpPr>
              <p:cNvPr id="6" name="object 27">
                <a:extLst>
                  <a:ext uri="{FF2B5EF4-FFF2-40B4-BE49-F238E27FC236}">
                    <a16:creationId xmlns:a16="http://schemas.microsoft.com/office/drawing/2014/main" id="{6093490D-00B1-3B25-4B47-62B0D91882AA}"/>
                  </a:ext>
                </a:extLst>
              </p:cNvPr>
              <p:cNvSpPr/>
              <p:nvPr/>
            </p:nvSpPr>
            <p:spPr>
              <a:xfrm>
                <a:off x="7785227" y="4117859"/>
                <a:ext cx="875030" cy="1769110"/>
              </a:xfrm>
              <a:custGeom>
                <a:avLst/>
                <a:gdLst/>
                <a:ahLst/>
                <a:cxnLst/>
                <a:rect l="l" t="t" r="r" b="b"/>
                <a:pathLst>
                  <a:path w="875029" h="1769110">
                    <a:moveTo>
                      <a:pt x="874776" y="11430"/>
                    </a:moveTo>
                    <a:lnTo>
                      <a:pt x="524256" y="11430"/>
                    </a:lnTo>
                    <a:lnTo>
                      <a:pt x="524256" y="0"/>
                    </a:lnTo>
                    <a:lnTo>
                      <a:pt x="505206" y="16281"/>
                    </a:lnTo>
                    <a:lnTo>
                      <a:pt x="505206" y="41871"/>
                    </a:lnTo>
                    <a:lnTo>
                      <a:pt x="505206" y="1311719"/>
                    </a:lnTo>
                    <a:lnTo>
                      <a:pt x="19050" y="1728114"/>
                    </a:lnTo>
                    <a:lnTo>
                      <a:pt x="19050" y="462534"/>
                    </a:lnTo>
                    <a:lnTo>
                      <a:pt x="370344" y="462534"/>
                    </a:lnTo>
                    <a:lnTo>
                      <a:pt x="370344" y="443484"/>
                    </a:lnTo>
                    <a:lnTo>
                      <a:pt x="35585" y="443484"/>
                    </a:lnTo>
                    <a:lnTo>
                      <a:pt x="505206" y="41871"/>
                    </a:lnTo>
                    <a:lnTo>
                      <a:pt x="505206" y="16281"/>
                    </a:lnTo>
                    <a:lnTo>
                      <a:pt x="0" y="448056"/>
                    </a:lnTo>
                    <a:lnTo>
                      <a:pt x="0" y="1768602"/>
                    </a:lnTo>
                    <a:lnTo>
                      <a:pt x="3810" y="1765338"/>
                    </a:lnTo>
                    <a:lnTo>
                      <a:pt x="12471" y="1757934"/>
                    </a:lnTo>
                    <a:lnTo>
                      <a:pt x="370344" y="1757934"/>
                    </a:lnTo>
                    <a:lnTo>
                      <a:pt x="370344" y="1738884"/>
                    </a:lnTo>
                    <a:lnTo>
                      <a:pt x="34759" y="1738884"/>
                    </a:lnTo>
                    <a:lnTo>
                      <a:pt x="505206" y="1336827"/>
                    </a:lnTo>
                    <a:lnTo>
                      <a:pt x="508254" y="1334211"/>
                    </a:lnTo>
                    <a:lnTo>
                      <a:pt x="518007" y="1325880"/>
                    </a:lnTo>
                    <a:lnTo>
                      <a:pt x="874776" y="1325880"/>
                    </a:lnTo>
                    <a:lnTo>
                      <a:pt x="874776" y="1306830"/>
                    </a:lnTo>
                    <a:lnTo>
                      <a:pt x="524256" y="1306830"/>
                    </a:lnTo>
                    <a:lnTo>
                      <a:pt x="524256" y="30480"/>
                    </a:lnTo>
                    <a:lnTo>
                      <a:pt x="874776" y="30480"/>
                    </a:lnTo>
                    <a:lnTo>
                      <a:pt x="874776" y="11430"/>
                    </a:lnTo>
                    <a:close/>
                  </a:path>
                </a:pathLst>
              </a:custGeom>
              <a:solidFill>
                <a:srgbClr val="000000"/>
              </a:solidFill>
            </p:spPr>
            <p:txBody>
              <a:bodyPr wrap="square" lIns="0" tIns="0" rIns="0" bIns="0" rtlCol="0"/>
              <a:lstStyle/>
              <a:p>
                <a:endParaRPr sz="1632"/>
              </a:p>
            </p:txBody>
          </p:sp>
          <p:pic>
            <p:nvPicPr>
              <p:cNvPr id="7" name="object 28">
                <a:extLst>
                  <a:ext uri="{FF2B5EF4-FFF2-40B4-BE49-F238E27FC236}">
                    <a16:creationId xmlns:a16="http://schemas.microsoft.com/office/drawing/2014/main" id="{02908936-DF5A-6339-9CA9-CC45EB84B182}"/>
                  </a:ext>
                </a:extLst>
              </p:cNvPr>
              <p:cNvPicPr/>
              <p:nvPr/>
            </p:nvPicPr>
            <p:blipFill>
              <a:blip r:embed="rId2" cstate="print"/>
              <a:stretch>
                <a:fillRect/>
              </a:stretch>
            </p:blipFill>
            <p:spPr>
              <a:xfrm>
                <a:off x="8154047" y="4138421"/>
                <a:ext cx="504443" cy="1727453"/>
              </a:xfrm>
              <a:prstGeom prst="rect">
                <a:avLst/>
              </a:prstGeom>
            </p:spPr>
          </p:pic>
          <p:sp>
            <p:nvSpPr>
              <p:cNvPr id="8" name="object 29">
                <a:extLst>
                  <a:ext uri="{FF2B5EF4-FFF2-40B4-BE49-F238E27FC236}">
                    <a16:creationId xmlns:a16="http://schemas.microsoft.com/office/drawing/2014/main" id="{38B95038-698E-0E2C-87CD-79617F98DDCB}"/>
                  </a:ext>
                </a:extLst>
              </p:cNvPr>
              <p:cNvSpPr/>
              <p:nvPr/>
            </p:nvSpPr>
            <p:spPr>
              <a:xfrm>
                <a:off x="8144142" y="4043183"/>
                <a:ext cx="525780" cy="1843405"/>
              </a:xfrm>
              <a:custGeom>
                <a:avLst/>
                <a:gdLst/>
                <a:ahLst/>
                <a:cxnLst/>
                <a:rect l="l" t="t" r="r" b="b"/>
                <a:pathLst>
                  <a:path w="525779" h="1843404">
                    <a:moveTo>
                      <a:pt x="165354" y="0"/>
                    </a:moveTo>
                    <a:lnTo>
                      <a:pt x="146304" y="0"/>
                    </a:lnTo>
                    <a:lnTo>
                      <a:pt x="146304" y="95250"/>
                    </a:lnTo>
                    <a:lnTo>
                      <a:pt x="165354" y="95250"/>
                    </a:lnTo>
                    <a:lnTo>
                      <a:pt x="165354" y="0"/>
                    </a:lnTo>
                    <a:close/>
                  </a:path>
                  <a:path w="525779" h="1843404">
                    <a:moveTo>
                      <a:pt x="525780" y="0"/>
                    </a:moveTo>
                    <a:lnTo>
                      <a:pt x="506730" y="0"/>
                    </a:lnTo>
                    <a:lnTo>
                      <a:pt x="506730" y="89662"/>
                    </a:lnTo>
                    <a:lnTo>
                      <a:pt x="505206" y="90970"/>
                    </a:lnTo>
                    <a:lnTo>
                      <a:pt x="505206" y="115912"/>
                    </a:lnTo>
                    <a:lnTo>
                      <a:pt x="505206" y="1386395"/>
                    </a:lnTo>
                    <a:lnTo>
                      <a:pt x="19050" y="1802790"/>
                    </a:lnTo>
                    <a:lnTo>
                      <a:pt x="19050" y="532307"/>
                    </a:lnTo>
                    <a:lnTo>
                      <a:pt x="505206" y="115912"/>
                    </a:lnTo>
                    <a:lnTo>
                      <a:pt x="505206" y="90970"/>
                    </a:lnTo>
                    <a:lnTo>
                      <a:pt x="0" y="522732"/>
                    </a:lnTo>
                    <a:lnTo>
                      <a:pt x="0" y="1843278"/>
                    </a:lnTo>
                    <a:lnTo>
                      <a:pt x="3810" y="1840014"/>
                    </a:lnTo>
                    <a:lnTo>
                      <a:pt x="19050" y="1826996"/>
                    </a:lnTo>
                    <a:lnTo>
                      <a:pt x="505206" y="1411503"/>
                    </a:lnTo>
                    <a:lnTo>
                      <a:pt x="508254" y="1408887"/>
                    </a:lnTo>
                    <a:lnTo>
                      <a:pt x="520446" y="1398473"/>
                    </a:lnTo>
                    <a:lnTo>
                      <a:pt x="524256" y="1395222"/>
                    </a:lnTo>
                    <a:lnTo>
                      <a:pt x="524256" y="95250"/>
                    </a:lnTo>
                    <a:lnTo>
                      <a:pt x="525780" y="95250"/>
                    </a:lnTo>
                    <a:lnTo>
                      <a:pt x="525780" y="0"/>
                    </a:lnTo>
                    <a:close/>
                  </a:path>
                </a:pathLst>
              </a:custGeom>
              <a:solidFill>
                <a:srgbClr val="000000"/>
              </a:solidFill>
            </p:spPr>
            <p:txBody>
              <a:bodyPr wrap="square" lIns="0" tIns="0" rIns="0" bIns="0" rtlCol="0"/>
              <a:lstStyle/>
              <a:p>
                <a:endParaRPr sz="1632"/>
              </a:p>
            </p:txBody>
          </p:sp>
        </p:grpSp>
        <p:sp>
          <p:nvSpPr>
            <p:cNvPr id="9" name="object 30">
              <a:extLst>
                <a:ext uri="{FF2B5EF4-FFF2-40B4-BE49-F238E27FC236}">
                  <a16:creationId xmlns:a16="http://schemas.microsoft.com/office/drawing/2014/main" id="{CB1547BB-7E93-6D02-09D8-74730E01C7DE}"/>
                </a:ext>
              </a:extLst>
            </p:cNvPr>
            <p:cNvSpPr txBox="1"/>
            <p:nvPr/>
          </p:nvSpPr>
          <p:spPr>
            <a:xfrm>
              <a:off x="8060814" y="5537761"/>
              <a:ext cx="773900" cy="167986"/>
            </a:xfrm>
            <a:prstGeom prst="rect">
              <a:avLst/>
            </a:prstGeom>
          </p:spPr>
          <p:txBody>
            <a:bodyPr vert="horz" wrap="square" lIns="0" tIns="11516" rIns="0" bIns="0" rtlCol="0">
              <a:spAutoFit/>
            </a:bodyPr>
            <a:lstStyle/>
            <a:p>
              <a:pPr marL="11516">
                <a:spcBef>
                  <a:spcPts val="91"/>
                </a:spcBef>
              </a:pPr>
              <a:r>
                <a:rPr lang="el-GR" sz="1451">
                  <a:cs typeface="Comic Sans MS"/>
                </a:rPr>
                <a:t>Δ</a:t>
              </a:r>
              <a:r>
                <a:rPr sz="1451">
                  <a:cs typeface="Comic Sans MS"/>
                </a:rPr>
                <a:t>p:</a:t>
              </a:r>
              <a:r>
                <a:rPr sz="1451" spc="-18">
                  <a:cs typeface="Comic Sans MS"/>
                </a:rPr>
                <a:t> </a:t>
              </a:r>
              <a:r>
                <a:rPr sz="1451">
                  <a:cs typeface="Comic Sans MS"/>
                </a:rPr>
                <a:t>1 </a:t>
              </a:r>
              <a:r>
                <a:rPr sz="1451" spc="-23">
                  <a:cs typeface="Comic Sans MS"/>
                </a:rPr>
                <a:t>bar</a:t>
              </a:r>
              <a:endParaRPr sz="1451">
                <a:cs typeface="Comic Sans MS"/>
              </a:endParaRPr>
            </a:p>
          </p:txBody>
        </p:sp>
        <p:sp>
          <p:nvSpPr>
            <p:cNvPr id="10" name="object 31">
              <a:extLst>
                <a:ext uri="{FF2B5EF4-FFF2-40B4-BE49-F238E27FC236}">
                  <a16:creationId xmlns:a16="http://schemas.microsoft.com/office/drawing/2014/main" id="{5D3978CA-2262-B842-F7BD-1DF36CE4DDFD}"/>
                </a:ext>
              </a:extLst>
            </p:cNvPr>
            <p:cNvSpPr txBox="1"/>
            <p:nvPr/>
          </p:nvSpPr>
          <p:spPr>
            <a:xfrm>
              <a:off x="8713793" y="3381207"/>
              <a:ext cx="447411" cy="234895"/>
            </a:xfrm>
            <a:prstGeom prst="rect">
              <a:avLst/>
            </a:prstGeom>
          </p:spPr>
          <p:txBody>
            <a:bodyPr vert="horz" wrap="square" lIns="0" tIns="11516" rIns="0" bIns="0" rtlCol="0">
              <a:spAutoFit/>
            </a:bodyPr>
            <a:lstStyle/>
            <a:p>
              <a:pPr marL="11516">
                <a:spcBef>
                  <a:spcPts val="91"/>
                </a:spcBef>
              </a:pPr>
              <a:r>
                <a:rPr sz="1451">
                  <a:cs typeface="Comic Sans MS"/>
                </a:rPr>
                <a:t>1</a:t>
              </a:r>
              <a:r>
                <a:rPr sz="1451" spc="-5">
                  <a:cs typeface="Comic Sans MS"/>
                </a:rPr>
                <a:t> </a:t>
              </a:r>
              <a:r>
                <a:rPr sz="1451" spc="-23">
                  <a:cs typeface="Comic Sans MS"/>
                </a:rPr>
                <a:t>mm</a:t>
              </a:r>
              <a:endParaRPr sz="1451">
                <a:cs typeface="Comic Sans MS"/>
              </a:endParaRPr>
            </a:p>
          </p:txBody>
        </p:sp>
        <p:sp>
          <p:nvSpPr>
            <p:cNvPr id="11" name="object 32">
              <a:extLst>
                <a:ext uri="{FF2B5EF4-FFF2-40B4-BE49-F238E27FC236}">
                  <a16:creationId xmlns:a16="http://schemas.microsoft.com/office/drawing/2014/main" id="{EB8B77A2-228F-7127-9E26-3630C3B53424}"/>
                </a:ext>
              </a:extLst>
            </p:cNvPr>
            <p:cNvSpPr txBox="1"/>
            <p:nvPr/>
          </p:nvSpPr>
          <p:spPr>
            <a:xfrm>
              <a:off x="9017588" y="5014000"/>
              <a:ext cx="425530" cy="234895"/>
            </a:xfrm>
            <a:prstGeom prst="rect">
              <a:avLst/>
            </a:prstGeom>
          </p:spPr>
          <p:txBody>
            <a:bodyPr vert="horz" wrap="square" lIns="0" tIns="11516" rIns="0" bIns="0" rtlCol="0">
              <a:spAutoFit/>
            </a:bodyPr>
            <a:lstStyle/>
            <a:p>
              <a:pPr marL="34549">
                <a:spcBef>
                  <a:spcPts val="91"/>
                </a:spcBef>
              </a:pPr>
              <a:r>
                <a:rPr sz="1451">
                  <a:cs typeface="Comic Sans MS"/>
                </a:rPr>
                <a:t>1 </a:t>
              </a:r>
              <a:r>
                <a:rPr sz="1451" spc="-23">
                  <a:cs typeface="Comic Sans MS"/>
                </a:rPr>
                <a:t>m</a:t>
              </a:r>
              <a:r>
                <a:rPr sz="1428" spc="-34" baseline="26455">
                  <a:cs typeface="Comic Sans MS"/>
                </a:rPr>
                <a:t>2</a:t>
              </a:r>
              <a:endParaRPr sz="1428" baseline="26455">
                <a:cs typeface="Comic Sans MS"/>
              </a:endParaRPr>
            </a:p>
          </p:txBody>
        </p:sp>
        <p:grpSp>
          <p:nvGrpSpPr>
            <p:cNvPr id="12" name="object 33">
              <a:extLst>
                <a:ext uri="{FF2B5EF4-FFF2-40B4-BE49-F238E27FC236}">
                  <a16:creationId xmlns:a16="http://schemas.microsoft.com/office/drawing/2014/main" id="{069C1074-18E7-5532-30F0-B6E3A0DE98E1}"/>
                </a:ext>
              </a:extLst>
            </p:cNvPr>
            <p:cNvGrpSpPr/>
            <p:nvPr/>
          </p:nvGrpSpPr>
          <p:grpSpPr>
            <a:xfrm>
              <a:off x="7854665" y="4389810"/>
              <a:ext cx="403073" cy="358159"/>
              <a:chOff x="7286117" y="4840985"/>
              <a:chExt cx="444500" cy="394970"/>
            </a:xfrm>
          </p:grpSpPr>
          <p:sp>
            <p:nvSpPr>
              <p:cNvPr id="13" name="object 34">
                <a:extLst>
                  <a:ext uri="{FF2B5EF4-FFF2-40B4-BE49-F238E27FC236}">
                    <a16:creationId xmlns:a16="http://schemas.microsoft.com/office/drawing/2014/main" id="{63D9CCB7-F533-323D-EB03-7F10FCA3F07E}"/>
                  </a:ext>
                </a:extLst>
              </p:cNvPr>
              <p:cNvSpPr/>
              <p:nvPr/>
            </p:nvSpPr>
            <p:spPr>
              <a:xfrm>
                <a:off x="7292225" y="4857749"/>
                <a:ext cx="433070" cy="360680"/>
              </a:xfrm>
              <a:custGeom>
                <a:avLst/>
                <a:gdLst/>
                <a:ahLst/>
                <a:cxnLst/>
                <a:rect l="l" t="t" r="r" b="b"/>
                <a:pathLst>
                  <a:path w="433070" h="360679">
                    <a:moveTo>
                      <a:pt x="432816" y="270510"/>
                    </a:moveTo>
                    <a:lnTo>
                      <a:pt x="432816" y="89916"/>
                    </a:lnTo>
                    <a:lnTo>
                      <a:pt x="108204" y="89916"/>
                    </a:lnTo>
                    <a:lnTo>
                      <a:pt x="108204" y="0"/>
                    </a:lnTo>
                    <a:lnTo>
                      <a:pt x="0" y="180594"/>
                    </a:lnTo>
                    <a:lnTo>
                      <a:pt x="108204" y="360426"/>
                    </a:lnTo>
                    <a:lnTo>
                      <a:pt x="108204" y="270510"/>
                    </a:lnTo>
                    <a:lnTo>
                      <a:pt x="432816" y="270510"/>
                    </a:lnTo>
                    <a:close/>
                  </a:path>
                </a:pathLst>
              </a:custGeom>
              <a:solidFill>
                <a:srgbClr val="66FF33"/>
              </a:solidFill>
            </p:spPr>
            <p:txBody>
              <a:bodyPr wrap="square" lIns="0" tIns="0" rIns="0" bIns="0" rtlCol="0"/>
              <a:lstStyle/>
              <a:p>
                <a:endParaRPr sz="1632"/>
              </a:p>
            </p:txBody>
          </p:sp>
          <p:sp>
            <p:nvSpPr>
              <p:cNvPr id="14" name="object 35">
                <a:extLst>
                  <a:ext uri="{FF2B5EF4-FFF2-40B4-BE49-F238E27FC236}">
                    <a16:creationId xmlns:a16="http://schemas.microsoft.com/office/drawing/2014/main" id="{3B08C75A-2AF3-D804-7E3F-527090B1BD92}"/>
                  </a:ext>
                </a:extLst>
              </p:cNvPr>
              <p:cNvSpPr/>
              <p:nvPr/>
            </p:nvSpPr>
            <p:spPr>
              <a:xfrm>
                <a:off x="7286117" y="4840985"/>
                <a:ext cx="444500" cy="394970"/>
              </a:xfrm>
              <a:custGeom>
                <a:avLst/>
                <a:gdLst/>
                <a:ahLst/>
                <a:cxnLst/>
                <a:rect l="l" t="t" r="r" b="b"/>
                <a:pathLst>
                  <a:path w="444500" h="394970">
                    <a:moveTo>
                      <a:pt x="118872" y="102108"/>
                    </a:moveTo>
                    <a:lnTo>
                      <a:pt x="118872" y="0"/>
                    </a:lnTo>
                    <a:lnTo>
                      <a:pt x="0" y="197358"/>
                    </a:lnTo>
                    <a:lnTo>
                      <a:pt x="9906" y="213804"/>
                    </a:lnTo>
                    <a:lnTo>
                      <a:pt x="9906" y="194310"/>
                    </a:lnTo>
                    <a:lnTo>
                      <a:pt x="11503" y="196977"/>
                    </a:lnTo>
                    <a:lnTo>
                      <a:pt x="108966" y="34311"/>
                    </a:lnTo>
                    <a:lnTo>
                      <a:pt x="108966" y="16764"/>
                    </a:lnTo>
                    <a:lnTo>
                      <a:pt x="118110" y="19050"/>
                    </a:lnTo>
                    <a:lnTo>
                      <a:pt x="118110" y="102108"/>
                    </a:lnTo>
                    <a:lnTo>
                      <a:pt x="118872" y="102108"/>
                    </a:lnTo>
                    <a:close/>
                  </a:path>
                  <a:path w="444500" h="394970">
                    <a:moveTo>
                      <a:pt x="11503" y="196977"/>
                    </a:moveTo>
                    <a:lnTo>
                      <a:pt x="9906" y="194310"/>
                    </a:lnTo>
                    <a:lnTo>
                      <a:pt x="9906" y="199644"/>
                    </a:lnTo>
                    <a:lnTo>
                      <a:pt x="11503" y="196977"/>
                    </a:lnTo>
                    <a:close/>
                  </a:path>
                  <a:path w="444500" h="394970">
                    <a:moveTo>
                      <a:pt x="118110" y="374904"/>
                    </a:moveTo>
                    <a:lnTo>
                      <a:pt x="11503" y="196977"/>
                    </a:lnTo>
                    <a:lnTo>
                      <a:pt x="9906" y="199644"/>
                    </a:lnTo>
                    <a:lnTo>
                      <a:pt x="9906" y="213804"/>
                    </a:lnTo>
                    <a:lnTo>
                      <a:pt x="108966" y="378269"/>
                    </a:lnTo>
                    <a:lnTo>
                      <a:pt x="108966" y="377190"/>
                    </a:lnTo>
                    <a:lnTo>
                      <a:pt x="118110" y="374904"/>
                    </a:lnTo>
                    <a:close/>
                  </a:path>
                  <a:path w="444500" h="394970">
                    <a:moveTo>
                      <a:pt x="118110" y="19050"/>
                    </a:moveTo>
                    <a:lnTo>
                      <a:pt x="108966" y="16764"/>
                    </a:lnTo>
                    <a:lnTo>
                      <a:pt x="108966" y="34311"/>
                    </a:lnTo>
                    <a:lnTo>
                      <a:pt x="118110" y="19050"/>
                    </a:lnTo>
                    <a:close/>
                  </a:path>
                  <a:path w="444500" h="394970">
                    <a:moveTo>
                      <a:pt x="118110" y="102108"/>
                    </a:moveTo>
                    <a:lnTo>
                      <a:pt x="118110" y="19050"/>
                    </a:lnTo>
                    <a:lnTo>
                      <a:pt x="108966" y="34311"/>
                    </a:lnTo>
                    <a:lnTo>
                      <a:pt x="108966" y="112014"/>
                    </a:lnTo>
                    <a:lnTo>
                      <a:pt x="114300" y="112014"/>
                    </a:lnTo>
                    <a:lnTo>
                      <a:pt x="114300" y="102108"/>
                    </a:lnTo>
                    <a:lnTo>
                      <a:pt x="118110" y="102108"/>
                    </a:lnTo>
                    <a:close/>
                  </a:path>
                  <a:path w="444500" h="394970">
                    <a:moveTo>
                      <a:pt x="438912" y="282702"/>
                    </a:moveTo>
                    <a:lnTo>
                      <a:pt x="108966" y="282702"/>
                    </a:lnTo>
                    <a:lnTo>
                      <a:pt x="108966" y="359642"/>
                    </a:lnTo>
                    <a:lnTo>
                      <a:pt x="114300" y="368545"/>
                    </a:lnTo>
                    <a:lnTo>
                      <a:pt x="114300" y="291846"/>
                    </a:lnTo>
                    <a:lnTo>
                      <a:pt x="118872" y="287274"/>
                    </a:lnTo>
                    <a:lnTo>
                      <a:pt x="118872" y="291846"/>
                    </a:lnTo>
                    <a:lnTo>
                      <a:pt x="434340" y="291846"/>
                    </a:lnTo>
                    <a:lnTo>
                      <a:pt x="434340" y="287274"/>
                    </a:lnTo>
                    <a:lnTo>
                      <a:pt x="438912" y="282702"/>
                    </a:lnTo>
                    <a:close/>
                  </a:path>
                  <a:path w="444500" h="394970">
                    <a:moveTo>
                      <a:pt x="118110" y="393450"/>
                    </a:moveTo>
                    <a:lnTo>
                      <a:pt x="118110" y="374904"/>
                    </a:lnTo>
                    <a:lnTo>
                      <a:pt x="108966" y="377190"/>
                    </a:lnTo>
                    <a:lnTo>
                      <a:pt x="108966" y="378269"/>
                    </a:lnTo>
                    <a:lnTo>
                      <a:pt x="118110" y="393450"/>
                    </a:lnTo>
                    <a:close/>
                  </a:path>
                  <a:path w="444500" h="394970">
                    <a:moveTo>
                      <a:pt x="444246" y="291846"/>
                    </a:moveTo>
                    <a:lnTo>
                      <a:pt x="444246" y="102108"/>
                    </a:lnTo>
                    <a:lnTo>
                      <a:pt x="114300" y="102108"/>
                    </a:lnTo>
                    <a:lnTo>
                      <a:pt x="118872" y="106680"/>
                    </a:lnTo>
                    <a:lnTo>
                      <a:pt x="118872" y="112014"/>
                    </a:lnTo>
                    <a:lnTo>
                      <a:pt x="434340" y="112014"/>
                    </a:lnTo>
                    <a:lnTo>
                      <a:pt x="434340" y="106680"/>
                    </a:lnTo>
                    <a:lnTo>
                      <a:pt x="438912" y="112014"/>
                    </a:lnTo>
                    <a:lnTo>
                      <a:pt x="438912" y="291846"/>
                    </a:lnTo>
                    <a:lnTo>
                      <a:pt x="444246" y="291846"/>
                    </a:lnTo>
                    <a:close/>
                  </a:path>
                  <a:path w="444500" h="394970">
                    <a:moveTo>
                      <a:pt x="118872" y="112014"/>
                    </a:moveTo>
                    <a:lnTo>
                      <a:pt x="118872" y="106680"/>
                    </a:lnTo>
                    <a:lnTo>
                      <a:pt x="114300" y="102108"/>
                    </a:lnTo>
                    <a:lnTo>
                      <a:pt x="114300" y="112014"/>
                    </a:lnTo>
                    <a:lnTo>
                      <a:pt x="118872" y="112014"/>
                    </a:lnTo>
                    <a:close/>
                  </a:path>
                  <a:path w="444500" h="394970">
                    <a:moveTo>
                      <a:pt x="118872" y="291846"/>
                    </a:moveTo>
                    <a:lnTo>
                      <a:pt x="118872" y="287274"/>
                    </a:lnTo>
                    <a:lnTo>
                      <a:pt x="114300" y="291846"/>
                    </a:lnTo>
                    <a:lnTo>
                      <a:pt x="118872" y="291846"/>
                    </a:lnTo>
                    <a:close/>
                  </a:path>
                  <a:path w="444500" h="394970">
                    <a:moveTo>
                      <a:pt x="118872" y="394716"/>
                    </a:moveTo>
                    <a:lnTo>
                      <a:pt x="118872" y="291846"/>
                    </a:lnTo>
                    <a:lnTo>
                      <a:pt x="114300" y="291846"/>
                    </a:lnTo>
                    <a:lnTo>
                      <a:pt x="114300" y="368545"/>
                    </a:lnTo>
                    <a:lnTo>
                      <a:pt x="118110" y="374904"/>
                    </a:lnTo>
                    <a:lnTo>
                      <a:pt x="118110" y="393450"/>
                    </a:lnTo>
                    <a:lnTo>
                      <a:pt x="118872" y="394716"/>
                    </a:lnTo>
                    <a:close/>
                  </a:path>
                  <a:path w="444500" h="394970">
                    <a:moveTo>
                      <a:pt x="438912" y="112014"/>
                    </a:moveTo>
                    <a:lnTo>
                      <a:pt x="434340" y="106680"/>
                    </a:lnTo>
                    <a:lnTo>
                      <a:pt x="434340" y="112014"/>
                    </a:lnTo>
                    <a:lnTo>
                      <a:pt x="438912" y="112014"/>
                    </a:lnTo>
                    <a:close/>
                  </a:path>
                  <a:path w="444500" h="394970">
                    <a:moveTo>
                      <a:pt x="438912" y="282702"/>
                    </a:moveTo>
                    <a:lnTo>
                      <a:pt x="438912" y="112014"/>
                    </a:lnTo>
                    <a:lnTo>
                      <a:pt x="434340" y="112014"/>
                    </a:lnTo>
                    <a:lnTo>
                      <a:pt x="434340" y="282702"/>
                    </a:lnTo>
                    <a:lnTo>
                      <a:pt x="438912" y="282702"/>
                    </a:lnTo>
                    <a:close/>
                  </a:path>
                  <a:path w="444500" h="394970">
                    <a:moveTo>
                      <a:pt x="438912" y="291846"/>
                    </a:moveTo>
                    <a:lnTo>
                      <a:pt x="438912" y="282702"/>
                    </a:lnTo>
                    <a:lnTo>
                      <a:pt x="434340" y="287274"/>
                    </a:lnTo>
                    <a:lnTo>
                      <a:pt x="434340" y="291846"/>
                    </a:lnTo>
                    <a:lnTo>
                      <a:pt x="438912" y="291846"/>
                    </a:lnTo>
                    <a:close/>
                  </a:path>
                </a:pathLst>
              </a:custGeom>
              <a:solidFill>
                <a:srgbClr val="000000"/>
              </a:solidFill>
            </p:spPr>
            <p:txBody>
              <a:bodyPr wrap="square" lIns="0" tIns="0" rIns="0" bIns="0" rtlCol="0"/>
              <a:lstStyle/>
              <a:p>
                <a:endParaRPr sz="1632"/>
              </a:p>
            </p:txBody>
          </p:sp>
        </p:grpSp>
        <p:sp>
          <p:nvSpPr>
            <p:cNvPr id="15" name="object 36">
              <a:extLst>
                <a:ext uri="{FF2B5EF4-FFF2-40B4-BE49-F238E27FC236}">
                  <a16:creationId xmlns:a16="http://schemas.microsoft.com/office/drawing/2014/main" id="{38E3C8A9-A309-8341-4295-034C82CACB0F}"/>
                </a:ext>
              </a:extLst>
            </p:cNvPr>
            <p:cNvSpPr txBox="1"/>
            <p:nvPr/>
          </p:nvSpPr>
          <p:spPr>
            <a:xfrm>
              <a:off x="7645995" y="4993269"/>
              <a:ext cx="519964" cy="234831"/>
            </a:xfrm>
            <a:prstGeom prst="rect">
              <a:avLst/>
            </a:prstGeom>
          </p:spPr>
          <p:txBody>
            <a:bodyPr vert="horz" wrap="square" lIns="0" tIns="11516" rIns="0" bIns="0" rtlCol="0">
              <a:spAutoFit/>
            </a:bodyPr>
            <a:lstStyle/>
            <a:p>
              <a:pPr marL="34549">
                <a:spcBef>
                  <a:spcPts val="91"/>
                </a:spcBef>
              </a:pPr>
              <a:r>
                <a:rPr sz="2176" spc="-14" baseline="13888">
                  <a:cs typeface="Comic Sans MS"/>
                </a:rPr>
                <a:t>Q</a:t>
              </a:r>
              <a:r>
                <a:rPr sz="952" spc="-9">
                  <a:cs typeface="Comic Sans MS"/>
                </a:rPr>
                <a:t>perm</a:t>
              </a:r>
              <a:endParaRPr sz="952">
                <a:cs typeface="Comic Sans MS"/>
              </a:endParaRPr>
            </a:p>
          </p:txBody>
        </p:sp>
        <p:grpSp>
          <p:nvGrpSpPr>
            <p:cNvPr id="16" name="object 37">
              <a:extLst>
                <a:ext uri="{FF2B5EF4-FFF2-40B4-BE49-F238E27FC236}">
                  <a16:creationId xmlns:a16="http://schemas.microsoft.com/office/drawing/2014/main" id="{C9FE79DC-4733-24EC-8FAD-8FDF82F002AF}"/>
                </a:ext>
              </a:extLst>
            </p:cNvPr>
            <p:cNvGrpSpPr/>
            <p:nvPr/>
          </p:nvGrpSpPr>
          <p:grpSpPr>
            <a:xfrm>
              <a:off x="8898751" y="4389810"/>
              <a:ext cx="402497" cy="358159"/>
              <a:chOff x="8437511" y="4840985"/>
              <a:chExt cx="443865" cy="394970"/>
            </a:xfrm>
          </p:grpSpPr>
          <p:sp>
            <p:nvSpPr>
              <p:cNvPr id="17" name="object 38">
                <a:extLst>
                  <a:ext uri="{FF2B5EF4-FFF2-40B4-BE49-F238E27FC236}">
                    <a16:creationId xmlns:a16="http://schemas.microsoft.com/office/drawing/2014/main" id="{6CA2CADD-63D5-F77D-9EF4-AE9B99C5F0AE}"/>
                  </a:ext>
                </a:extLst>
              </p:cNvPr>
              <p:cNvSpPr/>
              <p:nvPr/>
            </p:nvSpPr>
            <p:spPr>
              <a:xfrm>
                <a:off x="8442845" y="4857749"/>
                <a:ext cx="433705" cy="360680"/>
              </a:xfrm>
              <a:custGeom>
                <a:avLst/>
                <a:gdLst/>
                <a:ahLst/>
                <a:cxnLst/>
                <a:rect l="l" t="t" r="r" b="b"/>
                <a:pathLst>
                  <a:path w="433704" h="360679">
                    <a:moveTo>
                      <a:pt x="433577" y="270510"/>
                    </a:moveTo>
                    <a:lnTo>
                      <a:pt x="433577" y="89916"/>
                    </a:lnTo>
                    <a:lnTo>
                      <a:pt x="108203" y="89916"/>
                    </a:lnTo>
                    <a:lnTo>
                      <a:pt x="108203" y="0"/>
                    </a:lnTo>
                    <a:lnTo>
                      <a:pt x="0" y="180594"/>
                    </a:lnTo>
                    <a:lnTo>
                      <a:pt x="108203" y="360426"/>
                    </a:lnTo>
                    <a:lnTo>
                      <a:pt x="108203" y="270510"/>
                    </a:lnTo>
                    <a:lnTo>
                      <a:pt x="433577" y="270510"/>
                    </a:lnTo>
                    <a:close/>
                  </a:path>
                </a:pathLst>
              </a:custGeom>
              <a:solidFill>
                <a:srgbClr val="66FF33"/>
              </a:solidFill>
            </p:spPr>
            <p:txBody>
              <a:bodyPr wrap="square" lIns="0" tIns="0" rIns="0" bIns="0" rtlCol="0"/>
              <a:lstStyle/>
              <a:p>
                <a:endParaRPr sz="1632"/>
              </a:p>
            </p:txBody>
          </p:sp>
          <p:sp>
            <p:nvSpPr>
              <p:cNvPr id="18" name="object 39">
                <a:extLst>
                  <a:ext uri="{FF2B5EF4-FFF2-40B4-BE49-F238E27FC236}">
                    <a16:creationId xmlns:a16="http://schemas.microsoft.com/office/drawing/2014/main" id="{9291965C-6320-50E1-0577-BAEB9CA53489}"/>
                  </a:ext>
                </a:extLst>
              </p:cNvPr>
              <p:cNvSpPr/>
              <p:nvPr/>
            </p:nvSpPr>
            <p:spPr>
              <a:xfrm>
                <a:off x="8437511" y="4840985"/>
                <a:ext cx="443865" cy="394970"/>
              </a:xfrm>
              <a:custGeom>
                <a:avLst/>
                <a:gdLst/>
                <a:ahLst/>
                <a:cxnLst/>
                <a:rect l="l" t="t" r="r" b="b"/>
                <a:pathLst>
                  <a:path w="443865" h="394970">
                    <a:moveTo>
                      <a:pt x="118109" y="19050"/>
                    </a:moveTo>
                    <a:lnTo>
                      <a:pt x="118109" y="0"/>
                    </a:lnTo>
                    <a:lnTo>
                      <a:pt x="0" y="197358"/>
                    </a:lnTo>
                    <a:lnTo>
                      <a:pt x="9143" y="212637"/>
                    </a:lnTo>
                    <a:lnTo>
                      <a:pt x="9143" y="194310"/>
                    </a:lnTo>
                    <a:lnTo>
                      <a:pt x="10753" y="196977"/>
                    </a:lnTo>
                    <a:lnTo>
                      <a:pt x="108965" y="34204"/>
                    </a:lnTo>
                    <a:lnTo>
                      <a:pt x="108965" y="16764"/>
                    </a:lnTo>
                    <a:lnTo>
                      <a:pt x="118109" y="19050"/>
                    </a:lnTo>
                    <a:close/>
                  </a:path>
                  <a:path w="443865" h="394970">
                    <a:moveTo>
                      <a:pt x="10753" y="196977"/>
                    </a:moveTo>
                    <a:lnTo>
                      <a:pt x="9143" y="194310"/>
                    </a:lnTo>
                    <a:lnTo>
                      <a:pt x="9143" y="199644"/>
                    </a:lnTo>
                    <a:lnTo>
                      <a:pt x="10753" y="196977"/>
                    </a:lnTo>
                    <a:close/>
                  </a:path>
                  <a:path w="443865" h="394970">
                    <a:moveTo>
                      <a:pt x="118109" y="374904"/>
                    </a:moveTo>
                    <a:lnTo>
                      <a:pt x="10753" y="196977"/>
                    </a:lnTo>
                    <a:lnTo>
                      <a:pt x="9143" y="199644"/>
                    </a:lnTo>
                    <a:lnTo>
                      <a:pt x="9143" y="212637"/>
                    </a:lnTo>
                    <a:lnTo>
                      <a:pt x="108965" y="379436"/>
                    </a:lnTo>
                    <a:lnTo>
                      <a:pt x="108965" y="377190"/>
                    </a:lnTo>
                    <a:lnTo>
                      <a:pt x="118109" y="374904"/>
                    </a:lnTo>
                    <a:close/>
                  </a:path>
                  <a:path w="443865" h="394970">
                    <a:moveTo>
                      <a:pt x="118109" y="19050"/>
                    </a:moveTo>
                    <a:lnTo>
                      <a:pt x="108965" y="16764"/>
                    </a:lnTo>
                    <a:lnTo>
                      <a:pt x="108965" y="34204"/>
                    </a:lnTo>
                    <a:lnTo>
                      <a:pt x="118109" y="19050"/>
                    </a:lnTo>
                    <a:close/>
                  </a:path>
                  <a:path w="443865" h="394970">
                    <a:moveTo>
                      <a:pt x="118109" y="102108"/>
                    </a:moveTo>
                    <a:lnTo>
                      <a:pt x="118109" y="19050"/>
                    </a:lnTo>
                    <a:lnTo>
                      <a:pt x="108965" y="34204"/>
                    </a:lnTo>
                    <a:lnTo>
                      <a:pt x="108965" y="112014"/>
                    </a:lnTo>
                    <a:lnTo>
                      <a:pt x="113537" y="112014"/>
                    </a:lnTo>
                    <a:lnTo>
                      <a:pt x="113537" y="102108"/>
                    </a:lnTo>
                    <a:lnTo>
                      <a:pt x="118109" y="102108"/>
                    </a:lnTo>
                    <a:close/>
                  </a:path>
                  <a:path w="443865" h="394970">
                    <a:moveTo>
                      <a:pt x="438911" y="282702"/>
                    </a:moveTo>
                    <a:lnTo>
                      <a:pt x="108965" y="282702"/>
                    </a:lnTo>
                    <a:lnTo>
                      <a:pt x="108965" y="359749"/>
                    </a:lnTo>
                    <a:lnTo>
                      <a:pt x="113537" y="367326"/>
                    </a:lnTo>
                    <a:lnTo>
                      <a:pt x="113537" y="291846"/>
                    </a:lnTo>
                    <a:lnTo>
                      <a:pt x="118109" y="287274"/>
                    </a:lnTo>
                    <a:lnTo>
                      <a:pt x="118109" y="291846"/>
                    </a:lnTo>
                    <a:lnTo>
                      <a:pt x="433577" y="291846"/>
                    </a:lnTo>
                    <a:lnTo>
                      <a:pt x="433577" y="287274"/>
                    </a:lnTo>
                    <a:lnTo>
                      <a:pt x="438911" y="282702"/>
                    </a:lnTo>
                    <a:close/>
                  </a:path>
                  <a:path w="443865" h="394970">
                    <a:moveTo>
                      <a:pt x="118109" y="394716"/>
                    </a:moveTo>
                    <a:lnTo>
                      <a:pt x="118109" y="374904"/>
                    </a:lnTo>
                    <a:lnTo>
                      <a:pt x="108965" y="377190"/>
                    </a:lnTo>
                    <a:lnTo>
                      <a:pt x="108965" y="379436"/>
                    </a:lnTo>
                    <a:lnTo>
                      <a:pt x="118109" y="394716"/>
                    </a:lnTo>
                    <a:close/>
                  </a:path>
                  <a:path w="443865" h="394970">
                    <a:moveTo>
                      <a:pt x="443483" y="291846"/>
                    </a:moveTo>
                    <a:lnTo>
                      <a:pt x="443483" y="102108"/>
                    </a:lnTo>
                    <a:lnTo>
                      <a:pt x="113537" y="102108"/>
                    </a:lnTo>
                    <a:lnTo>
                      <a:pt x="118109" y="106680"/>
                    </a:lnTo>
                    <a:lnTo>
                      <a:pt x="118109" y="112014"/>
                    </a:lnTo>
                    <a:lnTo>
                      <a:pt x="433577" y="112014"/>
                    </a:lnTo>
                    <a:lnTo>
                      <a:pt x="433577" y="106680"/>
                    </a:lnTo>
                    <a:lnTo>
                      <a:pt x="438911" y="112014"/>
                    </a:lnTo>
                    <a:lnTo>
                      <a:pt x="438911" y="291846"/>
                    </a:lnTo>
                    <a:lnTo>
                      <a:pt x="443483" y="291846"/>
                    </a:lnTo>
                    <a:close/>
                  </a:path>
                  <a:path w="443865" h="394970">
                    <a:moveTo>
                      <a:pt x="118109" y="112014"/>
                    </a:moveTo>
                    <a:lnTo>
                      <a:pt x="118109" y="106680"/>
                    </a:lnTo>
                    <a:lnTo>
                      <a:pt x="113537" y="102108"/>
                    </a:lnTo>
                    <a:lnTo>
                      <a:pt x="113537" y="112014"/>
                    </a:lnTo>
                    <a:lnTo>
                      <a:pt x="118109" y="112014"/>
                    </a:lnTo>
                    <a:close/>
                  </a:path>
                  <a:path w="443865" h="394970">
                    <a:moveTo>
                      <a:pt x="118109" y="291846"/>
                    </a:moveTo>
                    <a:lnTo>
                      <a:pt x="118109" y="287274"/>
                    </a:lnTo>
                    <a:lnTo>
                      <a:pt x="113537" y="291846"/>
                    </a:lnTo>
                    <a:lnTo>
                      <a:pt x="118109" y="291846"/>
                    </a:lnTo>
                    <a:close/>
                  </a:path>
                  <a:path w="443865" h="394970">
                    <a:moveTo>
                      <a:pt x="118109" y="374904"/>
                    </a:moveTo>
                    <a:lnTo>
                      <a:pt x="118109" y="291846"/>
                    </a:lnTo>
                    <a:lnTo>
                      <a:pt x="113537" y="291846"/>
                    </a:lnTo>
                    <a:lnTo>
                      <a:pt x="113537" y="367326"/>
                    </a:lnTo>
                    <a:lnTo>
                      <a:pt x="118109" y="374904"/>
                    </a:lnTo>
                    <a:close/>
                  </a:path>
                  <a:path w="443865" h="394970">
                    <a:moveTo>
                      <a:pt x="438911" y="112014"/>
                    </a:moveTo>
                    <a:lnTo>
                      <a:pt x="433577" y="106680"/>
                    </a:lnTo>
                    <a:lnTo>
                      <a:pt x="433577" y="112014"/>
                    </a:lnTo>
                    <a:lnTo>
                      <a:pt x="438911" y="112014"/>
                    </a:lnTo>
                    <a:close/>
                  </a:path>
                  <a:path w="443865" h="394970">
                    <a:moveTo>
                      <a:pt x="438911" y="282702"/>
                    </a:moveTo>
                    <a:lnTo>
                      <a:pt x="438911" y="112014"/>
                    </a:lnTo>
                    <a:lnTo>
                      <a:pt x="433577" y="112014"/>
                    </a:lnTo>
                    <a:lnTo>
                      <a:pt x="433577" y="282702"/>
                    </a:lnTo>
                    <a:lnTo>
                      <a:pt x="438911" y="282702"/>
                    </a:lnTo>
                    <a:close/>
                  </a:path>
                  <a:path w="443865" h="394970">
                    <a:moveTo>
                      <a:pt x="438911" y="291846"/>
                    </a:moveTo>
                    <a:lnTo>
                      <a:pt x="438911" y="282702"/>
                    </a:lnTo>
                    <a:lnTo>
                      <a:pt x="433577" y="287274"/>
                    </a:lnTo>
                    <a:lnTo>
                      <a:pt x="433577" y="291846"/>
                    </a:lnTo>
                    <a:lnTo>
                      <a:pt x="438911" y="291846"/>
                    </a:lnTo>
                    <a:close/>
                  </a:path>
                </a:pathLst>
              </a:custGeom>
              <a:solidFill>
                <a:srgbClr val="000000"/>
              </a:solidFill>
            </p:spPr>
            <p:txBody>
              <a:bodyPr wrap="square" lIns="0" tIns="0" rIns="0" bIns="0" rtlCol="0"/>
              <a:lstStyle/>
              <a:p>
                <a:endParaRPr sz="1632"/>
              </a:p>
            </p:txBody>
          </p:sp>
        </p:grpSp>
      </p:grpSp>
      <p:sp>
        <p:nvSpPr>
          <p:cNvPr id="20" name="CasellaDiTesto 19">
            <a:extLst>
              <a:ext uri="{FF2B5EF4-FFF2-40B4-BE49-F238E27FC236}">
                <a16:creationId xmlns:a16="http://schemas.microsoft.com/office/drawing/2014/main" id="{380F96A9-2BDC-4163-ABD7-360396716675}"/>
              </a:ext>
            </a:extLst>
          </p:cNvPr>
          <p:cNvSpPr txBox="1"/>
          <p:nvPr/>
        </p:nvSpPr>
        <p:spPr>
          <a:xfrm>
            <a:off x="385265" y="870441"/>
            <a:ext cx="11421470" cy="1754326"/>
          </a:xfrm>
          <a:prstGeom prst="rect">
            <a:avLst/>
          </a:prstGeom>
          <a:noFill/>
        </p:spPr>
        <p:txBody>
          <a:bodyPr wrap="square">
            <a:spAutoFit/>
          </a:bodyPr>
          <a:lstStyle/>
          <a:p>
            <a:r>
              <a:rPr lang="it-IT" dirty="0"/>
              <a:t>Il fenomeno della permeazione è la penetrazione e il passaggio di gas attraverso il materiale, da un ambiente a pressione maggiore a uno a pressione minore.</a:t>
            </a:r>
          </a:p>
          <a:p>
            <a:br>
              <a:rPr lang="it-IT" dirty="0"/>
            </a:br>
            <a:r>
              <a:rPr lang="it-IT" dirty="0"/>
              <a:t>Ad esempio, il passaggio attraverso i </a:t>
            </a:r>
            <a:r>
              <a:rPr lang="it-IT" dirty="0" err="1"/>
              <a:t>micropori</a:t>
            </a:r>
            <a:r>
              <a:rPr lang="it-IT" dirty="0"/>
              <a:t> o il materiale sinterizzato, anche se di solito la permeazione è considerata un processo a tre fasi e una combinazione di due effetti: la solubilizzazione e la diffusione.</a:t>
            </a:r>
            <a:br>
              <a:rPr lang="it-IT" dirty="0"/>
            </a:br>
            <a:endParaRPr lang="en-US" dirty="0"/>
          </a:p>
        </p:txBody>
      </p:sp>
      <p:sp>
        <p:nvSpPr>
          <p:cNvPr id="22" name="CasellaDiTesto 21">
            <a:extLst>
              <a:ext uri="{FF2B5EF4-FFF2-40B4-BE49-F238E27FC236}">
                <a16:creationId xmlns:a16="http://schemas.microsoft.com/office/drawing/2014/main" id="{9F529C2B-EDB2-093F-C56A-2A3ED1E00BE1}"/>
              </a:ext>
            </a:extLst>
          </p:cNvPr>
          <p:cNvSpPr txBox="1"/>
          <p:nvPr/>
        </p:nvSpPr>
        <p:spPr>
          <a:xfrm>
            <a:off x="385264" y="2843554"/>
            <a:ext cx="6757215" cy="369332"/>
          </a:xfrm>
          <a:prstGeom prst="rect">
            <a:avLst/>
          </a:prstGeom>
          <a:noFill/>
        </p:spPr>
        <p:txBody>
          <a:bodyPr wrap="square">
            <a:spAutoFit/>
          </a:bodyPr>
          <a:lstStyle/>
          <a:p>
            <a:r>
              <a:rPr lang="it-IT" dirty="0"/>
              <a:t>Il flusso di gas Q (mbar lt/s) che passa attraverso la lastra di area A è</a:t>
            </a:r>
            <a:endParaRPr lang="en-US" dirty="0"/>
          </a:p>
        </p:txBody>
      </p:sp>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0A96FD5C-5F40-599F-CCEC-FA769F6458D5}"/>
                  </a:ext>
                </a:extLst>
              </p:cNvPr>
              <p:cNvSpPr txBox="1"/>
              <p:nvPr/>
            </p:nvSpPr>
            <p:spPr>
              <a:xfrm>
                <a:off x="879935" y="3388251"/>
                <a:ext cx="2480936" cy="5413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𝑄</m:t>
                          </m:r>
                        </m:e>
                        <m:sub>
                          <m:r>
                            <a:rPr lang="it-IT" b="0" i="1" smtClean="0">
                              <a:latin typeface="Cambria Math" panose="02040503050406030204" pitchFamily="18" charset="0"/>
                            </a:rPr>
                            <m:t>𝑝𝑒𝑟𝑚</m:t>
                          </m:r>
                        </m:sub>
                      </m:sSub>
                      <m:r>
                        <a:rPr lang="it-IT" b="0" i="1" smtClean="0">
                          <a:latin typeface="Cambria Math" panose="02040503050406030204" pitchFamily="18" charset="0"/>
                        </a:rPr>
                        <m:t>=</m:t>
                      </m:r>
                      <m:r>
                        <a:rPr lang="it-IT" b="0" i="1" smtClean="0">
                          <a:latin typeface="Cambria Math" panose="02040503050406030204" pitchFamily="18" charset="0"/>
                        </a:rPr>
                        <m:t>𝐾</m:t>
                      </m:r>
                      <m:r>
                        <a:rPr lang="it-IT" b="0" i="1" smtClean="0">
                          <a:latin typeface="Cambria Math" panose="02040503050406030204" pitchFamily="18" charset="0"/>
                        </a:rPr>
                        <m:t>∙</m:t>
                      </m:r>
                      <m:r>
                        <a:rPr lang="it-IT" b="0" i="1" smtClean="0">
                          <a:latin typeface="Cambria Math" panose="02040503050406030204" pitchFamily="18" charset="0"/>
                        </a:rPr>
                        <m:t>𝐴</m:t>
                      </m:r>
                      <m:r>
                        <a:rPr lang="it-IT" b="0" i="1" smtClean="0">
                          <a:latin typeface="Cambria Math" panose="02040503050406030204" pitchFamily="18" charset="0"/>
                        </a:rPr>
                        <m:t>∙</m:t>
                      </m:r>
                      <m:f>
                        <m:fPr>
                          <m:ctrlPr>
                            <a:rPr lang="it-IT" b="0" i="1" smtClean="0">
                              <a:latin typeface="Cambria Math" panose="02040503050406030204" pitchFamily="18" charset="0"/>
                            </a:rPr>
                          </m:ctrlPr>
                        </m:fPr>
                        <m:num>
                          <m:sSubSup>
                            <m:sSubSupPr>
                              <m:ctrlPr>
                                <a:rPr lang="it-IT" i="1">
                                  <a:latin typeface="Cambria Math" panose="02040503050406030204" pitchFamily="18" charset="0"/>
                                </a:rPr>
                              </m:ctrlPr>
                            </m:sSubSupPr>
                            <m:e>
                              <m:r>
                                <a:rPr lang="it-IT" i="1">
                                  <a:latin typeface="Cambria Math" panose="02040503050406030204" pitchFamily="18" charset="0"/>
                                </a:rPr>
                                <m:t>𝑝</m:t>
                              </m:r>
                            </m:e>
                            <m:sub>
                              <m:r>
                                <a:rPr lang="it-IT" i="1">
                                  <a:latin typeface="Cambria Math" panose="02040503050406030204" pitchFamily="18" charset="0"/>
                                </a:rPr>
                                <m:t>h𝑖</m:t>
                              </m:r>
                            </m:sub>
                            <m:sup>
                              <m:r>
                                <a:rPr lang="it-IT" i="1">
                                  <a:latin typeface="Cambria Math" panose="02040503050406030204" pitchFamily="18" charset="0"/>
                                </a:rPr>
                                <m:t>𝑛</m:t>
                              </m:r>
                            </m:sup>
                          </m:sSubSup>
                          <m:r>
                            <a:rPr lang="it-IT" i="1">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𝑝</m:t>
                              </m:r>
                            </m:e>
                            <m:sub>
                              <m:r>
                                <a:rPr lang="it-IT" i="1">
                                  <a:latin typeface="Cambria Math" panose="02040503050406030204" pitchFamily="18" charset="0"/>
                                </a:rPr>
                                <m:t>𝑙𝑜</m:t>
                              </m:r>
                            </m:sub>
                            <m:sup>
                              <m:r>
                                <a:rPr lang="it-IT" i="1">
                                  <a:latin typeface="Cambria Math" panose="02040503050406030204" pitchFamily="18" charset="0"/>
                                </a:rPr>
                                <m:t>𝑛</m:t>
                              </m:r>
                            </m:sup>
                          </m:sSubSup>
                        </m:num>
                        <m:den>
                          <m:r>
                            <a:rPr lang="it-IT" b="0" i="1" smtClean="0">
                              <a:latin typeface="Cambria Math" panose="02040503050406030204" pitchFamily="18" charset="0"/>
                            </a:rPr>
                            <m:t>𝑑</m:t>
                          </m:r>
                        </m:den>
                      </m:f>
                    </m:oMath>
                  </m:oMathPara>
                </a14:m>
                <a:endParaRPr lang="en-US"/>
              </a:p>
            </p:txBody>
          </p:sp>
        </mc:Choice>
        <mc:Fallback xmlns="">
          <p:sp>
            <p:nvSpPr>
              <p:cNvPr id="24" name="CasellaDiTesto 23">
                <a:extLst>
                  <a:ext uri="{FF2B5EF4-FFF2-40B4-BE49-F238E27FC236}">
                    <a16:creationId xmlns:a16="http://schemas.microsoft.com/office/drawing/2014/main" id="{0A96FD5C-5F40-599F-CCEC-FA769F6458D5}"/>
                  </a:ext>
                </a:extLst>
              </p:cNvPr>
              <p:cNvSpPr txBox="1">
                <a:spLocks noRot="1" noChangeAspect="1" noMove="1" noResize="1" noEditPoints="1" noAdjustHandles="1" noChangeArrowheads="1" noChangeShapeType="1" noTextEdit="1"/>
              </p:cNvSpPr>
              <p:nvPr/>
            </p:nvSpPr>
            <p:spPr>
              <a:xfrm>
                <a:off x="879935" y="3388251"/>
                <a:ext cx="2480936" cy="54136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bject 12">
                <a:extLst>
                  <a:ext uri="{FF2B5EF4-FFF2-40B4-BE49-F238E27FC236}">
                    <a16:creationId xmlns:a16="http://schemas.microsoft.com/office/drawing/2014/main" id="{19F455A5-F3BF-CBCF-6B6D-0CE75242E011}"/>
                  </a:ext>
                </a:extLst>
              </p:cNvPr>
              <p:cNvSpPr txBox="1"/>
              <p:nvPr/>
            </p:nvSpPr>
            <p:spPr bwMode="auto">
              <a:xfrm>
                <a:off x="770800" y="4759758"/>
                <a:ext cx="3986705" cy="55154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𝑞</m:t>
                          </m:r>
                        </m:e>
                        <m:sub>
                          <m:r>
                            <a:rPr lang="it-IT" b="0" i="1" smtClean="0">
                              <a:solidFill>
                                <a:srgbClr val="000000"/>
                              </a:solidFill>
                              <a:latin typeface="Cambria Math" panose="02040503050406030204" pitchFamily="18" charset="0"/>
                            </a:rPr>
                            <m:t>𝑝𝑒𝑟𝑚</m:t>
                          </m:r>
                        </m:sub>
                      </m:sSub>
                      <m:r>
                        <a:rPr lang="en-US" i="1">
                          <a:solidFill>
                            <a:srgbClr val="000000"/>
                          </a:solidFill>
                          <a:latin typeface="Cambria Math" panose="02040503050406030204" pitchFamily="18" charset="0"/>
                        </a:rPr>
                        <m:t>=</m:t>
                      </m:r>
                      <m:sSub>
                        <m:sSubPr>
                          <m:ctrlPr>
                            <a:rPr lang="it-IT" b="0" i="1" smtClean="0">
                              <a:solidFill>
                                <a:srgbClr val="000000"/>
                              </a:solidFill>
                              <a:latin typeface="Cambria Math" panose="02040503050406030204" pitchFamily="18" charset="0"/>
                            </a:rPr>
                          </m:ctrlPr>
                        </m:sSubPr>
                        <m:e>
                          <m:r>
                            <a:rPr lang="it-IT" b="0" i="1" smtClean="0">
                              <a:solidFill>
                                <a:srgbClr val="000000"/>
                              </a:solidFill>
                              <a:latin typeface="Cambria Math" panose="02040503050406030204" pitchFamily="18" charset="0"/>
                            </a:rPr>
                            <m:t>𝑐</m:t>
                          </m:r>
                        </m:e>
                        <m:sub>
                          <m:r>
                            <a:rPr lang="it-IT" b="0" i="1" smtClean="0">
                              <a:solidFill>
                                <a:srgbClr val="000000"/>
                              </a:solidFill>
                              <a:latin typeface="Cambria Math" panose="02040503050406030204" pitchFamily="18" charset="0"/>
                            </a:rPr>
                            <m:t>𝑝𝑎𝑟𝑒𝑡𝑒</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𝐷</m:t>
                          </m:r>
                        </m:num>
                        <m:den>
                          <m:r>
                            <a:rPr lang="it-IT" b="0" i="1" smtClean="0">
                              <a:solidFill>
                                <a:srgbClr val="000000"/>
                              </a:solidFill>
                              <a:latin typeface="Cambria Math" panose="02040503050406030204" pitchFamily="18" charset="0"/>
                            </a:rPr>
                            <m:t>𝑑</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it-IT" b="0" i="1" smtClean="0">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𝐷</m:t>
                          </m:r>
                        </m:num>
                        <m:den>
                          <m:r>
                            <a:rPr lang="it-IT" b="0" i="1" smtClean="0">
                              <a:solidFill>
                                <a:srgbClr val="000000"/>
                              </a:solidFill>
                              <a:latin typeface="Cambria Math" panose="02040503050406030204" pitchFamily="18" charset="0"/>
                            </a:rPr>
                            <m:t>𝑑</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it-IT" b="0" i="1" smtClean="0">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𝐾</m:t>
                          </m:r>
                        </m:num>
                        <m:den>
                          <m:r>
                            <a:rPr lang="it-IT" b="0" i="1" smtClean="0">
                              <a:solidFill>
                                <a:srgbClr val="000000"/>
                              </a:solidFill>
                              <a:latin typeface="Cambria Math" panose="02040503050406030204" pitchFamily="18" charset="0"/>
                            </a:rPr>
                            <m:t>𝑑</m:t>
                          </m:r>
                        </m:den>
                      </m:f>
                    </m:oMath>
                  </m:oMathPara>
                </a14:m>
                <a:endParaRPr lang="en-US"/>
              </a:p>
            </p:txBody>
          </p:sp>
        </mc:Choice>
        <mc:Fallback xmlns="">
          <p:sp>
            <p:nvSpPr>
              <p:cNvPr id="26" name="Object 12">
                <a:extLst>
                  <a:ext uri="{FF2B5EF4-FFF2-40B4-BE49-F238E27FC236}">
                    <a16:creationId xmlns:a16="http://schemas.microsoft.com/office/drawing/2014/main" id="{19F455A5-F3BF-CBCF-6B6D-0CE75242E011}"/>
                  </a:ext>
                </a:extLst>
              </p:cNvPr>
              <p:cNvSpPr txBox="1">
                <a:spLocks noRot="1" noChangeAspect="1" noMove="1" noResize="1" noEditPoints="1" noAdjustHandles="1" noChangeArrowheads="1" noChangeShapeType="1" noTextEdit="1"/>
              </p:cNvSpPr>
              <p:nvPr/>
            </p:nvSpPr>
            <p:spPr bwMode="auto">
              <a:xfrm>
                <a:off x="770800" y="4759758"/>
                <a:ext cx="3986705" cy="551543"/>
              </a:xfrm>
              <a:prstGeom prst="rect">
                <a:avLst/>
              </a:prstGeom>
              <a:blipFill>
                <a:blip r:embed="rId4"/>
                <a:stretch>
                  <a:fillRect b="-2222"/>
                </a:stretch>
              </a:blipFill>
              <a:ln>
                <a:noFill/>
              </a:ln>
            </p:spPr>
            <p:txBody>
              <a:bodyPr/>
              <a:lstStyle/>
              <a:p>
                <a:r>
                  <a:rPr lang="en-US">
                    <a:noFill/>
                  </a:rPr>
                  <a:t> </a:t>
                </a:r>
              </a:p>
            </p:txBody>
          </p:sp>
        </mc:Fallback>
      </mc:AlternateContent>
      <p:sp>
        <p:nvSpPr>
          <p:cNvPr id="27" name="Text Box 13">
            <a:extLst>
              <a:ext uri="{FF2B5EF4-FFF2-40B4-BE49-F238E27FC236}">
                <a16:creationId xmlns:a16="http://schemas.microsoft.com/office/drawing/2014/main" id="{F3F5E2A9-289A-D8A1-0383-58EFE20C48EF}"/>
              </a:ext>
            </a:extLst>
          </p:cNvPr>
          <p:cNvSpPr txBox="1">
            <a:spLocks noChangeArrowheads="1"/>
          </p:cNvSpPr>
          <p:nvPr/>
        </p:nvSpPr>
        <p:spPr bwMode="auto">
          <a:xfrm>
            <a:off x="404409" y="4084130"/>
            <a:ext cx="6076856" cy="369332"/>
          </a:xfrm>
          <a:prstGeom prst="rect">
            <a:avLst/>
          </a:prstGeom>
          <a:noFill/>
        </p:spPr>
        <p:txBody>
          <a:bodyPr wrap="square">
            <a:spAutoFit/>
          </a:bodyPr>
          <a:lstStyle>
            <a:defPPr>
              <a:defRPr lang="it-IT"/>
            </a:defPPr>
          </a:lstStyle>
          <a:p>
            <a:r>
              <a:rPr lang="en-US" altLang="it-IT" err="1"/>
              <a:t>Flusso</a:t>
            </a:r>
            <a:r>
              <a:rPr lang="en-US" altLang="it-IT"/>
              <a:t> per </a:t>
            </a:r>
            <a:r>
              <a:rPr lang="en-US" altLang="it-IT" err="1"/>
              <a:t>unità</a:t>
            </a:r>
            <a:r>
              <a:rPr lang="en-US" altLang="it-IT"/>
              <a:t> di area </a:t>
            </a:r>
            <a:r>
              <a:rPr lang="en-US" altLang="it-IT" err="1"/>
              <a:t>allo</a:t>
            </a:r>
            <a:r>
              <a:rPr lang="en-US" altLang="it-IT"/>
              <a:t> </a:t>
            </a:r>
            <a:r>
              <a:rPr lang="en-US" altLang="it-IT" err="1"/>
              <a:t>stato</a:t>
            </a:r>
            <a:r>
              <a:rPr lang="en-US" altLang="it-IT"/>
              <a:t> </a:t>
            </a:r>
            <a:r>
              <a:rPr lang="en-US" altLang="it-IT" err="1"/>
              <a:t>stazionario</a:t>
            </a:r>
            <a:r>
              <a:rPr lang="en-US" altLang="it-IT"/>
              <a:t> con n = 1 e </a:t>
            </a:r>
            <a:r>
              <a:rPr lang="en-US" altLang="it-IT" i="1" err="1"/>
              <a:t>p</a:t>
            </a:r>
            <a:r>
              <a:rPr lang="en-US" altLang="it-IT" i="1" baseline="-25000" err="1"/>
              <a:t>lo</a:t>
            </a:r>
            <a:r>
              <a:rPr lang="en-US" altLang="it-IT"/>
              <a:t> ≈ 0</a:t>
            </a:r>
          </a:p>
        </p:txBody>
      </p:sp>
      <mc:AlternateContent xmlns:mc="http://schemas.openxmlformats.org/markup-compatibility/2006" xmlns:a14="http://schemas.microsoft.com/office/drawing/2010/main">
        <mc:Choice Requires="a14">
          <p:sp>
            <p:nvSpPr>
              <p:cNvPr id="31" name="Object 12">
                <a:extLst>
                  <a:ext uri="{FF2B5EF4-FFF2-40B4-BE49-F238E27FC236}">
                    <a16:creationId xmlns:a16="http://schemas.microsoft.com/office/drawing/2014/main" id="{53F4986B-1791-A671-55BA-B5EF53208203}"/>
                  </a:ext>
                </a:extLst>
              </p:cNvPr>
              <p:cNvSpPr txBox="1"/>
              <p:nvPr/>
            </p:nvSpPr>
            <p:spPr bwMode="auto">
              <a:xfrm>
                <a:off x="793425" y="6332860"/>
                <a:ext cx="6481135" cy="428839"/>
              </a:xfrm>
              <a:prstGeom prst="rect">
                <a:avLst/>
              </a:prstGeom>
              <a:noFill/>
              <a:ln>
                <a:noFill/>
              </a:ln>
            </p:spPr>
            <p:txBody>
              <a:bodyPr>
                <a:noAutofit/>
              </a:bodyPr>
              <a:lstStyle/>
              <a:p>
                <a14:m>
                  <m:oMath xmlns:m="http://schemas.openxmlformats.org/officeDocument/2006/math">
                    <m:r>
                      <a:rPr lang="it-IT" i="1" smtClean="0">
                        <a:solidFill>
                          <a:srgbClr val="000000"/>
                        </a:solidFill>
                        <a:latin typeface="Cambria Math" panose="02040503050406030204" pitchFamily="18" charset="0"/>
                      </a:rPr>
                      <m:t>𝐾</m:t>
                    </m:r>
                    <m:r>
                      <a:rPr lang="it-IT" b="0" i="1" smtClean="0">
                        <a:solidFill>
                          <a:srgbClr val="000000"/>
                        </a:solidFill>
                        <a:latin typeface="Cambria Math" panose="02040503050406030204" pitchFamily="18" charset="0"/>
                      </a:rPr>
                      <m:t>=</m:t>
                    </m:r>
                    <m:r>
                      <a:rPr lang="it-IT" i="1" smtClean="0">
                        <a:solidFill>
                          <a:srgbClr val="000000"/>
                        </a:solidFill>
                        <a:latin typeface="Cambria Math" panose="02040503050406030204" pitchFamily="18" charset="0"/>
                      </a:rPr>
                      <m:t>𝑠</m:t>
                    </m:r>
                    <m:r>
                      <a:rPr lang="it-IT" b="0" i="1" smtClean="0">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𝐷</m:t>
                    </m:r>
                  </m:oMath>
                </a14:m>
                <a:r>
                  <a:rPr lang="en-US" dirty="0"/>
                  <a:t>		</a:t>
                </a:r>
                <a:r>
                  <a:rPr lang="en-US" dirty="0" err="1"/>
                  <a:t>Definizione</a:t>
                </a:r>
                <a:r>
                  <a:rPr lang="en-US" dirty="0"/>
                  <a:t> di </a:t>
                </a:r>
                <a:r>
                  <a:rPr lang="en-US" dirty="0" err="1"/>
                  <a:t>permeabilità</a:t>
                </a:r>
                <a:endParaRPr lang="en-US" dirty="0"/>
              </a:p>
            </p:txBody>
          </p:sp>
        </mc:Choice>
        <mc:Fallback xmlns="">
          <p:sp>
            <p:nvSpPr>
              <p:cNvPr id="31" name="Object 12">
                <a:extLst>
                  <a:ext uri="{FF2B5EF4-FFF2-40B4-BE49-F238E27FC236}">
                    <a16:creationId xmlns:a16="http://schemas.microsoft.com/office/drawing/2014/main" id="{53F4986B-1791-A671-55BA-B5EF53208203}"/>
                  </a:ext>
                </a:extLst>
              </p:cNvPr>
              <p:cNvSpPr txBox="1">
                <a:spLocks noRot="1" noChangeAspect="1" noMove="1" noResize="1" noEditPoints="1" noAdjustHandles="1" noChangeArrowheads="1" noChangeShapeType="1" noTextEdit="1"/>
              </p:cNvSpPr>
              <p:nvPr/>
            </p:nvSpPr>
            <p:spPr bwMode="auto">
              <a:xfrm>
                <a:off x="793425" y="6332860"/>
                <a:ext cx="6481135" cy="428839"/>
              </a:xfrm>
              <a:prstGeom prst="rect">
                <a:avLst/>
              </a:prstGeom>
              <a:blipFill>
                <a:blip r:embed="rId5"/>
                <a:stretch>
                  <a:fillRect t="-8571" b="-8571"/>
                </a:stretch>
              </a:blipFill>
              <a:ln>
                <a:noFill/>
              </a:ln>
            </p:spPr>
            <p:txBody>
              <a:bodyPr/>
              <a:lstStyle/>
              <a:p>
                <a:r>
                  <a:rPr lang="en-US">
                    <a:noFill/>
                  </a:rPr>
                  <a:t> </a:t>
                </a:r>
              </a:p>
            </p:txBody>
          </p:sp>
        </mc:Fallback>
      </mc:AlternateContent>
      <p:sp>
        <p:nvSpPr>
          <p:cNvPr id="35" name="Rettangolo 34">
            <a:extLst>
              <a:ext uri="{FF2B5EF4-FFF2-40B4-BE49-F238E27FC236}">
                <a16:creationId xmlns:a16="http://schemas.microsoft.com/office/drawing/2014/main" id="{A9C0E2F0-2BFE-5C93-6ED1-5058EF64E2DF}"/>
              </a:ext>
            </a:extLst>
          </p:cNvPr>
          <p:cNvSpPr/>
          <p:nvPr/>
        </p:nvSpPr>
        <p:spPr>
          <a:xfrm>
            <a:off x="8117840" y="5842000"/>
            <a:ext cx="3972560" cy="9787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Object 12">
                <a:extLst>
                  <a:ext uri="{FF2B5EF4-FFF2-40B4-BE49-F238E27FC236}">
                    <a16:creationId xmlns:a16="http://schemas.microsoft.com/office/drawing/2014/main" id="{AE654AA1-CC6E-E0A0-8B73-36E577EA3A00}"/>
                  </a:ext>
                </a:extLst>
              </p:cNvPr>
              <p:cNvSpPr txBox="1"/>
              <p:nvPr/>
            </p:nvSpPr>
            <p:spPr bwMode="auto">
              <a:xfrm>
                <a:off x="770800" y="5714871"/>
                <a:ext cx="5265836" cy="428839"/>
              </a:xfrm>
              <a:prstGeom prst="rect">
                <a:avLst/>
              </a:prstGeom>
              <a:noFill/>
              <a:ln>
                <a:noFill/>
              </a:ln>
            </p:spPr>
            <p:txBody>
              <a:bodyPr>
                <a:noAutofit/>
              </a:bodyPr>
              <a:lstStyle/>
              <a:p>
                <a14:m>
                  <m:oMath xmlns:m="http://schemas.openxmlformats.org/officeDocument/2006/math">
                    <m:sSub>
                      <m:sSubPr>
                        <m:ctrlPr>
                          <a:rPr lang="it-IT" b="0" i="1" smtClean="0">
                            <a:solidFill>
                              <a:srgbClr val="000000"/>
                            </a:solidFill>
                            <a:latin typeface="Cambria Math" panose="02040503050406030204" pitchFamily="18" charset="0"/>
                          </a:rPr>
                        </m:ctrlPr>
                      </m:sSubPr>
                      <m:e>
                        <m:r>
                          <a:rPr lang="it-IT" b="0" i="1" smtClean="0">
                            <a:solidFill>
                              <a:srgbClr val="000000"/>
                            </a:solidFill>
                            <a:latin typeface="Cambria Math" panose="02040503050406030204" pitchFamily="18" charset="0"/>
                          </a:rPr>
                          <m:t>𝑐</m:t>
                        </m:r>
                      </m:e>
                      <m:sub>
                        <m:r>
                          <a:rPr lang="it-IT" b="0" i="1" smtClean="0">
                            <a:solidFill>
                              <a:srgbClr val="000000"/>
                            </a:solidFill>
                            <a:latin typeface="Cambria Math" panose="02040503050406030204" pitchFamily="18" charset="0"/>
                          </a:rPr>
                          <m:t>𝑝𝑎𝑟𝑒𝑡𝑒</m:t>
                        </m:r>
                      </m:sub>
                    </m:sSub>
                    <m:r>
                      <a:rPr lang="it-IT" b="0" i="1" smtClean="0">
                        <a:solidFill>
                          <a:srgbClr val="000000"/>
                        </a:solidFill>
                        <a:latin typeface="Cambria Math" panose="02040503050406030204" pitchFamily="18" charset="0"/>
                      </a:rPr>
                      <m:t>=</m:t>
                    </m:r>
                    <m:r>
                      <a:rPr lang="it-IT" i="1" smtClean="0">
                        <a:solidFill>
                          <a:srgbClr val="000000"/>
                        </a:solidFill>
                        <a:latin typeface="Cambria Math" panose="02040503050406030204" pitchFamily="18" charset="0"/>
                      </a:rPr>
                      <m:t>𝑠</m:t>
                    </m:r>
                    <m:r>
                      <a:rPr lang="it-IT" b="0" i="1" smtClean="0">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𝑝</m:t>
                    </m:r>
                  </m:oMath>
                </a14:m>
                <a:r>
                  <a:rPr lang="en-US"/>
                  <a:t> 	</a:t>
                </a:r>
                <a:r>
                  <a:rPr lang="en-US" err="1"/>
                  <a:t>Legge</a:t>
                </a:r>
                <a:r>
                  <a:rPr lang="en-US"/>
                  <a:t> di Henry per la </a:t>
                </a:r>
                <a:r>
                  <a:rPr lang="en-US" err="1"/>
                  <a:t>solubilità</a:t>
                </a:r>
                <a:endParaRPr lang="en-US"/>
              </a:p>
            </p:txBody>
          </p:sp>
        </mc:Choice>
        <mc:Fallback xmlns="">
          <p:sp>
            <p:nvSpPr>
              <p:cNvPr id="32" name="Object 12">
                <a:extLst>
                  <a:ext uri="{FF2B5EF4-FFF2-40B4-BE49-F238E27FC236}">
                    <a16:creationId xmlns:a16="http://schemas.microsoft.com/office/drawing/2014/main" id="{AE654AA1-CC6E-E0A0-8B73-36E577EA3A00}"/>
                  </a:ext>
                </a:extLst>
              </p:cNvPr>
              <p:cNvSpPr txBox="1">
                <a:spLocks noRot="1" noChangeAspect="1" noMove="1" noResize="1" noEditPoints="1" noAdjustHandles="1" noChangeArrowheads="1" noChangeShapeType="1" noTextEdit="1"/>
              </p:cNvSpPr>
              <p:nvPr/>
            </p:nvSpPr>
            <p:spPr bwMode="auto">
              <a:xfrm>
                <a:off x="770800" y="5714871"/>
                <a:ext cx="5265836" cy="428839"/>
              </a:xfrm>
              <a:prstGeom prst="rect">
                <a:avLst/>
              </a:prstGeom>
              <a:blipFill>
                <a:blip r:embed="rId6"/>
                <a:stretch>
                  <a:fillRect t="-5634" b="-8451"/>
                </a:stretch>
              </a:blipFill>
              <a:ln>
                <a:noFill/>
              </a:ln>
            </p:spPr>
            <p:txBody>
              <a:bodyPr/>
              <a:lstStyle/>
              <a:p>
                <a:r>
                  <a:rPr lang="en-US">
                    <a:noFill/>
                  </a:rPr>
                  <a:t> </a:t>
                </a:r>
              </a:p>
            </p:txBody>
          </p:sp>
        </mc:Fallback>
      </mc:AlternateContent>
      <p:sp>
        <p:nvSpPr>
          <p:cNvPr id="33" name="CasellaDiTesto 32">
            <a:extLst>
              <a:ext uri="{FF2B5EF4-FFF2-40B4-BE49-F238E27FC236}">
                <a16:creationId xmlns:a16="http://schemas.microsoft.com/office/drawing/2014/main" id="{204C5B01-60BF-B854-0950-90FD434746FD}"/>
              </a:ext>
            </a:extLst>
          </p:cNvPr>
          <p:cNvSpPr txBox="1"/>
          <p:nvPr/>
        </p:nvSpPr>
        <p:spPr>
          <a:xfrm>
            <a:off x="8290275" y="5904501"/>
            <a:ext cx="1481431" cy="338554"/>
          </a:xfrm>
          <a:prstGeom prst="rect">
            <a:avLst/>
          </a:prstGeom>
          <a:noFill/>
        </p:spPr>
        <p:txBody>
          <a:bodyPr wrap="none" rtlCol="0">
            <a:spAutoFit/>
          </a:bodyPr>
          <a:lstStyle/>
          <a:p>
            <a:r>
              <a:rPr lang="it-IT" sz="1600" b="1">
                <a:solidFill>
                  <a:srgbClr val="E30613"/>
                </a:solidFill>
              </a:rPr>
              <a:t>Unità di misura</a:t>
            </a:r>
            <a:endParaRPr lang="en-US" sz="1600" b="1">
              <a:solidFill>
                <a:srgbClr val="E30613"/>
              </a:solidFill>
            </a:endParaRPr>
          </a:p>
        </p:txBody>
      </p:sp>
      <p:sp>
        <p:nvSpPr>
          <p:cNvPr id="34" name="CasellaDiTesto 33">
            <a:extLst>
              <a:ext uri="{FF2B5EF4-FFF2-40B4-BE49-F238E27FC236}">
                <a16:creationId xmlns:a16="http://schemas.microsoft.com/office/drawing/2014/main" id="{C13C27ED-F30F-3A36-2B66-2052BF341AB9}"/>
              </a:ext>
            </a:extLst>
          </p:cNvPr>
          <p:cNvSpPr txBox="1"/>
          <p:nvPr/>
        </p:nvSpPr>
        <p:spPr>
          <a:xfrm>
            <a:off x="8290275" y="6332860"/>
            <a:ext cx="3165354" cy="338554"/>
          </a:xfrm>
          <a:prstGeom prst="rect">
            <a:avLst/>
          </a:prstGeom>
          <a:noFill/>
        </p:spPr>
        <p:txBody>
          <a:bodyPr wrap="none" rtlCol="0">
            <a:spAutoFit/>
          </a:bodyPr>
          <a:lstStyle/>
          <a:p>
            <a:r>
              <a:rPr lang="it-IT" sz="1400" dirty="0"/>
              <a:t>[cm</a:t>
            </a:r>
            <a:r>
              <a:rPr lang="it-IT" sz="1400" baseline="30000" dirty="0"/>
              <a:t>2</a:t>
            </a:r>
            <a:r>
              <a:rPr lang="it-IT" sz="1400" dirty="0"/>
              <a:t>/s] = 10</a:t>
            </a:r>
            <a:r>
              <a:rPr lang="it-IT" sz="1600" baseline="30000" dirty="0"/>
              <a:t>5</a:t>
            </a:r>
            <a:r>
              <a:rPr lang="it-IT" sz="1600" baseline="-25000" dirty="0"/>
              <a:t> </a:t>
            </a:r>
            <a:r>
              <a:rPr lang="it-IT" sz="1600" dirty="0"/>
              <a:t>[mbar lt/s mm/m</a:t>
            </a:r>
            <a:r>
              <a:rPr lang="it-IT" sz="1600" baseline="30000" dirty="0"/>
              <a:t>2</a:t>
            </a:r>
            <a:r>
              <a:rPr lang="it-IT" sz="1600" dirty="0"/>
              <a:t> bar</a:t>
            </a:r>
            <a:r>
              <a:rPr lang="it-IT" sz="1600" baseline="30000" dirty="0"/>
              <a:t>-n</a:t>
            </a:r>
            <a:r>
              <a:rPr lang="it-IT" sz="1600" dirty="0"/>
              <a:t>]</a:t>
            </a:r>
            <a:endParaRPr lang="en-US" sz="1400" dirty="0"/>
          </a:p>
        </p:txBody>
      </p:sp>
      <p:sp>
        <p:nvSpPr>
          <p:cNvPr id="36" name="CasellaDiTesto 35">
            <a:extLst>
              <a:ext uri="{FF2B5EF4-FFF2-40B4-BE49-F238E27FC236}">
                <a16:creationId xmlns:a16="http://schemas.microsoft.com/office/drawing/2014/main" id="{5071CE80-38E0-80AF-064C-DAC584C29F7B}"/>
              </a:ext>
            </a:extLst>
          </p:cNvPr>
          <p:cNvSpPr txBox="1"/>
          <p:nvPr/>
        </p:nvSpPr>
        <p:spPr>
          <a:xfrm>
            <a:off x="3614828" y="3541709"/>
            <a:ext cx="3954609" cy="369332"/>
          </a:xfrm>
          <a:prstGeom prst="rect">
            <a:avLst/>
          </a:prstGeom>
          <a:noFill/>
        </p:spPr>
        <p:txBody>
          <a:bodyPr wrap="none" rtlCol="0">
            <a:spAutoFit/>
          </a:bodyPr>
          <a:lstStyle/>
          <a:p>
            <a:r>
              <a:rPr lang="it-IT" i="1"/>
              <a:t>n</a:t>
            </a:r>
            <a:r>
              <a:rPr lang="it-IT"/>
              <a:t> = 1 o 0.5 a seconda della dissociazione</a:t>
            </a:r>
            <a:endParaRPr lang="en-US"/>
          </a:p>
        </p:txBody>
      </p:sp>
      <mc:AlternateContent xmlns:mc="http://schemas.openxmlformats.org/markup-compatibility/2006" xmlns:a14="http://schemas.microsoft.com/office/drawing/2010/main">
        <mc:Choice Requires="a14">
          <p:sp>
            <p:nvSpPr>
              <p:cNvPr id="37" name="Object 12">
                <a:extLst>
                  <a:ext uri="{FF2B5EF4-FFF2-40B4-BE49-F238E27FC236}">
                    <a16:creationId xmlns:a16="http://schemas.microsoft.com/office/drawing/2014/main" id="{D70226F1-9AF2-BF86-5346-CD8E387C2490}"/>
                  </a:ext>
                </a:extLst>
              </p:cNvPr>
              <p:cNvSpPr txBox="1"/>
              <p:nvPr/>
            </p:nvSpPr>
            <p:spPr bwMode="auto">
              <a:xfrm>
                <a:off x="6096781" y="4669814"/>
                <a:ext cx="1988434" cy="904272"/>
              </a:xfrm>
              <a:prstGeom prst="rect">
                <a:avLst/>
              </a:prstGeom>
              <a:noFill/>
              <a:ln>
                <a:solidFill>
                  <a:srgbClr val="E30613"/>
                </a:solidFill>
              </a:ln>
            </p:spPr>
            <p:txBody>
              <a:bodyPr lIns="180000" tIns="180000" rIns="180000" bIns="180000">
                <a:noAutofit/>
              </a:bodyPr>
              <a:lstStyle/>
              <a:p>
                <a:pPr/>
                <a14:m>
                  <m:oMathPara xmlns:m="http://schemas.openxmlformats.org/officeDocument/2006/math">
                    <m:oMathParaPr>
                      <m:jc m:val="left"/>
                    </m:oMathParaPr>
                    <m:oMath xmlns:m="http://schemas.openxmlformats.org/officeDocument/2006/math">
                      <m:sSub>
                        <m:sSubPr>
                          <m:ctrlPr>
                            <a:rPr lang="it-IT" b="0" i="1" smtClean="0">
                              <a:solidFill>
                                <a:srgbClr val="000000"/>
                              </a:solidFill>
                              <a:latin typeface="Cambria Math" panose="02040503050406030204" pitchFamily="18" charset="0"/>
                            </a:rPr>
                          </m:ctrlPr>
                        </m:sSubPr>
                        <m:e>
                          <m:r>
                            <a:rPr lang="it-IT" i="1" smtClean="0">
                              <a:solidFill>
                                <a:srgbClr val="000000"/>
                              </a:solidFill>
                              <a:latin typeface="Cambria Math" panose="02040503050406030204" pitchFamily="18" charset="0"/>
                            </a:rPr>
                            <m:t>𝑄</m:t>
                          </m:r>
                        </m:e>
                        <m:sub>
                          <m:r>
                            <a:rPr lang="it-IT" b="0" i="1" smtClean="0">
                              <a:solidFill>
                                <a:srgbClr val="000000"/>
                              </a:solidFill>
                              <a:latin typeface="Cambria Math" panose="02040503050406030204" pitchFamily="18" charset="0"/>
                            </a:rPr>
                            <m:t>𝑝𝑒𝑟𝑚</m:t>
                          </m:r>
                        </m:sub>
                      </m:sSub>
                      <m:r>
                        <a:rPr lang="en-US" i="1">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𝐴</m:t>
                      </m:r>
                      <m:f>
                        <m:fPr>
                          <m:ctrlPr>
                            <a:rPr lang="en-US" i="1">
                              <a:solidFill>
                                <a:srgbClr val="000000"/>
                              </a:solidFill>
                              <a:latin typeface="Cambria Math" panose="02040503050406030204" pitchFamily="18" charset="0"/>
                            </a:rPr>
                          </m:ctrlPr>
                        </m:fPr>
                        <m:num>
                          <m:r>
                            <a:rPr lang="it-IT" b="0" i="1" smtClean="0">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𝐾</m:t>
                          </m:r>
                        </m:num>
                        <m:den>
                          <m:r>
                            <a:rPr lang="it-IT" b="0" i="1" smtClean="0">
                              <a:solidFill>
                                <a:srgbClr val="000000"/>
                              </a:solidFill>
                              <a:latin typeface="Cambria Math" panose="02040503050406030204" pitchFamily="18" charset="0"/>
                            </a:rPr>
                            <m:t>𝑑</m:t>
                          </m:r>
                        </m:den>
                      </m:f>
                    </m:oMath>
                  </m:oMathPara>
                </a14:m>
                <a:endParaRPr lang="en-US"/>
              </a:p>
            </p:txBody>
          </p:sp>
        </mc:Choice>
        <mc:Fallback xmlns="">
          <p:sp>
            <p:nvSpPr>
              <p:cNvPr id="37" name="Object 12">
                <a:extLst>
                  <a:ext uri="{FF2B5EF4-FFF2-40B4-BE49-F238E27FC236}">
                    <a16:creationId xmlns:a16="http://schemas.microsoft.com/office/drawing/2014/main" id="{D70226F1-9AF2-BF86-5346-CD8E387C2490}"/>
                  </a:ext>
                </a:extLst>
              </p:cNvPr>
              <p:cNvSpPr txBox="1">
                <a:spLocks noRot="1" noChangeAspect="1" noMove="1" noResize="1" noEditPoints="1" noAdjustHandles="1" noChangeArrowheads="1" noChangeShapeType="1" noTextEdit="1"/>
              </p:cNvSpPr>
              <p:nvPr/>
            </p:nvSpPr>
            <p:spPr bwMode="auto">
              <a:xfrm>
                <a:off x="6096781" y="4669814"/>
                <a:ext cx="1988434" cy="904272"/>
              </a:xfrm>
              <a:prstGeom prst="rect">
                <a:avLst/>
              </a:prstGeom>
              <a:blipFill>
                <a:blip r:embed="rId7"/>
                <a:stretch>
                  <a:fillRect/>
                </a:stretch>
              </a:blipFill>
              <a:ln>
                <a:solidFill>
                  <a:srgbClr val="E30613"/>
                </a:solidFill>
              </a:ln>
            </p:spPr>
            <p:txBody>
              <a:bodyPr/>
              <a:lstStyle/>
              <a:p>
                <a:r>
                  <a:rPr lang="en-US">
                    <a:noFill/>
                  </a:rPr>
                  <a:t> </a:t>
                </a:r>
              </a:p>
            </p:txBody>
          </p:sp>
        </mc:Fallback>
      </mc:AlternateContent>
      <p:sp>
        <p:nvSpPr>
          <p:cNvPr id="38" name="Freccia a destra 37">
            <a:extLst>
              <a:ext uri="{FF2B5EF4-FFF2-40B4-BE49-F238E27FC236}">
                <a16:creationId xmlns:a16="http://schemas.microsoft.com/office/drawing/2014/main" id="{7BC79C65-BA6C-73ED-6D1C-EF0D973745B2}"/>
              </a:ext>
            </a:extLst>
          </p:cNvPr>
          <p:cNvSpPr/>
          <p:nvPr/>
        </p:nvSpPr>
        <p:spPr>
          <a:xfrm>
            <a:off x="5054795" y="4877464"/>
            <a:ext cx="765504" cy="428839"/>
          </a:xfrm>
          <a:prstGeom prst="rightArrow">
            <a:avLst/>
          </a:prstGeom>
          <a:solidFill>
            <a:srgbClr val="E30613"/>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28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EEF937-3B9F-45FF-E22D-B3B6C5F4D9F6}"/>
              </a:ext>
            </a:extLst>
          </p:cNvPr>
          <p:cNvSpPr>
            <a:spLocks noGrp="1"/>
          </p:cNvSpPr>
          <p:nvPr>
            <p:ph type="title"/>
          </p:nvPr>
        </p:nvSpPr>
        <p:spPr/>
        <p:txBody>
          <a:bodyPr>
            <a:normAutofit fontScale="90000"/>
          </a:bodyPr>
          <a:lstStyle/>
          <a:p>
            <a:r>
              <a:rPr lang="it-IT"/>
              <a:t>Esempio Numerico</a:t>
            </a:r>
            <a:endParaRPr lang="en-US"/>
          </a:p>
        </p:txBody>
      </p:sp>
      <p:grpSp>
        <p:nvGrpSpPr>
          <p:cNvPr id="31" name="Gruppo 30">
            <a:extLst>
              <a:ext uri="{FF2B5EF4-FFF2-40B4-BE49-F238E27FC236}">
                <a16:creationId xmlns:a16="http://schemas.microsoft.com/office/drawing/2014/main" id="{8664122A-86CC-634C-1C5B-5BB705A1EBC5}"/>
              </a:ext>
            </a:extLst>
          </p:cNvPr>
          <p:cNvGrpSpPr/>
          <p:nvPr/>
        </p:nvGrpSpPr>
        <p:grpSpPr>
          <a:xfrm>
            <a:off x="4822345" y="681037"/>
            <a:ext cx="6947735" cy="4465201"/>
            <a:chOff x="2841630" y="773549"/>
            <a:chExt cx="6947735" cy="4465201"/>
          </a:xfrm>
        </p:grpSpPr>
        <p:pic>
          <p:nvPicPr>
            <p:cNvPr id="2050" name="Picture 2" descr="Vacuum technique - LINNEMANN GmbH">
              <a:extLst>
                <a:ext uri="{FF2B5EF4-FFF2-40B4-BE49-F238E27FC236}">
                  <a16:creationId xmlns:a16="http://schemas.microsoft.com/office/drawing/2014/main" id="{861DDD4B-FBA6-A6C3-4D94-6F9F1359E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619250"/>
              <a:ext cx="4762500" cy="3619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ttore 2 4">
              <a:extLst>
                <a:ext uri="{FF2B5EF4-FFF2-40B4-BE49-F238E27FC236}">
                  <a16:creationId xmlns:a16="http://schemas.microsoft.com/office/drawing/2014/main" id="{E0D65A77-5173-4E46-F1B9-2ED27C97197F}"/>
                </a:ext>
              </a:extLst>
            </p:cNvPr>
            <p:cNvCxnSpPr>
              <a:cxnSpLocks/>
            </p:cNvCxnSpPr>
            <p:nvPr/>
          </p:nvCxnSpPr>
          <p:spPr>
            <a:xfrm>
              <a:off x="8128000" y="2641600"/>
              <a:ext cx="0" cy="15544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1C30A879-554F-0E67-325F-DDBC28937E5D}"/>
                </a:ext>
              </a:extLst>
            </p:cNvPr>
            <p:cNvCxnSpPr/>
            <p:nvPr/>
          </p:nvCxnSpPr>
          <p:spPr>
            <a:xfrm>
              <a:off x="5486400" y="1619250"/>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15F7BD59-5975-3E3D-C47D-AF3B0ACB52D3}"/>
                </a:ext>
              </a:extLst>
            </p:cNvPr>
            <p:cNvCxnSpPr>
              <a:cxnSpLocks/>
            </p:cNvCxnSpPr>
            <p:nvPr/>
          </p:nvCxnSpPr>
          <p:spPr>
            <a:xfrm flipH="1">
              <a:off x="6238240" y="1619250"/>
              <a:ext cx="436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01354A9-9750-3E1B-71F3-D02C0D9A7BD5}"/>
                </a:ext>
              </a:extLst>
            </p:cNvPr>
            <p:cNvCxnSpPr/>
            <p:nvPr/>
          </p:nvCxnSpPr>
          <p:spPr>
            <a:xfrm flipV="1">
              <a:off x="5963920" y="1178560"/>
              <a:ext cx="0" cy="1483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1AFDF3C9-F5B2-AEB3-997C-C3FCD4771E26}"/>
                </a:ext>
              </a:extLst>
            </p:cNvPr>
            <p:cNvCxnSpPr/>
            <p:nvPr/>
          </p:nvCxnSpPr>
          <p:spPr>
            <a:xfrm flipV="1">
              <a:off x="6217920" y="1178560"/>
              <a:ext cx="0" cy="1483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7B5CA0A2-F05C-1AA0-C826-77678054AF3F}"/>
                </a:ext>
              </a:extLst>
            </p:cNvPr>
            <p:cNvCxnSpPr>
              <a:cxnSpLocks/>
            </p:cNvCxnSpPr>
            <p:nvPr/>
          </p:nvCxnSpPr>
          <p:spPr>
            <a:xfrm>
              <a:off x="6217920" y="2641600"/>
              <a:ext cx="2143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A5A8AF80-C21C-04BA-5539-8102B4619AF1}"/>
                </a:ext>
              </a:extLst>
            </p:cNvPr>
            <p:cNvCxnSpPr>
              <a:cxnSpLocks/>
            </p:cNvCxnSpPr>
            <p:nvPr/>
          </p:nvCxnSpPr>
          <p:spPr>
            <a:xfrm>
              <a:off x="6242050" y="4196080"/>
              <a:ext cx="2143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20BE3949-387E-9C6E-8DD7-E77AED8C75C9}"/>
                </a:ext>
              </a:extLst>
            </p:cNvPr>
            <p:cNvCxnSpPr/>
            <p:nvPr/>
          </p:nvCxnSpPr>
          <p:spPr>
            <a:xfrm rot="16200000">
              <a:off x="3940810" y="4626293"/>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13C37A09-1ADB-BA9B-235C-4B21ADA71B28}"/>
                </a:ext>
              </a:extLst>
            </p:cNvPr>
            <p:cNvCxnSpPr>
              <a:cxnSpLocks/>
            </p:cNvCxnSpPr>
            <p:nvPr/>
          </p:nvCxnSpPr>
          <p:spPr>
            <a:xfrm rot="16200000" flipH="1">
              <a:off x="3950970" y="3813492"/>
              <a:ext cx="436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2626463F-8863-6579-C96A-A42CEE889BC0}"/>
                </a:ext>
              </a:extLst>
            </p:cNvPr>
            <p:cNvCxnSpPr>
              <a:cxnSpLocks/>
            </p:cNvCxnSpPr>
            <p:nvPr/>
          </p:nvCxnSpPr>
          <p:spPr>
            <a:xfrm flipH="1">
              <a:off x="3972560" y="4397693"/>
              <a:ext cx="2174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DA926D4-E26D-74DF-AFDA-90D067EBBA29}"/>
                </a:ext>
              </a:extLst>
            </p:cNvPr>
            <p:cNvCxnSpPr>
              <a:cxnSpLocks/>
            </p:cNvCxnSpPr>
            <p:nvPr/>
          </p:nvCxnSpPr>
          <p:spPr>
            <a:xfrm flipH="1" flipV="1">
              <a:off x="3972560" y="4031932"/>
              <a:ext cx="2174240" cy="1"/>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B0B25ACD-978E-6488-BE98-88E64CE2097D}"/>
                </a:ext>
              </a:extLst>
            </p:cNvPr>
            <p:cNvSpPr txBox="1"/>
            <p:nvPr/>
          </p:nvSpPr>
          <p:spPr>
            <a:xfrm>
              <a:off x="8258177" y="3244334"/>
              <a:ext cx="1531188" cy="369332"/>
            </a:xfrm>
            <a:prstGeom prst="rect">
              <a:avLst/>
            </a:prstGeom>
            <a:noFill/>
          </p:spPr>
          <p:txBody>
            <a:bodyPr wrap="none" rtlCol="0">
              <a:spAutoFit/>
            </a:bodyPr>
            <a:lstStyle/>
            <a:p>
              <a:r>
                <a:rPr lang="it-IT" i="1" dirty="0" err="1"/>
                <a:t>D</a:t>
              </a:r>
              <a:r>
                <a:rPr lang="it-IT" i="1" baseline="-25000" dirty="0" err="1"/>
                <a:t>medio</a:t>
              </a:r>
              <a:r>
                <a:rPr lang="it-IT" dirty="0"/>
                <a:t> = 48mm</a:t>
              </a:r>
              <a:endParaRPr lang="en-US" dirty="0"/>
            </a:p>
          </p:txBody>
        </p:sp>
        <p:sp>
          <p:nvSpPr>
            <p:cNvPr id="29" name="CasellaDiTesto 28">
              <a:extLst>
                <a:ext uri="{FF2B5EF4-FFF2-40B4-BE49-F238E27FC236}">
                  <a16:creationId xmlns:a16="http://schemas.microsoft.com/office/drawing/2014/main" id="{A8E45A33-4809-5942-53BE-8EE7A642B179}"/>
                </a:ext>
              </a:extLst>
            </p:cNvPr>
            <p:cNvSpPr txBox="1"/>
            <p:nvPr/>
          </p:nvSpPr>
          <p:spPr>
            <a:xfrm>
              <a:off x="2841630" y="4015106"/>
              <a:ext cx="1208985" cy="369332"/>
            </a:xfrm>
            <a:prstGeom prst="rect">
              <a:avLst/>
            </a:prstGeom>
            <a:noFill/>
          </p:spPr>
          <p:txBody>
            <a:bodyPr wrap="none" rtlCol="0">
              <a:spAutoFit/>
            </a:bodyPr>
            <a:lstStyle/>
            <a:p>
              <a:r>
                <a:rPr lang="it-IT" i="1"/>
                <a:t>d</a:t>
              </a:r>
              <a:r>
                <a:rPr lang="it-IT"/>
                <a:t> = 5.3mm</a:t>
              </a:r>
              <a:endParaRPr lang="en-US"/>
            </a:p>
          </p:txBody>
        </p:sp>
        <p:sp>
          <p:nvSpPr>
            <p:cNvPr id="30" name="CasellaDiTesto 29">
              <a:extLst>
                <a:ext uri="{FF2B5EF4-FFF2-40B4-BE49-F238E27FC236}">
                  <a16:creationId xmlns:a16="http://schemas.microsoft.com/office/drawing/2014/main" id="{70F1D540-AC42-9A8C-EEE6-AFBA1894F774}"/>
                </a:ext>
              </a:extLst>
            </p:cNvPr>
            <p:cNvSpPr txBox="1"/>
            <p:nvPr/>
          </p:nvSpPr>
          <p:spPr>
            <a:xfrm>
              <a:off x="5741394" y="773549"/>
              <a:ext cx="1035861" cy="369332"/>
            </a:xfrm>
            <a:prstGeom prst="rect">
              <a:avLst/>
            </a:prstGeom>
            <a:noFill/>
          </p:spPr>
          <p:txBody>
            <a:bodyPr wrap="none" rtlCol="0">
              <a:spAutoFit/>
            </a:bodyPr>
            <a:lstStyle/>
            <a:p>
              <a:r>
                <a:rPr lang="it-IT" i="1"/>
                <a:t>h</a:t>
              </a:r>
              <a:r>
                <a:rPr lang="it-IT"/>
                <a:t> = 4mm</a:t>
              </a:r>
              <a:endParaRPr lang="en-US"/>
            </a:p>
          </p:txBody>
        </p:sp>
      </p:grpSp>
      <p:sp>
        <p:nvSpPr>
          <p:cNvPr id="32" name="CasellaDiTesto 31">
            <a:extLst>
              <a:ext uri="{FF2B5EF4-FFF2-40B4-BE49-F238E27FC236}">
                <a16:creationId xmlns:a16="http://schemas.microsoft.com/office/drawing/2014/main" id="{F345BB02-23AD-559E-5BB1-DD0834E44D1D}"/>
              </a:ext>
            </a:extLst>
          </p:cNvPr>
          <p:cNvSpPr txBox="1"/>
          <p:nvPr/>
        </p:nvSpPr>
        <p:spPr>
          <a:xfrm>
            <a:off x="475890" y="1778793"/>
            <a:ext cx="3258905" cy="369332"/>
          </a:xfrm>
          <a:prstGeom prst="rect">
            <a:avLst/>
          </a:prstGeom>
          <a:noFill/>
        </p:spPr>
        <p:txBody>
          <a:bodyPr wrap="none" rtlCol="0">
            <a:spAutoFit/>
          </a:bodyPr>
          <a:lstStyle/>
          <a:p>
            <a:r>
              <a:rPr lang="it-IT"/>
              <a:t>Flangia DN 40 ISO-KF con 50%RH</a:t>
            </a:r>
            <a:endParaRPr lang="en-US"/>
          </a:p>
        </p:txBody>
      </p:sp>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753D122A-ABB6-C8D8-4D8A-AFA97167D6E4}"/>
                  </a:ext>
                </a:extLst>
              </p:cNvPr>
              <p:cNvSpPr txBox="1"/>
              <p:nvPr/>
            </p:nvSpPr>
            <p:spPr>
              <a:xfrm>
                <a:off x="475890" y="2474882"/>
                <a:ext cx="28112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𝐴</m:t>
                      </m:r>
                      <m:r>
                        <a:rPr lang="it-IT" b="0" i="1" smtClean="0">
                          <a:latin typeface="Cambria Math" panose="02040503050406030204" pitchFamily="18" charset="0"/>
                        </a:rPr>
                        <m:t>=2</m:t>
                      </m:r>
                      <m:r>
                        <a:rPr lang="it-IT" b="0" i="1" smtClean="0">
                          <a:latin typeface="Cambria Math" panose="02040503050406030204" pitchFamily="18" charset="0"/>
                        </a:rPr>
                        <m:t>𝜋</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𝑚𝑒𝑑𝑖𝑜</m:t>
                          </m:r>
                        </m:sub>
                      </m:sSub>
                      <m:r>
                        <a:rPr lang="it-IT" b="0" i="1" smtClean="0">
                          <a:latin typeface="Cambria Math" panose="02040503050406030204" pitchFamily="18" charset="0"/>
                        </a:rPr>
                        <m:t>∙</m:t>
                      </m:r>
                      <m:r>
                        <a:rPr lang="it-IT" b="0" i="1" smtClean="0">
                          <a:latin typeface="Cambria Math" panose="02040503050406030204" pitchFamily="18" charset="0"/>
                        </a:rPr>
                        <m:t>h</m:t>
                      </m:r>
                      <m:r>
                        <a:rPr lang="it-IT" b="0" i="1" smtClean="0">
                          <a:latin typeface="Cambria Math" panose="02040503050406030204" pitchFamily="18" charset="0"/>
                        </a:rPr>
                        <m:t>=6 </m:t>
                      </m:r>
                      <m:r>
                        <a:rPr lang="it-IT" b="0" i="1" smtClean="0">
                          <a:latin typeface="Cambria Math" panose="02040503050406030204" pitchFamily="18" charset="0"/>
                        </a:rPr>
                        <m:t>𝑐</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𝑚</m:t>
                          </m:r>
                        </m:e>
                        <m:sup>
                          <m:r>
                            <a:rPr lang="it-IT" b="0" i="1" smtClean="0">
                              <a:latin typeface="Cambria Math" panose="02040503050406030204" pitchFamily="18" charset="0"/>
                            </a:rPr>
                            <m:t>2</m:t>
                          </m:r>
                        </m:sup>
                      </m:sSup>
                    </m:oMath>
                  </m:oMathPara>
                </a14:m>
                <a:endParaRPr lang="en-US"/>
              </a:p>
            </p:txBody>
          </p:sp>
        </mc:Choice>
        <mc:Fallback xmlns="">
          <p:sp>
            <p:nvSpPr>
              <p:cNvPr id="33" name="CasellaDiTesto 32">
                <a:extLst>
                  <a:ext uri="{FF2B5EF4-FFF2-40B4-BE49-F238E27FC236}">
                    <a16:creationId xmlns:a16="http://schemas.microsoft.com/office/drawing/2014/main" id="{753D122A-ABB6-C8D8-4D8A-AFA97167D6E4}"/>
                  </a:ext>
                </a:extLst>
              </p:cNvPr>
              <p:cNvSpPr txBox="1">
                <a:spLocks noRot="1" noChangeAspect="1" noMove="1" noResize="1" noEditPoints="1" noAdjustHandles="1" noChangeArrowheads="1" noChangeShapeType="1" noTextEdit="1"/>
              </p:cNvSpPr>
              <p:nvPr/>
            </p:nvSpPr>
            <p:spPr>
              <a:xfrm>
                <a:off x="475890" y="2474882"/>
                <a:ext cx="2811282" cy="276999"/>
              </a:xfrm>
              <a:prstGeom prst="rect">
                <a:avLst/>
              </a:prstGeom>
              <a:blipFill>
                <a:blip r:embed="rId3"/>
                <a:stretch>
                  <a:fillRect l="-1518" t="-4444" r="-651"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5B47FDEC-1916-2A37-7BE4-F61712689C8E}"/>
                  </a:ext>
                </a:extLst>
              </p:cNvPr>
              <p:cNvSpPr txBox="1"/>
              <p:nvPr/>
            </p:nvSpPr>
            <p:spPr>
              <a:xfrm>
                <a:off x="475890" y="3078638"/>
                <a:ext cx="1858394"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𝐾</m:t>
                      </m:r>
                      <m:r>
                        <a:rPr lang="it-IT" b="0" i="1" smtClean="0">
                          <a:latin typeface="Cambria Math" panose="02040503050406030204" pitchFamily="18" charset="0"/>
                          <a:ea typeface="Cambria Math" panose="02040503050406030204" pitchFamily="18" charset="0"/>
                        </a:rPr>
                        <m:t>≈3×</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−6</m:t>
                          </m:r>
                        </m:sup>
                      </m:sSup>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rPr>
                            <m:t>𝑐</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𝑚</m:t>
                              </m:r>
                            </m:e>
                            <m:sup>
                              <m:r>
                                <a:rPr lang="it-IT" b="0" i="1" smtClean="0">
                                  <a:latin typeface="Cambria Math" panose="02040503050406030204" pitchFamily="18" charset="0"/>
                                </a:rPr>
                                <m:t>2</m:t>
                              </m:r>
                            </m:sup>
                          </m:sSup>
                        </m:num>
                        <m:den>
                          <m:r>
                            <a:rPr lang="it-IT" b="0" i="1" smtClean="0">
                              <a:latin typeface="Cambria Math" panose="02040503050406030204" pitchFamily="18" charset="0"/>
                            </a:rPr>
                            <m:t>𝑠</m:t>
                          </m:r>
                        </m:den>
                      </m:f>
                    </m:oMath>
                  </m:oMathPara>
                </a14:m>
                <a:endParaRPr lang="en-US"/>
              </a:p>
            </p:txBody>
          </p:sp>
        </mc:Choice>
        <mc:Fallback xmlns="">
          <p:sp>
            <p:nvSpPr>
              <p:cNvPr id="34" name="CasellaDiTesto 33">
                <a:extLst>
                  <a:ext uri="{FF2B5EF4-FFF2-40B4-BE49-F238E27FC236}">
                    <a16:creationId xmlns:a16="http://schemas.microsoft.com/office/drawing/2014/main" id="{5B47FDEC-1916-2A37-7BE4-F61712689C8E}"/>
                  </a:ext>
                </a:extLst>
              </p:cNvPr>
              <p:cNvSpPr txBox="1">
                <a:spLocks noRot="1" noChangeAspect="1" noMove="1" noResize="1" noEditPoints="1" noAdjustHandles="1" noChangeArrowheads="1" noChangeShapeType="1" noTextEdit="1"/>
              </p:cNvSpPr>
              <p:nvPr/>
            </p:nvSpPr>
            <p:spPr>
              <a:xfrm>
                <a:off x="475890" y="3078638"/>
                <a:ext cx="1858394" cy="5558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C8EDA843-F3D5-84D8-F8FF-446587BA3C31}"/>
                  </a:ext>
                </a:extLst>
              </p:cNvPr>
              <p:cNvSpPr txBox="1"/>
              <p:nvPr/>
            </p:nvSpPr>
            <p:spPr>
              <a:xfrm>
                <a:off x="475890" y="3961253"/>
                <a:ext cx="2298898"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𝑝</m:t>
                          </m:r>
                        </m:e>
                        <m:sub>
                          <m:r>
                            <a:rPr lang="it-IT" b="0" i="1" smtClean="0">
                              <a:latin typeface="Cambria Math" panose="02040503050406030204" pitchFamily="18" charset="0"/>
                            </a:rPr>
                            <m:t>𝐻</m:t>
                          </m:r>
                          <m:r>
                            <a:rPr lang="it-IT" b="0" i="1" baseline="-25000" smtClean="0">
                              <a:latin typeface="Cambria Math" panose="02040503050406030204" pitchFamily="18" charset="0"/>
                            </a:rPr>
                            <m:t>2</m:t>
                          </m:r>
                          <m:r>
                            <a:rPr lang="it-IT" b="0" i="1" smtClean="0">
                              <a:latin typeface="Cambria Math" panose="02040503050406030204" pitchFamily="18" charset="0"/>
                            </a:rPr>
                            <m:t>𝑂</m:t>
                          </m:r>
                          <m:r>
                            <a:rPr lang="it-IT" b="0" i="1" smtClean="0">
                              <a:latin typeface="Cambria Math" panose="02040503050406030204" pitchFamily="18" charset="0"/>
                            </a:rPr>
                            <m:t>,</m:t>
                          </m:r>
                          <m:r>
                            <a:rPr lang="it-IT" b="0" i="1" smtClean="0">
                              <a:latin typeface="Cambria Math" panose="02040503050406030204" pitchFamily="18" charset="0"/>
                            </a:rPr>
                            <m:t>𝑅𝐻</m:t>
                          </m:r>
                          <m:r>
                            <a:rPr lang="it-IT" b="0" i="1" smtClean="0">
                              <a:latin typeface="Cambria Math" panose="02040503050406030204" pitchFamily="18" charset="0"/>
                            </a:rPr>
                            <m:t>%</m:t>
                          </m:r>
                        </m:sub>
                      </m:sSub>
                      <m:r>
                        <a:rPr lang="it-IT" b="0" i="1" smtClean="0">
                          <a:latin typeface="Cambria Math" panose="02040503050406030204" pitchFamily="18" charset="0"/>
                        </a:rPr>
                        <m:t>=11.7 </m:t>
                      </m:r>
                      <m:r>
                        <a:rPr lang="it-IT" b="0" i="1" smtClean="0">
                          <a:latin typeface="Cambria Math" panose="02040503050406030204" pitchFamily="18" charset="0"/>
                        </a:rPr>
                        <m:t>𝑚𝑏𝑎𝑟</m:t>
                      </m:r>
                    </m:oMath>
                  </m:oMathPara>
                </a14:m>
                <a:endParaRPr lang="en-US" dirty="0"/>
              </a:p>
            </p:txBody>
          </p:sp>
        </mc:Choice>
        <mc:Fallback xmlns="">
          <p:sp>
            <p:nvSpPr>
              <p:cNvPr id="35" name="CasellaDiTesto 34">
                <a:extLst>
                  <a:ext uri="{FF2B5EF4-FFF2-40B4-BE49-F238E27FC236}">
                    <a16:creationId xmlns:a16="http://schemas.microsoft.com/office/drawing/2014/main" id="{C8EDA843-F3D5-84D8-F8FF-446587BA3C31}"/>
                  </a:ext>
                </a:extLst>
              </p:cNvPr>
              <p:cNvSpPr txBox="1">
                <a:spLocks noRot="1" noChangeAspect="1" noMove="1" noResize="1" noEditPoints="1" noAdjustHandles="1" noChangeArrowheads="1" noChangeShapeType="1" noTextEdit="1"/>
              </p:cNvSpPr>
              <p:nvPr/>
            </p:nvSpPr>
            <p:spPr>
              <a:xfrm>
                <a:off x="475890" y="3961253"/>
                <a:ext cx="2298898" cy="289182"/>
              </a:xfrm>
              <a:prstGeom prst="rect">
                <a:avLst/>
              </a:prstGeom>
              <a:blipFill>
                <a:blip r:embed="rId5"/>
                <a:stretch>
                  <a:fillRect l="-1326" r="-1592" b="-23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94F8B36A-FB45-0BBD-29A3-264559E87B26}"/>
                  </a:ext>
                </a:extLst>
              </p:cNvPr>
              <p:cNvSpPr txBox="1"/>
              <p:nvPr/>
            </p:nvSpPr>
            <p:spPr>
              <a:xfrm>
                <a:off x="475890" y="5389682"/>
                <a:ext cx="6439392"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𝑄</m:t>
                          </m:r>
                        </m:e>
                        <m:sub>
                          <m:r>
                            <a:rPr lang="it-IT" b="0" i="1" smtClean="0">
                              <a:latin typeface="Cambria Math" panose="02040503050406030204" pitchFamily="18" charset="0"/>
                            </a:rPr>
                            <m:t>𝑝𝑒𝑟𝑚</m:t>
                          </m:r>
                        </m:sub>
                      </m:sSub>
                      <m:r>
                        <a:rPr lang="it-IT" b="0" i="1" smtClean="0">
                          <a:latin typeface="Cambria Math" panose="02040503050406030204" pitchFamily="18" charset="0"/>
                        </a:rPr>
                        <m:t>=</m:t>
                      </m:r>
                      <m:r>
                        <a:rPr lang="it-IT" b="0" i="1" smtClean="0">
                          <a:latin typeface="Cambria Math" panose="02040503050406030204" pitchFamily="18" charset="0"/>
                        </a:rPr>
                        <m:t>𝐾</m:t>
                      </m:r>
                      <m:r>
                        <a:rPr lang="it-IT" b="0" i="1" smtClean="0">
                          <a:latin typeface="Cambria Math" panose="02040503050406030204" pitchFamily="18" charset="0"/>
                        </a:rPr>
                        <m:t>∙</m:t>
                      </m:r>
                      <m:r>
                        <a:rPr lang="it-IT" b="0" i="1" smtClean="0">
                          <a:latin typeface="Cambria Math" panose="02040503050406030204" pitchFamily="18" charset="0"/>
                        </a:rPr>
                        <m:t>𝐴</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𝑝</m:t>
                          </m:r>
                        </m:num>
                        <m:den>
                          <m:r>
                            <a:rPr lang="it-IT" b="0" i="1" smtClean="0">
                              <a:latin typeface="Cambria Math" panose="02040503050406030204" pitchFamily="18" charset="0"/>
                            </a:rPr>
                            <m:t>𝑑</m:t>
                          </m:r>
                        </m:den>
                      </m:f>
                      <m:r>
                        <a:rPr lang="it-IT" b="0" i="1" smtClean="0">
                          <a:latin typeface="Cambria Math" panose="02040503050406030204" pitchFamily="18" charset="0"/>
                        </a:rPr>
                        <m:t>=3×</m:t>
                      </m:r>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−6</m:t>
                          </m:r>
                        </m:sup>
                      </m:sSup>
                      <m:r>
                        <a:rPr lang="it-IT" b="0" i="1" smtClean="0">
                          <a:latin typeface="Cambria Math" panose="02040503050406030204" pitchFamily="18" charset="0"/>
                        </a:rPr>
                        <m:t>∙6∙</m:t>
                      </m:r>
                      <m:f>
                        <m:fPr>
                          <m:ctrlPr>
                            <a:rPr lang="it-IT" b="0" i="1" smtClean="0">
                              <a:latin typeface="Cambria Math" panose="02040503050406030204" pitchFamily="18" charset="0"/>
                            </a:rPr>
                          </m:ctrlPr>
                        </m:fPr>
                        <m:num>
                          <m:r>
                            <a:rPr lang="it-IT" b="0" i="1" smtClean="0">
                              <a:latin typeface="Cambria Math" panose="02040503050406030204" pitchFamily="18" charset="0"/>
                            </a:rPr>
                            <m:t>11.7</m:t>
                          </m:r>
                        </m:num>
                        <m:den>
                          <m:r>
                            <a:rPr lang="it-IT" b="0" i="1" smtClean="0">
                              <a:latin typeface="Cambria Math" panose="02040503050406030204" pitchFamily="18" charset="0"/>
                            </a:rPr>
                            <m:t>0.53</m:t>
                          </m:r>
                        </m:den>
                      </m:f>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−3</m:t>
                          </m:r>
                        </m:sup>
                      </m:sSup>
                      <m:r>
                        <a:rPr lang="it-IT" b="0" i="1" smtClean="0">
                          <a:latin typeface="Cambria Math" panose="02040503050406030204" pitchFamily="18" charset="0"/>
                          <a:ea typeface="Cambria Math" panose="02040503050406030204" pitchFamily="18" charset="0"/>
                        </a:rPr>
                        <m:t>≅4×</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−7</m:t>
                          </m:r>
                        </m:sup>
                      </m:sSup>
                      <m:r>
                        <a:rPr lang="it-IT" b="0" i="1" smtClean="0">
                          <a:latin typeface="Cambria Math" panose="02040503050406030204" pitchFamily="18" charset="0"/>
                          <a:ea typeface="Cambria Math" panose="02040503050406030204" pitchFamily="18" charset="0"/>
                        </a:rPr>
                        <m:t>𝑚𝑏𝑎𝑟</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𝑙𝑡</m:t>
                          </m:r>
                        </m:num>
                        <m:den>
                          <m:r>
                            <a:rPr lang="it-IT" b="0" i="1" smtClean="0">
                              <a:latin typeface="Cambria Math" panose="02040503050406030204" pitchFamily="18" charset="0"/>
                              <a:ea typeface="Cambria Math" panose="02040503050406030204" pitchFamily="18" charset="0"/>
                            </a:rPr>
                            <m:t>𝑠</m:t>
                          </m:r>
                        </m:den>
                      </m:f>
                    </m:oMath>
                  </m:oMathPara>
                </a14:m>
                <a:endParaRPr lang="en-US"/>
              </a:p>
            </p:txBody>
          </p:sp>
        </mc:Choice>
        <mc:Fallback xmlns="">
          <p:sp>
            <p:nvSpPr>
              <p:cNvPr id="36" name="CasellaDiTesto 35">
                <a:extLst>
                  <a:ext uri="{FF2B5EF4-FFF2-40B4-BE49-F238E27FC236}">
                    <a16:creationId xmlns:a16="http://schemas.microsoft.com/office/drawing/2014/main" id="{94F8B36A-FB45-0BBD-29A3-264559E87B26}"/>
                  </a:ext>
                </a:extLst>
              </p:cNvPr>
              <p:cNvSpPr txBox="1">
                <a:spLocks noRot="1" noChangeAspect="1" noMove="1" noResize="1" noEditPoints="1" noAdjustHandles="1" noChangeArrowheads="1" noChangeShapeType="1" noTextEdit="1"/>
              </p:cNvSpPr>
              <p:nvPr/>
            </p:nvSpPr>
            <p:spPr>
              <a:xfrm>
                <a:off x="475890" y="5389682"/>
                <a:ext cx="6439392" cy="525978"/>
              </a:xfrm>
              <a:prstGeom prst="rect">
                <a:avLst/>
              </a:prstGeom>
              <a:blipFill>
                <a:blip r:embed="rId6"/>
                <a:stretch>
                  <a:fillRect/>
                </a:stretch>
              </a:blipFill>
            </p:spPr>
            <p:txBody>
              <a:bodyPr/>
              <a:lstStyle/>
              <a:p>
                <a:r>
                  <a:rPr lang="en-US">
                    <a:noFill/>
                  </a:rPr>
                  <a:t> </a:t>
                </a:r>
              </a:p>
            </p:txBody>
          </p:sp>
        </mc:Fallback>
      </mc:AlternateContent>
      <p:sp>
        <p:nvSpPr>
          <p:cNvPr id="3" name="CasellaDiTesto 2">
            <a:extLst>
              <a:ext uri="{FF2B5EF4-FFF2-40B4-BE49-F238E27FC236}">
                <a16:creationId xmlns:a16="http://schemas.microsoft.com/office/drawing/2014/main" id="{5CAC7C24-F888-1453-B1D1-BE77D5ABFCB6}"/>
              </a:ext>
            </a:extLst>
          </p:cNvPr>
          <p:cNvSpPr txBox="1"/>
          <p:nvPr/>
        </p:nvSpPr>
        <p:spPr>
          <a:xfrm>
            <a:off x="7066414" y="6153559"/>
            <a:ext cx="2398798" cy="369332"/>
          </a:xfrm>
          <a:prstGeom prst="rect">
            <a:avLst/>
          </a:prstGeom>
          <a:noFill/>
        </p:spPr>
        <p:txBody>
          <a:bodyPr wrap="none" rtlCol="0">
            <a:spAutoFit/>
          </a:bodyPr>
          <a:lstStyle/>
          <a:p>
            <a:r>
              <a:rPr lang="it-IT" dirty="0"/>
              <a:t>Per passare da cm</a:t>
            </a:r>
            <a:r>
              <a:rPr lang="it-IT" baseline="30000" dirty="0"/>
              <a:t>3</a:t>
            </a:r>
            <a:r>
              <a:rPr lang="it-IT" dirty="0"/>
              <a:t> a lt</a:t>
            </a:r>
          </a:p>
        </p:txBody>
      </p:sp>
      <p:cxnSp>
        <p:nvCxnSpPr>
          <p:cNvPr id="6" name="Connettore a gomito 5">
            <a:extLst>
              <a:ext uri="{FF2B5EF4-FFF2-40B4-BE49-F238E27FC236}">
                <a16:creationId xmlns:a16="http://schemas.microsoft.com/office/drawing/2014/main" id="{9221F984-22CF-1F76-1748-B39CBD2980BA}"/>
              </a:ext>
            </a:extLst>
          </p:cNvPr>
          <p:cNvCxnSpPr/>
          <p:nvPr/>
        </p:nvCxnSpPr>
        <p:spPr>
          <a:xfrm rot="10800000">
            <a:off x="4542503" y="6004114"/>
            <a:ext cx="2497892" cy="369332"/>
          </a:xfrm>
          <a:prstGeom prst="bentConnector3">
            <a:avLst>
              <a:gd name="adj1" fmla="val 9999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997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a:extLst>
              <a:ext uri="{FF2B5EF4-FFF2-40B4-BE49-F238E27FC236}">
                <a16:creationId xmlns:a16="http://schemas.microsoft.com/office/drawing/2014/main" id="{1A7EE95E-B9A7-2EF4-ED5D-58388162B2DB}"/>
              </a:ext>
            </a:extLst>
          </p:cNvPr>
          <p:cNvGrpSpPr/>
          <p:nvPr/>
        </p:nvGrpSpPr>
        <p:grpSpPr>
          <a:xfrm>
            <a:off x="81280" y="994099"/>
            <a:ext cx="7731754" cy="5824710"/>
            <a:chOff x="81280" y="994099"/>
            <a:chExt cx="7731754" cy="5824710"/>
          </a:xfrm>
        </p:grpSpPr>
        <p:pic>
          <p:nvPicPr>
            <p:cNvPr id="5" name="Immagine 4">
              <a:extLst>
                <a:ext uri="{FF2B5EF4-FFF2-40B4-BE49-F238E27FC236}">
                  <a16:creationId xmlns:a16="http://schemas.microsoft.com/office/drawing/2014/main" id="{F188C452-C3A5-499C-40A8-630464313032}"/>
                </a:ext>
              </a:extLst>
            </p:cNvPr>
            <p:cNvPicPr>
              <a:picLocks noChangeAspect="1"/>
            </p:cNvPicPr>
            <p:nvPr/>
          </p:nvPicPr>
          <p:blipFill>
            <a:blip r:embed="rId2"/>
            <a:stretch>
              <a:fillRect/>
            </a:stretch>
          </p:blipFill>
          <p:spPr>
            <a:xfrm>
              <a:off x="81280" y="994099"/>
              <a:ext cx="7731754" cy="5824710"/>
            </a:xfrm>
            <a:prstGeom prst="rect">
              <a:avLst/>
            </a:prstGeom>
          </p:spPr>
        </p:pic>
        <p:cxnSp>
          <p:nvCxnSpPr>
            <p:cNvPr id="7" name="Connettore diritto 6">
              <a:extLst>
                <a:ext uri="{FF2B5EF4-FFF2-40B4-BE49-F238E27FC236}">
                  <a16:creationId xmlns:a16="http://schemas.microsoft.com/office/drawing/2014/main" id="{436A21E5-AEE9-14E8-2884-509992FD1B5B}"/>
                </a:ext>
              </a:extLst>
            </p:cNvPr>
            <p:cNvCxnSpPr>
              <a:cxnSpLocks/>
            </p:cNvCxnSpPr>
            <p:nvPr/>
          </p:nvCxnSpPr>
          <p:spPr>
            <a:xfrm flipV="1">
              <a:off x="1570990" y="4480560"/>
              <a:ext cx="0" cy="1602740"/>
            </a:xfrm>
            <a:prstGeom prst="line">
              <a:avLst/>
            </a:prstGeom>
            <a:ln w="28575">
              <a:solidFill>
                <a:srgbClr val="E30613"/>
              </a:solidFill>
              <a:prstDash val="dash"/>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44B7B8A8-D883-5CC1-F041-F50812DFB078}"/>
                </a:ext>
              </a:extLst>
            </p:cNvPr>
            <p:cNvCxnSpPr>
              <a:cxnSpLocks/>
            </p:cNvCxnSpPr>
            <p:nvPr/>
          </p:nvCxnSpPr>
          <p:spPr>
            <a:xfrm flipH="1">
              <a:off x="975360" y="4644390"/>
              <a:ext cx="781050" cy="0"/>
            </a:xfrm>
            <a:prstGeom prst="line">
              <a:avLst/>
            </a:prstGeom>
            <a:ln w="28575">
              <a:solidFill>
                <a:srgbClr val="E30613"/>
              </a:solidFill>
              <a:prstDash val="dash"/>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5044D583-DF9C-C9C0-E126-A030A5F24085}"/>
                </a:ext>
              </a:extLst>
            </p:cNvPr>
            <p:cNvSpPr txBox="1"/>
            <p:nvPr/>
          </p:nvSpPr>
          <p:spPr>
            <a:xfrm>
              <a:off x="1625548" y="4744093"/>
              <a:ext cx="963982" cy="276999"/>
            </a:xfrm>
            <a:prstGeom prst="rect">
              <a:avLst/>
            </a:prstGeom>
            <a:solidFill>
              <a:schemeClr val="bg1"/>
            </a:solidFill>
          </p:spPr>
          <p:txBody>
            <a:bodyPr wrap="none" rtlCol="0">
              <a:spAutoFit/>
            </a:bodyPr>
            <a:lstStyle/>
            <a:p>
              <a:r>
                <a:rPr lang="it-IT" sz="1200" b="1" dirty="0">
                  <a:solidFill>
                    <a:srgbClr val="E30613"/>
                  </a:solidFill>
                </a:rPr>
                <a:t>4x10</a:t>
              </a:r>
              <a:r>
                <a:rPr lang="it-IT" sz="1200" b="1" baseline="30000" dirty="0">
                  <a:solidFill>
                    <a:srgbClr val="E30613"/>
                  </a:solidFill>
                </a:rPr>
                <a:t>-8</a:t>
              </a:r>
              <a:r>
                <a:rPr lang="it-IT" sz="1200" b="1" dirty="0">
                  <a:solidFill>
                    <a:srgbClr val="E30613"/>
                  </a:solidFill>
                </a:rPr>
                <a:t> cm</a:t>
              </a:r>
              <a:r>
                <a:rPr lang="it-IT" sz="1200" b="1" baseline="30000" dirty="0">
                  <a:solidFill>
                    <a:srgbClr val="E30613"/>
                  </a:solidFill>
                </a:rPr>
                <a:t>2</a:t>
              </a:r>
              <a:r>
                <a:rPr lang="it-IT" sz="1200" b="1" dirty="0">
                  <a:solidFill>
                    <a:srgbClr val="E30613"/>
                  </a:solidFill>
                </a:rPr>
                <a:t>/s</a:t>
              </a:r>
              <a:endParaRPr lang="en-US" sz="1200" b="1" dirty="0">
                <a:solidFill>
                  <a:srgbClr val="E30613"/>
                </a:solidFill>
              </a:endParaRPr>
            </a:p>
          </p:txBody>
        </p:sp>
        <p:sp>
          <p:nvSpPr>
            <p:cNvPr id="20" name="CasellaDiTesto 19">
              <a:extLst>
                <a:ext uri="{FF2B5EF4-FFF2-40B4-BE49-F238E27FC236}">
                  <a16:creationId xmlns:a16="http://schemas.microsoft.com/office/drawing/2014/main" id="{076D3021-458A-2838-D612-A10079573912}"/>
                </a:ext>
              </a:extLst>
            </p:cNvPr>
            <p:cNvSpPr txBox="1"/>
            <p:nvPr/>
          </p:nvSpPr>
          <p:spPr>
            <a:xfrm>
              <a:off x="462587" y="4505890"/>
              <a:ext cx="570990" cy="276999"/>
            </a:xfrm>
            <a:prstGeom prst="rect">
              <a:avLst/>
            </a:prstGeom>
            <a:solidFill>
              <a:schemeClr val="bg1"/>
            </a:solidFill>
          </p:spPr>
          <p:txBody>
            <a:bodyPr wrap="none" rtlCol="0">
              <a:spAutoFit/>
            </a:bodyPr>
            <a:lstStyle/>
            <a:p>
              <a:r>
                <a:rPr lang="it-IT" sz="1200" b="1">
                  <a:solidFill>
                    <a:srgbClr val="E30613"/>
                  </a:solidFill>
                </a:rPr>
                <a:t>4x10</a:t>
              </a:r>
              <a:r>
                <a:rPr lang="it-IT" sz="1200" b="1" baseline="30000">
                  <a:solidFill>
                    <a:srgbClr val="E30613"/>
                  </a:solidFill>
                </a:rPr>
                <a:t>-3</a:t>
              </a:r>
              <a:endParaRPr lang="en-US" sz="1200" b="1">
                <a:solidFill>
                  <a:srgbClr val="E30613"/>
                </a:solidFill>
              </a:endParaRPr>
            </a:p>
          </p:txBody>
        </p:sp>
      </p:grpSp>
      <p:sp>
        <p:nvSpPr>
          <p:cNvPr id="17" name="Rettangolo 16">
            <a:extLst>
              <a:ext uri="{FF2B5EF4-FFF2-40B4-BE49-F238E27FC236}">
                <a16:creationId xmlns:a16="http://schemas.microsoft.com/office/drawing/2014/main" id="{49BA8A9F-F8E8-BA6F-A60E-BC3942147C0E}"/>
              </a:ext>
            </a:extLst>
          </p:cNvPr>
          <p:cNvSpPr/>
          <p:nvPr/>
        </p:nvSpPr>
        <p:spPr>
          <a:xfrm>
            <a:off x="4979486" y="822960"/>
            <a:ext cx="7131233" cy="2113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sellaDiTesto 17">
            <a:extLst>
              <a:ext uri="{FF2B5EF4-FFF2-40B4-BE49-F238E27FC236}">
                <a16:creationId xmlns:a16="http://schemas.microsoft.com/office/drawing/2014/main" id="{26F66108-4309-3111-7E63-AB97FEECA031}"/>
              </a:ext>
            </a:extLst>
          </p:cNvPr>
          <p:cNvSpPr txBox="1"/>
          <p:nvPr/>
        </p:nvSpPr>
        <p:spPr>
          <a:xfrm>
            <a:off x="5096477" y="886311"/>
            <a:ext cx="2659351" cy="338554"/>
          </a:xfrm>
          <a:prstGeom prst="rect">
            <a:avLst/>
          </a:prstGeom>
          <a:noFill/>
        </p:spPr>
        <p:txBody>
          <a:bodyPr wrap="square" rtlCol="0">
            <a:spAutoFit/>
          </a:bodyPr>
          <a:lstStyle/>
          <a:p>
            <a:r>
              <a:rPr lang="it-IT" sz="1600" b="1">
                <a:solidFill>
                  <a:srgbClr val="E30613"/>
                </a:solidFill>
              </a:rPr>
              <a:t>Confronto tra le stime</a:t>
            </a:r>
            <a:endParaRPr lang="en-US" sz="1600" b="1">
              <a:solidFill>
                <a:srgbClr val="E30613"/>
              </a:solidFill>
            </a:endParaRPr>
          </a:p>
        </p:txBody>
      </p:sp>
      <p:sp>
        <p:nvSpPr>
          <p:cNvPr id="2" name="Titolo 1">
            <a:extLst>
              <a:ext uri="{FF2B5EF4-FFF2-40B4-BE49-F238E27FC236}">
                <a16:creationId xmlns:a16="http://schemas.microsoft.com/office/drawing/2014/main" id="{4A9B4234-DEBC-3B61-4ADB-918B75A2B86D}"/>
              </a:ext>
            </a:extLst>
          </p:cNvPr>
          <p:cNvSpPr>
            <a:spLocks noGrp="1"/>
          </p:cNvSpPr>
          <p:nvPr>
            <p:ph type="title"/>
          </p:nvPr>
        </p:nvSpPr>
        <p:spPr/>
        <p:txBody>
          <a:bodyPr>
            <a:normAutofit fontScale="90000"/>
          </a:bodyPr>
          <a:lstStyle/>
          <a:p>
            <a:r>
              <a:rPr lang="it-IT"/>
              <a:t>Comportamento con la Temperatura</a:t>
            </a:r>
            <a:endParaRPr lang="en-US"/>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90C63BE6-ED17-2104-FDDF-523E3828922E}"/>
                  </a:ext>
                </a:extLst>
              </p:cNvPr>
              <p:cNvSpPr txBox="1"/>
              <p:nvPr/>
            </p:nvSpPr>
            <p:spPr>
              <a:xfrm>
                <a:off x="5119010" y="1285042"/>
                <a:ext cx="3704797"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𝑄</m:t>
                          </m:r>
                        </m:e>
                        <m:sub>
                          <m:r>
                            <a:rPr lang="it-IT" b="0" i="1" smtClean="0">
                              <a:latin typeface="Cambria Math" panose="02040503050406030204" pitchFamily="18" charset="0"/>
                            </a:rPr>
                            <m:t>𝑝𝑒𝑟𝑚</m:t>
                          </m:r>
                        </m:sub>
                        <m:sup>
                          <m:r>
                            <a:rPr lang="it-IT" b="0" i="1" smtClean="0">
                              <a:latin typeface="Cambria Math" panose="02040503050406030204" pitchFamily="18" charset="0"/>
                            </a:rPr>
                            <m:t>(</m:t>
                          </m:r>
                          <m:r>
                            <m:rPr>
                              <m:sty m:val="p"/>
                            </m:rPr>
                            <a:rPr lang="it-IT" b="0" i="0" smtClean="0">
                              <a:latin typeface="Cambria Math" panose="02040503050406030204" pitchFamily="18" charset="0"/>
                            </a:rPr>
                            <m:t>I</m:t>
                          </m:r>
                          <m:r>
                            <a:rPr lang="it-IT" b="0" i="1" smtClean="0">
                              <a:latin typeface="Cambria Math" panose="02040503050406030204" pitchFamily="18" charset="0"/>
                            </a:rPr>
                            <m:t>)</m:t>
                          </m:r>
                        </m:sup>
                      </m:sSubSup>
                      <m:r>
                        <a:rPr lang="it-IT" b="0" i="1" smtClean="0">
                          <a:latin typeface="Cambria Math" panose="02040503050406030204" pitchFamily="18" charset="0"/>
                        </a:rPr>
                        <m:t>=</m:t>
                      </m:r>
                      <m:r>
                        <a:rPr lang="it-IT" b="0" i="1" smtClean="0">
                          <a:latin typeface="Cambria Math" panose="02040503050406030204" pitchFamily="18" charset="0"/>
                        </a:rPr>
                        <m:t>𝐾</m:t>
                      </m:r>
                      <m:r>
                        <a:rPr lang="it-IT" b="0" i="1" smtClean="0">
                          <a:latin typeface="Cambria Math" panose="02040503050406030204" pitchFamily="18" charset="0"/>
                        </a:rPr>
                        <m:t>∙</m:t>
                      </m:r>
                      <m:r>
                        <a:rPr lang="it-IT" b="0" i="1" smtClean="0">
                          <a:latin typeface="Cambria Math" panose="02040503050406030204" pitchFamily="18" charset="0"/>
                        </a:rPr>
                        <m:t>𝐴</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𝑝</m:t>
                          </m:r>
                        </m:num>
                        <m:den>
                          <m:r>
                            <a:rPr lang="it-IT" b="0" i="1" smtClean="0">
                              <a:latin typeface="Cambria Math" panose="02040503050406030204" pitchFamily="18" charset="0"/>
                            </a:rPr>
                            <m:t>𝑑</m:t>
                          </m:r>
                        </m:den>
                      </m:f>
                      <m:r>
                        <a:rPr lang="it-IT" b="0" i="1" smtClean="0">
                          <a:latin typeface="Cambria Math" panose="02040503050406030204" pitchFamily="18" charset="0"/>
                          <a:ea typeface="Cambria Math" panose="02040503050406030204" pitchFamily="18" charset="0"/>
                        </a:rPr>
                        <m:t>≅4×</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−7</m:t>
                          </m:r>
                        </m:sup>
                      </m:sSup>
                      <m:r>
                        <a:rPr lang="it-IT" b="0" i="1" smtClean="0">
                          <a:latin typeface="Cambria Math" panose="02040503050406030204" pitchFamily="18" charset="0"/>
                          <a:ea typeface="Cambria Math" panose="02040503050406030204" pitchFamily="18" charset="0"/>
                        </a:rPr>
                        <m:t>𝑚𝑏𝑎𝑟</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𝑙𝑡</m:t>
                          </m:r>
                        </m:num>
                        <m:den>
                          <m:r>
                            <a:rPr lang="it-IT" b="0" i="1" smtClean="0">
                              <a:latin typeface="Cambria Math" panose="02040503050406030204" pitchFamily="18" charset="0"/>
                              <a:ea typeface="Cambria Math" panose="02040503050406030204" pitchFamily="18" charset="0"/>
                            </a:rPr>
                            <m:t>𝑠</m:t>
                          </m:r>
                        </m:den>
                      </m:f>
                    </m:oMath>
                  </m:oMathPara>
                </a14:m>
                <a:endParaRPr lang="en-US" dirty="0"/>
              </a:p>
            </p:txBody>
          </p:sp>
        </mc:Choice>
        <mc:Fallback xmlns="">
          <p:sp>
            <p:nvSpPr>
              <p:cNvPr id="13" name="CasellaDiTesto 12">
                <a:extLst>
                  <a:ext uri="{FF2B5EF4-FFF2-40B4-BE49-F238E27FC236}">
                    <a16:creationId xmlns:a16="http://schemas.microsoft.com/office/drawing/2014/main" id="{90C63BE6-ED17-2104-FDDF-523E3828922E}"/>
                  </a:ext>
                </a:extLst>
              </p:cNvPr>
              <p:cNvSpPr txBox="1">
                <a:spLocks noRot="1" noChangeAspect="1" noMove="1" noResize="1" noEditPoints="1" noAdjustHandles="1" noChangeArrowheads="1" noChangeShapeType="1" noTextEdit="1"/>
              </p:cNvSpPr>
              <p:nvPr/>
            </p:nvSpPr>
            <p:spPr>
              <a:xfrm>
                <a:off x="5119010" y="1285042"/>
                <a:ext cx="3704797" cy="525978"/>
              </a:xfrm>
              <a:prstGeom prst="rect">
                <a:avLst/>
              </a:prstGeom>
              <a:blipFill>
                <a:blip r:embed="rId3"/>
                <a:stretch>
                  <a:fillRect/>
                </a:stretch>
              </a:blipFill>
            </p:spPr>
            <p:txBody>
              <a:bodyPr/>
              <a:lstStyle/>
              <a:p>
                <a:r>
                  <a:rPr lang="en-US">
                    <a:noFill/>
                  </a:rPr>
                  <a:t> </a:t>
                </a:r>
              </a:p>
            </p:txBody>
          </p:sp>
        </mc:Fallback>
      </mc:AlternateContent>
      <p:sp>
        <p:nvSpPr>
          <p:cNvPr id="14" name="CasellaDiTesto 13">
            <a:extLst>
              <a:ext uri="{FF2B5EF4-FFF2-40B4-BE49-F238E27FC236}">
                <a16:creationId xmlns:a16="http://schemas.microsoft.com/office/drawing/2014/main" id="{4FC45E27-7752-7DC7-CA56-984EBF92864A}"/>
              </a:ext>
            </a:extLst>
          </p:cNvPr>
          <p:cNvSpPr txBox="1"/>
          <p:nvPr/>
        </p:nvSpPr>
        <p:spPr>
          <a:xfrm>
            <a:off x="9347200" y="1224865"/>
            <a:ext cx="1728743" cy="646331"/>
          </a:xfrm>
          <a:prstGeom prst="rect">
            <a:avLst/>
          </a:prstGeom>
          <a:noFill/>
        </p:spPr>
        <p:txBody>
          <a:bodyPr wrap="none" rtlCol="0">
            <a:spAutoFit/>
          </a:bodyPr>
          <a:lstStyle/>
          <a:p>
            <a:r>
              <a:rPr lang="it-IT" dirty="0"/>
              <a:t>K = 3x10</a:t>
            </a:r>
            <a:r>
              <a:rPr lang="it-IT" baseline="30000" dirty="0"/>
              <a:t>-6</a:t>
            </a:r>
            <a:r>
              <a:rPr lang="it-IT" dirty="0"/>
              <a:t> cm</a:t>
            </a:r>
            <a:r>
              <a:rPr lang="it-IT" baseline="30000" dirty="0"/>
              <a:t>2</a:t>
            </a:r>
            <a:r>
              <a:rPr lang="it-IT" dirty="0"/>
              <a:t>/s</a:t>
            </a:r>
          </a:p>
          <a:p>
            <a:r>
              <a:rPr lang="it-IT" dirty="0"/>
              <a:t>RH% = 50</a:t>
            </a:r>
            <a:endParaRPr lang="en-US" dirty="0"/>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48247778-A58B-1B15-7703-E7CE8D1AA8E4}"/>
                  </a:ext>
                </a:extLst>
              </p:cNvPr>
              <p:cNvSpPr txBox="1"/>
              <p:nvPr/>
            </p:nvSpPr>
            <p:spPr>
              <a:xfrm>
                <a:off x="5119010" y="2152035"/>
                <a:ext cx="3833037"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𝑄</m:t>
                          </m:r>
                        </m:e>
                        <m:sub>
                          <m:r>
                            <a:rPr lang="it-IT" b="0" i="1" smtClean="0">
                              <a:latin typeface="Cambria Math" panose="02040503050406030204" pitchFamily="18" charset="0"/>
                            </a:rPr>
                            <m:t>𝑝𝑒𝑟𝑚</m:t>
                          </m:r>
                        </m:sub>
                        <m:sup>
                          <m:r>
                            <a:rPr lang="it-IT" b="0" i="1" smtClean="0">
                              <a:latin typeface="Cambria Math" panose="02040503050406030204" pitchFamily="18" charset="0"/>
                            </a:rPr>
                            <m:t>(</m:t>
                          </m:r>
                          <m:r>
                            <m:rPr>
                              <m:sty m:val="p"/>
                            </m:rPr>
                            <a:rPr lang="it-IT" b="0" i="0" smtClean="0">
                              <a:latin typeface="Cambria Math" panose="02040503050406030204" pitchFamily="18" charset="0"/>
                            </a:rPr>
                            <m:t>II</m:t>
                          </m:r>
                          <m:r>
                            <a:rPr lang="it-IT" b="0" i="1" smtClean="0">
                              <a:latin typeface="Cambria Math" panose="02040503050406030204" pitchFamily="18" charset="0"/>
                            </a:rPr>
                            <m:t>)</m:t>
                          </m:r>
                        </m:sup>
                      </m:sSubSup>
                      <m:r>
                        <a:rPr lang="it-IT" b="0" i="1" smtClean="0">
                          <a:latin typeface="Cambria Math" panose="02040503050406030204" pitchFamily="18" charset="0"/>
                        </a:rPr>
                        <m:t>=</m:t>
                      </m:r>
                      <m:r>
                        <a:rPr lang="it-IT" b="0" i="1" smtClean="0">
                          <a:latin typeface="Cambria Math" panose="02040503050406030204" pitchFamily="18" charset="0"/>
                        </a:rPr>
                        <m:t>𝐾</m:t>
                      </m:r>
                      <m:r>
                        <a:rPr lang="it-IT" b="0" i="1" smtClean="0">
                          <a:latin typeface="Cambria Math" panose="02040503050406030204" pitchFamily="18" charset="0"/>
                        </a:rPr>
                        <m:t>∙</m:t>
                      </m:r>
                      <m:r>
                        <a:rPr lang="it-IT" b="0" i="1" smtClean="0">
                          <a:latin typeface="Cambria Math" panose="02040503050406030204" pitchFamily="18" charset="0"/>
                        </a:rPr>
                        <m:t>𝐴</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𝑝</m:t>
                          </m:r>
                        </m:num>
                        <m:den>
                          <m:r>
                            <a:rPr lang="it-IT" b="0" i="1" smtClean="0">
                              <a:latin typeface="Cambria Math" panose="02040503050406030204" pitchFamily="18" charset="0"/>
                            </a:rPr>
                            <m:t>𝑑</m:t>
                          </m:r>
                        </m:den>
                      </m:f>
                      <m:r>
                        <a:rPr lang="it-IT" b="0" i="1" smtClean="0">
                          <a:latin typeface="Cambria Math" panose="02040503050406030204" pitchFamily="18" charset="0"/>
                          <a:ea typeface="Cambria Math" panose="02040503050406030204" pitchFamily="18" charset="0"/>
                        </a:rPr>
                        <m:t>≅4×</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−7</m:t>
                          </m:r>
                        </m:sup>
                      </m:sSup>
                      <m:r>
                        <a:rPr lang="it-IT" b="0" i="1" smtClean="0">
                          <a:latin typeface="Cambria Math" panose="02040503050406030204" pitchFamily="18" charset="0"/>
                          <a:ea typeface="Cambria Math" panose="02040503050406030204" pitchFamily="18" charset="0"/>
                        </a:rPr>
                        <m:t>𝑚𝑏𝑎𝑟</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𝑙𝑡</m:t>
                          </m:r>
                        </m:num>
                        <m:den>
                          <m:r>
                            <a:rPr lang="it-IT" b="0" i="1" smtClean="0">
                              <a:latin typeface="Cambria Math" panose="02040503050406030204" pitchFamily="18" charset="0"/>
                              <a:ea typeface="Cambria Math" panose="02040503050406030204" pitchFamily="18" charset="0"/>
                            </a:rPr>
                            <m:t>𝑠</m:t>
                          </m:r>
                        </m:den>
                      </m:f>
                    </m:oMath>
                  </m:oMathPara>
                </a14:m>
                <a:endParaRPr lang="en-US"/>
              </a:p>
            </p:txBody>
          </p:sp>
        </mc:Choice>
        <mc:Fallback xmlns="">
          <p:sp>
            <p:nvSpPr>
              <p:cNvPr id="15" name="CasellaDiTesto 14">
                <a:extLst>
                  <a:ext uri="{FF2B5EF4-FFF2-40B4-BE49-F238E27FC236}">
                    <a16:creationId xmlns:a16="http://schemas.microsoft.com/office/drawing/2014/main" id="{48247778-A58B-1B15-7703-E7CE8D1AA8E4}"/>
                  </a:ext>
                </a:extLst>
              </p:cNvPr>
              <p:cNvSpPr txBox="1">
                <a:spLocks noRot="1" noChangeAspect="1" noMove="1" noResize="1" noEditPoints="1" noAdjustHandles="1" noChangeArrowheads="1" noChangeShapeType="1" noTextEdit="1"/>
              </p:cNvSpPr>
              <p:nvPr/>
            </p:nvSpPr>
            <p:spPr>
              <a:xfrm>
                <a:off x="5119010" y="2152035"/>
                <a:ext cx="3833037" cy="525978"/>
              </a:xfrm>
              <a:prstGeom prst="rect">
                <a:avLst/>
              </a:prstGeom>
              <a:blipFill>
                <a:blip r:embed="rId4"/>
                <a:stretch>
                  <a:fillRect/>
                </a:stretch>
              </a:blipFill>
            </p:spPr>
            <p:txBody>
              <a:bodyPr/>
              <a:lstStyle/>
              <a:p>
                <a:r>
                  <a:rPr lang="en-US">
                    <a:noFill/>
                  </a:rPr>
                  <a:t> </a:t>
                </a:r>
              </a:p>
            </p:txBody>
          </p:sp>
        </mc:Fallback>
      </mc:AlternateContent>
      <p:sp>
        <p:nvSpPr>
          <p:cNvPr id="16" name="CasellaDiTesto 15">
            <a:extLst>
              <a:ext uri="{FF2B5EF4-FFF2-40B4-BE49-F238E27FC236}">
                <a16:creationId xmlns:a16="http://schemas.microsoft.com/office/drawing/2014/main" id="{BD40323C-DFFF-411C-572E-D303A4BB44C1}"/>
              </a:ext>
            </a:extLst>
          </p:cNvPr>
          <p:cNvSpPr txBox="1"/>
          <p:nvPr/>
        </p:nvSpPr>
        <p:spPr>
          <a:xfrm>
            <a:off x="9347200" y="2091858"/>
            <a:ext cx="1728743" cy="646331"/>
          </a:xfrm>
          <a:prstGeom prst="rect">
            <a:avLst/>
          </a:prstGeom>
          <a:noFill/>
        </p:spPr>
        <p:txBody>
          <a:bodyPr wrap="none" rtlCol="0">
            <a:spAutoFit/>
          </a:bodyPr>
          <a:lstStyle/>
          <a:p>
            <a:r>
              <a:rPr lang="it-IT" dirty="0"/>
              <a:t>K = 4x10</a:t>
            </a:r>
            <a:r>
              <a:rPr lang="it-IT" baseline="30000" dirty="0"/>
              <a:t>-8</a:t>
            </a:r>
            <a:r>
              <a:rPr lang="it-IT" dirty="0"/>
              <a:t> cm</a:t>
            </a:r>
            <a:r>
              <a:rPr lang="it-IT" baseline="30000" dirty="0"/>
              <a:t>2</a:t>
            </a:r>
            <a:r>
              <a:rPr lang="it-IT" dirty="0"/>
              <a:t>/s</a:t>
            </a:r>
          </a:p>
          <a:p>
            <a:r>
              <a:rPr lang="it-IT" dirty="0"/>
              <a:t>p = 1000 mbar</a:t>
            </a:r>
            <a:endParaRPr lang="en-US" dirty="0"/>
          </a:p>
        </p:txBody>
      </p:sp>
      <p:sp>
        <p:nvSpPr>
          <p:cNvPr id="19" name="CasellaDiTesto 18">
            <a:extLst>
              <a:ext uri="{FF2B5EF4-FFF2-40B4-BE49-F238E27FC236}">
                <a16:creationId xmlns:a16="http://schemas.microsoft.com/office/drawing/2014/main" id="{B1CFF94B-FD4E-4C30-3CD8-5BD941165C61}"/>
              </a:ext>
            </a:extLst>
          </p:cNvPr>
          <p:cNvSpPr txBox="1"/>
          <p:nvPr/>
        </p:nvSpPr>
        <p:spPr>
          <a:xfrm>
            <a:off x="7948402" y="3092589"/>
            <a:ext cx="4243598" cy="369332"/>
          </a:xfrm>
          <a:prstGeom prst="rect">
            <a:avLst/>
          </a:prstGeom>
          <a:noFill/>
        </p:spPr>
        <p:txBody>
          <a:bodyPr wrap="none" rtlCol="0">
            <a:spAutoFit/>
          </a:bodyPr>
          <a:lstStyle/>
          <a:p>
            <a:r>
              <a:rPr lang="it-IT"/>
              <a:t>Il grafico tiene conto di un RH%=50 per aria</a:t>
            </a:r>
            <a:endParaRPr lang="en-US"/>
          </a:p>
        </p:txBody>
      </p:sp>
      <mc:AlternateContent xmlns:mc="http://schemas.openxmlformats.org/markup-compatibility/2006" xmlns:p14="http://schemas.microsoft.com/office/powerpoint/2010/main">
        <mc:Choice Requires="p14">
          <p:contentPart p14:bwMode="auto" r:id="rId5">
            <p14:nvContentPartPr>
              <p14:cNvPr id="6" name="Input penna 5">
                <a:extLst>
                  <a:ext uri="{FF2B5EF4-FFF2-40B4-BE49-F238E27FC236}">
                    <a16:creationId xmlns:a16="http://schemas.microsoft.com/office/drawing/2014/main" id="{2D6BCC34-6E10-BE59-4122-CDFDDF5CA6B0}"/>
                  </a:ext>
                </a:extLst>
              </p14:cNvPr>
              <p14:cNvContentPartPr/>
              <p14:nvPr/>
            </p14:nvContentPartPr>
            <p14:xfrm>
              <a:off x="4994617" y="4837188"/>
              <a:ext cx="2409480" cy="69120"/>
            </p14:xfrm>
          </p:contentPart>
        </mc:Choice>
        <mc:Fallback xmlns="">
          <p:pic>
            <p:nvPicPr>
              <p:cNvPr id="6" name="Input penna 5">
                <a:extLst>
                  <a:ext uri="{FF2B5EF4-FFF2-40B4-BE49-F238E27FC236}">
                    <a16:creationId xmlns:a16="http://schemas.microsoft.com/office/drawing/2014/main" id="{2D6BCC34-6E10-BE59-4122-CDFDDF5CA6B0}"/>
                  </a:ext>
                </a:extLst>
              </p:cNvPr>
              <p:cNvPicPr/>
              <p:nvPr/>
            </p:nvPicPr>
            <p:blipFill>
              <a:blip r:embed="rId6"/>
              <a:stretch>
                <a:fillRect/>
              </a:stretch>
            </p:blipFill>
            <p:spPr>
              <a:xfrm>
                <a:off x="4940617" y="4729188"/>
                <a:ext cx="25171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put penna 7">
                <a:extLst>
                  <a:ext uri="{FF2B5EF4-FFF2-40B4-BE49-F238E27FC236}">
                    <a16:creationId xmlns:a16="http://schemas.microsoft.com/office/drawing/2014/main" id="{A5083868-680E-F6D1-52C0-A4CDE74F236C}"/>
                  </a:ext>
                </a:extLst>
              </p14:cNvPr>
              <p14:cNvContentPartPr/>
              <p14:nvPr/>
            </p14:nvContentPartPr>
            <p14:xfrm>
              <a:off x="4945297" y="4994508"/>
              <a:ext cx="1491120" cy="41400"/>
            </p14:xfrm>
          </p:contentPart>
        </mc:Choice>
        <mc:Fallback xmlns="">
          <p:pic>
            <p:nvPicPr>
              <p:cNvPr id="8" name="Input penna 7">
                <a:extLst>
                  <a:ext uri="{FF2B5EF4-FFF2-40B4-BE49-F238E27FC236}">
                    <a16:creationId xmlns:a16="http://schemas.microsoft.com/office/drawing/2014/main" id="{A5083868-680E-F6D1-52C0-A4CDE74F236C}"/>
                  </a:ext>
                </a:extLst>
              </p:cNvPr>
              <p:cNvPicPr/>
              <p:nvPr/>
            </p:nvPicPr>
            <p:blipFill>
              <a:blip r:embed="rId8"/>
              <a:stretch>
                <a:fillRect/>
              </a:stretch>
            </p:blipFill>
            <p:spPr>
              <a:xfrm>
                <a:off x="4891657" y="4886868"/>
                <a:ext cx="1598760" cy="257040"/>
              </a:xfrm>
              <a:prstGeom prst="rect">
                <a:avLst/>
              </a:prstGeom>
            </p:spPr>
          </p:pic>
        </mc:Fallback>
      </mc:AlternateContent>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98DD4D76-1AAD-9DDF-6297-F7F0F3F49A8E}"/>
                  </a:ext>
                </a:extLst>
              </p:cNvPr>
              <p:cNvSpPr txBox="1"/>
              <p:nvPr/>
            </p:nvSpPr>
            <p:spPr>
              <a:xfrm>
                <a:off x="7699472" y="3831751"/>
                <a:ext cx="4406784" cy="3506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it-IT" sz="1200" b="0" i="1" smtClean="0">
                              <a:latin typeface="Cambria Math" panose="02040503050406030204" pitchFamily="18" charset="0"/>
                            </a:rPr>
                          </m:ctrlPr>
                        </m:sSubSupPr>
                        <m:e>
                          <m:r>
                            <a:rPr lang="it-IT" sz="1200" b="0" i="1" smtClean="0">
                              <a:latin typeface="Cambria Math" panose="02040503050406030204" pitchFamily="18" charset="0"/>
                            </a:rPr>
                            <m:t>𝑄</m:t>
                          </m:r>
                        </m:e>
                        <m:sub>
                          <m:r>
                            <a:rPr lang="it-IT" sz="1200" b="0" i="1" smtClean="0">
                              <a:latin typeface="Cambria Math" panose="02040503050406030204" pitchFamily="18" charset="0"/>
                            </a:rPr>
                            <m:t>𝑝𝑒𝑟𝑚</m:t>
                          </m:r>
                        </m:sub>
                        <m:sup>
                          <m:r>
                            <a:rPr lang="it-IT" sz="1200" b="0" i="1" smtClean="0">
                              <a:latin typeface="Cambria Math" panose="02040503050406030204" pitchFamily="18" charset="0"/>
                            </a:rPr>
                            <m:t>(</m:t>
                          </m:r>
                          <m:r>
                            <a:rPr lang="it-IT" sz="1200" b="0" i="1" smtClean="0">
                              <a:latin typeface="Cambria Math" panose="02040503050406030204" pitchFamily="18" charset="0"/>
                            </a:rPr>
                            <m:t>𝐼</m:t>
                          </m:r>
                          <m:r>
                            <a:rPr lang="it-IT" sz="1200" b="0" i="1" smtClean="0">
                              <a:latin typeface="Cambria Math" panose="02040503050406030204" pitchFamily="18" charset="0"/>
                            </a:rPr>
                            <m:t>)</m:t>
                          </m:r>
                        </m:sup>
                      </m:sSubSup>
                      <m:r>
                        <a:rPr lang="it-IT" sz="1200" b="0" i="1" smtClean="0">
                          <a:latin typeface="Cambria Math" panose="02040503050406030204" pitchFamily="18" charset="0"/>
                        </a:rPr>
                        <m:t>=</m:t>
                      </m:r>
                      <m:r>
                        <a:rPr lang="it-IT" sz="1200" b="0" i="1" smtClean="0">
                          <a:latin typeface="Cambria Math" panose="02040503050406030204" pitchFamily="18" charset="0"/>
                        </a:rPr>
                        <m:t>𝐾</m:t>
                      </m:r>
                      <m:r>
                        <a:rPr lang="it-IT" sz="1200" b="0" i="1" smtClean="0">
                          <a:latin typeface="Cambria Math" panose="02040503050406030204" pitchFamily="18" charset="0"/>
                        </a:rPr>
                        <m:t>∙</m:t>
                      </m:r>
                      <m:r>
                        <a:rPr lang="it-IT" sz="1200" b="0" i="1" smtClean="0">
                          <a:latin typeface="Cambria Math" panose="02040503050406030204" pitchFamily="18" charset="0"/>
                        </a:rPr>
                        <m:t>𝐴</m:t>
                      </m:r>
                      <m:r>
                        <a:rPr lang="it-IT" sz="1200" b="0" i="1" smtClean="0">
                          <a:latin typeface="Cambria Math" panose="02040503050406030204" pitchFamily="18" charset="0"/>
                        </a:rPr>
                        <m:t>∙</m:t>
                      </m:r>
                      <m:f>
                        <m:fPr>
                          <m:ctrlPr>
                            <a:rPr lang="it-IT" sz="1200" b="0" i="1" smtClean="0">
                              <a:latin typeface="Cambria Math" panose="02040503050406030204" pitchFamily="18" charset="0"/>
                            </a:rPr>
                          </m:ctrlPr>
                        </m:fPr>
                        <m:num>
                          <m:r>
                            <a:rPr lang="it-IT" sz="1200" b="0" i="1" smtClean="0">
                              <a:latin typeface="Cambria Math" panose="02040503050406030204" pitchFamily="18" charset="0"/>
                            </a:rPr>
                            <m:t>𝑝</m:t>
                          </m:r>
                        </m:num>
                        <m:den>
                          <m:r>
                            <a:rPr lang="it-IT" sz="1200" b="0" i="1" smtClean="0">
                              <a:latin typeface="Cambria Math" panose="02040503050406030204" pitchFamily="18" charset="0"/>
                            </a:rPr>
                            <m:t>𝑑</m:t>
                          </m:r>
                        </m:den>
                      </m:f>
                      <m:r>
                        <a:rPr lang="it-IT" sz="1200" b="0" i="1" smtClean="0">
                          <a:latin typeface="Cambria Math" panose="02040503050406030204" pitchFamily="18" charset="0"/>
                        </a:rPr>
                        <m:t>=3×</m:t>
                      </m:r>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10</m:t>
                          </m:r>
                        </m:e>
                        <m:sup>
                          <m:r>
                            <a:rPr lang="it-IT" sz="1200" b="0" i="1" smtClean="0">
                              <a:latin typeface="Cambria Math" panose="02040503050406030204" pitchFamily="18" charset="0"/>
                            </a:rPr>
                            <m:t>−6</m:t>
                          </m:r>
                        </m:sup>
                      </m:sSup>
                      <m:r>
                        <a:rPr lang="it-IT" sz="1200" b="0" i="1" smtClean="0">
                          <a:latin typeface="Cambria Math" panose="02040503050406030204" pitchFamily="18" charset="0"/>
                        </a:rPr>
                        <m:t>∙6∙</m:t>
                      </m:r>
                      <m:f>
                        <m:fPr>
                          <m:ctrlPr>
                            <a:rPr lang="it-IT" sz="1200" b="0" i="1" smtClean="0">
                              <a:latin typeface="Cambria Math" panose="02040503050406030204" pitchFamily="18" charset="0"/>
                            </a:rPr>
                          </m:ctrlPr>
                        </m:fPr>
                        <m:num>
                          <m:r>
                            <a:rPr lang="it-IT" sz="1200" b="0" i="1" smtClean="0">
                              <a:latin typeface="Cambria Math" panose="02040503050406030204" pitchFamily="18" charset="0"/>
                            </a:rPr>
                            <m:t>11.7</m:t>
                          </m:r>
                        </m:num>
                        <m:den>
                          <m:r>
                            <a:rPr lang="it-IT" sz="1200" b="0" i="1" smtClean="0">
                              <a:latin typeface="Cambria Math" panose="02040503050406030204" pitchFamily="18" charset="0"/>
                            </a:rPr>
                            <m:t>0.53</m:t>
                          </m:r>
                        </m:den>
                      </m:f>
                      <m:r>
                        <a:rPr lang="it-IT" sz="1200" b="0" i="1" smtClean="0">
                          <a:latin typeface="Cambria Math" panose="02040503050406030204" pitchFamily="18" charset="0"/>
                        </a:rPr>
                        <m:t>∙</m:t>
                      </m:r>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10</m:t>
                          </m:r>
                        </m:e>
                        <m:sup>
                          <m:r>
                            <a:rPr lang="it-IT" sz="1200" b="0" i="1" smtClean="0">
                              <a:latin typeface="Cambria Math" panose="02040503050406030204" pitchFamily="18" charset="0"/>
                            </a:rPr>
                            <m:t>−3</m:t>
                          </m:r>
                        </m:sup>
                      </m:sSup>
                      <m:r>
                        <a:rPr lang="it-IT" sz="1200" b="0" i="1" smtClean="0">
                          <a:latin typeface="Cambria Math" panose="02040503050406030204" pitchFamily="18" charset="0"/>
                          <a:ea typeface="Cambria Math" panose="02040503050406030204" pitchFamily="18" charset="0"/>
                        </a:rPr>
                        <m:t>≅3.9×</m:t>
                      </m:r>
                      <m:sSup>
                        <m:sSupPr>
                          <m:ctrlPr>
                            <a:rPr lang="it-IT" sz="1200" b="0" i="1" smtClean="0">
                              <a:latin typeface="Cambria Math" panose="02040503050406030204" pitchFamily="18" charset="0"/>
                              <a:ea typeface="Cambria Math" panose="02040503050406030204" pitchFamily="18" charset="0"/>
                            </a:rPr>
                          </m:ctrlPr>
                        </m:sSupPr>
                        <m:e>
                          <m:r>
                            <a:rPr lang="it-IT" sz="1200" b="0" i="1" smtClean="0">
                              <a:latin typeface="Cambria Math" panose="02040503050406030204" pitchFamily="18" charset="0"/>
                              <a:ea typeface="Cambria Math" panose="02040503050406030204" pitchFamily="18" charset="0"/>
                            </a:rPr>
                            <m:t>10</m:t>
                          </m:r>
                        </m:e>
                        <m:sup>
                          <m:r>
                            <a:rPr lang="it-IT" sz="1200" b="0" i="1" smtClean="0">
                              <a:latin typeface="Cambria Math" panose="02040503050406030204" pitchFamily="18" charset="0"/>
                              <a:ea typeface="Cambria Math" panose="02040503050406030204" pitchFamily="18" charset="0"/>
                            </a:rPr>
                            <m:t>−7</m:t>
                          </m:r>
                        </m:sup>
                      </m:sSup>
                      <m:r>
                        <a:rPr lang="it-IT" sz="1200" b="0" i="1" smtClean="0">
                          <a:latin typeface="Cambria Math" panose="02040503050406030204" pitchFamily="18" charset="0"/>
                          <a:ea typeface="Cambria Math" panose="02040503050406030204" pitchFamily="18" charset="0"/>
                        </a:rPr>
                        <m:t>𝑚𝑏𝑎𝑟</m:t>
                      </m:r>
                      <m:f>
                        <m:fPr>
                          <m:ctrlPr>
                            <a:rPr lang="it-IT" sz="1200" b="0" i="1" smtClean="0">
                              <a:latin typeface="Cambria Math" panose="02040503050406030204" pitchFamily="18" charset="0"/>
                              <a:ea typeface="Cambria Math" panose="02040503050406030204" pitchFamily="18" charset="0"/>
                            </a:rPr>
                          </m:ctrlPr>
                        </m:fPr>
                        <m:num>
                          <m:r>
                            <a:rPr lang="it-IT" sz="1200" b="0" i="1" smtClean="0">
                              <a:latin typeface="Cambria Math" panose="02040503050406030204" pitchFamily="18" charset="0"/>
                              <a:ea typeface="Cambria Math" panose="02040503050406030204" pitchFamily="18" charset="0"/>
                            </a:rPr>
                            <m:t>𝑙𝑡</m:t>
                          </m:r>
                        </m:num>
                        <m:den>
                          <m:r>
                            <a:rPr lang="it-IT" sz="1200" b="0" i="1" smtClean="0">
                              <a:latin typeface="Cambria Math" panose="02040503050406030204" pitchFamily="18" charset="0"/>
                              <a:ea typeface="Cambria Math" panose="02040503050406030204" pitchFamily="18" charset="0"/>
                            </a:rPr>
                            <m:t>𝑠</m:t>
                          </m:r>
                        </m:den>
                      </m:f>
                    </m:oMath>
                  </m:oMathPara>
                </a14:m>
                <a:endParaRPr lang="en-US" sz="1200" dirty="0"/>
              </a:p>
            </p:txBody>
          </p:sp>
        </mc:Choice>
        <mc:Fallback xmlns="">
          <p:sp>
            <p:nvSpPr>
              <p:cNvPr id="4" name="CasellaDiTesto 3">
                <a:extLst>
                  <a:ext uri="{FF2B5EF4-FFF2-40B4-BE49-F238E27FC236}">
                    <a16:creationId xmlns:a16="http://schemas.microsoft.com/office/drawing/2014/main" id="{98DD4D76-1AAD-9DDF-6297-F7F0F3F49A8E}"/>
                  </a:ext>
                </a:extLst>
              </p:cNvPr>
              <p:cNvSpPr txBox="1">
                <a:spLocks noRot="1" noChangeAspect="1" noMove="1" noResize="1" noEditPoints="1" noAdjustHandles="1" noChangeArrowheads="1" noChangeShapeType="1" noTextEdit="1"/>
              </p:cNvSpPr>
              <p:nvPr/>
            </p:nvSpPr>
            <p:spPr>
              <a:xfrm>
                <a:off x="7699472" y="3831751"/>
                <a:ext cx="4406784" cy="350673"/>
              </a:xfrm>
              <a:prstGeom prst="rect">
                <a:avLst/>
              </a:prstGeom>
              <a:blipFill>
                <a:blip r:embed="rId9"/>
                <a:stretch>
                  <a:fillRect l="-692" t="-3509" r="-415" b="-1578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AC952B56-C4F1-7C13-EEAF-4DFD5A09F5D4}"/>
                  </a:ext>
                </a:extLst>
              </p:cNvPr>
              <p:cNvSpPr txBox="1"/>
              <p:nvPr/>
            </p:nvSpPr>
            <p:spPr>
              <a:xfrm>
                <a:off x="7699472" y="4505890"/>
                <a:ext cx="4459682" cy="3506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it-IT" sz="1200" b="0" i="1" smtClean="0">
                              <a:latin typeface="Cambria Math" panose="02040503050406030204" pitchFamily="18" charset="0"/>
                            </a:rPr>
                          </m:ctrlPr>
                        </m:sSubSupPr>
                        <m:e>
                          <m:r>
                            <a:rPr lang="it-IT" sz="1200" b="0" i="1" smtClean="0">
                              <a:latin typeface="Cambria Math" panose="02040503050406030204" pitchFamily="18" charset="0"/>
                            </a:rPr>
                            <m:t>𝑄</m:t>
                          </m:r>
                        </m:e>
                        <m:sub>
                          <m:r>
                            <a:rPr lang="it-IT" sz="1200" b="0" i="1" smtClean="0">
                              <a:latin typeface="Cambria Math" panose="02040503050406030204" pitchFamily="18" charset="0"/>
                            </a:rPr>
                            <m:t>𝑝𝑒𝑟𝑚</m:t>
                          </m:r>
                        </m:sub>
                        <m:sup>
                          <m:r>
                            <a:rPr lang="it-IT" sz="1200" b="0" i="1" smtClean="0">
                              <a:latin typeface="Cambria Math" panose="02040503050406030204" pitchFamily="18" charset="0"/>
                            </a:rPr>
                            <m:t>(</m:t>
                          </m:r>
                          <m:r>
                            <a:rPr lang="it-IT" sz="1200" b="0" i="1" smtClean="0">
                              <a:latin typeface="Cambria Math" panose="02040503050406030204" pitchFamily="18" charset="0"/>
                            </a:rPr>
                            <m:t>𝐼𝐼</m:t>
                          </m:r>
                          <m:r>
                            <a:rPr lang="it-IT" sz="1200" b="0" i="1" smtClean="0">
                              <a:latin typeface="Cambria Math" panose="02040503050406030204" pitchFamily="18" charset="0"/>
                            </a:rPr>
                            <m:t>)</m:t>
                          </m:r>
                        </m:sup>
                      </m:sSubSup>
                      <m:r>
                        <a:rPr lang="it-IT" sz="1200" b="0" i="1" smtClean="0">
                          <a:latin typeface="Cambria Math" panose="02040503050406030204" pitchFamily="18" charset="0"/>
                        </a:rPr>
                        <m:t>=</m:t>
                      </m:r>
                      <m:r>
                        <a:rPr lang="it-IT" sz="1200" b="0" i="1" smtClean="0">
                          <a:latin typeface="Cambria Math" panose="02040503050406030204" pitchFamily="18" charset="0"/>
                        </a:rPr>
                        <m:t>𝐾</m:t>
                      </m:r>
                      <m:r>
                        <a:rPr lang="it-IT" sz="1200" b="0" i="1" smtClean="0">
                          <a:latin typeface="Cambria Math" panose="02040503050406030204" pitchFamily="18" charset="0"/>
                        </a:rPr>
                        <m:t>∙</m:t>
                      </m:r>
                      <m:r>
                        <a:rPr lang="it-IT" sz="1200" b="0" i="1" smtClean="0">
                          <a:latin typeface="Cambria Math" panose="02040503050406030204" pitchFamily="18" charset="0"/>
                        </a:rPr>
                        <m:t>𝐴</m:t>
                      </m:r>
                      <m:r>
                        <a:rPr lang="it-IT" sz="1200" b="0" i="1" smtClean="0">
                          <a:latin typeface="Cambria Math" panose="02040503050406030204" pitchFamily="18" charset="0"/>
                        </a:rPr>
                        <m:t>∙</m:t>
                      </m:r>
                      <m:f>
                        <m:fPr>
                          <m:ctrlPr>
                            <a:rPr lang="it-IT" sz="1200" b="0" i="1" smtClean="0">
                              <a:latin typeface="Cambria Math" panose="02040503050406030204" pitchFamily="18" charset="0"/>
                            </a:rPr>
                          </m:ctrlPr>
                        </m:fPr>
                        <m:num>
                          <m:r>
                            <a:rPr lang="it-IT" sz="1200" b="0" i="1" smtClean="0">
                              <a:latin typeface="Cambria Math" panose="02040503050406030204" pitchFamily="18" charset="0"/>
                            </a:rPr>
                            <m:t>𝑝</m:t>
                          </m:r>
                        </m:num>
                        <m:den>
                          <m:r>
                            <a:rPr lang="it-IT" sz="1200" b="0" i="1" smtClean="0">
                              <a:latin typeface="Cambria Math" panose="02040503050406030204" pitchFamily="18" charset="0"/>
                            </a:rPr>
                            <m:t>𝑑</m:t>
                          </m:r>
                        </m:den>
                      </m:f>
                      <m:r>
                        <a:rPr lang="it-IT" sz="1200" b="0" i="1" smtClean="0">
                          <a:latin typeface="Cambria Math" panose="02040503050406030204" pitchFamily="18" charset="0"/>
                        </a:rPr>
                        <m:t>=4×</m:t>
                      </m:r>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10</m:t>
                          </m:r>
                        </m:e>
                        <m:sup>
                          <m:r>
                            <a:rPr lang="it-IT" sz="1200" b="0" i="1" smtClean="0">
                              <a:latin typeface="Cambria Math" panose="02040503050406030204" pitchFamily="18" charset="0"/>
                            </a:rPr>
                            <m:t>−8</m:t>
                          </m:r>
                        </m:sup>
                      </m:sSup>
                      <m:r>
                        <a:rPr lang="it-IT" sz="1200" b="0" i="1" smtClean="0">
                          <a:latin typeface="Cambria Math" panose="02040503050406030204" pitchFamily="18" charset="0"/>
                        </a:rPr>
                        <m:t>∙6∙</m:t>
                      </m:r>
                      <m:f>
                        <m:fPr>
                          <m:ctrlPr>
                            <a:rPr lang="it-IT" sz="1200" b="0" i="1" smtClean="0">
                              <a:latin typeface="Cambria Math" panose="02040503050406030204" pitchFamily="18" charset="0"/>
                            </a:rPr>
                          </m:ctrlPr>
                        </m:fPr>
                        <m:num>
                          <m:r>
                            <a:rPr lang="it-IT" sz="1200" b="0" i="1" smtClean="0">
                              <a:latin typeface="Cambria Math" panose="02040503050406030204" pitchFamily="18" charset="0"/>
                            </a:rPr>
                            <m:t>1000</m:t>
                          </m:r>
                        </m:num>
                        <m:den>
                          <m:r>
                            <a:rPr lang="it-IT" sz="1200" b="0" i="1" smtClean="0">
                              <a:latin typeface="Cambria Math" panose="02040503050406030204" pitchFamily="18" charset="0"/>
                            </a:rPr>
                            <m:t>0.53</m:t>
                          </m:r>
                        </m:den>
                      </m:f>
                      <m:r>
                        <a:rPr lang="it-IT" sz="1200" b="0" i="1" smtClean="0">
                          <a:latin typeface="Cambria Math" panose="02040503050406030204" pitchFamily="18" charset="0"/>
                        </a:rPr>
                        <m:t>∙</m:t>
                      </m:r>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10</m:t>
                          </m:r>
                        </m:e>
                        <m:sup>
                          <m:r>
                            <a:rPr lang="it-IT" sz="1200" b="0" i="1" smtClean="0">
                              <a:latin typeface="Cambria Math" panose="02040503050406030204" pitchFamily="18" charset="0"/>
                            </a:rPr>
                            <m:t>−3</m:t>
                          </m:r>
                        </m:sup>
                      </m:sSup>
                      <m:r>
                        <a:rPr lang="it-IT" sz="1200" b="0" i="1" smtClean="0">
                          <a:latin typeface="Cambria Math" panose="02040503050406030204" pitchFamily="18" charset="0"/>
                          <a:ea typeface="Cambria Math" panose="02040503050406030204" pitchFamily="18" charset="0"/>
                        </a:rPr>
                        <m:t>≅4.5×</m:t>
                      </m:r>
                      <m:sSup>
                        <m:sSupPr>
                          <m:ctrlPr>
                            <a:rPr lang="it-IT" sz="1200" b="0" i="1" smtClean="0">
                              <a:latin typeface="Cambria Math" panose="02040503050406030204" pitchFamily="18" charset="0"/>
                              <a:ea typeface="Cambria Math" panose="02040503050406030204" pitchFamily="18" charset="0"/>
                            </a:rPr>
                          </m:ctrlPr>
                        </m:sSupPr>
                        <m:e>
                          <m:r>
                            <a:rPr lang="it-IT" sz="1200" b="0" i="1" smtClean="0">
                              <a:latin typeface="Cambria Math" panose="02040503050406030204" pitchFamily="18" charset="0"/>
                              <a:ea typeface="Cambria Math" panose="02040503050406030204" pitchFamily="18" charset="0"/>
                            </a:rPr>
                            <m:t>10</m:t>
                          </m:r>
                        </m:e>
                        <m:sup>
                          <m:r>
                            <a:rPr lang="it-IT" sz="1200" b="0" i="1" smtClean="0">
                              <a:latin typeface="Cambria Math" panose="02040503050406030204" pitchFamily="18" charset="0"/>
                              <a:ea typeface="Cambria Math" panose="02040503050406030204" pitchFamily="18" charset="0"/>
                            </a:rPr>
                            <m:t>−7</m:t>
                          </m:r>
                        </m:sup>
                      </m:sSup>
                      <m:r>
                        <a:rPr lang="it-IT" sz="1200" b="0" i="1" smtClean="0">
                          <a:latin typeface="Cambria Math" panose="02040503050406030204" pitchFamily="18" charset="0"/>
                          <a:ea typeface="Cambria Math" panose="02040503050406030204" pitchFamily="18" charset="0"/>
                        </a:rPr>
                        <m:t>𝑚𝑏𝑎𝑟</m:t>
                      </m:r>
                      <m:f>
                        <m:fPr>
                          <m:ctrlPr>
                            <a:rPr lang="it-IT" sz="1200" b="0" i="1" smtClean="0">
                              <a:latin typeface="Cambria Math" panose="02040503050406030204" pitchFamily="18" charset="0"/>
                              <a:ea typeface="Cambria Math" panose="02040503050406030204" pitchFamily="18" charset="0"/>
                            </a:rPr>
                          </m:ctrlPr>
                        </m:fPr>
                        <m:num>
                          <m:r>
                            <a:rPr lang="it-IT" sz="1200" b="0" i="1" smtClean="0">
                              <a:latin typeface="Cambria Math" panose="02040503050406030204" pitchFamily="18" charset="0"/>
                              <a:ea typeface="Cambria Math" panose="02040503050406030204" pitchFamily="18" charset="0"/>
                            </a:rPr>
                            <m:t>𝑙𝑡</m:t>
                          </m:r>
                        </m:num>
                        <m:den>
                          <m:r>
                            <a:rPr lang="it-IT" sz="1200" b="0" i="1" smtClean="0">
                              <a:latin typeface="Cambria Math" panose="02040503050406030204" pitchFamily="18" charset="0"/>
                              <a:ea typeface="Cambria Math" panose="02040503050406030204" pitchFamily="18" charset="0"/>
                            </a:rPr>
                            <m:t>𝑠</m:t>
                          </m:r>
                        </m:den>
                      </m:f>
                    </m:oMath>
                  </m:oMathPara>
                </a14:m>
                <a:endParaRPr lang="en-US" sz="1200" dirty="0"/>
              </a:p>
            </p:txBody>
          </p:sp>
        </mc:Choice>
        <mc:Fallback xmlns="">
          <p:sp>
            <p:nvSpPr>
              <p:cNvPr id="10" name="CasellaDiTesto 9">
                <a:extLst>
                  <a:ext uri="{FF2B5EF4-FFF2-40B4-BE49-F238E27FC236}">
                    <a16:creationId xmlns:a16="http://schemas.microsoft.com/office/drawing/2014/main" id="{AC952B56-C4F1-7C13-EEAF-4DFD5A09F5D4}"/>
                  </a:ext>
                </a:extLst>
              </p:cNvPr>
              <p:cNvSpPr txBox="1">
                <a:spLocks noRot="1" noChangeAspect="1" noMove="1" noResize="1" noEditPoints="1" noAdjustHandles="1" noChangeArrowheads="1" noChangeShapeType="1" noTextEdit="1"/>
              </p:cNvSpPr>
              <p:nvPr/>
            </p:nvSpPr>
            <p:spPr>
              <a:xfrm>
                <a:off x="7699472" y="4505890"/>
                <a:ext cx="4459682" cy="350673"/>
              </a:xfrm>
              <a:prstGeom prst="rect">
                <a:avLst/>
              </a:prstGeom>
              <a:blipFill>
                <a:blip r:embed="rId10"/>
                <a:stretch>
                  <a:fillRect l="-683" t="-3448" r="-410" b="-15517"/>
                </a:stretch>
              </a:blipFill>
            </p:spPr>
            <p:txBody>
              <a:bodyPr/>
              <a:lstStyle/>
              <a:p>
                <a:r>
                  <a:rPr lang="it-IT">
                    <a:noFill/>
                  </a:rPr>
                  <a:t> </a:t>
                </a:r>
              </a:p>
            </p:txBody>
          </p:sp>
        </mc:Fallback>
      </mc:AlternateContent>
    </p:spTree>
    <p:extLst>
      <p:ext uri="{BB962C8B-B14F-4D97-AF65-F5344CB8AC3E}">
        <p14:creationId xmlns:p14="http://schemas.microsoft.com/office/powerpoint/2010/main" val="2561492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F617C-00CA-6990-B4B3-0585BD01309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853A48C-1D70-FBBB-B065-2D9C6F042EE9}"/>
              </a:ext>
            </a:extLst>
          </p:cNvPr>
          <p:cNvSpPr>
            <a:spLocks noGrp="1"/>
          </p:cNvSpPr>
          <p:nvPr>
            <p:ph type="title"/>
          </p:nvPr>
        </p:nvSpPr>
        <p:spPr/>
        <p:txBody>
          <a:bodyPr>
            <a:normAutofit fontScale="90000"/>
          </a:bodyPr>
          <a:lstStyle/>
          <a:p>
            <a:r>
              <a:rPr lang="it-IT" dirty="0"/>
              <a:t>Esempio di calcolo per un apparato da vuoto usando il degassaggio</a:t>
            </a:r>
            <a:endParaRPr lang="en-US" dirty="0"/>
          </a:p>
        </p:txBody>
      </p:sp>
      <p:grpSp>
        <p:nvGrpSpPr>
          <p:cNvPr id="3" name="Gruppo 2">
            <a:extLst>
              <a:ext uri="{FF2B5EF4-FFF2-40B4-BE49-F238E27FC236}">
                <a16:creationId xmlns:a16="http://schemas.microsoft.com/office/drawing/2014/main" id="{9CE43EE1-40B4-C80A-7A3E-BBE3FBC23947}"/>
              </a:ext>
            </a:extLst>
          </p:cNvPr>
          <p:cNvGrpSpPr/>
          <p:nvPr/>
        </p:nvGrpSpPr>
        <p:grpSpPr>
          <a:xfrm>
            <a:off x="7618370" y="681037"/>
            <a:ext cx="5412828" cy="5733393"/>
            <a:chOff x="0" y="890353"/>
            <a:chExt cx="5675587" cy="5967649"/>
          </a:xfrm>
        </p:grpSpPr>
        <p:pic>
          <p:nvPicPr>
            <p:cNvPr id="4" name="Immagine 3">
              <a:extLst>
                <a:ext uri="{FF2B5EF4-FFF2-40B4-BE49-F238E27FC236}">
                  <a16:creationId xmlns:a16="http://schemas.microsoft.com/office/drawing/2014/main" id="{1FEE57FD-47C8-E95D-632F-9983908EB80A}"/>
                </a:ext>
              </a:extLst>
            </p:cNvPr>
            <p:cNvPicPr>
              <a:picLocks noChangeAspect="1"/>
            </p:cNvPicPr>
            <p:nvPr/>
          </p:nvPicPr>
          <p:blipFill>
            <a:blip r:embed="rId2"/>
            <a:stretch>
              <a:fillRect/>
            </a:stretch>
          </p:blipFill>
          <p:spPr>
            <a:xfrm>
              <a:off x="220508" y="1006366"/>
              <a:ext cx="5354591" cy="5822731"/>
            </a:xfrm>
            <a:prstGeom prst="rect">
              <a:avLst/>
            </a:prstGeom>
          </p:spPr>
        </p:pic>
        <p:sp>
          <p:nvSpPr>
            <p:cNvPr id="6" name="Rettangolo 5">
              <a:extLst>
                <a:ext uri="{FF2B5EF4-FFF2-40B4-BE49-F238E27FC236}">
                  <a16:creationId xmlns:a16="http://schemas.microsoft.com/office/drawing/2014/main" id="{B0733E81-68DD-FD85-0F8A-A655A05B60E7}"/>
                </a:ext>
              </a:extLst>
            </p:cNvPr>
            <p:cNvSpPr/>
            <p:nvPr/>
          </p:nvSpPr>
          <p:spPr>
            <a:xfrm>
              <a:off x="4614042" y="2701158"/>
              <a:ext cx="1061545" cy="367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a:extLst>
                <a:ext uri="{FF2B5EF4-FFF2-40B4-BE49-F238E27FC236}">
                  <a16:creationId xmlns:a16="http://schemas.microsoft.com/office/drawing/2014/main" id="{1ADE1263-D309-5A52-F977-7BBEF22E0A52}"/>
                </a:ext>
              </a:extLst>
            </p:cNvPr>
            <p:cNvSpPr/>
            <p:nvPr/>
          </p:nvSpPr>
          <p:spPr>
            <a:xfrm>
              <a:off x="0" y="903890"/>
              <a:ext cx="693683" cy="5475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a:extLst>
                <a:ext uri="{FF2B5EF4-FFF2-40B4-BE49-F238E27FC236}">
                  <a16:creationId xmlns:a16="http://schemas.microsoft.com/office/drawing/2014/main" id="{2E885C27-4AB1-F35B-DC55-2CBB53195B2D}"/>
                </a:ext>
              </a:extLst>
            </p:cNvPr>
            <p:cNvSpPr/>
            <p:nvPr/>
          </p:nvSpPr>
          <p:spPr>
            <a:xfrm rot="5400000">
              <a:off x="2431979" y="4423692"/>
              <a:ext cx="478221" cy="439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a:extLst>
                <a:ext uri="{FF2B5EF4-FFF2-40B4-BE49-F238E27FC236}">
                  <a16:creationId xmlns:a16="http://schemas.microsoft.com/office/drawing/2014/main" id="{CD076BC1-5ACD-035C-F0D4-B9ECE50A5C03}"/>
                </a:ext>
              </a:extLst>
            </p:cNvPr>
            <p:cNvSpPr txBox="1"/>
            <p:nvPr/>
          </p:nvSpPr>
          <p:spPr>
            <a:xfrm>
              <a:off x="262757" y="2188624"/>
              <a:ext cx="543739" cy="369332"/>
            </a:xfrm>
            <a:prstGeom prst="rect">
              <a:avLst/>
            </a:prstGeom>
            <a:noFill/>
          </p:spPr>
          <p:txBody>
            <a:bodyPr wrap="none" rtlCol="0">
              <a:spAutoFit/>
            </a:bodyPr>
            <a:lstStyle/>
            <a:p>
              <a:r>
                <a:rPr lang="it-IT"/>
                <a:t>10</a:t>
              </a:r>
              <a:r>
                <a:rPr lang="it-IT" baseline="30000"/>
                <a:t>-6</a:t>
              </a:r>
              <a:endParaRPr lang="en-US" baseline="30000"/>
            </a:p>
          </p:txBody>
        </p:sp>
        <p:sp>
          <p:nvSpPr>
            <p:cNvPr id="16" name="CasellaDiTesto 15">
              <a:extLst>
                <a:ext uri="{FF2B5EF4-FFF2-40B4-BE49-F238E27FC236}">
                  <a16:creationId xmlns:a16="http://schemas.microsoft.com/office/drawing/2014/main" id="{964AE798-F56E-6E17-5D7F-D296F7495AB0}"/>
                </a:ext>
              </a:extLst>
            </p:cNvPr>
            <p:cNvSpPr txBox="1"/>
            <p:nvPr/>
          </p:nvSpPr>
          <p:spPr>
            <a:xfrm>
              <a:off x="234026" y="6172936"/>
              <a:ext cx="543739" cy="369332"/>
            </a:xfrm>
            <a:prstGeom prst="rect">
              <a:avLst/>
            </a:prstGeom>
            <a:noFill/>
          </p:spPr>
          <p:txBody>
            <a:bodyPr wrap="none" rtlCol="0">
              <a:spAutoFit/>
            </a:bodyPr>
            <a:lstStyle/>
            <a:p>
              <a:r>
                <a:rPr lang="it-IT"/>
                <a:t>10</a:t>
              </a:r>
              <a:r>
                <a:rPr lang="it-IT" baseline="30000"/>
                <a:t>-9</a:t>
              </a:r>
              <a:endParaRPr lang="en-US" baseline="30000"/>
            </a:p>
          </p:txBody>
        </p:sp>
        <p:sp>
          <p:nvSpPr>
            <p:cNvPr id="17" name="CasellaDiTesto 16">
              <a:extLst>
                <a:ext uri="{FF2B5EF4-FFF2-40B4-BE49-F238E27FC236}">
                  <a16:creationId xmlns:a16="http://schemas.microsoft.com/office/drawing/2014/main" id="{085806F4-0D63-0AA7-70DD-275B150508E0}"/>
                </a:ext>
              </a:extLst>
            </p:cNvPr>
            <p:cNvSpPr txBox="1"/>
            <p:nvPr/>
          </p:nvSpPr>
          <p:spPr>
            <a:xfrm>
              <a:off x="262758" y="4853152"/>
              <a:ext cx="543739" cy="369332"/>
            </a:xfrm>
            <a:prstGeom prst="rect">
              <a:avLst/>
            </a:prstGeom>
            <a:noFill/>
          </p:spPr>
          <p:txBody>
            <a:bodyPr wrap="none" rtlCol="0">
              <a:spAutoFit/>
            </a:bodyPr>
            <a:lstStyle/>
            <a:p>
              <a:r>
                <a:rPr lang="it-IT"/>
                <a:t>10</a:t>
              </a:r>
              <a:r>
                <a:rPr lang="it-IT" baseline="30000"/>
                <a:t>-8</a:t>
              </a:r>
              <a:endParaRPr lang="en-US" baseline="30000"/>
            </a:p>
          </p:txBody>
        </p:sp>
        <p:sp>
          <p:nvSpPr>
            <p:cNvPr id="18" name="CasellaDiTesto 17">
              <a:extLst>
                <a:ext uri="{FF2B5EF4-FFF2-40B4-BE49-F238E27FC236}">
                  <a16:creationId xmlns:a16="http://schemas.microsoft.com/office/drawing/2014/main" id="{9BED29D3-A6CD-6F9F-9E29-688FB5CEC03A}"/>
                </a:ext>
              </a:extLst>
            </p:cNvPr>
            <p:cNvSpPr txBox="1"/>
            <p:nvPr/>
          </p:nvSpPr>
          <p:spPr>
            <a:xfrm>
              <a:off x="262758" y="3508408"/>
              <a:ext cx="543739" cy="369332"/>
            </a:xfrm>
            <a:prstGeom prst="rect">
              <a:avLst/>
            </a:prstGeom>
            <a:noFill/>
          </p:spPr>
          <p:txBody>
            <a:bodyPr wrap="none" rtlCol="0">
              <a:spAutoFit/>
            </a:bodyPr>
            <a:lstStyle/>
            <a:p>
              <a:r>
                <a:rPr lang="it-IT"/>
                <a:t>10</a:t>
              </a:r>
              <a:r>
                <a:rPr lang="it-IT" baseline="30000"/>
                <a:t>-7</a:t>
              </a:r>
              <a:endParaRPr lang="en-US" baseline="30000"/>
            </a:p>
          </p:txBody>
        </p:sp>
        <p:sp>
          <p:nvSpPr>
            <p:cNvPr id="19" name="CasellaDiTesto 18">
              <a:extLst>
                <a:ext uri="{FF2B5EF4-FFF2-40B4-BE49-F238E27FC236}">
                  <a16:creationId xmlns:a16="http://schemas.microsoft.com/office/drawing/2014/main" id="{89AE3A7A-EB3D-7EA8-3140-64B621DCF179}"/>
                </a:ext>
              </a:extLst>
            </p:cNvPr>
            <p:cNvSpPr txBox="1"/>
            <p:nvPr/>
          </p:nvSpPr>
          <p:spPr>
            <a:xfrm>
              <a:off x="262757" y="890353"/>
              <a:ext cx="543739" cy="369332"/>
            </a:xfrm>
            <a:prstGeom prst="rect">
              <a:avLst/>
            </a:prstGeom>
            <a:noFill/>
          </p:spPr>
          <p:txBody>
            <a:bodyPr wrap="none" rtlCol="0">
              <a:spAutoFit/>
            </a:bodyPr>
            <a:lstStyle/>
            <a:p>
              <a:r>
                <a:rPr lang="it-IT"/>
                <a:t>10</a:t>
              </a:r>
              <a:r>
                <a:rPr lang="it-IT" baseline="30000"/>
                <a:t>-5</a:t>
              </a:r>
              <a:endParaRPr lang="en-US" baseline="30000"/>
            </a:p>
          </p:txBody>
        </p:sp>
        <p:sp>
          <p:nvSpPr>
            <p:cNvPr id="21" name="CasellaDiTesto 20">
              <a:extLst>
                <a:ext uri="{FF2B5EF4-FFF2-40B4-BE49-F238E27FC236}">
                  <a16:creationId xmlns:a16="http://schemas.microsoft.com/office/drawing/2014/main" id="{484C9461-2546-4D7F-0446-DE0F318A6915}"/>
                </a:ext>
              </a:extLst>
            </p:cNvPr>
            <p:cNvSpPr txBox="1"/>
            <p:nvPr/>
          </p:nvSpPr>
          <p:spPr>
            <a:xfrm>
              <a:off x="588430" y="6474218"/>
              <a:ext cx="476412" cy="369332"/>
            </a:xfrm>
            <a:prstGeom prst="rect">
              <a:avLst/>
            </a:prstGeom>
            <a:noFill/>
          </p:spPr>
          <p:txBody>
            <a:bodyPr wrap="none" rtlCol="0">
              <a:spAutoFit/>
            </a:bodyPr>
            <a:lstStyle/>
            <a:p>
              <a:r>
                <a:rPr lang="it-IT"/>
                <a:t>0.1</a:t>
              </a:r>
              <a:endParaRPr lang="en-US" baseline="30000"/>
            </a:p>
          </p:txBody>
        </p:sp>
        <p:sp>
          <p:nvSpPr>
            <p:cNvPr id="22" name="CasellaDiTesto 21">
              <a:extLst>
                <a:ext uri="{FF2B5EF4-FFF2-40B4-BE49-F238E27FC236}">
                  <a16:creationId xmlns:a16="http://schemas.microsoft.com/office/drawing/2014/main" id="{CFCF2F6D-98CD-18F5-DEFD-226A685D6E7A}"/>
                </a:ext>
              </a:extLst>
            </p:cNvPr>
            <p:cNvSpPr txBox="1"/>
            <p:nvPr/>
          </p:nvSpPr>
          <p:spPr>
            <a:xfrm>
              <a:off x="2489154" y="6459765"/>
              <a:ext cx="301686" cy="369332"/>
            </a:xfrm>
            <a:prstGeom prst="rect">
              <a:avLst/>
            </a:prstGeom>
            <a:noFill/>
          </p:spPr>
          <p:txBody>
            <a:bodyPr wrap="none" rtlCol="0">
              <a:spAutoFit/>
            </a:bodyPr>
            <a:lstStyle/>
            <a:p>
              <a:r>
                <a:rPr lang="it-IT"/>
                <a:t>1</a:t>
              </a:r>
              <a:endParaRPr lang="en-US" baseline="30000"/>
            </a:p>
          </p:txBody>
        </p:sp>
        <p:sp>
          <p:nvSpPr>
            <p:cNvPr id="23" name="CasellaDiTesto 22">
              <a:extLst>
                <a:ext uri="{FF2B5EF4-FFF2-40B4-BE49-F238E27FC236}">
                  <a16:creationId xmlns:a16="http://schemas.microsoft.com/office/drawing/2014/main" id="{D615A9AF-67D4-4854-C2C0-9958F85847AA}"/>
                </a:ext>
              </a:extLst>
            </p:cNvPr>
            <p:cNvSpPr txBox="1"/>
            <p:nvPr/>
          </p:nvSpPr>
          <p:spPr>
            <a:xfrm>
              <a:off x="4396438" y="6434226"/>
              <a:ext cx="418704" cy="369332"/>
            </a:xfrm>
            <a:prstGeom prst="rect">
              <a:avLst/>
            </a:prstGeom>
            <a:noFill/>
          </p:spPr>
          <p:txBody>
            <a:bodyPr wrap="none" rtlCol="0">
              <a:spAutoFit/>
            </a:bodyPr>
            <a:lstStyle/>
            <a:p>
              <a:r>
                <a:rPr lang="it-IT"/>
                <a:t>10</a:t>
              </a:r>
              <a:endParaRPr lang="en-US" baseline="30000"/>
            </a:p>
          </p:txBody>
        </p:sp>
      </p:grpSp>
      <p:sp>
        <p:nvSpPr>
          <p:cNvPr id="24" name="CasellaDiTesto 23">
            <a:extLst>
              <a:ext uri="{FF2B5EF4-FFF2-40B4-BE49-F238E27FC236}">
                <a16:creationId xmlns:a16="http://schemas.microsoft.com/office/drawing/2014/main" id="{715A601E-D260-5DDF-D3D5-5972B28F3870}"/>
              </a:ext>
            </a:extLst>
          </p:cNvPr>
          <p:cNvSpPr txBox="1"/>
          <p:nvPr/>
        </p:nvSpPr>
        <p:spPr>
          <a:xfrm rot="16200000">
            <a:off x="5967698" y="3244333"/>
            <a:ext cx="3272819" cy="369332"/>
          </a:xfrm>
          <a:prstGeom prst="rect">
            <a:avLst/>
          </a:prstGeom>
          <a:noFill/>
        </p:spPr>
        <p:txBody>
          <a:bodyPr wrap="none" rtlCol="0">
            <a:spAutoFit/>
          </a:bodyPr>
          <a:lstStyle/>
          <a:p>
            <a:r>
              <a:rPr lang="it-IT" dirty="0"/>
              <a:t>Degassaggio Spec. [torr lt/s-cm</a:t>
            </a:r>
            <a:r>
              <a:rPr lang="it-IT" baseline="30000" dirty="0"/>
              <a:t>2</a:t>
            </a:r>
            <a:r>
              <a:rPr lang="it-IT" dirty="0"/>
              <a:t>]</a:t>
            </a:r>
            <a:endParaRPr lang="en-US" dirty="0"/>
          </a:p>
        </p:txBody>
      </p:sp>
      <p:sp>
        <p:nvSpPr>
          <p:cNvPr id="25" name="CasellaDiTesto 24">
            <a:extLst>
              <a:ext uri="{FF2B5EF4-FFF2-40B4-BE49-F238E27FC236}">
                <a16:creationId xmlns:a16="http://schemas.microsoft.com/office/drawing/2014/main" id="{726A3A81-C8BE-03CC-FEF9-E4112C523E6E}"/>
              </a:ext>
            </a:extLst>
          </p:cNvPr>
          <p:cNvSpPr txBox="1"/>
          <p:nvPr/>
        </p:nvSpPr>
        <p:spPr>
          <a:xfrm>
            <a:off x="9672145" y="6386405"/>
            <a:ext cx="1215717" cy="369332"/>
          </a:xfrm>
          <a:prstGeom prst="rect">
            <a:avLst/>
          </a:prstGeom>
          <a:noFill/>
        </p:spPr>
        <p:txBody>
          <a:bodyPr wrap="none" rtlCol="0">
            <a:spAutoFit/>
          </a:bodyPr>
          <a:lstStyle/>
          <a:p>
            <a:r>
              <a:rPr lang="it-IT" dirty="0"/>
              <a:t>Tempo [</a:t>
            </a:r>
            <a:r>
              <a:rPr lang="it-IT" dirty="0" err="1"/>
              <a:t>hr</a:t>
            </a:r>
            <a:r>
              <a:rPr lang="it-IT" dirty="0"/>
              <a:t>]</a:t>
            </a:r>
            <a:endParaRPr lang="en-US" dirty="0"/>
          </a:p>
        </p:txBody>
      </p:sp>
      <p:cxnSp>
        <p:nvCxnSpPr>
          <p:cNvPr id="26" name="Connettore diritto 25">
            <a:extLst>
              <a:ext uri="{FF2B5EF4-FFF2-40B4-BE49-F238E27FC236}">
                <a16:creationId xmlns:a16="http://schemas.microsoft.com/office/drawing/2014/main" id="{3DAB4D58-674D-315B-39C6-3EBD54F38771}"/>
              </a:ext>
            </a:extLst>
          </p:cNvPr>
          <p:cNvCxnSpPr>
            <a:cxnSpLocks/>
          </p:cNvCxnSpPr>
          <p:nvPr/>
        </p:nvCxnSpPr>
        <p:spPr>
          <a:xfrm flipV="1">
            <a:off x="10176510" y="558800"/>
            <a:ext cx="0" cy="5396179"/>
          </a:xfrm>
          <a:prstGeom prst="line">
            <a:avLst/>
          </a:prstGeom>
          <a:ln w="28575">
            <a:solidFill>
              <a:srgbClr val="E30613"/>
            </a:solidFill>
            <a:prstDash val="dash"/>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B861D564-E60A-7107-5760-79CD593C2789}"/>
              </a:ext>
            </a:extLst>
          </p:cNvPr>
          <p:cNvCxnSpPr>
            <a:cxnSpLocks/>
          </p:cNvCxnSpPr>
          <p:nvPr/>
        </p:nvCxnSpPr>
        <p:spPr>
          <a:xfrm flipH="1">
            <a:off x="8302731" y="2408037"/>
            <a:ext cx="3956637" cy="0"/>
          </a:xfrm>
          <a:prstGeom prst="line">
            <a:avLst/>
          </a:prstGeom>
          <a:ln w="28575">
            <a:solidFill>
              <a:srgbClr val="E30613"/>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Vacuum technique - LINNEMANN GmbH">
            <a:extLst>
              <a:ext uri="{FF2B5EF4-FFF2-40B4-BE49-F238E27FC236}">
                <a16:creationId xmlns:a16="http://schemas.microsoft.com/office/drawing/2014/main" id="{5335F805-69EE-EB74-2BE4-BA561ABEF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74" y="681037"/>
            <a:ext cx="4762500" cy="3619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1" name="Input penna 40">
                <a:extLst>
                  <a:ext uri="{FF2B5EF4-FFF2-40B4-BE49-F238E27FC236}">
                    <a16:creationId xmlns:a16="http://schemas.microsoft.com/office/drawing/2014/main" id="{6EEB00BF-6480-1BEB-280B-D066198B51E1}"/>
                  </a:ext>
                </a:extLst>
              </p14:cNvPr>
              <p14:cNvContentPartPr/>
              <p14:nvPr/>
            </p14:nvContentPartPr>
            <p14:xfrm>
              <a:off x="1890715" y="3094454"/>
              <a:ext cx="256680" cy="55080"/>
            </p14:xfrm>
          </p:contentPart>
        </mc:Choice>
        <mc:Fallback xmlns="">
          <p:pic>
            <p:nvPicPr>
              <p:cNvPr id="41" name="Input penna 40">
                <a:extLst>
                  <a:ext uri="{FF2B5EF4-FFF2-40B4-BE49-F238E27FC236}">
                    <a16:creationId xmlns:a16="http://schemas.microsoft.com/office/drawing/2014/main" id="{6EEB00BF-6480-1BEB-280B-D066198B51E1}"/>
                  </a:ext>
                </a:extLst>
              </p:cNvPr>
              <p:cNvPicPr/>
              <p:nvPr/>
            </p:nvPicPr>
            <p:blipFill>
              <a:blip r:embed="rId5"/>
              <a:stretch>
                <a:fillRect/>
              </a:stretch>
            </p:blipFill>
            <p:spPr>
              <a:xfrm>
                <a:off x="1884595" y="3088334"/>
                <a:ext cx="268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Input penna 41">
                <a:extLst>
                  <a:ext uri="{FF2B5EF4-FFF2-40B4-BE49-F238E27FC236}">
                    <a16:creationId xmlns:a16="http://schemas.microsoft.com/office/drawing/2014/main" id="{C003192D-E685-DC5B-C600-72B5B964482A}"/>
                  </a:ext>
                </a:extLst>
              </p14:cNvPr>
              <p14:cNvContentPartPr/>
              <p14:nvPr/>
            </p14:nvContentPartPr>
            <p14:xfrm>
              <a:off x="1905835" y="1831034"/>
              <a:ext cx="244080" cy="51480"/>
            </p14:xfrm>
          </p:contentPart>
        </mc:Choice>
        <mc:Fallback xmlns="">
          <p:pic>
            <p:nvPicPr>
              <p:cNvPr id="42" name="Input penna 41">
                <a:extLst>
                  <a:ext uri="{FF2B5EF4-FFF2-40B4-BE49-F238E27FC236}">
                    <a16:creationId xmlns:a16="http://schemas.microsoft.com/office/drawing/2014/main" id="{C003192D-E685-DC5B-C600-72B5B964482A}"/>
                  </a:ext>
                </a:extLst>
              </p:cNvPr>
              <p:cNvPicPr/>
              <p:nvPr/>
            </p:nvPicPr>
            <p:blipFill>
              <a:blip r:embed="rId7"/>
              <a:stretch>
                <a:fillRect/>
              </a:stretch>
            </p:blipFill>
            <p:spPr>
              <a:xfrm>
                <a:off x="1899715" y="1824914"/>
                <a:ext cx="256320" cy="63720"/>
              </a:xfrm>
              <a:prstGeom prst="rect">
                <a:avLst/>
              </a:prstGeom>
            </p:spPr>
          </p:pic>
        </mc:Fallback>
      </mc:AlternateContent>
      <p:sp>
        <p:nvSpPr>
          <p:cNvPr id="43" name="CasellaDiTesto 42">
            <a:extLst>
              <a:ext uri="{FF2B5EF4-FFF2-40B4-BE49-F238E27FC236}">
                <a16:creationId xmlns:a16="http://schemas.microsoft.com/office/drawing/2014/main" id="{32BF1A94-C245-719D-0FBA-E2D5F196F0CC}"/>
              </a:ext>
            </a:extLst>
          </p:cNvPr>
          <p:cNvSpPr txBox="1"/>
          <p:nvPr/>
        </p:nvSpPr>
        <p:spPr>
          <a:xfrm>
            <a:off x="6768153" y="1286403"/>
            <a:ext cx="1591974" cy="307777"/>
          </a:xfrm>
          <a:prstGeom prst="rect">
            <a:avLst/>
          </a:prstGeom>
          <a:noFill/>
        </p:spPr>
        <p:txBody>
          <a:bodyPr wrap="none" rtlCol="0">
            <a:spAutoFit/>
          </a:bodyPr>
          <a:lstStyle/>
          <a:p>
            <a:r>
              <a:rPr lang="it-IT" sz="1400" b="1" dirty="0">
                <a:solidFill>
                  <a:srgbClr val="E30613"/>
                </a:solidFill>
              </a:rPr>
              <a:t>6x10</a:t>
            </a:r>
            <a:r>
              <a:rPr lang="it-IT" sz="1400" b="1" baseline="30000" dirty="0">
                <a:solidFill>
                  <a:srgbClr val="E30613"/>
                </a:solidFill>
              </a:rPr>
              <a:t>-7</a:t>
            </a:r>
            <a:r>
              <a:rPr lang="it-IT" sz="1400" b="1" dirty="0">
                <a:solidFill>
                  <a:srgbClr val="E30613"/>
                </a:solidFill>
              </a:rPr>
              <a:t> torr lt/s-cm</a:t>
            </a:r>
            <a:r>
              <a:rPr lang="it-IT" sz="1400" b="1" baseline="30000" dirty="0">
                <a:solidFill>
                  <a:srgbClr val="E30613"/>
                </a:solidFill>
              </a:rPr>
              <a:t>2</a:t>
            </a:r>
            <a:endParaRPr lang="en-US" sz="1400" b="1" baseline="30000" dirty="0">
              <a:solidFill>
                <a:srgbClr val="E30613"/>
              </a:solidFill>
            </a:endParaRPr>
          </a:p>
        </p:txBody>
      </p:sp>
      <p:cxnSp>
        <p:nvCxnSpPr>
          <p:cNvPr id="46" name="Connettore 2 45">
            <a:extLst>
              <a:ext uri="{FF2B5EF4-FFF2-40B4-BE49-F238E27FC236}">
                <a16:creationId xmlns:a16="http://schemas.microsoft.com/office/drawing/2014/main" id="{AAF59DAD-65CC-FD1C-376B-5FE5A681DDFC}"/>
              </a:ext>
            </a:extLst>
          </p:cNvPr>
          <p:cNvCxnSpPr>
            <a:cxnSpLocks/>
            <a:stCxn id="43" idx="2"/>
          </p:cNvCxnSpPr>
          <p:nvPr/>
        </p:nvCxnSpPr>
        <p:spPr>
          <a:xfrm>
            <a:off x="7564140" y="1594180"/>
            <a:ext cx="715798" cy="78392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ttore 2 49">
            <a:extLst>
              <a:ext uri="{FF2B5EF4-FFF2-40B4-BE49-F238E27FC236}">
                <a16:creationId xmlns:a16="http://schemas.microsoft.com/office/drawing/2014/main" id="{DEB8B695-3C61-1366-FF40-F2990367C483}"/>
              </a:ext>
            </a:extLst>
          </p:cNvPr>
          <p:cNvCxnSpPr>
            <a:cxnSpLocks/>
          </p:cNvCxnSpPr>
          <p:nvPr/>
        </p:nvCxnSpPr>
        <p:spPr>
          <a:xfrm flipH="1">
            <a:off x="2131043" y="1831034"/>
            <a:ext cx="1835255" cy="9061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3" name="CasellaDiTesto 52">
            <a:extLst>
              <a:ext uri="{FF2B5EF4-FFF2-40B4-BE49-F238E27FC236}">
                <a16:creationId xmlns:a16="http://schemas.microsoft.com/office/drawing/2014/main" id="{30E974ED-AA35-0B10-BEEF-264328885DE4}"/>
              </a:ext>
            </a:extLst>
          </p:cNvPr>
          <p:cNvSpPr txBox="1"/>
          <p:nvPr/>
        </p:nvSpPr>
        <p:spPr>
          <a:xfrm>
            <a:off x="3715943" y="1467206"/>
            <a:ext cx="1298561" cy="307777"/>
          </a:xfrm>
          <a:prstGeom prst="rect">
            <a:avLst/>
          </a:prstGeom>
          <a:noFill/>
        </p:spPr>
        <p:txBody>
          <a:bodyPr wrap="none" rtlCol="0">
            <a:spAutoFit/>
          </a:bodyPr>
          <a:lstStyle/>
          <a:p>
            <a:r>
              <a:rPr lang="it-IT" sz="1400" b="1" dirty="0">
                <a:solidFill>
                  <a:srgbClr val="E30613"/>
                </a:solidFill>
              </a:rPr>
              <a:t>¼ del diametro</a:t>
            </a:r>
            <a:endParaRPr lang="en-US" sz="1400" b="1" baseline="30000" dirty="0">
              <a:solidFill>
                <a:srgbClr val="E30613"/>
              </a:solidFill>
            </a:endParaRPr>
          </a:p>
        </p:txBody>
      </p:sp>
      <p:grpSp>
        <p:nvGrpSpPr>
          <p:cNvPr id="11" name="Gruppo 10">
            <a:extLst>
              <a:ext uri="{FF2B5EF4-FFF2-40B4-BE49-F238E27FC236}">
                <a16:creationId xmlns:a16="http://schemas.microsoft.com/office/drawing/2014/main" id="{4AC1EFDE-29A2-E1EB-7CF0-8F814575F6F3}"/>
              </a:ext>
            </a:extLst>
          </p:cNvPr>
          <p:cNvGrpSpPr/>
          <p:nvPr/>
        </p:nvGrpSpPr>
        <p:grpSpPr>
          <a:xfrm>
            <a:off x="20818" y="4019894"/>
            <a:ext cx="7489961" cy="2872478"/>
            <a:chOff x="20818" y="4019894"/>
            <a:chExt cx="7489961" cy="2872478"/>
          </a:xfrm>
        </p:grpSpPr>
        <p:sp>
          <p:nvSpPr>
            <p:cNvPr id="10" name="Rettangolo 9">
              <a:extLst>
                <a:ext uri="{FF2B5EF4-FFF2-40B4-BE49-F238E27FC236}">
                  <a16:creationId xmlns:a16="http://schemas.microsoft.com/office/drawing/2014/main" id="{34545949-CF7F-739E-70BC-12D7B2E33B7E}"/>
                </a:ext>
              </a:extLst>
            </p:cNvPr>
            <p:cNvSpPr/>
            <p:nvPr/>
          </p:nvSpPr>
          <p:spPr>
            <a:xfrm>
              <a:off x="4630994" y="4843113"/>
              <a:ext cx="2879785" cy="2049259"/>
            </a:xfrm>
            <a:prstGeom prst="rect">
              <a:avLst/>
            </a:prstGeom>
            <a:solidFill>
              <a:srgbClr val="F6FA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6D8C5696-247C-EDAF-CE2F-79A8110697A3}"/>
                </a:ext>
              </a:extLst>
            </p:cNvPr>
            <p:cNvPicPr>
              <a:picLocks noChangeAspect="1"/>
            </p:cNvPicPr>
            <p:nvPr/>
          </p:nvPicPr>
          <p:blipFill>
            <a:blip r:embed="rId8"/>
            <a:srcRect b="23682"/>
            <a:stretch>
              <a:fillRect/>
            </a:stretch>
          </p:blipFill>
          <p:spPr>
            <a:xfrm>
              <a:off x="20818" y="4019895"/>
              <a:ext cx="4751742" cy="2872477"/>
            </a:xfrm>
            <a:prstGeom prst="rect">
              <a:avLst/>
            </a:prstGeom>
          </p:spPr>
        </p:pic>
        <p:pic>
          <p:nvPicPr>
            <p:cNvPr id="8" name="Immagine 7">
              <a:extLst>
                <a:ext uri="{FF2B5EF4-FFF2-40B4-BE49-F238E27FC236}">
                  <a16:creationId xmlns:a16="http://schemas.microsoft.com/office/drawing/2014/main" id="{8BAC6E3E-928C-583B-5C3F-B51262F3B03E}"/>
                </a:ext>
              </a:extLst>
            </p:cNvPr>
            <p:cNvPicPr>
              <a:picLocks noChangeAspect="1"/>
            </p:cNvPicPr>
            <p:nvPr/>
          </p:nvPicPr>
          <p:blipFill>
            <a:blip r:embed="rId8"/>
            <a:srcRect t="73996" r="42374"/>
            <a:stretch>
              <a:fillRect/>
            </a:stretch>
          </p:blipFill>
          <p:spPr>
            <a:xfrm>
              <a:off x="4772560" y="4019894"/>
              <a:ext cx="2738219" cy="978741"/>
            </a:xfrm>
            <a:prstGeom prst="rect">
              <a:avLst/>
            </a:prstGeom>
          </p:spPr>
        </p:pic>
      </p:grpSp>
      <p:sp>
        <p:nvSpPr>
          <p:cNvPr id="5" name="Fumetto: ovale 4">
            <a:extLst>
              <a:ext uri="{FF2B5EF4-FFF2-40B4-BE49-F238E27FC236}">
                <a16:creationId xmlns:a16="http://schemas.microsoft.com/office/drawing/2014/main" id="{1E2E4550-9285-EEDC-7074-B569D2655C64}"/>
              </a:ext>
            </a:extLst>
          </p:cNvPr>
          <p:cNvSpPr/>
          <p:nvPr/>
        </p:nvSpPr>
        <p:spPr>
          <a:xfrm>
            <a:off x="4974368" y="5798953"/>
            <a:ext cx="2910498" cy="859186"/>
          </a:xfrm>
          <a:prstGeom prst="wedgeEllipseCallout">
            <a:avLst>
              <a:gd name="adj1" fmla="val -46705"/>
              <a:gd name="adj2" fmla="val 6879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sz="1200" dirty="0">
                <a:solidFill>
                  <a:schemeClr val="tx1"/>
                </a:solidFill>
              </a:rPr>
              <a:t>Equivalenti a 1.4 m</a:t>
            </a:r>
            <a:r>
              <a:rPr lang="it-IT" sz="1200" baseline="30000" dirty="0">
                <a:solidFill>
                  <a:schemeClr val="tx1"/>
                </a:solidFill>
              </a:rPr>
              <a:t>2</a:t>
            </a:r>
            <a:r>
              <a:rPr lang="it-IT" sz="1200" dirty="0">
                <a:solidFill>
                  <a:schemeClr val="tx1"/>
                </a:solidFill>
              </a:rPr>
              <a:t> di superficie di acciaio</a:t>
            </a:r>
          </a:p>
        </p:txBody>
      </p:sp>
    </p:spTree>
    <p:extLst>
      <p:ext uri="{BB962C8B-B14F-4D97-AF65-F5344CB8AC3E}">
        <p14:creationId xmlns:p14="http://schemas.microsoft.com/office/powerpoint/2010/main" val="9037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11120-FF9E-218A-5BD8-709C556255F0}"/>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235CAD55-F9DB-54FA-B693-63D135CEB923}"/>
              </a:ext>
            </a:extLst>
          </p:cNvPr>
          <p:cNvSpPr>
            <a:spLocks noGrp="1"/>
          </p:cNvSpPr>
          <p:nvPr>
            <p:ph type="title"/>
          </p:nvPr>
        </p:nvSpPr>
        <p:spPr/>
        <p:txBody>
          <a:bodyPr>
            <a:normAutofit fontScale="90000"/>
          </a:bodyPr>
          <a:lstStyle/>
          <a:p>
            <a:r>
              <a:rPr lang="it-IT" dirty="0"/>
              <a:t>Definizione di Portata (Throughput) (2/3)</a:t>
            </a:r>
          </a:p>
        </p:txBody>
      </p:sp>
      <p:sp>
        <p:nvSpPr>
          <p:cNvPr id="47" name="CasellaDiTesto 46">
            <a:extLst>
              <a:ext uri="{FF2B5EF4-FFF2-40B4-BE49-F238E27FC236}">
                <a16:creationId xmlns:a16="http://schemas.microsoft.com/office/drawing/2014/main" id="{3810C956-CFE7-05E7-FD1C-7407CBD758DE}"/>
              </a:ext>
            </a:extLst>
          </p:cNvPr>
          <p:cNvSpPr txBox="1"/>
          <p:nvPr/>
        </p:nvSpPr>
        <p:spPr>
          <a:xfrm>
            <a:off x="679460" y="1152868"/>
            <a:ext cx="8114914" cy="369332"/>
          </a:xfrm>
          <a:prstGeom prst="rect">
            <a:avLst/>
          </a:prstGeom>
          <a:noFill/>
        </p:spPr>
        <p:txBody>
          <a:bodyPr wrap="none" rtlCol="0">
            <a:spAutoFit/>
          </a:bodyPr>
          <a:lstStyle/>
          <a:p>
            <a:r>
              <a:rPr lang="it-IT" dirty="0"/>
              <a:t>La </a:t>
            </a:r>
            <a:r>
              <a:rPr lang="it-IT" b="1" dirty="0"/>
              <a:t>Portata </a:t>
            </a:r>
            <a:r>
              <a:rPr lang="it-IT" dirty="0"/>
              <a:t>è la quantità di gas che attraversa per unità di tempo una certa superficie:</a:t>
            </a:r>
          </a:p>
        </p:txBody>
      </p:sp>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D08F29DC-42C5-C28B-8BBA-F1EF12461F1C}"/>
                  </a:ext>
                </a:extLst>
              </p:cNvPr>
              <p:cNvSpPr txBox="1"/>
              <p:nvPr/>
            </p:nvSpPr>
            <p:spPr>
              <a:xfrm>
                <a:off x="1572877" y="5213393"/>
                <a:ext cx="4625562" cy="537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𝑄</m:t>
                          </m:r>
                        </m:e>
                        <m:sub>
                          <m:r>
                            <a:rPr lang="it-IT" b="0" i="1" smtClean="0">
                              <a:latin typeface="Cambria Math" panose="02040503050406030204" pitchFamily="18" charset="0"/>
                            </a:rPr>
                            <m:t>𝑝𝑉</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𝑑</m:t>
                          </m:r>
                          <m:d>
                            <m:dPr>
                              <m:ctrlPr>
                                <a:rPr lang="it-IT" b="0" i="1" smtClean="0">
                                  <a:latin typeface="Cambria Math" panose="02040503050406030204" pitchFamily="18" charset="0"/>
                                </a:rPr>
                              </m:ctrlPr>
                            </m:dPr>
                            <m:e>
                              <m:r>
                                <a:rPr lang="it-IT" b="0" i="1" smtClean="0">
                                  <a:latin typeface="Cambria Math" panose="02040503050406030204" pitchFamily="18" charset="0"/>
                                </a:rPr>
                                <m:t>𝑝</m:t>
                              </m:r>
                              <m:r>
                                <a:rPr lang="it-IT" b="0" i="1" smtClean="0">
                                  <a:latin typeface="Cambria Math" panose="02040503050406030204" pitchFamily="18" charset="0"/>
                                </a:rPr>
                                <m:t> </m:t>
                              </m:r>
                              <m:r>
                                <a:rPr lang="it-IT" b="0" i="1" smtClean="0">
                                  <a:latin typeface="Cambria Math" panose="02040503050406030204" pitchFamily="18" charset="0"/>
                                </a:rPr>
                                <m:t>𝑉</m:t>
                              </m:r>
                            </m:e>
                          </m:d>
                        </m:num>
                        <m:den>
                          <m:r>
                            <a:rPr lang="it-IT" b="0" i="1" smtClean="0">
                              <a:latin typeface="Cambria Math" panose="02040503050406030204" pitchFamily="18" charset="0"/>
                            </a:rPr>
                            <m:t>𝑑𝑡</m:t>
                          </m:r>
                        </m:den>
                      </m:f>
                      <m:r>
                        <a:rPr lang="it-IT" b="0" i="0" smtClean="0">
                          <a:latin typeface="Cambria Math" panose="02040503050406030204" pitchFamily="18" charset="0"/>
                        </a:rPr>
                        <m:t>=</m:t>
                      </m:r>
                      <m:f>
                        <m:fPr>
                          <m:ctrlPr>
                            <a:rPr lang="it-IT" b="0" i="1" smtClean="0">
                              <a:latin typeface="Cambria Math" panose="02040503050406030204" pitchFamily="18" charset="0"/>
                            </a:rPr>
                          </m:ctrlPr>
                        </m:fPr>
                        <m:num>
                          <m:r>
                            <m:rPr>
                              <m:sty m:val="p"/>
                            </m:rPr>
                            <a:rPr lang="it-IT" b="0" i="0" smtClean="0">
                              <a:latin typeface="Cambria Math" panose="02040503050406030204" pitchFamily="18" charset="0"/>
                            </a:rPr>
                            <m:t>dn</m:t>
                          </m:r>
                        </m:num>
                        <m:den>
                          <m:r>
                            <m:rPr>
                              <m:sty m:val="p"/>
                            </m:rPr>
                            <a:rPr lang="it-IT" b="0" i="0" smtClean="0">
                              <a:latin typeface="Cambria Math" panose="02040503050406030204" pitchFamily="18" charset="0"/>
                            </a:rPr>
                            <m:t>dt</m:t>
                          </m:r>
                        </m:den>
                      </m:f>
                      <m:sSub>
                        <m:sSubPr>
                          <m:ctrlPr>
                            <a:rPr lang="it-IT" b="0" i="1" smtClean="0">
                              <a:latin typeface="Cambria Math" panose="02040503050406030204" pitchFamily="18" charset="0"/>
                            </a:rPr>
                          </m:ctrlPr>
                        </m:sSubPr>
                        <m:e>
                          <m:r>
                            <m:rPr>
                              <m:sty m:val="p"/>
                            </m:rPr>
                            <a:rPr lang="it-IT" b="0" i="0" smtClean="0">
                              <a:latin typeface="Cambria Math" panose="02040503050406030204" pitchFamily="18" charset="0"/>
                            </a:rPr>
                            <m:t>k</m:t>
                          </m:r>
                        </m:e>
                        <m:sub>
                          <m:r>
                            <m:rPr>
                              <m:sty m:val="p"/>
                            </m:rPr>
                            <a:rPr lang="it-IT" b="0" i="0" smtClean="0">
                              <a:latin typeface="Cambria Math" panose="02040503050406030204" pitchFamily="18" charset="0"/>
                            </a:rPr>
                            <m:t>B</m:t>
                          </m:r>
                        </m:sub>
                      </m:sSub>
                      <m:r>
                        <m:rPr>
                          <m:sty m:val="p"/>
                        </m:rPr>
                        <a:rPr lang="it-IT" b="0" i="0" smtClean="0">
                          <a:latin typeface="Cambria Math" panose="02040503050406030204" pitchFamily="18" charset="0"/>
                        </a:rPr>
                        <m:t>T</m:t>
                      </m:r>
                      <m:r>
                        <a:rPr lang="it-IT" b="0" i="0" smtClean="0">
                          <a:latin typeface="Cambria Math" panose="02040503050406030204" pitchFamily="18" charset="0"/>
                        </a:rPr>
                        <m:t>=</m:t>
                      </m:r>
                      <m:d>
                        <m:dPr>
                          <m:begChr m:val="["/>
                          <m:endChr m:val="]"/>
                          <m:ctrlPr>
                            <a:rPr lang="it-IT" b="0" i="1" smtClean="0">
                              <a:latin typeface="Cambria Math" panose="02040503050406030204" pitchFamily="18" charset="0"/>
                            </a:rPr>
                          </m:ctrlPr>
                        </m:dPr>
                        <m:e>
                          <m:r>
                            <a:rPr lang="it-IT" b="0" i="0" smtClean="0">
                              <a:latin typeface="Cambria Math" panose="02040503050406030204" pitchFamily="18" charset="0"/>
                            </a:rPr>
                            <m:t> </m:t>
                          </m:r>
                          <m:r>
                            <m:rPr>
                              <m:sty m:val="p"/>
                            </m:rPr>
                            <a:rPr lang="it-IT" b="0" i="0" smtClean="0">
                              <a:latin typeface="Cambria Math" panose="02040503050406030204" pitchFamily="18" charset="0"/>
                            </a:rPr>
                            <m:t>J</m:t>
                          </m:r>
                          <m:r>
                            <a:rPr lang="it-IT" b="0" i="1" smtClean="0">
                              <a:latin typeface="Cambria Math" panose="02040503050406030204" pitchFamily="18" charset="0"/>
                            </a:rPr>
                            <m:t> ×</m:t>
                          </m:r>
                          <m:r>
                            <a:rPr lang="it-IT" b="0" i="0" smtClean="0">
                              <a:latin typeface="Cambria Math" panose="02040503050406030204" pitchFamily="18" charset="0"/>
                            </a:rPr>
                            <m:t> </m:t>
                          </m:r>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s</m:t>
                              </m:r>
                            </m:e>
                            <m:sup>
                              <m:r>
                                <a:rPr lang="it-IT" b="0" i="0" smtClean="0">
                                  <a:latin typeface="Cambria Math" panose="02040503050406030204" pitchFamily="18" charset="0"/>
                                </a:rPr>
                                <m:t>−1</m:t>
                              </m:r>
                            </m:sup>
                          </m:sSup>
                        </m:e>
                      </m:d>
                      <m:r>
                        <a:rPr lang="it-IT" b="0" i="0" smtClean="0">
                          <a:latin typeface="Cambria Math" panose="02040503050406030204" pitchFamily="18" charset="0"/>
                        </a:rPr>
                        <m:t>=[</m:t>
                      </m:r>
                      <m:r>
                        <m:rPr>
                          <m:sty m:val="p"/>
                        </m:rPr>
                        <a:rPr lang="it-IT" b="0" i="0" smtClean="0">
                          <a:latin typeface="Cambria Math" panose="02040503050406030204" pitchFamily="18" charset="0"/>
                        </a:rPr>
                        <m:t>Watt</m:t>
                      </m:r>
                      <m:r>
                        <a:rPr lang="it-IT" b="0" i="0" smtClean="0">
                          <a:latin typeface="Cambria Math" panose="02040503050406030204" pitchFamily="18" charset="0"/>
                        </a:rPr>
                        <m:t>]</m:t>
                      </m:r>
                    </m:oMath>
                  </m:oMathPara>
                </a14:m>
                <a:endParaRPr lang="it-IT" dirty="0"/>
              </a:p>
            </p:txBody>
          </p:sp>
        </mc:Choice>
        <mc:Fallback xmlns="">
          <p:sp>
            <p:nvSpPr>
              <p:cNvPr id="48" name="CasellaDiTesto 47">
                <a:extLst>
                  <a:ext uri="{FF2B5EF4-FFF2-40B4-BE49-F238E27FC236}">
                    <a16:creationId xmlns:a16="http://schemas.microsoft.com/office/drawing/2014/main" id="{D08F29DC-42C5-C28B-8BBA-F1EF12461F1C}"/>
                  </a:ext>
                </a:extLst>
              </p:cNvPr>
              <p:cNvSpPr txBox="1">
                <a:spLocks noRot="1" noChangeAspect="1" noMove="1" noResize="1" noEditPoints="1" noAdjustHandles="1" noChangeArrowheads="1" noChangeShapeType="1" noTextEdit="1"/>
              </p:cNvSpPr>
              <p:nvPr/>
            </p:nvSpPr>
            <p:spPr>
              <a:xfrm>
                <a:off x="1572877" y="5213393"/>
                <a:ext cx="4625562" cy="537583"/>
              </a:xfrm>
              <a:prstGeom prst="rect">
                <a:avLst/>
              </a:prstGeom>
              <a:blipFill>
                <a:blip r:embed="rId2"/>
                <a:stretch>
                  <a:fillRect/>
                </a:stretch>
              </a:blipFill>
            </p:spPr>
            <p:txBody>
              <a:bodyPr/>
              <a:lstStyle/>
              <a:p>
                <a:r>
                  <a:rPr lang="it-IT">
                    <a:noFill/>
                  </a:rPr>
                  <a:t> </a:t>
                </a:r>
              </a:p>
            </p:txBody>
          </p:sp>
        </mc:Fallback>
      </mc:AlternateContent>
      <p:sp>
        <p:nvSpPr>
          <p:cNvPr id="49" name="CasellaDiTesto 48">
            <a:extLst>
              <a:ext uri="{FF2B5EF4-FFF2-40B4-BE49-F238E27FC236}">
                <a16:creationId xmlns:a16="http://schemas.microsoft.com/office/drawing/2014/main" id="{199F58AB-0DC3-0BFF-A53A-B9A029E32AE5}"/>
              </a:ext>
            </a:extLst>
          </p:cNvPr>
          <p:cNvSpPr txBox="1"/>
          <p:nvPr/>
        </p:nvSpPr>
        <p:spPr>
          <a:xfrm>
            <a:off x="6741443" y="5306241"/>
            <a:ext cx="4259756" cy="646331"/>
          </a:xfrm>
          <a:prstGeom prst="rect">
            <a:avLst/>
          </a:prstGeom>
          <a:noFill/>
        </p:spPr>
        <p:txBody>
          <a:bodyPr wrap="square" rtlCol="0">
            <a:spAutoFit/>
          </a:bodyPr>
          <a:lstStyle/>
          <a:p>
            <a:r>
              <a:rPr lang="it-IT" dirty="0"/>
              <a:t>Le unità di misura tipicamente usate sono </a:t>
            </a:r>
            <a:r>
              <a:rPr lang="it-IT" b="1" dirty="0"/>
              <a:t>mbar lt/s </a:t>
            </a:r>
            <a:r>
              <a:rPr lang="it-IT" dirty="0"/>
              <a:t>che è circa </a:t>
            </a:r>
            <a:r>
              <a:rPr lang="it-IT" b="1" dirty="0"/>
              <a:t>cm</a:t>
            </a:r>
            <a:r>
              <a:rPr lang="it-IT" b="1" baseline="30000" dirty="0"/>
              <a:t>3</a:t>
            </a:r>
            <a:r>
              <a:rPr lang="it-IT" b="1" dirty="0"/>
              <a:t>/s (NTP)</a:t>
            </a:r>
          </a:p>
        </p:txBody>
      </p:sp>
      <p:grpSp>
        <p:nvGrpSpPr>
          <p:cNvPr id="5" name="Gruppo 4">
            <a:extLst>
              <a:ext uri="{FF2B5EF4-FFF2-40B4-BE49-F238E27FC236}">
                <a16:creationId xmlns:a16="http://schemas.microsoft.com/office/drawing/2014/main" id="{E7990E18-E5AE-DC1B-516F-E43B600DB459}"/>
              </a:ext>
            </a:extLst>
          </p:cNvPr>
          <p:cNvGrpSpPr/>
          <p:nvPr/>
        </p:nvGrpSpPr>
        <p:grpSpPr>
          <a:xfrm>
            <a:off x="3763931" y="5751764"/>
            <a:ext cx="908649" cy="309114"/>
            <a:chOff x="3087656" y="2949645"/>
            <a:chExt cx="908649" cy="309114"/>
          </a:xfrm>
        </p:grpSpPr>
        <p:cxnSp>
          <p:nvCxnSpPr>
            <p:cNvPr id="50" name="Connettore 2 49">
              <a:extLst>
                <a:ext uri="{FF2B5EF4-FFF2-40B4-BE49-F238E27FC236}">
                  <a16:creationId xmlns:a16="http://schemas.microsoft.com/office/drawing/2014/main" id="{2EA5B233-640F-845A-B4BA-49FF25645249}"/>
                </a:ext>
              </a:extLst>
            </p:cNvPr>
            <p:cNvCxnSpPr>
              <a:cxnSpLocks/>
            </p:cNvCxnSpPr>
            <p:nvPr/>
          </p:nvCxnSpPr>
          <p:spPr>
            <a:xfrm flipV="1">
              <a:off x="3087656" y="2949645"/>
              <a:ext cx="0" cy="309114"/>
            </a:xfrm>
            <a:prstGeom prst="straightConnector1">
              <a:avLst/>
            </a:prstGeom>
            <a:ln w="19050">
              <a:solidFill>
                <a:srgbClr val="E3061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a:extLst>
                <a:ext uri="{FF2B5EF4-FFF2-40B4-BE49-F238E27FC236}">
                  <a16:creationId xmlns:a16="http://schemas.microsoft.com/office/drawing/2014/main" id="{2B5C0D1C-9143-466B-EA28-0724C757EFA0}"/>
                </a:ext>
              </a:extLst>
            </p:cNvPr>
            <p:cNvCxnSpPr>
              <a:cxnSpLocks/>
            </p:cNvCxnSpPr>
            <p:nvPr/>
          </p:nvCxnSpPr>
          <p:spPr>
            <a:xfrm flipH="1">
              <a:off x="3087656" y="3248684"/>
              <a:ext cx="908649" cy="0"/>
            </a:xfrm>
            <a:prstGeom prst="straightConnector1">
              <a:avLst/>
            </a:prstGeom>
            <a:ln w="19050">
              <a:solidFill>
                <a:srgbClr val="E306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 name="CasellaDiTesto 7">
            <a:extLst>
              <a:ext uri="{FF2B5EF4-FFF2-40B4-BE49-F238E27FC236}">
                <a16:creationId xmlns:a16="http://schemas.microsoft.com/office/drawing/2014/main" id="{39EFAD35-3ED1-753E-AE67-1B05BAC039FE}"/>
              </a:ext>
            </a:extLst>
          </p:cNvPr>
          <p:cNvSpPr txBox="1"/>
          <p:nvPr/>
        </p:nvSpPr>
        <p:spPr>
          <a:xfrm>
            <a:off x="4750735" y="5876212"/>
            <a:ext cx="1862626" cy="369332"/>
          </a:xfrm>
          <a:prstGeom prst="rect">
            <a:avLst/>
          </a:prstGeom>
          <a:noFill/>
        </p:spPr>
        <p:txBody>
          <a:bodyPr wrap="none" rtlCol="0">
            <a:spAutoFit/>
          </a:bodyPr>
          <a:lstStyle/>
          <a:p>
            <a:r>
              <a:rPr lang="it-IT" dirty="0"/>
              <a:t>Pacchetto Energia</a:t>
            </a:r>
          </a:p>
        </p:txBody>
      </p:sp>
      <p:grpSp>
        <p:nvGrpSpPr>
          <p:cNvPr id="72" name="Gruppo 71">
            <a:extLst>
              <a:ext uri="{FF2B5EF4-FFF2-40B4-BE49-F238E27FC236}">
                <a16:creationId xmlns:a16="http://schemas.microsoft.com/office/drawing/2014/main" id="{9D8AB919-12CA-5EB9-AAD0-3DBDDA85EF7E}"/>
              </a:ext>
            </a:extLst>
          </p:cNvPr>
          <p:cNvGrpSpPr/>
          <p:nvPr/>
        </p:nvGrpSpPr>
        <p:grpSpPr>
          <a:xfrm flipH="1">
            <a:off x="2485828" y="5864140"/>
            <a:ext cx="908649" cy="309114"/>
            <a:chOff x="3087656" y="2949645"/>
            <a:chExt cx="908649" cy="309114"/>
          </a:xfrm>
        </p:grpSpPr>
        <p:cxnSp>
          <p:nvCxnSpPr>
            <p:cNvPr id="75" name="Connettore 2 74">
              <a:extLst>
                <a:ext uri="{FF2B5EF4-FFF2-40B4-BE49-F238E27FC236}">
                  <a16:creationId xmlns:a16="http://schemas.microsoft.com/office/drawing/2014/main" id="{76A3D941-D46C-8B23-296F-7DA06FCC7A2A}"/>
                </a:ext>
              </a:extLst>
            </p:cNvPr>
            <p:cNvCxnSpPr>
              <a:cxnSpLocks/>
            </p:cNvCxnSpPr>
            <p:nvPr/>
          </p:nvCxnSpPr>
          <p:spPr>
            <a:xfrm flipV="1">
              <a:off x="3087656" y="2949645"/>
              <a:ext cx="0" cy="309114"/>
            </a:xfrm>
            <a:prstGeom prst="straightConnector1">
              <a:avLst/>
            </a:prstGeom>
            <a:ln w="19050">
              <a:solidFill>
                <a:srgbClr val="E30613"/>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ttore 2 75">
              <a:extLst>
                <a:ext uri="{FF2B5EF4-FFF2-40B4-BE49-F238E27FC236}">
                  <a16:creationId xmlns:a16="http://schemas.microsoft.com/office/drawing/2014/main" id="{8745F154-22AB-1002-A908-0EBAACCD278E}"/>
                </a:ext>
              </a:extLst>
            </p:cNvPr>
            <p:cNvCxnSpPr>
              <a:cxnSpLocks/>
            </p:cNvCxnSpPr>
            <p:nvPr/>
          </p:nvCxnSpPr>
          <p:spPr>
            <a:xfrm flipH="1">
              <a:off x="3087656" y="3248684"/>
              <a:ext cx="908649" cy="0"/>
            </a:xfrm>
            <a:prstGeom prst="straightConnector1">
              <a:avLst/>
            </a:prstGeom>
            <a:ln w="19050">
              <a:solidFill>
                <a:srgbClr val="E306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7" name="CasellaDiTesto 76">
            <a:extLst>
              <a:ext uri="{FF2B5EF4-FFF2-40B4-BE49-F238E27FC236}">
                <a16:creationId xmlns:a16="http://schemas.microsoft.com/office/drawing/2014/main" id="{605B22AB-A9C5-E06D-1820-4408F927950C}"/>
              </a:ext>
            </a:extLst>
          </p:cNvPr>
          <p:cNvSpPr txBox="1"/>
          <p:nvPr/>
        </p:nvSpPr>
        <p:spPr>
          <a:xfrm flipH="1">
            <a:off x="890468" y="5908232"/>
            <a:ext cx="1651478" cy="369332"/>
          </a:xfrm>
          <a:prstGeom prst="rect">
            <a:avLst/>
          </a:prstGeom>
          <a:noFill/>
        </p:spPr>
        <p:txBody>
          <a:bodyPr wrap="none" rtlCol="0">
            <a:spAutoFit/>
          </a:bodyPr>
          <a:lstStyle/>
          <a:p>
            <a:r>
              <a:rPr lang="it-IT" dirty="0"/>
              <a:t>Rateo Particelle</a:t>
            </a:r>
          </a:p>
        </p:txBody>
      </p:sp>
      <p:grpSp>
        <p:nvGrpSpPr>
          <p:cNvPr id="17" name="Gruppo 16">
            <a:extLst>
              <a:ext uri="{FF2B5EF4-FFF2-40B4-BE49-F238E27FC236}">
                <a16:creationId xmlns:a16="http://schemas.microsoft.com/office/drawing/2014/main" id="{38D7A126-62FF-C1FA-7FBC-24181459F1C8}"/>
              </a:ext>
            </a:extLst>
          </p:cNvPr>
          <p:cNvGrpSpPr/>
          <p:nvPr/>
        </p:nvGrpSpPr>
        <p:grpSpPr>
          <a:xfrm>
            <a:off x="4177555" y="1912967"/>
            <a:ext cx="2640292" cy="2222313"/>
            <a:chOff x="8777008" y="1765592"/>
            <a:chExt cx="2640292" cy="2222313"/>
          </a:xfrm>
        </p:grpSpPr>
        <p:grpSp>
          <p:nvGrpSpPr>
            <p:cNvPr id="18" name="Gruppo 17">
              <a:extLst>
                <a:ext uri="{FF2B5EF4-FFF2-40B4-BE49-F238E27FC236}">
                  <a16:creationId xmlns:a16="http://schemas.microsoft.com/office/drawing/2014/main" id="{0A6D1DF0-330C-479F-9445-2E2B668611AB}"/>
                </a:ext>
              </a:extLst>
            </p:cNvPr>
            <p:cNvGrpSpPr/>
            <p:nvPr/>
          </p:nvGrpSpPr>
          <p:grpSpPr>
            <a:xfrm>
              <a:off x="8777008" y="1765592"/>
              <a:ext cx="2583515" cy="2100920"/>
              <a:chOff x="7367308" y="3257550"/>
              <a:chExt cx="2583515" cy="2100920"/>
            </a:xfrm>
          </p:grpSpPr>
          <p:sp>
            <p:nvSpPr>
              <p:cNvPr id="78" name="Ovale 77">
                <a:extLst>
                  <a:ext uri="{FF2B5EF4-FFF2-40B4-BE49-F238E27FC236}">
                    <a16:creationId xmlns:a16="http://schemas.microsoft.com/office/drawing/2014/main" id="{272D1EE3-0EC3-25BB-06E1-3E0479E7751B}"/>
                  </a:ext>
                </a:extLst>
              </p:cNvPr>
              <p:cNvSpPr/>
              <p:nvPr/>
            </p:nvSpPr>
            <p:spPr>
              <a:xfrm>
                <a:off x="8561294" y="3968941"/>
                <a:ext cx="1389529" cy="1389529"/>
              </a:xfrm>
              <a:prstGeom prst="ellipse">
                <a:avLst/>
              </a:prstGeom>
              <a:solidFill>
                <a:srgbClr val="C0E0C0"/>
              </a:solidFill>
              <a:ln w="19050">
                <a:solidFill>
                  <a:schemeClr val="accent1">
                    <a:lumMod val="75000"/>
                  </a:schemeClr>
                </a:solidFill>
              </a:ln>
              <a:scene3d>
                <a:camera prst="isometricRightU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79" name="Ovale 78">
                <a:extLst>
                  <a:ext uri="{FF2B5EF4-FFF2-40B4-BE49-F238E27FC236}">
                    <a16:creationId xmlns:a16="http://schemas.microsoft.com/office/drawing/2014/main" id="{71132B11-F676-7148-53EA-1B63366F177F}"/>
                  </a:ext>
                </a:extLst>
              </p:cNvPr>
              <p:cNvSpPr/>
              <p:nvPr/>
            </p:nvSpPr>
            <p:spPr>
              <a:xfrm>
                <a:off x="7368988" y="3299012"/>
                <a:ext cx="1389529" cy="1389529"/>
              </a:xfrm>
              <a:prstGeom prst="ellipse">
                <a:avLst/>
              </a:prstGeom>
              <a:ln w="19050">
                <a:solidFill>
                  <a:schemeClr val="accent1">
                    <a:lumMod val="75000"/>
                  </a:schemeClr>
                </a:solidFill>
              </a:ln>
              <a:scene3d>
                <a:camera prst="isometricRightUp"/>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80" name="Figura a mano libera: forma 79">
                <a:extLst>
                  <a:ext uri="{FF2B5EF4-FFF2-40B4-BE49-F238E27FC236}">
                    <a16:creationId xmlns:a16="http://schemas.microsoft.com/office/drawing/2014/main" id="{B46CF77A-2015-157A-DBC7-BFE839DD55F4}"/>
                  </a:ext>
                </a:extLst>
              </p:cNvPr>
              <p:cNvSpPr/>
              <p:nvPr/>
            </p:nvSpPr>
            <p:spPr>
              <a:xfrm>
                <a:off x="7600950" y="3257550"/>
                <a:ext cx="1231900" cy="1809750"/>
              </a:xfrm>
              <a:custGeom>
                <a:avLst/>
                <a:gdLst>
                  <a:gd name="connsiteX0" fmla="*/ 933450 w 1231900"/>
                  <a:gd name="connsiteY0" fmla="*/ 0 h 1809750"/>
                  <a:gd name="connsiteX1" fmla="*/ 476250 w 1231900"/>
                  <a:gd name="connsiteY1" fmla="*/ 476250 h 1809750"/>
                  <a:gd name="connsiteX2" fmla="*/ 0 w 1231900"/>
                  <a:gd name="connsiteY2" fmla="*/ 1511300 h 1809750"/>
                  <a:gd name="connsiteX3" fmla="*/ 412750 w 1231900"/>
                  <a:gd name="connsiteY3" fmla="*/ 1809750 h 1809750"/>
                  <a:gd name="connsiteX4" fmla="*/ 1047750 w 1231900"/>
                  <a:gd name="connsiteY4" fmla="*/ 901700 h 1809750"/>
                  <a:gd name="connsiteX5" fmla="*/ 1231900 w 1231900"/>
                  <a:gd name="connsiteY5" fmla="*/ 95250 h 1809750"/>
                  <a:gd name="connsiteX6" fmla="*/ 933450 w 1231900"/>
                  <a:gd name="connsiteY6" fmla="*/ 0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900" h="1809750">
                    <a:moveTo>
                      <a:pt x="933450" y="0"/>
                    </a:moveTo>
                    <a:lnTo>
                      <a:pt x="476250" y="476250"/>
                    </a:lnTo>
                    <a:lnTo>
                      <a:pt x="0" y="1511300"/>
                    </a:lnTo>
                    <a:lnTo>
                      <a:pt x="412750" y="1809750"/>
                    </a:lnTo>
                    <a:lnTo>
                      <a:pt x="1047750" y="901700"/>
                    </a:lnTo>
                    <a:lnTo>
                      <a:pt x="1231900" y="95250"/>
                    </a:lnTo>
                    <a:lnTo>
                      <a:pt x="9334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1" name="Ovale 80">
                <a:extLst>
                  <a:ext uri="{FF2B5EF4-FFF2-40B4-BE49-F238E27FC236}">
                    <a16:creationId xmlns:a16="http://schemas.microsoft.com/office/drawing/2014/main" id="{FE2FA2FB-9C35-21BE-72E3-71A62E9804B3}"/>
                  </a:ext>
                </a:extLst>
              </p:cNvPr>
              <p:cNvSpPr/>
              <p:nvPr/>
            </p:nvSpPr>
            <p:spPr>
              <a:xfrm>
                <a:off x="7367308" y="3299012"/>
                <a:ext cx="1389529" cy="1389529"/>
              </a:xfrm>
              <a:prstGeom prst="ellipse">
                <a:avLst/>
              </a:prstGeom>
              <a:noFill/>
              <a:ln w="19050">
                <a:solidFill>
                  <a:schemeClr val="accent1">
                    <a:lumMod val="75000"/>
                  </a:schemeClr>
                </a:solidFill>
                <a:prstDash val="dash"/>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82" name="Connettore diritto 81">
                <a:extLst>
                  <a:ext uri="{FF2B5EF4-FFF2-40B4-BE49-F238E27FC236}">
                    <a16:creationId xmlns:a16="http://schemas.microsoft.com/office/drawing/2014/main" id="{C9597543-B0E9-7F26-CE3E-6ED6C1882640}"/>
                  </a:ext>
                </a:extLst>
              </p:cNvPr>
              <p:cNvCxnSpPr>
                <a:cxnSpLocks/>
              </p:cNvCxnSpPr>
              <p:nvPr/>
            </p:nvCxnSpPr>
            <p:spPr>
              <a:xfrm>
                <a:off x="7684787" y="4589565"/>
                <a:ext cx="1224449" cy="6833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6A1A75E5-2F06-780F-3B98-BDBDF0FBB9FE}"/>
                  </a:ext>
                </a:extLst>
              </p:cNvPr>
              <p:cNvCxnSpPr>
                <a:cxnSpLocks/>
              </p:cNvCxnSpPr>
              <p:nvPr/>
            </p:nvCxnSpPr>
            <p:spPr>
              <a:xfrm>
                <a:off x="8410575" y="3384550"/>
                <a:ext cx="1149350" cy="65405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9" name="Connettore 2 18">
              <a:extLst>
                <a:ext uri="{FF2B5EF4-FFF2-40B4-BE49-F238E27FC236}">
                  <a16:creationId xmlns:a16="http://schemas.microsoft.com/office/drawing/2014/main" id="{A39DF1B4-6868-7004-5527-5E63B183381E}"/>
                </a:ext>
              </a:extLst>
            </p:cNvPr>
            <p:cNvCxnSpPr/>
            <p:nvPr/>
          </p:nvCxnSpPr>
          <p:spPr>
            <a:xfrm>
              <a:off x="9626600" y="2219617"/>
              <a:ext cx="1733923" cy="14062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ttore 2 20">
              <a:extLst>
                <a:ext uri="{FF2B5EF4-FFF2-40B4-BE49-F238E27FC236}">
                  <a16:creationId xmlns:a16="http://schemas.microsoft.com/office/drawing/2014/main" id="{112173B3-EB59-6743-2D0A-00BCE0EB5D09}"/>
                </a:ext>
              </a:extLst>
            </p:cNvPr>
            <p:cNvCxnSpPr>
              <a:cxnSpLocks/>
            </p:cNvCxnSpPr>
            <p:nvPr/>
          </p:nvCxnSpPr>
          <p:spPr>
            <a:xfrm>
              <a:off x="10242550" y="2546642"/>
              <a:ext cx="1174750" cy="514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ttore 2 22">
              <a:extLst>
                <a:ext uri="{FF2B5EF4-FFF2-40B4-BE49-F238E27FC236}">
                  <a16:creationId xmlns:a16="http://schemas.microsoft.com/office/drawing/2014/main" id="{96AF2258-AEF3-8DF1-3783-DC531C24DB32}"/>
                </a:ext>
              </a:extLst>
            </p:cNvPr>
            <p:cNvCxnSpPr>
              <a:cxnSpLocks/>
            </p:cNvCxnSpPr>
            <p:nvPr/>
          </p:nvCxnSpPr>
          <p:spPr>
            <a:xfrm>
              <a:off x="9854099" y="2807355"/>
              <a:ext cx="1080787" cy="1180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nettore 2 24">
              <a:extLst>
                <a:ext uri="{FF2B5EF4-FFF2-40B4-BE49-F238E27FC236}">
                  <a16:creationId xmlns:a16="http://schemas.microsoft.com/office/drawing/2014/main" id="{6F938D5F-57C7-BA4C-F9AC-81EBCD56A2B5}"/>
                </a:ext>
              </a:extLst>
            </p:cNvPr>
            <p:cNvCxnSpPr>
              <a:cxnSpLocks/>
            </p:cNvCxnSpPr>
            <p:nvPr/>
          </p:nvCxnSpPr>
          <p:spPr>
            <a:xfrm>
              <a:off x="10166537" y="2959205"/>
              <a:ext cx="1193986" cy="9073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Ovale 26">
              <a:extLst>
                <a:ext uri="{FF2B5EF4-FFF2-40B4-BE49-F238E27FC236}">
                  <a16:creationId xmlns:a16="http://schemas.microsoft.com/office/drawing/2014/main" id="{0221798B-CFDE-7B7E-627D-16ABB4341E8F}"/>
                </a:ext>
              </a:extLst>
            </p:cNvPr>
            <p:cNvSpPr/>
            <p:nvPr/>
          </p:nvSpPr>
          <p:spPr>
            <a:xfrm>
              <a:off x="10854149" y="2792764"/>
              <a:ext cx="72000" cy="72000"/>
            </a:xfrm>
            <a:prstGeom prst="ellipse">
              <a:avLst/>
            </a:prstGeom>
            <a:solidFill>
              <a:srgbClr val="01870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Ovale 27">
              <a:extLst>
                <a:ext uri="{FF2B5EF4-FFF2-40B4-BE49-F238E27FC236}">
                  <a16:creationId xmlns:a16="http://schemas.microsoft.com/office/drawing/2014/main" id="{24CB09A6-4239-0D41-C1D9-62EF49AA21B5}"/>
                </a:ext>
              </a:extLst>
            </p:cNvPr>
            <p:cNvSpPr/>
            <p:nvPr/>
          </p:nvSpPr>
          <p:spPr>
            <a:xfrm>
              <a:off x="10570087" y="2983067"/>
              <a:ext cx="72000" cy="72000"/>
            </a:xfrm>
            <a:prstGeom prst="ellipse">
              <a:avLst/>
            </a:prstGeom>
            <a:solidFill>
              <a:srgbClr val="01870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Ovale 29">
              <a:extLst>
                <a:ext uri="{FF2B5EF4-FFF2-40B4-BE49-F238E27FC236}">
                  <a16:creationId xmlns:a16="http://schemas.microsoft.com/office/drawing/2014/main" id="{7F6E9C3C-2EF5-FB61-636E-471A64C3EC1B}"/>
                </a:ext>
              </a:extLst>
            </p:cNvPr>
            <p:cNvSpPr/>
            <p:nvPr/>
          </p:nvSpPr>
          <p:spPr>
            <a:xfrm>
              <a:off x="10691530" y="3340858"/>
              <a:ext cx="72000" cy="72000"/>
            </a:xfrm>
            <a:prstGeom prst="ellipse">
              <a:avLst/>
            </a:prstGeom>
            <a:solidFill>
              <a:srgbClr val="01870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Ovale 30">
              <a:extLst>
                <a:ext uri="{FF2B5EF4-FFF2-40B4-BE49-F238E27FC236}">
                  <a16:creationId xmlns:a16="http://schemas.microsoft.com/office/drawing/2014/main" id="{58FFA476-6E73-63C5-05C5-31203F2DF429}"/>
                </a:ext>
              </a:extLst>
            </p:cNvPr>
            <p:cNvSpPr/>
            <p:nvPr/>
          </p:nvSpPr>
          <p:spPr>
            <a:xfrm>
              <a:off x="10378466" y="3376858"/>
              <a:ext cx="72000" cy="72000"/>
            </a:xfrm>
            <a:prstGeom prst="ellipse">
              <a:avLst/>
            </a:prstGeom>
            <a:solidFill>
              <a:srgbClr val="01870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Ovale 32">
              <a:extLst>
                <a:ext uri="{FF2B5EF4-FFF2-40B4-BE49-F238E27FC236}">
                  <a16:creationId xmlns:a16="http://schemas.microsoft.com/office/drawing/2014/main" id="{79100D2F-8BC2-6FBE-0292-D2405C332914}"/>
                </a:ext>
              </a:extLst>
            </p:cNvPr>
            <p:cNvSpPr/>
            <p:nvPr/>
          </p:nvSpPr>
          <p:spPr>
            <a:xfrm>
              <a:off x="9613058" y="2183617"/>
              <a:ext cx="72000" cy="72000"/>
            </a:xfrm>
            <a:prstGeom prst="ellipse">
              <a:avLst/>
            </a:prstGeom>
            <a:solidFill>
              <a:srgbClr val="E306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Ovale 33">
              <a:extLst>
                <a:ext uri="{FF2B5EF4-FFF2-40B4-BE49-F238E27FC236}">
                  <a16:creationId xmlns:a16="http://schemas.microsoft.com/office/drawing/2014/main" id="{4DEEF7EE-AA21-1B7D-EF47-449DFF49209E}"/>
                </a:ext>
              </a:extLst>
            </p:cNvPr>
            <p:cNvSpPr/>
            <p:nvPr/>
          </p:nvSpPr>
          <p:spPr>
            <a:xfrm>
              <a:off x="9854099" y="2772436"/>
              <a:ext cx="72000" cy="72000"/>
            </a:xfrm>
            <a:prstGeom prst="ellipse">
              <a:avLst/>
            </a:prstGeom>
            <a:solidFill>
              <a:srgbClr val="E306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6" name="Ovale 35">
              <a:extLst>
                <a:ext uri="{FF2B5EF4-FFF2-40B4-BE49-F238E27FC236}">
                  <a16:creationId xmlns:a16="http://schemas.microsoft.com/office/drawing/2014/main" id="{4C9896ED-911B-6F74-3075-FC8A137F7810}"/>
                </a:ext>
              </a:extLst>
            </p:cNvPr>
            <p:cNvSpPr/>
            <p:nvPr/>
          </p:nvSpPr>
          <p:spPr>
            <a:xfrm>
              <a:off x="10211432" y="2507294"/>
              <a:ext cx="72000" cy="72000"/>
            </a:xfrm>
            <a:prstGeom prst="ellipse">
              <a:avLst/>
            </a:prstGeom>
            <a:solidFill>
              <a:srgbClr val="E306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7" name="Ovale 36">
              <a:extLst>
                <a:ext uri="{FF2B5EF4-FFF2-40B4-BE49-F238E27FC236}">
                  <a16:creationId xmlns:a16="http://schemas.microsoft.com/office/drawing/2014/main" id="{20297FF8-96BB-7C55-0C46-42937DD9D205}"/>
                </a:ext>
              </a:extLst>
            </p:cNvPr>
            <p:cNvSpPr/>
            <p:nvPr/>
          </p:nvSpPr>
          <p:spPr>
            <a:xfrm>
              <a:off x="10144450" y="2906483"/>
              <a:ext cx="72000" cy="72000"/>
            </a:xfrm>
            <a:prstGeom prst="ellipse">
              <a:avLst/>
            </a:prstGeom>
            <a:solidFill>
              <a:srgbClr val="E306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2" name="CasellaDiTesto 1">
            <a:extLst>
              <a:ext uri="{FF2B5EF4-FFF2-40B4-BE49-F238E27FC236}">
                <a16:creationId xmlns:a16="http://schemas.microsoft.com/office/drawing/2014/main" id="{2DB0FD04-5DF2-A96A-21E0-AE8717ADA889}"/>
              </a:ext>
            </a:extLst>
          </p:cNvPr>
          <p:cNvSpPr txBox="1"/>
          <p:nvPr/>
        </p:nvSpPr>
        <p:spPr>
          <a:xfrm>
            <a:off x="7190441" y="2636903"/>
            <a:ext cx="4259756" cy="923330"/>
          </a:xfrm>
          <a:prstGeom prst="rect">
            <a:avLst/>
          </a:prstGeom>
          <a:noFill/>
        </p:spPr>
        <p:txBody>
          <a:bodyPr wrap="square" rtlCol="0">
            <a:spAutoFit/>
          </a:bodyPr>
          <a:lstStyle/>
          <a:p>
            <a:r>
              <a:rPr lang="it-IT" dirty="0"/>
              <a:t>Il volume si svuota completamente, facendo transitare le particelle attraverso la superficie verde nel tempo </a:t>
            </a:r>
            <a:r>
              <a:rPr lang="it-IT" i="1" dirty="0" err="1"/>
              <a:t>dt</a:t>
            </a:r>
            <a:endParaRPr lang="it-IT" i="1" dirty="0"/>
          </a:p>
        </p:txBody>
      </p:sp>
      <p:sp>
        <p:nvSpPr>
          <p:cNvPr id="6" name="CasellaDiTesto 5">
            <a:extLst>
              <a:ext uri="{FF2B5EF4-FFF2-40B4-BE49-F238E27FC236}">
                <a16:creationId xmlns:a16="http://schemas.microsoft.com/office/drawing/2014/main" id="{1FF4E386-394E-8923-8E95-62E135DC4BF3}"/>
              </a:ext>
            </a:extLst>
          </p:cNvPr>
          <p:cNvSpPr txBox="1"/>
          <p:nvPr/>
        </p:nvSpPr>
        <p:spPr>
          <a:xfrm>
            <a:off x="184978" y="4509482"/>
            <a:ext cx="11069009" cy="369332"/>
          </a:xfrm>
          <a:prstGeom prst="rect">
            <a:avLst/>
          </a:prstGeom>
          <a:noFill/>
        </p:spPr>
        <p:txBody>
          <a:bodyPr wrap="square" rtlCol="0">
            <a:spAutoFit/>
          </a:bodyPr>
          <a:lstStyle/>
          <a:p>
            <a:r>
              <a:rPr lang="it-IT" dirty="0"/>
              <a:t>La portata è la variazione del prodotto (</a:t>
            </a:r>
            <a:r>
              <a:rPr lang="it-IT" i="1" dirty="0"/>
              <a:t>p V)</a:t>
            </a:r>
            <a:r>
              <a:rPr lang="it-IT" dirty="0"/>
              <a:t> nel tempo </a:t>
            </a:r>
            <a:r>
              <a:rPr lang="it-IT" i="1" dirty="0" err="1"/>
              <a:t>dt</a:t>
            </a:r>
            <a:r>
              <a:rPr lang="it-IT" dirty="0"/>
              <a:t>, ovvero:</a:t>
            </a:r>
            <a:endParaRPr lang="it-IT" i="1" dirty="0"/>
          </a:p>
        </p:txBody>
      </p:sp>
    </p:spTree>
    <p:extLst>
      <p:ext uri="{BB962C8B-B14F-4D97-AF65-F5344CB8AC3E}">
        <p14:creationId xmlns:p14="http://schemas.microsoft.com/office/powerpoint/2010/main" val="295965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C74BD-B5FC-A19E-0F4E-0761C9C35CBC}"/>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A3735C9C-879F-AE29-3D29-4FBE37A23E21}"/>
              </a:ext>
            </a:extLst>
          </p:cNvPr>
          <p:cNvSpPr>
            <a:spLocks noGrp="1"/>
          </p:cNvSpPr>
          <p:nvPr>
            <p:ph type="title"/>
          </p:nvPr>
        </p:nvSpPr>
        <p:spPr/>
        <p:txBody>
          <a:bodyPr>
            <a:normAutofit fontScale="90000"/>
          </a:bodyPr>
          <a:lstStyle/>
          <a:p>
            <a:r>
              <a:rPr lang="it-IT" dirty="0"/>
              <a:t>Definizione di Portata (Throughput) (3/3)</a:t>
            </a:r>
          </a:p>
        </p:txBody>
      </p:sp>
      <p:graphicFrame>
        <p:nvGraphicFramePr>
          <p:cNvPr id="51" name="Tabella 51">
            <a:extLst>
              <a:ext uri="{FF2B5EF4-FFF2-40B4-BE49-F238E27FC236}">
                <a16:creationId xmlns:a16="http://schemas.microsoft.com/office/drawing/2014/main" id="{1FAFF155-AB8B-2BB2-3E85-7E32FBB5DB3B}"/>
              </a:ext>
            </a:extLst>
          </p:cNvPr>
          <p:cNvGraphicFramePr>
            <a:graphicFrameLocks noGrp="1"/>
          </p:cNvGraphicFramePr>
          <p:nvPr/>
        </p:nvGraphicFramePr>
        <p:xfrm>
          <a:off x="1053556" y="1647988"/>
          <a:ext cx="6525112" cy="3337560"/>
        </p:xfrm>
        <a:graphic>
          <a:graphicData uri="http://schemas.openxmlformats.org/drawingml/2006/table">
            <a:tbl>
              <a:tblPr firstRow="1" bandRow="1">
                <a:tableStyleId>{5C22544A-7EE6-4342-B048-85BDC9FD1C3A}</a:tableStyleId>
              </a:tblPr>
              <a:tblGrid>
                <a:gridCol w="2448624">
                  <a:extLst>
                    <a:ext uri="{9D8B030D-6E8A-4147-A177-3AD203B41FA5}">
                      <a16:colId xmlns:a16="http://schemas.microsoft.com/office/drawing/2014/main" val="4121254829"/>
                    </a:ext>
                  </a:extLst>
                </a:gridCol>
                <a:gridCol w="1367155">
                  <a:extLst>
                    <a:ext uri="{9D8B030D-6E8A-4147-A177-3AD203B41FA5}">
                      <a16:colId xmlns:a16="http://schemas.microsoft.com/office/drawing/2014/main" val="444554453"/>
                    </a:ext>
                  </a:extLst>
                </a:gridCol>
                <a:gridCol w="2709333">
                  <a:extLst>
                    <a:ext uri="{9D8B030D-6E8A-4147-A177-3AD203B41FA5}">
                      <a16:colId xmlns:a16="http://schemas.microsoft.com/office/drawing/2014/main" val="3184832438"/>
                    </a:ext>
                  </a:extLst>
                </a:gridCol>
              </a:tblGrid>
              <a:tr h="370840">
                <a:tc>
                  <a:txBody>
                    <a:bodyPr/>
                    <a:lstStyle/>
                    <a:p>
                      <a:r>
                        <a:rPr lang="it-IT" dirty="0"/>
                        <a:t>mbar lt/s </a:t>
                      </a:r>
                      <a:r>
                        <a:rPr lang="it-IT" dirty="0">
                          <a:latin typeface="Calibri" panose="020F0502020204030204" pitchFamily="34" charset="0"/>
                          <a:cs typeface="Calibri" panose="020F0502020204030204" pitchFamily="34" charset="0"/>
                        </a:rPr>
                        <a:t>≈ </a:t>
                      </a:r>
                      <a:r>
                        <a:rPr lang="it-IT" dirty="0"/>
                        <a:t>cm</a:t>
                      </a:r>
                      <a:r>
                        <a:rPr lang="it-IT" baseline="30000" dirty="0"/>
                        <a:t>3</a:t>
                      </a:r>
                      <a:r>
                        <a:rPr lang="it-IT" dirty="0"/>
                        <a:t>/s (NTP)</a:t>
                      </a:r>
                    </a:p>
                  </a:txBody>
                  <a:tcPr/>
                </a:tc>
                <a:tc>
                  <a:txBody>
                    <a:bodyPr/>
                    <a:lstStyle/>
                    <a:p>
                      <a:r>
                        <a:rPr lang="it-IT" dirty="0"/>
                        <a:t>1 cm</a:t>
                      </a:r>
                      <a:r>
                        <a:rPr lang="it-IT" baseline="30000" dirty="0"/>
                        <a:t>3</a:t>
                      </a:r>
                      <a:r>
                        <a:rPr lang="it-IT" baseline="-25000" dirty="0"/>
                        <a:t> </a:t>
                      </a:r>
                      <a:r>
                        <a:rPr lang="it-IT" baseline="0" dirty="0"/>
                        <a:t>ogni…</a:t>
                      </a:r>
                    </a:p>
                  </a:txBody>
                  <a:tcPr/>
                </a:tc>
                <a:tc>
                  <a:txBody>
                    <a:bodyPr/>
                    <a:lstStyle/>
                    <a:p>
                      <a:r>
                        <a:rPr lang="it-IT" dirty="0"/>
                        <a:t>Rateo di Bolle in acqua*</a:t>
                      </a:r>
                    </a:p>
                  </a:txBody>
                  <a:tcPr/>
                </a:tc>
                <a:extLst>
                  <a:ext uri="{0D108BD9-81ED-4DB2-BD59-A6C34878D82A}">
                    <a16:rowId xmlns:a16="http://schemas.microsoft.com/office/drawing/2014/main" val="712549302"/>
                  </a:ext>
                </a:extLst>
              </a:tr>
              <a:tr h="370840">
                <a:tc>
                  <a:txBody>
                    <a:bodyPr/>
                    <a:lstStyle/>
                    <a:p>
                      <a:r>
                        <a:rPr lang="it-IT" dirty="0"/>
                        <a:t>10</a:t>
                      </a:r>
                      <a:r>
                        <a:rPr lang="it-IT" baseline="30000" dirty="0"/>
                        <a:t>-1</a:t>
                      </a:r>
                    </a:p>
                  </a:txBody>
                  <a:tcPr/>
                </a:tc>
                <a:tc>
                  <a:txBody>
                    <a:bodyPr/>
                    <a:lstStyle/>
                    <a:p>
                      <a:r>
                        <a:rPr lang="it-IT" dirty="0"/>
                        <a:t>10 secondi</a:t>
                      </a:r>
                    </a:p>
                  </a:txBody>
                  <a:tcPr/>
                </a:tc>
                <a:tc>
                  <a:txBody>
                    <a:bodyPr/>
                    <a:lstStyle/>
                    <a:p>
                      <a:r>
                        <a:rPr lang="it-IT" dirty="0"/>
                        <a:t>4 bolle/sec</a:t>
                      </a:r>
                    </a:p>
                  </a:txBody>
                  <a:tcPr/>
                </a:tc>
                <a:extLst>
                  <a:ext uri="{0D108BD9-81ED-4DB2-BD59-A6C34878D82A}">
                    <a16:rowId xmlns:a16="http://schemas.microsoft.com/office/drawing/2014/main" val="1088593711"/>
                  </a:ext>
                </a:extLst>
              </a:tr>
              <a:tr h="370840">
                <a:tc>
                  <a:txBody>
                    <a:bodyPr/>
                    <a:lstStyle/>
                    <a:p>
                      <a:r>
                        <a:rPr lang="it-IT" dirty="0"/>
                        <a:t>10</a:t>
                      </a:r>
                      <a:r>
                        <a:rPr lang="it-IT" baseline="30000" dirty="0"/>
                        <a:t>-2</a:t>
                      </a:r>
                    </a:p>
                  </a:txBody>
                  <a:tcPr/>
                </a:tc>
                <a:tc>
                  <a:txBody>
                    <a:bodyPr/>
                    <a:lstStyle/>
                    <a:p>
                      <a:r>
                        <a:rPr lang="it-IT" dirty="0"/>
                        <a:t>100 secondi</a:t>
                      </a:r>
                    </a:p>
                  </a:txBody>
                  <a:tcPr/>
                </a:tc>
                <a:tc>
                  <a:txBody>
                    <a:bodyPr/>
                    <a:lstStyle/>
                    <a:p>
                      <a:r>
                        <a:rPr lang="it-IT" dirty="0"/>
                        <a:t>25 bolle/min</a:t>
                      </a:r>
                    </a:p>
                  </a:txBody>
                  <a:tcPr/>
                </a:tc>
                <a:extLst>
                  <a:ext uri="{0D108BD9-81ED-4DB2-BD59-A6C34878D82A}">
                    <a16:rowId xmlns:a16="http://schemas.microsoft.com/office/drawing/2014/main" val="2961983063"/>
                  </a:ext>
                </a:extLst>
              </a:tr>
              <a:tr h="370840">
                <a:tc>
                  <a:txBody>
                    <a:bodyPr/>
                    <a:lstStyle/>
                    <a:p>
                      <a:r>
                        <a:rPr lang="it-IT" dirty="0"/>
                        <a:t>10</a:t>
                      </a:r>
                      <a:r>
                        <a:rPr lang="it-IT" baseline="30000" dirty="0"/>
                        <a:t>-3</a:t>
                      </a:r>
                    </a:p>
                  </a:txBody>
                  <a:tcPr/>
                </a:tc>
                <a:tc>
                  <a:txBody>
                    <a:bodyPr/>
                    <a:lstStyle/>
                    <a:p>
                      <a:r>
                        <a:rPr lang="it-IT" dirty="0"/>
                        <a:t>20 minuti</a:t>
                      </a:r>
                    </a:p>
                  </a:txBody>
                  <a:tcPr/>
                </a:tc>
                <a:tc>
                  <a:txBody>
                    <a:bodyPr/>
                    <a:lstStyle/>
                    <a:p>
                      <a:r>
                        <a:rPr lang="it-IT" dirty="0"/>
                        <a:t>2 bolle/min</a:t>
                      </a:r>
                    </a:p>
                  </a:txBody>
                  <a:tcPr/>
                </a:tc>
                <a:extLst>
                  <a:ext uri="{0D108BD9-81ED-4DB2-BD59-A6C34878D82A}">
                    <a16:rowId xmlns:a16="http://schemas.microsoft.com/office/drawing/2014/main" val="4194222558"/>
                  </a:ext>
                </a:extLst>
              </a:tr>
              <a:tr h="370840">
                <a:tc>
                  <a:txBody>
                    <a:bodyPr/>
                    <a:lstStyle/>
                    <a:p>
                      <a:r>
                        <a:rPr lang="it-IT" dirty="0"/>
                        <a:t>10</a:t>
                      </a:r>
                      <a:r>
                        <a:rPr lang="it-IT" baseline="30000" dirty="0"/>
                        <a:t>-4</a:t>
                      </a:r>
                    </a:p>
                  </a:txBody>
                  <a:tcPr/>
                </a:tc>
                <a:tc>
                  <a:txBody>
                    <a:bodyPr/>
                    <a:lstStyle/>
                    <a:p>
                      <a:r>
                        <a:rPr lang="it-IT" dirty="0"/>
                        <a:t>3 ore</a:t>
                      </a:r>
                    </a:p>
                  </a:txBody>
                  <a:tcPr/>
                </a:tc>
                <a:tc>
                  <a:txBody>
                    <a:bodyPr/>
                    <a:lstStyle/>
                    <a:p>
                      <a:r>
                        <a:rPr lang="it-IT" dirty="0"/>
                        <a:t>1 bolla/5min</a:t>
                      </a:r>
                    </a:p>
                  </a:txBody>
                  <a:tcPr/>
                </a:tc>
                <a:extLst>
                  <a:ext uri="{0D108BD9-81ED-4DB2-BD59-A6C34878D82A}">
                    <a16:rowId xmlns:a16="http://schemas.microsoft.com/office/drawing/2014/main" val="3843206177"/>
                  </a:ext>
                </a:extLst>
              </a:tr>
              <a:tr h="370840">
                <a:tc>
                  <a:txBody>
                    <a:bodyPr/>
                    <a:lstStyle/>
                    <a:p>
                      <a:r>
                        <a:rPr lang="it-IT" dirty="0"/>
                        <a:t>10</a:t>
                      </a:r>
                      <a:r>
                        <a:rPr lang="it-IT" baseline="30000" dirty="0"/>
                        <a:t>-5</a:t>
                      </a:r>
                    </a:p>
                  </a:txBody>
                  <a:tcPr/>
                </a:tc>
                <a:tc>
                  <a:txBody>
                    <a:bodyPr/>
                    <a:lstStyle/>
                    <a:p>
                      <a:r>
                        <a:rPr lang="it-IT" dirty="0"/>
                        <a:t>24 ore</a:t>
                      </a:r>
                    </a:p>
                  </a:txBody>
                  <a:tcPr/>
                </a:tc>
                <a:tc>
                  <a:txBody>
                    <a:bodyPr/>
                    <a:lstStyle/>
                    <a:p>
                      <a:r>
                        <a:rPr lang="it-IT" dirty="0"/>
                        <a:t>Non misurabile</a:t>
                      </a:r>
                    </a:p>
                  </a:txBody>
                  <a:tcPr/>
                </a:tc>
                <a:extLst>
                  <a:ext uri="{0D108BD9-81ED-4DB2-BD59-A6C34878D82A}">
                    <a16:rowId xmlns:a16="http://schemas.microsoft.com/office/drawing/2014/main" val="2326572301"/>
                  </a:ext>
                </a:extLst>
              </a:tr>
              <a:tr h="370840">
                <a:tc>
                  <a:txBody>
                    <a:bodyPr/>
                    <a:lstStyle/>
                    <a:p>
                      <a:r>
                        <a:rPr lang="it-IT" dirty="0"/>
                        <a:t>10</a:t>
                      </a:r>
                      <a:r>
                        <a:rPr lang="it-IT" baseline="30000" dirty="0"/>
                        <a:t>-7</a:t>
                      </a:r>
                    </a:p>
                  </a:txBody>
                  <a:tcPr/>
                </a:tc>
                <a:tc>
                  <a:txBody>
                    <a:bodyPr/>
                    <a:lstStyle/>
                    <a:p>
                      <a:r>
                        <a:rPr lang="it-IT" dirty="0"/>
                        <a:t>3 mesi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Non misurabile</a:t>
                      </a:r>
                    </a:p>
                  </a:txBody>
                  <a:tcPr/>
                </a:tc>
                <a:extLst>
                  <a:ext uri="{0D108BD9-81ED-4DB2-BD59-A6C34878D82A}">
                    <a16:rowId xmlns:a16="http://schemas.microsoft.com/office/drawing/2014/main" val="2545170859"/>
                  </a:ext>
                </a:extLst>
              </a:tr>
              <a:tr h="370840">
                <a:tc>
                  <a:txBody>
                    <a:bodyPr/>
                    <a:lstStyle/>
                    <a:p>
                      <a:r>
                        <a:rPr lang="it-IT" dirty="0"/>
                        <a:t>10</a:t>
                      </a:r>
                      <a:r>
                        <a:rPr lang="it-IT" baseline="30000" dirty="0"/>
                        <a:t>-9</a:t>
                      </a:r>
                    </a:p>
                  </a:txBody>
                  <a:tcPr/>
                </a:tc>
                <a:tc>
                  <a:txBody>
                    <a:bodyPr/>
                    <a:lstStyle/>
                    <a:p>
                      <a:r>
                        <a:rPr lang="it-IT" dirty="0"/>
                        <a:t>30 anni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Non misurabile</a:t>
                      </a:r>
                    </a:p>
                  </a:txBody>
                  <a:tcPr/>
                </a:tc>
                <a:extLst>
                  <a:ext uri="{0D108BD9-81ED-4DB2-BD59-A6C34878D82A}">
                    <a16:rowId xmlns:a16="http://schemas.microsoft.com/office/drawing/2014/main" val="556381975"/>
                  </a:ext>
                </a:extLst>
              </a:tr>
              <a:tr h="370840">
                <a:tc>
                  <a:txBody>
                    <a:bodyPr/>
                    <a:lstStyle/>
                    <a:p>
                      <a:r>
                        <a:rPr lang="it-IT" dirty="0"/>
                        <a:t>10</a:t>
                      </a:r>
                      <a:r>
                        <a:rPr lang="it-IT" baseline="30000" dirty="0"/>
                        <a:t>-11</a:t>
                      </a:r>
                    </a:p>
                  </a:txBody>
                  <a:tcPr>
                    <a:solidFill>
                      <a:srgbClr val="FFFF00"/>
                    </a:solidFill>
                  </a:tcPr>
                </a:tc>
                <a:tc>
                  <a:txBody>
                    <a:bodyPr/>
                    <a:lstStyle/>
                    <a:p>
                      <a:r>
                        <a:rPr lang="it-IT" dirty="0"/>
                        <a:t>3000 anni</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Non misurabile</a:t>
                      </a:r>
                    </a:p>
                  </a:txBody>
                  <a:tcPr/>
                </a:tc>
                <a:extLst>
                  <a:ext uri="{0D108BD9-81ED-4DB2-BD59-A6C34878D82A}">
                    <a16:rowId xmlns:a16="http://schemas.microsoft.com/office/drawing/2014/main" val="1821117888"/>
                  </a:ext>
                </a:extLst>
              </a:tr>
            </a:tbl>
          </a:graphicData>
        </a:graphic>
      </p:graphicFrame>
      <p:grpSp>
        <p:nvGrpSpPr>
          <p:cNvPr id="62" name="Gruppo 61">
            <a:extLst>
              <a:ext uri="{FF2B5EF4-FFF2-40B4-BE49-F238E27FC236}">
                <a16:creationId xmlns:a16="http://schemas.microsoft.com/office/drawing/2014/main" id="{B79AD927-2847-A4D9-DEC4-B146BC027190}"/>
              </a:ext>
            </a:extLst>
          </p:cNvPr>
          <p:cNvGrpSpPr/>
          <p:nvPr/>
        </p:nvGrpSpPr>
        <p:grpSpPr>
          <a:xfrm>
            <a:off x="8557161" y="1885951"/>
            <a:ext cx="2963632" cy="2957615"/>
            <a:chOff x="8557161" y="3505201"/>
            <a:chExt cx="2963632" cy="2957615"/>
          </a:xfrm>
        </p:grpSpPr>
        <p:sp>
          <p:nvSpPr>
            <p:cNvPr id="52" name="CasellaDiTesto 51">
              <a:extLst>
                <a:ext uri="{FF2B5EF4-FFF2-40B4-BE49-F238E27FC236}">
                  <a16:creationId xmlns:a16="http://schemas.microsoft.com/office/drawing/2014/main" id="{DF80AFB4-F7F1-9C4C-438B-6DEFCC2D07BB}"/>
                </a:ext>
              </a:extLst>
            </p:cNvPr>
            <p:cNvSpPr txBox="1"/>
            <p:nvPr/>
          </p:nvSpPr>
          <p:spPr>
            <a:xfrm>
              <a:off x="8557161" y="6093484"/>
              <a:ext cx="2963632" cy="369332"/>
            </a:xfrm>
            <a:prstGeom prst="rect">
              <a:avLst/>
            </a:prstGeom>
            <a:noFill/>
          </p:spPr>
          <p:txBody>
            <a:bodyPr wrap="none" rtlCol="0">
              <a:spAutoFit/>
            </a:bodyPr>
            <a:lstStyle/>
            <a:p>
              <a:r>
                <a:rPr lang="it-IT" dirty="0"/>
                <a:t>*Diametro 3mm a 1 atm 20°C</a:t>
              </a:r>
            </a:p>
          </p:txBody>
        </p:sp>
        <p:sp>
          <p:nvSpPr>
            <p:cNvPr id="53" name="Rettangolo con angoli arrotondati 52">
              <a:extLst>
                <a:ext uri="{FF2B5EF4-FFF2-40B4-BE49-F238E27FC236}">
                  <a16:creationId xmlns:a16="http://schemas.microsoft.com/office/drawing/2014/main" id="{58544A83-68DC-0C8D-B6EA-402B4AA4ABE2}"/>
                </a:ext>
              </a:extLst>
            </p:cNvPr>
            <p:cNvSpPr/>
            <p:nvPr/>
          </p:nvSpPr>
          <p:spPr>
            <a:xfrm>
              <a:off x="8973671" y="3747247"/>
              <a:ext cx="1889172" cy="2127986"/>
            </a:xfrm>
            <a:prstGeom prst="round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4" name="Rettangolo 53">
              <a:extLst>
                <a:ext uri="{FF2B5EF4-FFF2-40B4-BE49-F238E27FC236}">
                  <a16:creationId xmlns:a16="http://schemas.microsoft.com/office/drawing/2014/main" id="{7E281DF5-012C-1B53-488F-B64C92E6A699}"/>
                </a:ext>
              </a:extLst>
            </p:cNvPr>
            <p:cNvSpPr/>
            <p:nvPr/>
          </p:nvSpPr>
          <p:spPr>
            <a:xfrm>
              <a:off x="8557161" y="3505201"/>
              <a:ext cx="2790102" cy="515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5" name="Rettangolo 54">
              <a:extLst>
                <a:ext uri="{FF2B5EF4-FFF2-40B4-BE49-F238E27FC236}">
                  <a16:creationId xmlns:a16="http://schemas.microsoft.com/office/drawing/2014/main" id="{06489BAE-2DF0-7981-5F29-DA66D317D339}"/>
                </a:ext>
              </a:extLst>
            </p:cNvPr>
            <p:cNvSpPr/>
            <p:nvPr/>
          </p:nvSpPr>
          <p:spPr>
            <a:xfrm>
              <a:off x="8995140" y="4016376"/>
              <a:ext cx="1850296" cy="515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61" name="Gruppo 60">
            <a:extLst>
              <a:ext uri="{FF2B5EF4-FFF2-40B4-BE49-F238E27FC236}">
                <a16:creationId xmlns:a16="http://schemas.microsoft.com/office/drawing/2014/main" id="{85CB9A3C-57CF-15F3-9F08-1C1DBA90ECE2}"/>
              </a:ext>
            </a:extLst>
          </p:cNvPr>
          <p:cNvGrpSpPr/>
          <p:nvPr/>
        </p:nvGrpSpPr>
        <p:grpSpPr>
          <a:xfrm rot="17515775">
            <a:off x="9013683" y="2496941"/>
            <a:ext cx="3220252" cy="447523"/>
            <a:chOff x="8121933" y="3038637"/>
            <a:chExt cx="3220252" cy="447523"/>
          </a:xfrm>
        </p:grpSpPr>
        <p:sp>
          <p:nvSpPr>
            <p:cNvPr id="56" name="Triangolo isoscele 55">
              <a:extLst>
                <a:ext uri="{FF2B5EF4-FFF2-40B4-BE49-F238E27FC236}">
                  <a16:creationId xmlns:a16="http://schemas.microsoft.com/office/drawing/2014/main" id="{8DDB0FE4-4431-633D-8C1A-F343632E12DB}"/>
                </a:ext>
              </a:extLst>
            </p:cNvPr>
            <p:cNvSpPr/>
            <p:nvPr/>
          </p:nvSpPr>
          <p:spPr>
            <a:xfrm rot="16200000">
              <a:off x="8619486" y="2717203"/>
              <a:ext cx="206931" cy="849800"/>
            </a:xfrm>
            <a:prstGeom prst="triangl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7" name="Rettangolo 56">
              <a:extLst>
                <a:ext uri="{FF2B5EF4-FFF2-40B4-BE49-F238E27FC236}">
                  <a16:creationId xmlns:a16="http://schemas.microsoft.com/office/drawing/2014/main" id="{F90AB6E8-ED5F-689B-0695-3CDD2DA980AB}"/>
                </a:ext>
              </a:extLst>
            </p:cNvPr>
            <p:cNvSpPr/>
            <p:nvPr/>
          </p:nvSpPr>
          <p:spPr>
            <a:xfrm>
              <a:off x="9147850" y="3038639"/>
              <a:ext cx="819690" cy="206930"/>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8" name="Rettangolo 57">
              <a:extLst>
                <a:ext uri="{FF2B5EF4-FFF2-40B4-BE49-F238E27FC236}">
                  <a16:creationId xmlns:a16="http://schemas.microsoft.com/office/drawing/2014/main" id="{9E53F99D-5A8A-BF64-C6F4-2E2F94F06556}"/>
                </a:ext>
              </a:extLst>
            </p:cNvPr>
            <p:cNvSpPr/>
            <p:nvPr/>
          </p:nvSpPr>
          <p:spPr>
            <a:xfrm>
              <a:off x="8121933" y="3059399"/>
              <a:ext cx="320040" cy="2830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9" name="Rettangolo 58">
              <a:extLst>
                <a:ext uri="{FF2B5EF4-FFF2-40B4-BE49-F238E27FC236}">
                  <a16:creationId xmlns:a16="http://schemas.microsoft.com/office/drawing/2014/main" id="{7ACD1750-8CE2-DFAB-131C-32D6393B78DE}"/>
                </a:ext>
              </a:extLst>
            </p:cNvPr>
            <p:cNvSpPr/>
            <p:nvPr/>
          </p:nvSpPr>
          <p:spPr>
            <a:xfrm rot="1179736">
              <a:off x="9874110" y="3279230"/>
              <a:ext cx="1468075" cy="206930"/>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63" name="Ovale 62">
            <a:extLst>
              <a:ext uri="{FF2B5EF4-FFF2-40B4-BE49-F238E27FC236}">
                <a16:creationId xmlns:a16="http://schemas.microsoft.com/office/drawing/2014/main" id="{4BF33FC1-90D9-3E8E-3550-81D9C7715772}"/>
              </a:ext>
            </a:extLst>
          </p:cNvPr>
          <p:cNvSpPr/>
          <p:nvPr/>
        </p:nvSpPr>
        <p:spPr>
          <a:xfrm>
            <a:off x="9916212" y="3942550"/>
            <a:ext cx="72000" cy="7200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4" name="Ovale 63">
            <a:extLst>
              <a:ext uri="{FF2B5EF4-FFF2-40B4-BE49-F238E27FC236}">
                <a16:creationId xmlns:a16="http://schemas.microsoft.com/office/drawing/2014/main" id="{503CCD0F-35AF-2B38-F5C9-2E1688F5DF88}"/>
              </a:ext>
            </a:extLst>
          </p:cNvPr>
          <p:cNvSpPr/>
          <p:nvPr/>
        </p:nvSpPr>
        <p:spPr>
          <a:xfrm>
            <a:off x="9917147" y="3729403"/>
            <a:ext cx="72000" cy="7200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5" name="Ovale 64">
            <a:extLst>
              <a:ext uri="{FF2B5EF4-FFF2-40B4-BE49-F238E27FC236}">
                <a16:creationId xmlns:a16="http://schemas.microsoft.com/office/drawing/2014/main" id="{4C5B0AE5-C787-2D96-B1E9-6AFC817F8609}"/>
              </a:ext>
            </a:extLst>
          </p:cNvPr>
          <p:cNvSpPr/>
          <p:nvPr/>
        </p:nvSpPr>
        <p:spPr>
          <a:xfrm>
            <a:off x="9808684" y="3600429"/>
            <a:ext cx="72000" cy="7200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6" name="Ovale 65">
            <a:extLst>
              <a:ext uri="{FF2B5EF4-FFF2-40B4-BE49-F238E27FC236}">
                <a16:creationId xmlns:a16="http://schemas.microsoft.com/office/drawing/2014/main" id="{3D9D4A87-86BD-9B8B-238F-3149CCBFCF07}"/>
              </a:ext>
            </a:extLst>
          </p:cNvPr>
          <p:cNvSpPr/>
          <p:nvPr/>
        </p:nvSpPr>
        <p:spPr>
          <a:xfrm>
            <a:off x="9908320" y="3500380"/>
            <a:ext cx="72000" cy="7200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7" name="Ovale 66">
            <a:extLst>
              <a:ext uri="{FF2B5EF4-FFF2-40B4-BE49-F238E27FC236}">
                <a16:creationId xmlns:a16="http://schemas.microsoft.com/office/drawing/2014/main" id="{AA9205E8-6FC8-F570-B686-29E0EA3E0C7F}"/>
              </a:ext>
            </a:extLst>
          </p:cNvPr>
          <p:cNvSpPr/>
          <p:nvPr/>
        </p:nvSpPr>
        <p:spPr>
          <a:xfrm>
            <a:off x="9695421" y="3365865"/>
            <a:ext cx="72000" cy="7200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8" name="Ovale 67">
            <a:extLst>
              <a:ext uri="{FF2B5EF4-FFF2-40B4-BE49-F238E27FC236}">
                <a16:creationId xmlns:a16="http://schemas.microsoft.com/office/drawing/2014/main" id="{346F2AAC-BFDE-6457-7E20-925F7C1BEB5F}"/>
              </a:ext>
            </a:extLst>
          </p:cNvPr>
          <p:cNvSpPr/>
          <p:nvPr/>
        </p:nvSpPr>
        <p:spPr>
          <a:xfrm>
            <a:off x="9737433" y="3156607"/>
            <a:ext cx="72000" cy="7200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9" name="Figura a mano libera: forma 68">
            <a:extLst>
              <a:ext uri="{FF2B5EF4-FFF2-40B4-BE49-F238E27FC236}">
                <a16:creationId xmlns:a16="http://schemas.microsoft.com/office/drawing/2014/main" id="{D181EDEF-870D-81F8-5EAB-A3CFBA4B1867}"/>
              </a:ext>
            </a:extLst>
          </p:cNvPr>
          <p:cNvSpPr/>
          <p:nvPr/>
        </p:nvSpPr>
        <p:spPr>
          <a:xfrm>
            <a:off x="9795058" y="3228607"/>
            <a:ext cx="96646" cy="311972"/>
          </a:xfrm>
          <a:custGeom>
            <a:avLst/>
            <a:gdLst>
              <a:gd name="connsiteX0" fmla="*/ 0 w 96646"/>
              <a:gd name="connsiteY0" fmla="*/ 0 h 311972"/>
              <a:gd name="connsiteX1" fmla="*/ 43441 w 96646"/>
              <a:gd name="connsiteY1" fmla="*/ 122929 h 311972"/>
              <a:gd name="connsiteX2" fmla="*/ 86882 w 96646"/>
              <a:gd name="connsiteY2" fmla="*/ 195240 h 311972"/>
              <a:gd name="connsiteX3" fmla="*/ 78194 w 96646"/>
              <a:gd name="connsiteY3" fmla="*/ 310938 h 311972"/>
              <a:gd name="connsiteX4" fmla="*/ 69506 w 96646"/>
              <a:gd name="connsiteY4" fmla="*/ 310938 h 311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46" h="311972" extrusionOk="0">
                <a:moveTo>
                  <a:pt x="0" y="0"/>
                </a:moveTo>
                <a:cubicBezTo>
                  <a:pt x="11492" y="61314"/>
                  <a:pt x="7657" y="40402"/>
                  <a:pt x="43441" y="122929"/>
                </a:cubicBezTo>
                <a:cubicBezTo>
                  <a:pt x="68370" y="173198"/>
                  <a:pt x="60412" y="163115"/>
                  <a:pt x="86882" y="195240"/>
                </a:cubicBezTo>
                <a:cubicBezTo>
                  <a:pt x="98248" y="250282"/>
                  <a:pt x="102214" y="237651"/>
                  <a:pt x="78194" y="310938"/>
                </a:cubicBezTo>
                <a:cubicBezTo>
                  <a:pt x="77583" y="313385"/>
                  <a:pt x="72725" y="310827"/>
                  <a:pt x="69506" y="310938"/>
                </a:cubicBezTo>
              </a:path>
            </a:pathLst>
          </a:custGeom>
          <a:noFill/>
          <a:ln w="9525">
            <a:extLst>
              <a:ext uri="{C807C97D-BFC1-408E-A445-0C87EB9F89A2}">
                <ask:lineSketchStyleProps xmlns:ask="http://schemas.microsoft.com/office/drawing/2018/sketchyshapes" sd="814178887">
                  <a:custGeom>
                    <a:avLst/>
                    <a:gdLst>
                      <a:gd name="connsiteX0" fmla="*/ 0 w 84763"/>
                      <a:gd name="connsiteY0" fmla="*/ 0 h 328749"/>
                      <a:gd name="connsiteX1" fmla="*/ 38100 w 84763"/>
                      <a:gd name="connsiteY1" fmla="*/ 129540 h 328749"/>
                      <a:gd name="connsiteX2" fmla="*/ 76200 w 84763"/>
                      <a:gd name="connsiteY2" fmla="*/ 205740 h 328749"/>
                      <a:gd name="connsiteX3" fmla="*/ 68580 w 84763"/>
                      <a:gd name="connsiteY3" fmla="*/ 327660 h 328749"/>
                      <a:gd name="connsiteX4" fmla="*/ 60960 w 84763"/>
                      <a:gd name="connsiteY4" fmla="*/ 327660 h 32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3" h="328749">
                        <a:moveTo>
                          <a:pt x="0" y="0"/>
                        </a:moveTo>
                        <a:cubicBezTo>
                          <a:pt x="11540" y="69238"/>
                          <a:pt x="4202" y="42375"/>
                          <a:pt x="38100" y="129540"/>
                        </a:cubicBezTo>
                        <a:cubicBezTo>
                          <a:pt x="58686" y="182475"/>
                          <a:pt x="53014" y="170962"/>
                          <a:pt x="76200" y="205740"/>
                        </a:cubicBezTo>
                        <a:cubicBezTo>
                          <a:pt x="87695" y="263217"/>
                          <a:pt x="89851" y="249667"/>
                          <a:pt x="68580" y="327660"/>
                        </a:cubicBezTo>
                        <a:cubicBezTo>
                          <a:pt x="67912" y="330111"/>
                          <a:pt x="63500" y="327660"/>
                          <a:pt x="60960" y="32766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0" name="Figura a mano libera: forma 69">
            <a:extLst>
              <a:ext uri="{FF2B5EF4-FFF2-40B4-BE49-F238E27FC236}">
                <a16:creationId xmlns:a16="http://schemas.microsoft.com/office/drawing/2014/main" id="{3FC58DBD-5C8C-083E-1C57-D628E6C0C66B}"/>
              </a:ext>
            </a:extLst>
          </p:cNvPr>
          <p:cNvSpPr/>
          <p:nvPr/>
        </p:nvSpPr>
        <p:spPr>
          <a:xfrm>
            <a:off x="9725025" y="3444875"/>
            <a:ext cx="63500" cy="263525"/>
          </a:xfrm>
          <a:custGeom>
            <a:avLst/>
            <a:gdLst>
              <a:gd name="connsiteX0" fmla="*/ 0 w 63500"/>
              <a:gd name="connsiteY0" fmla="*/ 0 h 263525"/>
              <a:gd name="connsiteX1" fmla="*/ 3175 w 63500"/>
              <a:gd name="connsiteY1" fmla="*/ 15875 h 263525"/>
              <a:gd name="connsiteX2" fmla="*/ 12700 w 63500"/>
              <a:gd name="connsiteY2" fmla="*/ 66675 h 263525"/>
              <a:gd name="connsiteX3" fmla="*/ 31750 w 63500"/>
              <a:gd name="connsiteY3" fmla="*/ 95250 h 263525"/>
              <a:gd name="connsiteX4" fmla="*/ 38100 w 63500"/>
              <a:gd name="connsiteY4" fmla="*/ 104775 h 263525"/>
              <a:gd name="connsiteX5" fmla="*/ 25400 w 63500"/>
              <a:gd name="connsiteY5" fmla="*/ 142875 h 263525"/>
              <a:gd name="connsiteX6" fmla="*/ 15875 w 63500"/>
              <a:gd name="connsiteY6" fmla="*/ 149225 h 263525"/>
              <a:gd name="connsiteX7" fmla="*/ 6350 w 63500"/>
              <a:gd name="connsiteY7" fmla="*/ 168275 h 263525"/>
              <a:gd name="connsiteX8" fmla="*/ 25400 w 63500"/>
              <a:gd name="connsiteY8" fmla="*/ 234950 h 263525"/>
              <a:gd name="connsiteX9" fmla="*/ 38100 w 63500"/>
              <a:gd name="connsiteY9" fmla="*/ 247650 h 263525"/>
              <a:gd name="connsiteX10" fmla="*/ 50800 w 63500"/>
              <a:gd name="connsiteY10" fmla="*/ 254000 h 263525"/>
              <a:gd name="connsiteX11" fmla="*/ 60325 w 63500"/>
              <a:gd name="connsiteY11" fmla="*/ 257175 h 263525"/>
              <a:gd name="connsiteX12" fmla="*/ 63500 w 63500"/>
              <a:gd name="connsiteY12" fmla="*/ 263525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00" h="263525">
                <a:moveTo>
                  <a:pt x="0" y="0"/>
                </a:moveTo>
                <a:cubicBezTo>
                  <a:pt x="1058" y="5292"/>
                  <a:pt x="2412" y="10533"/>
                  <a:pt x="3175" y="15875"/>
                </a:cubicBezTo>
                <a:cubicBezTo>
                  <a:pt x="5459" y="31864"/>
                  <a:pt x="5117" y="51510"/>
                  <a:pt x="12700" y="66675"/>
                </a:cubicBezTo>
                <a:cubicBezTo>
                  <a:pt x="17820" y="76914"/>
                  <a:pt x="25400" y="85725"/>
                  <a:pt x="31750" y="95250"/>
                </a:cubicBezTo>
                <a:lnTo>
                  <a:pt x="38100" y="104775"/>
                </a:lnTo>
                <a:cubicBezTo>
                  <a:pt x="35443" y="123377"/>
                  <a:pt x="37629" y="128608"/>
                  <a:pt x="25400" y="142875"/>
                </a:cubicBezTo>
                <a:cubicBezTo>
                  <a:pt x="22917" y="145772"/>
                  <a:pt x="19050" y="147108"/>
                  <a:pt x="15875" y="149225"/>
                </a:cubicBezTo>
                <a:cubicBezTo>
                  <a:pt x="12700" y="155575"/>
                  <a:pt x="7056" y="161211"/>
                  <a:pt x="6350" y="168275"/>
                </a:cubicBezTo>
                <a:cubicBezTo>
                  <a:pt x="2630" y="205477"/>
                  <a:pt x="5515" y="210646"/>
                  <a:pt x="25400" y="234950"/>
                </a:cubicBezTo>
                <a:cubicBezTo>
                  <a:pt x="29191" y="239584"/>
                  <a:pt x="33311" y="244058"/>
                  <a:pt x="38100" y="247650"/>
                </a:cubicBezTo>
                <a:cubicBezTo>
                  <a:pt x="41886" y="250490"/>
                  <a:pt x="46450" y="252136"/>
                  <a:pt x="50800" y="254000"/>
                </a:cubicBezTo>
                <a:cubicBezTo>
                  <a:pt x="53876" y="255318"/>
                  <a:pt x="57648" y="255167"/>
                  <a:pt x="60325" y="257175"/>
                </a:cubicBezTo>
                <a:cubicBezTo>
                  <a:pt x="62218" y="258595"/>
                  <a:pt x="62442" y="261408"/>
                  <a:pt x="63500" y="263525"/>
                </a:cubicBezTo>
              </a:path>
            </a:pathLst>
          </a:custGeom>
          <a:noFill/>
          <a:ln w="9525">
            <a:extLst>
              <a:ext uri="{C807C97D-BFC1-408E-A445-0C87EB9F89A2}">
                <ask:lineSketchStyleProps xmlns:ask="http://schemas.microsoft.com/office/drawing/2018/sketchyshapes" sd="3533282388">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Figura a mano libera: forma 70">
            <a:extLst>
              <a:ext uri="{FF2B5EF4-FFF2-40B4-BE49-F238E27FC236}">
                <a16:creationId xmlns:a16="http://schemas.microsoft.com/office/drawing/2014/main" id="{72B68A92-07E3-E708-79FC-3DAD17FA3A09}"/>
              </a:ext>
            </a:extLst>
          </p:cNvPr>
          <p:cNvSpPr/>
          <p:nvPr/>
        </p:nvSpPr>
        <p:spPr>
          <a:xfrm>
            <a:off x="9883775" y="3575050"/>
            <a:ext cx="111125" cy="196850"/>
          </a:xfrm>
          <a:custGeom>
            <a:avLst/>
            <a:gdLst>
              <a:gd name="connsiteX0" fmla="*/ 57150 w 111125"/>
              <a:gd name="connsiteY0" fmla="*/ 0 h 196850"/>
              <a:gd name="connsiteX1" fmla="*/ 76200 w 111125"/>
              <a:gd name="connsiteY1" fmla="*/ 15875 h 196850"/>
              <a:gd name="connsiteX2" fmla="*/ 111125 w 111125"/>
              <a:gd name="connsiteY2" fmla="*/ 73025 h 196850"/>
              <a:gd name="connsiteX3" fmla="*/ 98425 w 111125"/>
              <a:gd name="connsiteY3" fmla="*/ 79375 h 196850"/>
              <a:gd name="connsiteX4" fmla="*/ 76200 w 111125"/>
              <a:gd name="connsiteY4" fmla="*/ 88900 h 196850"/>
              <a:gd name="connsiteX5" fmla="*/ 50800 w 111125"/>
              <a:gd name="connsiteY5" fmla="*/ 101600 h 196850"/>
              <a:gd name="connsiteX6" fmla="*/ 38100 w 111125"/>
              <a:gd name="connsiteY6" fmla="*/ 117475 h 196850"/>
              <a:gd name="connsiteX7" fmla="*/ 12700 w 111125"/>
              <a:gd name="connsiteY7" fmla="*/ 127000 h 196850"/>
              <a:gd name="connsiteX8" fmla="*/ 0 w 111125"/>
              <a:gd name="connsiteY8" fmla="*/ 168275 h 196850"/>
              <a:gd name="connsiteX9" fmla="*/ 3175 w 111125"/>
              <a:gd name="connsiteY9" fmla="*/ 184150 h 196850"/>
              <a:gd name="connsiteX10" fmla="*/ 6350 w 111125"/>
              <a:gd name="connsiteY10" fmla="*/ 19685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25" h="196850">
                <a:moveTo>
                  <a:pt x="57150" y="0"/>
                </a:moveTo>
                <a:cubicBezTo>
                  <a:pt x="63500" y="5292"/>
                  <a:pt x="70988" y="9460"/>
                  <a:pt x="76200" y="15875"/>
                </a:cubicBezTo>
                <a:cubicBezTo>
                  <a:pt x="85419" y="27221"/>
                  <a:pt x="102454" y="57850"/>
                  <a:pt x="111125" y="73025"/>
                </a:cubicBezTo>
                <a:cubicBezTo>
                  <a:pt x="106892" y="75142"/>
                  <a:pt x="102734" y="77416"/>
                  <a:pt x="98425" y="79375"/>
                </a:cubicBezTo>
                <a:cubicBezTo>
                  <a:pt x="91087" y="82710"/>
                  <a:pt x="83409" y="85295"/>
                  <a:pt x="76200" y="88900"/>
                </a:cubicBezTo>
                <a:cubicBezTo>
                  <a:pt x="46208" y="103896"/>
                  <a:pt x="72279" y="94440"/>
                  <a:pt x="50800" y="101600"/>
                </a:cubicBezTo>
                <a:cubicBezTo>
                  <a:pt x="46567" y="106892"/>
                  <a:pt x="43739" y="113716"/>
                  <a:pt x="38100" y="117475"/>
                </a:cubicBezTo>
                <a:cubicBezTo>
                  <a:pt x="30576" y="122491"/>
                  <a:pt x="19094" y="120606"/>
                  <a:pt x="12700" y="127000"/>
                </a:cubicBezTo>
                <a:cubicBezTo>
                  <a:pt x="6038" y="133662"/>
                  <a:pt x="2109" y="157732"/>
                  <a:pt x="0" y="168275"/>
                </a:cubicBezTo>
                <a:cubicBezTo>
                  <a:pt x="1058" y="173567"/>
                  <a:pt x="1866" y="178915"/>
                  <a:pt x="3175" y="184150"/>
                </a:cubicBezTo>
                <a:cubicBezTo>
                  <a:pt x="6685" y="198189"/>
                  <a:pt x="6350" y="189218"/>
                  <a:pt x="6350" y="196850"/>
                </a:cubicBezTo>
              </a:path>
            </a:pathLst>
          </a:custGeom>
          <a:noFill/>
          <a:ln w="9525">
            <a:extLst>
              <a:ext uri="{C807C97D-BFC1-408E-A445-0C87EB9F89A2}">
                <ask:lineSketchStyleProps xmlns:ask="http://schemas.microsoft.com/office/drawing/2018/sketchyshapes" sd="824332057">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3" name="Figura a mano libera: forma 72">
            <a:extLst>
              <a:ext uri="{FF2B5EF4-FFF2-40B4-BE49-F238E27FC236}">
                <a16:creationId xmlns:a16="http://schemas.microsoft.com/office/drawing/2014/main" id="{19A84B19-8043-B21E-8774-124C2C743F25}"/>
              </a:ext>
            </a:extLst>
          </p:cNvPr>
          <p:cNvSpPr/>
          <p:nvPr/>
        </p:nvSpPr>
        <p:spPr>
          <a:xfrm>
            <a:off x="9950450" y="3803650"/>
            <a:ext cx="63500" cy="89268"/>
          </a:xfrm>
          <a:custGeom>
            <a:avLst/>
            <a:gdLst>
              <a:gd name="connsiteX0" fmla="*/ 0 w 63500"/>
              <a:gd name="connsiteY0" fmla="*/ 0 h 89268"/>
              <a:gd name="connsiteX1" fmla="*/ 9525 w 63500"/>
              <a:gd name="connsiteY1" fmla="*/ 66675 h 89268"/>
              <a:gd name="connsiteX2" fmla="*/ 19050 w 63500"/>
              <a:gd name="connsiteY2" fmla="*/ 85725 h 89268"/>
              <a:gd name="connsiteX3" fmla="*/ 28575 w 63500"/>
              <a:gd name="connsiteY3" fmla="*/ 88900 h 89268"/>
              <a:gd name="connsiteX4" fmla="*/ 63500 w 63500"/>
              <a:gd name="connsiteY4" fmla="*/ 88900 h 89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 h="89268">
                <a:moveTo>
                  <a:pt x="0" y="0"/>
                </a:moveTo>
                <a:cubicBezTo>
                  <a:pt x="3297" y="42858"/>
                  <a:pt x="175" y="32390"/>
                  <a:pt x="9525" y="66675"/>
                </a:cubicBezTo>
                <a:cubicBezTo>
                  <a:pt x="11130" y="72561"/>
                  <a:pt x="14009" y="81692"/>
                  <a:pt x="19050" y="85725"/>
                </a:cubicBezTo>
                <a:cubicBezTo>
                  <a:pt x="21663" y="87816"/>
                  <a:pt x="25237" y="88662"/>
                  <a:pt x="28575" y="88900"/>
                </a:cubicBezTo>
                <a:cubicBezTo>
                  <a:pt x="40187" y="89729"/>
                  <a:pt x="51858" y="88900"/>
                  <a:pt x="63500" y="88900"/>
                </a:cubicBezTo>
              </a:path>
            </a:pathLst>
          </a:custGeom>
          <a:noFill/>
          <a:ln w="9525">
            <a:extLst>
              <a:ext uri="{C807C97D-BFC1-408E-A445-0C87EB9F89A2}">
                <ask:lineSketchStyleProps xmlns:ask="http://schemas.microsoft.com/office/drawing/2018/sketchyshapes" sd="1328587899">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4" name="Figura a mano libera: forma 73">
            <a:extLst>
              <a:ext uri="{FF2B5EF4-FFF2-40B4-BE49-F238E27FC236}">
                <a16:creationId xmlns:a16="http://schemas.microsoft.com/office/drawing/2014/main" id="{877D8F13-9853-1777-943F-1A68A62A523D}"/>
              </a:ext>
            </a:extLst>
          </p:cNvPr>
          <p:cNvSpPr/>
          <p:nvPr/>
        </p:nvSpPr>
        <p:spPr>
          <a:xfrm>
            <a:off x="9988550" y="3911600"/>
            <a:ext cx="53975" cy="63500"/>
          </a:xfrm>
          <a:custGeom>
            <a:avLst/>
            <a:gdLst>
              <a:gd name="connsiteX0" fmla="*/ 0 w 53975"/>
              <a:gd name="connsiteY0" fmla="*/ 63500 h 63500"/>
              <a:gd name="connsiteX1" fmla="*/ 41275 w 53975"/>
              <a:gd name="connsiteY1" fmla="*/ 50800 h 63500"/>
              <a:gd name="connsiteX2" fmla="*/ 53975 w 53975"/>
              <a:gd name="connsiteY2" fmla="*/ 28575 h 63500"/>
              <a:gd name="connsiteX3" fmla="*/ 50800 w 53975"/>
              <a:gd name="connsiteY3" fmla="*/ 0 h 63500"/>
            </a:gdLst>
            <a:ahLst/>
            <a:cxnLst>
              <a:cxn ang="0">
                <a:pos x="connsiteX0" y="connsiteY0"/>
              </a:cxn>
              <a:cxn ang="0">
                <a:pos x="connsiteX1" y="connsiteY1"/>
              </a:cxn>
              <a:cxn ang="0">
                <a:pos x="connsiteX2" y="connsiteY2"/>
              </a:cxn>
              <a:cxn ang="0">
                <a:pos x="connsiteX3" y="connsiteY3"/>
              </a:cxn>
            </a:cxnLst>
            <a:rect l="l" t="t" r="r" b="b"/>
            <a:pathLst>
              <a:path w="53975" h="63500">
                <a:moveTo>
                  <a:pt x="0" y="63500"/>
                </a:moveTo>
                <a:cubicBezTo>
                  <a:pt x="12452" y="61425"/>
                  <a:pt x="31347" y="59825"/>
                  <a:pt x="41275" y="50800"/>
                </a:cubicBezTo>
                <a:cubicBezTo>
                  <a:pt x="47589" y="45060"/>
                  <a:pt x="49742" y="35983"/>
                  <a:pt x="53975" y="28575"/>
                </a:cubicBezTo>
                <a:cubicBezTo>
                  <a:pt x="50501" y="4255"/>
                  <a:pt x="50800" y="13834"/>
                  <a:pt x="50800" y="0"/>
                </a:cubicBezTo>
              </a:path>
            </a:pathLst>
          </a:custGeom>
          <a:noFill/>
          <a:ln w="9525">
            <a:extLst>
              <a:ext uri="{C807C97D-BFC1-408E-A445-0C87EB9F89A2}">
                <ask:lineSketchStyleProps xmlns:ask="http://schemas.microsoft.com/office/drawing/2018/sketchyshapes" sd="742361061">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CasellaDiTesto 1">
            <a:extLst>
              <a:ext uri="{FF2B5EF4-FFF2-40B4-BE49-F238E27FC236}">
                <a16:creationId xmlns:a16="http://schemas.microsoft.com/office/drawing/2014/main" id="{7554C3A3-90AD-57FE-3D44-1D1C073632A9}"/>
              </a:ext>
            </a:extLst>
          </p:cNvPr>
          <p:cNvSpPr txBox="1"/>
          <p:nvPr/>
        </p:nvSpPr>
        <p:spPr>
          <a:xfrm>
            <a:off x="475890" y="5724525"/>
            <a:ext cx="11316060" cy="646331"/>
          </a:xfrm>
          <a:prstGeom prst="rect">
            <a:avLst/>
          </a:prstGeom>
          <a:noFill/>
        </p:spPr>
        <p:txBody>
          <a:bodyPr wrap="square" rtlCol="0">
            <a:spAutoFit/>
          </a:bodyPr>
          <a:lstStyle/>
          <a:p>
            <a:r>
              <a:rPr lang="it-IT" dirty="0"/>
              <a:t>Si può avere un’idea visiva della portata ai diversi ordini di grandezza, immaginando di far gorgogliare delle bolle d’aria all’interno di un recipiente pieno d’acqua. Il rateo di uscita delle bolle corrisponde a un precisa portata di gas.</a:t>
            </a:r>
          </a:p>
        </p:txBody>
      </p:sp>
    </p:spTree>
    <p:extLst>
      <p:ext uri="{BB962C8B-B14F-4D97-AF65-F5344CB8AC3E}">
        <p14:creationId xmlns:p14="http://schemas.microsoft.com/office/powerpoint/2010/main" val="378966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D7D24C-A460-D403-8741-7FFBFAB1E3EF}"/>
              </a:ext>
            </a:extLst>
          </p:cNvPr>
          <p:cNvSpPr>
            <a:spLocks noGrp="1"/>
          </p:cNvSpPr>
          <p:nvPr>
            <p:ph type="title"/>
          </p:nvPr>
        </p:nvSpPr>
        <p:spPr/>
        <p:txBody>
          <a:bodyPr>
            <a:normAutofit fontScale="90000"/>
          </a:bodyPr>
          <a:lstStyle/>
          <a:p>
            <a:r>
              <a:rPr lang="it-IT" dirty="0"/>
              <a:t>Conversione delle Unità di Misura di Flusso (1/2)</a:t>
            </a:r>
          </a:p>
        </p:txBody>
      </p:sp>
      <p:pic>
        <p:nvPicPr>
          <p:cNvPr id="5" name="Immagine 4">
            <a:extLst>
              <a:ext uri="{FF2B5EF4-FFF2-40B4-BE49-F238E27FC236}">
                <a16:creationId xmlns:a16="http://schemas.microsoft.com/office/drawing/2014/main" id="{1DE9397A-B957-3D7F-18E0-8CA38C872CFF}"/>
              </a:ext>
            </a:extLst>
          </p:cNvPr>
          <p:cNvPicPr>
            <a:picLocks noChangeAspect="1"/>
          </p:cNvPicPr>
          <p:nvPr/>
        </p:nvPicPr>
        <p:blipFill rotWithShape="1">
          <a:blip r:embed="rId2"/>
          <a:srcRect b="49505"/>
          <a:stretch/>
        </p:blipFill>
        <p:spPr>
          <a:xfrm>
            <a:off x="652118" y="1046378"/>
            <a:ext cx="10734706" cy="4614567"/>
          </a:xfrm>
          <a:prstGeom prst="rect">
            <a:avLst/>
          </a:prstGeom>
        </p:spPr>
      </p:pic>
      <p:sp>
        <p:nvSpPr>
          <p:cNvPr id="10" name="Freccia a destra 9">
            <a:extLst>
              <a:ext uri="{FF2B5EF4-FFF2-40B4-BE49-F238E27FC236}">
                <a16:creationId xmlns:a16="http://schemas.microsoft.com/office/drawing/2014/main" id="{DC6ED6F9-F8BB-C1D7-1E8E-14477DD2BBB4}"/>
              </a:ext>
            </a:extLst>
          </p:cNvPr>
          <p:cNvSpPr/>
          <p:nvPr/>
        </p:nvSpPr>
        <p:spPr>
          <a:xfrm rot="16200000">
            <a:off x="5179033" y="681854"/>
            <a:ext cx="434621" cy="286327"/>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Freccia a destra 10">
            <a:extLst>
              <a:ext uri="{FF2B5EF4-FFF2-40B4-BE49-F238E27FC236}">
                <a16:creationId xmlns:a16="http://schemas.microsoft.com/office/drawing/2014/main" id="{897D9E01-F463-B3D4-1591-4E94B2D19272}"/>
              </a:ext>
            </a:extLst>
          </p:cNvPr>
          <p:cNvSpPr/>
          <p:nvPr/>
        </p:nvSpPr>
        <p:spPr>
          <a:xfrm>
            <a:off x="207652" y="1265386"/>
            <a:ext cx="570925" cy="286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AC5F52DD-2527-B6F4-C53E-75A8966973A7}"/>
              </a:ext>
            </a:extLst>
          </p:cNvPr>
          <p:cNvSpPr/>
          <p:nvPr/>
        </p:nvSpPr>
        <p:spPr>
          <a:xfrm>
            <a:off x="652118" y="1287365"/>
            <a:ext cx="10734706" cy="2602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a:extLst>
              <a:ext uri="{FF2B5EF4-FFF2-40B4-BE49-F238E27FC236}">
                <a16:creationId xmlns:a16="http://schemas.microsoft.com/office/drawing/2014/main" id="{F2D68A6D-8435-0EF3-D983-182BD258BE87}"/>
              </a:ext>
            </a:extLst>
          </p:cNvPr>
          <p:cNvSpPr/>
          <p:nvPr/>
        </p:nvSpPr>
        <p:spPr>
          <a:xfrm>
            <a:off x="5005317" y="1080425"/>
            <a:ext cx="782054" cy="3005542"/>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CasellaDiTesto 14">
            <a:extLst>
              <a:ext uri="{FF2B5EF4-FFF2-40B4-BE49-F238E27FC236}">
                <a16:creationId xmlns:a16="http://schemas.microsoft.com/office/drawing/2014/main" id="{9D835BA3-055F-8B6A-B9EF-C9D1AFFF8C31}"/>
              </a:ext>
            </a:extLst>
          </p:cNvPr>
          <p:cNvSpPr txBox="1"/>
          <p:nvPr/>
        </p:nvSpPr>
        <p:spPr>
          <a:xfrm>
            <a:off x="8167127" y="4626822"/>
            <a:ext cx="1183062" cy="169277"/>
          </a:xfrm>
          <a:prstGeom prst="rect">
            <a:avLst/>
          </a:prstGeom>
          <a:solidFill>
            <a:schemeClr val="bg1"/>
          </a:solidFill>
        </p:spPr>
        <p:txBody>
          <a:bodyPr wrap="square" lIns="0" tIns="0" rIns="0" bIns="0" rtlCol="0">
            <a:spAutoFit/>
          </a:bodyPr>
          <a:lstStyle/>
          <a:p>
            <a:r>
              <a:rPr lang="it-IT" sz="1100" b="1" dirty="0">
                <a:solidFill>
                  <a:srgbClr val="0070C0"/>
                </a:solidFill>
              </a:rPr>
              <a:t>1/60 cm</a:t>
            </a:r>
            <a:r>
              <a:rPr lang="it-IT" sz="1100" b="1" baseline="30000" dirty="0">
                <a:solidFill>
                  <a:srgbClr val="0070C0"/>
                </a:solidFill>
              </a:rPr>
              <a:t>3</a:t>
            </a:r>
            <a:r>
              <a:rPr lang="it-IT" sz="1100" b="1" dirty="0">
                <a:solidFill>
                  <a:srgbClr val="0070C0"/>
                </a:solidFill>
              </a:rPr>
              <a:t>/s (NTP)</a:t>
            </a:r>
          </a:p>
        </p:txBody>
      </p:sp>
    </p:spTree>
    <p:extLst>
      <p:ext uri="{BB962C8B-B14F-4D97-AF65-F5344CB8AC3E}">
        <p14:creationId xmlns:p14="http://schemas.microsoft.com/office/powerpoint/2010/main" val="233497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D7D24C-A460-D403-8741-7FFBFAB1E3EF}"/>
              </a:ext>
            </a:extLst>
          </p:cNvPr>
          <p:cNvSpPr>
            <a:spLocks noGrp="1"/>
          </p:cNvSpPr>
          <p:nvPr>
            <p:ph type="title"/>
          </p:nvPr>
        </p:nvSpPr>
        <p:spPr/>
        <p:txBody>
          <a:bodyPr>
            <a:normAutofit fontScale="90000"/>
          </a:bodyPr>
          <a:lstStyle/>
          <a:p>
            <a:r>
              <a:rPr lang="it-IT" dirty="0"/>
              <a:t>Conversione delle Unità di Misura di Flusso (2/2)</a:t>
            </a:r>
          </a:p>
        </p:txBody>
      </p:sp>
      <p:pic>
        <p:nvPicPr>
          <p:cNvPr id="5" name="Immagine 4">
            <a:extLst>
              <a:ext uri="{FF2B5EF4-FFF2-40B4-BE49-F238E27FC236}">
                <a16:creationId xmlns:a16="http://schemas.microsoft.com/office/drawing/2014/main" id="{1DE9397A-B957-3D7F-18E0-8CA38C872CFF}"/>
              </a:ext>
            </a:extLst>
          </p:cNvPr>
          <p:cNvPicPr>
            <a:picLocks noChangeAspect="1"/>
          </p:cNvPicPr>
          <p:nvPr/>
        </p:nvPicPr>
        <p:blipFill rotWithShape="1">
          <a:blip r:embed="rId2"/>
          <a:srcRect t="51311"/>
          <a:stretch/>
        </p:blipFill>
        <p:spPr>
          <a:xfrm>
            <a:off x="728400" y="914399"/>
            <a:ext cx="10735200" cy="4449665"/>
          </a:xfrm>
          <a:prstGeom prst="rect">
            <a:avLst/>
          </a:prstGeom>
        </p:spPr>
      </p:pic>
    </p:spTree>
    <p:extLst>
      <p:ext uri="{BB962C8B-B14F-4D97-AF65-F5344CB8AC3E}">
        <p14:creationId xmlns:p14="http://schemas.microsoft.com/office/powerpoint/2010/main" val="110775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217ECB-AA14-B800-3298-DE56042D2349}"/>
              </a:ext>
            </a:extLst>
          </p:cNvPr>
          <p:cNvSpPr>
            <a:spLocks noGrp="1"/>
          </p:cNvSpPr>
          <p:nvPr>
            <p:ph type="title"/>
          </p:nvPr>
        </p:nvSpPr>
        <p:spPr/>
        <p:txBody>
          <a:bodyPr>
            <a:normAutofit fontScale="90000"/>
          </a:bodyPr>
          <a:lstStyle/>
          <a:p>
            <a:r>
              <a:rPr lang="it-IT" dirty="0"/>
              <a:t>Portata di gas in </a:t>
            </a:r>
            <a:r>
              <a:rPr lang="it-IT" dirty="0" err="1"/>
              <a:t>sccm</a:t>
            </a:r>
            <a:endParaRPr lang="it-IT" dirty="0"/>
          </a:p>
        </p:txBody>
      </p:sp>
      <p:sp>
        <p:nvSpPr>
          <p:cNvPr id="16" name="CasellaDiTesto 15">
            <a:extLst>
              <a:ext uri="{FF2B5EF4-FFF2-40B4-BE49-F238E27FC236}">
                <a16:creationId xmlns:a16="http://schemas.microsoft.com/office/drawing/2014/main" id="{F62E4587-2704-0E7C-9DE2-8036271545C3}"/>
              </a:ext>
            </a:extLst>
          </p:cNvPr>
          <p:cNvSpPr txBox="1"/>
          <p:nvPr/>
        </p:nvSpPr>
        <p:spPr>
          <a:xfrm>
            <a:off x="373647" y="6128794"/>
            <a:ext cx="8049768" cy="369332"/>
          </a:xfrm>
          <a:prstGeom prst="rect">
            <a:avLst/>
          </a:prstGeom>
          <a:noFill/>
        </p:spPr>
        <p:txBody>
          <a:bodyPr wrap="none" rtlCol="0">
            <a:spAutoFit/>
          </a:bodyPr>
          <a:lstStyle/>
          <a:p>
            <a:r>
              <a:rPr lang="it-IT" dirty="0"/>
              <a:t>1 mbar lt/s (20°C)= 273K/293K x 1 mbar lt/s (NTP) = 0.932 x 59.2 </a:t>
            </a:r>
            <a:r>
              <a:rPr lang="it-IT" dirty="0" err="1"/>
              <a:t>sccm</a:t>
            </a:r>
            <a:r>
              <a:rPr lang="it-IT" dirty="0"/>
              <a:t> = 55.16 </a:t>
            </a:r>
            <a:r>
              <a:rPr lang="it-IT" dirty="0" err="1"/>
              <a:t>sccm</a:t>
            </a:r>
            <a:r>
              <a:rPr lang="it-IT" dirty="0"/>
              <a:t> </a:t>
            </a: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F7DA167A-0541-D16A-FE2A-FFADDE05CE57}"/>
                  </a:ext>
                </a:extLst>
              </p:cNvPr>
              <p:cNvSpPr txBox="1"/>
              <p:nvPr/>
            </p:nvSpPr>
            <p:spPr>
              <a:xfrm>
                <a:off x="475890" y="1126046"/>
                <a:ext cx="2253759"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1 </m:t>
                      </m:r>
                      <m:r>
                        <m:rPr>
                          <m:nor/>
                        </m:rPr>
                        <a:rPr lang="it-IT" b="0" i="0" smtClean="0">
                          <a:latin typeface="Cambria Math" panose="02040503050406030204" pitchFamily="18" charset="0"/>
                        </a:rPr>
                        <m:t>mbar</m:t>
                      </m:r>
                      <m:f>
                        <m:fPr>
                          <m:ctrlPr>
                            <a:rPr lang="it-IT" b="0" i="1" smtClean="0">
                              <a:latin typeface="Cambria Math" panose="02040503050406030204" pitchFamily="18" charset="0"/>
                            </a:rPr>
                          </m:ctrlPr>
                        </m:fPr>
                        <m:num>
                          <m:r>
                            <m:rPr>
                              <m:nor/>
                            </m:rPr>
                            <a:rPr lang="it-IT" b="0" i="0" smtClean="0">
                              <a:latin typeface="Cambria Math" panose="02040503050406030204" pitchFamily="18" charset="0"/>
                            </a:rPr>
                            <m:t>lt</m:t>
                          </m:r>
                        </m:num>
                        <m:den>
                          <m:r>
                            <m:rPr>
                              <m:nor/>
                            </m:rPr>
                            <a:rPr lang="it-IT" b="0" i="0" smtClean="0">
                              <a:latin typeface="Cambria Math" panose="02040503050406030204" pitchFamily="18" charset="0"/>
                            </a:rPr>
                            <m:t>s</m:t>
                          </m:r>
                        </m:den>
                      </m:f>
                      <m:r>
                        <m:rPr>
                          <m:nor/>
                        </m:rPr>
                        <a:rPr lang="it-IT" b="0" i="0" smtClean="0">
                          <a:latin typeface="Cambria Math" panose="02040503050406030204" pitchFamily="18" charset="0"/>
                        </a:rPr>
                        <m:t> =0.987</m:t>
                      </m:r>
                      <m:f>
                        <m:fPr>
                          <m:ctrlPr>
                            <a:rPr lang="it-IT" b="0" i="1" smtClean="0">
                              <a:latin typeface="Cambria Math" panose="02040503050406030204" pitchFamily="18" charset="0"/>
                            </a:rPr>
                          </m:ctrlPr>
                        </m:fPr>
                        <m:num>
                          <m:sSup>
                            <m:sSupPr>
                              <m:ctrlPr>
                                <a:rPr lang="it-IT" i="1">
                                  <a:latin typeface="Cambria Math" panose="02040503050406030204" pitchFamily="18" charset="0"/>
                                </a:rPr>
                              </m:ctrlPr>
                            </m:sSupPr>
                            <m:e>
                              <m:r>
                                <m:rPr>
                                  <m:nor/>
                                </m:rPr>
                                <a:rPr lang="it-IT">
                                  <a:latin typeface="Cambria Math" panose="02040503050406030204" pitchFamily="18" charset="0"/>
                                </a:rPr>
                                <m:t>cm</m:t>
                              </m:r>
                            </m:e>
                            <m:sup>
                              <m:r>
                                <a:rPr lang="it-IT" i="1">
                                  <a:latin typeface="Cambria Math" panose="02040503050406030204" pitchFamily="18" charset="0"/>
                                </a:rPr>
                                <m:t>3</m:t>
                              </m:r>
                            </m:sup>
                          </m:sSup>
                        </m:num>
                        <m:den>
                          <m:r>
                            <a:rPr lang="it-IT" b="0" i="1" smtClean="0">
                              <a:latin typeface="Cambria Math" panose="02040503050406030204" pitchFamily="18" charset="0"/>
                            </a:rPr>
                            <m:t>𝑠</m:t>
                          </m:r>
                        </m:den>
                      </m:f>
                    </m:oMath>
                  </m:oMathPara>
                </a14:m>
                <a:endParaRPr lang="it-IT" dirty="0"/>
              </a:p>
            </p:txBody>
          </p:sp>
        </mc:Choice>
        <mc:Fallback xmlns="">
          <p:sp>
            <p:nvSpPr>
              <p:cNvPr id="4" name="CasellaDiTesto 3">
                <a:extLst>
                  <a:ext uri="{FF2B5EF4-FFF2-40B4-BE49-F238E27FC236}">
                    <a16:creationId xmlns:a16="http://schemas.microsoft.com/office/drawing/2014/main" id="{F7DA167A-0541-D16A-FE2A-FFADDE05CE57}"/>
                  </a:ext>
                </a:extLst>
              </p:cNvPr>
              <p:cNvSpPr txBox="1">
                <a:spLocks noRot="1" noChangeAspect="1" noMove="1" noResize="1" noEditPoints="1" noAdjustHandles="1" noChangeArrowheads="1" noChangeShapeType="1" noTextEdit="1"/>
              </p:cNvSpPr>
              <p:nvPr/>
            </p:nvSpPr>
            <p:spPr>
              <a:xfrm>
                <a:off x="475890" y="1126046"/>
                <a:ext cx="2253759" cy="555858"/>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F81CB160-5329-E0F8-D982-4B2627ADCC7A}"/>
                  </a:ext>
                </a:extLst>
              </p:cNvPr>
              <p:cNvSpPr txBox="1"/>
              <p:nvPr/>
            </p:nvSpPr>
            <p:spPr>
              <a:xfrm>
                <a:off x="5337364" y="1168728"/>
                <a:ext cx="4312719"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it-IT" b="0" i="0" smtClean="0">
                          <a:latin typeface="Cambria Math" panose="02040503050406030204" pitchFamily="18" charset="0"/>
                        </a:rPr>
                        <m:t>0.987</m:t>
                      </m:r>
                      <m:f>
                        <m:fPr>
                          <m:ctrlPr>
                            <a:rPr lang="it-IT" b="0" i="1" smtClean="0">
                              <a:latin typeface="Cambria Math" panose="02040503050406030204" pitchFamily="18" charset="0"/>
                            </a:rPr>
                          </m:ctrlPr>
                        </m:fPr>
                        <m:num>
                          <m:sSup>
                            <m:sSupPr>
                              <m:ctrlPr>
                                <a:rPr lang="it-IT" i="1">
                                  <a:latin typeface="Cambria Math" panose="02040503050406030204" pitchFamily="18" charset="0"/>
                                </a:rPr>
                              </m:ctrlPr>
                            </m:sSupPr>
                            <m:e>
                              <m:r>
                                <m:rPr>
                                  <m:nor/>
                                </m:rPr>
                                <a:rPr lang="it-IT">
                                  <a:latin typeface="Cambria Math" panose="02040503050406030204" pitchFamily="18" charset="0"/>
                                </a:rPr>
                                <m:t>cm</m:t>
                              </m:r>
                            </m:e>
                            <m:sup>
                              <m:r>
                                <a:rPr lang="it-IT" i="1">
                                  <a:latin typeface="Cambria Math" panose="02040503050406030204" pitchFamily="18" charset="0"/>
                                </a:rPr>
                                <m:t>3</m:t>
                              </m:r>
                            </m:sup>
                          </m:sSup>
                        </m:num>
                        <m:den>
                          <m:r>
                            <a:rPr lang="it-IT" b="0" i="1" smtClean="0">
                              <a:latin typeface="Cambria Math" panose="02040503050406030204" pitchFamily="18" charset="0"/>
                            </a:rPr>
                            <m:t>𝑠</m:t>
                          </m:r>
                        </m:den>
                      </m:f>
                      <m:r>
                        <a:rPr lang="it-IT" b="0" i="1" smtClean="0">
                          <a:latin typeface="Cambria Math" panose="02040503050406030204" pitchFamily="18" charset="0"/>
                        </a:rPr>
                        <m:t> </m:t>
                      </m:r>
                      <m:r>
                        <a:rPr lang="it-IT" b="0" i="1" smtClean="0">
                          <a:latin typeface="Cambria Math" panose="02040503050406030204" pitchFamily="18" charset="0"/>
                          <a:ea typeface="Cambria Math" panose="02040503050406030204" pitchFamily="18" charset="0"/>
                        </a:rPr>
                        <m:t>∙</m:t>
                      </m:r>
                      <m:f>
                        <m:fPr>
                          <m:ctrlPr>
                            <a:rPr lang="it-IT" i="1" smtClean="0">
                              <a:latin typeface="Cambria Math" panose="02040503050406030204" pitchFamily="18" charset="0"/>
                            </a:rPr>
                          </m:ctrlPr>
                        </m:fPr>
                        <m:num>
                          <m:r>
                            <a:rPr lang="it-IT" b="0" i="1" smtClean="0">
                              <a:latin typeface="Cambria Math" panose="02040503050406030204" pitchFamily="18" charset="0"/>
                            </a:rPr>
                            <m:t>60 </m:t>
                          </m:r>
                          <m:r>
                            <m:rPr>
                              <m:nor/>
                            </m:rPr>
                            <a:rPr lang="it-IT" b="0" i="0" smtClean="0">
                              <a:latin typeface="Cambria Math" panose="02040503050406030204" pitchFamily="18" charset="0"/>
                            </a:rPr>
                            <m:t>s</m:t>
                          </m:r>
                        </m:num>
                        <m:den>
                          <m:r>
                            <a:rPr lang="it-IT" b="0" i="1" smtClean="0">
                              <a:latin typeface="Cambria Math" panose="02040503050406030204" pitchFamily="18" charset="0"/>
                            </a:rPr>
                            <m:t>1 </m:t>
                          </m:r>
                          <m:r>
                            <m:rPr>
                              <m:nor/>
                            </m:rPr>
                            <a:rPr lang="it-IT" b="0" i="0" smtClean="0">
                              <a:latin typeface="Cambria Math" panose="02040503050406030204" pitchFamily="18" charset="0"/>
                            </a:rPr>
                            <m:t>min</m:t>
                          </m:r>
                        </m:den>
                      </m:f>
                      <m:r>
                        <a:rPr lang="it-IT" b="0" i="1" smtClean="0">
                          <a:latin typeface="Cambria Math" panose="02040503050406030204" pitchFamily="18" charset="0"/>
                        </a:rPr>
                        <m:t>=59.2</m:t>
                      </m:r>
                      <m:f>
                        <m:fPr>
                          <m:ctrlPr>
                            <a:rPr lang="it-IT" i="1">
                              <a:latin typeface="Cambria Math" panose="02040503050406030204" pitchFamily="18" charset="0"/>
                            </a:rPr>
                          </m:ctrlPr>
                        </m:fPr>
                        <m:num>
                          <m:sSup>
                            <m:sSupPr>
                              <m:ctrlPr>
                                <a:rPr lang="it-IT" i="1">
                                  <a:latin typeface="Cambria Math" panose="02040503050406030204" pitchFamily="18" charset="0"/>
                                </a:rPr>
                              </m:ctrlPr>
                            </m:sSupPr>
                            <m:e>
                              <m:r>
                                <m:rPr>
                                  <m:nor/>
                                </m:rPr>
                                <a:rPr lang="it-IT">
                                  <a:latin typeface="Cambria Math" panose="02040503050406030204" pitchFamily="18" charset="0"/>
                                </a:rPr>
                                <m:t>cm</m:t>
                              </m:r>
                            </m:e>
                            <m:sup>
                              <m:r>
                                <a:rPr lang="it-IT" i="1">
                                  <a:latin typeface="Cambria Math" panose="02040503050406030204" pitchFamily="18" charset="0"/>
                                </a:rPr>
                                <m:t>3</m:t>
                              </m:r>
                            </m:sup>
                          </m:sSup>
                        </m:num>
                        <m:den>
                          <m:r>
                            <m:rPr>
                              <m:nor/>
                            </m:rPr>
                            <a:rPr lang="it-IT" b="0" i="0" smtClean="0">
                              <a:latin typeface="Cambria Math" panose="02040503050406030204" pitchFamily="18" charset="0"/>
                            </a:rPr>
                            <m:t>min</m:t>
                          </m:r>
                        </m:den>
                      </m:f>
                      <m:r>
                        <a:rPr lang="it-IT" b="0" i="1" smtClean="0">
                          <a:latin typeface="Cambria Math" panose="02040503050406030204" pitchFamily="18" charset="0"/>
                        </a:rPr>
                        <m:t>=59.2 </m:t>
                      </m:r>
                      <m:r>
                        <m:rPr>
                          <m:nor/>
                        </m:rPr>
                        <a:rPr lang="it-IT" b="0" i="0" smtClean="0">
                          <a:latin typeface="Cambria Math" panose="02040503050406030204" pitchFamily="18" charset="0"/>
                        </a:rPr>
                        <m:t>sccm</m:t>
                      </m:r>
                    </m:oMath>
                  </m:oMathPara>
                </a14:m>
                <a:endParaRPr lang="it-IT" dirty="0"/>
              </a:p>
            </p:txBody>
          </p:sp>
        </mc:Choice>
        <mc:Fallback xmlns="">
          <p:sp>
            <p:nvSpPr>
              <p:cNvPr id="5" name="CasellaDiTesto 4">
                <a:extLst>
                  <a:ext uri="{FF2B5EF4-FFF2-40B4-BE49-F238E27FC236}">
                    <a16:creationId xmlns:a16="http://schemas.microsoft.com/office/drawing/2014/main" id="{F81CB160-5329-E0F8-D982-4B2627ADCC7A}"/>
                  </a:ext>
                </a:extLst>
              </p:cNvPr>
              <p:cNvSpPr txBox="1">
                <a:spLocks noRot="1" noChangeAspect="1" noMove="1" noResize="1" noEditPoints="1" noAdjustHandles="1" noChangeArrowheads="1" noChangeShapeType="1" noTextEdit="1"/>
              </p:cNvSpPr>
              <p:nvPr/>
            </p:nvSpPr>
            <p:spPr>
              <a:xfrm>
                <a:off x="5337364" y="1168728"/>
                <a:ext cx="4312719" cy="555858"/>
              </a:xfrm>
              <a:prstGeom prst="rect">
                <a:avLst/>
              </a:prstGeom>
              <a:blipFill>
                <a:blip r:embed="rId3"/>
                <a:stretch>
                  <a:fillRect/>
                </a:stretch>
              </a:blipFill>
            </p:spPr>
            <p:txBody>
              <a:bodyPr/>
              <a:lstStyle/>
              <a:p>
                <a:r>
                  <a:rPr lang="it-IT">
                    <a:noFill/>
                  </a:rPr>
                  <a:t> </a:t>
                </a:r>
              </a:p>
            </p:txBody>
          </p:sp>
        </mc:Fallback>
      </mc:AlternateContent>
      <p:cxnSp>
        <p:nvCxnSpPr>
          <p:cNvPr id="8" name="Connettore 2 7">
            <a:extLst>
              <a:ext uri="{FF2B5EF4-FFF2-40B4-BE49-F238E27FC236}">
                <a16:creationId xmlns:a16="http://schemas.microsoft.com/office/drawing/2014/main" id="{A2D81E9E-6F0B-C7F7-92B0-6EF5A512B5CE}"/>
              </a:ext>
            </a:extLst>
          </p:cNvPr>
          <p:cNvCxnSpPr/>
          <p:nvPr/>
        </p:nvCxnSpPr>
        <p:spPr>
          <a:xfrm>
            <a:off x="3143119" y="1509304"/>
            <a:ext cx="178077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Product Image 1">
            <a:extLst>
              <a:ext uri="{FF2B5EF4-FFF2-40B4-BE49-F238E27FC236}">
                <a16:creationId xmlns:a16="http://schemas.microsoft.com/office/drawing/2014/main" id="{B4888C3E-C4C2-FD8D-32AF-87073E7A5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1256" y="2169595"/>
            <a:ext cx="3959199" cy="39591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E484B06A-4913-3E66-9179-1C6FC4B5406F}"/>
                  </a:ext>
                </a:extLst>
              </p:cNvPr>
              <p:cNvSpPr txBox="1"/>
              <p:nvPr/>
            </p:nvSpPr>
            <p:spPr>
              <a:xfrm>
                <a:off x="373647" y="2808064"/>
                <a:ext cx="4492704"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200 </m:t>
                      </m:r>
                      <m:r>
                        <m:rPr>
                          <m:nor/>
                        </m:rPr>
                        <a:rPr lang="it-IT" b="0" i="0" smtClean="0">
                          <a:latin typeface="Cambria Math" panose="02040503050406030204" pitchFamily="18" charset="0"/>
                        </a:rPr>
                        <m:t>sccm</m:t>
                      </m:r>
                      <m:r>
                        <m:rPr>
                          <m:nor/>
                        </m:rPr>
                        <a:rPr lang="it-IT" b="0" i="0" smtClean="0">
                          <a:latin typeface="Cambria Math" panose="02040503050406030204" pitchFamily="18" charset="0"/>
                        </a:rPr>
                        <m:t> =200</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59.2</m:t>
                          </m:r>
                        </m:den>
                      </m:f>
                      <m:r>
                        <m:rPr>
                          <m:nor/>
                        </m:rPr>
                        <a:rPr lang="it-IT" b="0" i="0" smtClean="0">
                          <a:latin typeface="Cambria Math" panose="02040503050406030204" pitchFamily="18" charset="0"/>
                          <a:ea typeface="Cambria Math" panose="02040503050406030204" pitchFamily="18" charset="0"/>
                        </a:rPr>
                        <m:t>mbar</m:t>
                      </m:r>
                      <m:f>
                        <m:fPr>
                          <m:ctrlPr>
                            <a:rPr lang="it-IT" b="0" i="1" smtClean="0">
                              <a:latin typeface="Cambria Math" panose="02040503050406030204" pitchFamily="18" charset="0"/>
                              <a:ea typeface="Cambria Math" panose="02040503050406030204" pitchFamily="18" charset="0"/>
                            </a:rPr>
                          </m:ctrlPr>
                        </m:fPr>
                        <m:num>
                          <m:r>
                            <m:rPr>
                              <m:nor/>
                            </m:rPr>
                            <a:rPr lang="it-IT" b="0" i="0" smtClean="0">
                              <a:latin typeface="Cambria Math" panose="02040503050406030204" pitchFamily="18" charset="0"/>
                              <a:ea typeface="Cambria Math" panose="02040503050406030204" pitchFamily="18" charset="0"/>
                            </a:rPr>
                            <m:t>lt</m:t>
                          </m:r>
                        </m:num>
                        <m:den>
                          <m:r>
                            <m:rPr>
                              <m:nor/>
                            </m:rPr>
                            <a:rPr lang="it-IT" b="0" i="0" smtClean="0">
                              <a:latin typeface="Cambria Math" panose="02040503050406030204" pitchFamily="18" charset="0"/>
                              <a:ea typeface="Cambria Math" panose="02040503050406030204" pitchFamily="18" charset="0"/>
                            </a:rPr>
                            <m:t>s</m:t>
                          </m:r>
                        </m:den>
                      </m:f>
                      <m:r>
                        <a:rPr lang="it-IT" b="0" i="1" smtClean="0">
                          <a:latin typeface="Cambria Math" panose="02040503050406030204" pitchFamily="18" charset="0"/>
                          <a:ea typeface="Cambria Math" panose="02040503050406030204" pitchFamily="18" charset="0"/>
                        </a:rPr>
                        <m:t>=3.38 </m:t>
                      </m:r>
                      <m:r>
                        <m:rPr>
                          <m:nor/>
                        </m:rPr>
                        <a:rPr lang="it-IT" b="0" i="0" smtClean="0">
                          <a:latin typeface="Cambria Math" panose="02040503050406030204" pitchFamily="18" charset="0"/>
                          <a:ea typeface="Cambria Math" panose="02040503050406030204" pitchFamily="18" charset="0"/>
                        </a:rPr>
                        <m:t>mbar</m:t>
                      </m:r>
                      <m:f>
                        <m:fPr>
                          <m:ctrlPr>
                            <a:rPr lang="it-IT" b="0" i="1" smtClean="0">
                              <a:latin typeface="Cambria Math" panose="02040503050406030204" pitchFamily="18" charset="0"/>
                              <a:ea typeface="Cambria Math" panose="02040503050406030204" pitchFamily="18" charset="0"/>
                            </a:rPr>
                          </m:ctrlPr>
                        </m:fPr>
                        <m:num>
                          <m:r>
                            <m:rPr>
                              <m:nor/>
                            </m:rPr>
                            <a:rPr lang="it-IT" b="0" i="0" smtClean="0">
                              <a:latin typeface="Cambria Math" panose="02040503050406030204" pitchFamily="18" charset="0"/>
                              <a:ea typeface="Cambria Math" panose="02040503050406030204" pitchFamily="18" charset="0"/>
                            </a:rPr>
                            <m:t>lt</m:t>
                          </m:r>
                        </m:num>
                        <m:den>
                          <m:r>
                            <m:rPr>
                              <m:nor/>
                            </m:rPr>
                            <a:rPr lang="it-IT" b="0" i="0" smtClean="0">
                              <a:latin typeface="Cambria Math" panose="02040503050406030204" pitchFamily="18" charset="0"/>
                              <a:ea typeface="Cambria Math" panose="02040503050406030204" pitchFamily="18" charset="0"/>
                            </a:rPr>
                            <m:t>s</m:t>
                          </m:r>
                        </m:den>
                      </m:f>
                    </m:oMath>
                  </m:oMathPara>
                </a14:m>
                <a:endParaRPr lang="it-IT" dirty="0"/>
              </a:p>
            </p:txBody>
          </p:sp>
        </mc:Choice>
        <mc:Fallback xmlns="">
          <p:sp>
            <p:nvSpPr>
              <p:cNvPr id="7" name="CasellaDiTesto 6">
                <a:extLst>
                  <a:ext uri="{FF2B5EF4-FFF2-40B4-BE49-F238E27FC236}">
                    <a16:creationId xmlns:a16="http://schemas.microsoft.com/office/drawing/2014/main" id="{E484B06A-4913-3E66-9179-1C6FC4B5406F}"/>
                  </a:ext>
                </a:extLst>
              </p:cNvPr>
              <p:cNvSpPr txBox="1">
                <a:spLocks noRot="1" noChangeAspect="1" noMove="1" noResize="1" noEditPoints="1" noAdjustHandles="1" noChangeArrowheads="1" noChangeShapeType="1" noTextEdit="1"/>
              </p:cNvSpPr>
              <p:nvPr/>
            </p:nvSpPr>
            <p:spPr>
              <a:xfrm>
                <a:off x="373647" y="2808064"/>
                <a:ext cx="4492704" cy="526041"/>
              </a:xfrm>
              <a:prstGeom prst="rect">
                <a:avLst/>
              </a:prstGeom>
              <a:blipFill>
                <a:blip r:embed="rId5"/>
                <a:stretch>
                  <a:fillRect/>
                </a:stretch>
              </a:blipFill>
            </p:spPr>
            <p:txBody>
              <a:bodyPr/>
              <a:lstStyle/>
              <a:p>
                <a:r>
                  <a:rPr lang="it-IT">
                    <a:noFill/>
                  </a:rPr>
                  <a:t> </a:t>
                </a:r>
              </a:p>
            </p:txBody>
          </p:sp>
        </mc:Fallback>
      </mc:AlternateContent>
      <p:sp>
        <p:nvSpPr>
          <p:cNvPr id="10" name="Fumetto: ovale 9">
            <a:extLst>
              <a:ext uri="{FF2B5EF4-FFF2-40B4-BE49-F238E27FC236}">
                <a16:creationId xmlns:a16="http://schemas.microsoft.com/office/drawing/2014/main" id="{185A18FE-B39B-BA28-06C3-AB336F28CED0}"/>
              </a:ext>
            </a:extLst>
          </p:cNvPr>
          <p:cNvSpPr/>
          <p:nvPr/>
        </p:nvSpPr>
        <p:spPr>
          <a:xfrm>
            <a:off x="2501563" y="3722167"/>
            <a:ext cx="3793936" cy="1746337"/>
          </a:xfrm>
          <a:prstGeom prst="wedgeEllipseCallout">
            <a:avLst>
              <a:gd name="adj1" fmla="val -60023"/>
              <a:gd name="adj2" fmla="val 6301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it-IT" sz="2000" dirty="0">
                <a:solidFill>
                  <a:schemeClr val="tx1"/>
                </a:solidFill>
              </a:rPr>
              <a:t>Attenzione! Sono riferite a condizioni NTP. Se li riferisco a 20°C devo riscalare</a:t>
            </a:r>
          </a:p>
        </p:txBody>
      </p:sp>
      <p:sp>
        <p:nvSpPr>
          <p:cNvPr id="11" name="CasellaDiTesto 10">
            <a:extLst>
              <a:ext uri="{FF2B5EF4-FFF2-40B4-BE49-F238E27FC236}">
                <a16:creationId xmlns:a16="http://schemas.microsoft.com/office/drawing/2014/main" id="{5B249355-6645-7882-477B-FDADF98D6F1F}"/>
              </a:ext>
            </a:extLst>
          </p:cNvPr>
          <p:cNvSpPr txBox="1"/>
          <p:nvPr/>
        </p:nvSpPr>
        <p:spPr>
          <a:xfrm>
            <a:off x="5050266" y="2914234"/>
            <a:ext cx="1625766" cy="369332"/>
          </a:xfrm>
          <a:prstGeom prst="rect">
            <a:avLst/>
          </a:prstGeom>
          <a:noFill/>
        </p:spPr>
        <p:txBody>
          <a:bodyPr wrap="none" rtlCol="0">
            <a:spAutoFit/>
          </a:bodyPr>
          <a:lstStyle/>
          <a:p>
            <a:r>
              <a:rPr lang="it-IT" b="1" dirty="0"/>
              <a:t>Condizioni NTP</a:t>
            </a:r>
          </a:p>
        </p:txBody>
      </p:sp>
    </p:spTree>
    <p:extLst>
      <p:ext uri="{BB962C8B-B14F-4D97-AF65-F5344CB8AC3E}">
        <p14:creationId xmlns:p14="http://schemas.microsoft.com/office/powerpoint/2010/main" val="353583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46B796-F3EA-2196-CE65-372E419465FC}"/>
              </a:ext>
            </a:extLst>
          </p:cNvPr>
          <p:cNvSpPr>
            <a:spLocks noGrp="1"/>
          </p:cNvSpPr>
          <p:nvPr>
            <p:ph type="title"/>
          </p:nvPr>
        </p:nvSpPr>
        <p:spPr/>
        <p:txBody>
          <a:bodyPr>
            <a:normAutofit fontScale="90000"/>
          </a:bodyPr>
          <a:lstStyle/>
          <a:p>
            <a:r>
              <a:rPr lang="it-IT" dirty="0"/>
              <a:t>Portata Massiva e Portata Volumetrica (1/3)</a:t>
            </a:r>
          </a:p>
        </p:txBody>
      </p:sp>
      <p:sp>
        <p:nvSpPr>
          <p:cNvPr id="4" name="Cube 3">
            <a:extLst>
              <a:ext uri="{FF2B5EF4-FFF2-40B4-BE49-F238E27FC236}">
                <a16:creationId xmlns:a16="http://schemas.microsoft.com/office/drawing/2014/main" id="{F9717159-5D8D-EB93-C7F4-B115E6166AF0}"/>
              </a:ext>
            </a:extLst>
          </p:cNvPr>
          <p:cNvSpPr/>
          <p:nvPr/>
        </p:nvSpPr>
        <p:spPr>
          <a:xfrm>
            <a:off x="10083253" y="378880"/>
            <a:ext cx="1632857" cy="159553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81F5D3E-6EE9-367E-583E-C1F8F0CF0805}"/>
              </a:ext>
            </a:extLst>
          </p:cNvPr>
          <p:cNvSpPr txBox="1"/>
          <p:nvPr/>
        </p:nvSpPr>
        <p:spPr>
          <a:xfrm>
            <a:off x="10279213" y="2052747"/>
            <a:ext cx="1188146" cy="923330"/>
          </a:xfrm>
          <a:prstGeom prst="rect">
            <a:avLst/>
          </a:prstGeom>
          <a:noFill/>
        </p:spPr>
        <p:txBody>
          <a:bodyPr wrap="none" rtlCol="0">
            <a:spAutoFit/>
          </a:bodyPr>
          <a:lstStyle/>
          <a:p>
            <a:r>
              <a:rPr lang="it-IT" dirty="0"/>
              <a:t>V = 1000 lt</a:t>
            </a:r>
          </a:p>
          <a:p>
            <a:r>
              <a:rPr lang="it-IT" dirty="0"/>
              <a:t>P = 1 bar</a:t>
            </a:r>
          </a:p>
          <a:p>
            <a:r>
              <a:rPr lang="it-IT" dirty="0"/>
              <a:t>W = 1 kg</a:t>
            </a:r>
            <a:endParaRPr lang="en-US" dirty="0"/>
          </a:p>
        </p:txBody>
      </p:sp>
      <p:sp>
        <p:nvSpPr>
          <p:cNvPr id="27" name="TextBox 26">
            <a:extLst>
              <a:ext uri="{FF2B5EF4-FFF2-40B4-BE49-F238E27FC236}">
                <a16:creationId xmlns:a16="http://schemas.microsoft.com/office/drawing/2014/main" id="{7080299B-7BD3-F013-E728-C735979DD03E}"/>
              </a:ext>
            </a:extLst>
          </p:cNvPr>
          <p:cNvSpPr txBox="1"/>
          <p:nvPr/>
        </p:nvSpPr>
        <p:spPr>
          <a:xfrm>
            <a:off x="2365913" y="2329746"/>
            <a:ext cx="2554289" cy="369332"/>
          </a:xfrm>
          <a:prstGeom prst="rect">
            <a:avLst/>
          </a:prstGeom>
          <a:noFill/>
        </p:spPr>
        <p:txBody>
          <a:bodyPr wrap="none" rtlCol="0">
            <a:spAutoFit/>
          </a:bodyPr>
          <a:lstStyle/>
          <a:p>
            <a:r>
              <a:rPr lang="it-IT" dirty="0"/>
              <a:t>S = 1000 lt/s = 3600 m</a:t>
            </a:r>
            <a:r>
              <a:rPr lang="it-IT" baseline="30000" dirty="0"/>
              <a:t>3</a:t>
            </a:r>
            <a:r>
              <a:rPr lang="it-IT" dirty="0"/>
              <a:t>/h</a:t>
            </a:r>
          </a:p>
        </p:txBody>
      </p:sp>
      <p:sp>
        <p:nvSpPr>
          <p:cNvPr id="30" name="TextBox 29">
            <a:extLst>
              <a:ext uri="{FF2B5EF4-FFF2-40B4-BE49-F238E27FC236}">
                <a16:creationId xmlns:a16="http://schemas.microsoft.com/office/drawing/2014/main" id="{14A1B2AA-ABA1-0D21-D8FD-372925810114}"/>
              </a:ext>
            </a:extLst>
          </p:cNvPr>
          <p:cNvSpPr txBox="1"/>
          <p:nvPr/>
        </p:nvSpPr>
        <p:spPr>
          <a:xfrm>
            <a:off x="475890" y="3429000"/>
            <a:ext cx="3540969" cy="369332"/>
          </a:xfrm>
          <a:prstGeom prst="rect">
            <a:avLst/>
          </a:prstGeom>
          <a:noFill/>
        </p:spPr>
        <p:txBody>
          <a:bodyPr wrap="none" rtlCol="0">
            <a:spAutoFit/>
          </a:bodyPr>
          <a:lstStyle/>
          <a:p>
            <a:r>
              <a:rPr lang="it-IT" b="1" dirty="0">
                <a:solidFill>
                  <a:srgbClr val="FF0000"/>
                </a:solidFill>
              </a:rPr>
              <a:t>Velocità di Pompaggio delle Pompa</a:t>
            </a:r>
            <a:endParaRPr lang="en-US" b="1" dirty="0">
              <a:solidFill>
                <a:srgbClr val="FF0000"/>
              </a:solidFill>
            </a:endParaRPr>
          </a:p>
        </p:txBody>
      </p:sp>
      <p:sp>
        <p:nvSpPr>
          <p:cNvPr id="3" name="CasellaDiTesto 2">
            <a:extLst>
              <a:ext uri="{FF2B5EF4-FFF2-40B4-BE49-F238E27FC236}">
                <a16:creationId xmlns:a16="http://schemas.microsoft.com/office/drawing/2014/main" id="{EF3E8FCC-6514-63CA-A815-7BC12F168117}"/>
              </a:ext>
            </a:extLst>
          </p:cNvPr>
          <p:cNvSpPr txBox="1"/>
          <p:nvPr/>
        </p:nvSpPr>
        <p:spPr>
          <a:xfrm>
            <a:off x="6096000" y="4883587"/>
            <a:ext cx="5867400" cy="1754326"/>
          </a:xfrm>
          <a:prstGeom prst="rect">
            <a:avLst/>
          </a:prstGeom>
          <a:noFill/>
        </p:spPr>
        <p:txBody>
          <a:bodyPr wrap="square" rtlCol="0">
            <a:spAutoFit/>
          </a:bodyPr>
          <a:lstStyle/>
          <a:p>
            <a:r>
              <a:rPr lang="it-IT" dirty="0"/>
              <a:t>A una pompa rotativa a palette di immettono 1000 lt di gas a 1 bar che in tutto pesano un 1 kg. La pompa alla pressione di aspirazione di 1 bar ha la velocità di pompaggio di 1000 lt/s.</a:t>
            </a:r>
          </a:p>
          <a:p>
            <a:endParaRPr lang="it-IT" dirty="0"/>
          </a:p>
          <a:p>
            <a:r>
              <a:rPr lang="it-IT" dirty="0"/>
              <a:t>La portata volumetrica o velocità di pompaggio è il rapporto tra la portata gassosa e la pressione in aspirazione.</a:t>
            </a:r>
          </a:p>
        </p:txBody>
      </p:sp>
      <mc:AlternateContent xmlns:mc="http://schemas.openxmlformats.org/markup-compatibility/2006" xmlns:a14="http://schemas.microsoft.com/office/drawing/2010/main">
        <mc:Choice Requires="a14">
          <p:sp>
            <p:nvSpPr>
              <p:cNvPr id="5" name="TextBox 32">
                <a:extLst>
                  <a:ext uri="{FF2B5EF4-FFF2-40B4-BE49-F238E27FC236}">
                    <a16:creationId xmlns:a16="http://schemas.microsoft.com/office/drawing/2014/main" id="{0E2F276C-3DE4-AEE8-C519-7BA23010E040}"/>
                  </a:ext>
                </a:extLst>
              </p:cNvPr>
              <p:cNvSpPr txBox="1"/>
              <p:nvPr/>
            </p:nvSpPr>
            <p:spPr>
              <a:xfrm>
                <a:off x="1041808" y="3917838"/>
                <a:ext cx="2565556" cy="1008143"/>
              </a:xfrm>
              <a:prstGeom prst="rect">
                <a:avLst/>
              </a:prstGeom>
              <a:solidFill>
                <a:srgbClr val="FFC000"/>
              </a:solidFill>
            </p:spPr>
            <p:txBody>
              <a:bodyPr wrap="none" lIns="72000" tIns="72000" rIns="72000" bIns="72000" rtlCol="0" anchor="ctr" anchorCtr="0">
                <a:spAutoFit/>
              </a:bodyPr>
              <a:lstStyle/>
              <a:p>
                <a:pPr/>
                <a14:m>
                  <m:oMathPara xmlns:m="http://schemas.openxmlformats.org/officeDocument/2006/math">
                    <m:oMathParaPr>
                      <m:jc m:val="center"/>
                    </m:oMathParaPr>
                    <m:oMath xmlns:m="http://schemas.openxmlformats.org/officeDocument/2006/math">
                      <m:r>
                        <m:rPr>
                          <m:sty m:val="p"/>
                        </m:rPr>
                        <a:rPr lang="it-IT" sz="2000" b="0" i="0" smtClean="0">
                          <a:latin typeface="Cambria Math" panose="02040503050406030204" pitchFamily="18" charset="0"/>
                        </a:rPr>
                        <m:t>S</m:t>
                      </m:r>
                      <m:r>
                        <a:rPr lang="it-IT" sz="2000" b="0" i="0" smtClean="0">
                          <a:latin typeface="Cambria Math" panose="02040503050406030204" pitchFamily="18" charset="0"/>
                        </a:rPr>
                        <m:t> </m:t>
                      </m:r>
                      <m:d>
                        <m:dPr>
                          <m:begChr m:val="["/>
                          <m:endChr m:val="]"/>
                          <m:ctrlPr>
                            <a:rPr lang="it-IT" sz="2000" b="0" i="1" smtClean="0">
                              <a:latin typeface="Cambria Math" panose="02040503050406030204" pitchFamily="18" charset="0"/>
                            </a:rPr>
                          </m:ctrlPr>
                        </m:dPr>
                        <m:e>
                          <m:f>
                            <m:fPr>
                              <m:ctrlPr>
                                <a:rPr lang="it-IT" sz="2000" b="0" i="1" smtClean="0">
                                  <a:latin typeface="Cambria Math" panose="02040503050406030204" pitchFamily="18" charset="0"/>
                                </a:rPr>
                              </m:ctrlPr>
                            </m:fPr>
                            <m:num>
                              <m:r>
                                <m:rPr>
                                  <m:sty m:val="p"/>
                                </m:rPr>
                                <a:rPr lang="it-IT" sz="2000" b="0" i="0" smtClean="0">
                                  <a:latin typeface="Cambria Math" panose="02040503050406030204" pitchFamily="18" charset="0"/>
                                </a:rPr>
                                <m:t>lt</m:t>
                              </m:r>
                            </m:num>
                            <m:den>
                              <m:r>
                                <m:rPr>
                                  <m:sty m:val="p"/>
                                </m:rPr>
                                <a:rPr lang="it-IT" sz="2000" b="0" i="0" smtClean="0">
                                  <a:latin typeface="Cambria Math" panose="02040503050406030204" pitchFamily="18" charset="0"/>
                                </a:rPr>
                                <m:t>s</m:t>
                              </m:r>
                            </m:den>
                          </m:f>
                        </m:e>
                      </m:d>
                      <m:r>
                        <a:rPr lang="it-IT" sz="2000" b="0" i="0" smtClean="0">
                          <a:latin typeface="Cambria Math" panose="02040503050406030204" pitchFamily="18" charset="0"/>
                        </a:rPr>
                        <m:t>=</m:t>
                      </m:r>
                      <m:f>
                        <m:fPr>
                          <m:ctrlPr>
                            <a:rPr lang="it-IT" sz="2000" b="0" i="1" smtClean="0">
                              <a:latin typeface="Cambria Math" panose="02040503050406030204" pitchFamily="18" charset="0"/>
                            </a:rPr>
                          </m:ctrlPr>
                        </m:fPr>
                        <m:num>
                          <m:sSub>
                            <m:sSubPr>
                              <m:ctrlPr>
                                <a:rPr lang="it-IT" sz="2000" b="0" i="1" smtClean="0">
                                  <a:latin typeface="Cambria Math" panose="02040503050406030204" pitchFamily="18" charset="0"/>
                                </a:rPr>
                              </m:ctrlPr>
                            </m:sSubPr>
                            <m:e>
                              <m:r>
                                <m:rPr>
                                  <m:sty m:val="p"/>
                                </m:rPr>
                                <a:rPr lang="it-IT" sz="2000">
                                  <a:latin typeface="Cambria Math" panose="02040503050406030204" pitchFamily="18" charset="0"/>
                                </a:rPr>
                                <m:t>Q</m:t>
                              </m:r>
                            </m:e>
                            <m:sub>
                              <m:r>
                                <m:rPr>
                                  <m:sty m:val="p"/>
                                </m:rPr>
                                <a:rPr lang="it-IT" sz="2000" b="0" i="0" smtClean="0">
                                  <a:latin typeface="Cambria Math" panose="02040503050406030204" pitchFamily="18" charset="0"/>
                                </a:rPr>
                                <m:t>pV</m:t>
                              </m:r>
                            </m:sub>
                          </m:sSub>
                          <m:r>
                            <a:rPr lang="it-IT" sz="2000">
                              <a:latin typeface="Cambria Math" panose="02040503050406030204" pitchFamily="18" charset="0"/>
                            </a:rPr>
                            <m:t> [</m:t>
                          </m:r>
                          <m:r>
                            <m:rPr>
                              <m:sty m:val="p"/>
                            </m:rPr>
                            <a:rPr lang="it-IT" sz="2000">
                              <a:latin typeface="Cambria Math" panose="02040503050406030204" pitchFamily="18" charset="0"/>
                            </a:rPr>
                            <m:t>mbar</m:t>
                          </m:r>
                          <m:f>
                            <m:fPr>
                              <m:ctrlPr>
                                <a:rPr lang="it-IT" sz="2000" i="1">
                                  <a:latin typeface="Cambria Math" panose="02040503050406030204" pitchFamily="18" charset="0"/>
                                </a:rPr>
                              </m:ctrlPr>
                            </m:fPr>
                            <m:num>
                              <m:r>
                                <m:rPr>
                                  <m:sty m:val="p"/>
                                </m:rPr>
                                <a:rPr lang="it-IT" sz="2000">
                                  <a:latin typeface="Cambria Math" panose="02040503050406030204" pitchFamily="18" charset="0"/>
                                </a:rPr>
                                <m:t>lt</m:t>
                              </m:r>
                            </m:num>
                            <m:den>
                              <m:r>
                                <m:rPr>
                                  <m:sty m:val="p"/>
                                </m:rPr>
                                <a:rPr lang="it-IT" sz="2000">
                                  <a:latin typeface="Cambria Math" panose="02040503050406030204" pitchFamily="18" charset="0"/>
                                </a:rPr>
                                <m:t>s</m:t>
                              </m:r>
                            </m:den>
                          </m:f>
                          <m:r>
                            <a:rPr lang="it-IT" sz="2000">
                              <a:latin typeface="Cambria Math" panose="02040503050406030204" pitchFamily="18" charset="0"/>
                            </a:rPr>
                            <m:t>]</m:t>
                          </m:r>
                        </m:num>
                        <m:den>
                          <m:r>
                            <a:rPr lang="it-IT" sz="2000" b="0" i="1" smtClean="0">
                              <a:latin typeface="Cambria Math" panose="02040503050406030204" pitchFamily="18" charset="0"/>
                            </a:rPr>
                            <m:t>𝑝</m:t>
                          </m:r>
                          <m:r>
                            <a:rPr lang="it-IT" sz="2000" b="0" i="1" smtClean="0">
                              <a:latin typeface="Cambria Math" panose="02040503050406030204" pitchFamily="18" charset="0"/>
                            </a:rPr>
                            <m:t> [</m:t>
                          </m:r>
                          <m:r>
                            <a:rPr lang="it-IT" sz="2000" b="0" i="1" smtClean="0">
                              <a:latin typeface="Cambria Math" panose="02040503050406030204" pitchFamily="18" charset="0"/>
                            </a:rPr>
                            <m:t>𝑚𝑏𝑎𝑟</m:t>
                          </m:r>
                          <m:r>
                            <a:rPr lang="it-IT" sz="2000" b="0" i="1" smtClean="0">
                              <a:latin typeface="Cambria Math" panose="02040503050406030204" pitchFamily="18" charset="0"/>
                            </a:rPr>
                            <m:t>]</m:t>
                          </m:r>
                        </m:den>
                      </m:f>
                    </m:oMath>
                  </m:oMathPara>
                </a14:m>
                <a:endParaRPr lang="en-US" sz="2000" dirty="0"/>
              </a:p>
            </p:txBody>
          </p:sp>
        </mc:Choice>
        <mc:Fallback xmlns="">
          <p:sp>
            <p:nvSpPr>
              <p:cNvPr id="5" name="TextBox 32">
                <a:extLst>
                  <a:ext uri="{FF2B5EF4-FFF2-40B4-BE49-F238E27FC236}">
                    <a16:creationId xmlns:a16="http://schemas.microsoft.com/office/drawing/2014/main" id="{0E2F276C-3DE4-AEE8-C519-7BA23010E040}"/>
                  </a:ext>
                </a:extLst>
              </p:cNvPr>
              <p:cNvSpPr txBox="1">
                <a:spLocks noRot="1" noChangeAspect="1" noMove="1" noResize="1" noEditPoints="1" noAdjustHandles="1" noChangeArrowheads="1" noChangeShapeType="1" noTextEdit="1"/>
              </p:cNvSpPr>
              <p:nvPr/>
            </p:nvSpPr>
            <p:spPr>
              <a:xfrm>
                <a:off x="1041808" y="3917838"/>
                <a:ext cx="2565556" cy="1008143"/>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TextBox 35">
                <a:extLst>
                  <a:ext uri="{FF2B5EF4-FFF2-40B4-BE49-F238E27FC236}">
                    <a16:creationId xmlns:a16="http://schemas.microsoft.com/office/drawing/2014/main" id="{212FB75D-597C-82B8-745E-26B598F30FD4}"/>
                  </a:ext>
                </a:extLst>
              </p:cNvPr>
              <p:cNvSpPr txBox="1"/>
              <p:nvPr/>
            </p:nvSpPr>
            <p:spPr>
              <a:xfrm>
                <a:off x="1510706" y="5901889"/>
                <a:ext cx="1520948" cy="694953"/>
              </a:xfrm>
              <a:prstGeom prst="rect">
                <a:avLst/>
              </a:prstGeom>
              <a:solidFill>
                <a:srgbClr val="FFC000"/>
              </a:solidFill>
            </p:spPr>
            <p:txBody>
              <a:bodyPr wrap="none" lIns="72000" tIns="72000" rIns="72000" bIns="72000" rtlCol="0" anchor="ctr" anchorCtr="0">
                <a:spAutoFit/>
              </a:bodyPr>
              <a:lstStyle>
                <a:defPPr>
                  <a:defRPr lang="it-IT"/>
                </a:defPPr>
                <a:lvl1pPr>
                  <a:defRPr sz="2000" b="0" i="0">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𝑄</m:t>
                          </m:r>
                        </m:e>
                        <m:sub>
                          <m:r>
                            <a:rPr lang="it-IT">
                              <a:latin typeface="Cambria Math" panose="02040503050406030204" pitchFamily="18" charset="0"/>
                            </a:rPr>
                            <m:t>𝑝𝑉</m:t>
                          </m:r>
                        </m:sub>
                      </m:sSub>
                      <m:r>
                        <a:rPr lang="it-IT">
                          <a:latin typeface="Cambria Math" panose="02040503050406030204" pitchFamily="18" charset="0"/>
                        </a:rPr>
                        <m:t>=</m:t>
                      </m:r>
                      <m:r>
                        <a:rPr lang="it-IT">
                          <a:latin typeface="Cambria Math" panose="02040503050406030204" pitchFamily="18" charset="0"/>
                        </a:rPr>
                        <m:t>𝑆</m:t>
                      </m:r>
                      <m:r>
                        <a:rPr lang="it-IT">
                          <a:latin typeface="Cambria Math" panose="02040503050406030204" pitchFamily="18" charset="0"/>
                        </a:rPr>
                        <m:t> </m:t>
                      </m:r>
                      <m:r>
                        <a:rPr lang="it-IT">
                          <a:latin typeface="Cambria Math" panose="02040503050406030204" pitchFamily="18" charset="0"/>
                        </a:rPr>
                        <m:t>𝑝</m:t>
                      </m:r>
                    </m:oMath>
                  </m:oMathPara>
                </a14:m>
                <a:endParaRPr lang="en-US" dirty="0"/>
              </a:p>
            </p:txBody>
          </p:sp>
        </mc:Choice>
        <mc:Fallback xmlns="">
          <p:sp>
            <p:nvSpPr>
              <p:cNvPr id="8" name="TextBox 35">
                <a:extLst>
                  <a:ext uri="{FF2B5EF4-FFF2-40B4-BE49-F238E27FC236}">
                    <a16:creationId xmlns:a16="http://schemas.microsoft.com/office/drawing/2014/main" id="{212FB75D-597C-82B8-745E-26B598F30FD4}"/>
                  </a:ext>
                </a:extLst>
              </p:cNvPr>
              <p:cNvSpPr txBox="1">
                <a:spLocks noRot="1" noChangeAspect="1" noMove="1" noResize="1" noEditPoints="1" noAdjustHandles="1" noChangeArrowheads="1" noChangeShapeType="1" noTextEdit="1"/>
              </p:cNvSpPr>
              <p:nvPr/>
            </p:nvSpPr>
            <p:spPr>
              <a:xfrm>
                <a:off x="1510706" y="5901889"/>
                <a:ext cx="1520948" cy="694953"/>
              </a:xfrm>
              <a:prstGeom prst="rect">
                <a:avLst/>
              </a:prstGeom>
              <a:blipFill>
                <a:blip r:embed="rId3"/>
                <a:stretch>
                  <a:fillRect/>
                </a:stretch>
              </a:blipFill>
            </p:spPr>
            <p:txBody>
              <a:bodyPr/>
              <a:lstStyle/>
              <a:p>
                <a:r>
                  <a:rPr lang="it-IT">
                    <a:noFill/>
                  </a:rPr>
                  <a:t> </a:t>
                </a:r>
              </a:p>
            </p:txBody>
          </p:sp>
        </mc:Fallback>
      </mc:AlternateContent>
      <p:pic>
        <p:nvPicPr>
          <p:cNvPr id="6" name="Picture 2">
            <a:extLst>
              <a:ext uri="{FF2B5EF4-FFF2-40B4-BE49-F238E27FC236}">
                <a16:creationId xmlns:a16="http://schemas.microsoft.com/office/drawing/2014/main" id="{DABE4887-EAE9-4ABD-B05B-1F8FD50147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09" r="21520"/>
          <a:stretch>
            <a:fillRect/>
          </a:stretch>
        </p:blipFill>
        <p:spPr bwMode="auto">
          <a:xfrm>
            <a:off x="5049863" y="1302194"/>
            <a:ext cx="2415739" cy="3420341"/>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Shape 28">
            <a:extLst>
              <a:ext uri="{FF2B5EF4-FFF2-40B4-BE49-F238E27FC236}">
                <a16:creationId xmlns:a16="http://schemas.microsoft.com/office/drawing/2014/main" id="{7C45DA6A-C9D9-677F-8D9A-801081FEBA75}"/>
              </a:ext>
            </a:extLst>
          </p:cNvPr>
          <p:cNvSpPr/>
          <p:nvPr/>
        </p:nvSpPr>
        <p:spPr>
          <a:xfrm flipH="1">
            <a:off x="6741862" y="760657"/>
            <a:ext cx="3219061" cy="943996"/>
          </a:xfrm>
          <a:custGeom>
            <a:avLst/>
            <a:gdLst>
              <a:gd name="connsiteX0" fmla="*/ 0 w 3219061"/>
              <a:gd name="connsiteY0" fmla="*/ 57587 h 943996"/>
              <a:gd name="connsiteX1" fmla="*/ 1950098 w 3219061"/>
              <a:gd name="connsiteY1" fmla="*/ 94910 h 943996"/>
              <a:gd name="connsiteX2" fmla="*/ 3219061 w 3219061"/>
              <a:gd name="connsiteY2" fmla="*/ 943996 h 943996"/>
            </a:gdLst>
            <a:ahLst/>
            <a:cxnLst>
              <a:cxn ang="0">
                <a:pos x="connsiteX0" y="connsiteY0"/>
              </a:cxn>
              <a:cxn ang="0">
                <a:pos x="connsiteX1" y="connsiteY1"/>
              </a:cxn>
              <a:cxn ang="0">
                <a:pos x="connsiteX2" y="connsiteY2"/>
              </a:cxn>
            </a:cxnLst>
            <a:rect l="l" t="t" r="r" b="b"/>
            <a:pathLst>
              <a:path w="3219061" h="943996">
                <a:moveTo>
                  <a:pt x="0" y="57587"/>
                </a:moveTo>
                <a:cubicBezTo>
                  <a:pt x="706794" y="2381"/>
                  <a:pt x="1413588" y="-52825"/>
                  <a:pt x="1950098" y="94910"/>
                </a:cubicBezTo>
                <a:cubicBezTo>
                  <a:pt x="2486608" y="242645"/>
                  <a:pt x="2852834" y="593320"/>
                  <a:pt x="3219061" y="943996"/>
                </a:cubicBezTo>
              </a:path>
            </a:pathLst>
          </a:custGeom>
          <a:noFill/>
          <a:ln w="762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15">
            <a:extLst>
              <a:ext uri="{FF2B5EF4-FFF2-40B4-BE49-F238E27FC236}">
                <a16:creationId xmlns:a16="http://schemas.microsoft.com/office/drawing/2014/main" id="{70222B49-F8B3-F410-865A-D15F7F873D8E}"/>
              </a:ext>
            </a:extLst>
          </p:cNvPr>
          <p:cNvSpPr/>
          <p:nvPr/>
        </p:nvSpPr>
        <p:spPr>
          <a:xfrm rot="5400000">
            <a:off x="1923703" y="5237102"/>
            <a:ext cx="694952" cy="419879"/>
          </a:xfrm>
          <a:prstGeom prst="rightArrow">
            <a:avLst/>
          </a:prstGeom>
          <a:solidFill>
            <a:srgbClr val="E3061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4377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884</TotalTime>
  <Words>2773</Words>
  <Application>Microsoft Office PowerPoint</Application>
  <PresentationFormat>Widescreen</PresentationFormat>
  <Paragraphs>417</Paragraphs>
  <Slides>38</Slides>
  <Notes>2</Notes>
  <HiddenSlides>0</HiddenSlides>
  <MMClips>2</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38</vt:i4>
      </vt:variant>
    </vt:vector>
  </HeadingPairs>
  <TitlesOfParts>
    <vt:vector size="47" baseType="lpstr">
      <vt:lpstr>Aptos</vt:lpstr>
      <vt:lpstr>Arial</vt:lpstr>
      <vt:lpstr>Calibri</vt:lpstr>
      <vt:lpstr>Calibri Light</vt:lpstr>
      <vt:lpstr>Cambria Math</vt:lpstr>
      <vt:lpstr>Comic Sans MS</vt:lpstr>
      <vt:lpstr>Source Sans Pro</vt:lpstr>
      <vt:lpstr>Tema di Office</vt:lpstr>
      <vt:lpstr>Equation</vt:lpstr>
      <vt:lpstr>Portata e Velocità di Pompaggio</vt:lpstr>
      <vt:lpstr>Creazione del vuoto</vt:lpstr>
      <vt:lpstr>Definizione di Portata (Throughput) (1/3)</vt:lpstr>
      <vt:lpstr>Definizione di Portata (Throughput) (2/3)</vt:lpstr>
      <vt:lpstr>Definizione di Portata (Throughput) (3/3)</vt:lpstr>
      <vt:lpstr>Conversione delle Unità di Misura di Flusso (1/2)</vt:lpstr>
      <vt:lpstr>Conversione delle Unità di Misura di Flusso (2/2)</vt:lpstr>
      <vt:lpstr>Portata di gas in sccm</vt:lpstr>
      <vt:lpstr>Portata Massiva e Portata Volumetrica (1/3)</vt:lpstr>
      <vt:lpstr>Portata Massiva e Portata Volumetrica (2/3)</vt:lpstr>
      <vt:lpstr>Portata Massiva e Portata Volumetrica (1/3)</vt:lpstr>
      <vt:lpstr>Portata Massiva e Portata Volumetrica (1/3)</vt:lpstr>
      <vt:lpstr>Velocità di Pompaggio</vt:lpstr>
      <vt:lpstr>Velocità di pompaggio e portata di una pompa reale (1/2)</vt:lpstr>
      <vt:lpstr>Velocità di pompaggio e portata di una pompa reale (2/2)</vt:lpstr>
      <vt:lpstr>Equazione Generale del Pompaggio</vt:lpstr>
      <vt:lpstr>Equazione Generale del Pompaggio</vt:lpstr>
      <vt:lpstr>Equazione Generale del Pompaggio</vt:lpstr>
      <vt:lpstr>Curva di Pump Down (1/2) (Senza Sorgenti di Gas)</vt:lpstr>
      <vt:lpstr>Curva di Pump Down (2/2) (Senza Sorgenti di Gas)</vt:lpstr>
      <vt:lpstr>Tempo Caratteristico di Pompaggio (1/2)</vt:lpstr>
      <vt:lpstr>Tempo Caratteristico di Pompaggio (2/2)</vt:lpstr>
      <vt:lpstr>Curva di Pump Down (1/2) (Con Sorgenti di Gas)</vt:lpstr>
      <vt:lpstr>Curva di Pump Down (2/2) (Con Sorgenti di Gas)</vt:lpstr>
      <vt:lpstr>Curva di Pump Down (1/3) (Con Degassaggio)</vt:lpstr>
      <vt:lpstr>Curva di Pump Down (2/3) (Con Degassaggio)</vt:lpstr>
      <vt:lpstr>Curva di Pump Down (3/3) (Con Degassaggio)</vt:lpstr>
      <vt:lpstr>Previsione sulla Pressione Ultima con Degassaggio (1/2)</vt:lpstr>
      <vt:lpstr>Previsione sulla Pressione Ultima con Degassaggio (2/2)</vt:lpstr>
      <vt:lpstr>Confronto del degassaggio specifico per alcuni materiali</vt:lpstr>
      <vt:lpstr>Degassaggio nei materiali plastici</vt:lpstr>
      <vt:lpstr>Comportamento di una guarnizione ISO-KF DN 40 in Viton</vt:lpstr>
      <vt:lpstr>Comportamento di una guarnizione ISO-KF DN 40 in Viton</vt:lpstr>
      <vt:lpstr>Transiente di Flusso</vt:lpstr>
      <vt:lpstr>Permeazione nei materiali</vt:lpstr>
      <vt:lpstr>Esempio Numerico</vt:lpstr>
      <vt:lpstr>Comportamento con la Temperatura</vt:lpstr>
      <vt:lpstr>Esempio di calcolo per un apparato da vuoto usando il degassaggio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Carlo Roncolato</dc:creator>
  <cp:lastModifiedBy>Carlo Roncolato</cp:lastModifiedBy>
  <cp:revision>7</cp:revision>
  <dcterms:created xsi:type="dcterms:W3CDTF">2022-08-04T08:01:12Z</dcterms:created>
  <dcterms:modified xsi:type="dcterms:W3CDTF">2025-09-28T13:33:32Z</dcterms:modified>
</cp:coreProperties>
</file>