
<file path=[Content_Types].xml><?xml version="1.0" encoding="utf-8"?>
<Types xmlns="http://schemas.openxmlformats.org/package/2006/content-types">
  <Default Extension="gif" ContentType="image/gif"/>
  <Default Extension="jpeg" ContentType="image/jpeg"/>
  <Default Extension="mkv" ContentType="video/unknown"/>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6" r:id="rId3"/>
    <p:sldId id="269" r:id="rId4"/>
    <p:sldId id="297" r:id="rId5"/>
    <p:sldId id="290" r:id="rId6"/>
    <p:sldId id="271" r:id="rId7"/>
    <p:sldId id="267" r:id="rId8"/>
    <p:sldId id="293" r:id="rId9"/>
    <p:sldId id="277" r:id="rId10"/>
    <p:sldId id="272" r:id="rId11"/>
    <p:sldId id="273" r:id="rId12"/>
    <p:sldId id="291" r:id="rId13"/>
    <p:sldId id="299" r:id="rId14"/>
    <p:sldId id="298" r:id="rId15"/>
    <p:sldId id="278" r:id="rId16"/>
    <p:sldId id="306" r:id="rId17"/>
    <p:sldId id="295" r:id="rId18"/>
    <p:sldId id="304" r:id="rId19"/>
    <p:sldId id="288" r:id="rId20"/>
    <p:sldId id="289"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a:srgbClr val="CCCCCC"/>
    <a:srgbClr val="FFFF00"/>
    <a:srgbClr val="E30613"/>
    <a:srgbClr val="008283"/>
    <a:srgbClr val="018701"/>
    <a:srgbClr val="69B4A2"/>
    <a:srgbClr val="800000"/>
    <a:srgbClr val="000080"/>
    <a:srgbClr val="C0E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61489-9767-4902-8183-463E2E0FEDC2}" v="455" dt="2025-09-28T13:00:49.05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Roncolato" userId="702657c7-ce74-4e67-87a0-6b9afb1b2260" providerId="ADAL" clId="{724B4249-12A9-4C2F-B1A3-49533DFB0E4A}"/>
    <pc:docChg chg="undo custSel addSld modSld">
      <pc:chgData name="Carlo Roncolato" userId="702657c7-ce74-4e67-87a0-6b9afb1b2260" providerId="ADAL" clId="{724B4249-12A9-4C2F-B1A3-49533DFB0E4A}" dt="2024-10-15T08:00:41.346" v="1115" actId="20577"/>
      <pc:docMkLst>
        <pc:docMk/>
      </pc:docMkLst>
      <pc:sldChg chg="addSp delSp modSp mod">
        <pc:chgData name="Carlo Roncolato" userId="702657c7-ce74-4e67-87a0-6b9afb1b2260" providerId="ADAL" clId="{724B4249-12A9-4C2F-B1A3-49533DFB0E4A}" dt="2024-10-15T08:00:41.346" v="1115" actId="20577"/>
        <pc:sldMkLst>
          <pc:docMk/>
          <pc:sldMk cId="3248321567" sldId="278"/>
        </pc:sldMkLst>
      </pc:sldChg>
      <pc:sldChg chg="addSp modSp mod">
        <pc:chgData name="Carlo Roncolato" userId="702657c7-ce74-4e67-87a0-6b9afb1b2260" providerId="ADAL" clId="{724B4249-12A9-4C2F-B1A3-49533DFB0E4A}" dt="2022-08-17T11:49:01.402" v="1022" actId="164"/>
        <pc:sldMkLst>
          <pc:docMk/>
          <pc:sldMk cId="2827698349" sldId="279"/>
        </pc:sldMkLst>
      </pc:sldChg>
      <pc:sldChg chg="addSp modSp mod">
        <pc:chgData name="Carlo Roncolato" userId="702657c7-ce74-4e67-87a0-6b9afb1b2260" providerId="ADAL" clId="{724B4249-12A9-4C2F-B1A3-49533DFB0E4A}" dt="2022-08-17T11:53:14.243" v="1026" actId="20577"/>
        <pc:sldMkLst>
          <pc:docMk/>
          <pc:sldMk cId="4040649043" sldId="285"/>
        </pc:sldMkLst>
      </pc:sldChg>
      <pc:sldChg chg="modSp">
        <pc:chgData name="Carlo Roncolato" userId="702657c7-ce74-4e67-87a0-6b9afb1b2260" providerId="ADAL" clId="{724B4249-12A9-4C2F-B1A3-49533DFB0E4A}" dt="2022-08-17T11:47:03.705" v="1008" actId="20577"/>
        <pc:sldMkLst>
          <pc:docMk/>
          <pc:sldMk cId="3142357592" sldId="286"/>
        </pc:sldMkLst>
      </pc:sldChg>
      <pc:sldChg chg="addSp delSp modSp new mod">
        <pc:chgData name="Carlo Roncolato" userId="702657c7-ce74-4e67-87a0-6b9afb1b2260" providerId="ADAL" clId="{724B4249-12A9-4C2F-B1A3-49533DFB0E4A}" dt="2022-08-07T14:59:24.354" v="630" actId="20577"/>
        <pc:sldMkLst>
          <pc:docMk/>
          <pc:sldMk cId="1976329349" sldId="288"/>
        </pc:sldMkLst>
      </pc:sldChg>
      <pc:sldChg chg="addSp delSp modSp new mod">
        <pc:chgData name="Carlo Roncolato" userId="702657c7-ce74-4e67-87a0-6b9afb1b2260" providerId="ADAL" clId="{724B4249-12A9-4C2F-B1A3-49533DFB0E4A}" dt="2022-09-18T14:14:18.609" v="1032" actId="20577"/>
        <pc:sldMkLst>
          <pc:docMk/>
          <pc:sldMk cId="4291009679" sldId="289"/>
        </pc:sldMkLst>
      </pc:sldChg>
      <pc:sldChg chg="modSp mod">
        <pc:chgData name="Carlo Roncolato" userId="702657c7-ce74-4e67-87a0-6b9afb1b2260" providerId="ADAL" clId="{724B4249-12A9-4C2F-B1A3-49533DFB0E4A}" dt="2024-10-15T07:55:30.866" v="1104" actId="20577"/>
        <pc:sldMkLst>
          <pc:docMk/>
          <pc:sldMk cId="1219021948" sldId="292"/>
        </pc:sldMkLst>
      </pc:sldChg>
    </pc:docChg>
  </pc:docChgLst>
  <pc:docChgLst>
    <pc:chgData name="Carlo Roncolato" userId="702657c7-ce74-4e67-87a0-6b9afb1b2260" providerId="ADAL" clId="{B1E5776A-0431-4DF5-9A89-AFE77780D1BA}"/>
    <pc:docChg chg="delSld modSld">
      <pc:chgData name="Carlo Roncolato" userId="702657c7-ce74-4e67-87a0-6b9afb1b2260" providerId="ADAL" clId="{B1E5776A-0431-4DF5-9A89-AFE77780D1BA}" dt="2023-07-27T16:32:57.693" v="16"/>
      <pc:docMkLst>
        <pc:docMk/>
      </pc:docMkLst>
      <pc:sldChg chg="del">
        <pc:chgData name="Carlo Roncolato" userId="702657c7-ce74-4e67-87a0-6b9afb1b2260" providerId="ADAL" clId="{B1E5776A-0431-4DF5-9A89-AFE77780D1BA}" dt="2023-07-27T16:11:03.366" v="0" actId="47"/>
        <pc:sldMkLst>
          <pc:docMk/>
          <pc:sldMk cId="703918840" sldId="281"/>
        </pc:sldMkLst>
      </pc:sldChg>
      <pc:sldChg chg="modSp mod">
        <pc:chgData name="Carlo Roncolato" userId="702657c7-ce74-4e67-87a0-6b9afb1b2260" providerId="ADAL" clId="{B1E5776A-0431-4DF5-9A89-AFE77780D1BA}" dt="2023-07-27T16:32:57.693" v="16"/>
        <pc:sldMkLst>
          <pc:docMk/>
          <pc:sldMk cId="4040649043" sldId="285"/>
        </pc:sldMkLst>
      </pc:sldChg>
      <pc:sldChg chg="modSp mod">
        <pc:chgData name="Carlo Roncolato" userId="702657c7-ce74-4e67-87a0-6b9afb1b2260" providerId="ADAL" clId="{B1E5776A-0431-4DF5-9A89-AFE77780D1BA}" dt="2023-07-27T16:32:22.772" v="15" actId="20577"/>
        <pc:sldMkLst>
          <pc:docMk/>
          <pc:sldMk cId="3142357592" sldId="286"/>
        </pc:sldMkLst>
      </pc:sldChg>
    </pc:docChg>
  </pc:docChgLst>
  <pc:docChgLst>
    <pc:chgData name="Carlo Roncolato" userId="702657c7-ce74-4e67-87a0-6b9afb1b2260" providerId="ADAL" clId="{30A82B03-8BA5-4F73-B7ED-4733EED17E75}"/>
    <pc:docChg chg="undo custSel addSld delSld modSld sldOrd">
      <pc:chgData name="Carlo Roncolato" userId="702657c7-ce74-4e67-87a0-6b9afb1b2260" providerId="ADAL" clId="{30A82B03-8BA5-4F73-B7ED-4733EED17E75}" dt="2024-10-14T14:40:20.535" v="2376" actId="20577"/>
      <pc:docMkLst>
        <pc:docMk/>
      </pc:docMkLst>
      <pc:sldChg chg="addSp delSp modSp mod delAnim modAnim">
        <pc:chgData name="Carlo Roncolato" userId="702657c7-ce74-4e67-87a0-6b9afb1b2260" providerId="ADAL" clId="{30A82B03-8BA5-4F73-B7ED-4733EED17E75}" dt="2024-10-14T14:03:35.303" v="2113" actId="20577"/>
        <pc:sldMkLst>
          <pc:docMk/>
          <pc:sldMk cId="2368951663" sldId="268"/>
        </pc:sldMkLst>
      </pc:sldChg>
      <pc:sldChg chg="addSp delSp modSp mod">
        <pc:chgData name="Carlo Roncolato" userId="702657c7-ce74-4e67-87a0-6b9afb1b2260" providerId="ADAL" clId="{30A82B03-8BA5-4F73-B7ED-4733EED17E75}" dt="2024-10-14T14:03:12.610" v="2107" actId="20577"/>
        <pc:sldMkLst>
          <pc:docMk/>
          <pc:sldMk cId="1084142727" sldId="269"/>
        </pc:sldMkLst>
      </pc:sldChg>
      <pc:sldChg chg="addSp delSp modSp mod">
        <pc:chgData name="Carlo Roncolato" userId="702657c7-ce74-4e67-87a0-6b9afb1b2260" providerId="ADAL" clId="{30A82B03-8BA5-4F73-B7ED-4733EED17E75}" dt="2024-10-14T14:09:18.109" v="2211" actId="6549"/>
        <pc:sldMkLst>
          <pc:docMk/>
          <pc:sldMk cId="1419188707" sldId="273"/>
        </pc:sldMkLst>
      </pc:sldChg>
      <pc:sldChg chg="addSp delSp modSp mod">
        <pc:chgData name="Carlo Roncolato" userId="702657c7-ce74-4e67-87a0-6b9afb1b2260" providerId="ADAL" clId="{30A82B03-8BA5-4F73-B7ED-4733EED17E75}" dt="2024-10-14T07:56:51.873" v="1240" actId="20577"/>
        <pc:sldMkLst>
          <pc:docMk/>
          <pc:sldMk cId="1012354605" sldId="274"/>
        </pc:sldMkLst>
      </pc:sldChg>
      <pc:sldChg chg="addSp modSp mod">
        <pc:chgData name="Carlo Roncolato" userId="702657c7-ce74-4e67-87a0-6b9afb1b2260" providerId="ADAL" clId="{30A82B03-8BA5-4F73-B7ED-4733EED17E75}" dt="2024-09-26T15:00:15.936" v="1129" actId="1076"/>
        <pc:sldMkLst>
          <pc:docMk/>
          <pc:sldMk cId="1423633123" sldId="275"/>
        </pc:sldMkLst>
      </pc:sldChg>
      <pc:sldChg chg="addSp delSp modSp mod">
        <pc:chgData name="Carlo Roncolato" userId="702657c7-ce74-4e67-87a0-6b9afb1b2260" providerId="ADAL" clId="{30A82B03-8BA5-4F73-B7ED-4733EED17E75}" dt="2024-10-14T08:15:21.120" v="1267" actId="1076"/>
        <pc:sldMkLst>
          <pc:docMk/>
          <pc:sldMk cId="3951726249" sldId="276"/>
        </pc:sldMkLst>
      </pc:sldChg>
      <pc:sldChg chg="addSp delSp modSp mod">
        <pc:chgData name="Carlo Roncolato" userId="702657c7-ce74-4e67-87a0-6b9afb1b2260" providerId="ADAL" clId="{30A82B03-8BA5-4F73-B7ED-4733EED17E75}" dt="2024-10-14T14:10:02.875" v="2214" actId="20577"/>
        <pc:sldMkLst>
          <pc:docMk/>
          <pc:sldMk cId="3248321567" sldId="278"/>
        </pc:sldMkLst>
      </pc:sldChg>
      <pc:sldChg chg="delSp del mod">
        <pc:chgData name="Carlo Roncolato" userId="702657c7-ce74-4e67-87a0-6b9afb1b2260" providerId="ADAL" clId="{30A82B03-8BA5-4F73-B7ED-4733EED17E75}" dt="2024-09-26T14:14:28.257" v="745" actId="47"/>
        <pc:sldMkLst>
          <pc:docMk/>
          <pc:sldMk cId="2827698349" sldId="279"/>
        </pc:sldMkLst>
      </pc:sldChg>
      <pc:sldChg chg="modSp mod">
        <pc:chgData name="Carlo Roncolato" userId="702657c7-ce74-4e67-87a0-6b9afb1b2260" providerId="ADAL" clId="{30A82B03-8BA5-4F73-B7ED-4733EED17E75}" dt="2024-10-14T14:40:20.535" v="2376" actId="20577"/>
        <pc:sldMkLst>
          <pc:docMk/>
          <pc:sldMk cId="1465410472" sldId="280"/>
        </pc:sldMkLst>
      </pc:sldChg>
      <pc:sldChg chg="addSp delSp modSp add mod ord delAnim modAnim">
        <pc:chgData name="Carlo Roncolato" userId="702657c7-ce74-4e67-87a0-6b9afb1b2260" providerId="ADAL" clId="{30A82B03-8BA5-4F73-B7ED-4733EED17E75}" dt="2024-10-14T14:02:52.103" v="2104" actId="20577"/>
        <pc:sldMkLst>
          <pc:docMk/>
          <pc:sldMk cId="3257984085" sldId="290"/>
        </pc:sldMkLst>
      </pc:sldChg>
      <pc:sldChg chg="addSp delSp modSp add mod">
        <pc:chgData name="Carlo Roncolato" userId="702657c7-ce74-4e67-87a0-6b9afb1b2260" providerId="ADAL" clId="{30A82B03-8BA5-4F73-B7ED-4733EED17E75}" dt="2024-10-14T14:09:28.120" v="2212" actId="6549"/>
        <pc:sldMkLst>
          <pc:docMk/>
          <pc:sldMk cId="1105604812" sldId="291"/>
        </pc:sldMkLst>
      </pc:sldChg>
      <pc:sldChg chg="delSp add del mod">
        <pc:chgData name="Carlo Roncolato" userId="702657c7-ce74-4e67-87a0-6b9afb1b2260" providerId="ADAL" clId="{30A82B03-8BA5-4F73-B7ED-4733EED17E75}" dt="2024-09-26T14:14:20.075" v="744" actId="47"/>
        <pc:sldMkLst>
          <pc:docMk/>
          <pc:sldMk cId="2639796212" sldId="291"/>
        </pc:sldMkLst>
      </pc:sldChg>
      <pc:sldChg chg="addSp delSp modSp add mod ord">
        <pc:chgData name="Carlo Roncolato" userId="702657c7-ce74-4e67-87a0-6b9afb1b2260" providerId="ADAL" clId="{30A82B03-8BA5-4F73-B7ED-4733EED17E75}" dt="2024-10-14T14:13:27.825" v="2277" actId="1076"/>
        <pc:sldMkLst>
          <pc:docMk/>
          <pc:sldMk cId="1219021948" sldId="292"/>
        </pc:sldMkLst>
      </pc:sldChg>
      <pc:sldChg chg="addSp delSp modSp new mod ord">
        <pc:chgData name="Carlo Roncolato" userId="702657c7-ce74-4e67-87a0-6b9afb1b2260" providerId="ADAL" clId="{30A82B03-8BA5-4F73-B7ED-4733EED17E75}" dt="2024-10-14T14:04:27.090" v="2128" actId="20577"/>
        <pc:sldMkLst>
          <pc:docMk/>
          <pc:sldMk cId="2985366407" sldId="293"/>
        </pc:sldMkLst>
      </pc:sldChg>
      <pc:sldChg chg="new del">
        <pc:chgData name="Carlo Roncolato" userId="702657c7-ce74-4e67-87a0-6b9afb1b2260" providerId="ADAL" clId="{30A82B03-8BA5-4F73-B7ED-4733EED17E75}" dt="2024-10-14T10:26:49.684" v="1695" actId="47"/>
        <pc:sldMkLst>
          <pc:docMk/>
          <pc:sldMk cId="3245546067" sldId="294"/>
        </pc:sldMkLst>
      </pc:sldChg>
    </pc:docChg>
  </pc:docChgLst>
  <pc:docChgLst>
    <pc:chgData name="Carlo Roncolato" userId="702657c7-ce74-4e67-87a0-6b9afb1b2260" providerId="ADAL" clId="{D71169D1-E762-416F-8B4F-F7920EBCF7E7}"/>
    <pc:docChg chg="modSld">
      <pc:chgData name="Carlo Roncolato" userId="702657c7-ce74-4e67-87a0-6b9afb1b2260" providerId="ADAL" clId="{D71169D1-E762-416F-8B4F-F7920EBCF7E7}" dt="2024-11-05T10:05:34.285" v="5"/>
      <pc:docMkLst>
        <pc:docMk/>
      </pc:docMkLst>
      <pc:sldChg chg="modAnim">
        <pc:chgData name="Carlo Roncolato" userId="702657c7-ce74-4e67-87a0-6b9afb1b2260" providerId="ADAL" clId="{D71169D1-E762-416F-8B4F-F7920EBCF7E7}" dt="2024-11-05T10:05:19.561" v="2"/>
        <pc:sldMkLst>
          <pc:docMk/>
          <pc:sldMk cId="235858477" sldId="267"/>
        </pc:sldMkLst>
      </pc:sldChg>
      <pc:sldChg chg="modAnim">
        <pc:chgData name="Carlo Roncolato" userId="702657c7-ce74-4e67-87a0-6b9afb1b2260" providerId="ADAL" clId="{D71169D1-E762-416F-8B4F-F7920EBCF7E7}" dt="2024-11-05T10:05:34.285" v="5"/>
        <pc:sldMkLst>
          <pc:docMk/>
          <pc:sldMk cId="2368951663" sldId="268"/>
        </pc:sldMkLst>
      </pc:sldChg>
    </pc:docChg>
  </pc:docChgLst>
  <pc:docChgLst>
    <pc:chgData name="Carlo Roncolato" userId="702657c7-ce74-4e67-87a0-6b9afb1b2260" providerId="ADAL" clId="{7E8D3A7C-D948-4407-A137-88AA5720994A}"/>
    <pc:docChg chg="delSld modSld">
      <pc:chgData name="Carlo Roncolato" userId="702657c7-ce74-4e67-87a0-6b9afb1b2260" providerId="ADAL" clId="{7E8D3A7C-D948-4407-A137-88AA5720994A}" dt="2022-08-05T15:28:04.962" v="7" actId="58"/>
      <pc:docMkLst>
        <pc:docMk/>
      </pc:docMkLst>
      <pc:sldChg chg="del">
        <pc:chgData name="Carlo Roncolato" userId="702657c7-ce74-4e67-87a0-6b9afb1b2260" providerId="ADAL" clId="{7E8D3A7C-D948-4407-A137-88AA5720994A}" dt="2022-08-05T14:59:46.742" v="0" actId="47"/>
        <pc:sldMkLst>
          <pc:docMk/>
          <pc:sldMk cId="2452940472" sldId="256"/>
        </pc:sldMkLst>
      </pc:sldChg>
      <pc:sldChg chg="del">
        <pc:chgData name="Carlo Roncolato" userId="702657c7-ce74-4e67-87a0-6b9afb1b2260" providerId="ADAL" clId="{7E8D3A7C-D948-4407-A137-88AA5720994A}" dt="2022-08-05T14:59:46.742" v="0" actId="47"/>
        <pc:sldMkLst>
          <pc:docMk/>
          <pc:sldMk cId="3857494844" sldId="257"/>
        </pc:sldMkLst>
      </pc:sldChg>
      <pc:sldChg chg="del">
        <pc:chgData name="Carlo Roncolato" userId="702657c7-ce74-4e67-87a0-6b9afb1b2260" providerId="ADAL" clId="{7E8D3A7C-D948-4407-A137-88AA5720994A}" dt="2022-08-05T14:59:46.742" v="0" actId="47"/>
        <pc:sldMkLst>
          <pc:docMk/>
          <pc:sldMk cId="463326186" sldId="258"/>
        </pc:sldMkLst>
      </pc:sldChg>
      <pc:sldChg chg="del">
        <pc:chgData name="Carlo Roncolato" userId="702657c7-ce74-4e67-87a0-6b9afb1b2260" providerId="ADAL" clId="{7E8D3A7C-D948-4407-A137-88AA5720994A}" dt="2022-08-05T14:59:46.742" v="0" actId="47"/>
        <pc:sldMkLst>
          <pc:docMk/>
          <pc:sldMk cId="2326588316" sldId="259"/>
        </pc:sldMkLst>
      </pc:sldChg>
      <pc:sldChg chg="del">
        <pc:chgData name="Carlo Roncolato" userId="702657c7-ce74-4e67-87a0-6b9afb1b2260" providerId="ADAL" clId="{7E8D3A7C-D948-4407-A137-88AA5720994A}" dt="2022-08-05T14:59:46.742" v="0" actId="47"/>
        <pc:sldMkLst>
          <pc:docMk/>
          <pc:sldMk cId="4170788182" sldId="260"/>
        </pc:sldMkLst>
      </pc:sldChg>
      <pc:sldChg chg="del">
        <pc:chgData name="Carlo Roncolato" userId="702657c7-ce74-4e67-87a0-6b9afb1b2260" providerId="ADAL" clId="{7E8D3A7C-D948-4407-A137-88AA5720994A}" dt="2022-08-05T14:59:46.742" v="0" actId="47"/>
        <pc:sldMkLst>
          <pc:docMk/>
          <pc:sldMk cId="2572988503" sldId="261"/>
        </pc:sldMkLst>
      </pc:sldChg>
      <pc:sldChg chg="del">
        <pc:chgData name="Carlo Roncolato" userId="702657c7-ce74-4e67-87a0-6b9afb1b2260" providerId="ADAL" clId="{7E8D3A7C-D948-4407-A137-88AA5720994A}" dt="2022-08-05T14:59:46.742" v="0" actId="47"/>
        <pc:sldMkLst>
          <pc:docMk/>
          <pc:sldMk cId="2737051011" sldId="262"/>
        </pc:sldMkLst>
      </pc:sldChg>
      <pc:sldChg chg="del">
        <pc:chgData name="Carlo Roncolato" userId="702657c7-ce74-4e67-87a0-6b9afb1b2260" providerId="ADAL" clId="{7E8D3A7C-D948-4407-A137-88AA5720994A}" dt="2022-08-05T14:59:46.742" v="0" actId="47"/>
        <pc:sldMkLst>
          <pc:docMk/>
          <pc:sldMk cId="501605358" sldId="264"/>
        </pc:sldMkLst>
      </pc:sldChg>
      <pc:sldChg chg="del">
        <pc:chgData name="Carlo Roncolato" userId="702657c7-ce74-4e67-87a0-6b9afb1b2260" providerId="ADAL" clId="{7E8D3A7C-D948-4407-A137-88AA5720994A}" dt="2022-08-05T14:59:54.553" v="1" actId="47"/>
        <pc:sldMkLst>
          <pc:docMk/>
          <pc:sldMk cId="629448839" sldId="282"/>
        </pc:sldMkLst>
      </pc:sldChg>
      <pc:sldChg chg="modSp mod">
        <pc:chgData name="Carlo Roncolato" userId="702657c7-ce74-4e67-87a0-6b9afb1b2260" providerId="ADAL" clId="{7E8D3A7C-D948-4407-A137-88AA5720994A}" dt="2022-08-05T15:28:04.962" v="7" actId="58"/>
        <pc:sldMkLst>
          <pc:docMk/>
          <pc:sldMk cId="1656630121" sldId="284"/>
        </pc:sldMkLst>
      </pc:sldChg>
    </pc:docChg>
  </pc:docChgLst>
  <pc:docChgLst>
    <pc:chgData name="Carlo Roncolato" userId="702657c7-ce74-4e67-87a0-6b9afb1b2260" providerId="ADAL" clId="{6F5FBAA9-076A-45D7-AF3F-7F9B4FBAF089}"/>
    <pc:docChg chg="undo custSel modSld">
      <pc:chgData name="Carlo Roncolato" userId="702657c7-ce74-4e67-87a0-6b9afb1b2260" providerId="ADAL" clId="{6F5FBAA9-076A-45D7-AF3F-7F9B4FBAF089}" dt="2024-10-31T17:09:57.127" v="133" actId="14100"/>
      <pc:docMkLst>
        <pc:docMk/>
      </pc:docMkLst>
      <pc:sldChg chg="modSp mod">
        <pc:chgData name="Carlo Roncolato" userId="702657c7-ce74-4e67-87a0-6b9afb1b2260" providerId="ADAL" clId="{6F5FBAA9-076A-45D7-AF3F-7F9B4FBAF089}" dt="2024-10-31T16:27:53.996" v="62" actId="1076"/>
        <pc:sldMkLst>
          <pc:docMk/>
          <pc:sldMk cId="235858477" sldId="267"/>
        </pc:sldMkLst>
      </pc:sldChg>
      <pc:sldChg chg="delSp mod">
        <pc:chgData name="Carlo Roncolato" userId="702657c7-ce74-4e67-87a0-6b9afb1b2260" providerId="ADAL" clId="{6F5FBAA9-076A-45D7-AF3F-7F9B4FBAF089}" dt="2024-10-31T16:23:50.451" v="0" actId="478"/>
        <pc:sldMkLst>
          <pc:docMk/>
          <pc:sldMk cId="1012354605" sldId="274"/>
        </pc:sldMkLst>
      </pc:sldChg>
      <pc:sldChg chg="delSp mod">
        <pc:chgData name="Carlo Roncolato" userId="702657c7-ce74-4e67-87a0-6b9afb1b2260" providerId="ADAL" clId="{6F5FBAA9-076A-45D7-AF3F-7F9B4FBAF089}" dt="2024-10-31T16:25:00.687" v="3" actId="478"/>
        <pc:sldMkLst>
          <pc:docMk/>
          <pc:sldMk cId="1423633123" sldId="275"/>
        </pc:sldMkLst>
      </pc:sldChg>
      <pc:sldChg chg="delSp mod">
        <pc:chgData name="Carlo Roncolato" userId="702657c7-ce74-4e67-87a0-6b9afb1b2260" providerId="ADAL" clId="{6F5FBAA9-076A-45D7-AF3F-7F9B4FBAF089}" dt="2024-10-31T16:23:54.514" v="1" actId="478"/>
        <pc:sldMkLst>
          <pc:docMk/>
          <pc:sldMk cId="3951726249" sldId="276"/>
        </pc:sldMkLst>
      </pc:sldChg>
      <pc:sldChg chg="addSp modSp mod">
        <pc:chgData name="Carlo Roncolato" userId="702657c7-ce74-4e67-87a0-6b9afb1b2260" providerId="ADAL" clId="{6F5FBAA9-076A-45D7-AF3F-7F9B4FBAF089}" dt="2024-10-31T17:09:57.127" v="133" actId="14100"/>
        <pc:sldMkLst>
          <pc:docMk/>
          <pc:sldMk cId="4040649043" sldId="285"/>
        </pc:sldMkLst>
      </pc:sldChg>
      <pc:sldChg chg="addSp modSp mod">
        <pc:chgData name="Carlo Roncolato" userId="702657c7-ce74-4e67-87a0-6b9afb1b2260" providerId="ADAL" clId="{6F5FBAA9-076A-45D7-AF3F-7F9B4FBAF089}" dt="2024-10-31T16:30:33.403" v="96" actId="1076"/>
        <pc:sldMkLst>
          <pc:docMk/>
          <pc:sldMk cId="3257984085" sldId="290"/>
        </pc:sldMkLst>
      </pc:sldChg>
      <pc:sldChg chg="delSp mod">
        <pc:chgData name="Carlo Roncolato" userId="702657c7-ce74-4e67-87a0-6b9afb1b2260" providerId="ADAL" clId="{6F5FBAA9-076A-45D7-AF3F-7F9B4FBAF089}" dt="2024-10-31T16:23:57.211" v="2" actId="478"/>
        <pc:sldMkLst>
          <pc:docMk/>
          <pc:sldMk cId="1219021948" sldId="292"/>
        </pc:sldMkLst>
      </pc:sldChg>
    </pc:docChg>
  </pc:docChgLst>
  <pc:docChgLst>
    <pc:chgData name="Carlo Roncolato" userId="702657c7-ce74-4e67-87a0-6b9afb1b2260" providerId="ADAL" clId="{53DBED7E-12C3-4E3B-AAB8-3E63AB1BF06E}"/>
    <pc:docChg chg="undo redo custSel addSld delSld modSld sldOrd">
      <pc:chgData name="Carlo Roncolato" userId="702657c7-ce74-4e67-87a0-6b9afb1b2260" providerId="ADAL" clId="{53DBED7E-12C3-4E3B-AAB8-3E63AB1BF06E}" dt="2025-09-28T13:00:55.639" v="1392" actId="1076"/>
      <pc:docMkLst>
        <pc:docMk/>
      </pc:docMkLst>
      <pc:sldChg chg="modSp add mod">
        <pc:chgData name="Carlo Roncolato" userId="702657c7-ce74-4e67-87a0-6b9afb1b2260" providerId="ADAL" clId="{53DBED7E-12C3-4E3B-AAB8-3E63AB1BF06E}" dt="2025-09-24T15:06:00.213" v="24" actId="20577"/>
        <pc:sldMkLst>
          <pc:docMk/>
          <pc:sldMk cId="2452940472" sldId="256"/>
        </pc:sldMkLst>
        <pc:spChg chg="mod">
          <ac:chgData name="Carlo Roncolato" userId="702657c7-ce74-4e67-87a0-6b9afb1b2260" providerId="ADAL" clId="{53DBED7E-12C3-4E3B-AAB8-3E63AB1BF06E}" dt="2025-09-24T15:06:00.213" v="24" actId="20577"/>
          <ac:spMkLst>
            <pc:docMk/>
            <pc:sldMk cId="2452940472" sldId="256"/>
            <ac:spMk id="2" creationId="{3761FE7A-33E4-0D5A-6EA4-CBECAB53F647}"/>
          </ac:spMkLst>
        </pc:spChg>
      </pc:sldChg>
      <pc:sldChg chg="del">
        <pc:chgData name="Carlo Roncolato" userId="702657c7-ce74-4e67-87a0-6b9afb1b2260" providerId="ADAL" clId="{53DBED7E-12C3-4E3B-AAB8-3E63AB1BF06E}" dt="2025-09-24T15:05:37.794" v="1" actId="47"/>
        <pc:sldMkLst>
          <pc:docMk/>
          <pc:sldMk cId="1343227038" sldId="266"/>
        </pc:sldMkLst>
      </pc:sldChg>
      <pc:sldChg chg="modSp mod">
        <pc:chgData name="Carlo Roncolato" userId="702657c7-ce74-4e67-87a0-6b9afb1b2260" providerId="ADAL" clId="{53DBED7E-12C3-4E3B-AAB8-3E63AB1BF06E}" dt="2025-09-28T12:53:51.608" v="1294" actId="20577"/>
        <pc:sldMkLst>
          <pc:docMk/>
          <pc:sldMk cId="235858477" sldId="267"/>
        </pc:sldMkLst>
        <pc:spChg chg="mod">
          <ac:chgData name="Carlo Roncolato" userId="702657c7-ce74-4e67-87a0-6b9afb1b2260" providerId="ADAL" clId="{53DBED7E-12C3-4E3B-AAB8-3E63AB1BF06E}" dt="2025-09-28T12:53:51.608" v="1294" actId="20577"/>
          <ac:spMkLst>
            <pc:docMk/>
            <pc:sldMk cId="235858477" sldId="267"/>
            <ac:spMk id="19" creationId="{EBC94425-9AC7-7947-B460-511735DD8914}"/>
          </ac:spMkLst>
        </pc:spChg>
      </pc:sldChg>
      <pc:sldChg chg="add del">
        <pc:chgData name="Carlo Roncolato" userId="702657c7-ce74-4e67-87a0-6b9afb1b2260" providerId="ADAL" clId="{53DBED7E-12C3-4E3B-AAB8-3E63AB1BF06E}" dt="2025-09-27T15:33:58.555" v="186" actId="47"/>
        <pc:sldMkLst>
          <pc:docMk/>
          <pc:sldMk cId="2368951663" sldId="268"/>
        </pc:sldMkLst>
      </pc:sldChg>
      <pc:sldChg chg="modSp mod ord">
        <pc:chgData name="Carlo Roncolato" userId="702657c7-ce74-4e67-87a0-6b9afb1b2260" providerId="ADAL" clId="{53DBED7E-12C3-4E3B-AAB8-3E63AB1BF06E}" dt="2025-09-27T15:29:31.947" v="118" actId="20577"/>
        <pc:sldMkLst>
          <pc:docMk/>
          <pc:sldMk cId="1084142727" sldId="269"/>
        </pc:sldMkLst>
        <pc:spChg chg="mod">
          <ac:chgData name="Carlo Roncolato" userId="702657c7-ce74-4e67-87a0-6b9afb1b2260" providerId="ADAL" clId="{53DBED7E-12C3-4E3B-AAB8-3E63AB1BF06E}" dt="2025-09-27T15:29:31.947" v="118" actId="20577"/>
          <ac:spMkLst>
            <pc:docMk/>
            <pc:sldMk cId="1084142727" sldId="269"/>
            <ac:spMk id="2" creationId="{BD18DB80-3EAB-79BA-3D1E-DF973B8ECF15}"/>
          </ac:spMkLst>
        </pc:spChg>
      </pc:sldChg>
      <pc:sldChg chg="delSp modSp add del mod delAnim">
        <pc:chgData name="Carlo Roncolato" userId="702657c7-ce74-4e67-87a0-6b9afb1b2260" providerId="ADAL" clId="{53DBED7E-12C3-4E3B-AAB8-3E63AB1BF06E}" dt="2025-09-28T12:51:39.197" v="1251" actId="6549"/>
        <pc:sldMkLst>
          <pc:docMk/>
          <pc:sldMk cId="2557542302" sldId="271"/>
        </pc:sldMkLst>
        <pc:spChg chg="mod">
          <ac:chgData name="Carlo Roncolato" userId="702657c7-ce74-4e67-87a0-6b9afb1b2260" providerId="ADAL" clId="{53DBED7E-12C3-4E3B-AAB8-3E63AB1BF06E}" dt="2025-09-28T12:51:39.197" v="1251" actId="6549"/>
          <ac:spMkLst>
            <pc:docMk/>
            <pc:sldMk cId="2557542302" sldId="271"/>
            <ac:spMk id="5" creationId="{E0B05EE3-AE18-2A2D-A290-BE765AEFAAE4}"/>
          </ac:spMkLst>
        </pc:spChg>
      </pc:sldChg>
      <pc:sldChg chg="modSp mod">
        <pc:chgData name="Carlo Roncolato" userId="702657c7-ce74-4e67-87a0-6b9afb1b2260" providerId="ADAL" clId="{53DBED7E-12C3-4E3B-AAB8-3E63AB1BF06E}" dt="2025-09-27T15:33:36.149" v="184" actId="20577"/>
        <pc:sldMkLst>
          <pc:docMk/>
          <pc:sldMk cId="1419188707" sldId="273"/>
        </pc:sldMkLst>
        <pc:spChg chg="mod">
          <ac:chgData name="Carlo Roncolato" userId="702657c7-ce74-4e67-87a0-6b9afb1b2260" providerId="ADAL" clId="{53DBED7E-12C3-4E3B-AAB8-3E63AB1BF06E}" dt="2025-09-27T15:32:26.081" v="150" actId="20577"/>
          <ac:spMkLst>
            <pc:docMk/>
            <pc:sldMk cId="1419188707" sldId="273"/>
            <ac:spMk id="8" creationId="{99E6F6E2-8C38-E25C-F7BC-C596E81BD87D}"/>
          </ac:spMkLst>
        </pc:spChg>
        <pc:spChg chg="mod">
          <ac:chgData name="Carlo Roncolato" userId="702657c7-ce74-4e67-87a0-6b9afb1b2260" providerId="ADAL" clId="{53DBED7E-12C3-4E3B-AAB8-3E63AB1BF06E}" dt="2025-09-27T15:33:36.149" v="184" actId="20577"/>
          <ac:spMkLst>
            <pc:docMk/>
            <pc:sldMk cId="1419188707" sldId="273"/>
            <ac:spMk id="9" creationId="{A5A1B0CA-2230-B9FB-80D5-7DA1AD1B35C9}"/>
          </ac:spMkLst>
        </pc:spChg>
      </pc:sldChg>
      <pc:sldChg chg="delSp del mod">
        <pc:chgData name="Carlo Roncolato" userId="702657c7-ce74-4e67-87a0-6b9afb1b2260" providerId="ADAL" clId="{53DBED7E-12C3-4E3B-AAB8-3E63AB1BF06E}" dt="2025-09-27T16:12:58.919" v="340" actId="47"/>
        <pc:sldMkLst>
          <pc:docMk/>
          <pc:sldMk cId="1012354605" sldId="274"/>
        </pc:sldMkLst>
        <pc:spChg chg="del">
          <ac:chgData name="Carlo Roncolato" userId="702657c7-ce74-4e67-87a0-6b9afb1b2260" providerId="ADAL" clId="{53DBED7E-12C3-4E3B-AAB8-3E63AB1BF06E}" dt="2025-09-27T15:37:10.702" v="282" actId="21"/>
          <ac:spMkLst>
            <pc:docMk/>
            <pc:sldMk cId="1012354605" sldId="274"/>
            <ac:spMk id="6" creationId="{9AB1A754-85C6-B97D-29CB-F289C8AF145B}"/>
          </ac:spMkLst>
        </pc:spChg>
        <pc:spChg chg="del">
          <ac:chgData name="Carlo Roncolato" userId="702657c7-ce74-4e67-87a0-6b9afb1b2260" providerId="ADAL" clId="{53DBED7E-12C3-4E3B-AAB8-3E63AB1BF06E}" dt="2025-09-27T15:37:10.702" v="282" actId="21"/>
          <ac:spMkLst>
            <pc:docMk/>
            <pc:sldMk cId="1012354605" sldId="274"/>
            <ac:spMk id="7" creationId="{C2830AE8-6D65-0A44-C522-A0D5BD1BA1A9}"/>
          </ac:spMkLst>
        </pc:spChg>
        <pc:spChg chg="del">
          <ac:chgData name="Carlo Roncolato" userId="702657c7-ce74-4e67-87a0-6b9afb1b2260" providerId="ADAL" clId="{53DBED7E-12C3-4E3B-AAB8-3E63AB1BF06E}" dt="2025-09-27T15:37:10.702" v="282" actId="21"/>
          <ac:spMkLst>
            <pc:docMk/>
            <pc:sldMk cId="1012354605" sldId="274"/>
            <ac:spMk id="8" creationId="{D1AF0902-762E-1840-566B-55741323AFD2}"/>
          </ac:spMkLst>
        </pc:spChg>
        <pc:spChg chg="del">
          <ac:chgData name="Carlo Roncolato" userId="702657c7-ce74-4e67-87a0-6b9afb1b2260" providerId="ADAL" clId="{53DBED7E-12C3-4E3B-AAB8-3E63AB1BF06E}" dt="2025-09-27T16:12:00.562" v="304" actId="21"/>
          <ac:spMkLst>
            <pc:docMk/>
            <pc:sldMk cId="1012354605" sldId="274"/>
            <ac:spMk id="9" creationId="{8D3C8EBA-E6B8-2A01-395B-FCF873E2ADB5}"/>
          </ac:spMkLst>
        </pc:spChg>
        <pc:spChg chg="del">
          <ac:chgData name="Carlo Roncolato" userId="702657c7-ce74-4e67-87a0-6b9afb1b2260" providerId="ADAL" clId="{53DBED7E-12C3-4E3B-AAB8-3E63AB1BF06E}" dt="2025-09-27T16:12:00.562" v="304" actId="21"/>
          <ac:spMkLst>
            <pc:docMk/>
            <pc:sldMk cId="1012354605" sldId="274"/>
            <ac:spMk id="10" creationId="{28564122-BCD8-A10B-B114-6F63590C6122}"/>
          </ac:spMkLst>
        </pc:spChg>
        <pc:spChg chg="del">
          <ac:chgData name="Carlo Roncolato" userId="702657c7-ce74-4e67-87a0-6b9afb1b2260" providerId="ADAL" clId="{53DBED7E-12C3-4E3B-AAB8-3E63AB1BF06E}" dt="2025-09-27T16:12:00.562" v="304" actId="21"/>
          <ac:spMkLst>
            <pc:docMk/>
            <pc:sldMk cId="1012354605" sldId="274"/>
            <ac:spMk id="11" creationId="{1B9C1131-80B3-338E-30D1-15C5F5ADC255}"/>
          </ac:spMkLst>
        </pc:spChg>
        <pc:spChg chg="del">
          <ac:chgData name="Carlo Roncolato" userId="702657c7-ce74-4e67-87a0-6b9afb1b2260" providerId="ADAL" clId="{53DBED7E-12C3-4E3B-AAB8-3E63AB1BF06E}" dt="2025-09-27T15:37:10.702" v="282" actId="21"/>
          <ac:spMkLst>
            <pc:docMk/>
            <pc:sldMk cId="1012354605" sldId="274"/>
            <ac:spMk id="12" creationId="{AB47A351-F3AD-86B8-82DA-19EE072EB6D9}"/>
          </ac:spMkLst>
        </pc:spChg>
        <pc:spChg chg="del">
          <ac:chgData name="Carlo Roncolato" userId="702657c7-ce74-4e67-87a0-6b9afb1b2260" providerId="ADAL" clId="{53DBED7E-12C3-4E3B-AAB8-3E63AB1BF06E}" dt="2025-09-27T16:12:00.562" v="304" actId="21"/>
          <ac:spMkLst>
            <pc:docMk/>
            <pc:sldMk cId="1012354605" sldId="274"/>
            <ac:spMk id="13" creationId="{F02D1418-1BCB-8DF0-28C1-F91FE07C837D}"/>
          </ac:spMkLst>
        </pc:spChg>
        <pc:spChg chg="del">
          <ac:chgData name="Carlo Roncolato" userId="702657c7-ce74-4e67-87a0-6b9afb1b2260" providerId="ADAL" clId="{53DBED7E-12C3-4E3B-AAB8-3E63AB1BF06E}" dt="2025-09-27T16:12:00.562" v="304" actId="21"/>
          <ac:spMkLst>
            <pc:docMk/>
            <pc:sldMk cId="1012354605" sldId="274"/>
            <ac:spMk id="14" creationId="{C669A771-15E8-A973-7F32-C646413506CF}"/>
          </ac:spMkLst>
        </pc:spChg>
        <pc:spChg chg="del">
          <ac:chgData name="Carlo Roncolato" userId="702657c7-ce74-4e67-87a0-6b9afb1b2260" providerId="ADAL" clId="{53DBED7E-12C3-4E3B-AAB8-3E63AB1BF06E}" dt="2025-09-27T16:12:00.562" v="304" actId="21"/>
          <ac:spMkLst>
            <pc:docMk/>
            <pc:sldMk cId="1012354605" sldId="274"/>
            <ac:spMk id="15" creationId="{73812ADA-3707-41A6-8D4A-437449AA682A}"/>
          </ac:spMkLst>
        </pc:spChg>
        <pc:spChg chg="del">
          <ac:chgData name="Carlo Roncolato" userId="702657c7-ce74-4e67-87a0-6b9afb1b2260" providerId="ADAL" clId="{53DBED7E-12C3-4E3B-AAB8-3E63AB1BF06E}" dt="2025-09-27T16:12:00.562" v="304" actId="21"/>
          <ac:spMkLst>
            <pc:docMk/>
            <pc:sldMk cId="1012354605" sldId="274"/>
            <ac:spMk id="17" creationId="{92BFB8F0-3CC8-D8A0-678D-59486CD0CA4B}"/>
          </ac:spMkLst>
        </pc:spChg>
      </pc:sldChg>
      <pc:sldChg chg="del">
        <pc:chgData name="Carlo Roncolato" userId="702657c7-ce74-4e67-87a0-6b9afb1b2260" providerId="ADAL" clId="{53DBED7E-12C3-4E3B-AAB8-3E63AB1BF06E}" dt="2025-09-27T15:36:08.541" v="212" actId="47"/>
        <pc:sldMkLst>
          <pc:docMk/>
          <pc:sldMk cId="1423633123" sldId="275"/>
        </pc:sldMkLst>
      </pc:sldChg>
      <pc:sldChg chg="del">
        <pc:chgData name="Carlo Roncolato" userId="702657c7-ce74-4e67-87a0-6b9afb1b2260" providerId="ADAL" clId="{53DBED7E-12C3-4E3B-AAB8-3E63AB1BF06E}" dt="2025-09-27T15:36:07.281" v="211" actId="47"/>
        <pc:sldMkLst>
          <pc:docMk/>
          <pc:sldMk cId="3951726249" sldId="276"/>
        </pc:sldMkLst>
      </pc:sldChg>
      <pc:sldChg chg="addSp delSp modSp mod ord">
        <pc:chgData name="Carlo Roncolato" userId="702657c7-ce74-4e67-87a0-6b9afb1b2260" providerId="ADAL" clId="{53DBED7E-12C3-4E3B-AAB8-3E63AB1BF06E}" dt="2025-09-28T13:00:30.070" v="1389" actId="1076"/>
        <pc:sldMkLst>
          <pc:docMk/>
          <pc:sldMk cId="3248321567" sldId="278"/>
        </pc:sldMkLst>
        <pc:spChg chg="mod">
          <ac:chgData name="Carlo Roncolato" userId="702657c7-ce74-4e67-87a0-6b9afb1b2260" providerId="ADAL" clId="{53DBED7E-12C3-4E3B-AAB8-3E63AB1BF06E}" dt="2025-09-27T16:45:36.871" v="788" actId="113"/>
          <ac:spMkLst>
            <pc:docMk/>
            <pc:sldMk cId="3248321567" sldId="278"/>
            <ac:spMk id="3" creationId="{F3152EB7-0807-EB0B-5489-C3B529A2B72C}"/>
          </ac:spMkLst>
        </pc:spChg>
        <pc:spChg chg="add mod">
          <ac:chgData name="Carlo Roncolato" userId="702657c7-ce74-4e67-87a0-6b9afb1b2260" providerId="ADAL" clId="{53DBED7E-12C3-4E3B-AAB8-3E63AB1BF06E}" dt="2025-09-27T16:50:46.411" v="1001" actId="1035"/>
          <ac:spMkLst>
            <pc:docMk/>
            <pc:sldMk cId="3248321567" sldId="278"/>
            <ac:spMk id="9" creationId="{D5C125D4-6E6C-D605-3D23-78D8DBB8F9E0}"/>
          </ac:spMkLst>
        </pc:spChg>
        <pc:spChg chg="mod">
          <ac:chgData name="Carlo Roncolato" userId="702657c7-ce74-4e67-87a0-6b9afb1b2260" providerId="ADAL" clId="{53DBED7E-12C3-4E3B-AAB8-3E63AB1BF06E}" dt="2025-09-27T16:50:39.612" v="975" actId="1076"/>
          <ac:spMkLst>
            <pc:docMk/>
            <pc:sldMk cId="3248321567" sldId="278"/>
            <ac:spMk id="89" creationId="{4250E29D-901A-083B-3D19-501F5E4B8C99}"/>
          </ac:spMkLst>
        </pc:spChg>
        <pc:spChg chg="add mod">
          <ac:chgData name="Carlo Roncolato" userId="702657c7-ce74-4e67-87a0-6b9afb1b2260" providerId="ADAL" clId="{53DBED7E-12C3-4E3B-AAB8-3E63AB1BF06E}" dt="2025-09-27T16:50:46.411" v="1001" actId="1035"/>
          <ac:spMkLst>
            <pc:docMk/>
            <pc:sldMk cId="3248321567" sldId="278"/>
            <ac:spMk id="91" creationId="{6390B062-D36F-A9AC-10C4-626507EDDBCF}"/>
          </ac:spMkLst>
        </pc:spChg>
        <pc:spChg chg="add mod">
          <ac:chgData name="Carlo Roncolato" userId="702657c7-ce74-4e67-87a0-6b9afb1b2260" providerId="ADAL" clId="{53DBED7E-12C3-4E3B-AAB8-3E63AB1BF06E}" dt="2025-09-27T16:50:46.411" v="1001" actId="1035"/>
          <ac:spMkLst>
            <pc:docMk/>
            <pc:sldMk cId="3248321567" sldId="278"/>
            <ac:spMk id="93" creationId="{79CCBBAA-7E0C-0EA0-E98B-787E9C2AE488}"/>
          </ac:spMkLst>
        </pc:spChg>
        <pc:spChg chg="del mod">
          <ac:chgData name="Carlo Roncolato" userId="702657c7-ce74-4e67-87a0-6b9afb1b2260" providerId="ADAL" clId="{53DBED7E-12C3-4E3B-AAB8-3E63AB1BF06E}" dt="2025-09-27T16:33:09.800" v="534" actId="478"/>
          <ac:spMkLst>
            <pc:docMk/>
            <pc:sldMk cId="3248321567" sldId="278"/>
            <ac:spMk id="94" creationId="{0885EA0C-548B-0F14-877F-16F163522108}"/>
          </ac:spMkLst>
        </pc:spChg>
        <pc:spChg chg="add del mod">
          <ac:chgData name="Carlo Roncolato" userId="702657c7-ce74-4e67-87a0-6b9afb1b2260" providerId="ADAL" clId="{53DBED7E-12C3-4E3B-AAB8-3E63AB1BF06E}" dt="2025-09-28T12:59:47.163" v="1335" actId="21"/>
          <ac:spMkLst>
            <pc:docMk/>
            <pc:sldMk cId="3248321567" sldId="278"/>
            <ac:spMk id="94" creationId="{74D05A13-A787-5D6A-DBA3-B6AF5FFC47C7}"/>
          </ac:spMkLst>
        </pc:spChg>
        <pc:spChg chg="add mod">
          <ac:chgData name="Carlo Roncolato" userId="702657c7-ce74-4e67-87a0-6b9afb1b2260" providerId="ADAL" clId="{53DBED7E-12C3-4E3B-AAB8-3E63AB1BF06E}" dt="2025-09-28T13:00:30.070" v="1389" actId="1076"/>
          <ac:spMkLst>
            <pc:docMk/>
            <pc:sldMk cId="3248321567" sldId="278"/>
            <ac:spMk id="95" creationId="{74D05A13-A787-5D6A-DBA3-B6AF5FFC47C7}"/>
          </ac:spMkLst>
        </pc:spChg>
        <pc:spChg chg="del mod">
          <ac:chgData name="Carlo Roncolato" userId="702657c7-ce74-4e67-87a0-6b9afb1b2260" providerId="ADAL" clId="{53DBED7E-12C3-4E3B-AAB8-3E63AB1BF06E}" dt="2025-09-27T16:33:13.419" v="535" actId="478"/>
          <ac:spMkLst>
            <pc:docMk/>
            <pc:sldMk cId="3248321567" sldId="278"/>
            <ac:spMk id="95" creationId="{D68851B1-BCAB-2DA0-389C-120592F41598}"/>
          </ac:spMkLst>
        </pc:spChg>
        <pc:spChg chg="del mod">
          <ac:chgData name="Carlo Roncolato" userId="702657c7-ce74-4e67-87a0-6b9afb1b2260" providerId="ADAL" clId="{53DBED7E-12C3-4E3B-AAB8-3E63AB1BF06E}" dt="2025-09-27T16:33:14.754" v="536" actId="478"/>
          <ac:spMkLst>
            <pc:docMk/>
            <pc:sldMk cId="3248321567" sldId="278"/>
            <ac:spMk id="96" creationId="{63DEC703-E99F-33F3-0201-B0D1A037BD2B}"/>
          </ac:spMkLst>
        </pc:spChg>
        <pc:spChg chg="add mod">
          <ac:chgData name="Carlo Roncolato" userId="702657c7-ce74-4e67-87a0-6b9afb1b2260" providerId="ADAL" clId="{53DBED7E-12C3-4E3B-AAB8-3E63AB1BF06E}" dt="2025-09-27T16:50:46.411" v="1001" actId="1035"/>
          <ac:spMkLst>
            <pc:docMk/>
            <pc:sldMk cId="3248321567" sldId="278"/>
            <ac:spMk id="98" creationId="{A2852B15-06D0-9805-A0F9-147E219A9334}"/>
          </ac:spMkLst>
        </pc:spChg>
        <pc:spChg chg="add mod">
          <ac:chgData name="Carlo Roncolato" userId="702657c7-ce74-4e67-87a0-6b9afb1b2260" providerId="ADAL" clId="{53DBED7E-12C3-4E3B-AAB8-3E63AB1BF06E}" dt="2025-09-27T16:41:04.354" v="702" actId="571"/>
          <ac:spMkLst>
            <pc:docMk/>
            <pc:sldMk cId="3248321567" sldId="278"/>
            <ac:spMk id="99" creationId="{BB8F3E1A-2B52-CA56-0C6A-6547DD097A2E}"/>
          </ac:spMkLst>
        </pc:spChg>
        <pc:spChg chg="add mod">
          <ac:chgData name="Carlo Roncolato" userId="702657c7-ce74-4e67-87a0-6b9afb1b2260" providerId="ADAL" clId="{53DBED7E-12C3-4E3B-AAB8-3E63AB1BF06E}" dt="2025-09-27T16:50:58.931" v="1029" actId="1036"/>
          <ac:spMkLst>
            <pc:docMk/>
            <pc:sldMk cId="3248321567" sldId="278"/>
            <ac:spMk id="100" creationId="{3BD5EA91-1BA4-8043-1B58-32C8D4F644A2}"/>
          </ac:spMkLst>
        </pc:spChg>
        <pc:spChg chg="add mod">
          <ac:chgData name="Carlo Roncolato" userId="702657c7-ce74-4e67-87a0-6b9afb1b2260" providerId="ADAL" clId="{53DBED7E-12C3-4E3B-AAB8-3E63AB1BF06E}" dt="2025-09-27T16:50:58.931" v="1029" actId="1036"/>
          <ac:spMkLst>
            <pc:docMk/>
            <pc:sldMk cId="3248321567" sldId="278"/>
            <ac:spMk id="101" creationId="{A7128AEC-BDEF-2BE8-7724-7722896A9929}"/>
          </ac:spMkLst>
        </pc:spChg>
        <pc:spChg chg="add mod">
          <ac:chgData name="Carlo Roncolato" userId="702657c7-ce74-4e67-87a0-6b9afb1b2260" providerId="ADAL" clId="{53DBED7E-12C3-4E3B-AAB8-3E63AB1BF06E}" dt="2025-09-28T12:57:40.886" v="1307" actId="20577"/>
          <ac:spMkLst>
            <pc:docMk/>
            <pc:sldMk cId="3248321567" sldId="278"/>
            <ac:spMk id="102" creationId="{F4AE1B6E-0F64-90CF-3A69-3A711C620459}"/>
          </ac:spMkLst>
        </pc:spChg>
        <pc:spChg chg="add mod">
          <ac:chgData name="Carlo Roncolato" userId="702657c7-ce74-4e67-87a0-6b9afb1b2260" providerId="ADAL" clId="{53DBED7E-12C3-4E3B-AAB8-3E63AB1BF06E}" dt="2025-09-27T16:50:58.931" v="1029" actId="1036"/>
          <ac:spMkLst>
            <pc:docMk/>
            <pc:sldMk cId="3248321567" sldId="278"/>
            <ac:spMk id="104" creationId="{11C5E834-BBB2-16D8-06D3-ED4152584CB2}"/>
          </ac:spMkLst>
        </pc:spChg>
        <pc:spChg chg="add mod">
          <ac:chgData name="Carlo Roncolato" userId="702657c7-ce74-4e67-87a0-6b9afb1b2260" providerId="ADAL" clId="{53DBED7E-12C3-4E3B-AAB8-3E63AB1BF06E}" dt="2025-09-28T13:00:23.343" v="1388" actId="27636"/>
          <ac:spMkLst>
            <pc:docMk/>
            <pc:sldMk cId="3248321567" sldId="278"/>
            <ac:spMk id="105" creationId="{6A1DF1EA-6B28-D613-C62E-B9C2D7AA2FBC}"/>
          </ac:spMkLst>
        </pc:spChg>
        <pc:spChg chg="mod">
          <ac:chgData name="Carlo Roncolato" userId="702657c7-ce74-4e67-87a0-6b9afb1b2260" providerId="ADAL" clId="{53DBED7E-12C3-4E3B-AAB8-3E63AB1BF06E}" dt="2025-09-27T16:34:51.856" v="544" actId="1076"/>
          <ac:spMkLst>
            <pc:docMk/>
            <pc:sldMk cId="3248321567" sldId="278"/>
            <ac:spMk id="106" creationId="{6FB147B7-515C-80F7-ABAA-2AC43DF4FBC9}"/>
          </ac:spMkLst>
        </pc:spChg>
        <pc:spChg chg="del">
          <ac:chgData name="Carlo Roncolato" userId="702657c7-ce74-4e67-87a0-6b9afb1b2260" providerId="ADAL" clId="{53DBED7E-12C3-4E3B-AAB8-3E63AB1BF06E}" dt="2025-09-27T16:34:06.374" v="542" actId="478"/>
          <ac:spMkLst>
            <pc:docMk/>
            <pc:sldMk cId="3248321567" sldId="278"/>
            <ac:spMk id="109" creationId="{B9DA03C2-664D-FB7A-1AA8-F02E5007539C}"/>
          </ac:spMkLst>
        </pc:spChg>
        <pc:cxnChg chg="mod">
          <ac:chgData name="Carlo Roncolato" userId="702657c7-ce74-4e67-87a0-6b9afb1b2260" providerId="ADAL" clId="{53DBED7E-12C3-4E3B-AAB8-3E63AB1BF06E}" dt="2025-09-27T16:34:51.856" v="544" actId="1076"/>
          <ac:cxnSpMkLst>
            <pc:docMk/>
            <pc:sldMk cId="3248321567" sldId="278"/>
            <ac:cxnSpMk id="107" creationId="{B9C6ABBE-0F5B-D085-3AF5-A39DB8DFAFE9}"/>
          </ac:cxnSpMkLst>
        </pc:cxnChg>
        <pc:cxnChg chg="del">
          <ac:chgData name="Carlo Roncolato" userId="702657c7-ce74-4e67-87a0-6b9afb1b2260" providerId="ADAL" clId="{53DBED7E-12C3-4E3B-AAB8-3E63AB1BF06E}" dt="2025-09-27T16:34:05.129" v="541" actId="478"/>
          <ac:cxnSpMkLst>
            <pc:docMk/>
            <pc:sldMk cId="3248321567" sldId="278"/>
            <ac:cxnSpMk id="110" creationId="{9FC789C2-3303-1FD0-9EF6-BA319968573F}"/>
          </ac:cxnSpMkLst>
        </pc:cxnChg>
        <pc:cxnChg chg="mod">
          <ac:chgData name="Carlo Roncolato" userId="702657c7-ce74-4e67-87a0-6b9afb1b2260" providerId="ADAL" clId="{53DBED7E-12C3-4E3B-AAB8-3E63AB1BF06E}" dt="2025-09-27T16:34:03.159" v="540" actId="14100"/>
          <ac:cxnSpMkLst>
            <pc:docMk/>
            <pc:sldMk cId="3248321567" sldId="278"/>
            <ac:cxnSpMk id="112" creationId="{D3A02D6F-73C1-B1F8-817F-098DF9C2C0F3}"/>
          </ac:cxnSpMkLst>
        </pc:cxnChg>
      </pc:sldChg>
      <pc:sldChg chg="del">
        <pc:chgData name="Carlo Roncolato" userId="702657c7-ce74-4e67-87a0-6b9afb1b2260" providerId="ADAL" clId="{53DBED7E-12C3-4E3B-AAB8-3E63AB1BF06E}" dt="2025-09-27T17:00:09.701" v="1248" actId="47"/>
        <pc:sldMkLst>
          <pc:docMk/>
          <pc:sldMk cId="1465410472" sldId="280"/>
        </pc:sldMkLst>
      </pc:sldChg>
      <pc:sldChg chg="del">
        <pc:chgData name="Carlo Roncolato" userId="702657c7-ce74-4e67-87a0-6b9afb1b2260" providerId="ADAL" clId="{53DBED7E-12C3-4E3B-AAB8-3E63AB1BF06E}" dt="2025-09-27T16:24:14.816" v="491" actId="47"/>
        <pc:sldMkLst>
          <pc:docMk/>
          <pc:sldMk cId="1656630121" sldId="284"/>
        </pc:sldMkLst>
      </pc:sldChg>
      <pc:sldChg chg="del">
        <pc:chgData name="Carlo Roncolato" userId="702657c7-ce74-4e67-87a0-6b9afb1b2260" providerId="ADAL" clId="{53DBED7E-12C3-4E3B-AAB8-3E63AB1BF06E}" dt="2025-09-27T17:04:16.594" v="1249" actId="47"/>
        <pc:sldMkLst>
          <pc:docMk/>
          <pc:sldMk cId="4040649043" sldId="285"/>
        </pc:sldMkLst>
      </pc:sldChg>
      <pc:sldChg chg="del">
        <pc:chgData name="Carlo Roncolato" userId="702657c7-ce74-4e67-87a0-6b9afb1b2260" providerId="ADAL" clId="{53DBED7E-12C3-4E3B-AAB8-3E63AB1BF06E}" dt="2025-09-27T17:04:16.594" v="1249" actId="47"/>
        <pc:sldMkLst>
          <pc:docMk/>
          <pc:sldMk cId="3142357592" sldId="286"/>
        </pc:sldMkLst>
      </pc:sldChg>
      <pc:sldChg chg="del">
        <pc:chgData name="Carlo Roncolato" userId="702657c7-ce74-4e67-87a0-6b9afb1b2260" providerId="ADAL" clId="{53DBED7E-12C3-4E3B-AAB8-3E63AB1BF06E}" dt="2025-09-27T17:04:33.699" v="1250" actId="47"/>
        <pc:sldMkLst>
          <pc:docMk/>
          <pc:sldMk cId="2231526959" sldId="287"/>
        </pc:sldMkLst>
      </pc:sldChg>
      <pc:sldChg chg="modSp mod ord">
        <pc:chgData name="Carlo Roncolato" userId="702657c7-ce74-4e67-87a0-6b9afb1b2260" providerId="ADAL" clId="{53DBED7E-12C3-4E3B-AAB8-3E63AB1BF06E}" dt="2025-09-27T15:24:55.093" v="37"/>
        <pc:sldMkLst>
          <pc:docMk/>
          <pc:sldMk cId="3257984085" sldId="290"/>
        </pc:sldMkLst>
        <pc:picChg chg="mod">
          <ac:chgData name="Carlo Roncolato" userId="702657c7-ce74-4e67-87a0-6b9afb1b2260" providerId="ADAL" clId="{53DBED7E-12C3-4E3B-AAB8-3E63AB1BF06E}" dt="2025-09-24T15:20:46.337" v="25" actId="1076"/>
          <ac:picMkLst>
            <pc:docMk/>
            <pc:sldMk cId="3257984085" sldId="290"/>
            <ac:picMk id="32" creationId="{29495BB7-C4A6-CA53-4104-0BF15BA278BC}"/>
          </ac:picMkLst>
        </pc:picChg>
      </pc:sldChg>
      <pc:sldChg chg="modSp mod">
        <pc:chgData name="Carlo Roncolato" userId="702657c7-ce74-4e67-87a0-6b9afb1b2260" providerId="ADAL" clId="{53DBED7E-12C3-4E3B-AAB8-3E63AB1BF06E}" dt="2025-09-27T15:35:45.497" v="209" actId="1036"/>
        <pc:sldMkLst>
          <pc:docMk/>
          <pc:sldMk cId="1105604812" sldId="291"/>
        </pc:sldMkLst>
        <pc:spChg chg="mod">
          <ac:chgData name="Carlo Roncolato" userId="702657c7-ce74-4e67-87a0-6b9afb1b2260" providerId="ADAL" clId="{53DBED7E-12C3-4E3B-AAB8-3E63AB1BF06E}" dt="2025-09-27T15:34:24.823" v="189" actId="20577"/>
          <ac:spMkLst>
            <pc:docMk/>
            <pc:sldMk cId="1105604812" sldId="291"/>
            <ac:spMk id="23" creationId="{8C4B6F7D-8902-A7C5-E0C2-C436039F9BFD}"/>
          </ac:spMkLst>
        </pc:spChg>
        <pc:picChg chg="mod">
          <ac:chgData name="Carlo Roncolato" userId="702657c7-ce74-4e67-87a0-6b9afb1b2260" providerId="ADAL" clId="{53DBED7E-12C3-4E3B-AAB8-3E63AB1BF06E}" dt="2025-09-27T15:35:45.497" v="209" actId="1036"/>
          <ac:picMkLst>
            <pc:docMk/>
            <pc:sldMk cId="1105604812" sldId="291"/>
            <ac:picMk id="3" creationId="{33C29693-C6B2-43A8-5711-17BDBB3BB484}"/>
          </ac:picMkLst>
        </pc:picChg>
      </pc:sldChg>
      <pc:sldChg chg="del">
        <pc:chgData name="Carlo Roncolato" userId="702657c7-ce74-4e67-87a0-6b9afb1b2260" providerId="ADAL" clId="{53DBED7E-12C3-4E3B-AAB8-3E63AB1BF06E}" dt="2025-09-27T16:13:10.737" v="341" actId="47"/>
        <pc:sldMkLst>
          <pc:docMk/>
          <pc:sldMk cId="1219021948" sldId="292"/>
        </pc:sldMkLst>
      </pc:sldChg>
      <pc:sldChg chg="add del modAnim">
        <pc:chgData name="Carlo Roncolato" userId="702657c7-ce74-4e67-87a0-6b9afb1b2260" providerId="ADAL" clId="{53DBED7E-12C3-4E3B-AAB8-3E63AB1BF06E}" dt="2025-09-27T15:25:55.733" v="38" actId="47"/>
        <pc:sldMkLst>
          <pc:docMk/>
          <pc:sldMk cId="1451245815" sldId="294"/>
        </pc:sldMkLst>
      </pc:sldChg>
      <pc:sldChg chg="modSp add mod ord">
        <pc:chgData name="Carlo Roncolato" userId="702657c7-ce74-4e67-87a0-6b9afb1b2260" providerId="ADAL" clId="{53DBED7E-12C3-4E3B-AAB8-3E63AB1BF06E}" dt="2025-09-27T16:59:49.302" v="1247"/>
        <pc:sldMkLst>
          <pc:docMk/>
          <pc:sldMk cId="4152851463" sldId="295"/>
        </pc:sldMkLst>
        <pc:spChg chg="mod">
          <ac:chgData name="Carlo Roncolato" userId="702657c7-ce74-4e67-87a0-6b9afb1b2260" providerId="ADAL" clId="{53DBED7E-12C3-4E3B-AAB8-3E63AB1BF06E}" dt="2025-09-27T16:59:30.229" v="1245" actId="57"/>
          <ac:spMkLst>
            <pc:docMk/>
            <pc:sldMk cId="4152851463" sldId="295"/>
            <ac:spMk id="18" creationId="{46AEE158-565F-7FE0-6A32-A6BBD8FBBA9F}"/>
          </ac:spMkLst>
        </pc:spChg>
        <pc:spChg chg="mod">
          <ac:chgData name="Carlo Roncolato" userId="702657c7-ce74-4e67-87a0-6b9afb1b2260" providerId="ADAL" clId="{53DBED7E-12C3-4E3B-AAB8-3E63AB1BF06E}" dt="2025-09-27T16:59:24.440" v="1243" actId="57"/>
          <ac:spMkLst>
            <pc:docMk/>
            <pc:sldMk cId="4152851463" sldId="295"/>
            <ac:spMk id="19" creationId="{A367DA1E-C2E4-0C04-2BFE-61C9BC5184AA}"/>
          </ac:spMkLst>
        </pc:spChg>
        <pc:spChg chg="mod">
          <ac:chgData name="Carlo Roncolato" userId="702657c7-ce74-4e67-87a0-6b9afb1b2260" providerId="ADAL" clId="{53DBED7E-12C3-4E3B-AAB8-3E63AB1BF06E}" dt="2025-09-27T16:59:20.424" v="1242" actId="57"/>
          <ac:spMkLst>
            <pc:docMk/>
            <pc:sldMk cId="4152851463" sldId="295"/>
            <ac:spMk id="22" creationId="{1F472DC9-8D2E-B630-DB41-18BAE15A0B76}"/>
          </ac:spMkLst>
        </pc:spChg>
        <pc:spChg chg="mod">
          <ac:chgData name="Carlo Roncolato" userId="702657c7-ce74-4e67-87a0-6b9afb1b2260" providerId="ADAL" clId="{53DBED7E-12C3-4E3B-AAB8-3E63AB1BF06E}" dt="2025-09-27T16:59:27.274" v="1244" actId="57"/>
          <ac:spMkLst>
            <pc:docMk/>
            <pc:sldMk cId="4152851463" sldId="295"/>
            <ac:spMk id="23" creationId="{4F2455A8-0C09-CFB2-E366-C6ADC5F633BE}"/>
          </ac:spMkLst>
        </pc:spChg>
      </pc:sldChg>
      <pc:sldChg chg="addSp modSp add mod modAnim">
        <pc:chgData name="Carlo Roncolato" userId="702657c7-ce74-4e67-87a0-6b9afb1b2260" providerId="ADAL" clId="{53DBED7E-12C3-4E3B-AAB8-3E63AB1BF06E}" dt="2025-09-27T15:28:46.962" v="115"/>
        <pc:sldMkLst>
          <pc:docMk/>
          <pc:sldMk cId="426247161" sldId="296"/>
        </pc:sldMkLst>
        <pc:spChg chg="add mod ord">
          <ac:chgData name="Carlo Roncolato" userId="702657c7-ce74-4e67-87a0-6b9afb1b2260" providerId="ADAL" clId="{53DBED7E-12C3-4E3B-AAB8-3E63AB1BF06E}" dt="2025-09-27T15:28:24.266" v="114" actId="207"/>
          <ac:spMkLst>
            <pc:docMk/>
            <pc:sldMk cId="426247161" sldId="296"/>
            <ac:spMk id="3" creationId="{52CFB6C6-F76D-A797-9390-5F7DBE1D9338}"/>
          </ac:spMkLst>
        </pc:spChg>
      </pc:sldChg>
      <pc:sldChg chg="add">
        <pc:chgData name="Carlo Roncolato" userId="702657c7-ce74-4e67-87a0-6b9afb1b2260" providerId="ADAL" clId="{53DBED7E-12C3-4E3B-AAB8-3E63AB1BF06E}" dt="2025-09-27T15:22:53.566" v="33"/>
        <pc:sldMkLst>
          <pc:docMk/>
          <pc:sldMk cId="926102131" sldId="297"/>
        </pc:sldMkLst>
      </pc:sldChg>
      <pc:sldChg chg="add del">
        <pc:chgData name="Carlo Roncolato" userId="702657c7-ce74-4e67-87a0-6b9afb1b2260" providerId="ADAL" clId="{53DBED7E-12C3-4E3B-AAB8-3E63AB1BF06E}" dt="2025-09-27T15:33:55.622" v="185" actId="47"/>
        <pc:sldMkLst>
          <pc:docMk/>
          <pc:sldMk cId="3294535095" sldId="298"/>
        </pc:sldMkLst>
      </pc:sldChg>
      <pc:sldChg chg="addSp delSp modSp add mod">
        <pc:chgData name="Carlo Roncolato" userId="702657c7-ce74-4e67-87a0-6b9afb1b2260" providerId="ADAL" clId="{53DBED7E-12C3-4E3B-AAB8-3E63AB1BF06E}" dt="2025-09-27T16:13:30.193" v="354" actId="20577"/>
        <pc:sldMkLst>
          <pc:docMk/>
          <pc:sldMk cId="4100083341" sldId="298"/>
        </pc:sldMkLst>
        <pc:spChg chg="mod">
          <ac:chgData name="Carlo Roncolato" userId="702657c7-ce74-4e67-87a0-6b9afb1b2260" providerId="ADAL" clId="{53DBED7E-12C3-4E3B-AAB8-3E63AB1BF06E}" dt="2025-09-27T16:13:30.193" v="354" actId="20577"/>
          <ac:spMkLst>
            <pc:docMk/>
            <pc:sldMk cId="4100083341" sldId="298"/>
            <ac:spMk id="2" creationId="{F7454034-4B49-CF10-8966-19A52AF04F13}"/>
          </ac:spMkLst>
        </pc:spChg>
        <pc:spChg chg="add del">
          <ac:chgData name="Carlo Roncolato" userId="702657c7-ce74-4e67-87a0-6b9afb1b2260" providerId="ADAL" clId="{53DBED7E-12C3-4E3B-AAB8-3E63AB1BF06E}" dt="2025-09-27T16:08:38.956" v="300" actId="22"/>
          <ac:spMkLst>
            <pc:docMk/>
            <pc:sldMk cId="4100083341" sldId="298"/>
            <ac:spMk id="5" creationId="{9215C9FA-9FCB-F69B-6588-2804489420DF}"/>
          </ac:spMkLst>
        </pc:spChg>
        <pc:spChg chg="add mod">
          <ac:chgData name="Carlo Roncolato" userId="702657c7-ce74-4e67-87a0-6b9afb1b2260" providerId="ADAL" clId="{53DBED7E-12C3-4E3B-AAB8-3E63AB1BF06E}" dt="2025-09-27T16:12:33.543" v="336" actId="1076"/>
          <ac:spMkLst>
            <pc:docMk/>
            <pc:sldMk cId="4100083341" sldId="298"/>
            <ac:spMk id="6" creationId="{9AB1A754-85C6-B97D-29CB-F289C8AF145B}"/>
          </ac:spMkLst>
        </pc:spChg>
        <pc:spChg chg="add mod">
          <ac:chgData name="Carlo Roncolato" userId="702657c7-ce74-4e67-87a0-6b9afb1b2260" providerId="ADAL" clId="{53DBED7E-12C3-4E3B-AAB8-3E63AB1BF06E}" dt="2025-09-27T16:12:37.632" v="338" actId="1076"/>
          <ac:spMkLst>
            <pc:docMk/>
            <pc:sldMk cId="4100083341" sldId="298"/>
            <ac:spMk id="7" creationId="{C2830AE8-6D65-0A44-C522-A0D5BD1BA1A9}"/>
          </ac:spMkLst>
        </pc:spChg>
        <pc:spChg chg="add mod">
          <ac:chgData name="Carlo Roncolato" userId="702657c7-ce74-4e67-87a0-6b9afb1b2260" providerId="ADAL" clId="{53DBED7E-12C3-4E3B-AAB8-3E63AB1BF06E}" dt="2025-09-27T16:12:40.543" v="339" actId="1076"/>
          <ac:spMkLst>
            <pc:docMk/>
            <pc:sldMk cId="4100083341" sldId="298"/>
            <ac:spMk id="8" creationId="{D1AF0902-762E-1840-566B-55741323AFD2}"/>
          </ac:spMkLst>
        </pc:spChg>
        <pc:spChg chg="add mod">
          <ac:chgData name="Carlo Roncolato" userId="702657c7-ce74-4e67-87a0-6b9afb1b2260" providerId="ADAL" clId="{53DBED7E-12C3-4E3B-AAB8-3E63AB1BF06E}" dt="2025-09-27T16:12:30.647" v="335" actId="1076"/>
          <ac:spMkLst>
            <pc:docMk/>
            <pc:sldMk cId="4100083341" sldId="298"/>
            <ac:spMk id="11" creationId="{8D3C8EBA-E6B8-2A01-395B-FCF873E2ADB5}"/>
          </ac:spMkLst>
        </pc:spChg>
        <pc:spChg chg="add mod">
          <ac:chgData name="Carlo Roncolato" userId="702657c7-ce74-4e67-87a0-6b9afb1b2260" providerId="ADAL" clId="{53DBED7E-12C3-4E3B-AAB8-3E63AB1BF06E}" dt="2025-09-27T16:12:35.397" v="337" actId="1076"/>
          <ac:spMkLst>
            <pc:docMk/>
            <pc:sldMk cId="4100083341" sldId="298"/>
            <ac:spMk id="12" creationId="{AB47A351-F3AD-86B8-82DA-19EE072EB6D9}"/>
          </ac:spMkLst>
        </pc:spChg>
        <pc:spChg chg="add mod">
          <ac:chgData name="Carlo Roncolato" userId="702657c7-ce74-4e67-87a0-6b9afb1b2260" providerId="ADAL" clId="{53DBED7E-12C3-4E3B-AAB8-3E63AB1BF06E}" dt="2025-09-27T16:12:24.263" v="333" actId="1076"/>
          <ac:spMkLst>
            <pc:docMk/>
            <pc:sldMk cId="4100083341" sldId="298"/>
            <ac:spMk id="13" creationId="{28564122-BCD8-A10B-B114-6F63590C6122}"/>
          </ac:spMkLst>
        </pc:spChg>
        <pc:spChg chg="add mod">
          <ac:chgData name="Carlo Roncolato" userId="702657c7-ce74-4e67-87a0-6b9afb1b2260" providerId="ADAL" clId="{53DBED7E-12C3-4E3B-AAB8-3E63AB1BF06E}" dt="2025-09-27T16:12:22.135" v="332" actId="1076"/>
          <ac:spMkLst>
            <pc:docMk/>
            <pc:sldMk cId="4100083341" sldId="298"/>
            <ac:spMk id="14" creationId="{1B9C1131-80B3-338E-30D1-15C5F5ADC255}"/>
          </ac:spMkLst>
        </pc:spChg>
        <pc:spChg chg="add mod">
          <ac:chgData name="Carlo Roncolato" userId="702657c7-ce74-4e67-87a0-6b9afb1b2260" providerId="ADAL" clId="{53DBED7E-12C3-4E3B-AAB8-3E63AB1BF06E}" dt="2025-09-27T16:12:26.631" v="334" actId="1076"/>
          <ac:spMkLst>
            <pc:docMk/>
            <pc:sldMk cId="4100083341" sldId="298"/>
            <ac:spMk id="15" creationId="{F02D1418-1BCB-8DF0-28C1-F91FE07C837D}"/>
          </ac:spMkLst>
        </pc:spChg>
        <pc:spChg chg="add mod">
          <ac:chgData name="Carlo Roncolato" userId="702657c7-ce74-4e67-87a0-6b9afb1b2260" providerId="ADAL" clId="{53DBED7E-12C3-4E3B-AAB8-3E63AB1BF06E}" dt="2025-09-27T16:12:19.623" v="331" actId="1076"/>
          <ac:spMkLst>
            <pc:docMk/>
            <pc:sldMk cId="4100083341" sldId="298"/>
            <ac:spMk id="16" creationId="{C669A771-15E8-A973-7F32-C646413506CF}"/>
          </ac:spMkLst>
        </pc:spChg>
        <pc:spChg chg="add mod">
          <ac:chgData name="Carlo Roncolato" userId="702657c7-ce74-4e67-87a0-6b9afb1b2260" providerId="ADAL" clId="{53DBED7E-12C3-4E3B-AAB8-3E63AB1BF06E}" dt="2025-09-27T16:12:14.933" v="320" actId="1036"/>
          <ac:spMkLst>
            <pc:docMk/>
            <pc:sldMk cId="4100083341" sldId="298"/>
            <ac:spMk id="17" creationId="{73812ADA-3707-41A6-8D4A-437449AA682A}"/>
          </ac:spMkLst>
        </pc:spChg>
        <pc:spChg chg="add mod">
          <ac:chgData name="Carlo Roncolato" userId="702657c7-ce74-4e67-87a0-6b9afb1b2260" providerId="ADAL" clId="{53DBED7E-12C3-4E3B-AAB8-3E63AB1BF06E}" dt="2025-09-27T16:12:17.687" v="330" actId="1036"/>
          <ac:spMkLst>
            <pc:docMk/>
            <pc:sldMk cId="4100083341" sldId="298"/>
            <ac:spMk id="18" creationId="{92BFB8F0-3CC8-D8A0-678D-59486CD0CA4B}"/>
          </ac:spMkLst>
        </pc:spChg>
        <pc:spChg chg="del">
          <ac:chgData name="Carlo Roncolato" userId="702657c7-ce74-4e67-87a0-6b9afb1b2260" providerId="ADAL" clId="{53DBED7E-12C3-4E3B-AAB8-3E63AB1BF06E}" dt="2025-09-27T15:37:01.117" v="278" actId="478"/>
          <ac:spMkLst>
            <pc:docMk/>
            <pc:sldMk cId="4100083341" sldId="298"/>
            <ac:spMk id="23" creationId="{625A4B32-FC92-0210-23D8-D86E12624AEA}"/>
          </ac:spMkLst>
        </pc:spChg>
        <pc:spChg chg="del">
          <ac:chgData name="Carlo Roncolato" userId="702657c7-ce74-4e67-87a0-6b9afb1b2260" providerId="ADAL" clId="{53DBED7E-12C3-4E3B-AAB8-3E63AB1BF06E}" dt="2025-09-27T15:37:02.176" v="279" actId="478"/>
          <ac:spMkLst>
            <pc:docMk/>
            <pc:sldMk cId="4100083341" sldId="298"/>
            <ac:spMk id="24" creationId="{BCC1731A-33B5-B9E2-9C83-26FF9C66D163}"/>
          </ac:spMkLst>
        </pc:spChg>
        <pc:spChg chg="del">
          <ac:chgData name="Carlo Roncolato" userId="702657c7-ce74-4e67-87a0-6b9afb1b2260" providerId="ADAL" clId="{53DBED7E-12C3-4E3B-AAB8-3E63AB1BF06E}" dt="2025-09-27T15:37:04.377" v="281" actId="478"/>
          <ac:spMkLst>
            <pc:docMk/>
            <pc:sldMk cId="4100083341" sldId="298"/>
            <ac:spMk id="25" creationId="{82251AB4-44E2-482F-2531-A8985BE7A2BF}"/>
          </ac:spMkLst>
        </pc:spChg>
        <pc:spChg chg="del">
          <ac:chgData name="Carlo Roncolato" userId="702657c7-ce74-4e67-87a0-6b9afb1b2260" providerId="ADAL" clId="{53DBED7E-12C3-4E3B-AAB8-3E63AB1BF06E}" dt="2025-09-27T15:37:03.346" v="280" actId="478"/>
          <ac:spMkLst>
            <pc:docMk/>
            <pc:sldMk cId="4100083341" sldId="298"/>
            <ac:spMk id="26" creationId="{508368B6-8E2A-2CEB-A101-2E90CD58AF22}"/>
          </ac:spMkLst>
        </pc:spChg>
        <pc:spChg chg="del">
          <ac:chgData name="Carlo Roncolato" userId="702657c7-ce74-4e67-87a0-6b9afb1b2260" providerId="ADAL" clId="{53DBED7E-12C3-4E3B-AAB8-3E63AB1BF06E}" dt="2025-09-27T15:36:57.092" v="276" actId="478"/>
          <ac:spMkLst>
            <pc:docMk/>
            <pc:sldMk cId="4100083341" sldId="298"/>
            <ac:spMk id="27" creationId="{2CEA0FA5-ACA1-A581-89D8-7A3756CB7780}"/>
          </ac:spMkLst>
        </pc:spChg>
        <pc:picChg chg="mod">
          <ac:chgData name="Carlo Roncolato" userId="702657c7-ce74-4e67-87a0-6b9afb1b2260" providerId="ADAL" clId="{53DBED7E-12C3-4E3B-AAB8-3E63AB1BF06E}" dt="2025-09-27T16:13:23.829" v="342" actId="1076"/>
          <ac:picMkLst>
            <pc:docMk/>
            <pc:sldMk cId="4100083341" sldId="298"/>
            <ac:picMk id="3" creationId="{2C286362-9200-DE2B-C956-8F83DB9B7C66}"/>
          </ac:picMkLst>
        </pc:picChg>
        <pc:picChg chg="add del mod">
          <ac:chgData name="Carlo Roncolato" userId="702657c7-ce74-4e67-87a0-6b9afb1b2260" providerId="ADAL" clId="{53DBED7E-12C3-4E3B-AAB8-3E63AB1BF06E}" dt="2025-09-27T16:08:59.078" v="303" actId="478"/>
          <ac:picMkLst>
            <pc:docMk/>
            <pc:sldMk cId="4100083341" sldId="298"/>
            <ac:picMk id="10" creationId="{CABDDB39-E096-ACC0-A2A6-494AB07BB3C7}"/>
          </ac:picMkLst>
        </pc:picChg>
        <pc:cxnChg chg="del">
          <ac:chgData name="Carlo Roncolato" userId="702657c7-ce74-4e67-87a0-6b9afb1b2260" providerId="ADAL" clId="{53DBED7E-12C3-4E3B-AAB8-3E63AB1BF06E}" dt="2025-09-27T15:36:59.200" v="277" actId="478"/>
          <ac:cxnSpMkLst>
            <pc:docMk/>
            <pc:sldMk cId="4100083341" sldId="298"/>
            <ac:cxnSpMk id="29" creationId="{6C0A420B-A978-5AA4-6B3B-A1C8C6E23DCE}"/>
          </ac:cxnSpMkLst>
        </pc:cxnChg>
      </pc:sldChg>
      <pc:sldChg chg="add del">
        <pc:chgData name="Carlo Roncolato" userId="702657c7-ce74-4e67-87a0-6b9afb1b2260" providerId="ADAL" clId="{53DBED7E-12C3-4E3B-AAB8-3E63AB1BF06E}" dt="2025-09-27T15:34:00.408" v="187" actId="47"/>
        <pc:sldMkLst>
          <pc:docMk/>
          <pc:sldMk cId="936661969" sldId="299"/>
        </pc:sldMkLst>
      </pc:sldChg>
      <pc:sldChg chg="addSp delSp modSp add mod">
        <pc:chgData name="Carlo Roncolato" userId="702657c7-ce74-4e67-87a0-6b9afb1b2260" providerId="ADAL" clId="{53DBED7E-12C3-4E3B-AAB8-3E63AB1BF06E}" dt="2025-09-28T12:55:49.508" v="1306" actId="14100"/>
        <pc:sldMkLst>
          <pc:docMk/>
          <pc:sldMk cId="2750282523" sldId="299"/>
        </pc:sldMkLst>
        <pc:spChg chg="mod">
          <ac:chgData name="Carlo Roncolato" userId="702657c7-ce74-4e67-87a0-6b9afb1b2260" providerId="ADAL" clId="{53DBED7E-12C3-4E3B-AAB8-3E63AB1BF06E}" dt="2025-09-27T16:21:07.864" v="382" actId="20577"/>
          <ac:spMkLst>
            <pc:docMk/>
            <pc:sldMk cId="2750282523" sldId="299"/>
            <ac:spMk id="2" creationId="{560445A5-5D53-3892-A0CB-03331E5C595D}"/>
          </ac:spMkLst>
        </pc:spChg>
        <pc:spChg chg="mod">
          <ac:chgData name="Carlo Roncolato" userId="702657c7-ce74-4e67-87a0-6b9afb1b2260" providerId="ADAL" clId="{53DBED7E-12C3-4E3B-AAB8-3E63AB1BF06E}" dt="2025-09-28T12:55:49.508" v="1306" actId="14100"/>
          <ac:spMkLst>
            <pc:docMk/>
            <pc:sldMk cId="2750282523" sldId="299"/>
            <ac:spMk id="3" creationId="{8EBA2C1F-7B41-44B3-667A-DDCCF6B2950F}"/>
          </ac:spMkLst>
        </pc:spChg>
        <pc:spChg chg="add mod">
          <ac:chgData name="Carlo Roncolato" userId="702657c7-ce74-4e67-87a0-6b9afb1b2260" providerId="ADAL" clId="{53DBED7E-12C3-4E3B-AAB8-3E63AB1BF06E}" dt="2025-09-28T12:55:26.758" v="1298" actId="14100"/>
          <ac:spMkLst>
            <pc:docMk/>
            <pc:sldMk cId="2750282523" sldId="299"/>
            <ac:spMk id="4" creationId="{9D85F810-9325-D766-CE4F-F3EDAD2C0503}"/>
          </ac:spMkLst>
        </pc:spChg>
        <pc:spChg chg="mod">
          <ac:chgData name="Carlo Roncolato" userId="702657c7-ce74-4e67-87a0-6b9afb1b2260" providerId="ADAL" clId="{53DBED7E-12C3-4E3B-AAB8-3E63AB1BF06E}" dt="2025-09-27T16:23:11.029" v="490" actId="1076"/>
          <ac:spMkLst>
            <pc:docMk/>
            <pc:sldMk cId="2750282523" sldId="299"/>
            <ac:spMk id="19" creationId="{59127720-A975-7C33-A484-C97D3166899C}"/>
          </ac:spMkLst>
        </pc:spChg>
        <pc:spChg chg="mod">
          <ac:chgData name="Carlo Roncolato" userId="702657c7-ce74-4e67-87a0-6b9afb1b2260" providerId="ADAL" clId="{53DBED7E-12C3-4E3B-AAB8-3E63AB1BF06E}" dt="2025-09-27T16:23:06.295" v="489" actId="1076"/>
          <ac:spMkLst>
            <pc:docMk/>
            <pc:sldMk cId="2750282523" sldId="299"/>
            <ac:spMk id="20" creationId="{7A3FE7A2-06C8-0301-F683-75A7FF8F11CE}"/>
          </ac:spMkLst>
        </pc:spChg>
        <pc:spChg chg="mod">
          <ac:chgData name="Carlo Roncolato" userId="702657c7-ce74-4e67-87a0-6b9afb1b2260" providerId="ADAL" clId="{53DBED7E-12C3-4E3B-AAB8-3E63AB1BF06E}" dt="2025-09-27T16:22:57.876" v="488" actId="1076"/>
          <ac:spMkLst>
            <pc:docMk/>
            <pc:sldMk cId="2750282523" sldId="299"/>
            <ac:spMk id="21" creationId="{B9FD771F-6C7F-77B9-22BD-A42EE454C002}"/>
          </ac:spMkLst>
        </pc:spChg>
        <pc:spChg chg="mod">
          <ac:chgData name="Carlo Roncolato" userId="702657c7-ce74-4e67-87a0-6b9afb1b2260" providerId="ADAL" clId="{53DBED7E-12C3-4E3B-AAB8-3E63AB1BF06E}" dt="2025-09-27T16:22:24.553" v="479" actId="1038"/>
          <ac:spMkLst>
            <pc:docMk/>
            <pc:sldMk cId="2750282523" sldId="299"/>
            <ac:spMk id="23" creationId="{1BDF1A10-A0B6-FDDC-2F7B-934A41060B19}"/>
          </ac:spMkLst>
        </pc:spChg>
        <pc:spChg chg="del mod">
          <ac:chgData name="Carlo Roncolato" userId="702657c7-ce74-4e67-87a0-6b9afb1b2260" providerId="ADAL" clId="{53DBED7E-12C3-4E3B-AAB8-3E63AB1BF06E}" dt="2025-09-27T16:22:05.295" v="426" actId="478"/>
          <ac:spMkLst>
            <pc:docMk/>
            <pc:sldMk cId="2750282523" sldId="299"/>
            <ac:spMk id="24" creationId="{7C620AB9-46DC-866A-0228-836C0F8050BB}"/>
          </ac:spMkLst>
        </pc:spChg>
        <pc:spChg chg="mod">
          <ac:chgData name="Carlo Roncolato" userId="702657c7-ce74-4e67-87a0-6b9afb1b2260" providerId="ADAL" clId="{53DBED7E-12C3-4E3B-AAB8-3E63AB1BF06E}" dt="2025-09-27T16:22:49.086" v="487" actId="1076"/>
          <ac:spMkLst>
            <pc:docMk/>
            <pc:sldMk cId="2750282523" sldId="299"/>
            <ac:spMk id="25" creationId="{C595BC56-785A-2D36-87B3-F7A0C60D8683}"/>
          </ac:spMkLst>
        </pc:spChg>
        <pc:spChg chg="mod">
          <ac:chgData name="Carlo Roncolato" userId="702657c7-ce74-4e67-87a0-6b9afb1b2260" providerId="ADAL" clId="{53DBED7E-12C3-4E3B-AAB8-3E63AB1BF06E}" dt="2025-09-27T16:22:24.553" v="479" actId="1038"/>
          <ac:spMkLst>
            <pc:docMk/>
            <pc:sldMk cId="2750282523" sldId="299"/>
            <ac:spMk id="27" creationId="{4FA2A05B-C3A6-A40E-CF04-1965D155352F}"/>
          </ac:spMkLst>
        </pc:spChg>
        <pc:picChg chg="mod">
          <ac:chgData name="Carlo Roncolato" userId="702657c7-ce74-4e67-87a0-6b9afb1b2260" providerId="ADAL" clId="{53DBED7E-12C3-4E3B-AAB8-3E63AB1BF06E}" dt="2025-09-27T16:22:24.553" v="479" actId="1038"/>
          <ac:picMkLst>
            <pc:docMk/>
            <pc:sldMk cId="2750282523" sldId="299"/>
            <ac:picMk id="17" creationId="{9CA0510C-87D0-7FFE-8D5E-009BBFD460AD}"/>
          </ac:picMkLst>
        </pc:picChg>
      </pc:sldChg>
      <pc:sldChg chg="add">
        <pc:chgData name="Carlo Roncolato" userId="702657c7-ce74-4e67-87a0-6b9afb1b2260" providerId="ADAL" clId="{53DBED7E-12C3-4E3B-AAB8-3E63AB1BF06E}" dt="2025-09-27T16:24:51.280" v="492"/>
        <pc:sldMkLst>
          <pc:docMk/>
          <pc:sldMk cId="3731850900" sldId="304"/>
        </pc:sldMkLst>
      </pc:sldChg>
      <pc:sldChg chg="add del">
        <pc:chgData name="Carlo Roncolato" userId="702657c7-ce74-4e67-87a0-6b9afb1b2260" providerId="ADAL" clId="{53DBED7E-12C3-4E3B-AAB8-3E63AB1BF06E}" dt="2025-09-27T16:30:41.987" v="504" actId="47"/>
        <pc:sldMkLst>
          <pc:docMk/>
          <pc:sldMk cId="4110365251" sldId="305"/>
        </pc:sldMkLst>
      </pc:sldChg>
      <pc:sldChg chg="addSp modSp add mod">
        <pc:chgData name="Carlo Roncolato" userId="702657c7-ce74-4e67-87a0-6b9afb1b2260" providerId="ADAL" clId="{53DBED7E-12C3-4E3B-AAB8-3E63AB1BF06E}" dt="2025-09-28T13:00:55.639" v="1392" actId="1076"/>
        <pc:sldMkLst>
          <pc:docMk/>
          <pc:sldMk cId="2825116986" sldId="306"/>
        </pc:sldMkLst>
        <pc:spChg chg="mod">
          <ac:chgData name="Carlo Roncolato" userId="702657c7-ce74-4e67-87a0-6b9afb1b2260" providerId="ADAL" clId="{53DBED7E-12C3-4E3B-AAB8-3E63AB1BF06E}" dt="2025-09-27T16:56:03.333" v="1214" actId="14100"/>
          <ac:spMkLst>
            <pc:docMk/>
            <pc:sldMk cId="2825116986" sldId="306"/>
            <ac:spMk id="3" creationId="{FF7C1DD1-818A-3227-449A-5EE1F8CB831A}"/>
          </ac:spMkLst>
        </pc:spChg>
        <pc:spChg chg="add mod">
          <ac:chgData name="Carlo Roncolato" userId="702657c7-ce74-4e67-87a0-6b9afb1b2260" providerId="ADAL" clId="{53DBED7E-12C3-4E3B-AAB8-3E63AB1BF06E}" dt="2025-09-28T13:00:55.639" v="1392" actId="1076"/>
          <ac:spMkLst>
            <pc:docMk/>
            <pc:sldMk cId="2825116986" sldId="306"/>
            <ac:spMk id="4" creationId="{502C8BF6-7AE1-C283-1038-AD9B1152A19F}"/>
          </ac:spMkLst>
        </pc:spChg>
      </pc:sldChg>
    </pc:docChg>
  </pc:docChgLst>
  <pc:docChgLst>
    <pc:chgData name="Carlo Roncolato" userId="702657c7-ce74-4e67-87a0-6b9afb1b2260" providerId="ADAL" clId="{EF6836E4-0A2C-4C92-8CAC-FB90561AFE4C}"/>
    <pc:docChg chg="modSld">
      <pc:chgData name="Carlo Roncolato" userId="702657c7-ce74-4e67-87a0-6b9afb1b2260" providerId="ADAL" clId="{EF6836E4-0A2C-4C92-8CAC-FB90561AFE4C}" dt="2022-08-29T15:24:29.117" v="35" actId="1038"/>
      <pc:docMkLst>
        <pc:docMk/>
      </pc:docMkLst>
      <pc:sldChg chg="modSp mod">
        <pc:chgData name="Carlo Roncolato" userId="702657c7-ce74-4e67-87a0-6b9afb1b2260" providerId="ADAL" clId="{EF6836E4-0A2C-4C92-8CAC-FB90561AFE4C}" dt="2022-08-29T15:24:29.117" v="35" actId="1038"/>
        <pc:sldMkLst>
          <pc:docMk/>
          <pc:sldMk cId="4040649043" sldId="285"/>
        </pc:sldMkLst>
      </pc:sldChg>
      <pc:sldChg chg="modSp mod">
        <pc:chgData name="Carlo Roncolato" userId="702657c7-ce74-4e67-87a0-6b9afb1b2260" providerId="ADAL" clId="{EF6836E4-0A2C-4C92-8CAC-FB90561AFE4C}" dt="2022-08-24T14:59:11.142" v="8" actId="20577"/>
        <pc:sldMkLst>
          <pc:docMk/>
          <pc:sldMk cId="3142357592" sldId="28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istnazfisnucl-my.sharepoint.com/personal/roncolat_infn_it/Documents/Documenti/Personale/Corso%20Vuoto_CR/Esempi%20Excel/ari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istnazfisnucl-my.sharepoint.com/personal/roncolat_infn_it/Documents/Documenti/Personale/Corso%20Vuoto_CR/Esempi%20Excel/ar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Densità del Vapor Acqueo</a:t>
            </a:r>
          </a:p>
          <a:p>
            <a:pPr>
              <a:defRPr sz="1600" b="0" i="0" u="none" strike="noStrike" kern="1200" spc="0" baseline="0">
                <a:solidFill>
                  <a:schemeClr val="tx1">
                    <a:lumMod val="65000"/>
                    <a:lumOff val="35000"/>
                  </a:schemeClr>
                </a:solidFill>
                <a:latin typeface="+mn-lt"/>
                <a:ea typeface="+mn-ea"/>
                <a:cs typeface="+mn-cs"/>
              </a:defRPr>
            </a:pPr>
            <a:r>
              <a:rPr lang="en-US" sz="1600"/>
              <a:t>Pressione Saturazione</a:t>
            </a:r>
          </a:p>
        </c:rich>
      </c:tx>
      <c:overlay val="0"/>
      <c:spPr>
        <a:noFill/>
        <a:ln>
          <a:noFill/>
        </a:ln>
        <a:effectLst/>
      </c:spPr>
    </c:title>
    <c:autoTitleDeleted val="0"/>
    <c:plotArea>
      <c:layout/>
      <c:scatterChart>
        <c:scatterStyle val="lineMarker"/>
        <c:varyColors val="0"/>
        <c:ser>
          <c:idx val="0"/>
          <c:order val="0"/>
          <c:spPr>
            <a:ln>
              <a:solidFill>
                <a:srgbClr val="C00000"/>
              </a:solidFill>
            </a:ln>
          </c:spPr>
          <c:marker>
            <c:symbol val="none"/>
          </c:marker>
          <c:xVal>
            <c:numRef>
              <c:f>Foglio1!$A$1:$A$143</c:f>
              <c:numCache>
                <c:formatCode>0.00</c:formatCode>
                <c:ptCount val="143"/>
                <c:pt idx="0">
                  <c:v>0</c:v>
                </c:pt>
                <c:pt idx="1">
                  <c:v>1</c:v>
                </c:pt>
                <c:pt idx="2">
                  <c:v>2</c:v>
                </c:pt>
                <c:pt idx="3">
                  <c:v>3</c:v>
                </c:pt>
                <c:pt idx="4">
                  <c:v>4</c:v>
                </c:pt>
                <c:pt idx="5" formatCode="General">
                  <c:v>5</c:v>
                </c:pt>
                <c:pt idx="6" formatCode="General">
                  <c:v>6</c:v>
                </c:pt>
                <c:pt idx="7" formatCode="General">
                  <c:v>7</c:v>
                </c:pt>
                <c:pt idx="8" formatCode="General">
                  <c:v>8</c:v>
                </c:pt>
                <c:pt idx="9" formatCode="General">
                  <c:v>9</c:v>
                </c:pt>
                <c:pt idx="10" formatCode="General">
                  <c:v>10</c:v>
                </c:pt>
                <c:pt idx="11" formatCode="General">
                  <c:v>11</c:v>
                </c:pt>
                <c:pt idx="12" formatCode="General">
                  <c:v>12</c:v>
                </c:pt>
                <c:pt idx="13" formatCode="General">
                  <c:v>13</c:v>
                </c:pt>
                <c:pt idx="14" formatCode="General">
                  <c:v>14</c:v>
                </c:pt>
                <c:pt idx="15" formatCode="General">
                  <c:v>15</c:v>
                </c:pt>
                <c:pt idx="16" formatCode="General">
                  <c:v>16</c:v>
                </c:pt>
                <c:pt idx="17" formatCode="General">
                  <c:v>17</c:v>
                </c:pt>
                <c:pt idx="18" formatCode="General">
                  <c:v>18</c:v>
                </c:pt>
                <c:pt idx="19" formatCode="General">
                  <c:v>19</c:v>
                </c:pt>
                <c:pt idx="20" formatCode="General">
                  <c:v>20</c:v>
                </c:pt>
                <c:pt idx="21" formatCode="General">
                  <c:v>21</c:v>
                </c:pt>
                <c:pt idx="22" formatCode="General">
                  <c:v>22</c:v>
                </c:pt>
                <c:pt idx="23" formatCode="General">
                  <c:v>23</c:v>
                </c:pt>
                <c:pt idx="24" formatCode="General">
                  <c:v>24</c:v>
                </c:pt>
                <c:pt idx="25" formatCode="General">
                  <c:v>25</c:v>
                </c:pt>
                <c:pt idx="26" formatCode="General">
                  <c:v>26</c:v>
                </c:pt>
                <c:pt idx="27" formatCode="General">
                  <c:v>27</c:v>
                </c:pt>
                <c:pt idx="28" formatCode="General">
                  <c:v>28</c:v>
                </c:pt>
                <c:pt idx="29" formatCode="General">
                  <c:v>29</c:v>
                </c:pt>
                <c:pt idx="30" formatCode="General">
                  <c:v>30</c:v>
                </c:pt>
                <c:pt idx="31" formatCode="General">
                  <c:v>31</c:v>
                </c:pt>
                <c:pt idx="32" formatCode="General">
                  <c:v>32</c:v>
                </c:pt>
                <c:pt idx="33" formatCode="General">
                  <c:v>33</c:v>
                </c:pt>
                <c:pt idx="34" formatCode="General">
                  <c:v>34</c:v>
                </c:pt>
                <c:pt idx="35" formatCode="General">
                  <c:v>35</c:v>
                </c:pt>
                <c:pt idx="36" formatCode="General">
                  <c:v>36</c:v>
                </c:pt>
                <c:pt idx="37" formatCode="General">
                  <c:v>37</c:v>
                </c:pt>
                <c:pt idx="38" formatCode="General">
                  <c:v>38</c:v>
                </c:pt>
                <c:pt idx="39" formatCode="General">
                  <c:v>39</c:v>
                </c:pt>
                <c:pt idx="40" formatCode="General">
                  <c:v>40</c:v>
                </c:pt>
                <c:pt idx="41" formatCode="General">
                  <c:v>41</c:v>
                </c:pt>
                <c:pt idx="42" formatCode="General">
                  <c:v>42</c:v>
                </c:pt>
                <c:pt idx="43" formatCode="General">
                  <c:v>43</c:v>
                </c:pt>
                <c:pt idx="44" formatCode="General">
                  <c:v>44</c:v>
                </c:pt>
                <c:pt idx="45" formatCode="General">
                  <c:v>45</c:v>
                </c:pt>
                <c:pt idx="46" formatCode="General">
                  <c:v>46</c:v>
                </c:pt>
                <c:pt idx="47" formatCode="General">
                  <c:v>47</c:v>
                </c:pt>
                <c:pt idx="48" formatCode="General">
                  <c:v>48</c:v>
                </c:pt>
                <c:pt idx="49" formatCode="General">
                  <c:v>49</c:v>
                </c:pt>
                <c:pt idx="50" formatCode="General">
                  <c:v>50</c:v>
                </c:pt>
                <c:pt idx="51" formatCode="General">
                  <c:v>51</c:v>
                </c:pt>
                <c:pt idx="52" formatCode="General">
                  <c:v>52</c:v>
                </c:pt>
                <c:pt idx="53" formatCode="General">
                  <c:v>53</c:v>
                </c:pt>
                <c:pt idx="54" formatCode="General">
                  <c:v>54</c:v>
                </c:pt>
                <c:pt idx="55" formatCode="General">
                  <c:v>55</c:v>
                </c:pt>
                <c:pt idx="56" formatCode="General">
                  <c:v>56</c:v>
                </c:pt>
                <c:pt idx="57" formatCode="General">
                  <c:v>57</c:v>
                </c:pt>
                <c:pt idx="58" formatCode="General">
                  <c:v>58</c:v>
                </c:pt>
                <c:pt idx="59" formatCode="General">
                  <c:v>59</c:v>
                </c:pt>
                <c:pt idx="60" formatCode="General">
                  <c:v>60</c:v>
                </c:pt>
                <c:pt idx="61" formatCode="General">
                  <c:v>61</c:v>
                </c:pt>
                <c:pt idx="62" formatCode="General">
                  <c:v>62</c:v>
                </c:pt>
                <c:pt idx="63" formatCode="General">
                  <c:v>63</c:v>
                </c:pt>
                <c:pt idx="64" formatCode="General">
                  <c:v>64</c:v>
                </c:pt>
                <c:pt idx="65" formatCode="General">
                  <c:v>65</c:v>
                </c:pt>
                <c:pt idx="66" formatCode="General">
                  <c:v>66</c:v>
                </c:pt>
                <c:pt idx="67" formatCode="General">
                  <c:v>67</c:v>
                </c:pt>
                <c:pt idx="68" formatCode="General">
                  <c:v>68</c:v>
                </c:pt>
                <c:pt idx="69" formatCode="General">
                  <c:v>69</c:v>
                </c:pt>
                <c:pt idx="70" formatCode="General">
                  <c:v>70</c:v>
                </c:pt>
                <c:pt idx="71" formatCode="General">
                  <c:v>71</c:v>
                </c:pt>
                <c:pt idx="72" formatCode="General">
                  <c:v>72</c:v>
                </c:pt>
                <c:pt idx="73" formatCode="General">
                  <c:v>73</c:v>
                </c:pt>
                <c:pt idx="74" formatCode="General">
                  <c:v>74</c:v>
                </c:pt>
                <c:pt idx="75" formatCode="General">
                  <c:v>75</c:v>
                </c:pt>
                <c:pt idx="76" formatCode="General">
                  <c:v>76</c:v>
                </c:pt>
                <c:pt idx="77" formatCode="General">
                  <c:v>77</c:v>
                </c:pt>
                <c:pt idx="78" formatCode="General">
                  <c:v>78</c:v>
                </c:pt>
                <c:pt idx="79" formatCode="General">
                  <c:v>79</c:v>
                </c:pt>
                <c:pt idx="80" formatCode="General">
                  <c:v>80</c:v>
                </c:pt>
                <c:pt idx="81" formatCode="General">
                  <c:v>81</c:v>
                </c:pt>
                <c:pt idx="82" formatCode="General">
                  <c:v>82</c:v>
                </c:pt>
                <c:pt idx="83" formatCode="General">
                  <c:v>83</c:v>
                </c:pt>
                <c:pt idx="84" formatCode="General">
                  <c:v>84</c:v>
                </c:pt>
                <c:pt idx="85" formatCode="General">
                  <c:v>85</c:v>
                </c:pt>
                <c:pt idx="86" formatCode="General">
                  <c:v>86</c:v>
                </c:pt>
                <c:pt idx="87" formatCode="General">
                  <c:v>87</c:v>
                </c:pt>
                <c:pt idx="88" formatCode="General">
                  <c:v>88</c:v>
                </c:pt>
                <c:pt idx="89" formatCode="General">
                  <c:v>89</c:v>
                </c:pt>
                <c:pt idx="90" formatCode="General">
                  <c:v>90</c:v>
                </c:pt>
                <c:pt idx="91" formatCode="General">
                  <c:v>91</c:v>
                </c:pt>
                <c:pt idx="92" formatCode="General">
                  <c:v>92</c:v>
                </c:pt>
                <c:pt idx="93" formatCode="General">
                  <c:v>93</c:v>
                </c:pt>
                <c:pt idx="94" formatCode="General">
                  <c:v>94</c:v>
                </c:pt>
                <c:pt idx="95" formatCode="General">
                  <c:v>95</c:v>
                </c:pt>
                <c:pt idx="96" formatCode="General">
                  <c:v>96</c:v>
                </c:pt>
                <c:pt idx="97" formatCode="General">
                  <c:v>97</c:v>
                </c:pt>
                <c:pt idx="98" formatCode="General">
                  <c:v>98</c:v>
                </c:pt>
                <c:pt idx="99" formatCode="General">
                  <c:v>99</c:v>
                </c:pt>
                <c:pt idx="100" formatCode="General">
                  <c:v>100</c:v>
                </c:pt>
                <c:pt idx="101" formatCode="General">
                  <c:v>101</c:v>
                </c:pt>
                <c:pt idx="102" formatCode="General">
                  <c:v>102</c:v>
                </c:pt>
                <c:pt idx="103" formatCode="General">
                  <c:v>103</c:v>
                </c:pt>
                <c:pt idx="104" formatCode="General">
                  <c:v>104</c:v>
                </c:pt>
                <c:pt idx="105" formatCode="General">
                  <c:v>105</c:v>
                </c:pt>
                <c:pt idx="106" formatCode="General">
                  <c:v>106</c:v>
                </c:pt>
                <c:pt idx="107" formatCode="General">
                  <c:v>107</c:v>
                </c:pt>
                <c:pt idx="108" formatCode="General">
                  <c:v>108</c:v>
                </c:pt>
                <c:pt idx="109" formatCode="General">
                  <c:v>109</c:v>
                </c:pt>
                <c:pt idx="110" formatCode="General">
                  <c:v>110</c:v>
                </c:pt>
                <c:pt idx="111" formatCode="General">
                  <c:v>111</c:v>
                </c:pt>
                <c:pt idx="112" formatCode="General">
                  <c:v>112</c:v>
                </c:pt>
                <c:pt idx="113" formatCode="General">
                  <c:v>113</c:v>
                </c:pt>
                <c:pt idx="114" formatCode="General">
                  <c:v>114</c:v>
                </c:pt>
                <c:pt idx="115" formatCode="General">
                  <c:v>115</c:v>
                </c:pt>
                <c:pt idx="116" formatCode="General">
                  <c:v>116</c:v>
                </c:pt>
                <c:pt idx="117" formatCode="General">
                  <c:v>117</c:v>
                </c:pt>
                <c:pt idx="118" formatCode="General">
                  <c:v>118</c:v>
                </c:pt>
                <c:pt idx="119" formatCode="General">
                  <c:v>119</c:v>
                </c:pt>
                <c:pt idx="120" formatCode="General">
                  <c:v>120</c:v>
                </c:pt>
                <c:pt idx="121" formatCode="General">
                  <c:v>121</c:v>
                </c:pt>
                <c:pt idx="122" formatCode="General">
                  <c:v>122</c:v>
                </c:pt>
                <c:pt idx="123" formatCode="General">
                  <c:v>123</c:v>
                </c:pt>
                <c:pt idx="124" formatCode="General">
                  <c:v>124</c:v>
                </c:pt>
                <c:pt idx="125" formatCode="General">
                  <c:v>125</c:v>
                </c:pt>
                <c:pt idx="126" formatCode="General">
                  <c:v>126</c:v>
                </c:pt>
                <c:pt idx="127" formatCode="General">
                  <c:v>127</c:v>
                </c:pt>
                <c:pt idx="128" formatCode="General">
                  <c:v>128</c:v>
                </c:pt>
                <c:pt idx="129" formatCode="General">
                  <c:v>129</c:v>
                </c:pt>
                <c:pt idx="130" formatCode="General">
                  <c:v>130</c:v>
                </c:pt>
                <c:pt idx="131" formatCode="General">
                  <c:v>131</c:v>
                </c:pt>
                <c:pt idx="132" formatCode="General">
                  <c:v>132</c:v>
                </c:pt>
                <c:pt idx="133" formatCode="General">
                  <c:v>133</c:v>
                </c:pt>
                <c:pt idx="134" formatCode="General">
                  <c:v>134</c:v>
                </c:pt>
                <c:pt idx="135" formatCode="General">
                  <c:v>135</c:v>
                </c:pt>
                <c:pt idx="136" formatCode="General">
                  <c:v>136</c:v>
                </c:pt>
                <c:pt idx="137" formatCode="General">
                  <c:v>137</c:v>
                </c:pt>
                <c:pt idx="138" formatCode="General">
                  <c:v>138</c:v>
                </c:pt>
                <c:pt idx="139" formatCode="General">
                  <c:v>139</c:v>
                </c:pt>
                <c:pt idx="140" formatCode="General">
                  <c:v>140</c:v>
                </c:pt>
              </c:numCache>
            </c:numRef>
          </c:xVal>
          <c:yVal>
            <c:numRef>
              <c:f>Foglio1!$C$1:$C$143</c:f>
              <c:numCache>
                <c:formatCode>General</c:formatCode>
                <c:ptCount val="143"/>
                <c:pt idx="0">
                  <c:v>4.8470000000000004</c:v>
                </c:pt>
                <c:pt idx="1">
                  <c:v>5.1920000000000002</c:v>
                </c:pt>
                <c:pt idx="2">
                  <c:v>5.5590000000000002</c:v>
                </c:pt>
                <c:pt idx="3">
                  <c:v>5.9470000000000001</c:v>
                </c:pt>
                <c:pt idx="4">
                  <c:v>6.36</c:v>
                </c:pt>
                <c:pt idx="5">
                  <c:v>6.7969999999999997</c:v>
                </c:pt>
                <c:pt idx="6">
                  <c:v>7.26</c:v>
                </c:pt>
                <c:pt idx="7">
                  <c:v>7.75</c:v>
                </c:pt>
                <c:pt idx="8">
                  <c:v>8.27</c:v>
                </c:pt>
                <c:pt idx="9">
                  <c:v>8.8190000000000008</c:v>
                </c:pt>
                <c:pt idx="10">
                  <c:v>9.3989999999999991</c:v>
                </c:pt>
                <c:pt idx="11">
                  <c:v>10.01</c:v>
                </c:pt>
                <c:pt idx="12">
                  <c:v>10.66</c:v>
                </c:pt>
                <c:pt idx="13">
                  <c:v>11.35</c:v>
                </c:pt>
                <c:pt idx="14">
                  <c:v>12.07</c:v>
                </c:pt>
                <c:pt idx="15">
                  <c:v>12.83</c:v>
                </c:pt>
                <c:pt idx="16">
                  <c:v>13.63</c:v>
                </c:pt>
                <c:pt idx="17">
                  <c:v>14.48</c:v>
                </c:pt>
                <c:pt idx="18">
                  <c:v>15.37</c:v>
                </c:pt>
                <c:pt idx="19">
                  <c:v>16.309999999999999</c:v>
                </c:pt>
                <c:pt idx="20">
                  <c:v>17.3</c:v>
                </c:pt>
                <c:pt idx="21">
                  <c:v>18.34</c:v>
                </c:pt>
                <c:pt idx="22">
                  <c:v>19.43</c:v>
                </c:pt>
                <c:pt idx="23">
                  <c:v>20.58</c:v>
                </c:pt>
                <c:pt idx="24">
                  <c:v>21.78</c:v>
                </c:pt>
                <c:pt idx="25">
                  <c:v>23.05</c:v>
                </c:pt>
                <c:pt idx="26">
                  <c:v>24.38</c:v>
                </c:pt>
                <c:pt idx="27">
                  <c:v>25.78</c:v>
                </c:pt>
                <c:pt idx="28">
                  <c:v>27.24</c:v>
                </c:pt>
                <c:pt idx="29">
                  <c:v>28.78</c:v>
                </c:pt>
                <c:pt idx="30">
                  <c:v>30.38</c:v>
                </c:pt>
                <c:pt idx="31">
                  <c:v>32.07</c:v>
                </c:pt>
                <c:pt idx="32">
                  <c:v>33.83</c:v>
                </c:pt>
                <c:pt idx="33">
                  <c:v>35.68</c:v>
                </c:pt>
                <c:pt idx="34">
                  <c:v>37.61</c:v>
                </c:pt>
                <c:pt idx="35">
                  <c:v>39.630000000000003</c:v>
                </c:pt>
                <c:pt idx="36">
                  <c:v>41.75</c:v>
                </c:pt>
                <c:pt idx="37">
                  <c:v>43.96</c:v>
                </c:pt>
                <c:pt idx="38">
                  <c:v>46.26</c:v>
                </c:pt>
                <c:pt idx="39">
                  <c:v>48.67</c:v>
                </c:pt>
                <c:pt idx="40">
                  <c:v>51.19</c:v>
                </c:pt>
                <c:pt idx="41">
                  <c:v>53.82</c:v>
                </c:pt>
                <c:pt idx="42">
                  <c:v>56.56</c:v>
                </c:pt>
                <c:pt idx="43">
                  <c:v>59.41</c:v>
                </c:pt>
                <c:pt idx="44">
                  <c:v>62.39</c:v>
                </c:pt>
                <c:pt idx="45">
                  <c:v>65.5</c:v>
                </c:pt>
                <c:pt idx="46">
                  <c:v>68.73</c:v>
                </c:pt>
                <c:pt idx="47">
                  <c:v>72.099999999999994</c:v>
                </c:pt>
                <c:pt idx="48">
                  <c:v>75.61</c:v>
                </c:pt>
                <c:pt idx="49">
                  <c:v>79.260000000000005</c:v>
                </c:pt>
                <c:pt idx="50">
                  <c:v>83.06</c:v>
                </c:pt>
                <c:pt idx="51">
                  <c:v>87.01</c:v>
                </c:pt>
                <c:pt idx="52">
                  <c:v>91.12</c:v>
                </c:pt>
                <c:pt idx="53">
                  <c:v>95.39</c:v>
                </c:pt>
                <c:pt idx="54">
                  <c:v>99.83</c:v>
                </c:pt>
                <c:pt idx="55">
                  <c:v>104.4</c:v>
                </c:pt>
                <c:pt idx="56">
                  <c:v>109.2</c:v>
                </c:pt>
                <c:pt idx="57">
                  <c:v>114.2</c:v>
                </c:pt>
                <c:pt idx="58">
                  <c:v>119.4</c:v>
                </c:pt>
                <c:pt idx="59">
                  <c:v>124.7</c:v>
                </c:pt>
                <c:pt idx="60">
                  <c:v>130.19999999999999</c:v>
                </c:pt>
                <c:pt idx="61">
                  <c:v>135.9</c:v>
                </c:pt>
                <c:pt idx="62">
                  <c:v>141.9</c:v>
                </c:pt>
                <c:pt idx="63">
                  <c:v>148.1</c:v>
                </c:pt>
                <c:pt idx="64">
                  <c:v>154.5</c:v>
                </c:pt>
                <c:pt idx="65">
                  <c:v>161.19999999999999</c:v>
                </c:pt>
                <c:pt idx="66">
                  <c:v>168.1</c:v>
                </c:pt>
                <c:pt idx="67">
                  <c:v>175.2</c:v>
                </c:pt>
                <c:pt idx="68">
                  <c:v>182.6</c:v>
                </c:pt>
                <c:pt idx="69">
                  <c:v>190.2</c:v>
                </c:pt>
                <c:pt idx="70">
                  <c:v>198.1</c:v>
                </c:pt>
                <c:pt idx="71">
                  <c:v>206.3</c:v>
                </c:pt>
                <c:pt idx="72">
                  <c:v>214.7</c:v>
                </c:pt>
                <c:pt idx="73">
                  <c:v>223.5</c:v>
                </c:pt>
                <c:pt idx="74">
                  <c:v>232.5</c:v>
                </c:pt>
                <c:pt idx="75">
                  <c:v>241.8</c:v>
                </c:pt>
                <c:pt idx="76">
                  <c:v>251.5</c:v>
                </c:pt>
                <c:pt idx="77">
                  <c:v>261.39999999999998</c:v>
                </c:pt>
                <c:pt idx="78">
                  <c:v>271.7</c:v>
                </c:pt>
                <c:pt idx="79">
                  <c:v>282.3</c:v>
                </c:pt>
                <c:pt idx="80">
                  <c:v>293.3</c:v>
                </c:pt>
                <c:pt idx="81">
                  <c:v>304.60000000000002</c:v>
                </c:pt>
                <c:pt idx="82">
                  <c:v>316.3</c:v>
                </c:pt>
                <c:pt idx="83">
                  <c:v>328.3</c:v>
                </c:pt>
                <c:pt idx="84">
                  <c:v>340.7</c:v>
                </c:pt>
                <c:pt idx="85">
                  <c:v>353.5</c:v>
                </c:pt>
                <c:pt idx="86">
                  <c:v>366.6</c:v>
                </c:pt>
                <c:pt idx="87">
                  <c:v>380.2</c:v>
                </c:pt>
                <c:pt idx="88">
                  <c:v>394.2</c:v>
                </c:pt>
                <c:pt idx="89">
                  <c:v>408.6</c:v>
                </c:pt>
                <c:pt idx="90">
                  <c:v>423.5</c:v>
                </c:pt>
                <c:pt idx="91">
                  <c:v>438.8</c:v>
                </c:pt>
                <c:pt idx="92">
                  <c:v>454.5</c:v>
                </c:pt>
                <c:pt idx="93">
                  <c:v>470.7</c:v>
                </c:pt>
                <c:pt idx="94">
                  <c:v>487.4</c:v>
                </c:pt>
                <c:pt idx="95">
                  <c:v>504.5</c:v>
                </c:pt>
                <c:pt idx="96">
                  <c:v>522.1</c:v>
                </c:pt>
                <c:pt idx="97">
                  <c:v>540.29999999999995</c:v>
                </c:pt>
                <c:pt idx="98">
                  <c:v>558.9</c:v>
                </c:pt>
                <c:pt idx="99">
                  <c:v>578.1</c:v>
                </c:pt>
                <c:pt idx="100">
                  <c:v>597.79999999999995</c:v>
                </c:pt>
                <c:pt idx="101">
                  <c:v>618</c:v>
                </c:pt>
                <c:pt idx="102">
                  <c:v>638.79999999999995</c:v>
                </c:pt>
                <c:pt idx="103">
                  <c:v>660.2</c:v>
                </c:pt>
                <c:pt idx="104">
                  <c:v>682.2</c:v>
                </c:pt>
                <c:pt idx="105">
                  <c:v>704.7</c:v>
                </c:pt>
                <c:pt idx="106">
                  <c:v>727.8</c:v>
                </c:pt>
                <c:pt idx="107">
                  <c:v>751.6</c:v>
                </c:pt>
                <c:pt idx="108">
                  <c:v>776</c:v>
                </c:pt>
                <c:pt idx="109">
                  <c:v>801</c:v>
                </c:pt>
                <c:pt idx="110">
                  <c:v>826.7</c:v>
                </c:pt>
                <c:pt idx="111">
                  <c:v>853</c:v>
                </c:pt>
                <c:pt idx="112">
                  <c:v>880</c:v>
                </c:pt>
                <c:pt idx="113">
                  <c:v>907.7</c:v>
                </c:pt>
                <c:pt idx="114">
                  <c:v>936.1</c:v>
                </c:pt>
                <c:pt idx="115">
                  <c:v>965.2</c:v>
                </c:pt>
                <c:pt idx="116">
                  <c:v>995</c:v>
                </c:pt>
                <c:pt idx="117">
                  <c:v>1026</c:v>
                </c:pt>
                <c:pt idx="118">
                  <c:v>1057</c:v>
                </c:pt>
                <c:pt idx="119">
                  <c:v>1089</c:v>
                </c:pt>
                <c:pt idx="120">
                  <c:v>1122</c:v>
                </c:pt>
                <c:pt idx="121">
                  <c:v>1156</c:v>
                </c:pt>
                <c:pt idx="122">
                  <c:v>1190</c:v>
                </c:pt>
                <c:pt idx="123">
                  <c:v>1225</c:v>
                </c:pt>
                <c:pt idx="124">
                  <c:v>1262</c:v>
                </c:pt>
                <c:pt idx="125">
                  <c:v>1299</c:v>
                </c:pt>
                <c:pt idx="126">
                  <c:v>1337</c:v>
                </c:pt>
                <c:pt idx="127">
                  <c:v>1375</c:v>
                </c:pt>
                <c:pt idx="128">
                  <c:v>1415</c:v>
                </c:pt>
                <c:pt idx="129">
                  <c:v>1456</c:v>
                </c:pt>
                <c:pt idx="130">
                  <c:v>1497</c:v>
                </c:pt>
                <c:pt idx="131">
                  <c:v>1540</c:v>
                </c:pt>
                <c:pt idx="132">
                  <c:v>1583</c:v>
                </c:pt>
                <c:pt idx="133">
                  <c:v>1627</c:v>
                </c:pt>
                <c:pt idx="134">
                  <c:v>1673</c:v>
                </c:pt>
                <c:pt idx="135">
                  <c:v>1719</c:v>
                </c:pt>
                <c:pt idx="136">
                  <c:v>1767</c:v>
                </c:pt>
                <c:pt idx="137">
                  <c:v>1815</c:v>
                </c:pt>
                <c:pt idx="138">
                  <c:v>1865</c:v>
                </c:pt>
                <c:pt idx="139">
                  <c:v>1915</c:v>
                </c:pt>
                <c:pt idx="140">
                  <c:v>1967</c:v>
                </c:pt>
              </c:numCache>
            </c:numRef>
          </c:yVal>
          <c:smooth val="0"/>
          <c:extLst>
            <c:ext xmlns:c16="http://schemas.microsoft.com/office/drawing/2014/chart" uri="{C3380CC4-5D6E-409C-BE32-E72D297353CC}">
              <c16:uniqueId val="{00000000-AC52-4FC1-928C-AB7029AA12D2}"/>
            </c:ext>
          </c:extLst>
        </c:ser>
        <c:dLbls>
          <c:showLegendKey val="0"/>
          <c:showVal val="0"/>
          <c:showCatName val="0"/>
          <c:showSerName val="0"/>
          <c:showPercent val="0"/>
          <c:showBubbleSize val="0"/>
        </c:dLbls>
        <c:axId val="1844665711"/>
        <c:axId val="1844660719"/>
      </c:scatterChart>
      <c:scatterChart>
        <c:scatterStyle val="lineMarker"/>
        <c:varyColors val="0"/>
        <c:ser>
          <c:idx val="2"/>
          <c:order val="1"/>
          <c:spPr>
            <a:ln>
              <a:solidFill>
                <a:schemeClr val="accent1"/>
              </a:solidFill>
            </a:ln>
          </c:spPr>
          <c:marker>
            <c:symbol val="none"/>
          </c:marker>
          <c:xVal>
            <c:numRef>
              <c:f>Foglio1!$A$1:$A$143</c:f>
              <c:numCache>
                <c:formatCode>0.00</c:formatCode>
                <c:ptCount val="143"/>
                <c:pt idx="0">
                  <c:v>0</c:v>
                </c:pt>
                <c:pt idx="1">
                  <c:v>1</c:v>
                </c:pt>
                <c:pt idx="2">
                  <c:v>2</c:v>
                </c:pt>
                <c:pt idx="3">
                  <c:v>3</c:v>
                </c:pt>
                <c:pt idx="4">
                  <c:v>4</c:v>
                </c:pt>
                <c:pt idx="5" formatCode="General">
                  <c:v>5</c:v>
                </c:pt>
                <c:pt idx="6" formatCode="General">
                  <c:v>6</c:v>
                </c:pt>
                <c:pt idx="7" formatCode="General">
                  <c:v>7</c:v>
                </c:pt>
                <c:pt idx="8" formatCode="General">
                  <c:v>8</c:v>
                </c:pt>
                <c:pt idx="9" formatCode="General">
                  <c:v>9</c:v>
                </c:pt>
                <c:pt idx="10" formatCode="General">
                  <c:v>10</c:v>
                </c:pt>
                <c:pt idx="11" formatCode="General">
                  <c:v>11</c:v>
                </c:pt>
                <c:pt idx="12" formatCode="General">
                  <c:v>12</c:v>
                </c:pt>
                <c:pt idx="13" formatCode="General">
                  <c:v>13</c:v>
                </c:pt>
                <c:pt idx="14" formatCode="General">
                  <c:v>14</c:v>
                </c:pt>
                <c:pt idx="15" formatCode="General">
                  <c:v>15</c:v>
                </c:pt>
                <c:pt idx="16" formatCode="General">
                  <c:v>16</c:v>
                </c:pt>
                <c:pt idx="17" formatCode="General">
                  <c:v>17</c:v>
                </c:pt>
                <c:pt idx="18" formatCode="General">
                  <c:v>18</c:v>
                </c:pt>
                <c:pt idx="19" formatCode="General">
                  <c:v>19</c:v>
                </c:pt>
                <c:pt idx="20" formatCode="General">
                  <c:v>20</c:v>
                </c:pt>
                <c:pt idx="21" formatCode="General">
                  <c:v>21</c:v>
                </c:pt>
                <c:pt idx="22" formatCode="General">
                  <c:v>22</c:v>
                </c:pt>
                <c:pt idx="23" formatCode="General">
                  <c:v>23</c:v>
                </c:pt>
                <c:pt idx="24" formatCode="General">
                  <c:v>24</c:v>
                </c:pt>
                <c:pt idx="25" formatCode="General">
                  <c:v>25</c:v>
                </c:pt>
                <c:pt idx="26" formatCode="General">
                  <c:v>26</c:v>
                </c:pt>
                <c:pt idx="27" formatCode="General">
                  <c:v>27</c:v>
                </c:pt>
                <c:pt idx="28" formatCode="General">
                  <c:v>28</c:v>
                </c:pt>
                <c:pt idx="29" formatCode="General">
                  <c:v>29</c:v>
                </c:pt>
                <c:pt idx="30" formatCode="General">
                  <c:v>30</c:v>
                </c:pt>
                <c:pt idx="31" formatCode="General">
                  <c:v>31</c:v>
                </c:pt>
                <c:pt idx="32" formatCode="General">
                  <c:v>32</c:v>
                </c:pt>
                <c:pt idx="33" formatCode="General">
                  <c:v>33</c:v>
                </c:pt>
                <c:pt idx="34" formatCode="General">
                  <c:v>34</c:v>
                </c:pt>
                <c:pt idx="35" formatCode="General">
                  <c:v>35</c:v>
                </c:pt>
                <c:pt idx="36" formatCode="General">
                  <c:v>36</c:v>
                </c:pt>
                <c:pt idx="37" formatCode="General">
                  <c:v>37</c:v>
                </c:pt>
                <c:pt idx="38" formatCode="General">
                  <c:v>38</c:v>
                </c:pt>
                <c:pt idx="39" formatCode="General">
                  <c:v>39</c:v>
                </c:pt>
                <c:pt idx="40" formatCode="General">
                  <c:v>40</c:v>
                </c:pt>
                <c:pt idx="41" formatCode="General">
                  <c:v>41</c:v>
                </c:pt>
                <c:pt idx="42" formatCode="General">
                  <c:v>42</c:v>
                </c:pt>
                <c:pt idx="43" formatCode="General">
                  <c:v>43</c:v>
                </c:pt>
                <c:pt idx="44" formatCode="General">
                  <c:v>44</c:v>
                </c:pt>
                <c:pt idx="45" formatCode="General">
                  <c:v>45</c:v>
                </c:pt>
                <c:pt idx="46" formatCode="General">
                  <c:v>46</c:v>
                </c:pt>
                <c:pt idx="47" formatCode="General">
                  <c:v>47</c:v>
                </c:pt>
                <c:pt idx="48" formatCode="General">
                  <c:v>48</c:v>
                </c:pt>
                <c:pt idx="49" formatCode="General">
                  <c:v>49</c:v>
                </c:pt>
                <c:pt idx="50" formatCode="General">
                  <c:v>50</c:v>
                </c:pt>
                <c:pt idx="51" formatCode="General">
                  <c:v>51</c:v>
                </c:pt>
                <c:pt idx="52" formatCode="General">
                  <c:v>52</c:v>
                </c:pt>
                <c:pt idx="53" formatCode="General">
                  <c:v>53</c:v>
                </c:pt>
                <c:pt idx="54" formatCode="General">
                  <c:v>54</c:v>
                </c:pt>
                <c:pt idx="55" formatCode="General">
                  <c:v>55</c:v>
                </c:pt>
                <c:pt idx="56" formatCode="General">
                  <c:v>56</c:v>
                </c:pt>
                <c:pt idx="57" formatCode="General">
                  <c:v>57</c:v>
                </c:pt>
                <c:pt idx="58" formatCode="General">
                  <c:v>58</c:v>
                </c:pt>
                <c:pt idx="59" formatCode="General">
                  <c:v>59</c:v>
                </c:pt>
                <c:pt idx="60" formatCode="General">
                  <c:v>60</c:v>
                </c:pt>
                <c:pt idx="61" formatCode="General">
                  <c:v>61</c:v>
                </c:pt>
                <c:pt idx="62" formatCode="General">
                  <c:v>62</c:v>
                </c:pt>
                <c:pt idx="63" formatCode="General">
                  <c:v>63</c:v>
                </c:pt>
                <c:pt idx="64" formatCode="General">
                  <c:v>64</c:v>
                </c:pt>
                <c:pt idx="65" formatCode="General">
                  <c:v>65</c:v>
                </c:pt>
                <c:pt idx="66" formatCode="General">
                  <c:v>66</c:v>
                </c:pt>
                <c:pt idx="67" formatCode="General">
                  <c:v>67</c:v>
                </c:pt>
                <c:pt idx="68" formatCode="General">
                  <c:v>68</c:v>
                </c:pt>
                <c:pt idx="69" formatCode="General">
                  <c:v>69</c:v>
                </c:pt>
                <c:pt idx="70" formatCode="General">
                  <c:v>70</c:v>
                </c:pt>
                <c:pt idx="71" formatCode="General">
                  <c:v>71</c:v>
                </c:pt>
                <c:pt idx="72" formatCode="General">
                  <c:v>72</c:v>
                </c:pt>
                <c:pt idx="73" formatCode="General">
                  <c:v>73</c:v>
                </c:pt>
                <c:pt idx="74" formatCode="General">
                  <c:v>74</c:v>
                </c:pt>
                <c:pt idx="75" formatCode="General">
                  <c:v>75</c:v>
                </c:pt>
                <c:pt idx="76" formatCode="General">
                  <c:v>76</c:v>
                </c:pt>
                <c:pt idx="77" formatCode="General">
                  <c:v>77</c:v>
                </c:pt>
                <c:pt idx="78" formatCode="General">
                  <c:v>78</c:v>
                </c:pt>
                <c:pt idx="79" formatCode="General">
                  <c:v>79</c:v>
                </c:pt>
                <c:pt idx="80" formatCode="General">
                  <c:v>80</c:v>
                </c:pt>
                <c:pt idx="81" formatCode="General">
                  <c:v>81</c:v>
                </c:pt>
                <c:pt idx="82" formatCode="General">
                  <c:v>82</c:v>
                </c:pt>
                <c:pt idx="83" formatCode="General">
                  <c:v>83</c:v>
                </c:pt>
                <c:pt idx="84" formatCode="General">
                  <c:v>84</c:v>
                </c:pt>
                <c:pt idx="85" formatCode="General">
                  <c:v>85</c:v>
                </c:pt>
                <c:pt idx="86" formatCode="General">
                  <c:v>86</c:v>
                </c:pt>
                <c:pt idx="87" formatCode="General">
                  <c:v>87</c:v>
                </c:pt>
                <c:pt idx="88" formatCode="General">
                  <c:v>88</c:v>
                </c:pt>
                <c:pt idx="89" formatCode="General">
                  <c:v>89</c:v>
                </c:pt>
                <c:pt idx="90" formatCode="General">
                  <c:v>90</c:v>
                </c:pt>
                <c:pt idx="91" formatCode="General">
                  <c:v>91</c:v>
                </c:pt>
                <c:pt idx="92" formatCode="General">
                  <c:v>92</c:v>
                </c:pt>
                <c:pt idx="93" formatCode="General">
                  <c:v>93</c:v>
                </c:pt>
                <c:pt idx="94" formatCode="General">
                  <c:v>94</c:v>
                </c:pt>
                <c:pt idx="95" formatCode="General">
                  <c:v>95</c:v>
                </c:pt>
                <c:pt idx="96" formatCode="General">
                  <c:v>96</c:v>
                </c:pt>
                <c:pt idx="97" formatCode="General">
                  <c:v>97</c:v>
                </c:pt>
                <c:pt idx="98" formatCode="General">
                  <c:v>98</c:v>
                </c:pt>
                <c:pt idx="99" formatCode="General">
                  <c:v>99</c:v>
                </c:pt>
                <c:pt idx="100" formatCode="General">
                  <c:v>100</c:v>
                </c:pt>
                <c:pt idx="101" formatCode="General">
                  <c:v>101</c:v>
                </c:pt>
                <c:pt idx="102" formatCode="General">
                  <c:v>102</c:v>
                </c:pt>
                <c:pt idx="103" formatCode="General">
                  <c:v>103</c:v>
                </c:pt>
                <c:pt idx="104" formatCode="General">
                  <c:v>104</c:v>
                </c:pt>
                <c:pt idx="105" formatCode="General">
                  <c:v>105</c:v>
                </c:pt>
                <c:pt idx="106" formatCode="General">
                  <c:v>106</c:v>
                </c:pt>
                <c:pt idx="107" formatCode="General">
                  <c:v>107</c:v>
                </c:pt>
                <c:pt idx="108" formatCode="General">
                  <c:v>108</c:v>
                </c:pt>
                <c:pt idx="109" formatCode="General">
                  <c:v>109</c:v>
                </c:pt>
                <c:pt idx="110" formatCode="General">
                  <c:v>110</c:v>
                </c:pt>
                <c:pt idx="111" formatCode="General">
                  <c:v>111</c:v>
                </c:pt>
                <c:pt idx="112" formatCode="General">
                  <c:v>112</c:v>
                </c:pt>
                <c:pt idx="113" formatCode="General">
                  <c:v>113</c:v>
                </c:pt>
                <c:pt idx="114" formatCode="General">
                  <c:v>114</c:v>
                </c:pt>
                <c:pt idx="115" formatCode="General">
                  <c:v>115</c:v>
                </c:pt>
                <c:pt idx="116" formatCode="General">
                  <c:v>116</c:v>
                </c:pt>
                <c:pt idx="117" formatCode="General">
                  <c:v>117</c:v>
                </c:pt>
                <c:pt idx="118" formatCode="General">
                  <c:v>118</c:v>
                </c:pt>
                <c:pt idx="119" formatCode="General">
                  <c:v>119</c:v>
                </c:pt>
                <c:pt idx="120" formatCode="General">
                  <c:v>120</c:v>
                </c:pt>
                <c:pt idx="121" formatCode="General">
                  <c:v>121</c:v>
                </c:pt>
                <c:pt idx="122" formatCode="General">
                  <c:v>122</c:v>
                </c:pt>
                <c:pt idx="123" formatCode="General">
                  <c:v>123</c:v>
                </c:pt>
                <c:pt idx="124" formatCode="General">
                  <c:v>124</c:v>
                </c:pt>
                <c:pt idx="125" formatCode="General">
                  <c:v>125</c:v>
                </c:pt>
                <c:pt idx="126" formatCode="General">
                  <c:v>126</c:v>
                </c:pt>
                <c:pt idx="127" formatCode="General">
                  <c:v>127</c:v>
                </c:pt>
                <c:pt idx="128" formatCode="General">
                  <c:v>128</c:v>
                </c:pt>
                <c:pt idx="129" formatCode="General">
                  <c:v>129</c:v>
                </c:pt>
                <c:pt idx="130" formatCode="General">
                  <c:v>130</c:v>
                </c:pt>
                <c:pt idx="131" formatCode="General">
                  <c:v>131</c:v>
                </c:pt>
                <c:pt idx="132" formatCode="General">
                  <c:v>132</c:v>
                </c:pt>
                <c:pt idx="133" formatCode="General">
                  <c:v>133</c:v>
                </c:pt>
                <c:pt idx="134" formatCode="General">
                  <c:v>134</c:v>
                </c:pt>
                <c:pt idx="135" formatCode="General">
                  <c:v>135</c:v>
                </c:pt>
                <c:pt idx="136" formatCode="General">
                  <c:v>136</c:v>
                </c:pt>
                <c:pt idx="137" formatCode="General">
                  <c:v>137</c:v>
                </c:pt>
                <c:pt idx="138" formatCode="General">
                  <c:v>138</c:v>
                </c:pt>
                <c:pt idx="139" formatCode="General">
                  <c:v>139</c:v>
                </c:pt>
                <c:pt idx="140" formatCode="General">
                  <c:v>140</c:v>
                </c:pt>
              </c:numCache>
            </c:numRef>
          </c:xVal>
          <c:yVal>
            <c:numRef>
              <c:f>Foglio1!$B$1:$B$143</c:f>
              <c:numCache>
                <c:formatCode>General</c:formatCode>
                <c:ptCount val="143"/>
                <c:pt idx="0">
                  <c:v>6.1079999999999997</c:v>
                </c:pt>
                <c:pt idx="1">
                  <c:v>6.5659999999999998</c:v>
                </c:pt>
                <c:pt idx="2">
                  <c:v>7.0549999999999997</c:v>
                </c:pt>
                <c:pt idx="3">
                  <c:v>7.5750000000000002</c:v>
                </c:pt>
                <c:pt idx="4">
                  <c:v>8.1289999999999996</c:v>
                </c:pt>
                <c:pt idx="5">
                  <c:v>8.7189999999999994</c:v>
                </c:pt>
                <c:pt idx="6">
                  <c:v>9.3469999999999995</c:v>
                </c:pt>
                <c:pt idx="7">
                  <c:v>10.01</c:v>
                </c:pt>
                <c:pt idx="8">
                  <c:v>10.72</c:v>
                </c:pt>
                <c:pt idx="9">
                  <c:v>11.47</c:v>
                </c:pt>
                <c:pt idx="10">
                  <c:v>12.27</c:v>
                </c:pt>
                <c:pt idx="11">
                  <c:v>13.12</c:v>
                </c:pt>
                <c:pt idx="12">
                  <c:v>14.02</c:v>
                </c:pt>
                <c:pt idx="13">
                  <c:v>14.97</c:v>
                </c:pt>
                <c:pt idx="14">
                  <c:v>15.98</c:v>
                </c:pt>
                <c:pt idx="15">
                  <c:v>17.04</c:v>
                </c:pt>
                <c:pt idx="16">
                  <c:v>18.170000000000002</c:v>
                </c:pt>
                <c:pt idx="17">
                  <c:v>19.37</c:v>
                </c:pt>
                <c:pt idx="18">
                  <c:v>20.63</c:v>
                </c:pt>
                <c:pt idx="19">
                  <c:v>21.96</c:v>
                </c:pt>
                <c:pt idx="20">
                  <c:v>23.37</c:v>
                </c:pt>
                <c:pt idx="21">
                  <c:v>24.86</c:v>
                </c:pt>
                <c:pt idx="22">
                  <c:v>26.43</c:v>
                </c:pt>
                <c:pt idx="23">
                  <c:v>28.09</c:v>
                </c:pt>
                <c:pt idx="24">
                  <c:v>29.83</c:v>
                </c:pt>
                <c:pt idx="25">
                  <c:v>31.67</c:v>
                </c:pt>
                <c:pt idx="26">
                  <c:v>33.61</c:v>
                </c:pt>
                <c:pt idx="27">
                  <c:v>35.65</c:v>
                </c:pt>
                <c:pt idx="28">
                  <c:v>37.799999999999997</c:v>
                </c:pt>
                <c:pt idx="29">
                  <c:v>40.06</c:v>
                </c:pt>
                <c:pt idx="30">
                  <c:v>42.43</c:v>
                </c:pt>
                <c:pt idx="31">
                  <c:v>44.93</c:v>
                </c:pt>
                <c:pt idx="32">
                  <c:v>47.55</c:v>
                </c:pt>
                <c:pt idx="33">
                  <c:v>50.31</c:v>
                </c:pt>
                <c:pt idx="34">
                  <c:v>53.2</c:v>
                </c:pt>
                <c:pt idx="35">
                  <c:v>56.24</c:v>
                </c:pt>
                <c:pt idx="36">
                  <c:v>59.42</c:v>
                </c:pt>
                <c:pt idx="37">
                  <c:v>62.76</c:v>
                </c:pt>
                <c:pt idx="38">
                  <c:v>66.260000000000005</c:v>
                </c:pt>
                <c:pt idx="39">
                  <c:v>69.930000000000007</c:v>
                </c:pt>
                <c:pt idx="40">
                  <c:v>73.78</c:v>
                </c:pt>
                <c:pt idx="41">
                  <c:v>77.8</c:v>
                </c:pt>
                <c:pt idx="42">
                  <c:v>82.02</c:v>
                </c:pt>
                <c:pt idx="43">
                  <c:v>86.42</c:v>
                </c:pt>
                <c:pt idx="44">
                  <c:v>91.03</c:v>
                </c:pt>
                <c:pt idx="45">
                  <c:v>95.86</c:v>
                </c:pt>
                <c:pt idx="46">
                  <c:v>100.9</c:v>
                </c:pt>
                <c:pt idx="47">
                  <c:v>106.2</c:v>
                </c:pt>
                <c:pt idx="48">
                  <c:v>111.7</c:v>
                </c:pt>
                <c:pt idx="49">
                  <c:v>117.4</c:v>
                </c:pt>
                <c:pt idx="50">
                  <c:v>123.4</c:v>
                </c:pt>
                <c:pt idx="51">
                  <c:v>129.69999999999999</c:v>
                </c:pt>
                <c:pt idx="52">
                  <c:v>136.19999999999999</c:v>
                </c:pt>
                <c:pt idx="53">
                  <c:v>143</c:v>
                </c:pt>
                <c:pt idx="54">
                  <c:v>150.1</c:v>
                </c:pt>
                <c:pt idx="55">
                  <c:v>157.5</c:v>
                </c:pt>
                <c:pt idx="56">
                  <c:v>165.2</c:v>
                </c:pt>
                <c:pt idx="57">
                  <c:v>173.2</c:v>
                </c:pt>
                <c:pt idx="58">
                  <c:v>181.5</c:v>
                </c:pt>
                <c:pt idx="59">
                  <c:v>190.2</c:v>
                </c:pt>
                <c:pt idx="60">
                  <c:v>199.2</c:v>
                </c:pt>
                <c:pt idx="61">
                  <c:v>208.6</c:v>
                </c:pt>
                <c:pt idx="62">
                  <c:v>218.4</c:v>
                </c:pt>
                <c:pt idx="63">
                  <c:v>228.5</c:v>
                </c:pt>
                <c:pt idx="64">
                  <c:v>293.10000000000002</c:v>
                </c:pt>
                <c:pt idx="65">
                  <c:v>250.1</c:v>
                </c:pt>
                <c:pt idx="66">
                  <c:v>261.5</c:v>
                </c:pt>
                <c:pt idx="67">
                  <c:v>273.3</c:v>
                </c:pt>
                <c:pt idx="68">
                  <c:v>285.60000000000002</c:v>
                </c:pt>
                <c:pt idx="69">
                  <c:v>298.39999999999998</c:v>
                </c:pt>
                <c:pt idx="70">
                  <c:v>311.60000000000002</c:v>
                </c:pt>
                <c:pt idx="71">
                  <c:v>325.3</c:v>
                </c:pt>
                <c:pt idx="72">
                  <c:v>339.6</c:v>
                </c:pt>
                <c:pt idx="73">
                  <c:v>354.3</c:v>
                </c:pt>
                <c:pt idx="74">
                  <c:v>369.6</c:v>
                </c:pt>
                <c:pt idx="75">
                  <c:v>385.5</c:v>
                </c:pt>
                <c:pt idx="76">
                  <c:v>401.9</c:v>
                </c:pt>
                <c:pt idx="77">
                  <c:v>418.9</c:v>
                </c:pt>
                <c:pt idx="78">
                  <c:v>436.5</c:v>
                </c:pt>
                <c:pt idx="79">
                  <c:v>454.7</c:v>
                </c:pt>
                <c:pt idx="80">
                  <c:v>473.6</c:v>
                </c:pt>
                <c:pt idx="81">
                  <c:v>493.1</c:v>
                </c:pt>
                <c:pt idx="82">
                  <c:v>513.29999999999995</c:v>
                </c:pt>
                <c:pt idx="83">
                  <c:v>534.20000000000005</c:v>
                </c:pt>
                <c:pt idx="84">
                  <c:v>555.70000000000005</c:v>
                </c:pt>
                <c:pt idx="85">
                  <c:v>578</c:v>
                </c:pt>
                <c:pt idx="86">
                  <c:v>601</c:v>
                </c:pt>
                <c:pt idx="87">
                  <c:v>624.9</c:v>
                </c:pt>
                <c:pt idx="88">
                  <c:v>649.5</c:v>
                </c:pt>
                <c:pt idx="89">
                  <c:v>674.9</c:v>
                </c:pt>
                <c:pt idx="90">
                  <c:v>701.1</c:v>
                </c:pt>
                <c:pt idx="91">
                  <c:v>728.2</c:v>
                </c:pt>
                <c:pt idx="92">
                  <c:v>756.1</c:v>
                </c:pt>
                <c:pt idx="93">
                  <c:v>784.9</c:v>
                </c:pt>
                <c:pt idx="94">
                  <c:v>814.6</c:v>
                </c:pt>
                <c:pt idx="95">
                  <c:v>845.3</c:v>
                </c:pt>
                <c:pt idx="96">
                  <c:v>876.9</c:v>
                </c:pt>
                <c:pt idx="97">
                  <c:v>909.4</c:v>
                </c:pt>
                <c:pt idx="98">
                  <c:v>943</c:v>
                </c:pt>
                <c:pt idx="99">
                  <c:v>977.6</c:v>
                </c:pt>
                <c:pt idx="100">
                  <c:v>1013.2</c:v>
                </c:pt>
                <c:pt idx="101">
                  <c:v>1050</c:v>
                </c:pt>
                <c:pt idx="102">
                  <c:v>1088</c:v>
                </c:pt>
                <c:pt idx="103">
                  <c:v>1127</c:v>
                </c:pt>
                <c:pt idx="104">
                  <c:v>1167</c:v>
                </c:pt>
                <c:pt idx="105">
                  <c:v>1208</c:v>
                </c:pt>
                <c:pt idx="106">
                  <c:v>1250</c:v>
                </c:pt>
                <c:pt idx="107">
                  <c:v>1294</c:v>
                </c:pt>
                <c:pt idx="108">
                  <c:v>1339</c:v>
                </c:pt>
                <c:pt idx="109">
                  <c:v>1385</c:v>
                </c:pt>
                <c:pt idx="110">
                  <c:v>1433</c:v>
                </c:pt>
                <c:pt idx="111">
                  <c:v>1481</c:v>
                </c:pt>
                <c:pt idx="112">
                  <c:v>1532</c:v>
                </c:pt>
                <c:pt idx="113">
                  <c:v>1583</c:v>
                </c:pt>
                <c:pt idx="114">
                  <c:v>1636</c:v>
                </c:pt>
                <c:pt idx="115">
                  <c:v>1691</c:v>
                </c:pt>
                <c:pt idx="116">
                  <c:v>1746</c:v>
                </c:pt>
                <c:pt idx="117">
                  <c:v>1804</c:v>
                </c:pt>
                <c:pt idx="118">
                  <c:v>1863</c:v>
                </c:pt>
                <c:pt idx="119">
                  <c:v>1923</c:v>
                </c:pt>
                <c:pt idx="120">
                  <c:v>1985</c:v>
                </c:pt>
                <c:pt idx="121">
                  <c:v>2049</c:v>
                </c:pt>
                <c:pt idx="122">
                  <c:v>2114</c:v>
                </c:pt>
                <c:pt idx="123">
                  <c:v>2182</c:v>
                </c:pt>
                <c:pt idx="124">
                  <c:v>2250</c:v>
                </c:pt>
                <c:pt idx="125">
                  <c:v>2321</c:v>
                </c:pt>
                <c:pt idx="126">
                  <c:v>2393</c:v>
                </c:pt>
                <c:pt idx="127">
                  <c:v>2467</c:v>
                </c:pt>
                <c:pt idx="128">
                  <c:v>2543</c:v>
                </c:pt>
                <c:pt idx="129">
                  <c:v>2621</c:v>
                </c:pt>
                <c:pt idx="130">
                  <c:v>2701</c:v>
                </c:pt>
                <c:pt idx="131">
                  <c:v>2783</c:v>
                </c:pt>
                <c:pt idx="132">
                  <c:v>2867</c:v>
                </c:pt>
                <c:pt idx="133">
                  <c:v>2953</c:v>
                </c:pt>
                <c:pt idx="134">
                  <c:v>3041</c:v>
                </c:pt>
                <c:pt idx="135">
                  <c:v>3131</c:v>
                </c:pt>
                <c:pt idx="136">
                  <c:v>3223</c:v>
                </c:pt>
                <c:pt idx="137">
                  <c:v>3317</c:v>
                </c:pt>
                <c:pt idx="138">
                  <c:v>3414</c:v>
                </c:pt>
                <c:pt idx="139">
                  <c:v>3512</c:v>
                </c:pt>
                <c:pt idx="140">
                  <c:v>3614</c:v>
                </c:pt>
              </c:numCache>
            </c:numRef>
          </c:yVal>
          <c:smooth val="0"/>
          <c:extLst>
            <c:ext xmlns:c16="http://schemas.microsoft.com/office/drawing/2014/chart" uri="{C3380CC4-5D6E-409C-BE32-E72D297353CC}">
              <c16:uniqueId val="{00000001-AC52-4FC1-928C-AB7029AA12D2}"/>
            </c:ext>
          </c:extLst>
        </c:ser>
        <c:dLbls>
          <c:showLegendKey val="0"/>
          <c:showVal val="0"/>
          <c:showCatName val="0"/>
          <c:showSerName val="0"/>
          <c:showPercent val="0"/>
          <c:showBubbleSize val="0"/>
        </c:dLbls>
        <c:axId val="1930661487"/>
        <c:axId val="1930661071"/>
      </c:scatterChart>
      <c:valAx>
        <c:axId val="1844665711"/>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a:lstStyle/>
              <a:p>
                <a:pPr>
                  <a:defRPr sz="1200"/>
                </a:pPr>
                <a:r>
                  <a:rPr lang="en-US" sz="1200"/>
                  <a:t>Temperatura [degC]</a:t>
                </a:r>
              </a:p>
            </c:rich>
          </c:tx>
          <c:overlay val="0"/>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4660719"/>
        <c:crosses val="autoZero"/>
        <c:crossBetween val="midCat"/>
        <c:majorUnit val="10"/>
      </c:valAx>
      <c:valAx>
        <c:axId val="1844660719"/>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US" sz="1400" b="1" i="0" baseline="0">
                    <a:effectLst/>
                  </a:rPr>
                  <a:t>Pressione [mbar]</a:t>
                </a:r>
                <a:endParaRPr lang="en-US" sz="140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4665711"/>
        <c:crosses val="autoZero"/>
        <c:crossBetween val="midCat"/>
      </c:valAx>
      <c:valAx>
        <c:axId val="1930661071"/>
        <c:scaling>
          <c:orientation val="minMax"/>
          <c:max val="50"/>
        </c:scaling>
        <c:delete val="0"/>
        <c:axPos val="r"/>
        <c:title>
          <c:tx>
            <c:rich>
              <a:bodyPr/>
              <a:lstStyle/>
              <a:p>
                <a:pPr>
                  <a:defRPr sz="1400"/>
                </a:pPr>
                <a:r>
                  <a:rPr lang="en-US" sz="1400"/>
                  <a:t>Densità [gm/m3]</a:t>
                </a:r>
              </a:p>
            </c:rich>
          </c:tx>
          <c:overlay val="0"/>
        </c:title>
        <c:numFmt formatCode="General" sourceLinked="1"/>
        <c:majorTickMark val="out"/>
        <c:minorTickMark val="none"/>
        <c:tickLblPos val="nextTo"/>
        <c:txPr>
          <a:bodyPr/>
          <a:lstStyle/>
          <a:p>
            <a:pPr>
              <a:defRPr sz="1400"/>
            </a:pPr>
            <a:endParaRPr lang="en-US"/>
          </a:p>
        </c:txPr>
        <c:crossAx val="1930661487"/>
        <c:crosses val="max"/>
        <c:crossBetween val="midCat"/>
      </c:valAx>
      <c:valAx>
        <c:axId val="1930661487"/>
        <c:scaling>
          <c:orientation val="minMax"/>
        </c:scaling>
        <c:delete val="1"/>
        <c:axPos val="b"/>
        <c:numFmt formatCode="0.00" sourceLinked="1"/>
        <c:majorTickMark val="out"/>
        <c:minorTickMark val="none"/>
        <c:tickLblPos val="nextTo"/>
        <c:crossAx val="1930661071"/>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Densità del Vapor Acqueo</a:t>
            </a:r>
          </a:p>
          <a:p>
            <a:pPr>
              <a:defRPr sz="1600" b="0" i="0" u="none" strike="noStrike" kern="1200" spc="0" baseline="0">
                <a:solidFill>
                  <a:schemeClr val="tx1">
                    <a:lumMod val="65000"/>
                    <a:lumOff val="35000"/>
                  </a:schemeClr>
                </a:solidFill>
                <a:latin typeface="+mn-lt"/>
                <a:ea typeface="+mn-ea"/>
                <a:cs typeface="+mn-cs"/>
              </a:defRPr>
            </a:pPr>
            <a:r>
              <a:rPr lang="en-US" sz="1600"/>
              <a:t>Pressione Saturazione</a:t>
            </a:r>
          </a:p>
        </c:rich>
      </c:tx>
      <c:overlay val="0"/>
      <c:spPr>
        <a:noFill/>
        <a:ln>
          <a:noFill/>
        </a:ln>
        <a:effectLst/>
      </c:spPr>
    </c:title>
    <c:autoTitleDeleted val="0"/>
    <c:plotArea>
      <c:layout/>
      <c:scatterChart>
        <c:scatterStyle val="lineMarker"/>
        <c:varyColors val="0"/>
        <c:ser>
          <c:idx val="0"/>
          <c:order val="0"/>
          <c:spPr>
            <a:ln>
              <a:solidFill>
                <a:srgbClr val="C00000"/>
              </a:solidFill>
            </a:ln>
          </c:spPr>
          <c:marker>
            <c:symbol val="none"/>
          </c:marker>
          <c:xVal>
            <c:numRef>
              <c:f>Foglio1!$A$1:$A$143</c:f>
              <c:numCache>
                <c:formatCode>0.00</c:formatCode>
                <c:ptCount val="143"/>
                <c:pt idx="0">
                  <c:v>0</c:v>
                </c:pt>
                <c:pt idx="1">
                  <c:v>1</c:v>
                </c:pt>
                <c:pt idx="2">
                  <c:v>2</c:v>
                </c:pt>
                <c:pt idx="3">
                  <c:v>3</c:v>
                </c:pt>
                <c:pt idx="4">
                  <c:v>4</c:v>
                </c:pt>
                <c:pt idx="5" formatCode="General">
                  <c:v>5</c:v>
                </c:pt>
                <c:pt idx="6" formatCode="General">
                  <c:v>6</c:v>
                </c:pt>
                <c:pt idx="7" formatCode="General">
                  <c:v>7</c:v>
                </c:pt>
                <c:pt idx="8" formatCode="General">
                  <c:v>8</c:v>
                </c:pt>
                <c:pt idx="9" formatCode="General">
                  <c:v>9</c:v>
                </c:pt>
                <c:pt idx="10" formatCode="General">
                  <c:v>10</c:v>
                </c:pt>
                <c:pt idx="11" formatCode="General">
                  <c:v>11</c:v>
                </c:pt>
                <c:pt idx="12" formatCode="General">
                  <c:v>12</c:v>
                </c:pt>
                <c:pt idx="13" formatCode="General">
                  <c:v>13</c:v>
                </c:pt>
                <c:pt idx="14" formatCode="General">
                  <c:v>14</c:v>
                </c:pt>
                <c:pt idx="15" formatCode="General">
                  <c:v>15</c:v>
                </c:pt>
                <c:pt idx="16" formatCode="General">
                  <c:v>16</c:v>
                </c:pt>
                <c:pt idx="17" formatCode="General">
                  <c:v>17</c:v>
                </c:pt>
                <c:pt idx="18" formatCode="General">
                  <c:v>18</c:v>
                </c:pt>
                <c:pt idx="19" formatCode="General">
                  <c:v>19</c:v>
                </c:pt>
                <c:pt idx="20" formatCode="General">
                  <c:v>20</c:v>
                </c:pt>
                <c:pt idx="21" formatCode="General">
                  <c:v>21</c:v>
                </c:pt>
                <c:pt idx="22" formatCode="General">
                  <c:v>22</c:v>
                </c:pt>
                <c:pt idx="23" formatCode="General">
                  <c:v>23</c:v>
                </c:pt>
                <c:pt idx="24" formatCode="General">
                  <c:v>24</c:v>
                </c:pt>
                <c:pt idx="25" formatCode="General">
                  <c:v>25</c:v>
                </c:pt>
                <c:pt idx="26" formatCode="General">
                  <c:v>26</c:v>
                </c:pt>
                <c:pt idx="27" formatCode="General">
                  <c:v>27</c:v>
                </c:pt>
                <c:pt idx="28" formatCode="General">
                  <c:v>28</c:v>
                </c:pt>
                <c:pt idx="29" formatCode="General">
                  <c:v>29</c:v>
                </c:pt>
                <c:pt idx="30" formatCode="General">
                  <c:v>30</c:v>
                </c:pt>
                <c:pt idx="31" formatCode="General">
                  <c:v>31</c:v>
                </c:pt>
                <c:pt idx="32" formatCode="General">
                  <c:v>32</c:v>
                </c:pt>
                <c:pt idx="33" formatCode="General">
                  <c:v>33</c:v>
                </c:pt>
                <c:pt idx="34" formatCode="General">
                  <c:v>34</c:v>
                </c:pt>
                <c:pt idx="35" formatCode="General">
                  <c:v>35</c:v>
                </c:pt>
                <c:pt idx="36" formatCode="General">
                  <c:v>36</c:v>
                </c:pt>
                <c:pt idx="37" formatCode="General">
                  <c:v>37</c:v>
                </c:pt>
                <c:pt idx="38" formatCode="General">
                  <c:v>38</c:v>
                </c:pt>
                <c:pt idx="39" formatCode="General">
                  <c:v>39</c:v>
                </c:pt>
                <c:pt idx="40" formatCode="General">
                  <c:v>40</c:v>
                </c:pt>
                <c:pt idx="41" formatCode="General">
                  <c:v>41</c:v>
                </c:pt>
                <c:pt idx="42" formatCode="General">
                  <c:v>42</c:v>
                </c:pt>
                <c:pt idx="43" formatCode="General">
                  <c:v>43</c:v>
                </c:pt>
                <c:pt idx="44" formatCode="General">
                  <c:v>44</c:v>
                </c:pt>
                <c:pt idx="45" formatCode="General">
                  <c:v>45</c:v>
                </c:pt>
                <c:pt idx="46" formatCode="General">
                  <c:v>46</c:v>
                </c:pt>
                <c:pt idx="47" formatCode="General">
                  <c:v>47</c:v>
                </c:pt>
                <c:pt idx="48" formatCode="General">
                  <c:v>48</c:v>
                </c:pt>
                <c:pt idx="49" formatCode="General">
                  <c:v>49</c:v>
                </c:pt>
                <c:pt idx="50" formatCode="General">
                  <c:v>50</c:v>
                </c:pt>
                <c:pt idx="51" formatCode="General">
                  <c:v>51</c:v>
                </c:pt>
                <c:pt idx="52" formatCode="General">
                  <c:v>52</c:v>
                </c:pt>
                <c:pt idx="53" formatCode="General">
                  <c:v>53</c:v>
                </c:pt>
                <c:pt idx="54" formatCode="General">
                  <c:v>54</c:v>
                </c:pt>
                <c:pt idx="55" formatCode="General">
                  <c:v>55</c:v>
                </c:pt>
                <c:pt idx="56" formatCode="General">
                  <c:v>56</c:v>
                </c:pt>
                <c:pt idx="57" formatCode="General">
                  <c:v>57</c:v>
                </c:pt>
                <c:pt idx="58" formatCode="General">
                  <c:v>58</c:v>
                </c:pt>
                <c:pt idx="59" formatCode="General">
                  <c:v>59</c:v>
                </c:pt>
                <c:pt idx="60" formatCode="General">
                  <c:v>60</c:v>
                </c:pt>
                <c:pt idx="61" formatCode="General">
                  <c:v>61</c:v>
                </c:pt>
                <c:pt idx="62" formatCode="General">
                  <c:v>62</c:v>
                </c:pt>
                <c:pt idx="63" formatCode="General">
                  <c:v>63</c:v>
                </c:pt>
                <c:pt idx="64" formatCode="General">
                  <c:v>64</c:v>
                </c:pt>
                <c:pt idx="65" formatCode="General">
                  <c:v>65</c:v>
                </c:pt>
                <c:pt idx="66" formatCode="General">
                  <c:v>66</c:v>
                </c:pt>
                <c:pt idx="67" formatCode="General">
                  <c:v>67</c:v>
                </c:pt>
                <c:pt idx="68" formatCode="General">
                  <c:v>68</c:v>
                </c:pt>
                <c:pt idx="69" formatCode="General">
                  <c:v>69</c:v>
                </c:pt>
                <c:pt idx="70" formatCode="General">
                  <c:v>70</c:v>
                </c:pt>
                <c:pt idx="71" formatCode="General">
                  <c:v>71</c:v>
                </c:pt>
                <c:pt idx="72" formatCode="General">
                  <c:v>72</c:v>
                </c:pt>
                <c:pt idx="73" formatCode="General">
                  <c:v>73</c:v>
                </c:pt>
                <c:pt idx="74" formatCode="General">
                  <c:v>74</c:v>
                </c:pt>
                <c:pt idx="75" formatCode="General">
                  <c:v>75</c:v>
                </c:pt>
                <c:pt idx="76" formatCode="General">
                  <c:v>76</c:v>
                </c:pt>
                <c:pt idx="77" formatCode="General">
                  <c:v>77</c:v>
                </c:pt>
                <c:pt idx="78" formatCode="General">
                  <c:v>78</c:v>
                </c:pt>
                <c:pt idx="79" formatCode="General">
                  <c:v>79</c:v>
                </c:pt>
                <c:pt idx="80" formatCode="General">
                  <c:v>80</c:v>
                </c:pt>
                <c:pt idx="81" formatCode="General">
                  <c:v>81</c:v>
                </c:pt>
                <c:pt idx="82" formatCode="General">
                  <c:v>82</c:v>
                </c:pt>
                <c:pt idx="83" formatCode="General">
                  <c:v>83</c:v>
                </c:pt>
                <c:pt idx="84" formatCode="General">
                  <c:v>84</c:v>
                </c:pt>
                <c:pt idx="85" formatCode="General">
                  <c:v>85</c:v>
                </c:pt>
                <c:pt idx="86" formatCode="General">
                  <c:v>86</c:v>
                </c:pt>
                <c:pt idx="87" formatCode="General">
                  <c:v>87</c:v>
                </c:pt>
                <c:pt idx="88" formatCode="General">
                  <c:v>88</c:v>
                </c:pt>
                <c:pt idx="89" formatCode="General">
                  <c:v>89</c:v>
                </c:pt>
                <c:pt idx="90" formatCode="General">
                  <c:v>90</c:v>
                </c:pt>
                <c:pt idx="91" formatCode="General">
                  <c:v>91</c:v>
                </c:pt>
                <c:pt idx="92" formatCode="General">
                  <c:v>92</c:v>
                </c:pt>
                <c:pt idx="93" formatCode="General">
                  <c:v>93</c:v>
                </c:pt>
                <c:pt idx="94" formatCode="General">
                  <c:v>94</c:v>
                </c:pt>
                <c:pt idx="95" formatCode="General">
                  <c:v>95</c:v>
                </c:pt>
                <c:pt idx="96" formatCode="General">
                  <c:v>96</c:v>
                </c:pt>
                <c:pt idx="97" formatCode="General">
                  <c:v>97</c:v>
                </c:pt>
                <c:pt idx="98" formatCode="General">
                  <c:v>98</c:v>
                </c:pt>
                <c:pt idx="99" formatCode="General">
                  <c:v>99</c:v>
                </c:pt>
                <c:pt idx="100" formatCode="General">
                  <c:v>100</c:v>
                </c:pt>
                <c:pt idx="101" formatCode="General">
                  <c:v>101</c:v>
                </c:pt>
                <c:pt idx="102" formatCode="General">
                  <c:v>102</c:v>
                </c:pt>
                <c:pt idx="103" formatCode="General">
                  <c:v>103</c:v>
                </c:pt>
                <c:pt idx="104" formatCode="General">
                  <c:v>104</c:v>
                </c:pt>
                <c:pt idx="105" formatCode="General">
                  <c:v>105</c:v>
                </c:pt>
                <c:pt idx="106" formatCode="General">
                  <c:v>106</c:v>
                </c:pt>
                <c:pt idx="107" formatCode="General">
                  <c:v>107</c:v>
                </c:pt>
                <c:pt idx="108" formatCode="General">
                  <c:v>108</c:v>
                </c:pt>
                <c:pt idx="109" formatCode="General">
                  <c:v>109</c:v>
                </c:pt>
                <c:pt idx="110" formatCode="General">
                  <c:v>110</c:v>
                </c:pt>
                <c:pt idx="111" formatCode="General">
                  <c:v>111</c:v>
                </c:pt>
                <c:pt idx="112" formatCode="General">
                  <c:v>112</c:v>
                </c:pt>
                <c:pt idx="113" formatCode="General">
                  <c:v>113</c:v>
                </c:pt>
                <c:pt idx="114" formatCode="General">
                  <c:v>114</c:v>
                </c:pt>
                <c:pt idx="115" formatCode="General">
                  <c:v>115</c:v>
                </c:pt>
                <c:pt idx="116" formatCode="General">
                  <c:v>116</c:v>
                </c:pt>
                <c:pt idx="117" formatCode="General">
                  <c:v>117</c:v>
                </c:pt>
                <c:pt idx="118" formatCode="General">
                  <c:v>118</c:v>
                </c:pt>
                <c:pt idx="119" formatCode="General">
                  <c:v>119</c:v>
                </c:pt>
                <c:pt idx="120" formatCode="General">
                  <c:v>120</c:v>
                </c:pt>
                <c:pt idx="121" formatCode="General">
                  <c:v>121</c:v>
                </c:pt>
                <c:pt idx="122" formatCode="General">
                  <c:v>122</c:v>
                </c:pt>
                <c:pt idx="123" formatCode="General">
                  <c:v>123</c:v>
                </c:pt>
                <c:pt idx="124" formatCode="General">
                  <c:v>124</c:v>
                </c:pt>
                <c:pt idx="125" formatCode="General">
                  <c:v>125</c:v>
                </c:pt>
                <c:pt idx="126" formatCode="General">
                  <c:v>126</c:v>
                </c:pt>
                <c:pt idx="127" formatCode="General">
                  <c:v>127</c:v>
                </c:pt>
                <c:pt idx="128" formatCode="General">
                  <c:v>128</c:v>
                </c:pt>
                <c:pt idx="129" formatCode="General">
                  <c:v>129</c:v>
                </c:pt>
                <c:pt idx="130" formatCode="General">
                  <c:v>130</c:v>
                </c:pt>
                <c:pt idx="131" formatCode="General">
                  <c:v>131</c:v>
                </c:pt>
                <c:pt idx="132" formatCode="General">
                  <c:v>132</c:v>
                </c:pt>
                <c:pt idx="133" formatCode="General">
                  <c:v>133</c:v>
                </c:pt>
                <c:pt idx="134" formatCode="General">
                  <c:v>134</c:v>
                </c:pt>
                <c:pt idx="135" formatCode="General">
                  <c:v>135</c:v>
                </c:pt>
                <c:pt idx="136" formatCode="General">
                  <c:v>136</c:v>
                </c:pt>
                <c:pt idx="137" formatCode="General">
                  <c:v>137</c:v>
                </c:pt>
                <c:pt idx="138" formatCode="General">
                  <c:v>138</c:v>
                </c:pt>
                <c:pt idx="139" formatCode="General">
                  <c:v>139</c:v>
                </c:pt>
                <c:pt idx="140" formatCode="General">
                  <c:v>140</c:v>
                </c:pt>
              </c:numCache>
            </c:numRef>
          </c:xVal>
          <c:yVal>
            <c:numRef>
              <c:f>Foglio1!$C$1:$C$143</c:f>
              <c:numCache>
                <c:formatCode>General</c:formatCode>
                <c:ptCount val="143"/>
                <c:pt idx="0">
                  <c:v>4.8470000000000004</c:v>
                </c:pt>
                <c:pt idx="1">
                  <c:v>5.1920000000000002</c:v>
                </c:pt>
                <c:pt idx="2">
                  <c:v>5.5590000000000002</c:v>
                </c:pt>
                <c:pt idx="3">
                  <c:v>5.9470000000000001</c:v>
                </c:pt>
                <c:pt idx="4">
                  <c:v>6.36</c:v>
                </c:pt>
                <c:pt idx="5">
                  <c:v>6.7969999999999997</c:v>
                </c:pt>
                <c:pt idx="6">
                  <c:v>7.26</c:v>
                </c:pt>
                <c:pt idx="7">
                  <c:v>7.75</c:v>
                </c:pt>
                <c:pt idx="8">
                  <c:v>8.27</c:v>
                </c:pt>
                <c:pt idx="9">
                  <c:v>8.8190000000000008</c:v>
                </c:pt>
                <c:pt idx="10">
                  <c:v>9.3989999999999991</c:v>
                </c:pt>
                <c:pt idx="11">
                  <c:v>10.01</c:v>
                </c:pt>
                <c:pt idx="12">
                  <c:v>10.66</c:v>
                </c:pt>
                <c:pt idx="13">
                  <c:v>11.35</c:v>
                </c:pt>
                <c:pt idx="14">
                  <c:v>12.07</c:v>
                </c:pt>
                <c:pt idx="15">
                  <c:v>12.83</c:v>
                </c:pt>
                <c:pt idx="16">
                  <c:v>13.63</c:v>
                </c:pt>
                <c:pt idx="17">
                  <c:v>14.48</c:v>
                </c:pt>
                <c:pt idx="18">
                  <c:v>15.37</c:v>
                </c:pt>
                <c:pt idx="19">
                  <c:v>16.309999999999999</c:v>
                </c:pt>
                <c:pt idx="20">
                  <c:v>17.3</c:v>
                </c:pt>
                <c:pt idx="21">
                  <c:v>18.34</c:v>
                </c:pt>
                <c:pt idx="22">
                  <c:v>19.43</c:v>
                </c:pt>
                <c:pt idx="23">
                  <c:v>20.58</c:v>
                </c:pt>
                <c:pt idx="24">
                  <c:v>21.78</c:v>
                </c:pt>
                <c:pt idx="25">
                  <c:v>23.05</c:v>
                </c:pt>
                <c:pt idx="26">
                  <c:v>24.38</c:v>
                </c:pt>
                <c:pt idx="27">
                  <c:v>25.78</c:v>
                </c:pt>
                <c:pt idx="28">
                  <c:v>27.24</c:v>
                </c:pt>
                <c:pt idx="29">
                  <c:v>28.78</c:v>
                </c:pt>
                <c:pt idx="30">
                  <c:v>30.38</c:v>
                </c:pt>
                <c:pt idx="31">
                  <c:v>32.07</c:v>
                </c:pt>
                <c:pt idx="32">
                  <c:v>33.83</c:v>
                </c:pt>
                <c:pt idx="33">
                  <c:v>35.68</c:v>
                </c:pt>
                <c:pt idx="34">
                  <c:v>37.61</c:v>
                </c:pt>
                <c:pt idx="35">
                  <c:v>39.630000000000003</c:v>
                </c:pt>
                <c:pt idx="36">
                  <c:v>41.75</c:v>
                </c:pt>
                <c:pt idx="37">
                  <c:v>43.96</c:v>
                </c:pt>
                <c:pt idx="38">
                  <c:v>46.26</c:v>
                </c:pt>
                <c:pt idx="39">
                  <c:v>48.67</c:v>
                </c:pt>
                <c:pt idx="40">
                  <c:v>51.19</c:v>
                </c:pt>
                <c:pt idx="41">
                  <c:v>53.82</c:v>
                </c:pt>
                <c:pt idx="42">
                  <c:v>56.56</c:v>
                </c:pt>
                <c:pt idx="43">
                  <c:v>59.41</c:v>
                </c:pt>
                <c:pt idx="44">
                  <c:v>62.39</c:v>
                </c:pt>
                <c:pt idx="45">
                  <c:v>65.5</c:v>
                </c:pt>
                <c:pt idx="46">
                  <c:v>68.73</c:v>
                </c:pt>
                <c:pt idx="47">
                  <c:v>72.099999999999994</c:v>
                </c:pt>
                <c:pt idx="48">
                  <c:v>75.61</c:v>
                </c:pt>
                <c:pt idx="49">
                  <c:v>79.260000000000005</c:v>
                </c:pt>
                <c:pt idx="50">
                  <c:v>83.06</c:v>
                </c:pt>
                <c:pt idx="51">
                  <c:v>87.01</c:v>
                </c:pt>
                <c:pt idx="52">
                  <c:v>91.12</c:v>
                </c:pt>
                <c:pt idx="53">
                  <c:v>95.39</c:v>
                </c:pt>
                <c:pt idx="54">
                  <c:v>99.83</c:v>
                </c:pt>
                <c:pt idx="55">
                  <c:v>104.4</c:v>
                </c:pt>
                <c:pt idx="56">
                  <c:v>109.2</c:v>
                </c:pt>
                <c:pt idx="57">
                  <c:v>114.2</c:v>
                </c:pt>
                <c:pt idx="58">
                  <c:v>119.4</c:v>
                </c:pt>
                <c:pt idx="59">
                  <c:v>124.7</c:v>
                </c:pt>
                <c:pt idx="60">
                  <c:v>130.19999999999999</c:v>
                </c:pt>
                <c:pt idx="61">
                  <c:v>135.9</c:v>
                </c:pt>
                <c:pt idx="62">
                  <c:v>141.9</c:v>
                </c:pt>
                <c:pt idx="63">
                  <c:v>148.1</c:v>
                </c:pt>
                <c:pt idx="64">
                  <c:v>154.5</c:v>
                </c:pt>
                <c:pt idx="65">
                  <c:v>161.19999999999999</c:v>
                </c:pt>
                <c:pt idx="66">
                  <c:v>168.1</c:v>
                </c:pt>
                <c:pt idx="67">
                  <c:v>175.2</c:v>
                </c:pt>
                <c:pt idx="68">
                  <c:v>182.6</c:v>
                </c:pt>
                <c:pt idx="69">
                  <c:v>190.2</c:v>
                </c:pt>
                <c:pt idx="70">
                  <c:v>198.1</c:v>
                </c:pt>
                <c:pt idx="71">
                  <c:v>206.3</c:v>
                </c:pt>
                <c:pt idx="72">
                  <c:v>214.7</c:v>
                </c:pt>
                <c:pt idx="73">
                  <c:v>223.5</c:v>
                </c:pt>
                <c:pt idx="74">
                  <c:v>232.5</c:v>
                </c:pt>
                <c:pt idx="75">
                  <c:v>241.8</c:v>
                </c:pt>
                <c:pt idx="76">
                  <c:v>251.5</c:v>
                </c:pt>
                <c:pt idx="77">
                  <c:v>261.39999999999998</c:v>
                </c:pt>
                <c:pt idx="78">
                  <c:v>271.7</c:v>
                </c:pt>
                <c:pt idx="79">
                  <c:v>282.3</c:v>
                </c:pt>
                <c:pt idx="80">
                  <c:v>293.3</c:v>
                </c:pt>
                <c:pt idx="81">
                  <c:v>304.60000000000002</c:v>
                </c:pt>
                <c:pt idx="82">
                  <c:v>316.3</c:v>
                </c:pt>
                <c:pt idx="83">
                  <c:v>328.3</c:v>
                </c:pt>
                <c:pt idx="84">
                  <c:v>340.7</c:v>
                </c:pt>
                <c:pt idx="85">
                  <c:v>353.5</c:v>
                </c:pt>
                <c:pt idx="86">
                  <c:v>366.6</c:v>
                </c:pt>
                <c:pt idx="87">
                  <c:v>380.2</c:v>
                </c:pt>
                <c:pt idx="88">
                  <c:v>394.2</c:v>
                </c:pt>
                <c:pt idx="89">
                  <c:v>408.6</c:v>
                </c:pt>
                <c:pt idx="90">
                  <c:v>423.5</c:v>
                </c:pt>
                <c:pt idx="91">
                  <c:v>438.8</c:v>
                </c:pt>
                <c:pt idx="92">
                  <c:v>454.5</c:v>
                </c:pt>
                <c:pt idx="93">
                  <c:v>470.7</c:v>
                </c:pt>
                <c:pt idx="94">
                  <c:v>487.4</c:v>
                </c:pt>
                <c:pt idx="95">
                  <c:v>504.5</c:v>
                </c:pt>
                <c:pt idx="96">
                  <c:v>522.1</c:v>
                </c:pt>
                <c:pt idx="97">
                  <c:v>540.29999999999995</c:v>
                </c:pt>
                <c:pt idx="98">
                  <c:v>558.9</c:v>
                </c:pt>
                <c:pt idx="99">
                  <c:v>578.1</c:v>
                </c:pt>
                <c:pt idx="100">
                  <c:v>597.79999999999995</c:v>
                </c:pt>
                <c:pt idx="101">
                  <c:v>618</c:v>
                </c:pt>
                <c:pt idx="102">
                  <c:v>638.79999999999995</c:v>
                </c:pt>
                <c:pt idx="103">
                  <c:v>660.2</c:v>
                </c:pt>
                <c:pt idx="104">
                  <c:v>682.2</c:v>
                </c:pt>
                <c:pt idx="105">
                  <c:v>704.7</c:v>
                </c:pt>
                <c:pt idx="106">
                  <c:v>727.8</c:v>
                </c:pt>
                <c:pt idx="107">
                  <c:v>751.6</c:v>
                </c:pt>
                <c:pt idx="108">
                  <c:v>776</c:v>
                </c:pt>
                <c:pt idx="109">
                  <c:v>801</c:v>
                </c:pt>
                <c:pt idx="110">
                  <c:v>826.7</c:v>
                </c:pt>
                <c:pt idx="111">
                  <c:v>853</c:v>
                </c:pt>
                <c:pt idx="112">
                  <c:v>880</c:v>
                </c:pt>
                <c:pt idx="113">
                  <c:v>907.7</c:v>
                </c:pt>
                <c:pt idx="114">
                  <c:v>936.1</c:v>
                </c:pt>
                <c:pt idx="115">
                  <c:v>965.2</c:v>
                </c:pt>
                <c:pt idx="116">
                  <c:v>995</c:v>
                </c:pt>
                <c:pt idx="117">
                  <c:v>1026</c:v>
                </c:pt>
                <c:pt idx="118">
                  <c:v>1057</c:v>
                </c:pt>
                <c:pt idx="119">
                  <c:v>1089</c:v>
                </c:pt>
                <c:pt idx="120">
                  <c:v>1122</c:v>
                </c:pt>
                <c:pt idx="121">
                  <c:v>1156</c:v>
                </c:pt>
                <c:pt idx="122">
                  <c:v>1190</c:v>
                </c:pt>
                <c:pt idx="123">
                  <c:v>1225</c:v>
                </c:pt>
                <c:pt idx="124">
                  <c:v>1262</c:v>
                </c:pt>
                <c:pt idx="125">
                  <c:v>1299</c:v>
                </c:pt>
                <c:pt idx="126">
                  <c:v>1337</c:v>
                </c:pt>
                <c:pt idx="127">
                  <c:v>1375</c:v>
                </c:pt>
                <c:pt idx="128">
                  <c:v>1415</c:v>
                </c:pt>
                <c:pt idx="129">
                  <c:v>1456</c:v>
                </c:pt>
                <c:pt idx="130">
                  <c:v>1497</c:v>
                </c:pt>
                <c:pt idx="131">
                  <c:v>1540</c:v>
                </c:pt>
                <c:pt idx="132">
                  <c:v>1583</c:v>
                </c:pt>
                <c:pt idx="133">
                  <c:v>1627</c:v>
                </c:pt>
                <c:pt idx="134">
                  <c:v>1673</c:v>
                </c:pt>
                <c:pt idx="135">
                  <c:v>1719</c:v>
                </c:pt>
                <c:pt idx="136">
                  <c:v>1767</c:v>
                </c:pt>
                <c:pt idx="137">
                  <c:v>1815</c:v>
                </c:pt>
                <c:pt idx="138">
                  <c:v>1865</c:v>
                </c:pt>
                <c:pt idx="139">
                  <c:v>1915</c:v>
                </c:pt>
                <c:pt idx="140">
                  <c:v>1967</c:v>
                </c:pt>
              </c:numCache>
            </c:numRef>
          </c:yVal>
          <c:smooth val="0"/>
          <c:extLst>
            <c:ext xmlns:c16="http://schemas.microsoft.com/office/drawing/2014/chart" uri="{C3380CC4-5D6E-409C-BE32-E72D297353CC}">
              <c16:uniqueId val="{00000000-6D81-4223-8945-F6DD46D56272}"/>
            </c:ext>
          </c:extLst>
        </c:ser>
        <c:dLbls>
          <c:showLegendKey val="0"/>
          <c:showVal val="0"/>
          <c:showCatName val="0"/>
          <c:showSerName val="0"/>
          <c:showPercent val="0"/>
          <c:showBubbleSize val="0"/>
        </c:dLbls>
        <c:axId val="1844665711"/>
        <c:axId val="1844660719"/>
      </c:scatterChart>
      <c:scatterChart>
        <c:scatterStyle val="lineMarker"/>
        <c:varyColors val="0"/>
        <c:ser>
          <c:idx val="2"/>
          <c:order val="1"/>
          <c:spPr>
            <a:ln>
              <a:solidFill>
                <a:schemeClr val="accent1"/>
              </a:solidFill>
            </a:ln>
          </c:spPr>
          <c:marker>
            <c:symbol val="none"/>
          </c:marker>
          <c:xVal>
            <c:numRef>
              <c:f>Foglio1!$A$1:$A$143</c:f>
              <c:numCache>
                <c:formatCode>0.00</c:formatCode>
                <c:ptCount val="143"/>
                <c:pt idx="0">
                  <c:v>0</c:v>
                </c:pt>
                <c:pt idx="1">
                  <c:v>1</c:v>
                </c:pt>
                <c:pt idx="2">
                  <c:v>2</c:v>
                </c:pt>
                <c:pt idx="3">
                  <c:v>3</c:v>
                </c:pt>
                <c:pt idx="4">
                  <c:v>4</c:v>
                </c:pt>
                <c:pt idx="5" formatCode="General">
                  <c:v>5</c:v>
                </c:pt>
                <c:pt idx="6" formatCode="General">
                  <c:v>6</c:v>
                </c:pt>
                <c:pt idx="7" formatCode="General">
                  <c:v>7</c:v>
                </c:pt>
                <c:pt idx="8" formatCode="General">
                  <c:v>8</c:v>
                </c:pt>
                <c:pt idx="9" formatCode="General">
                  <c:v>9</c:v>
                </c:pt>
                <c:pt idx="10" formatCode="General">
                  <c:v>10</c:v>
                </c:pt>
                <c:pt idx="11" formatCode="General">
                  <c:v>11</c:v>
                </c:pt>
                <c:pt idx="12" formatCode="General">
                  <c:v>12</c:v>
                </c:pt>
                <c:pt idx="13" formatCode="General">
                  <c:v>13</c:v>
                </c:pt>
                <c:pt idx="14" formatCode="General">
                  <c:v>14</c:v>
                </c:pt>
                <c:pt idx="15" formatCode="General">
                  <c:v>15</c:v>
                </c:pt>
                <c:pt idx="16" formatCode="General">
                  <c:v>16</c:v>
                </c:pt>
                <c:pt idx="17" formatCode="General">
                  <c:v>17</c:v>
                </c:pt>
                <c:pt idx="18" formatCode="General">
                  <c:v>18</c:v>
                </c:pt>
                <c:pt idx="19" formatCode="General">
                  <c:v>19</c:v>
                </c:pt>
                <c:pt idx="20" formatCode="General">
                  <c:v>20</c:v>
                </c:pt>
                <c:pt idx="21" formatCode="General">
                  <c:v>21</c:v>
                </c:pt>
                <c:pt idx="22" formatCode="General">
                  <c:v>22</c:v>
                </c:pt>
                <c:pt idx="23" formatCode="General">
                  <c:v>23</c:v>
                </c:pt>
                <c:pt idx="24" formatCode="General">
                  <c:v>24</c:v>
                </c:pt>
                <c:pt idx="25" formatCode="General">
                  <c:v>25</c:v>
                </c:pt>
                <c:pt idx="26" formatCode="General">
                  <c:v>26</c:v>
                </c:pt>
                <c:pt idx="27" formatCode="General">
                  <c:v>27</c:v>
                </c:pt>
                <c:pt idx="28" formatCode="General">
                  <c:v>28</c:v>
                </c:pt>
                <c:pt idx="29" formatCode="General">
                  <c:v>29</c:v>
                </c:pt>
                <c:pt idx="30" formatCode="General">
                  <c:v>30</c:v>
                </c:pt>
                <c:pt idx="31" formatCode="General">
                  <c:v>31</c:v>
                </c:pt>
                <c:pt idx="32" formatCode="General">
                  <c:v>32</c:v>
                </c:pt>
                <c:pt idx="33" formatCode="General">
                  <c:v>33</c:v>
                </c:pt>
                <c:pt idx="34" formatCode="General">
                  <c:v>34</c:v>
                </c:pt>
                <c:pt idx="35" formatCode="General">
                  <c:v>35</c:v>
                </c:pt>
                <c:pt idx="36" formatCode="General">
                  <c:v>36</c:v>
                </c:pt>
                <c:pt idx="37" formatCode="General">
                  <c:v>37</c:v>
                </c:pt>
                <c:pt idx="38" formatCode="General">
                  <c:v>38</c:v>
                </c:pt>
                <c:pt idx="39" formatCode="General">
                  <c:v>39</c:v>
                </c:pt>
                <c:pt idx="40" formatCode="General">
                  <c:v>40</c:v>
                </c:pt>
                <c:pt idx="41" formatCode="General">
                  <c:v>41</c:v>
                </c:pt>
                <c:pt idx="42" formatCode="General">
                  <c:v>42</c:v>
                </c:pt>
                <c:pt idx="43" formatCode="General">
                  <c:v>43</c:v>
                </c:pt>
                <c:pt idx="44" formatCode="General">
                  <c:v>44</c:v>
                </c:pt>
                <c:pt idx="45" formatCode="General">
                  <c:v>45</c:v>
                </c:pt>
                <c:pt idx="46" formatCode="General">
                  <c:v>46</c:v>
                </c:pt>
                <c:pt idx="47" formatCode="General">
                  <c:v>47</c:v>
                </c:pt>
                <c:pt idx="48" formatCode="General">
                  <c:v>48</c:v>
                </c:pt>
                <c:pt idx="49" formatCode="General">
                  <c:v>49</c:v>
                </c:pt>
                <c:pt idx="50" formatCode="General">
                  <c:v>50</c:v>
                </c:pt>
                <c:pt idx="51" formatCode="General">
                  <c:v>51</c:v>
                </c:pt>
                <c:pt idx="52" formatCode="General">
                  <c:v>52</c:v>
                </c:pt>
                <c:pt idx="53" formatCode="General">
                  <c:v>53</c:v>
                </c:pt>
                <c:pt idx="54" formatCode="General">
                  <c:v>54</c:v>
                </c:pt>
                <c:pt idx="55" formatCode="General">
                  <c:v>55</c:v>
                </c:pt>
                <c:pt idx="56" formatCode="General">
                  <c:v>56</c:v>
                </c:pt>
                <c:pt idx="57" formatCode="General">
                  <c:v>57</c:v>
                </c:pt>
                <c:pt idx="58" formatCode="General">
                  <c:v>58</c:v>
                </c:pt>
                <c:pt idx="59" formatCode="General">
                  <c:v>59</c:v>
                </c:pt>
                <c:pt idx="60" formatCode="General">
                  <c:v>60</c:v>
                </c:pt>
                <c:pt idx="61" formatCode="General">
                  <c:v>61</c:v>
                </c:pt>
                <c:pt idx="62" formatCode="General">
                  <c:v>62</c:v>
                </c:pt>
                <c:pt idx="63" formatCode="General">
                  <c:v>63</c:v>
                </c:pt>
                <c:pt idx="64" formatCode="General">
                  <c:v>64</c:v>
                </c:pt>
                <c:pt idx="65" formatCode="General">
                  <c:v>65</c:v>
                </c:pt>
                <c:pt idx="66" formatCode="General">
                  <c:v>66</c:v>
                </c:pt>
                <c:pt idx="67" formatCode="General">
                  <c:v>67</c:v>
                </c:pt>
                <c:pt idx="68" formatCode="General">
                  <c:v>68</c:v>
                </c:pt>
                <c:pt idx="69" formatCode="General">
                  <c:v>69</c:v>
                </c:pt>
                <c:pt idx="70" formatCode="General">
                  <c:v>70</c:v>
                </c:pt>
                <c:pt idx="71" formatCode="General">
                  <c:v>71</c:v>
                </c:pt>
                <c:pt idx="72" formatCode="General">
                  <c:v>72</c:v>
                </c:pt>
                <c:pt idx="73" formatCode="General">
                  <c:v>73</c:v>
                </c:pt>
                <c:pt idx="74" formatCode="General">
                  <c:v>74</c:v>
                </c:pt>
                <c:pt idx="75" formatCode="General">
                  <c:v>75</c:v>
                </c:pt>
                <c:pt idx="76" formatCode="General">
                  <c:v>76</c:v>
                </c:pt>
                <c:pt idx="77" formatCode="General">
                  <c:v>77</c:v>
                </c:pt>
                <c:pt idx="78" formatCode="General">
                  <c:v>78</c:v>
                </c:pt>
                <c:pt idx="79" formatCode="General">
                  <c:v>79</c:v>
                </c:pt>
                <c:pt idx="80" formatCode="General">
                  <c:v>80</c:v>
                </c:pt>
                <c:pt idx="81" formatCode="General">
                  <c:v>81</c:v>
                </c:pt>
                <c:pt idx="82" formatCode="General">
                  <c:v>82</c:v>
                </c:pt>
                <c:pt idx="83" formatCode="General">
                  <c:v>83</c:v>
                </c:pt>
                <c:pt idx="84" formatCode="General">
                  <c:v>84</c:v>
                </c:pt>
                <c:pt idx="85" formatCode="General">
                  <c:v>85</c:v>
                </c:pt>
                <c:pt idx="86" formatCode="General">
                  <c:v>86</c:v>
                </c:pt>
                <c:pt idx="87" formatCode="General">
                  <c:v>87</c:v>
                </c:pt>
                <c:pt idx="88" formatCode="General">
                  <c:v>88</c:v>
                </c:pt>
                <c:pt idx="89" formatCode="General">
                  <c:v>89</c:v>
                </c:pt>
                <c:pt idx="90" formatCode="General">
                  <c:v>90</c:v>
                </c:pt>
                <c:pt idx="91" formatCode="General">
                  <c:v>91</c:v>
                </c:pt>
                <c:pt idx="92" formatCode="General">
                  <c:v>92</c:v>
                </c:pt>
                <c:pt idx="93" formatCode="General">
                  <c:v>93</c:v>
                </c:pt>
                <c:pt idx="94" formatCode="General">
                  <c:v>94</c:v>
                </c:pt>
                <c:pt idx="95" formatCode="General">
                  <c:v>95</c:v>
                </c:pt>
                <c:pt idx="96" formatCode="General">
                  <c:v>96</c:v>
                </c:pt>
                <c:pt idx="97" formatCode="General">
                  <c:v>97</c:v>
                </c:pt>
                <c:pt idx="98" formatCode="General">
                  <c:v>98</c:v>
                </c:pt>
                <c:pt idx="99" formatCode="General">
                  <c:v>99</c:v>
                </c:pt>
                <c:pt idx="100" formatCode="General">
                  <c:v>100</c:v>
                </c:pt>
                <c:pt idx="101" formatCode="General">
                  <c:v>101</c:v>
                </c:pt>
                <c:pt idx="102" formatCode="General">
                  <c:v>102</c:v>
                </c:pt>
                <c:pt idx="103" formatCode="General">
                  <c:v>103</c:v>
                </c:pt>
                <c:pt idx="104" formatCode="General">
                  <c:v>104</c:v>
                </c:pt>
                <c:pt idx="105" formatCode="General">
                  <c:v>105</c:v>
                </c:pt>
                <c:pt idx="106" formatCode="General">
                  <c:v>106</c:v>
                </c:pt>
                <c:pt idx="107" formatCode="General">
                  <c:v>107</c:v>
                </c:pt>
                <c:pt idx="108" formatCode="General">
                  <c:v>108</c:v>
                </c:pt>
                <c:pt idx="109" formatCode="General">
                  <c:v>109</c:v>
                </c:pt>
                <c:pt idx="110" formatCode="General">
                  <c:v>110</c:v>
                </c:pt>
                <c:pt idx="111" formatCode="General">
                  <c:v>111</c:v>
                </c:pt>
                <c:pt idx="112" formatCode="General">
                  <c:v>112</c:v>
                </c:pt>
                <c:pt idx="113" formatCode="General">
                  <c:v>113</c:v>
                </c:pt>
                <c:pt idx="114" formatCode="General">
                  <c:v>114</c:v>
                </c:pt>
                <c:pt idx="115" formatCode="General">
                  <c:v>115</c:v>
                </c:pt>
                <c:pt idx="116" formatCode="General">
                  <c:v>116</c:v>
                </c:pt>
                <c:pt idx="117" formatCode="General">
                  <c:v>117</c:v>
                </c:pt>
                <c:pt idx="118" formatCode="General">
                  <c:v>118</c:v>
                </c:pt>
                <c:pt idx="119" formatCode="General">
                  <c:v>119</c:v>
                </c:pt>
                <c:pt idx="120" formatCode="General">
                  <c:v>120</c:v>
                </c:pt>
                <c:pt idx="121" formatCode="General">
                  <c:v>121</c:v>
                </c:pt>
                <c:pt idx="122" formatCode="General">
                  <c:v>122</c:v>
                </c:pt>
                <c:pt idx="123" formatCode="General">
                  <c:v>123</c:v>
                </c:pt>
                <c:pt idx="124" formatCode="General">
                  <c:v>124</c:v>
                </c:pt>
                <c:pt idx="125" formatCode="General">
                  <c:v>125</c:v>
                </c:pt>
                <c:pt idx="126" formatCode="General">
                  <c:v>126</c:v>
                </c:pt>
                <c:pt idx="127" formatCode="General">
                  <c:v>127</c:v>
                </c:pt>
                <c:pt idx="128" formatCode="General">
                  <c:v>128</c:v>
                </c:pt>
                <c:pt idx="129" formatCode="General">
                  <c:v>129</c:v>
                </c:pt>
                <c:pt idx="130" formatCode="General">
                  <c:v>130</c:v>
                </c:pt>
                <c:pt idx="131" formatCode="General">
                  <c:v>131</c:v>
                </c:pt>
                <c:pt idx="132" formatCode="General">
                  <c:v>132</c:v>
                </c:pt>
                <c:pt idx="133" formatCode="General">
                  <c:v>133</c:v>
                </c:pt>
                <c:pt idx="134" formatCode="General">
                  <c:v>134</c:v>
                </c:pt>
                <c:pt idx="135" formatCode="General">
                  <c:v>135</c:v>
                </c:pt>
                <c:pt idx="136" formatCode="General">
                  <c:v>136</c:v>
                </c:pt>
                <c:pt idx="137" formatCode="General">
                  <c:v>137</c:v>
                </c:pt>
                <c:pt idx="138" formatCode="General">
                  <c:v>138</c:v>
                </c:pt>
                <c:pt idx="139" formatCode="General">
                  <c:v>139</c:v>
                </c:pt>
                <c:pt idx="140" formatCode="General">
                  <c:v>140</c:v>
                </c:pt>
              </c:numCache>
            </c:numRef>
          </c:xVal>
          <c:yVal>
            <c:numRef>
              <c:f>Foglio1!$B$1:$B$143</c:f>
              <c:numCache>
                <c:formatCode>General</c:formatCode>
                <c:ptCount val="143"/>
                <c:pt idx="0">
                  <c:v>6.1079999999999997</c:v>
                </c:pt>
                <c:pt idx="1">
                  <c:v>6.5659999999999998</c:v>
                </c:pt>
                <c:pt idx="2">
                  <c:v>7.0549999999999997</c:v>
                </c:pt>
                <c:pt idx="3">
                  <c:v>7.5750000000000002</c:v>
                </c:pt>
                <c:pt idx="4">
                  <c:v>8.1289999999999996</c:v>
                </c:pt>
                <c:pt idx="5">
                  <c:v>8.7189999999999994</c:v>
                </c:pt>
                <c:pt idx="6">
                  <c:v>9.3469999999999995</c:v>
                </c:pt>
                <c:pt idx="7">
                  <c:v>10.01</c:v>
                </c:pt>
                <c:pt idx="8">
                  <c:v>10.72</c:v>
                </c:pt>
                <c:pt idx="9">
                  <c:v>11.47</c:v>
                </c:pt>
                <c:pt idx="10">
                  <c:v>12.27</c:v>
                </c:pt>
                <c:pt idx="11">
                  <c:v>13.12</c:v>
                </c:pt>
                <c:pt idx="12">
                  <c:v>14.02</c:v>
                </c:pt>
                <c:pt idx="13">
                  <c:v>14.97</c:v>
                </c:pt>
                <c:pt idx="14">
                  <c:v>15.98</c:v>
                </c:pt>
                <c:pt idx="15">
                  <c:v>17.04</c:v>
                </c:pt>
                <c:pt idx="16">
                  <c:v>18.170000000000002</c:v>
                </c:pt>
                <c:pt idx="17">
                  <c:v>19.37</c:v>
                </c:pt>
                <c:pt idx="18">
                  <c:v>20.63</c:v>
                </c:pt>
                <c:pt idx="19">
                  <c:v>21.96</c:v>
                </c:pt>
                <c:pt idx="20">
                  <c:v>23.37</c:v>
                </c:pt>
                <c:pt idx="21">
                  <c:v>24.86</c:v>
                </c:pt>
                <c:pt idx="22">
                  <c:v>26.43</c:v>
                </c:pt>
                <c:pt idx="23">
                  <c:v>28.09</c:v>
                </c:pt>
                <c:pt idx="24">
                  <c:v>29.83</c:v>
                </c:pt>
                <c:pt idx="25">
                  <c:v>31.67</c:v>
                </c:pt>
                <c:pt idx="26">
                  <c:v>33.61</c:v>
                </c:pt>
                <c:pt idx="27">
                  <c:v>35.65</c:v>
                </c:pt>
                <c:pt idx="28">
                  <c:v>37.799999999999997</c:v>
                </c:pt>
                <c:pt idx="29">
                  <c:v>40.06</c:v>
                </c:pt>
                <c:pt idx="30">
                  <c:v>42.43</c:v>
                </c:pt>
                <c:pt idx="31">
                  <c:v>44.93</c:v>
                </c:pt>
                <c:pt idx="32">
                  <c:v>47.55</c:v>
                </c:pt>
                <c:pt idx="33">
                  <c:v>50.31</c:v>
                </c:pt>
                <c:pt idx="34">
                  <c:v>53.2</c:v>
                </c:pt>
                <c:pt idx="35">
                  <c:v>56.24</c:v>
                </c:pt>
                <c:pt idx="36">
                  <c:v>59.42</c:v>
                </c:pt>
                <c:pt idx="37">
                  <c:v>62.76</c:v>
                </c:pt>
                <c:pt idx="38">
                  <c:v>66.260000000000005</c:v>
                </c:pt>
                <c:pt idx="39">
                  <c:v>69.930000000000007</c:v>
                </c:pt>
                <c:pt idx="40">
                  <c:v>73.78</c:v>
                </c:pt>
                <c:pt idx="41">
                  <c:v>77.8</c:v>
                </c:pt>
                <c:pt idx="42">
                  <c:v>82.02</c:v>
                </c:pt>
                <c:pt idx="43">
                  <c:v>86.42</c:v>
                </c:pt>
                <c:pt idx="44">
                  <c:v>91.03</c:v>
                </c:pt>
                <c:pt idx="45">
                  <c:v>95.86</c:v>
                </c:pt>
                <c:pt idx="46">
                  <c:v>100.9</c:v>
                </c:pt>
                <c:pt idx="47">
                  <c:v>106.2</c:v>
                </c:pt>
                <c:pt idx="48">
                  <c:v>111.7</c:v>
                </c:pt>
                <c:pt idx="49">
                  <c:v>117.4</c:v>
                </c:pt>
                <c:pt idx="50">
                  <c:v>123.4</c:v>
                </c:pt>
                <c:pt idx="51">
                  <c:v>129.69999999999999</c:v>
                </c:pt>
                <c:pt idx="52">
                  <c:v>136.19999999999999</c:v>
                </c:pt>
                <c:pt idx="53">
                  <c:v>143</c:v>
                </c:pt>
                <c:pt idx="54">
                  <c:v>150.1</c:v>
                </c:pt>
                <c:pt idx="55">
                  <c:v>157.5</c:v>
                </c:pt>
                <c:pt idx="56">
                  <c:v>165.2</c:v>
                </c:pt>
                <c:pt idx="57">
                  <c:v>173.2</c:v>
                </c:pt>
                <c:pt idx="58">
                  <c:v>181.5</c:v>
                </c:pt>
                <c:pt idx="59">
                  <c:v>190.2</c:v>
                </c:pt>
                <c:pt idx="60">
                  <c:v>199.2</c:v>
                </c:pt>
                <c:pt idx="61">
                  <c:v>208.6</c:v>
                </c:pt>
                <c:pt idx="62">
                  <c:v>218.4</c:v>
                </c:pt>
                <c:pt idx="63">
                  <c:v>228.5</c:v>
                </c:pt>
                <c:pt idx="64">
                  <c:v>293.10000000000002</c:v>
                </c:pt>
                <c:pt idx="65">
                  <c:v>250.1</c:v>
                </c:pt>
                <c:pt idx="66">
                  <c:v>261.5</c:v>
                </c:pt>
                <c:pt idx="67">
                  <c:v>273.3</c:v>
                </c:pt>
                <c:pt idx="68">
                  <c:v>285.60000000000002</c:v>
                </c:pt>
                <c:pt idx="69">
                  <c:v>298.39999999999998</c:v>
                </c:pt>
                <c:pt idx="70">
                  <c:v>311.60000000000002</c:v>
                </c:pt>
                <c:pt idx="71">
                  <c:v>325.3</c:v>
                </c:pt>
                <c:pt idx="72">
                  <c:v>339.6</c:v>
                </c:pt>
                <c:pt idx="73">
                  <c:v>354.3</c:v>
                </c:pt>
                <c:pt idx="74">
                  <c:v>369.6</c:v>
                </c:pt>
                <c:pt idx="75">
                  <c:v>385.5</c:v>
                </c:pt>
                <c:pt idx="76">
                  <c:v>401.9</c:v>
                </c:pt>
                <c:pt idx="77">
                  <c:v>418.9</c:v>
                </c:pt>
                <c:pt idx="78">
                  <c:v>436.5</c:v>
                </c:pt>
                <c:pt idx="79">
                  <c:v>454.7</c:v>
                </c:pt>
                <c:pt idx="80">
                  <c:v>473.6</c:v>
                </c:pt>
                <c:pt idx="81">
                  <c:v>493.1</c:v>
                </c:pt>
                <c:pt idx="82">
                  <c:v>513.29999999999995</c:v>
                </c:pt>
                <c:pt idx="83">
                  <c:v>534.20000000000005</c:v>
                </c:pt>
                <c:pt idx="84">
                  <c:v>555.70000000000005</c:v>
                </c:pt>
                <c:pt idx="85">
                  <c:v>578</c:v>
                </c:pt>
                <c:pt idx="86">
                  <c:v>601</c:v>
                </c:pt>
                <c:pt idx="87">
                  <c:v>624.9</c:v>
                </c:pt>
                <c:pt idx="88">
                  <c:v>649.5</c:v>
                </c:pt>
                <c:pt idx="89">
                  <c:v>674.9</c:v>
                </c:pt>
                <c:pt idx="90">
                  <c:v>701.1</c:v>
                </c:pt>
                <c:pt idx="91">
                  <c:v>728.2</c:v>
                </c:pt>
                <c:pt idx="92">
                  <c:v>756.1</c:v>
                </c:pt>
                <c:pt idx="93">
                  <c:v>784.9</c:v>
                </c:pt>
                <c:pt idx="94">
                  <c:v>814.6</c:v>
                </c:pt>
                <c:pt idx="95">
                  <c:v>845.3</c:v>
                </c:pt>
                <c:pt idx="96">
                  <c:v>876.9</c:v>
                </c:pt>
                <c:pt idx="97">
                  <c:v>909.4</c:v>
                </c:pt>
                <c:pt idx="98">
                  <c:v>943</c:v>
                </c:pt>
                <c:pt idx="99">
                  <c:v>977.6</c:v>
                </c:pt>
                <c:pt idx="100">
                  <c:v>1013.2</c:v>
                </c:pt>
                <c:pt idx="101">
                  <c:v>1050</c:v>
                </c:pt>
                <c:pt idx="102">
                  <c:v>1088</c:v>
                </c:pt>
                <c:pt idx="103">
                  <c:v>1127</c:v>
                </c:pt>
                <c:pt idx="104">
                  <c:v>1167</c:v>
                </c:pt>
                <c:pt idx="105">
                  <c:v>1208</c:v>
                </c:pt>
                <c:pt idx="106">
                  <c:v>1250</c:v>
                </c:pt>
                <c:pt idx="107">
                  <c:v>1294</c:v>
                </c:pt>
                <c:pt idx="108">
                  <c:v>1339</c:v>
                </c:pt>
                <c:pt idx="109">
                  <c:v>1385</c:v>
                </c:pt>
                <c:pt idx="110">
                  <c:v>1433</c:v>
                </c:pt>
                <c:pt idx="111">
                  <c:v>1481</c:v>
                </c:pt>
                <c:pt idx="112">
                  <c:v>1532</c:v>
                </c:pt>
                <c:pt idx="113">
                  <c:v>1583</c:v>
                </c:pt>
                <c:pt idx="114">
                  <c:v>1636</c:v>
                </c:pt>
                <c:pt idx="115">
                  <c:v>1691</c:v>
                </c:pt>
                <c:pt idx="116">
                  <c:v>1746</c:v>
                </c:pt>
                <c:pt idx="117">
                  <c:v>1804</c:v>
                </c:pt>
                <c:pt idx="118">
                  <c:v>1863</c:v>
                </c:pt>
                <c:pt idx="119">
                  <c:v>1923</c:v>
                </c:pt>
                <c:pt idx="120">
                  <c:v>1985</c:v>
                </c:pt>
                <c:pt idx="121">
                  <c:v>2049</c:v>
                </c:pt>
                <c:pt idx="122">
                  <c:v>2114</c:v>
                </c:pt>
                <c:pt idx="123">
                  <c:v>2182</c:v>
                </c:pt>
                <c:pt idx="124">
                  <c:v>2250</c:v>
                </c:pt>
                <c:pt idx="125">
                  <c:v>2321</c:v>
                </c:pt>
                <c:pt idx="126">
                  <c:v>2393</c:v>
                </c:pt>
                <c:pt idx="127">
                  <c:v>2467</c:v>
                </c:pt>
                <c:pt idx="128">
                  <c:v>2543</c:v>
                </c:pt>
                <c:pt idx="129">
                  <c:v>2621</c:v>
                </c:pt>
                <c:pt idx="130">
                  <c:v>2701</c:v>
                </c:pt>
                <c:pt idx="131">
                  <c:v>2783</c:v>
                </c:pt>
                <c:pt idx="132">
                  <c:v>2867</c:v>
                </c:pt>
                <c:pt idx="133">
                  <c:v>2953</c:v>
                </c:pt>
                <c:pt idx="134">
                  <c:v>3041</c:v>
                </c:pt>
                <c:pt idx="135">
                  <c:v>3131</c:v>
                </c:pt>
                <c:pt idx="136">
                  <c:v>3223</c:v>
                </c:pt>
                <c:pt idx="137">
                  <c:v>3317</c:v>
                </c:pt>
                <c:pt idx="138">
                  <c:v>3414</c:v>
                </c:pt>
                <c:pt idx="139">
                  <c:v>3512</c:v>
                </c:pt>
                <c:pt idx="140">
                  <c:v>3614</c:v>
                </c:pt>
              </c:numCache>
            </c:numRef>
          </c:yVal>
          <c:smooth val="0"/>
          <c:extLst>
            <c:ext xmlns:c16="http://schemas.microsoft.com/office/drawing/2014/chart" uri="{C3380CC4-5D6E-409C-BE32-E72D297353CC}">
              <c16:uniqueId val="{00000001-6D81-4223-8945-F6DD46D56272}"/>
            </c:ext>
          </c:extLst>
        </c:ser>
        <c:dLbls>
          <c:showLegendKey val="0"/>
          <c:showVal val="0"/>
          <c:showCatName val="0"/>
          <c:showSerName val="0"/>
          <c:showPercent val="0"/>
          <c:showBubbleSize val="0"/>
        </c:dLbls>
        <c:axId val="1930661487"/>
        <c:axId val="1930661071"/>
      </c:scatterChart>
      <c:valAx>
        <c:axId val="1844665711"/>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200"/>
                </a:pPr>
                <a:r>
                  <a:rPr lang="en-US" sz="1200"/>
                  <a:t>Temperatura [degC]</a:t>
                </a:r>
              </a:p>
            </c:rich>
          </c:tx>
          <c:overlay val="0"/>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4660719"/>
        <c:crosses val="autoZero"/>
        <c:crossBetween val="midCat"/>
        <c:majorUnit val="25"/>
      </c:valAx>
      <c:valAx>
        <c:axId val="1844660719"/>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US" sz="1400" b="1" i="0" baseline="0">
                    <a:effectLst/>
                  </a:rPr>
                  <a:t>Pressione [mbar]</a:t>
                </a:r>
                <a:endParaRPr lang="en-US" sz="140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4665711"/>
        <c:crosses val="autoZero"/>
        <c:crossBetween val="midCat"/>
      </c:valAx>
      <c:valAx>
        <c:axId val="1930661071"/>
        <c:scaling>
          <c:logBase val="10"/>
          <c:orientation val="minMax"/>
        </c:scaling>
        <c:delete val="0"/>
        <c:axPos val="r"/>
        <c:title>
          <c:tx>
            <c:rich>
              <a:bodyPr/>
              <a:lstStyle/>
              <a:p>
                <a:pPr>
                  <a:defRPr sz="1400"/>
                </a:pPr>
                <a:r>
                  <a:rPr lang="en-US" sz="1400"/>
                  <a:t>Densità [gm/m3]</a:t>
                </a:r>
              </a:p>
            </c:rich>
          </c:tx>
          <c:overlay val="0"/>
        </c:title>
        <c:numFmt formatCode="General" sourceLinked="1"/>
        <c:majorTickMark val="out"/>
        <c:minorTickMark val="none"/>
        <c:tickLblPos val="nextTo"/>
        <c:txPr>
          <a:bodyPr/>
          <a:lstStyle/>
          <a:p>
            <a:pPr>
              <a:defRPr sz="1400"/>
            </a:pPr>
            <a:endParaRPr lang="en-US"/>
          </a:p>
        </c:txPr>
        <c:crossAx val="1930661487"/>
        <c:crosses val="max"/>
        <c:crossBetween val="midCat"/>
      </c:valAx>
      <c:valAx>
        <c:axId val="1930661487"/>
        <c:scaling>
          <c:orientation val="minMax"/>
        </c:scaling>
        <c:delete val="1"/>
        <c:axPos val="b"/>
        <c:numFmt formatCode="0.00" sourceLinked="1"/>
        <c:majorTickMark val="out"/>
        <c:minorTickMark val="none"/>
        <c:tickLblPos val="nextTo"/>
        <c:crossAx val="1930661071"/>
        <c:crosses val="autoZero"/>
        <c:crossBetween val="midCat"/>
      </c:valAx>
    </c:plotArea>
    <c:plotVisOnly val="1"/>
    <c:dispBlanksAs val="gap"/>
    <c:showDLblsOverMax val="0"/>
    <c:extLst/>
  </c:chart>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0.28833</cdr:x>
      <cdr:y>0.46486</cdr:y>
    </cdr:from>
    <cdr:to>
      <cdr:x>0.43833</cdr:x>
      <cdr:y>0.46486</cdr:y>
    </cdr:to>
    <cdr:cxnSp macro="">
      <cdr:nvCxnSpPr>
        <cdr:cNvPr id="2" name="Connettore 2 1">
          <a:extLst xmlns:a="http://schemas.openxmlformats.org/drawingml/2006/main">
            <a:ext uri="{FF2B5EF4-FFF2-40B4-BE49-F238E27FC236}">
              <a16:creationId xmlns:a16="http://schemas.microsoft.com/office/drawing/2014/main" id="{F2491AAB-A2DE-221F-E597-84F140516E48}"/>
            </a:ext>
          </a:extLst>
        </cdr:cNvPr>
        <cdr:cNvCxnSpPr/>
      </cdr:nvCxnSpPr>
      <cdr:spPr>
        <a:xfrm xmlns:a="http://schemas.openxmlformats.org/drawingml/2006/main" flipH="1">
          <a:off x="1318260" y="1696720"/>
          <a:ext cx="685800" cy="0"/>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0.41111</cdr:x>
      <cdr:y>0.52749</cdr:y>
    </cdr:from>
    <cdr:to>
      <cdr:x>0.54778</cdr:x>
      <cdr:y>0.53166</cdr:y>
    </cdr:to>
    <cdr:cxnSp macro="">
      <cdr:nvCxnSpPr>
        <cdr:cNvPr id="3" name="Connettore 2 2">
          <a:extLst xmlns:a="http://schemas.openxmlformats.org/drawingml/2006/main">
            <a:ext uri="{FF2B5EF4-FFF2-40B4-BE49-F238E27FC236}">
              <a16:creationId xmlns:a16="http://schemas.microsoft.com/office/drawing/2014/main" id="{7059D3BA-E646-4CDD-8216-C3C1CAAB3546}"/>
            </a:ext>
          </a:extLst>
        </cdr:cNvPr>
        <cdr:cNvCxnSpPr/>
      </cdr:nvCxnSpPr>
      <cdr:spPr>
        <a:xfrm xmlns:a="http://schemas.openxmlformats.org/drawingml/2006/main" flipV="1">
          <a:off x="1879600" y="1925320"/>
          <a:ext cx="624840" cy="15240"/>
        </a:xfrm>
        <a:prstGeom xmlns:a="http://schemas.openxmlformats.org/drawingml/2006/main" prst="straightConnector1">
          <a:avLst/>
        </a:prstGeom>
        <a:ln xmlns:a="http://schemas.openxmlformats.org/drawingml/2006/main" w="1905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F6A18-BE1C-4B66-8B17-B08821E17002}" type="datetimeFigureOut">
              <a:rPr lang="it-IT" smtClean="0"/>
              <a:t>28/09/2025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BC212-B7EF-473E-827B-555FD63FFCC9}" type="slidenum">
              <a:rPr lang="it-IT" smtClean="0"/>
              <a:t>‹N›</a:t>
            </a:fld>
            <a:endParaRPr lang="it-IT"/>
          </a:p>
        </p:txBody>
      </p:sp>
    </p:spTree>
    <p:extLst>
      <p:ext uri="{BB962C8B-B14F-4D97-AF65-F5344CB8AC3E}">
        <p14:creationId xmlns:p14="http://schemas.microsoft.com/office/powerpoint/2010/main" val="290882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85CFBAB-A038-4BCD-ADBC-E3EDFB1D96FE}" type="slidenum">
              <a:rPr lang="it-IT" smtClean="0"/>
              <a:t>1</a:t>
            </a:fld>
            <a:endParaRPr lang="it-IT"/>
          </a:p>
        </p:txBody>
      </p:sp>
    </p:spTree>
    <p:extLst>
      <p:ext uri="{BB962C8B-B14F-4D97-AF65-F5344CB8AC3E}">
        <p14:creationId xmlns:p14="http://schemas.microsoft.com/office/powerpoint/2010/main" val="112553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BCF69-F1B1-00F4-32DA-E21296D0595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9979865-6994-4887-AF7E-F9CE2113E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E7AABA1-5148-A397-2DB9-F766D850E46C}"/>
              </a:ext>
            </a:extLst>
          </p:cNvPr>
          <p:cNvSpPr>
            <a:spLocks noGrp="1"/>
          </p:cNvSpPr>
          <p:nvPr>
            <p:ph type="dt" sz="half" idx="10"/>
          </p:nvPr>
        </p:nvSpPr>
        <p:spPr/>
        <p:txBody>
          <a:bodyPr/>
          <a:lstStyle/>
          <a:p>
            <a:fld id="{B5B81217-AFED-4484-8F49-0AC6AE745F7B}" type="datetimeFigureOut">
              <a:rPr lang="it-IT" smtClean="0"/>
              <a:t>28/09/2025</a:t>
            </a:fld>
            <a:endParaRPr lang="it-IT"/>
          </a:p>
        </p:txBody>
      </p:sp>
      <p:sp>
        <p:nvSpPr>
          <p:cNvPr id="5" name="Segnaposto piè di pagina 4">
            <a:extLst>
              <a:ext uri="{FF2B5EF4-FFF2-40B4-BE49-F238E27FC236}">
                <a16:creationId xmlns:a16="http://schemas.microsoft.com/office/drawing/2014/main" id="{31830B0F-33B4-643D-A607-7FB1DD0D02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0C01A6-F383-9251-8F07-C07C1C190E8A}"/>
              </a:ext>
            </a:extLst>
          </p:cNvPr>
          <p:cNvSpPr>
            <a:spLocks noGrp="1"/>
          </p:cNvSpPr>
          <p:nvPr>
            <p:ph type="sldNum" sz="quarter" idx="12"/>
          </p:nvPr>
        </p:nvSpPr>
        <p:spPr/>
        <p:txBody>
          <a:bodyPr/>
          <a:lstStyle/>
          <a:p>
            <a:fld id="{2453D811-4AD8-44D8-BFC8-CFD3AD0357ED}" type="slidenum">
              <a:rPr lang="it-IT" smtClean="0"/>
              <a:t>‹N›</a:t>
            </a:fld>
            <a:endParaRPr lang="it-IT"/>
          </a:p>
        </p:txBody>
      </p:sp>
    </p:spTree>
    <p:extLst>
      <p:ext uri="{BB962C8B-B14F-4D97-AF65-F5344CB8AC3E}">
        <p14:creationId xmlns:p14="http://schemas.microsoft.com/office/powerpoint/2010/main" val="4776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0FC99-C275-E812-B19D-E5D76FA39438}"/>
              </a:ext>
            </a:extLst>
          </p:cNvPr>
          <p:cNvSpPr>
            <a:spLocks noGrp="1"/>
          </p:cNvSpPr>
          <p:nvPr>
            <p:ph type="title"/>
          </p:nvPr>
        </p:nvSpPr>
        <p:spPr>
          <a:xfrm>
            <a:off x="475890" y="261158"/>
            <a:ext cx="10515600" cy="419879"/>
          </a:xfrm>
        </p:spPr>
        <p:txBody>
          <a:bodyPr/>
          <a:lstStyle>
            <a:lvl1pPr>
              <a:defRPr b="1">
                <a:solidFill>
                  <a:srgbClr val="E30613"/>
                </a:solidFill>
                <a:latin typeface="Source Sans Pro" panose="020B0503030403020204" pitchFamily="34" charset="0"/>
                <a:ea typeface="Source Sans Pro" panose="020B0503030403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E219DD29-9074-343A-F76E-19CE27091759}"/>
              </a:ext>
            </a:extLst>
          </p:cNvPr>
          <p:cNvSpPr>
            <a:spLocks noGrp="1"/>
          </p:cNvSpPr>
          <p:nvPr>
            <p:ph idx="1"/>
          </p:nvPr>
        </p:nvSpPr>
        <p:spPr>
          <a:xfrm>
            <a:off x="475890" y="1253331"/>
            <a:ext cx="10515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AE9D90-704C-814A-437B-B83EACD9F118}"/>
              </a:ext>
            </a:extLst>
          </p:cNvPr>
          <p:cNvSpPr>
            <a:spLocks noGrp="1"/>
          </p:cNvSpPr>
          <p:nvPr>
            <p:ph type="dt" sz="half" idx="10"/>
          </p:nvPr>
        </p:nvSpPr>
        <p:spPr/>
        <p:txBody>
          <a:bodyPr/>
          <a:lstStyle/>
          <a:p>
            <a:fld id="{B5B81217-AFED-4484-8F49-0AC6AE745F7B}" type="datetimeFigureOut">
              <a:rPr lang="it-IT" smtClean="0"/>
              <a:t>28/09/2025</a:t>
            </a:fld>
            <a:endParaRPr lang="it-IT"/>
          </a:p>
        </p:txBody>
      </p:sp>
      <p:sp>
        <p:nvSpPr>
          <p:cNvPr id="5" name="Segnaposto piè di pagina 4">
            <a:extLst>
              <a:ext uri="{FF2B5EF4-FFF2-40B4-BE49-F238E27FC236}">
                <a16:creationId xmlns:a16="http://schemas.microsoft.com/office/drawing/2014/main" id="{FA167A1F-A5CF-1FC9-5D03-D19CBE65EA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69D23A-3EDB-840B-8736-FEBC4EB2DB67}"/>
              </a:ext>
            </a:extLst>
          </p:cNvPr>
          <p:cNvSpPr>
            <a:spLocks noGrp="1"/>
          </p:cNvSpPr>
          <p:nvPr>
            <p:ph type="sldNum" sz="quarter" idx="12"/>
          </p:nvPr>
        </p:nvSpPr>
        <p:spPr/>
        <p:txBody>
          <a:bodyPr/>
          <a:lstStyle/>
          <a:p>
            <a:fld id="{2453D811-4AD8-44D8-BFC8-CFD3AD0357ED}" type="slidenum">
              <a:rPr lang="it-IT" smtClean="0"/>
              <a:t>‹N›</a:t>
            </a:fld>
            <a:endParaRPr lang="it-IT"/>
          </a:p>
        </p:txBody>
      </p:sp>
    </p:spTree>
    <p:extLst>
      <p:ext uri="{BB962C8B-B14F-4D97-AF65-F5344CB8AC3E}">
        <p14:creationId xmlns:p14="http://schemas.microsoft.com/office/powerpoint/2010/main" val="19842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36381A-9D05-9EBB-8874-FB9C95FB3888}"/>
              </a:ext>
            </a:extLst>
          </p:cNvPr>
          <p:cNvSpPr>
            <a:spLocks noGrp="1"/>
          </p:cNvSpPr>
          <p:nvPr>
            <p:ph type="title"/>
          </p:nvPr>
        </p:nvSpPr>
        <p:spPr>
          <a:xfrm>
            <a:off x="831850" y="1709738"/>
            <a:ext cx="10515600" cy="2852737"/>
          </a:xfrm>
        </p:spPr>
        <p:txBody>
          <a:bodyPr vert="horz" lIns="91440" tIns="45720" rIns="91440" bIns="45720" rtlCol="0" anchor="ctr">
            <a:normAutofit/>
          </a:bodyPr>
          <a:lstStyle>
            <a:lvl1pPr>
              <a:defRPr lang="it-IT" b="1">
                <a:solidFill>
                  <a:srgbClr val="E30613"/>
                </a:solidFill>
                <a:latin typeface="Source Sans Pro" panose="020B0503030403020204" pitchFamily="34" charset="0"/>
                <a:ea typeface="Source Sans Pro" panose="020B0503030403020204" pitchFamily="34" charset="0"/>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149F29A6-3D35-F4CA-B49F-4D8BE8248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4B9A848-64E0-8FA7-0CC4-4EB49ED908DE}"/>
              </a:ext>
            </a:extLst>
          </p:cNvPr>
          <p:cNvSpPr>
            <a:spLocks noGrp="1"/>
          </p:cNvSpPr>
          <p:nvPr>
            <p:ph type="dt" sz="half" idx="10"/>
          </p:nvPr>
        </p:nvSpPr>
        <p:spPr/>
        <p:txBody>
          <a:bodyPr/>
          <a:lstStyle/>
          <a:p>
            <a:fld id="{DF83B198-C06D-4658-B8E4-86B8F0EBFECF}" type="datetimeFigureOut">
              <a:rPr lang="it-IT" smtClean="0"/>
              <a:t>28/09/2025</a:t>
            </a:fld>
            <a:endParaRPr lang="it-IT"/>
          </a:p>
        </p:txBody>
      </p:sp>
      <p:sp>
        <p:nvSpPr>
          <p:cNvPr id="5" name="Segnaposto piè di pagina 4">
            <a:extLst>
              <a:ext uri="{FF2B5EF4-FFF2-40B4-BE49-F238E27FC236}">
                <a16:creationId xmlns:a16="http://schemas.microsoft.com/office/drawing/2014/main" id="{9561C1C6-3FB4-8D5E-00AC-C6E3B66CD9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0F3894-06B9-C203-A337-67E774F31759}"/>
              </a:ext>
            </a:extLst>
          </p:cNvPr>
          <p:cNvSpPr>
            <a:spLocks noGrp="1"/>
          </p:cNvSpPr>
          <p:nvPr>
            <p:ph type="sldNum" sz="quarter" idx="12"/>
          </p:nvPr>
        </p:nvSpPr>
        <p:spPr/>
        <p:txBody>
          <a:bodyPr/>
          <a:lstStyle/>
          <a:p>
            <a:fld id="{83E2F72B-F665-4C89-83F9-1B85FB448272}" type="slidenum">
              <a:rPr lang="it-IT" smtClean="0"/>
              <a:t>‹N›</a:t>
            </a:fld>
            <a:endParaRPr lang="it-IT"/>
          </a:p>
        </p:txBody>
      </p:sp>
    </p:spTree>
    <p:extLst>
      <p:ext uri="{BB962C8B-B14F-4D97-AF65-F5344CB8AC3E}">
        <p14:creationId xmlns:p14="http://schemas.microsoft.com/office/powerpoint/2010/main" val="1785232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4793D0B-6232-9C84-78E5-94B879162D46}"/>
              </a:ext>
            </a:extLst>
          </p:cNvPr>
          <p:cNvSpPr>
            <a:spLocks noGrp="1"/>
          </p:cNvSpPr>
          <p:nvPr>
            <p:ph type="title"/>
          </p:nvPr>
        </p:nvSpPr>
        <p:spPr>
          <a:xfrm>
            <a:off x="838200" y="365125"/>
            <a:ext cx="10515600" cy="41987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B6DF101B-2158-94B3-1CA2-A69B1A9ED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216D6F-75BD-8837-BF06-199807B50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81217-AFED-4484-8F49-0AC6AE745F7B}" type="datetimeFigureOut">
              <a:rPr lang="it-IT" smtClean="0"/>
              <a:t>28/09/2025</a:t>
            </a:fld>
            <a:endParaRPr lang="it-IT"/>
          </a:p>
        </p:txBody>
      </p:sp>
      <p:sp>
        <p:nvSpPr>
          <p:cNvPr id="5" name="Segnaposto piè di pagina 4">
            <a:extLst>
              <a:ext uri="{FF2B5EF4-FFF2-40B4-BE49-F238E27FC236}">
                <a16:creationId xmlns:a16="http://schemas.microsoft.com/office/drawing/2014/main" id="{AEB6E04E-86BB-D566-2450-7CDF53575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D8BADE7-3244-DD1F-5B19-EB6B1062F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3D811-4AD8-44D8-BFC8-CFD3AD0357ED}" type="slidenum">
              <a:rPr lang="it-IT" smtClean="0"/>
              <a:t>‹N›</a:t>
            </a:fld>
            <a:endParaRPr lang="it-IT"/>
          </a:p>
        </p:txBody>
      </p:sp>
    </p:spTree>
    <p:extLst>
      <p:ext uri="{BB962C8B-B14F-4D97-AF65-F5344CB8AC3E}">
        <p14:creationId xmlns:p14="http://schemas.microsoft.com/office/powerpoint/2010/main" val="260119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5.mkv"/><Relationship Id="rId7" Type="http://schemas.openxmlformats.org/officeDocument/2006/relationships/image" Target="../media/image27.png"/><Relationship Id="rId2" Type="http://schemas.openxmlformats.org/officeDocument/2006/relationships/video" Target="../media/media4.mkv"/><Relationship Id="rId1" Type="http://schemas.microsoft.com/office/2007/relationships/media" Target="../media/media4.mkv"/><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video" Target="../media/media5.mkv"/></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0.png"/><Relationship Id="rId7" Type="http://schemas.openxmlformats.org/officeDocument/2006/relationships/image" Target="../media/image42.png"/><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33.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90.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4.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90.png"/><Relationship Id="rId4" Type="http://schemas.openxmlformats.org/officeDocument/2006/relationships/image" Target="../media/image12.png"/><Relationship Id="rId9" Type="http://schemas.openxmlformats.org/officeDocument/2006/relationships/image" Target="../media/image80.png"/></Relationships>
</file>

<file path=ppt/slides/_rels/slide5.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4.svg"/><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50.png"/><Relationship Id="rId4" Type="http://schemas.openxmlformats.org/officeDocument/2006/relationships/image" Target="../media/image15.png"/><Relationship Id="rId9" Type="http://schemas.openxmlformats.org/officeDocument/2006/relationships/image" Target="../media/image24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kv"/><Relationship Id="rId1" Type="http://schemas.microsoft.com/office/2007/relationships/media" Target="../media/media3.mkv"/><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0.png"/><Relationship Id="rId7" Type="http://schemas.openxmlformats.org/officeDocument/2006/relationships/image" Target="../media/image22.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19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61FE7A-33E4-0D5A-6EA4-CBECAB53F647}"/>
              </a:ext>
            </a:extLst>
          </p:cNvPr>
          <p:cNvSpPr>
            <a:spLocks noGrp="1"/>
          </p:cNvSpPr>
          <p:nvPr>
            <p:ph type="ctrTitle"/>
          </p:nvPr>
        </p:nvSpPr>
        <p:spPr/>
        <p:txBody>
          <a:bodyPr/>
          <a:lstStyle/>
          <a:p>
            <a:r>
              <a:rPr lang="it-IT" dirty="0"/>
              <a:t>Teoria Cinetica dei Gas</a:t>
            </a:r>
          </a:p>
        </p:txBody>
      </p:sp>
      <p:sp>
        <p:nvSpPr>
          <p:cNvPr id="3" name="Sottotitolo 2">
            <a:extLst>
              <a:ext uri="{FF2B5EF4-FFF2-40B4-BE49-F238E27FC236}">
                <a16:creationId xmlns:a16="http://schemas.microsoft.com/office/drawing/2014/main" id="{71F6A26B-63EE-AF98-1A75-98BBBCC94515}"/>
              </a:ext>
            </a:extLst>
          </p:cNvPr>
          <p:cNvSpPr>
            <a:spLocks noGrp="1"/>
          </p:cNvSpPr>
          <p:nvPr>
            <p:ph type="subTitle" idx="1"/>
          </p:nvPr>
        </p:nvSpPr>
        <p:spPr/>
        <p:txBody>
          <a:bodyPr>
            <a:normAutofit fontScale="92500" lnSpcReduction="10000"/>
          </a:bodyPr>
          <a:lstStyle/>
          <a:p>
            <a:r>
              <a:rPr lang="it-IT" dirty="0"/>
              <a:t>C. Roncolato</a:t>
            </a:r>
          </a:p>
          <a:p>
            <a:endParaRPr lang="it-IT" dirty="0"/>
          </a:p>
          <a:p>
            <a:r>
              <a:rPr lang="it-IT" b="1" i="0" dirty="0">
                <a:solidFill>
                  <a:srgbClr val="E30613"/>
                </a:solidFill>
                <a:effectLst/>
                <a:latin typeface="Source Sans Pro" panose="020B0604020202020204" pitchFamily="34" charset="0"/>
              </a:rPr>
              <a:t>Corso Nazionale INFN di Criogenia e Vuoto</a:t>
            </a:r>
            <a:endParaRPr lang="it-IT" b="0" i="0" dirty="0">
              <a:solidFill>
                <a:srgbClr val="E30613"/>
              </a:solidFill>
              <a:effectLst/>
              <a:latin typeface="Source Sans Pro" panose="020B0604020202020204" pitchFamily="34" charset="0"/>
            </a:endParaRPr>
          </a:p>
          <a:p>
            <a:r>
              <a:rPr lang="it-IT" dirty="0"/>
              <a:t>Giorno 1 – 29 Settembre 2025, Milano</a:t>
            </a:r>
          </a:p>
        </p:txBody>
      </p:sp>
    </p:spTree>
    <p:extLst>
      <p:ext uri="{BB962C8B-B14F-4D97-AF65-F5344CB8AC3E}">
        <p14:creationId xmlns:p14="http://schemas.microsoft.com/office/powerpoint/2010/main" val="245294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C6B5A-3066-5653-CA61-0D0597A53A1D}"/>
              </a:ext>
            </a:extLst>
          </p:cNvPr>
          <p:cNvSpPr>
            <a:spLocks noGrp="1"/>
          </p:cNvSpPr>
          <p:nvPr>
            <p:ph type="title"/>
          </p:nvPr>
        </p:nvSpPr>
        <p:spPr>
          <a:xfrm>
            <a:off x="989347" y="159366"/>
            <a:ext cx="10515600" cy="468251"/>
          </a:xfrm>
        </p:spPr>
        <p:txBody>
          <a:bodyPr>
            <a:normAutofit fontScale="90000"/>
          </a:bodyPr>
          <a:lstStyle/>
          <a:p>
            <a:r>
              <a:rPr lang="it-IT" dirty="0"/>
              <a:t>Differenza tra Pieno e Vuoto</a:t>
            </a:r>
          </a:p>
        </p:txBody>
      </p:sp>
      <p:pic>
        <p:nvPicPr>
          <p:cNvPr id="4" name="2020-01-03 18-44-02">
            <a:hlinkClick r:id="" action="ppaction://media"/>
            <a:extLst>
              <a:ext uri="{FF2B5EF4-FFF2-40B4-BE49-F238E27FC236}">
                <a16:creationId xmlns:a16="http://schemas.microsoft.com/office/drawing/2014/main" id="{C7E37268-2D32-F5F4-6757-089F5365DE27}"/>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rotWithShape="1">
          <a:blip r:embed="rId6"/>
          <a:srcRect l="16017" r="16574"/>
          <a:stretch/>
        </p:blipFill>
        <p:spPr>
          <a:xfrm>
            <a:off x="989347" y="835159"/>
            <a:ext cx="4846769" cy="5393442"/>
          </a:xfrm>
        </p:spPr>
      </p:pic>
      <p:pic>
        <p:nvPicPr>
          <p:cNvPr id="5" name="2020-01-03 18-43-06">
            <a:hlinkClick r:id="" action="ppaction://media"/>
            <a:extLst>
              <a:ext uri="{FF2B5EF4-FFF2-40B4-BE49-F238E27FC236}">
                <a16:creationId xmlns:a16="http://schemas.microsoft.com/office/drawing/2014/main" id="{CE7E46DB-65C9-B72F-7EBE-02BABD6AED65}"/>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16100" r="16194"/>
          <a:stretch/>
        </p:blipFill>
        <p:spPr>
          <a:xfrm>
            <a:off x="6933658" y="833376"/>
            <a:ext cx="4872943" cy="5397007"/>
          </a:xfrm>
          <a:prstGeom prst="rect">
            <a:avLst/>
          </a:prstGeom>
        </p:spPr>
      </p:pic>
      <p:sp>
        <p:nvSpPr>
          <p:cNvPr id="6" name="Subtitle 2">
            <a:extLst>
              <a:ext uri="{FF2B5EF4-FFF2-40B4-BE49-F238E27FC236}">
                <a16:creationId xmlns:a16="http://schemas.microsoft.com/office/drawing/2014/main" id="{047B70F2-E779-D5DE-9F94-B93C0641710B}"/>
              </a:ext>
            </a:extLst>
          </p:cNvPr>
          <p:cNvSpPr txBox="1">
            <a:spLocks/>
          </p:cNvSpPr>
          <p:nvPr/>
        </p:nvSpPr>
        <p:spPr>
          <a:xfrm>
            <a:off x="989347" y="990301"/>
            <a:ext cx="4772163" cy="94871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None/>
            </a:pPr>
            <a:r>
              <a:rPr lang="en-US" dirty="0">
                <a:solidFill>
                  <a:schemeClr val="bg1"/>
                </a:solidFill>
              </a:rPr>
              <a:t>P = 10</a:t>
            </a:r>
            <a:r>
              <a:rPr lang="en-US" baseline="30000" dirty="0">
                <a:solidFill>
                  <a:schemeClr val="bg1"/>
                </a:solidFill>
              </a:rPr>
              <a:t>-8</a:t>
            </a:r>
            <a:r>
              <a:rPr lang="en-US" dirty="0">
                <a:solidFill>
                  <a:schemeClr val="bg1"/>
                </a:solidFill>
              </a:rPr>
              <a:t> mbar</a:t>
            </a:r>
          </a:p>
          <a:p>
            <a:pPr marL="457200" lvl="1" indent="0" algn="ctr">
              <a:buNone/>
            </a:pPr>
            <a:r>
              <a:rPr lang="en-US" dirty="0">
                <a:solidFill>
                  <a:schemeClr val="bg1"/>
                </a:solidFill>
              </a:rPr>
              <a:t>n = 2.4 x 10</a:t>
            </a:r>
            <a:r>
              <a:rPr lang="en-US" baseline="30000" dirty="0">
                <a:solidFill>
                  <a:schemeClr val="bg1"/>
                </a:solidFill>
              </a:rPr>
              <a:t>8</a:t>
            </a:r>
            <a:r>
              <a:rPr lang="en-US" dirty="0">
                <a:solidFill>
                  <a:schemeClr val="bg1"/>
                </a:solidFill>
              </a:rPr>
              <a:t> part/cm</a:t>
            </a:r>
            <a:r>
              <a:rPr lang="en-US" baseline="30000" dirty="0">
                <a:solidFill>
                  <a:schemeClr val="bg1"/>
                </a:solidFill>
              </a:rPr>
              <a:t>3</a:t>
            </a:r>
          </a:p>
          <a:p>
            <a:pPr marL="457200" lvl="1" indent="0">
              <a:buNone/>
            </a:pPr>
            <a:endParaRPr lang="sv-SE" sz="1200" i="1" dirty="0">
              <a:solidFill>
                <a:schemeClr val="bg1"/>
              </a:solidFill>
              <a:latin typeface="Cambria Math" panose="02040503050406030204" pitchFamily="18" charset="0"/>
            </a:endParaRPr>
          </a:p>
          <a:p>
            <a:pPr marL="457200" lvl="1" indent="0" algn="ctr">
              <a:buNone/>
            </a:pPr>
            <a:endParaRPr lang="en-US" sz="2400" i="1" dirty="0">
              <a:solidFill>
                <a:schemeClr val="bg1"/>
              </a:solidFill>
              <a:latin typeface="Cambria Math" panose="02040503050406030204" pitchFamily="18" charset="0"/>
            </a:endParaRPr>
          </a:p>
        </p:txBody>
      </p:sp>
      <p:sp>
        <p:nvSpPr>
          <p:cNvPr id="7" name="Subtitle 2">
            <a:extLst>
              <a:ext uri="{FF2B5EF4-FFF2-40B4-BE49-F238E27FC236}">
                <a16:creationId xmlns:a16="http://schemas.microsoft.com/office/drawing/2014/main" id="{91D5B958-1A37-9E98-7F78-D3CE6CDF0F2E}"/>
              </a:ext>
            </a:extLst>
          </p:cNvPr>
          <p:cNvSpPr txBox="1">
            <a:spLocks/>
          </p:cNvSpPr>
          <p:nvPr/>
        </p:nvSpPr>
        <p:spPr>
          <a:xfrm>
            <a:off x="6933658" y="990303"/>
            <a:ext cx="4872944" cy="94871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None/>
            </a:pPr>
            <a:r>
              <a:rPr lang="en-US" dirty="0">
                <a:solidFill>
                  <a:schemeClr val="bg1"/>
                </a:solidFill>
              </a:rPr>
              <a:t>P = 10</a:t>
            </a:r>
            <a:r>
              <a:rPr lang="en-US" baseline="30000" dirty="0">
                <a:solidFill>
                  <a:schemeClr val="bg1"/>
                </a:solidFill>
              </a:rPr>
              <a:t>3</a:t>
            </a:r>
            <a:r>
              <a:rPr lang="en-US" dirty="0">
                <a:solidFill>
                  <a:schemeClr val="bg1"/>
                </a:solidFill>
              </a:rPr>
              <a:t> mbar</a:t>
            </a:r>
          </a:p>
          <a:p>
            <a:pPr marL="457200" lvl="1" indent="0" algn="ctr">
              <a:buNone/>
            </a:pPr>
            <a:r>
              <a:rPr lang="en-US" dirty="0">
                <a:solidFill>
                  <a:schemeClr val="bg1"/>
                </a:solidFill>
              </a:rPr>
              <a:t>n = 2.4 x 10</a:t>
            </a:r>
            <a:r>
              <a:rPr lang="en-US" baseline="30000" dirty="0">
                <a:solidFill>
                  <a:schemeClr val="bg1"/>
                </a:solidFill>
              </a:rPr>
              <a:t>19</a:t>
            </a:r>
            <a:r>
              <a:rPr lang="en-US" dirty="0">
                <a:solidFill>
                  <a:schemeClr val="bg1"/>
                </a:solidFill>
              </a:rPr>
              <a:t> part/cm</a:t>
            </a:r>
            <a:r>
              <a:rPr lang="en-US" baseline="30000" dirty="0">
                <a:solidFill>
                  <a:schemeClr val="bg1"/>
                </a:solidFill>
              </a:rPr>
              <a:t>3</a:t>
            </a:r>
          </a:p>
          <a:p>
            <a:pPr marL="457200" lvl="1" indent="0">
              <a:buNone/>
            </a:pPr>
            <a:endParaRPr lang="sv-SE" sz="1200" i="1" dirty="0">
              <a:solidFill>
                <a:schemeClr val="bg1"/>
              </a:solidFill>
              <a:latin typeface="Cambria Math" panose="02040503050406030204" pitchFamily="18" charset="0"/>
            </a:endParaRPr>
          </a:p>
          <a:p>
            <a:pPr marL="457200" lvl="1" indent="0" algn="ctr">
              <a:buNone/>
            </a:pPr>
            <a:endParaRPr lang="en-US" sz="2400" i="1" dirty="0">
              <a:solidFill>
                <a:schemeClr val="bg1"/>
              </a:solidFill>
              <a:latin typeface="Cambria Math" panose="02040503050406030204" pitchFamily="18" charset="0"/>
            </a:endParaRPr>
          </a:p>
        </p:txBody>
      </p:sp>
      <p:sp>
        <p:nvSpPr>
          <p:cNvPr id="8" name="CasellaDiTesto 7">
            <a:extLst>
              <a:ext uri="{FF2B5EF4-FFF2-40B4-BE49-F238E27FC236}">
                <a16:creationId xmlns:a16="http://schemas.microsoft.com/office/drawing/2014/main" id="{071467FE-775E-D2A7-C7FE-D4CCFC38D328}"/>
              </a:ext>
            </a:extLst>
          </p:cNvPr>
          <p:cNvSpPr txBox="1"/>
          <p:nvPr/>
        </p:nvSpPr>
        <p:spPr>
          <a:xfrm>
            <a:off x="1933575" y="6436142"/>
            <a:ext cx="8183843" cy="369332"/>
          </a:xfrm>
          <a:prstGeom prst="rect">
            <a:avLst/>
          </a:prstGeom>
          <a:noFill/>
        </p:spPr>
        <p:txBody>
          <a:bodyPr wrap="none" rtlCol="0">
            <a:spAutoFit/>
          </a:bodyPr>
          <a:lstStyle/>
          <a:p>
            <a:r>
              <a:rPr lang="it-IT" dirty="0"/>
              <a:t>Può vedere che ci sono due tipi di urti: PARTICELLA-PARTICELLA o PARTICELLA-PARETE</a:t>
            </a:r>
          </a:p>
        </p:txBody>
      </p:sp>
    </p:spTree>
    <p:extLst>
      <p:ext uri="{BB962C8B-B14F-4D97-AF65-F5344CB8AC3E}">
        <p14:creationId xmlns:p14="http://schemas.microsoft.com/office/powerpoint/2010/main" val="27056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4"/>
                </p:tgtEl>
              </p:cMediaNode>
            </p:video>
            <p:video>
              <p:cMediaNode vol="80000">
                <p:cTn id="22" fill="hold" display="0">
                  <p:stCondLst>
                    <p:cond delay="indefinite"/>
                  </p:stCondLst>
                </p:cTn>
                <p:tgtEl>
                  <p:spTgt spid="5"/>
                </p:tgtEl>
              </p:cMediaNode>
            </p:video>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0445A5-5D53-3892-A0CB-03331E5C595D}"/>
              </a:ext>
            </a:extLst>
          </p:cNvPr>
          <p:cNvSpPr>
            <a:spLocks noGrp="1"/>
          </p:cNvSpPr>
          <p:nvPr>
            <p:ph type="title"/>
          </p:nvPr>
        </p:nvSpPr>
        <p:spPr/>
        <p:txBody>
          <a:bodyPr>
            <a:normAutofit fontScale="90000"/>
          </a:bodyPr>
          <a:lstStyle/>
          <a:p>
            <a:r>
              <a:rPr lang="it-IT" dirty="0"/>
              <a:t>Libero Cammino Medio (1/2)</a:t>
            </a:r>
          </a:p>
        </p:txBody>
      </p:sp>
      <p:pic>
        <p:nvPicPr>
          <p:cNvPr id="4" name="Immagine 3">
            <a:extLst>
              <a:ext uri="{FF2B5EF4-FFF2-40B4-BE49-F238E27FC236}">
                <a16:creationId xmlns:a16="http://schemas.microsoft.com/office/drawing/2014/main" id="{BAF5A39D-CD68-2701-BC0D-6D0A64DFD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952" y="739666"/>
            <a:ext cx="5705475" cy="1209675"/>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15BBF709-D4CA-3DED-8099-1D89F9AE0868}"/>
                  </a:ext>
                </a:extLst>
              </p:cNvPr>
              <p:cNvSpPr txBox="1"/>
              <p:nvPr/>
            </p:nvSpPr>
            <p:spPr>
              <a:xfrm>
                <a:off x="3154950" y="4978588"/>
                <a:ext cx="5668475"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𝑑𝑖𝑠𝑡𝑎𝑛𝑧𝑎</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𝑝𝑒𝑟𝑐𝑜𝑟𝑠𝑎</m:t>
                          </m:r>
                        </m:num>
                        <m:den>
                          <m:r>
                            <a:rPr lang="it-IT" b="0" i="1" smtClean="0">
                              <a:latin typeface="Cambria Math" panose="02040503050406030204" pitchFamily="18" charset="0"/>
                              <a:ea typeface="Cambria Math" panose="02040503050406030204" pitchFamily="18" charset="0"/>
                            </a:rPr>
                            <m:t>𝑛𝑢𝑚𝑒𝑟𝑜</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𝑑𝑖</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𝑢𝑟𝑡𝑖</m:t>
                          </m:r>
                        </m:den>
                      </m:f>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𝑑𝑖𝑠𝑡𝑎𝑛𝑧𝑎</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𝑝𝑒𝑟𝑐𝑜𝑟𝑠𝑎</m:t>
                          </m:r>
                        </m:num>
                        <m:den>
                          <m:r>
                            <a:rPr lang="it-IT" b="0" i="1" smtClean="0">
                              <a:latin typeface="Cambria Math" panose="02040503050406030204" pitchFamily="18" charset="0"/>
                              <a:ea typeface="Cambria Math" panose="02040503050406030204" pitchFamily="18" charset="0"/>
                            </a:rPr>
                            <m:t>𝑑𝑒𝑛𝑠𝑖𝑡</m:t>
                          </m:r>
                          <m:r>
                            <a:rPr lang="it-IT" b="0" i="1" smtClean="0">
                              <a:latin typeface="Cambria Math" panose="02040503050406030204" pitchFamily="18" charset="0"/>
                              <a:ea typeface="Cambria Math" panose="02040503050406030204" pitchFamily="18" charset="0"/>
                            </a:rPr>
                            <m:t>à </m:t>
                          </m:r>
                          <m:r>
                            <a:rPr lang="it-IT" b="0" i="1" smtClean="0">
                              <a:latin typeface="Cambria Math" panose="02040503050406030204" pitchFamily="18" charset="0"/>
                              <a:ea typeface="Cambria Math" panose="02040503050406030204" pitchFamily="18" charset="0"/>
                            </a:rPr>
                            <m:t>𝑝𝑎𝑟𝑡</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𝑣𝑜𝑙𝑢𝑚𝑒</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𝑖𝑛𝑡𝑒𝑟𝑠</m:t>
                          </m:r>
                          <m:r>
                            <a:rPr lang="it-IT" b="0" i="1" smtClean="0">
                              <a:latin typeface="Cambria Math" panose="02040503050406030204" pitchFamily="18" charset="0"/>
                              <a:ea typeface="Cambria Math" panose="02040503050406030204" pitchFamily="18" charset="0"/>
                            </a:rPr>
                            <m:t>.</m:t>
                          </m:r>
                        </m:den>
                      </m:f>
                    </m:oMath>
                  </m:oMathPara>
                </a14:m>
                <a:endParaRPr lang="it-IT" dirty="0"/>
              </a:p>
            </p:txBody>
          </p:sp>
        </mc:Choice>
        <mc:Fallback xmlns="">
          <p:sp>
            <p:nvSpPr>
              <p:cNvPr id="7" name="CasellaDiTesto 6">
                <a:extLst>
                  <a:ext uri="{FF2B5EF4-FFF2-40B4-BE49-F238E27FC236}">
                    <a16:creationId xmlns:a16="http://schemas.microsoft.com/office/drawing/2014/main" id="{15BBF709-D4CA-3DED-8099-1D89F9AE0868}"/>
                  </a:ext>
                </a:extLst>
              </p:cNvPr>
              <p:cNvSpPr txBox="1">
                <a:spLocks noRot="1" noChangeAspect="1" noMove="1" noResize="1" noEditPoints="1" noAdjustHandles="1" noChangeArrowheads="1" noChangeShapeType="1" noTextEdit="1"/>
              </p:cNvSpPr>
              <p:nvPr/>
            </p:nvSpPr>
            <p:spPr>
              <a:xfrm>
                <a:off x="3154950" y="4978588"/>
                <a:ext cx="5668475" cy="5725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99E6F6E2-8C38-E25C-F7BC-C596E81BD87D}"/>
                  </a:ext>
                </a:extLst>
              </p:cNvPr>
              <p:cNvSpPr txBox="1"/>
              <p:nvPr/>
            </p:nvSpPr>
            <p:spPr>
              <a:xfrm>
                <a:off x="2039105" y="5764196"/>
                <a:ext cx="2536913" cy="522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𝑐</m:t>
                              </m:r>
                            </m:e>
                          </m:acc>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𝑡</m:t>
                          </m:r>
                        </m:num>
                        <m:den>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𝑉</m:t>
                          </m:r>
                          <m:r>
                            <a:rPr lang="it-IT" b="0" i="1" smtClean="0">
                              <a:latin typeface="Cambria Math" panose="02040503050406030204" pitchFamily="18" charset="0"/>
                              <a:ea typeface="Cambria Math" panose="02040503050406030204" pitchFamily="18" charset="0"/>
                            </a:rPr>
                            <m:t> </m:t>
                          </m:r>
                        </m:den>
                      </m:f>
                      <m:groupChr>
                        <m:groupChrPr>
                          <m:chr m:val="→"/>
                          <m:vertJc m:val="bot"/>
                          <m:ctrlPr>
                            <a:rPr lang="it-IT" b="0" i="1" smtClean="0">
                              <a:latin typeface="Cambria Math" panose="02040503050406030204" pitchFamily="18" charset="0"/>
                              <a:ea typeface="Cambria Math" panose="02040503050406030204" pitchFamily="18" charset="0"/>
                            </a:rPr>
                          </m:ctrlPr>
                        </m:groupChrPr>
                        <m:e>
                          <m:r>
                            <m:rPr>
                              <m:nor/>
                            </m:rPr>
                            <a:rPr lang="it-IT" b="0" i="0" smtClean="0">
                              <a:latin typeface="Cambria Math" panose="02040503050406030204" pitchFamily="18" charset="0"/>
                              <a:ea typeface="Cambria Math" panose="02040503050406030204" pitchFamily="18" charset="0"/>
                            </a:rPr>
                            <m:t>si</m:t>
                          </m:r>
                          <m:r>
                            <m:rPr>
                              <m:nor/>
                            </m:rPr>
                            <a:rPr lang="it-IT" b="0" i="0" smtClean="0">
                              <a:latin typeface="Cambria Math" panose="02040503050406030204" pitchFamily="18" charset="0"/>
                              <a:ea typeface="Cambria Math" panose="02040503050406030204" pitchFamily="18" charset="0"/>
                            </a:rPr>
                            <m:t> </m:t>
                          </m:r>
                          <m:r>
                            <m:rPr>
                              <m:nor/>
                            </m:rPr>
                            <a:rPr lang="it-IT" b="0" i="0" smtClean="0">
                              <a:latin typeface="Cambria Math" panose="02040503050406030204" pitchFamily="18" charset="0"/>
                              <a:ea typeface="Cambria Math" panose="02040503050406030204" pitchFamily="18" charset="0"/>
                            </a:rPr>
                            <m:t>ottiene</m:t>
                          </m:r>
                        </m:e>
                      </m:groupCh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𝜋</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𝑑</m:t>
                              </m:r>
                            </m:e>
                            <m:sup>
                              <m:r>
                                <a:rPr lang="it-IT" b="0" i="1" smtClean="0">
                                  <a:latin typeface="Cambria Math" panose="02040503050406030204" pitchFamily="18" charset="0"/>
                                  <a:ea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 </m:t>
                          </m:r>
                        </m:den>
                      </m:f>
                    </m:oMath>
                  </m:oMathPara>
                </a14:m>
                <a:endParaRPr lang="it-IT" dirty="0"/>
              </a:p>
            </p:txBody>
          </p:sp>
        </mc:Choice>
        <mc:Fallback xmlns="">
          <p:sp>
            <p:nvSpPr>
              <p:cNvPr id="8" name="CasellaDiTesto 7">
                <a:extLst>
                  <a:ext uri="{FF2B5EF4-FFF2-40B4-BE49-F238E27FC236}">
                    <a16:creationId xmlns:a16="http://schemas.microsoft.com/office/drawing/2014/main" id="{99E6F6E2-8C38-E25C-F7BC-C596E81BD87D}"/>
                  </a:ext>
                </a:extLst>
              </p:cNvPr>
              <p:cNvSpPr txBox="1">
                <a:spLocks noRot="1" noChangeAspect="1" noMove="1" noResize="1" noEditPoints="1" noAdjustHandles="1" noChangeArrowheads="1" noChangeShapeType="1" noTextEdit="1"/>
              </p:cNvSpPr>
              <p:nvPr/>
            </p:nvSpPr>
            <p:spPr>
              <a:xfrm>
                <a:off x="2039105" y="5764196"/>
                <a:ext cx="2536913" cy="52238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A5A1B0CA-2230-B9FB-80D5-7DA1AD1B35C9}"/>
                  </a:ext>
                </a:extLst>
              </p:cNvPr>
              <p:cNvSpPr txBox="1"/>
              <p:nvPr/>
            </p:nvSpPr>
            <p:spPr>
              <a:xfrm>
                <a:off x="6517586" y="5690331"/>
                <a:ext cx="1489382"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 </m:t>
                          </m:r>
                          <m:rad>
                            <m:radPr>
                              <m:degHide m:val="on"/>
                              <m:ctrlPr>
                                <a:rPr lang="it-IT" b="0" i="1" smtClean="0">
                                  <a:latin typeface="Cambria Math" panose="02040503050406030204" pitchFamily="18" charset="0"/>
                                  <a:ea typeface="Cambria Math" panose="02040503050406030204" pitchFamily="18" charset="0"/>
                                </a:rPr>
                              </m:ctrlPr>
                            </m:radPr>
                            <m:deg/>
                            <m:e>
                              <m:r>
                                <a:rPr lang="it-IT" b="0" i="1" smtClean="0">
                                  <a:latin typeface="Cambria Math" panose="02040503050406030204" pitchFamily="18" charset="0"/>
                                  <a:ea typeface="Cambria Math" panose="02040503050406030204" pitchFamily="18" charset="0"/>
                                </a:rPr>
                                <m:t>2 </m:t>
                              </m:r>
                            </m:e>
                          </m:rad>
                          <m:r>
                            <a:rPr lang="it-IT" b="0" i="1" smtClean="0">
                              <a:latin typeface="Cambria Math" panose="02040503050406030204" pitchFamily="18" charset="0"/>
                              <a:ea typeface="Cambria Math" panose="02040503050406030204" pitchFamily="18" charset="0"/>
                            </a:rPr>
                            <m:t>𝜋</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𝑑</m:t>
                              </m:r>
                            </m:e>
                            <m:sup>
                              <m:r>
                                <a:rPr lang="it-IT" b="0" i="1" smtClean="0">
                                  <a:latin typeface="Cambria Math" panose="02040503050406030204" pitchFamily="18" charset="0"/>
                                  <a:ea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 </m:t>
                          </m:r>
                        </m:den>
                      </m:f>
                    </m:oMath>
                  </m:oMathPara>
                </a14:m>
                <a:endParaRPr lang="it-IT" dirty="0"/>
              </a:p>
            </p:txBody>
          </p:sp>
        </mc:Choice>
        <mc:Fallback xmlns="">
          <p:sp>
            <p:nvSpPr>
              <p:cNvPr id="9" name="CasellaDiTesto 8">
                <a:extLst>
                  <a:ext uri="{FF2B5EF4-FFF2-40B4-BE49-F238E27FC236}">
                    <a16:creationId xmlns:a16="http://schemas.microsoft.com/office/drawing/2014/main" id="{A5A1B0CA-2230-B9FB-80D5-7DA1AD1B35C9}"/>
                  </a:ext>
                </a:extLst>
              </p:cNvPr>
              <p:cNvSpPr txBox="1">
                <a:spLocks noRot="1" noChangeAspect="1" noMove="1" noResize="1" noEditPoints="1" noAdjustHandles="1" noChangeArrowheads="1" noChangeShapeType="1" noTextEdit="1"/>
              </p:cNvSpPr>
              <p:nvPr/>
            </p:nvSpPr>
            <p:spPr>
              <a:xfrm>
                <a:off x="6517586" y="5690331"/>
                <a:ext cx="1489382" cy="572273"/>
              </a:xfrm>
              <a:prstGeom prst="rect">
                <a:avLst/>
              </a:prstGeom>
              <a:blipFill>
                <a:blip r:embed="rId5"/>
                <a:stretch>
                  <a:fillRect b="-1064"/>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07A2D802-76AB-8F85-1B19-40438862FC53}"/>
              </a:ext>
            </a:extLst>
          </p:cNvPr>
          <p:cNvSpPr txBox="1"/>
          <p:nvPr/>
        </p:nvSpPr>
        <p:spPr>
          <a:xfrm>
            <a:off x="8465907" y="5878045"/>
            <a:ext cx="2387670" cy="646331"/>
          </a:xfrm>
          <a:prstGeom prst="rect">
            <a:avLst/>
          </a:prstGeom>
          <a:noFill/>
        </p:spPr>
        <p:txBody>
          <a:bodyPr wrap="square" rtlCol="0">
            <a:spAutoFit/>
          </a:bodyPr>
          <a:lstStyle/>
          <a:p>
            <a:r>
              <a:rPr lang="it-IT" sz="1200" dirty="0"/>
              <a:t>Ci sono un po’ più urti perché le particelle non sono ferme ma vengono anche incontro</a:t>
            </a:r>
          </a:p>
        </p:txBody>
      </p:sp>
      <p:sp>
        <p:nvSpPr>
          <p:cNvPr id="22" name="Figura a mano libera: forma 21">
            <a:extLst>
              <a:ext uri="{FF2B5EF4-FFF2-40B4-BE49-F238E27FC236}">
                <a16:creationId xmlns:a16="http://schemas.microsoft.com/office/drawing/2014/main" id="{CDDE8D66-9E68-E782-DF03-4373C1B64097}"/>
              </a:ext>
            </a:extLst>
          </p:cNvPr>
          <p:cNvSpPr/>
          <p:nvPr/>
        </p:nvSpPr>
        <p:spPr>
          <a:xfrm rot="591955">
            <a:off x="7259458" y="6404031"/>
            <a:ext cx="1316080" cy="240690"/>
          </a:xfrm>
          <a:custGeom>
            <a:avLst/>
            <a:gdLst>
              <a:gd name="connsiteX0" fmla="*/ 0 w 1981200"/>
              <a:gd name="connsiteY0" fmla="*/ 161925 h 536420"/>
              <a:gd name="connsiteX1" fmla="*/ 828675 w 1981200"/>
              <a:gd name="connsiteY1" fmla="*/ 495300 h 536420"/>
              <a:gd name="connsiteX2" fmla="*/ 1781175 w 1981200"/>
              <a:gd name="connsiteY2" fmla="*/ 476250 h 536420"/>
              <a:gd name="connsiteX3" fmla="*/ 1981200 w 1981200"/>
              <a:gd name="connsiteY3" fmla="*/ 0 h 536420"/>
            </a:gdLst>
            <a:ahLst/>
            <a:cxnLst>
              <a:cxn ang="0">
                <a:pos x="connsiteX0" y="connsiteY0"/>
              </a:cxn>
              <a:cxn ang="0">
                <a:pos x="connsiteX1" y="connsiteY1"/>
              </a:cxn>
              <a:cxn ang="0">
                <a:pos x="connsiteX2" y="connsiteY2"/>
              </a:cxn>
              <a:cxn ang="0">
                <a:pos x="connsiteX3" y="connsiteY3"/>
              </a:cxn>
            </a:cxnLst>
            <a:rect l="l" t="t" r="r" b="b"/>
            <a:pathLst>
              <a:path w="1981200" h="536420">
                <a:moveTo>
                  <a:pt x="0" y="161925"/>
                </a:moveTo>
                <a:cubicBezTo>
                  <a:pt x="265906" y="302419"/>
                  <a:pt x="531813" y="442913"/>
                  <a:pt x="828675" y="495300"/>
                </a:cubicBezTo>
                <a:cubicBezTo>
                  <a:pt x="1125538" y="547688"/>
                  <a:pt x="1589088" y="558800"/>
                  <a:pt x="1781175" y="476250"/>
                </a:cubicBezTo>
                <a:cubicBezTo>
                  <a:pt x="1973262" y="393700"/>
                  <a:pt x="1884363" y="46037"/>
                  <a:pt x="1981200" y="0"/>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BBA275D9-D2F4-B742-0BE6-89E247EF8911}"/>
              </a:ext>
            </a:extLst>
          </p:cNvPr>
          <p:cNvSpPr txBox="1"/>
          <p:nvPr/>
        </p:nvSpPr>
        <p:spPr>
          <a:xfrm>
            <a:off x="0" y="4435621"/>
            <a:ext cx="8465907" cy="369332"/>
          </a:xfrm>
          <a:prstGeom prst="rect">
            <a:avLst/>
          </a:prstGeom>
          <a:noFill/>
        </p:spPr>
        <p:txBody>
          <a:bodyPr wrap="none" rtlCol="0">
            <a:spAutoFit/>
          </a:bodyPr>
          <a:lstStyle/>
          <a:p>
            <a:r>
              <a:rPr lang="it-IT" dirty="0"/>
              <a:t>Si considera un intervallo di tempo </a:t>
            </a:r>
            <a:r>
              <a:rPr lang="it-IT" i="1" dirty="0"/>
              <a:t>t </a:t>
            </a:r>
            <a:r>
              <a:rPr lang="it-IT" dirty="0"/>
              <a:t>durante il quale avvengono un certo numero di urti:</a:t>
            </a:r>
            <a:endParaRPr lang="en-US" dirty="0"/>
          </a:p>
        </p:txBody>
      </p:sp>
      <p:pic>
        <p:nvPicPr>
          <p:cNvPr id="6" name="Immagine 5">
            <a:extLst>
              <a:ext uri="{FF2B5EF4-FFF2-40B4-BE49-F238E27FC236}">
                <a16:creationId xmlns:a16="http://schemas.microsoft.com/office/drawing/2014/main" id="{9756E346-70E3-30CC-2D10-5D93FECB343D}"/>
              </a:ext>
            </a:extLst>
          </p:cNvPr>
          <p:cNvPicPr>
            <a:picLocks noChangeAspect="1"/>
          </p:cNvPicPr>
          <p:nvPr/>
        </p:nvPicPr>
        <p:blipFill>
          <a:blip r:embed="rId6">
            <a:extLst>
              <a:ext uri="{28A0092B-C50C-407E-A947-70E740481C1C}">
                <a14:useLocalDpi xmlns:a14="http://schemas.microsoft.com/office/drawing/2010/main" val="0"/>
              </a:ext>
            </a:extLst>
          </a:blip>
          <a:srcRect b="12211"/>
          <a:stretch/>
        </p:blipFill>
        <p:spPr>
          <a:xfrm>
            <a:off x="2542604" y="1962964"/>
            <a:ext cx="5705475" cy="1923236"/>
          </a:xfrm>
          <a:prstGeom prst="rect">
            <a:avLst/>
          </a:prstGeom>
        </p:spPr>
      </p:pic>
      <p:sp>
        <p:nvSpPr>
          <p:cNvPr id="5" name="Rettangolo 4">
            <a:extLst>
              <a:ext uri="{FF2B5EF4-FFF2-40B4-BE49-F238E27FC236}">
                <a16:creationId xmlns:a16="http://schemas.microsoft.com/office/drawing/2014/main" id="{451A582B-6A97-CD42-BAF4-40CA0FA2639F}"/>
              </a:ext>
            </a:extLst>
          </p:cNvPr>
          <p:cNvSpPr/>
          <p:nvPr/>
        </p:nvSpPr>
        <p:spPr>
          <a:xfrm>
            <a:off x="6096000" y="2959501"/>
            <a:ext cx="1429512" cy="32004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365C3C4F-B3EF-8135-2F5A-93AB4C7C98B9}"/>
                  </a:ext>
                </a:extLst>
              </p:cNvPr>
              <p:cNvSpPr txBox="1"/>
              <p:nvPr/>
            </p:nvSpPr>
            <p:spPr>
              <a:xfrm>
                <a:off x="5806651" y="2959501"/>
                <a:ext cx="18415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𝑉𝑜𝑙𝑢𝑚𝑒</m:t>
                      </m:r>
                      <m:r>
                        <a:rPr lang="it-IT" b="0" i="1" smtClean="0">
                          <a:latin typeface="Cambria Math" panose="02040503050406030204" pitchFamily="18" charset="0"/>
                        </a:rPr>
                        <m:t>=</m:t>
                      </m:r>
                      <m:r>
                        <a:rPr lang="it-IT" b="0" i="1" smtClean="0">
                          <a:latin typeface="Cambria Math" panose="02040503050406030204" pitchFamily="18" charset="0"/>
                        </a:rPr>
                        <m:t>𝜋</m:t>
                      </m:r>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𝑑</m:t>
                          </m:r>
                        </m:e>
                        <m:sup>
                          <m:r>
                            <a:rPr lang="it-IT" b="0" i="1" smtClean="0">
                              <a:latin typeface="Cambria Math" panose="02040503050406030204" pitchFamily="18" charset="0"/>
                            </a:rPr>
                            <m:t>2</m:t>
                          </m:r>
                        </m:sup>
                      </m:sSup>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𝑐</m:t>
                          </m:r>
                        </m:e>
                      </m:acc>
                      <m:r>
                        <a:rPr lang="it-IT" b="0" i="1" smtClean="0">
                          <a:latin typeface="Cambria Math" panose="02040503050406030204" pitchFamily="18" charset="0"/>
                        </a:rPr>
                        <m:t> </m:t>
                      </m:r>
                      <m:r>
                        <a:rPr lang="it-IT" b="0" i="1" smtClean="0">
                          <a:latin typeface="Cambria Math" panose="02040503050406030204" pitchFamily="18" charset="0"/>
                        </a:rPr>
                        <m:t>𝑡</m:t>
                      </m:r>
                    </m:oMath>
                  </m:oMathPara>
                </a14:m>
                <a:endParaRPr lang="en-US" dirty="0"/>
              </a:p>
            </p:txBody>
          </p:sp>
        </mc:Choice>
        <mc:Fallback xmlns="">
          <p:sp>
            <p:nvSpPr>
              <p:cNvPr id="11" name="CasellaDiTesto 10">
                <a:extLst>
                  <a:ext uri="{FF2B5EF4-FFF2-40B4-BE49-F238E27FC236}">
                    <a16:creationId xmlns:a16="http://schemas.microsoft.com/office/drawing/2014/main" id="{365C3C4F-B3EF-8135-2F5A-93AB4C7C98B9}"/>
                  </a:ext>
                </a:extLst>
              </p:cNvPr>
              <p:cNvSpPr txBox="1">
                <a:spLocks noRot="1" noChangeAspect="1" noMove="1" noResize="1" noEditPoints="1" noAdjustHandles="1" noChangeArrowheads="1" noChangeShapeType="1" noTextEdit="1"/>
              </p:cNvSpPr>
              <p:nvPr/>
            </p:nvSpPr>
            <p:spPr>
              <a:xfrm>
                <a:off x="5806651" y="2959501"/>
                <a:ext cx="1841594" cy="276999"/>
              </a:xfrm>
              <a:prstGeom prst="rect">
                <a:avLst/>
              </a:prstGeom>
              <a:blipFill>
                <a:blip r:embed="rId7"/>
                <a:stretch>
                  <a:fillRect l="-2649" t="-4348" r="-10265" b="-6522"/>
                </a:stretch>
              </a:blipFill>
            </p:spPr>
            <p:txBody>
              <a:bodyPr/>
              <a:lstStyle/>
              <a:p>
                <a:r>
                  <a:rPr lang="en-US">
                    <a:noFill/>
                  </a:rPr>
                  <a:t> </a:t>
                </a:r>
              </a:p>
            </p:txBody>
          </p:sp>
        </mc:Fallback>
      </mc:AlternateContent>
      <p:sp>
        <p:nvSpPr>
          <p:cNvPr id="12" name="Rettangolo 11">
            <a:extLst>
              <a:ext uri="{FF2B5EF4-FFF2-40B4-BE49-F238E27FC236}">
                <a16:creationId xmlns:a16="http://schemas.microsoft.com/office/drawing/2014/main" id="{60FEB3D3-C635-BA74-361B-31892BF70C90}"/>
              </a:ext>
            </a:extLst>
          </p:cNvPr>
          <p:cNvSpPr/>
          <p:nvPr/>
        </p:nvSpPr>
        <p:spPr>
          <a:xfrm>
            <a:off x="6416552" y="3508922"/>
            <a:ext cx="310896" cy="32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426CEA0-3DDE-4763-5D4A-9D122088C32A}"/>
                  </a:ext>
                </a:extLst>
              </p:cNvPr>
              <p:cNvSpPr txBox="1"/>
              <p:nvPr/>
            </p:nvSpPr>
            <p:spPr>
              <a:xfrm>
                <a:off x="6413131" y="3508922"/>
                <a:ext cx="3143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𝑐</m:t>
                          </m:r>
                        </m:e>
                      </m:acc>
                      <m:r>
                        <a:rPr lang="it-IT" b="0" i="1" smtClean="0">
                          <a:latin typeface="Cambria Math" panose="02040503050406030204" pitchFamily="18" charset="0"/>
                        </a:rPr>
                        <m:t> </m:t>
                      </m:r>
                      <m:r>
                        <a:rPr lang="it-IT" b="0" i="1" smtClean="0">
                          <a:latin typeface="Cambria Math" panose="02040503050406030204" pitchFamily="18" charset="0"/>
                        </a:rPr>
                        <m:t>𝑡</m:t>
                      </m:r>
                    </m:oMath>
                  </m:oMathPara>
                </a14:m>
                <a:endParaRPr lang="en-US" dirty="0"/>
              </a:p>
            </p:txBody>
          </p:sp>
        </mc:Choice>
        <mc:Fallback xmlns="">
          <p:sp>
            <p:nvSpPr>
              <p:cNvPr id="14" name="CasellaDiTesto 13">
                <a:extLst>
                  <a:ext uri="{FF2B5EF4-FFF2-40B4-BE49-F238E27FC236}">
                    <a16:creationId xmlns:a16="http://schemas.microsoft.com/office/drawing/2014/main" id="{D426CEA0-3DDE-4763-5D4A-9D122088C32A}"/>
                  </a:ext>
                </a:extLst>
              </p:cNvPr>
              <p:cNvSpPr txBox="1">
                <a:spLocks noRot="1" noChangeAspect="1" noMove="1" noResize="1" noEditPoints="1" noAdjustHandles="1" noChangeArrowheads="1" noChangeShapeType="1" noTextEdit="1"/>
              </p:cNvSpPr>
              <p:nvPr/>
            </p:nvSpPr>
            <p:spPr>
              <a:xfrm>
                <a:off x="6413131" y="3508922"/>
                <a:ext cx="314317" cy="276999"/>
              </a:xfrm>
              <a:prstGeom prst="rect">
                <a:avLst/>
              </a:prstGeom>
              <a:blipFill>
                <a:blip r:embed="rId8"/>
                <a:stretch>
                  <a:fillRect l="-11538" r="-51923" b="-4444"/>
                </a:stretch>
              </a:blipFill>
            </p:spPr>
            <p:txBody>
              <a:bodyPr/>
              <a:lstStyle/>
              <a:p>
                <a:r>
                  <a:rPr lang="en-US">
                    <a:noFill/>
                  </a:rPr>
                  <a:t> </a:t>
                </a:r>
              </a:p>
            </p:txBody>
          </p:sp>
        </mc:Fallback>
      </mc:AlternateContent>
    </p:spTree>
    <p:extLst>
      <p:ext uri="{BB962C8B-B14F-4D97-AF65-F5344CB8AC3E}">
        <p14:creationId xmlns:p14="http://schemas.microsoft.com/office/powerpoint/2010/main" val="141918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0445A5-5D53-3892-A0CB-03331E5C595D}"/>
              </a:ext>
            </a:extLst>
          </p:cNvPr>
          <p:cNvSpPr>
            <a:spLocks noGrp="1"/>
          </p:cNvSpPr>
          <p:nvPr>
            <p:ph type="title"/>
          </p:nvPr>
        </p:nvSpPr>
        <p:spPr/>
        <p:txBody>
          <a:bodyPr>
            <a:normAutofit fontScale="90000"/>
          </a:bodyPr>
          <a:lstStyle/>
          <a:p>
            <a:r>
              <a:rPr lang="it-IT" dirty="0"/>
              <a:t>Libero Cammino Medio (2/2)</a:t>
            </a:r>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C4B6F7D-8902-A7C5-E0C2-C436039F9BFD}"/>
                  </a:ext>
                </a:extLst>
              </p:cNvPr>
              <p:cNvSpPr txBox="1"/>
              <p:nvPr/>
            </p:nvSpPr>
            <p:spPr>
              <a:xfrm>
                <a:off x="779041" y="1776287"/>
                <a:ext cx="940001" cy="519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𝑝</m:t>
                          </m:r>
                        </m:num>
                        <m:den>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𝑘</m:t>
                              </m:r>
                            </m:e>
                            <m:sub>
                              <m:r>
                                <a:rPr lang="it-IT" b="0" i="1" smtClean="0">
                                  <a:latin typeface="Cambria Math" panose="02040503050406030204" pitchFamily="18" charset="0"/>
                                  <a:ea typeface="Cambria Math" panose="02040503050406030204" pitchFamily="18" charset="0"/>
                                </a:rPr>
                                <m:t>𝐵</m:t>
                              </m:r>
                            </m:sub>
                          </m:sSub>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𝑇</m:t>
                          </m:r>
                        </m:den>
                      </m:f>
                    </m:oMath>
                  </m:oMathPara>
                </a14:m>
                <a:endParaRPr lang="it-IT" dirty="0"/>
              </a:p>
            </p:txBody>
          </p:sp>
        </mc:Choice>
        <mc:Fallback xmlns="">
          <p:sp>
            <p:nvSpPr>
              <p:cNvPr id="23" name="CasellaDiTesto 22">
                <a:extLst>
                  <a:ext uri="{FF2B5EF4-FFF2-40B4-BE49-F238E27FC236}">
                    <a16:creationId xmlns:a16="http://schemas.microsoft.com/office/drawing/2014/main" id="{8C4B6F7D-8902-A7C5-E0C2-C436039F9BFD}"/>
                  </a:ext>
                </a:extLst>
              </p:cNvPr>
              <p:cNvSpPr txBox="1">
                <a:spLocks noRot="1" noChangeAspect="1" noMove="1" noResize="1" noEditPoints="1" noAdjustHandles="1" noChangeArrowheads="1" noChangeShapeType="1" noTextEdit="1"/>
              </p:cNvSpPr>
              <p:nvPr/>
            </p:nvSpPr>
            <p:spPr>
              <a:xfrm>
                <a:off x="779041" y="1776287"/>
                <a:ext cx="940001" cy="519694"/>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025A1CB9-D176-0C37-FDB1-3CA42253A7A9}"/>
                  </a:ext>
                </a:extLst>
              </p:cNvPr>
              <p:cNvSpPr txBox="1"/>
              <p:nvPr/>
            </p:nvSpPr>
            <p:spPr>
              <a:xfrm>
                <a:off x="3325629" y="1718194"/>
                <a:ext cx="1432123" cy="577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𝑘</m:t>
                              </m:r>
                            </m:e>
                            <m:sub>
                              <m:r>
                                <a:rPr lang="it-IT" b="0" i="1" smtClean="0">
                                  <a:latin typeface="Cambria Math" panose="02040503050406030204" pitchFamily="18" charset="0"/>
                                  <a:ea typeface="Cambria Math" panose="02040503050406030204" pitchFamily="18" charset="0"/>
                                </a:rPr>
                                <m:t>𝐵</m:t>
                              </m:r>
                            </m:sub>
                          </m:sSub>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𝑇</m:t>
                          </m:r>
                        </m:num>
                        <m:den>
                          <m:rad>
                            <m:radPr>
                              <m:degHide m:val="on"/>
                              <m:ctrlPr>
                                <a:rPr lang="it-IT" b="0" i="1" smtClean="0">
                                  <a:latin typeface="Cambria Math" panose="02040503050406030204" pitchFamily="18" charset="0"/>
                                  <a:ea typeface="Cambria Math" panose="02040503050406030204" pitchFamily="18" charset="0"/>
                                </a:rPr>
                              </m:ctrlPr>
                            </m:radPr>
                            <m:deg/>
                            <m:e>
                              <m:r>
                                <a:rPr lang="it-IT" b="0" i="1" smtClean="0">
                                  <a:latin typeface="Cambria Math" panose="02040503050406030204" pitchFamily="18" charset="0"/>
                                  <a:ea typeface="Cambria Math" panose="02040503050406030204" pitchFamily="18" charset="0"/>
                                </a:rPr>
                                <m:t>2</m:t>
                              </m:r>
                            </m:e>
                          </m:rad>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𝑑</m:t>
                              </m:r>
                            </m:e>
                            <m:sup>
                              <m:r>
                                <a:rPr lang="it-IT" b="0" i="1" smtClean="0">
                                  <a:latin typeface="Cambria Math" panose="02040503050406030204" pitchFamily="18" charset="0"/>
                                  <a:ea typeface="Cambria Math" panose="02040503050406030204" pitchFamily="18" charset="0"/>
                                </a:rPr>
                                <m:t>2</m:t>
                              </m:r>
                            </m:sup>
                          </m:sSup>
                        </m:den>
                      </m:f>
                    </m:oMath>
                  </m:oMathPara>
                </a14:m>
                <a:endParaRPr lang="it-IT" dirty="0"/>
              </a:p>
            </p:txBody>
          </p:sp>
        </mc:Choice>
        <mc:Fallback xmlns="">
          <p:sp>
            <p:nvSpPr>
              <p:cNvPr id="24" name="CasellaDiTesto 23">
                <a:extLst>
                  <a:ext uri="{FF2B5EF4-FFF2-40B4-BE49-F238E27FC236}">
                    <a16:creationId xmlns:a16="http://schemas.microsoft.com/office/drawing/2014/main" id="{025A1CB9-D176-0C37-FDB1-3CA42253A7A9}"/>
                  </a:ext>
                </a:extLst>
              </p:cNvPr>
              <p:cNvSpPr txBox="1">
                <a:spLocks noRot="1" noChangeAspect="1" noMove="1" noResize="1" noEditPoints="1" noAdjustHandles="1" noChangeArrowheads="1" noChangeShapeType="1" noTextEdit="1"/>
              </p:cNvSpPr>
              <p:nvPr/>
            </p:nvSpPr>
            <p:spPr>
              <a:xfrm>
                <a:off x="3325629" y="1718194"/>
                <a:ext cx="1432123" cy="577787"/>
              </a:xfrm>
              <a:prstGeom prst="rect">
                <a:avLst/>
              </a:prstGeom>
              <a:blipFill>
                <a:blip r:embed="rId3"/>
                <a:stretch>
                  <a:fillRect/>
                </a:stretch>
              </a:blipFill>
            </p:spPr>
            <p:txBody>
              <a:bodyPr/>
              <a:lstStyle/>
              <a:p>
                <a:r>
                  <a:rPr lang="en-US">
                    <a:noFill/>
                  </a:rPr>
                  <a:t> </a:t>
                </a:r>
              </a:p>
            </p:txBody>
          </p:sp>
        </mc:Fallback>
      </mc:AlternateContent>
      <p:sp>
        <p:nvSpPr>
          <p:cNvPr id="25" name="CasellaDiTesto 24">
            <a:extLst>
              <a:ext uri="{FF2B5EF4-FFF2-40B4-BE49-F238E27FC236}">
                <a16:creationId xmlns:a16="http://schemas.microsoft.com/office/drawing/2014/main" id="{C2758BF9-293D-E5AB-AE26-03875B68FA22}"/>
              </a:ext>
            </a:extLst>
          </p:cNvPr>
          <p:cNvSpPr txBox="1"/>
          <p:nvPr/>
        </p:nvSpPr>
        <p:spPr>
          <a:xfrm>
            <a:off x="97827" y="4398842"/>
            <a:ext cx="5743515" cy="1754326"/>
          </a:xfrm>
          <a:prstGeom prst="rect">
            <a:avLst/>
          </a:prstGeom>
          <a:noFill/>
        </p:spPr>
        <p:txBody>
          <a:bodyPr wrap="square" rtlCol="0">
            <a:spAutoFit/>
          </a:bodyPr>
          <a:lstStyle/>
          <a:p>
            <a:r>
              <a:rPr lang="it-IT" dirty="0"/>
              <a:t>Il prodotto libero cammino medio per la pressione è una costante e dipende solo dalla temperatura e dalla natura dei gas. </a:t>
            </a:r>
          </a:p>
          <a:p>
            <a:endParaRPr lang="it-IT" dirty="0"/>
          </a:p>
          <a:p>
            <a:r>
              <a:rPr lang="it-IT" dirty="0"/>
              <a:t>Il libero cammino medio però dipende solo dalla densità delle particelle e dalla natura del gas</a:t>
            </a: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F8391E9D-1CA6-10D5-62AF-E0A3C73FEF11}"/>
                  </a:ext>
                </a:extLst>
              </p:cNvPr>
              <p:cNvSpPr txBox="1"/>
              <p:nvPr/>
            </p:nvSpPr>
            <p:spPr>
              <a:xfrm>
                <a:off x="1773780" y="2645472"/>
                <a:ext cx="2398899" cy="1096363"/>
              </a:xfrm>
              <a:prstGeom prst="rect">
                <a:avLst/>
              </a:prstGeom>
              <a:solidFill>
                <a:srgbClr val="FFFF00"/>
              </a:solidFill>
            </p:spPr>
            <p:txBody>
              <a:bodyPr wrap="none" lIns="360000" tIns="360000" rIns="360000" bIns="360000" rtlCol="0">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ea typeface="Cambria Math" panose="02040503050406030204" pitchFamily="18" charset="0"/>
                        </a:rPr>
                        <m:t>𝜆</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𝑝</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𝐶𝑜𝑛𝑠𝑡</m:t>
                      </m:r>
                    </m:oMath>
                  </m:oMathPara>
                </a14:m>
                <a:endParaRPr lang="it-IT" sz="2400" dirty="0"/>
              </a:p>
            </p:txBody>
          </p:sp>
        </mc:Choice>
        <mc:Fallback xmlns="">
          <p:sp>
            <p:nvSpPr>
              <p:cNvPr id="26" name="CasellaDiTesto 25">
                <a:extLst>
                  <a:ext uri="{FF2B5EF4-FFF2-40B4-BE49-F238E27FC236}">
                    <a16:creationId xmlns:a16="http://schemas.microsoft.com/office/drawing/2014/main" id="{F8391E9D-1CA6-10D5-62AF-E0A3C73FEF11}"/>
                  </a:ext>
                </a:extLst>
              </p:cNvPr>
              <p:cNvSpPr txBox="1">
                <a:spLocks noRot="1" noChangeAspect="1" noMove="1" noResize="1" noEditPoints="1" noAdjustHandles="1" noChangeArrowheads="1" noChangeShapeType="1" noTextEdit="1"/>
              </p:cNvSpPr>
              <p:nvPr/>
            </p:nvSpPr>
            <p:spPr>
              <a:xfrm>
                <a:off x="1773780" y="2645472"/>
                <a:ext cx="2398899" cy="1096363"/>
              </a:xfrm>
              <a:prstGeom prst="rect">
                <a:avLst/>
              </a:prstGeom>
              <a:blipFill>
                <a:blip r:embed="rId4"/>
                <a:stretch>
                  <a:fillRect/>
                </a:stretch>
              </a:blipFill>
            </p:spPr>
            <p:txBody>
              <a:bodyPr/>
              <a:lstStyle/>
              <a:p>
                <a:r>
                  <a:rPr lang="en-US">
                    <a:noFill/>
                  </a:rPr>
                  <a:t> </a:t>
                </a:r>
              </a:p>
            </p:txBody>
          </p:sp>
        </mc:Fallback>
      </mc:AlternateContent>
      <p:sp>
        <p:nvSpPr>
          <p:cNvPr id="27" name="CasellaDiTesto 26">
            <a:extLst>
              <a:ext uri="{FF2B5EF4-FFF2-40B4-BE49-F238E27FC236}">
                <a16:creationId xmlns:a16="http://schemas.microsoft.com/office/drawing/2014/main" id="{DE320EF2-B8FB-0D76-0C21-EA4EAEC7FF92}"/>
              </a:ext>
            </a:extLst>
          </p:cNvPr>
          <p:cNvSpPr txBox="1"/>
          <p:nvPr/>
        </p:nvSpPr>
        <p:spPr>
          <a:xfrm>
            <a:off x="101473" y="947201"/>
            <a:ext cx="5743515" cy="646331"/>
          </a:xfrm>
          <a:prstGeom prst="rect">
            <a:avLst/>
          </a:prstGeom>
          <a:noFill/>
        </p:spPr>
        <p:txBody>
          <a:bodyPr wrap="square" rtlCol="0">
            <a:spAutoFit/>
          </a:bodyPr>
          <a:lstStyle/>
          <a:p>
            <a:r>
              <a:rPr lang="it-IT" dirty="0"/>
              <a:t>Utilizzando la definizione di densità di particelle e l’area di collisione</a:t>
            </a:r>
          </a:p>
        </p:txBody>
      </p:sp>
      <p:cxnSp>
        <p:nvCxnSpPr>
          <p:cNvPr id="29" name="Connettore 2 28">
            <a:extLst>
              <a:ext uri="{FF2B5EF4-FFF2-40B4-BE49-F238E27FC236}">
                <a16:creationId xmlns:a16="http://schemas.microsoft.com/office/drawing/2014/main" id="{C7A22B1D-31F7-26C9-FE35-60473A49F198}"/>
              </a:ext>
            </a:extLst>
          </p:cNvPr>
          <p:cNvCxnSpPr/>
          <p:nvPr/>
        </p:nvCxnSpPr>
        <p:spPr>
          <a:xfrm>
            <a:off x="2197683" y="2046640"/>
            <a:ext cx="7874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Immagine 2">
            <a:extLst>
              <a:ext uri="{FF2B5EF4-FFF2-40B4-BE49-F238E27FC236}">
                <a16:creationId xmlns:a16="http://schemas.microsoft.com/office/drawing/2014/main" id="{33C29693-C6B2-43A8-5711-17BDBB3BB484}"/>
              </a:ext>
            </a:extLst>
          </p:cNvPr>
          <p:cNvPicPr>
            <a:picLocks noChangeAspect="1"/>
          </p:cNvPicPr>
          <p:nvPr/>
        </p:nvPicPr>
        <p:blipFill>
          <a:blip r:embed="rId5"/>
          <a:stretch>
            <a:fillRect/>
          </a:stretch>
        </p:blipFill>
        <p:spPr>
          <a:xfrm>
            <a:off x="6217105" y="662474"/>
            <a:ext cx="5973009" cy="5706271"/>
          </a:xfrm>
          <a:prstGeom prst="rect">
            <a:avLst/>
          </a:prstGeom>
        </p:spPr>
      </p:pic>
    </p:spTree>
    <p:extLst>
      <p:ext uri="{BB962C8B-B14F-4D97-AF65-F5344CB8AC3E}">
        <p14:creationId xmlns:p14="http://schemas.microsoft.com/office/powerpoint/2010/main" val="110560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0445A5-5D53-3892-A0CB-03331E5C595D}"/>
              </a:ext>
            </a:extLst>
          </p:cNvPr>
          <p:cNvSpPr>
            <a:spLocks noGrp="1"/>
          </p:cNvSpPr>
          <p:nvPr>
            <p:ph type="title"/>
          </p:nvPr>
        </p:nvSpPr>
        <p:spPr/>
        <p:txBody>
          <a:bodyPr>
            <a:normAutofit fontScale="90000"/>
          </a:bodyPr>
          <a:lstStyle/>
          <a:p>
            <a:r>
              <a:rPr lang="it-IT" dirty="0"/>
              <a:t>Vista in prospettiva del Libero Cammino Medio</a:t>
            </a:r>
          </a:p>
        </p:txBody>
      </p:sp>
      <p:pic>
        <p:nvPicPr>
          <p:cNvPr id="17" name="Immagine 16">
            <a:extLst>
              <a:ext uri="{FF2B5EF4-FFF2-40B4-BE49-F238E27FC236}">
                <a16:creationId xmlns:a16="http://schemas.microsoft.com/office/drawing/2014/main" id="{9CA0510C-87D0-7FFE-8D5E-009BBFD460AD}"/>
              </a:ext>
            </a:extLst>
          </p:cNvPr>
          <p:cNvPicPr>
            <a:picLocks noChangeAspect="1"/>
          </p:cNvPicPr>
          <p:nvPr/>
        </p:nvPicPr>
        <p:blipFill>
          <a:blip r:embed="rId2"/>
          <a:stretch>
            <a:fillRect/>
          </a:stretch>
        </p:blipFill>
        <p:spPr>
          <a:xfrm>
            <a:off x="5747123" y="205172"/>
            <a:ext cx="5786000" cy="6070355"/>
          </a:xfrm>
          <a:prstGeom prst="rect">
            <a:avLst/>
          </a:prstGeom>
        </p:spPr>
      </p:pic>
      <p:sp>
        <p:nvSpPr>
          <p:cNvPr id="19" name="CasellaDiTesto 18">
            <a:extLst>
              <a:ext uri="{FF2B5EF4-FFF2-40B4-BE49-F238E27FC236}">
                <a16:creationId xmlns:a16="http://schemas.microsoft.com/office/drawing/2014/main" id="{59127720-A975-7C33-A484-C97D3166899C}"/>
              </a:ext>
            </a:extLst>
          </p:cNvPr>
          <p:cNvSpPr txBox="1"/>
          <p:nvPr/>
        </p:nvSpPr>
        <p:spPr>
          <a:xfrm>
            <a:off x="7774161" y="5973872"/>
            <a:ext cx="1228165" cy="553998"/>
          </a:xfrm>
          <a:prstGeom prst="rect">
            <a:avLst/>
          </a:prstGeom>
          <a:noFill/>
        </p:spPr>
        <p:txBody>
          <a:bodyPr wrap="square" rtlCol="0">
            <a:spAutoFit/>
          </a:bodyPr>
          <a:lstStyle/>
          <a:p>
            <a:pPr algn="ctr"/>
            <a:r>
              <a:rPr lang="it-IT" sz="1000" dirty="0"/>
              <a:t>Diametro Atomico Nominale</a:t>
            </a:r>
          </a:p>
          <a:p>
            <a:pPr algn="ctr"/>
            <a:r>
              <a:rPr lang="it-IT" sz="1000" dirty="0"/>
              <a:t>0.3nm</a:t>
            </a:r>
          </a:p>
        </p:txBody>
      </p:sp>
      <p:sp>
        <p:nvSpPr>
          <p:cNvPr id="20" name="CasellaDiTesto 19">
            <a:extLst>
              <a:ext uri="{FF2B5EF4-FFF2-40B4-BE49-F238E27FC236}">
                <a16:creationId xmlns:a16="http://schemas.microsoft.com/office/drawing/2014/main" id="{7A3FE7A2-06C8-0301-F683-75A7FF8F11CE}"/>
              </a:ext>
            </a:extLst>
          </p:cNvPr>
          <p:cNvSpPr txBox="1"/>
          <p:nvPr/>
        </p:nvSpPr>
        <p:spPr>
          <a:xfrm>
            <a:off x="9018523" y="5285260"/>
            <a:ext cx="1228165" cy="553998"/>
          </a:xfrm>
          <a:prstGeom prst="rect">
            <a:avLst/>
          </a:prstGeom>
          <a:noFill/>
        </p:spPr>
        <p:txBody>
          <a:bodyPr wrap="square" rtlCol="0">
            <a:spAutoFit/>
          </a:bodyPr>
          <a:lstStyle/>
          <a:p>
            <a:pPr algn="ctr"/>
            <a:r>
              <a:rPr lang="it-IT" sz="1000" dirty="0"/>
              <a:t>Separazione media tra le molecole</a:t>
            </a:r>
          </a:p>
          <a:p>
            <a:pPr algn="ctr"/>
            <a:r>
              <a:rPr lang="it-IT" sz="1000" dirty="0"/>
              <a:t>3.3nm</a:t>
            </a:r>
          </a:p>
        </p:txBody>
      </p:sp>
      <p:sp>
        <p:nvSpPr>
          <p:cNvPr id="21" name="Rectangle 3">
            <a:extLst>
              <a:ext uri="{FF2B5EF4-FFF2-40B4-BE49-F238E27FC236}">
                <a16:creationId xmlns:a16="http://schemas.microsoft.com/office/drawing/2014/main" id="{B9FD771F-6C7F-77B9-22BD-A42EE454C002}"/>
              </a:ext>
            </a:extLst>
          </p:cNvPr>
          <p:cNvSpPr>
            <a:spLocks noChangeArrowheads="1"/>
          </p:cNvSpPr>
          <p:nvPr/>
        </p:nvSpPr>
        <p:spPr bwMode="auto">
          <a:xfrm>
            <a:off x="6076887" y="4260315"/>
            <a:ext cx="51264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err="1">
                <a:ln>
                  <a:noFill/>
                </a:ln>
                <a:solidFill>
                  <a:schemeClr val="tx1"/>
                </a:solidFill>
                <a:effectLst/>
              </a:rPr>
              <a:t>Prospettiva</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delle</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dimensioni</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molecolari</a:t>
            </a:r>
            <a:r>
              <a:rPr kumimoji="0" lang="en-US" altLang="en-US" sz="1100" b="0" i="1" u="none" strike="noStrike" cap="none" normalizeH="0" baseline="0" dirty="0">
                <a:ln>
                  <a:noFill/>
                </a:ln>
                <a:solidFill>
                  <a:schemeClr val="tx1"/>
                </a:solidFill>
                <a:effectLst/>
              </a:rPr>
              <a:t> rispetto </a:t>
            </a:r>
            <a:r>
              <a:rPr kumimoji="0" lang="en-US" altLang="en-US" sz="1100" b="0" i="1" u="none" strike="noStrike" cap="none" normalizeH="0" baseline="0" dirty="0" err="1">
                <a:ln>
                  <a:noFill/>
                </a:ln>
                <a:solidFill>
                  <a:schemeClr val="tx1"/>
                </a:solidFill>
                <a:effectLst/>
              </a:rPr>
              <a:t>alla</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separazione</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molecolare</a:t>
            </a:r>
            <a:r>
              <a:rPr kumimoji="0" lang="en-US" altLang="en-US" sz="1100" b="0" i="1" u="none" strike="noStrike" cap="none" normalizeH="0" baseline="0" dirty="0">
                <a:ln>
                  <a:noFill/>
                </a:ln>
                <a:solidFill>
                  <a:schemeClr val="tx1"/>
                </a:solidFill>
                <a:effectLst/>
              </a:rPr>
              <a:t> media</a:t>
            </a:r>
          </a:p>
        </p:txBody>
      </p:sp>
      <p:sp>
        <p:nvSpPr>
          <p:cNvPr id="23" name="Rectangle 3">
            <a:extLst>
              <a:ext uri="{FF2B5EF4-FFF2-40B4-BE49-F238E27FC236}">
                <a16:creationId xmlns:a16="http://schemas.microsoft.com/office/drawing/2014/main" id="{1BDF1A10-A0B6-FDDC-2F7B-934A41060B19}"/>
              </a:ext>
            </a:extLst>
          </p:cNvPr>
          <p:cNvSpPr>
            <a:spLocks noChangeArrowheads="1"/>
          </p:cNvSpPr>
          <p:nvPr/>
        </p:nvSpPr>
        <p:spPr bwMode="auto">
          <a:xfrm>
            <a:off x="8193101" y="1209641"/>
            <a:ext cx="28790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rPr>
              <a:t>Modello</a:t>
            </a:r>
            <a:r>
              <a:rPr kumimoji="0" lang="en-US" altLang="en-US" sz="1200" b="0" i="0" u="none" strike="noStrike" cap="none" normalizeH="0" baseline="0" dirty="0">
                <a:ln>
                  <a:noFill/>
                </a:ln>
                <a:solidFill>
                  <a:schemeClr val="tx1"/>
                </a:solidFill>
                <a:effectLst/>
              </a:rPr>
              <a:t> di un gas </a:t>
            </a:r>
            <a:r>
              <a:rPr kumimoji="0" lang="en-US" altLang="en-US" sz="1200" b="0" i="0" u="none" strike="noStrike" cap="none" normalizeH="0" baseline="0" dirty="0" err="1">
                <a:ln>
                  <a:noFill/>
                </a:ln>
                <a:solidFill>
                  <a:schemeClr val="tx1"/>
                </a:solidFill>
                <a:effectLst/>
              </a:rPr>
              <a:t>ideale</a:t>
            </a:r>
            <a:r>
              <a:rPr kumimoji="0" lang="en-US" altLang="en-US" sz="1200" b="0" i="0" u="none" strike="noStrike" cap="none" normalizeH="0" baseline="0" dirty="0">
                <a:ln>
                  <a:noFill/>
                </a:ln>
                <a:solidFill>
                  <a:schemeClr val="tx1"/>
                </a:solidFill>
                <a:effectLst/>
              </a:rPr>
              <a:t> a STP (1atm e 0°C) </a:t>
            </a:r>
          </a:p>
        </p:txBody>
      </p:sp>
      <p:sp>
        <p:nvSpPr>
          <p:cNvPr id="25" name="Rectangle 3">
            <a:extLst>
              <a:ext uri="{FF2B5EF4-FFF2-40B4-BE49-F238E27FC236}">
                <a16:creationId xmlns:a16="http://schemas.microsoft.com/office/drawing/2014/main" id="{C595BC56-785A-2D36-87B3-F7A0C60D8683}"/>
              </a:ext>
            </a:extLst>
          </p:cNvPr>
          <p:cNvSpPr>
            <a:spLocks noChangeArrowheads="1"/>
          </p:cNvSpPr>
          <p:nvPr/>
        </p:nvSpPr>
        <p:spPr bwMode="auto">
          <a:xfrm>
            <a:off x="1334278" y="735318"/>
            <a:ext cx="99837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err="1">
                <a:ln>
                  <a:noFill/>
                </a:ln>
                <a:solidFill>
                  <a:schemeClr val="tx1"/>
                </a:solidFill>
                <a:effectLst/>
              </a:rPr>
              <a:t>Prospettiva</a:t>
            </a:r>
            <a:r>
              <a:rPr kumimoji="0" lang="en-US" altLang="en-US" sz="1100" b="0" i="1" u="none" strike="noStrike" cap="none" normalizeH="0" baseline="0" dirty="0">
                <a:ln>
                  <a:noFill/>
                </a:ln>
                <a:solidFill>
                  <a:schemeClr val="tx1"/>
                </a:solidFill>
                <a:effectLst/>
              </a:rPr>
              <a:t> del libero </a:t>
            </a:r>
            <a:r>
              <a:rPr kumimoji="0" lang="en-US" altLang="en-US" sz="1100" b="0" i="1" u="none" strike="noStrike" cap="none" normalizeH="0" baseline="0" dirty="0" err="1">
                <a:ln>
                  <a:noFill/>
                </a:ln>
                <a:solidFill>
                  <a:schemeClr val="tx1"/>
                </a:solidFill>
                <a:effectLst/>
              </a:rPr>
              <a:t>cammino</a:t>
            </a:r>
            <a:r>
              <a:rPr kumimoji="0" lang="en-US" altLang="en-US" sz="1100" b="0" i="1" u="none" strike="noStrike" cap="none" normalizeH="0" baseline="0" dirty="0">
                <a:ln>
                  <a:noFill/>
                </a:ln>
                <a:solidFill>
                  <a:schemeClr val="tx1"/>
                </a:solidFill>
                <a:effectLst/>
              </a:rPr>
              <a:t> medio rispetto </a:t>
            </a:r>
            <a:r>
              <a:rPr kumimoji="0" lang="en-US" altLang="en-US" sz="1100" b="0" i="1" u="none" strike="noStrike" cap="none" normalizeH="0" baseline="0" dirty="0" err="1">
                <a:ln>
                  <a:noFill/>
                </a:ln>
                <a:solidFill>
                  <a:schemeClr val="tx1"/>
                </a:solidFill>
                <a:effectLst/>
              </a:rPr>
              <a:t>alla</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separazione</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molecolare</a:t>
            </a:r>
            <a:r>
              <a:rPr kumimoji="0" lang="en-US" altLang="en-US" sz="1100" b="0" i="1" u="none" strike="noStrike" cap="none" normalizeH="0" baseline="0" dirty="0">
                <a:ln>
                  <a:noFill/>
                </a:ln>
                <a:solidFill>
                  <a:schemeClr val="tx1"/>
                </a:solidFill>
                <a:effectLst/>
              </a:rPr>
              <a:t> media (il </a:t>
            </a:r>
            <a:r>
              <a:rPr kumimoji="0" lang="en-US" altLang="en-US" sz="1100" b="0" i="1" u="none" strike="noStrike" cap="none" normalizeH="0" baseline="0" dirty="0" err="1">
                <a:ln>
                  <a:noFill/>
                </a:ln>
                <a:solidFill>
                  <a:schemeClr val="tx1"/>
                </a:solidFill>
                <a:effectLst/>
              </a:rPr>
              <a:t>diametro</a:t>
            </a:r>
            <a:r>
              <a:rPr kumimoji="0" lang="en-US" altLang="en-US" sz="1100" b="0" i="1" u="none" strike="noStrike" cap="none" normalizeH="0" baseline="0" dirty="0">
                <a:ln>
                  <a:noFill/>
                </a:ln>
                <a:solidFill>
                  <a:schemeClr val="tx1"/>
                </a:solidFill>
                <a:effectLst/>
              </a:rPr>
              <a:t> molecule è </a:t>
            </a:r>
            <a:r>
              <a:rPr kumimoji="0" lang="en-US" altLang="en-US" sz="1100" b="0" i="1" u="none" strike="noStrike" cap="none" normalizeH="0" baseline="0" dirty="0" err="1">
                <a:ln>
                  <a:noFill/>
                </a:ln>
                <a:solidFill>
                  <a:schemeClr val="tx1"/>
                </a:solidFill>
                <a:effectLst/>
              </a:rPr>
              <a:t>stato</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esageratemente</a:t>
            </a:r>
            <a:r>
              <a:rPr kumimoji="0" lang="en-US" altLang="en-US" sz="1100" b="0" i="1" u="none" strike="noStrike" cap="none" normalizeH="0" baseline="0" dirty="0">
                <a:ln>
                  <a:noFill/>
                </a:ln>
                <a:solidFill>
                  <a:schemeClr val="tx1"/>
                </a:solidFill>
                <a:effectLst/>
              </a:rPr>
              <a:t> </a:t>
            </a:r>
            <a:r>
              <a:rPr kumimoji="0" lang="en-US" altLang="en-US" sz="1100" b="0" i="1" u="none" strike="noStrike" cap="none" normalizeH="0" baseline="0" dirty="0" err="1">
                <a:ln>
                  <a:noFill/>
                </a:ln>
                <a:solidFill>
                  <a:schemeClr val="tx1"/>
                </a:solidFill>
                <a:effectLst/>
              </a:rPr>
              <a:t>aumentato</a:t>
            </a:r>
            <a:r>
              <a:rPr kumimoji="0" lang="en-US" altLang="en-US" sz="1100" b="0" i="1" u="none" strike="noStrike" cap="none" normalizeH="0" baseline="0" dirty="0">
                <a:ln>
                  <a:noFill/>
                </a:ln>
                <a:solidFill>
                  <a:schemeClr val="tx1"/>
                </a:solidFill>
                <a:effectLst/>
              </a:rPr>
              <a:t> di un </a:t>
            </a:r>
            <a:r>
              <a:rPr kumimoji="0" lang="en-US" altLang="en-US" sz="1100" b="0" i="1" u="none" strike="noStrike" cap="none" normalizeH="0" baseline="0" dirty="0" err="1">
                <a:ln>
                  <a:noFill/>
                </a:ln>
                <a:solidFill>
                  <a:schemeClr val="tx1"/>
                </a:solidFill>
                <a:effectLst/>
              </a:rPr>
              <a:t>fattore</a:t>
            </a:r>
            <a:r>
              <a:rPr kumimoji="0" lang="en-US" altLang="en-US" sz="1100" b="0" i="1" u="none" strike="noStrike" cap="none" normalizeH="0" baseline="0" dirty="0">
                <a:ln>
                  <a:noFill/>
                </a:ln>
                <a:solidFill>
                  <a:schemeClr val="tx1"/>
                </a:solidFill>
                <a:effectLst/>
              </a:rPr>
              <a:t> 5)</a:t>
            </a:r>
          </a:p>
        </p:txBody>
      </p:sp>
      <p:sp>
        <p:nvSpPr>
          <p:cNvPr id="27" name="Rectangle 4">
            <a:extLst>
              <a:ext uri="{FF2B5EF4-FFF2-40B4-BE49-F238E27FC236}">
                <a16:creationId xmlns:a16="http://schemas.microsoft.com/office/drawing/2014/main" id="{4FA2A05B-C3A6-A40E-CF04-1965D155352F}"/>
              </a:ext>
            </a:extLst>
          </p:cNvPr>
          <p:cNvSpPr>
            <a:spLocks noChangeArrowheads="1"/>
          </p:cNvSpPr>
          <p:nvPr/>
        </p:nvSpPr>
        <p:spPr bwMode="auto">
          <a:xfrm>
            <a:off x="9153307" y="3429000"/>
            <a:ext cx="28215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00000"/>
                </a:solidFill>
                <a:effectLst/>
              </a:rPr>
              <a:t>Libero </a:t>
            </a:r>
            <a:r>
              <a:rPr kumimoji="0" lang="en-US" altLang="en-US" sz="1400" b="0" i="0" u="none" strike="noStrike" cap="none" normalizeH="0" baseline="0" dirty="0" err="1">
                <a:ln>
                  <a:noFill/>
                </a:ln>
                <a:solidFill>
                  <a:srgbClr val="C00000"/>
                </a:solidFill>
                <a:effectLst/>
              </a:rPr>
              <a:t>cammino</a:t>
            </a:r>
            <a:r>
              <a:rPr kumimoji="0" lang="en-US" altLang="en-US" sz="1400" b="0" i="0" u="none" strike="noStrike" cap="none" normalizeH="0" baseline="0" dirty="0">
                <a:ln>
                  <a:noFill/>
                </a:ln>
                <a:solidFill>
                  <a:srgbClr val="C00000"/>
                </a:solidFill>
                <a:effectLst/>
              </a:rPr>
              <a:t> medio </a:t>
            </a:r>
            <a:r>
              <a:rPr kumimoji="0" lang="en-US" altLang="en-US" sz="1400" b="0" i="0" u="none" strike="noStrike" cap="none" normalizeH="0" baseline="0" dirty="0" err="1">
                <a:ln>
                  <a:noFill/>
                </a:ln>
                <a:solidFill>
                  <a:srgbClr val="C00000"/>
                </a:solidFill>
                <a:effectLst/>
              </a:rPr>
              <a:t>pari</a:t>
            </a:r>
            <a:r>
              <a:rPr kumimoji="0" lang="en-US" altLang="en-US" sz="1400" b="0" i="0" u="none" strike="noStrike" cap="none" normalizeH="0" baseline="0" dirty="0">
                <a:ln>
                  <a:noFill/>
                </a:ln>
                <a:solidFill>
                  <a:srgbClr val="C00000"/>
                </a:solidFill>
                <a:effectLst/>
              </a:rPr>
              <a:t> a 93nm</a:t>
            </a:r>
          </a:p>
        </p:txBody>
      </p:sp>
      <p:sp>
        <p:nvSpPr>
          <p:cNvPr id="3" name="Fumetto: ovale 2">
            <a:extLst>
              <a:ext uri="{FF2B5EF4-FFF2-40B4-BE49-F238E27FC236}">
                <a16:creationId xmlns:a16="http://schemas.microsoft.com/office/drawing/2014/main" id="{8EBA2C1F-7B41-44B3-667A-DDCCF6B2950F}"/>
              </a:ext>
            </a:extLst>
          </p:cNvPr>
          <p:cNvSpPr/>
          <p:nvPr/>
        </p:nvSpPr>
        <p:spPr>
          <a:xfrm>
            <a:off x="919066" y="4534946"/>
            <a:ext cx="3853542" cy="1500628"/>
          </a:xfrm>
          <a:prstGeom prst="wedgeEllipseCallout">
            <a:avLst>
              <a:gd name="adj1" fmla="val -59064"/>
              <a:gd name="adj2" fmla="val 72372"/>
            </a:avLst>
          </a:prstGeom>
          <a:solidFill>
            <a:schemeClr val="accent5">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lvl="0" eaLnBrk="0" fontAlgn="base" hangingPunct="0">
              <a:spcBef>
                <a:spcPct val="0"/>
              </a:spcBef>
              <a:spcAft>
                <a:spcPct val="0"/>
              </a:spcAft>
            </a:pPr>
            <a:r>
              <a:rPr lang="en-US" altLang="en-US" dirty="0">
                <a:solidFill>
                  <a:schemeClr val="tx1"/>
                </a:solidFill>
              </a:rPr>
              <a:t>La </a:t>
            </a:r>
            <a:r>
              <a:rPr lang="en-US" altLang="en-US" dirty="0" err="1">
                <a:solidFill>
                  <a:schemeClr val="tx1"/>
                </a:solidFill>
              </a:rPr>
              <a:t>separazione</a:t>
            </a:r>
            <a:r>
              <a:rPr lang="en-US" altLang="en-US" dirty="0">
                <a:solidFill>
                  <a:schemeClr val="tx1"/>
                </a:solidFill>
              </a:rPr>
              <a:t> </a:t>
            </a:r>
            <a:r>
              <a:rPr lang="en-US" altLang="en-US" dirty="0" err="1">
                <a:solidFill>
                  <a:schemeClr val="tx1"/>
                </a:solidFill>
              </a:rPr>
              <a:t>molecolare</a:t>
            </a:r>
            <a:r>
              <a:rPr lang="en-US" altLang="en-US" dirty="0">
                <a:solidFill>
                  <a:schemeClr val="tx1"/>
                </a:solidFill>
              </a:rPr>
              <a:t> media è circa 10 volte il </a:t>
            </a:r>
            <a:r>
              <a:rPr lang="en-US" altLang="en-US" dirty="0" err="1">
                <a:solidFill>
                  <a:schemeClr val="tx1"/>
                </a:solidFill>
              </a:rPr>
              <a:t>diametro</a:t>
            </a:r>
            <a:r>
              <a:rPr lang="en-US" altLang="en-US" dirty="0">
                <a:solidFill>
                  <a:schemeClr val="tx1"/>
                </a:solidFill>
              </a:rPr>
              <a:t> </a:t>
            </a:r>
            <a:r>
              <a:rPr lang="en-US" altLang="en-US" dirty="0" err="1">
                <a:solidFill>
                  <a:schemeClr val="tx1"/>
                </a:solidFill>
              </a:rPr>
              <a:t>atomico</a:t>
            </a:r>
            <a:endParaRPr lang="en-US" altLang="en-US" dirty="0">
              <a:solidFill>
                <a:schemeClr val="tx1"/>
              </a:solidFill>
            </a:endParaRPr>
          </a:p>
        </p:txBody>
      </p:sp>
      <p:sp>
        <p:nvSpPr>
          <p:cNvPr id="4" name="Fumetto: ovale 3">
            <a:extLst>
              <a:ext uri="{FF2B5EF4-FFF2-40B4-BE49-F238E27FC236}">
                <a16:creationId xmlns:a16="http://schemas.microsoft.com/office/drawing/2014/main" id="{9D85F810-9325-D766-CE4F-F3EDAD2C0503}"/>
              </a:ext>
            </a:extLst>
          </p:cNvPr>
          <p:cNvSpPr/>
          <p:nvPr/>
        </p:nvSpPr>
        <p:spPr>
          <a:xfrm>
            <a:off x="195943" y="1739721"/>
            <a:ext cx="5299788" cy="1500628"/>
          </a:xfrm>
          <a:prstGeom prst="wedgeEllipseCallout">
            <a:avLst>
              <a:gd name="adj1" fmla="val -41732"/>
              <a:gd name="adj2" fmla="val 8225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lvl="0" eaLnBrk="0" fontAlgn="base" hangingPunct="0">
              <a:spcBef>
                <a:spcPct val="0"/>
              </a:spcBef>
              <a:spcAft>
                <a:spcPct val="0"/>
              </a:spcAft>
            </a:pPr>
            <a:r>
              <a:rPr lang="it-IT" altLang="en-US" dirty="0">
                <a:solidFill>
                  <a:schemeClr val="tx1"/>
                </a:solidFill>
              </a:rPr>
              <a:t>Il libero cammino medio è 310 volte il diametro atomico nominale e 28 volte la separazione molecolare media</a:t>
            </a:r>
          </a:p>
        </p:txBody>
      </p:sp>
    </p:spTree>
    <p:extLst>
      <p:ext uri="{BB962C8B-B14F-4D97-AF65-F5344CB8AC3E}">
        <p14:creationId xmlns:p14="http://schemas.microsoft.com/office/powerpoint/2010/main" val="275028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DA25-D640-21AF-66D5-C8CB2806123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7454034-4B49-CF10-8966-19A52AF04F13}"/>
              </a:ext>
            </a:extLst>
          </p:cNvPr>
          <p:cNvSpPr>
            <a:spLocks noGrp="1"/>
          </p:cNvSpPr>
          <p:nvPr>
            <p:ph type="title"/>
          </p:nvPr>
        </p:nvSpPr>
        <p:spPr/>
        <p:txBody>
          <a:bodyPr>
            <a:normAutofit fontScale="90000"/>
          </a:bodyPr>
          <a:lstStyle/>
          <a:p>
            <a:r>
              <a:rPr lang="it-IT" dirty="0"/>
              <a:t>Alcuni esempi di calcolo sul libero cammino medio</a:t>
            </a:r>
          </a:p>
        </p:txBody>
      </p:sp>
      <p:pic>
        <p:nvPicPr>
          <p:cNvPr id="3" name="Immagine 2">
            <a:extLst>
              <a:ext uri="{FF2B5EF4-FFF2-40B4-BE49-F238E27FC236}">
                <a16:creationId xmlns:a16="http://schemas.microsoft.com/office/drawing/2014/main" id="{2C286362-9200-DE2B-C956-8F83DB9B7C66}"/>
              </a:ext>
            </a:extLst>
          </p:cNvPr>
          <p:cNvPicPr>
            <a:picLocks noChangeAspect="1"/>
          </p:cNvPicPr>
          <p:nvPr/>
        </p:nvPicPr>
        <p:blipFill>
          <a:blip r:embed="rId2"/>
          <a:stretch>
            <a:fillRect/>
          </a:stretch>
        </p:blipFill>
        <p:spPr>
          <a:xfrm>
            <a:off x="6218991" y="866172"/>
            <a:ext cx="5973009" cy="5706271"/>
          </a:xfrm>
          <a:prstGeom prst="rect">
            <a:avLst/>
          </a:prstGeom>
        </p:spPr>
      </p:pic>
      <p:sp>
        <p:nvSpPr>
          <p:cNvPr id="6" name="CasellaDiTesto 5">
            <a:extLst>
              <a:ext uri="{FF2B5EF4-FFF2-40B4-BE49-F238E27FC236}">
                <a16:creationId xmlns:a16="http://schemas.microsoft.com/office/drawing/2014/main" id="{9AB1A754-85C6-B97D-29CB-F289C8AF145B}"/>
              </a:ext>
            </a:extLst>
          </p:cNvPr>
          <p:cNvSpPr txBox="1"/>
          <p:nvPr/>
        </p:nvSpPr>
        <p:spPr>
          <a:xfrm>
            <a:off x="382805" y="824321"/>
            <a:ext cx="4215449" cy="369332"/>
          </a:xfrm>
          <a:prstGeom prst="rect">
            <a:avLst/>
          </a:prstGeom>
          <a:noFill/>
        </p:spPr>
        <p:txBody>
          <a:bodyPr wrap="none" rtlCol="0">
            <a:spAutoFit/>
          </a:bodyPr>
          <a:lstStyle/>
          <a:p>
            <a:r>
              <a:rPr lang="it-IT" b="1" dirty="0"/>
              <a:t>Esempio aria pressione atmosferica a 20°C</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C2830AE8-6D65-0A44-C522-A0D5BD1BA1A9}"/>
                  </a:ext>
                </a:extLst>
              </p:cNvPr>
              <p:cNvSpPr txBox="1"/>
              <p:nvPr/>
            </p:nvSpPr>
            <p:spPr>
              <a:xfrm>
                <a:off x="475890" y="1663521"/>
                <a:ext cx="2648482" cy="276999"/>
              </a:xfrm>
              <a:prstGeom prst="rect">
                <a:avLst/>
              </a:prstGeom>
              <a:noFill/>
            </p:spPr>
            <p:txBody>
              <a:bodyPr wrap="none" lIns="0" tIns="0" rIns="0" bIns="0" rtlCol="0">
                <a:spAutoFit/>
              </a:bodyPr>
              <a:lstStyle/>
              <a:p>
                <a14:m>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=6.67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m:t>
                        </m:r>
                      </m:sup>
                    </m:sSup>
                  </m:oMath>
                </a14:m>
                <a:r>
                  <a:rPr lang="it-IT" dirty="0"/>
                  <a:t>cm mbar</a:t>
                </a:r>
              </a:p>
            </p:txBody>
          </p:sp>
        </mc:Choice>
        <mc:Fallback xmlns="">
          <p:sp>
            <p:nvSpPr>
              <p:cNvPr id="7" name="CasellaDiTesto 6">
                <a:extLst>
                  <a:ext uri="{FF2B5EF4-FFF2-40B4-BE49-F238E27FC236}">
                    <a16:creationId xmlns:a16="http://schemas.microsoft.com/office/drawing/2014/main" id="{C2830AE8-6D65-0A44-C522-A0D5BD1BA1A9}"/>
                  </a:ext>
                </a:extLst>
              </p:cNvPr>
              <p:cNvSpPr txBox="1">
                <a:spLocks noRot="1" noChangeAspect="1" noMove="1" noResize="1" noEditPoints="1" noAdjustHandles="1" noChangeArrowheads="1" noChangeShapeType="1" noTextEdit="1"/>
              </p:cNvSpPr>
              <p:nvPr/>
            </p:nvSpPr>
            <p:spPr>
              <a:xfrm>
                <a:off x="475890" y="1663521"/>
                <a:ext cx="2648482" cy="276999"/>
              </a:xfrm>
              <a:prstGeom prst="rect">
                <a:avLst/>
              </a:prstGeom>
              <a:blipFill>
                <a:blip r:embed="rId3"/>
                <a:stretch>
                  <a:fillRect l="-3218" t="-28889" r="-1839" b="-5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D1AF0902-762E-1840-566B-55741323AFD2}"/>
                  </a:ext>
                </a:extLst>
              </p:cNvPr>
              <p:cNvSpPr txBox="1"/>
              <p:nvPr/>
            </p:nvSpPr>
            <p:spPr>
              <a:xfrm>
                <a:off x="442091" y="2113811"/>
                <a:ext cx="4486275" cy="55585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6.67 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m:t>
                              </m:r>
                            </m:sup>
                          </m:sSup>
                          <m:r>
                            <m:rPr>
                              <m:sty m:val="p"/>
                            </m:rPr>
                            <a:rPr lang="it-IT" b="0" i="0" smtClean="0">
                              <a:latin typeface="Cambria Math" panose="02040503050406030204" pitchFamily="18" charset="0"/>
                              <a:ea typeface="Cambria Math" panose="02040503050406030204" pitchFamily="18" charset="0"/>
                            </a:rPr>
                            <m:t>cm</m:t>
                          </m:r>
                          <m:r>
                            <a:rPr lang="it-IT" b="0" i="0" smtClean="0">
                              <a:latin typeface="Cambria Math" panose="02040503050406030204" pitchFamily="18" charset="0"/>
                              <a:ea typeface="Cambria Math" panose="02040503050406030204" pitchFamily="18" charset="0"/>
                            </a:rPr>
                            <m:t> </m:t>
                          </m:r>
                          <m:r>
                            <m:rPr>
                              <m:sty m:val="p"/>
                            </m:rPr>
                            <a:rPr lang="it-IT" b="0" i="0" smtClean="0">
                              <a:latin typeface="Cambria Math" panose="02040503050406030204" pitchFamily="18" charset="0"/>
                              <a:ea typeface="Cambria Math" panose="02040503050406030204" pitchFamily="18" charset="0"/>
                            </a:rPr>
                            <m:t>mbar</m:t>
                          </m:r>
                        </m:num>
                        <m:den>
                          <m:r>
                            <a:rPr lang="it-IT" b="0" i="1" smtClean="0">
                              <a:latin typeface="Cambria Math" panose="02040503050406030204" pitchFamily="18" charset="0"/>
                              <a:ea typeface="Cambria Math" panose="02040503050406030204" pitchFamily="18" charset="0"/>
                            </a:rPr>
                            <m:t>1 </m:t>
                          </m:r>
                          <m:r>
                            <m:rPr>
                              <m:sty m:val="p"/>
                            </m:rPr>
                            <a:rPr lang="it-IT" b="0" i="0" smtClean="0">
                              <a:latin typeface="Cambria Math" panose="02040503050406030204" pitchFamily="18" charset="0"/>
                              <a:ea typeface="Cambria Math" panose="02040503050406030204" pitchFamily="18" charset="0"/>
                            </a:rPr>
                            <m:t>mbar</m:t>
                          </m:r>
                        </m:den>
                      </m:f>
                      <m:r>
                        <a:rPr lang="it-IT" b="0" i="1" smtClean="0">
                          <a:latin typeface="Cambria Math" panose="02040503050406030204" pitchFamily="18" charset="0"/>
                          <a:ea typeface="Cambria Math" panose="02040503050406030204" pitchFamily="18" charset="0"/>
                        </a:rPr>
                        <m:t>=66.7 </m:t>
                      </m:r>
                      <m:r>
                        <a:rPr lang="it-IT" b="0" i="1" smtClean="0">
                          <a:latin typeface="Cambria Math" panose="02040503050406030204" pitchFamily="18" charset="0"/>
                          <a:ea typeface="Cambria Math" panose="02040503050406030204" pitchFamily="18" charset="0"/>
                        </a:rPr>
                        <m:t>𝜇</m:t>
                      </m:r>
                      <m:r>
                        <m:rPr>
                          <m:sty m:val="p"/>
                        </m:rPr>
                        <a:rPr lang="it-IT" b="0" i="0" smtClean="0">
                          <a:latin typeface="Cambria Math" panose="02040503050406030204" pitchFamily="18" charset="0"/>
                          <a:ea typeface="Cambria Math" panose="02040503050406030204" pitchFamily="18" charset="0"/>
                        </a:rPr>
                        <m:t>m</m:t>
                      </m:r>
                    </m:oMath>
                  </m:oMathPara>
                </a14:m>
                <a:endParaRPr lang="it-IT" dirty="0"/>
              </a:p>
            </p:txBody>
          </p:sp>
        </mc:Choice>
        <mc:Fallback xmlns="">
          <p:sp>
            <p:nvSpPr>
              <p:cNvPr id="8" name="CasellaDiTesto 7">
                <a:extLst>
                  <a:ext uri="{FF2B5EF4-FFF2-40B4-BE49-F238E27FC236}">
                    <a16:creationId xmlns:a16="http://schemas.microsoft.com/office/drawing/2014/main" id="{D1AF0902-762E-1840-566B-55741323AFD2}"/>
                  </a:ext>
                </a:extLst>
              </p:cNvPr>
              <p:cNvSpPr txBox="1">
                <a:spLocks noRot="1" noChangeAspect="1" noMove="1" noResize="1" noEditPoints="1" noAdjustHandles="1" noChangeArrowheads="1" noChangeShapeType="1" noTextEdit="1"/>
              </p:cNvSpPr>
              <p:nvPr/>
            </p:nvSpPr>
            <p:spPr>
              <a:xfrm>
                <a:off x="442091" y="2113811"/>
                <a:ext cx="4486275" cy="555858"/>
              </a:xfrm>
              <a:prstGeom prst="rect">
                <a:avLst/>
              </a:prstGeom>
              <a:blipFill>
                <a:blip r:embed="rId4"/>
                <a:stretch>
                  <a:fillRect l="-1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AB47A351-F3AD-86B8-82DA-19EE072EB6D9}"/>
                  </a:ext>
                </a:extLst>
              </p:cNvPr>
              <p:cNvSpPr txBox="1"/>
              <p:nvPr/>
            </p:nvSpPr>
            <p:spPr>
              <a:xfrm>
                <a:off x="475890" y="1262700"/>
                <a:ext cx="1108893" cy="276999"/>
              </a:xfrm>
              <a:prstGeom prst="rect">
                <a:avLst/>
              </a:prstGeom>
              <a:noFill/>
            </p:spPr>
            <p:txBody>
              <a:bodyPr wrap="none" lIns="0" tIns="0" rIns="0" bIns="0" rtlCol="0">
                <a:spAutoFit/>
              </a:bodyPr>
              <a:lstStyle/>
              <a:p>
                <a14:m>
                  <m:oMath xmlns:m="http://schemas.openxmlformats.org/officeDocument/2006/math">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=1 </m:t>
                    </m:r>
                  </m:oMath>
                </a14:m>
                <a:r>
                  <a:rPr lang="it-IT" dirty="0"/>
                  <a:t>mbar</a:t>
                </a:r>
              </a:p>
            </p:txBody>
          </p:sp>
        </mc:Choice>
        <mc:Fallback xmlns="">
          <p:sp>
            <p:nvSpPr>
              <p:cNvPr id="12" name="CasellaDiTesto 11">
                <a:extLst>
                  <a:ext uri="{FF2B5EF4-FFF2-40B4-BE49-F238E27FC236}">
                    <a16:creationId xmlns:a16="http://schemas.microsoft.com/office/drawing/2014/main" id="{AB47A351-F3AD-86B8-82DA-19EE072EB6D9}"/>
                  </a:ext>
                </a:extLst>
              </p:cNvPr>
              <p:cNvSpPr txBox="1">
                <a:spLocks noRot="1" noChangeAspect="1" noMove="1" noResize="1" noEditPoints="1" noAdjustHandles="1" noChangeArrowheads="1" noChangeShapeType="1" noTextEdit="1"/>
              </p:cNvSpPr>
              <p:nvPr/>
            </p:nvSpPr>
            <p:spPr>
              <a:xfrm>
                <a:off x="475890" y="1262700"/>
                <a:ext cx="1108893" cy="276999"/>
              </a:xfrm>
              <a:prstGeom prst="rect">
                <a:avLst/>
              </a:prstGeom>
              <a:blipFill>
                <a:blip r:embed="rId5"/>
                <a:stretch>
                  <a:fillRect l="-7692" t="-28261" r="-12088" b="-50000"/>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8D3C8EBA-E6B8-2A01-395B-FCF873E2ADB5}"/>
              </a:ext>
            </a:extLst>
          </p:cNvPr>
          <p:cNvSpPr txBox="1"/>
          <p:nvPr/>
        </p:nvSpPr>
        <p:spPr>
          <a:xfrm>
            <a:off x="287813" y="3004181"/>
            <a:ext cx="4999061" cy="369332"/>
          </a:xfrm>
          <a:prstGeom prst="rect">
            <a:avLst/>
          </a:prstGeom>
          <a:noFill/>
        </p:spPr>
        <p:txBody>
          <a:bodyPr wrap="none" rtlCol="0">
            <a:spAutoFit/>
          </a:bodyPr>
          <a:lstStyle/>
          <a:p>
            <a:r>
              <a:rPr lang="it-IT" b="1" dirty="0"/>
              <a:t>Esempio idrogeno pressione nel range UHV a 20°C </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28564122-BCD8-A10B-B114-6F63590C6122}"/>
                  </a:ext>
                </a:extLst>
              </p:cNvPr>
              <p:cNvSpPr txBox="1"/>
              <p:nvPr/>
            </p:nvSpPr>
            <p:spPr>
              <a:xfrm>
                <a:off x="442091" y="4014751"/>
                <a:ext cx="2401619" cy="276999"/>
              </a:xfrm>
              <a:prstGeom prst="rect">
                <a:avLst/>
              </a:prstGeom>
              <a:noFill/>
            </p:spPr>
            <p:txBody>
              <a:bodyPr wrap="none" lIns="0" tIns="0" rIns="0" bIns="0" rtlCol="0">
                <a:spAutoFit/>
              </a:bodyPr>
              <a:lstStyle/>
              <a:p>
                <a14:m>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=12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m:t>
                        </m:r>
                      </m:sup>
                    </m:sSup>
                  </m:oMath>
                </a14:m>
                <a:r>
                  <a:rPr lang="it-IT" dirty="0"/>
                  <a:t>cm mbar</a:t>
                </a:r>
              </a:p>
            </p:txBody>
          </p:sp>
        </mc:Choice>
        <mc:Fallback xmlns="">
          <p:sp>
            <p:nvSpPr>
              <p:cNvPr id="13" name="CasellaDiTesto 12">
                <a:extLst>
                  <a:ext uri="{FF2B5EF4-FFF2-40B4-BE49-F238E27FC236}">
                    <a16:creationId xmlns:a16="http://schemas.microsoft.com/office/drawing/2014/main" id="{28564122-BCD8-A10B-B114-6F63590C6122}"/>
                  </a:ext>
                </a:extLst>
              </p:cNvPr>
              <p:cNvSpPr txBox="1">
                <a:spLocks noRot="1" noChangeAspect="1" noMove="1" noResize="1" noEditPoints="1" noAdjustHandles="1" noChangeArrowheads="1" noChangeShapeType="1" noTextEdit="1"/>
              </p:cNvSpPr>
              <p:nvPr/>
            </p:nvSpPr>
            <p:spPr>
              <a:xfrm>
                <a:off x="442091" y="4014751"/>
                <a:ext cx="2401619" cy="276999"/>
              </a:xfrm>
              <a:prstGeom prst="rect">
                <a:avLst/>
              </a:prstGeom>
              <a:blipFill>
                <a:blip r:embed="rId6"/>
                <a:stretch>
                  <a:fillRect l="-3562" t="-28889" r="-5089" b="-5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1B9C1131-80B3-338E-30D1-15C5F5ADC255}"/>
                  </a:ext>
                </a:extLst>
              </p:cNvPr>
              <p:cNvSpPr txBox="1"/>
              <p:nvPr/>
            </p:nvSpPr>
            <p:spPr>
              <a:xfrm>
                <a:off x="404031" y="4439471"/>
                <a:ext cx="4486275" cy="57272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it-IT"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12 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m:t>
                              </m:r>
                            </m:sup>
                          </m:sSup>
                          <m:r>
                            <m:rPr>
                              <m:sty m:val="p"/>
                            </m:rPr>
                            <a:rPr lang="it-IT" b="0" i="0" smtClean="0">
                              <a:latin typeface="Cambria Math" panose="02040503050406030204" pitchFamily="18" charset="0"/>
                              <a:ea typeface="Cambria Math" panose="02040503050406030204" pitchFamily="18" charset="0"/>
                            </a:rPr>
                            <m:t>cm</m:t>
                          </m:r>
                          <m:r>
                            <a:rPr lang="it-IT" b="0" i="0" smtClean="0">
                              <a:latin typeface="Cambria Math" panose="02040503050406030204" pitchFamily="18" charset="0"/>
                              <a:ea typeface="Cambria Math" panose="02040503050406030204" pitchFamily="18" charset="0"/>
                            </a:rPr>
                            <m:t> </m:t>
                          </m:r>
                          <m:r>
                            <m:rPr>
                              <m:sty m:val="p"/>
                            </m:rPr>
                            <a:rPr lang="it-IT" b="0" i="0" smtClean="0">
                              <a:latin typeface="Cambria Math" panose="02040503050406030204" pitchFamily="18" charset="0"/>
                              <a:ea typeface="Cambria Math" panose="02040503050406030204" pitchFamily="18" charset="0"/>
                            </a:rPr>
                            <m:t>mbar</m:t>
                          </m:r>
                        </m:num>
                        <m:den>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−8</m:t>
                              </m:r>
                            </m:sup>
                          </m:sSup>
                          <m:r>
                            <a:rPr lang="it-IT" b="0" i="1" smtClean="0">
                              <a:latin typeface="Cambria Math" panose="02040503050406030204" pitchFamily="18" charset="0"/>
                              <a:ea typeface="Cambria Math" panose="02040503050406030204" pitchFamily="18" charset="0"/>
                            </a:rPr>
                            <m:t> </m:t>
                          </m:r>
                          <m:r>
                            <m:rPr>
                              <m:sty m:val="p"/>
                            </m:rPr>
                            <a:rPr lang="it-IT" b="0" i="0" smtClean="0">
                              <a:latin typeface="Cambria Math" panose="02040503050406030204" pitchFamily="18" charset="0"/>
                              <a:ea typeface="Cambria Math" panose="02040503050406030204" pitchFamily="18" charset="0"/>
                            </a:rPr>
                            <m:t>mbar</m:t>
                          </m:r>
                        </m:den>
                      </m:f>
                      <m:r>
                        <a:rPr lang="it-IT" b="0" i="1" smtClean="0">
                          <a:latin typeface="Cambria Math" panose="02040503050406030204" pitchFamily="18" charset="0"/>
                          <a:ea typeface="Cambria Math" panose="02040503050406030204" pitchFamily="18" charset="0"/>
                        </a:rPr>
                        <m:t>=12 </m:t>
                      </m:r>
                      <m:r>
                        <m:rPr>
                          <m:sty m:val="p"/>
                        </m:rPr>
                        <a:rPr lang="it-IT" b="0" i="0" smtClean="0">
                          <a:latin typeface="Cambria Math" panose="02040503050406030204" pitchFamily="18" charset="0"/>
                          <a:ea typeface="Cambria Math" panose="02040503050406030204" pitchFamily="18" charset="0"/>
                        </a:rPr>
                        <m:t>km</m:t>
                      </m:r>
                    </m:oMath>
                  </m:oMathPara>
                </a14:m>
                <a:endParaRPr lang="it-IT" dirty="0"/>
              </a:p>
            </p:txBody>
          </p:sp>
        </mc:Choice>
        <mc:Fallback xmlns="">
          <p:sp>
            <p:nvSpPr>
              <p:cNvPr id="14" name="CasellaDiTesto 13">
                <a:extLst>
                  <a:ext uri="{FF2B5EF4-FFF2-40B4-BE49-F238E27FC236}">
                    <a16:creationId xmlns:a16="http://schemas.microsoft.com/office/drawing/2014/main" id="{1B9C1131-80B3-338E-30D1-15C5F5ADC255}"/>
                  </a:ext>
                </a:extLst>
              </p:cNvPr>
              <p:cNvSpPr txBox="1">
                <a:spLocks noRot="1" noChangeAspect="1" noMove="1" noResize="1" noEditPoints="1" noAdjustHandles="1" noChangeArrowheads="1" noChangeShapeType="1" noTextEdit="1"/>
              </p:cNvSpPr>
              <p:nvPr/>
            </p:nvSpPr>
            <p:spPr>
              <a:xfrm>
                <a:off x="404031" y="4439471"/>
                <a:ext cx="4486275" cy="572721"/>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F02D1418-1BCB-8DF0-28C1-F91FE07C837D}"/>
                  </a:ext>
                </a:extLst>
              </p:cNvPr>
              <p:cNvSpPr txBox="1"/>
              <p:nvPr/>
            </p:nvSpPr>
            <p:spPr>
              <a:xfrm>
                <a:off x="428625" y="3442309"/>
                <a:ext cx="1467902" cy="276999"/>
              </a:xfrm>
              <a:prstGeom prst="rect">
                <a:avLst/>
              </a:prstGeom>
              <a:noFill/>
            </p:spPr>
            <p:txBody>
              <a:bodyPr wrap="none" lIns="0" tIns="0" rIns="0" bIns="0" rtlCol="0">
                <a:spAutoFit/>
              </a:bodyPr>
              <a:lstStyle/>
              <a:p>
                <a14:m>
                  <m:oMath xmlns:m="http://schemas.openxmlformats.org/officeDocument/2006/math">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−8</m:t>
                        </m:r>
                      </m:sup>
                    </m:sSup>
                  </m:oMath>
                </a14:m>
                <a:r>
                  <a:rPr lang="it-IT" dirty="0"/>
                  <a:t> mbar</a:t>
                </a:r>
              </a:p>
            </p:txBody>
          </p:sp>
        </mc:Choice>
        <mc:Fallback xmlns="">
          <p:sp>
            <p:nvSpPr>
              <p:cNvPr id="15" name="CasellaDiTesto 14">
                <a:extLst>
                  <a:ext uri="{FF2B5EF4-FFF2-40B4-BE49-F238E27FC236}">
                    <a16:creationId xmlns:a16="http://schemas.microsoft.com/office/drawing/2014/main" id="{F02D1418-1BCB-8DF0-28C1-F91FE07C837D}"/>
                  </a:ext>
                </a:extLst>
              </p:cNvPr>
              <p:cNvSpPr txBox="1">
                <a:spLocks noRot="1" noChangeAspect="1" noMove="1" noResize="1" noEditPoints="1" noAdjustHandles="1" noChangeArrowheads="1" noChangeShapeType="1" noTextEdit="1"/>
              </p:cNvSpPr>
              <p:nvPr/>
            </p:nvSpPr>
            <p:spPr>
              <a:xfrm>
                <a:off x="428625" y="3442309"/>
                <a:ext cx="1467902" cy="276999"/>
              </a:xfrm>
              <a:prstGeom prst="rect">
                <a:avLst/>
              </a:prstGeom>
              <a:blipFill>
                <a:blip r:embed="rId8"/>
                <a:stretch>
                  <a:fillRect l="-5809" t="-28889" r="-9129" b="-51111"/>
                </a:stretch>
              </a:blipFill>
            </p:spPr>
            <p:txBody>
              <a:bodyPr/>
              <a:lstStyle/>
              <a:p>
                <a:r>
                  <a:rPr lang="it-IT">
                    <a:noFill/>
                  </a:rPr>
                  <a:t> </a:t>
                </a:r>
              </a:p>
            </p:txBody>
          </p:sp>
        </mc:Fallback>
      </mc:AlternateContent>
      <p:sp>
        <p:nvSpPr>
          <p:cNvPr id="16" name="CasellaDiTesto 15">
            <a:extLst>
              <a:ext uri="{FF2B5EF4-FFF2-40B4-BE49-F238E27FC236}">
                <a16:creationId xmlns:a16="http://schemas.microsoft.com/office/drawing/2014/main" id="{C669A771-15E8-A973-7F32-C646413506CF}"/>
              </a:ext>
            </a:extLst>
          </p:cNvPr>
          <p:cNvSpPr txBox="1"/>
          <p:nvPr/>
        </p:nvSpPr>
        <p:spPr>
          <a:xfrm>
            <a:off x="327498" y="5194469"/>
            <a:ext cx="5768502" cy="369332"/>
          </a:xfrm>
          <a:prstGeom prst="rect">
            <a:avLst/>
          </a:prstGeom>
          <a:noFill/>
        </p:spPr>
        <p:txBody>
          <a:bodyPr wrap="none" rtlCol="0">
            <a:spAutoFit/>
          </a:bodyPr>
          <a:lstStyle/>
          <a:p>
            <a:r>
              <a:rPr lang="it-IT" b="1" dirty="0"/>
              <a:t>Esempio idrogeno pressione nel range UHV a -196°C = 77K </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812ADA-3707-41A6-8D4A-437449AA682A}"/>
                  </a:ext>
                </a:extLst>
              </p:cNvPr>
              <p:cNvSpPr txBox="1"/>
              <p:nvPr/>
            </p:nvSpPr>
            <p:spPr>
              <a:xfrm>
                <a:off x="404031" y="6136243"/>
                <a:ext cx="476662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ea typeface="Cambria Math" panose="02040503050406030204" pitchFamily="18" charset="0"/>
                            </a:rPr>
                            <m:t>77</m:t>
                          </m:r>
                          <m:r>
                            <a:rPr lang="it-IT" b="0" i="1" smtClean="0">
                              <a:latin typeface="Cambria Math" panose="02040503050406030204" pitchFamily="18" charset="0"/>
                              <a:ea typeface="Cambria Math" panose="02040503050406030204" pitchFamily="18" charset="0"/>
                            </a:rPr>
                            <m:t>𝐾</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ea typeface="Cambria Math" panose="02040503050406030204" pitchFamily="18" charset="0"/>
                            </a:rPr>
                            <m:t>293</m:t>
                          </m:r>
                          <m:r>
                            <a:rPr lang="it-IT" i="1">
                              <a:latin typeface="Cambria Math" panose="02040503050406030204" pitchFamily="18" charset="0"/>
                              <a:ea typeface="Cambria Math" panose="02040503050406030204" pitchFamily="18" charset="0"/>
                            </a:rPr>
                            <m:t>𝐾</m:t>
                          </m:r>
                        </m:sub>
                      </m:sSub>
                      <m:f>
                        <m:fPr>
                          <m:ctrlPr>
                            <a:rPr lang="it-IT"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77</m:t>
                          </m:r>
                          <m:r>
                            <a:rPr lang="it-IT" b="0" i="1" smtClean="0">
                              <a:latin typeface="Cambria Math" panose="02040503050406030204" pitchFamily="18" charset="0"/>
                              <a:ea typeface="Cambria Math" panose="02040503050406030204" pitchFamily="18" charset="0"/>
                            </a:rPr>
                            <m:t>𝐾</m:t>
                          </m:r>
                        </m:num>
                        <m:den>
                          <m:r>
                            <a:rPr lang="it-IT" b="0" i="1" smtClean="0">
                              <a:latin typeface="Cambria Math" panose="02040503050406030204" pitchFamily="18" charset="0"/>
                              <a:ea typeface="Cambria Math" panose="02040503050406030204" pitchFamily="18" charset="0"/>
                            </a:rPr>
                            <m:t>293</m:t>
                          </m:r>
                          <m:r>
                            <a:rPr lang="it-IT" b="0" i="1" smtClean="0">
                              <a:latin typeface="Cambria Math" panose="02040503050406030204" pitchFamily="18" charset="0"/>
                              <a:ea typeface="Cambria Math" panose="02040503050406030204" pitchFamily="18" charset="0"/>
                            </a:rPr>
                            <m:t>𝐾</m:t>
                          </m:r>
                        </m:den>
                      </m:f>
                      <m:r>
                        <a:rPr lang="it-IT" b="0" i="1" smtClean="0">
                          <a:latin typeface="Cambria Math" panose="02040503050406030204" pitchFamily="18" charset="0"/>
                          <a:ea typeface="Cambria Math" panose="02040503050406030204" pitchFamily="18" charset="0"/>
                        </a:rPr>
                        <m:t>=12 </m:t>
                      </m:r>
                      <m:r>
                        <a:rPr lang="it-IT" b="0" i="1" smtClean="0">
                          <a:latin typeface="Cambria Math" panose="02040503050406030204" pitchFamily="18" charset="0"/>
                          <a:ea typeface="Cambria Math" panose="02040503050406030204" pitchFamily="18" charset="0"/>
                        </a:rPr>
                        <m:t>𝑘𝑚</m:t>
                      </m:r>
                      <m:r>
                        <a:rPr lang="it-IT" b="0" i="1" smtClean="0">
                          <a:latin typeface="Cambria Math" panose="02040503050406030204" pitchFamily="18" charset="0"/>
                          <a:ea typeface="Cambria Math" panose="02040503050406030204" pitchFamily="18" charset="0"/>
                        </a:rPr>
                        <m:t> </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3.805</m:t>
                          </m:r>
                        </m:den>
                      </m:f>
                      <m:r>
                        <a:rPr lang="it-IT" b="0" i="1" smtClean="0">
                          <a:latin typeface="Cambria Math" panose="02040503050406030204" pitchFamily="18" charset="0"/>
                          <a:ea typeface="Cambria Math" panose="02040503050406030204" pitchFamily="18" charset="0"/>
                        </a:rPr>
                        <m:t>=3.154 </m:t>
                      </m:r>
                      <m:r>
                        <a:rPr lang="it-IT" b="0" i="1" smtClean="0">
                          <a:latin typeface="Cambria Math" panose="02040503050406030204" pitchFamily="18" charset="0"/>
                          <a:ea typeface="Cambria Math" panose="02040503050406030204" pitchFamily="18" charset="0"/>
                        </a:rPr>
                        <m:t>𝑘𝑚</m:t>
                      </m:r>
                    </m:oMath>
                  </m:oMathPara>
                </a14:m>
                <a:endParaRPr lang="it-IT" dirty="0"/>
              </a:p>
            </p:txBody>
          </p:sp>
        </mc:Choice>
        <mc:Fallback xmlns="">
          <p:sp>
            <p:nvSpPr>
              <p:cNvPr id="17" name="CasellaDiTesto 16">
                <a:extLst>
                  <a:ext uri="{FF2B5EF4-FFF2-40B4-BE49-F238E27FC236}">
                    <a16:creationId xmlns:a16="http://schemas.microsoft.com/office/drawing/2014/main" id="{73812ADA-3707-41A6-8D4A-437449AA682A}"/>
                  </a:ext>
                </a:extLst>
              </p:cNvPr>
              <p:cNvSpPr txBox="1">
                <a:spLocks noRot="1" noChangeAspect="1" noMove="1" noResize="1" noEditPoints="1" noAdjustHandles="1" noChangeArrowheads="1" noChangeShapeType="1" noTextEdit="1"/>
              </p:cNvSpPr>
              <p:nvPr/>
            </p:nvSpPr>
            <p:spPr>
              <a:xfrm>
                <a:off x="404031" y="6136243"/>
                <a:ext cx="4766626" cy="520463"/>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92BFB8F0-3CC8-D8A0-678D-59486CD0CA4B}"/>
                  </a:ext>
                </a:extLst>
              </p:cNvPr>
              <p:cNvSpPr txBox="1"/>
              <p:nvPr/>
            </p:nvSpPr>
            <p:spPr>
              <a:xfrm>
                <a:off x="404031" y="5676967"/>
                <a:ext cx="1467902" cy="276999"/>
              </a:xfrm>
              <a:prstGeom prst="rect">
                <a:avLst/>
              </a:prstGeom>
              <a:noFill/>
            </p:spPr>
            <p:txBody>
              <a:bodyPr wrap="none" lIns="0" tIns="0" rIns="0" bIns="0" rtlCol="0">
                <a:spAutoFit/>
              </a:bodyPr>
              <a:lstStyle/>
              <a:p>
                <a14:m>
                  <m:oMath xmlns:m="http://schemas.openxmlformats.org/officeDocument/2006/math">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−8</m:t>
                        </m:r>
                      </m:sup>
                    </m:sSup>
                  </m:oMath>
                </a14:m>
                <a:r>
                  <a:rPr lang="it-IT" dirty="0"/>
                  <a:t> mbar</a:t>
                </a:r>
              </a:p>
            </p:txBody>
          </p:sp>
        </mc:Choice>
        <mc:Fallback xmlns="">
          <p:sp>
            <p:nvSpPr>
              <p:cNvPr id="18" name="CasellaDiTesto 17">
                <a:extLst>
                  <a:ext uri="{FF2B5EF4-FFF2-40B4-BE49-F238E27FC236}">
                    <a16:creationId xmlns:a16="http://schemas.microsoft.com/office/drawing/2014/main" id="{92BFB8F0-3CC8-D8A0-678D-59486CD0CA4B}"/>
                  </a:ext>
                </a:extLst>
              </p:cNvPr>
              <p:cNvSpPr txBox="1">
                <a:spLocks noRot="1" noChangeAspect="1" noMove="1" noResize="1" noEditPoints="1" noAdjustHandles="1" noChangeArrowheads="1" noChangeShapeType="1" noTextEdit="1"/>
              </p:cNvSpPr>
              <p:nvPr/>
            </p:nvSpPr>
            <p:spPr>
              <a:xfrm>
                <a:off x="404031" y="5676967"/>
                <a:ext cx="1467902" cy="276999"/>
              </a:xfrm>
              <a:prstGeom prst="rect">
                <a:avLst/>
              </a:prstGeom>
              <a:blipFill>
                <a:blip r:embed="rId10"/>
                <a:stretch>
                  <a:fillRect l="-5809" t="-28261" r="-9129" b="-50000"/>
                </a:stretch>
              </a:blipFill>
            </p:spPr>
            <p:txBody>
              <a:bodyPr/>
              <a:lstStyle/>
              <a:p>
                <a:r>
                  <a:rPr lang="it-IT">
                    <a:noFill/>
                  </a:rPr>
                  <a:t> </a:t>
                </a:r>
              </a:p>
            </p:txBody>
          </p:sp>
        </mc:Fallback>
      </mc:AlternateContent>
    </p:spTree>
    <p:extLst>
      <p:ext uri="{BB962C8B-B14F-4D97-AF65-F5344CB8AC3E}">
        <p14:creationId xmlns:p14="http://schemas.microsoft.com/office/powerpoint/2010/main" val="410008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DDE71A-BD04-20D1-26C6-FAE2DF9B7AFD}"/>
              </a:ext>
            </a:extLst>
          </p:cNvPr>
          <p:cNvSpPr>
            <a:spLocks noGrp="1"/>
          </p:cNvSpPr>
          <p:nvPr>
            <p:ph type="title"/>
          </p:nvPr>
        </p:nvSpPr>
        <p:spPr/>
        <p:txBody>
          <a:bodyPr>
            <a:normAutofit fontScale="90000"/>
          </a:bodyPr>
          <a:lstStyle/>
          <a:p>
            <a:r>
              <a:rPr lang="it-IT" dirty="0"/>
              <a:t>Urti alla Superficie</a:t>
            </a:r>
          </a:p>
        </p:txBody>
      </p:sp>
      <p:sp>
        <p:nvSpPr>
          <p:cNvPr id="3" name="Segnaposto contenuto 2">
            <a:extLst>
              <a:ext uri="{FF2B5EF4-FFF2-40B4-BE49-F238E27FC236}">
                <a16:creationId xmlns:a16="http://schemas.microsoft.com/office/drawing/2014/main" id="{F3152EB7-0807-EB0B-5489-C3B529A2B72C}"/>
              </a:ext>
            </a:extLst>
          </p:cNvPr>
          <p:cNvSpPr>
            <a:spLocks noGrp="1"/>
          </p:cNvSpPr>
          <p:nvPr>
            <p:ph idx="1"/>
          </p:nvPr>
        </p:nvSpPr>
        <p:spPr>
          <a:xfrm>
            <a:off x="391592" y="1002137"/>
            <a:ext cx="10515600" cy="391954"/>
          </a:xfrm>
        </p:spPr>
        <p:txBody>
          <a:bodyPr>
            <a:normAutofit/>
          </a:bodyPr>
          <a:lstStyle/>
          <a:p>
            <a:r>
              <a:rPr lang="it-IT" sz="1600" b="1" dirty="0"/>
              <a:t>Gli urti per unità di tempo su una superficie</a:t>
            </a:r>
          </a:p>
        </p:txBody>
      </p:sp>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4250E29D-901A-083B-3D19-501F5E4B8C99}"/>
                  </a:ext>
                </a:extLst>
              </p:cNvPr>
              <p:cNvSpPr txBox="1"/>
              <p:nvPr/>
            </p:nvSpPr>
            <p:spPr>
              <a:xfrm>
                <a:off x="5056133" y="760276"/>
                <a:ext cx="1548299" cy="721864"/>
              </a:xfrm>
              <a:prstGeom prst="rect">
                <a:avLst/>
              </a:prstGeom>
              <a:noFill/>
              <a:ln>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𝐽</m:t>
                          </m:r>
                        </m:e>
                        <m:sub>
                          <m:r>
                            <a:rPr lang="it-IT" sz="2400" b="0" i="1" smtClean="0">
                              <a:latin typeface="Cambria Math" panose="02040503050406030204" pitchFamily="18" charset="0"/>
                            </a:rPr>
                            <m:t>𝐴</m:t>
                          </m:r>
                        </m:sub>
                      </m:sSub>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𝑛</m:t>
                          </m:r>
                          <m:r>
                            <a:rPr lang="it-IT" sz="2400" b="0" i="1" smtClean="0">
                              <a:latin typeface="Cambria Math" panose="02040503050406030204" pitchFamily="18" charset="0"/>
                            </a:rPr>
                            <m:t> </m:t>
                          </m:r>
                          <m:bar>
                            <m:barPr>
                              <m:pos m:val="top"/>
                              <m:ctrlPr>
                                <a:rPr lang="it-IT" sz="2400" i="1">
                                  <a:latin typeface="Cambria Math" panose="02040503050406030204" pitchFamily="18" charset="0"/>
                                </a:rPr>
                              </m:ctrlPr>
                            </m:barPr>
                            <m:e>
                              <m:r>
                                <a:rPr lang="it-IT" sz="2400" i="1">
                                  <a:latin typeface="Cambria Math" panose="02040503050406030204" pitchFamily="18" charset="0"/>
                                </a:rPr>
                                <m:t>𝑐</m:t>
                              </m:r>
                            </m:e>
                          </m:bar>
                        </m:num>
                        <m:den>
                          <m:r>
                            <a:rPr lang="it-IT" sz="2400" b="0" i="1" smtClean="0">
                              <a:latin typeface="Cambria Math" panose="02040503050406030204" pitchFamily="18" charset="0"/>
                              <a:ea typeface="Cambria Math" panose="02040503050406030204" pitchFamily="18" charset="0"/>
                            </a:rPr>
                            <m:t>4</m:t>
                          </m:r>
                        </m:den>
                      </m:f>
                      <m:r>
                        <a:rPr lang="it-IT" sz="2400" b="0" i="1" smtClean="0">
                          <a:latin typeface="Cambria Math" panose="02040503050406030204" pitchFamily="18" charset="0"/>
                          <a:ea typeface="Cambria Math" panose="02040503050406030204" pitchFamily="18" charset="0"/>
                        </a:rPr>
                        <m:t>𝐴</m:t>
                      </m:r>
                    </m:oMath>
                  </m:oMathPara>
                </a14:m>
                <a:endParaRPr lang="it-IT" sz="2400" dirty="0"/>
              </a:p>
            </p:txBody>
          </p:sp>
        </mc:Choice>
        <mc:Fallback xmlns="">
          <p:sp>
            <p:nvSpPr>
              <p:cNvPr id="89" name="CasellaDiTesto 88">
                <a:extLst>
                  <a:ext uri="{FF2B5EF4-FFF2-40B4-BE49-F238E27FC236}">
                    <a16:creationId xmlns:a16="http://schemas.microsoft.com/office/drawing/2014/main" id="{4250E29D-901A-083B-3D19-501F5E4B8C99}"/>
                  </a:ext>
                </a:extLst>
              </p:cNvPr>
              <p:cNvSpPr txBox="1">
                <a:spLocks noRot="1" noChangeAspect="1" noMove="1" noResize="1" noEditPoints="1" noAdjustHandles="1" noChangeArrowheads="1" noChangeShapeType="1" noTextEdit="1"/>
              </p:cNvSpPr>
              <p:nvPr/>
            </p:nvSpPr>
            <p:spPr>
              <a:xfrm>
                <a:off x="5056133" y="760276"/>
                <a:ext cx="1548299" cy="721864"/>
              </a:xfrm>
              <a:prstGeom prst="rect">
                <a:avLst/>
              </a:prstGeom>
              <a:blipFill>
                <a:blip r:embed="rId2"/>
                <a:stretch>
                  <a:fillRect/>
                </a:stretch>
              </a:blipFill>
              <a:ln>
                <a:solidFill>
                  <a:srgbClr val="FF0000"/>
                </a:solidFill>
              </a:ln>
            </p:spPr>
            <p:txBody>
              <a:bodyPr/>
              <a:lstStyle/>
              <a:p>
                <a:r>
                  <a:rPr lang="it-IT">
                    <a:noFill/>
                  </a:rPr>
                  <a:t> </a:t>
                </a:r>
              </a:p>
            </p:txBody>
          </p:sp>
        </mc:Fallback>
      </mc:AlternateContent>
      <p:grpSp>
        <p:nvGrpSpPr>
          <p:cNvPr id="4" name="Gruppo 3">
            <a:extLst>
              <a:ext uri="{FF2B5EF4-FFF2-40B4-BE49-F238E27FC236}">
                <a16:creationId xmlns:a16="http://schemas.microsoft.com/office/drawing/2014/main" id="{61E9D1EF-ABF6-5221-7F2F-50E65014FD3E}"/>
              </a:ext>
            </a:extLst>
          </p:cNvPr>
          <p:cNvGrpSpPr/>
          <p:nvPr/>
        </p:nvGrpSpPr>
        <p:grpSpPr>
          <a:xfrm>
            <a:off x="8074466" y="271888"/>
            <a:ext cx="3233103" cy="4341790"/>
            <a:chOff x="7849751" y="1157011"/>
            <a:chExt cx="3233103" cy="4341790"/>
          </a:xfrm>
        </p:grpSpPr>
        <p:sp>
          <p:nvSpPr>
            <p:cNvPr id="8" name="Rectangle 2">
              <a:extLst>
                <a:ext uri="{FF2B5EF4-FFF2-40B4-BE49-F238E27FC236}">
                  <a16:creationId xmlns:a16="http://schemas.microsoft.com/office/drawing/2014/main" id="{35B32274-A009-7739-28C6-5DB505D971CE}"/>
                </a:ext>
              </a:extLst>
            </p:cNvPr>
            <p:cNvSpPr/>
            <p:nvPr/>
          </p:nvSpPr>
          <p:spPr>
            <a:xfrm rot="16200000">
              <a:off x="8277760" y="3164864"/>
              <a:ext cx="2402270" cy="2265603"/>
            </a:xfrm>
            <a:prstGeom prst="rect">
              <a:avLst/>
            </a:prstGeom>
            <a:solidFill>
              <a:srgbClr val="9BBB59">
                <a:lumMod val="60000"/>
                <a:lumOff val="40000"/>
              </a:srgbClr>
            </a:solidFill>
            <a:ln w="9525" cap="flat" cmpd="sng" algn="ctr">
              <a:solidFill>
                <a:srgbClr val="4F81BD">
                  <a:shade val="95000"/>
                  <a:satMod val="105000"/>
                </a:srgbClr>
              </a:solidFill>
              <a:prstDash val="solid"/>
            </a:ln>
            <a:effectLst/>
            <a:scene3d>
              <a:camera prst="isometricOffAxis2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val 6">
              <a:extLst>
                <a:ext uri="{FF2B5EF4-FFF2-40B4-BE49-F238E27FC236}">
                  <a16:creationId xmlns:a16="http://schemas.microsoft.com/office/drawing/2014/main" id="{A98A99BB-6ED5-9B12-8002-82CF591F6906}"/>
                </a:ext>
              </a:extLst>
            </p:cNvPr>
            <p:cNvSpPr/>
            <p:nvPr/>
          </p:nvSpPr>
          <p:spPr>
            <a:xfrm rot="16200000">
              <a:off x="9226668" y="3586800"/>
              <a:ext cx="556271" cy="1354737"/>
            </a:xfrm>
            <a:prstGeom prst="ellipse">
              <a:avLst/>
            </a:prstGeom>
            <a:solidFill>
              <a:srgbClr val="FFFF00"/>
            </a:solidFill>
            <a:ln w="9525" cap="flat" cmpd="sng" algn="ctr">
              <a:solidFill>
                <a:srgbClr val="4F81BD">
                  <a:shade val="95000"/>
                  <a:satMod val="105000"/>
                </a:srgbClr>
              </a:solidFill>
              <a:prstDash val="solid"/>
            </a:ln>
            <a:effectLst/>
            <a:scene3d>
              <a:camera prst="isometricOffAxis2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Oval 8">
              <a:extLst>
                <a:ext uri="{FF2B5EF4-FFF2-40B4-BE49-F238E27FC236}">
                  <a16:creationId xmlns:a16="http://schemas.microsoft.com/office/drawing/2014/main" id="{CD18D3C0-4588-2688-79E4-3CBD6D121D4F}"/>
                </a:ext>
              </a:extLst>
            </p:cNvPr>
            <p:cNvSpPr/>
            <p:nvPr/>
          </p:nvSpPr>
          <p:spPr>
            <a:xfrm rot="16200000">
              <a:off x="8296046" y="2140355"/>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Oval 10">
              <a:extLst>
                <a:ext uri="{FF2B5EF4-FFF2-40B4-BE49-F238E27FC236}">
                  <a16:creationId xmlns:a16="http://schemas.microsoft.com/office/drawing/2014/main" id="{64BB9527-EF0B-3A13-F731-FE56E407F440}"/>
                </a:ext>
              </a:extLst>
            </p:cNvPr>
            <p:cNvSpPr/>
            <p:nvPr/>
          </p:nvSpPr>
          <p:spPr>
            <a:xfrm rot="16200000">
              <a:off x="8230185" y="1980818"/>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Oval 11">
              <a:extLst>
                <a:ext uri="{FF2B5EF4-FFF2-40B4-BE49-F238E27FC236}">
                  <a16:creationId xmlns:a16="http://schemas.microsoft.com/office/drawing/2014/main" id="{05733F9F-DD91-6E00-0A9F-91F366089FDD}"/>
                </a:ext>
              </a:extLst>
            </p:cNvPr>
            <p:cNvSpPr/>
            <p:nvPr/>
          </p:nvSpPr>
          <p:spPr>
            <a:xfrm rot="16200000">
              <a:off x="8662083" y="276577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Oval 12">
              <a:extLst>
                <a:ext uri="{FF2B5EF4-FFF2-40B4-BE49-F238E27FC236}">
                  <a16:creationId xmlns:a16="http://schemas.microsoft.com/office/drawing/2014/main" id="{D097AA65-E886-4C59-977E-450023D8C5CC}"/>
                </a:ext>
              </a:extLst>
            </p:cNvPr>
            <p:cNvSpPr/>
            <p:nvPr/>
          </p:nvSpPr>
          <p:spPr>
            <a:xfrm rot="16200000">
              <a:off x="9027098" y="219830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Oval 13">
              <a:extLst>
                <a:ext uri="{FF2B5EF4-FFF2-40B4-BE49-F238E27FC236}">
                  <a16:creationId xmlns:a16="http://schemas.microsoft.com/office/drawing/2014/main" id="{BEDB1E3F-EA94-CF8A-E976-D3DBE51FFDD2}"/>
                </a:ext>
              </a:extLst>
            </p:cNvPr>
            <p:cNvSpPr/>
            <p:nvPr/>
          </p:nvSpPr>
          <p:spPr>
            <a:xfrm rot="16200000">
              <a:off x="8731018" y="1705382"/>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Oval 14">
              <a:extLst>
                <a:ext uri="{FF2B5EF4-FFF2-40B4-BE49-F238E27FC236}">
                  <a16:creationId xmlns:a16="http://schemas.microsoft.com/office/drawing/2014/main" id="{A8CA3BDC-4518-CE7D-482F-E64BB17DC760}"/>
                </a:ext>
              </a:extLst>
            </p:cNvPr>
            <p:cNvSpPr/>
            <p:nvPr/>
          </p:nvSpPr>
          <p:spPr>
            <a:xfrm rot="16200000">
              <a:off x="9194384" y="164743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Oval 15">
              <a:extLst>
                <a:ext uri="{FF2B5EF4-FFF2-40B4-BE49-F238E27FC236}">
                  <a16:creationId xmlns:a16="http://schemas.microsoft.com/office/drawing/2014/main" id="{5420954C-BD77-3E30-711B-F1F7FA8A4426}"/>
                </a:ext>
              </a:extLst>
            </p:cNvPr>
            <p:cNvSpPr/>
            <p:nvPr/>
          </p:nvSpPr>
          <p:spPr>
            <a:xfrm rot="16200000">
              <a:off x="8948504" y="1487896"/>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Oval 16">
              <a:extLst>
                <a:ext uri="{FF2B5EF4-FFF2-40B4-BE49-F238E27FC236}">
                  <a16:creationId xmlns:a16="http://schemas.microsoft.com/office/drawing/2014/main" id="{FA364D0C-416D-8B3A-8D47-C5F8CFD9BA2A}"/>
                </a:ext>
              </a:extLst>
            </p:cNvPr>
            <p:cNvSpPr/>
            <p:nvPr/>
          </p:nvSpPr>
          <p:spPr>
            <a:xfrm rot="16200000">
              <a:off x="8234576" y="122229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Oval 17">
              <a:extLst>
                <a:ext uri="{FF2B5EF4-FFF2-40B4-BE49-F238E27FC236}">
                  <a16:creationId xmlns:a16="http://schemas.microsoft.com/office/drawing/2014/main" id="{41CA9EBA-5F80-6112-71A1-B65602C37AF5}"/>
                </a:ext>
              </a:extLst>
            </p:cNvPr>
            <p:cNvSpPr/>
            <p:nvPr/>
          </p:nvSpPr>
          <p:spPr>
            <a:xfrm rot="16200000">
              <a:off x="9594817" y="2117877"/>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Oval 20">
              <a:extLst>
                <a:ext uri="{FF2B5EF4-FFF2-40B4-BE49-F238E27FC236}">
                  <a16:creationId xmlns:a16="http://schemas.microsoft.com/office/drawing/2014/main" id="{2B513812-5F35-59B4-7254-C6535BF4EF92}"/>
                </a:ext>
              </a:extLst>
            </p:cNvPr>
            <p:cNvSpPr/>
            <p:nvPr/>
          </p:nvSpPr>
          <p:spPr>
            <a:xfrm rot="18783337">
              <a:off x="9250628" y="1861885"/>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Oval 21">
              <a:extLst>
                <a:ext uri="{FF2B5EF4-FFF2-40B4-BE49-F238E27FC236}">
                  <a16:creationId xmlns:a16="http://schemas.microsoft.com/office/drawing/2014/main" id="{EF6990BD-8B72-B369-1423-86CBCBD2CD7B}"/>
                </a:ext>
              </a:extLst>
            </p:cNvPr>
            <p:cNvSpPr/>
            <p:nvPr/>
          </p:nvSpPr>
          <p:spPr>
            <a:xfrm rot="18783337">
              <a:off x="9311421" y="1700348"/>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Oval 22">
              <a:extLst>
                <a:ext uri="{FF2B5EF4-FFF2-40B4-BE49-F238E27FC236}">
                  <a16:creationId xmlns:a16="http://schemas.microsoft.com/office/drawing/2014/main" id="{799D38D0-EE1A-04C6-6CCB-55B312F218F2}"/>
                </a:ext>
              </a:extLst>
            </p:cNvPr>
            <p:cNvSpPr/>
            <p:nvPr/>
          </p:nvSpPr>
          <p:spPr>
            <a:xfrm rot="18783337">
              <a:off x="9091112" y="2568767"/>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Oval 23">
              <a:extLst>
                <a:ext uri="{FF2B5EF4-FFF2-40B4-BE49-F238E27FC236}">
                  <a16:creationId xmlns:a16="http://schemas.microsoft.com/office/drawing/2014/main" id="{BDC9174D-AA99-2CD7-4BA4-849E9C5D9E0F}"/>
                </a:ext>
              </a:extLst>
            </p:cNvPr>
            <p:cNvSpPr/>
            <p:nvPr/>
          </p:nvSpPr>
          <p:spPr>
            <a:xfrm rot="18783337">
              <a:off x="9745240" y="240332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Oval 24">
              <a:extLst>
                <a:ext uri="{FF2B5EF4-FFF2-40B4-BE49-F238E27FC236}">
                  <a16:creationId xmlns:a16="http://schemas.microsoft.com/office/drawing/2014/main" id="{9FFED3AB-EDFD-B392-C40F-8F02520CB8A8}"/>
                </a:ext>
              </a:extLst>
            </p:cNvPr>
            <p:cNvSpPr/>
            <p:nvPr/>
          </p:nvSpPr>
          <p:spPr>
            <a:xfrm rot="18783337">
              <a:off x="9865418" y="184101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Oval 25">
              <a:extLst>
                <a:ext uri="{FF2B5EF4-FFF2-40B4-BE49-F238E27FC236}">
                  <a16:creationId xmlns:a16="http://schemas.microsoft.com/office/drawing/2014/main" id="{51FAD7C7-B09F-FDC4-62BF-A947258B20BD}"/>
                </a:ext>
              </a:extLst>
            </p:cNvPr>
            <p:cNvSpPr/>
            <p:nvPr/>
          </p:nvSpPr>
          <p:spPr>
            <a:xfrm rot="18783337">
              <a:off x="10243558" y="211501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6" name="Oval 26">
              <a:extLst>
                <a:ext uri="{FF2B5EF4-FFF2-40B4-BE49-F238E27FC236}">
                  <a16:creationId xmlns:a16="http://schemas.microsoft.com/office/drawing/2014/main" id="{BED5EFD0-11C9-08EB-4DE4-6C99E445FE38}"/>
                </a:ext>
              </a:extLst>
            </p:cNvPr>
            <p:cNvSpPr/>
            <p:nvPr/>
          </p:nvSpPr>
          <p:spPr>
            <a:xfrm rot="18783337">
              <a:off x="10172813" y="1830577"/>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Oval 27">
              <a:extLst>
                <a:ext uri="{FF2B5EF4-FFF2-40B4-BE49-F238E27FC236}">
                  <a16:creationId xmlns:a16="http://schemas.microsoft.com/office/drawing/2014/main" id="{A09ADCCD-D96C-DE4C-CF43-C096D888F596}"/>
                </a:ext>
              </a:extLst>
            </p:cNvPr>
            <p:cNvSpPr/>
            <p:nvPr/>
          </p:nvSpPr>
          <p:spPr>
            <a:xfrm rot="18783337">
              <a:off x="9832480" y="1149099"/>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Oval 28">
              <a:extLst>
                <a:ext uri="{FF2B5EF4-FFF2-40B4-BE49-F238E27FC236}">
                  <a16:creationId xmlns:a16="http://schemas.microsoft.com/office/drawing/2014/main" id="{8FEE9319-E676-8203-AF7F-91B55A164E83}"/>
                </a:ext>
              </a:extLst>
            </p:cNvPr>
            <p:cNvSpPr/>
            <p:nvPr/>
          </p:nvSpPr>
          <p:spPr>
            <a:xfrm rot="18783337">
              <a:off x="10214974" y="273214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Oval 32">
              <a:extLst>
                <a:ext uri="{FF2B5EF4-FFF2-40B4-BE49-F238E27FC236}">
                  <a16:creationId xmlns:a16="http://schemas.microsoft.com/office/drawing/2014/main" id="{83B4E889-8E67-0B5B-03F7-413D1F3D0278}"/>
                </a:ext>
              </a:extLst>
            </p:cNvPr>
            <p:cNvSpPr/>
            <p:nvPr/>
          </p:nvSpPr>
          <p:spPr>
            <a:xfrm rot="18118131">
              <a:off x="9138714" y="2145236"/>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Oval 33">
              <a:extLst>
                <a:ext uri="{FF2B5EF4-FFF2-40B4-BE49-F238E27FC236}">
                  <a16:creationId xmlns:a16="http://schemas.microsoft.com/office/drawing/2014/main" id="{2682706B-4D54-7D3E-177B-5752493B6554}"/>
                </a:ext>
              </a:extLst>
            </p:cNvPr>
            <p:cNvSpPr/>
            <p:nvPr/>
          </p:nvSpPr>
          <p:spPr>
            <a:xfrm rot="18118131">
              <a:off x="9167311" y="1975025"/>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Oval 34">
              <a:extLst>
                <a:ext uri="{FF2B5EF4-FFF2-40B4-BE49-F238E27FC236}">
                  <a16:creationId xmlns:a16="http://schemas.microsoft.com/office/drawing/2014/main" id="{4DBCDD89-7F16-59FB-C57F-036511B669F3}"/>
                </a:ext>
              </a:extLst>
            </p:cNvPr>
            <p:cNvSpPr/>
            <p:nvPr/>
          </p:nvSpPr>
          <p:spPr>
            <a:xfrm rot="18118131">
              <a:off x="9118106" y="286960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Oval 35">
              <a:extLst>
                <a:ext uri="{FF2B5EF4-FFF2-40B4-BE49-F238E27FC236}">
                  <a16:creationId xmlns:a16="http://schemas.microsoft.com/office/drawing/2014/main" id="{E36E040F-317F-CF44-B87C-BD28A0145605}"/>
                </a:ext>
              </a:extLst>
            </p:cNvPr>
            <p:cNvSpPr/>
            <p:nvPr/>
          </p:nvSpPr>
          <p:spPr>
            <a:xfrm rot="18118131">
              <a:off x="9728211" y="2581458"/>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Oval 36">
              <a:extLst>
                <a:ext uri="{FF2B5EF4-FFF2-40B4-BE49-F238E27FC236}">
                  <a16:creationId xmlns:a16="http://schemas.microsoft.com/office/drawing/2014/main" id="{4361FE7C-57B3-AB5C-2974-D517A073A5FF}"/>
                </a:ext>
              </a:extLst>
            </p:cNvPr>
            <p:cNvSpPr/>
            <p:nvPr/>
          </p:nvSpPr>
          <p:spPr>
            <a:xfrm rot="18118131">
              <a:off x="9738017" y="200653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Oval 37">
              <a:extLst>
                <a:ext uri="{FF2B5EF4-FFF2-40B4-BE49-F238E27FC236}">
                  <a16:creationId xmlns:a16="http://schemas.microsoft.com/office/drawing/2014/main" id="{89C8D6D2-C41A-15A2-885F-AF7CB9E2DCE7}"/>
                </a:ext>
              </a:extLst>
            </p:cNvPr>
            <p:cNvSpPr/>
            <p:nvPr/>
          </p:nvSpPr>
          <p:spPr>
            <a:xfrm rot="18118131">
              <a:off x="10161789" y="2202705"/>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Oval 38">
              <a:extLst>
                <a:ext uri="{FF2B5EF4-FFF2-40B4-BE49-F238E27FC236}">
                  <a16:creationId xmlns:a16="http://schemas.microsoft.com/office/drawing/2014/main" id="{5B59C60F-49F6-AA92-48B5-1D2938D91485}"/>
                </a:ext>
              </a:extLst>
            </p:cNvPr>
            <p:cNvSpPr/>
            <p:nvPr/>
          </p:nvSpPr>
          <p:spPr>
            <a:xfrm rot="18118131">
              <a:off x="10037668" y="193718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Oval 39">
              <a:extLst>
                <a:ext uri="{FF2B5EF4-FFF2-40B4-BE49-F238E27FC236}">
                  <a16:creationId xmlns:a16="http://schemas.microsoft.com/office/drawing/2014/main" id="{8A58DD0F-8F73-516B-15A7-AF4E87CEC1CB}"/>
                </a:ext>
              </a:extLst>
            </p:cNvPr>
            <p:cNvSpPr/>
            <p:nvPr/>
          </p:nvSpPr>
          <p:spPr>
            <a:xfrm rot="18118131">
              <a:off x="9572642" y="1333866"/>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Oval 40">
              <a:extLst>
                <a:ext uri="{FF2B5EF4-FFF2-40B4-BE49-F238E27FC236}">
                  <a16:creationId xmlns:a16="http://schemas.microsoft.com/office/drawing/2014/main" id="{0A4CC13D-8E9D-2EB1-80C0-2E48252BDEA2}"/>
                </a:ext>
              </a:extLst>
            </p:cNvPr>
            <p:cNvSpPr/>
            <p:nvPr/>
          </p:nvSpPr>
          <p:spPr>
            <a:xfrm rot="18118131">
              <a:off x="10252410" y="2813812"/>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Oval 41">
              <a:extLst>
                <a:ext uri="{FF2B5EF4-FFF2-40B4-BE49-F238E27FC236}">
                  <a16:creationId xmlns:a16="http://schemas.microsoft.com/office/drawing/2014/main" id="{4B1DA840-1A22-9899-0A5F-14EFEBFA0253}"/>
                </a:ext>
              </a:extLst>
            </p:cNvPr>
            <p:cNvSpPr/>
            <p:nvPr/>
          </p:nvSpPr>
          <p:spPr>
            <a:xfrm rot="20701468">
              <a:off x="10095960" y="241441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9" name="Oval 42">
              <a:extLst>
                <a:ext uri="{FF2B5EF4-FFF2-40B4-BE49-F238E27FC236}">
                  <a16:creationId xmlns:a16="http://schemas.microsoft.com/office/drawing/2014/main" id="{CCDD0DED-3FA8-B3D3-2256-C19DBF55F6A5}"/>
                </a:ext>
              </a:extLst>
            </p:cNvPr>
            <p:cNvSpPr/>
            <p:nvPr/>
          </p:nvSpPr>
          <p:spPr>
            <a:xfrm rot="20701468">
              <a:off x="10233059" y="2309562"/>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Oval 43">
              <a:extLst>
                <a:ext uri="{FF2B5EF4-FFF2-40B4-BE49-F238E27FC236}">
                  <a16:creationId xmlns:a16="http://schemas.microsoft.com/office/drawing/2014/main" id="{8367F282-06DC-E91F-C735-EB26405A92F7}"/>
                </a:ext>
              </a:extLst>
            </p:cNvPr>
            <p:cNvSpPr/>
            <p:nvPr/>
          </p:nvSpPr>
          <p:spPr>
            <a:xfrm rot="20701468">
              <a:off x="9586372" y="2929628"/>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Oval 44">
              <a:extLst>
                <a:ext uri="{FF2B5EF4-FFF2-40B4-BE49-F238E27FC236}">
                  <a16:creationId xmlns:a16="http://schemas.microsoft.com/office/drawing/2014/main" id="{60C37794-C80D-AAAE-97C8-FA997EB1BFC5}"/>
                </a:ext>
              </a:extLst>
            </p:cNvPr>
            <p:cNvSpPr/>
            <p:nvPr/>
          </p:nvSpPr>
          <p:spPr>
            <a:xfrm rot="20701468">
              <a:off x="10228887" y="3135608"/>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2" name="Oval 45">
              <a:extLst>
                <a:ext uri="{FF2B5EF4-FFF2-40B4-BE49-F238E27FC236}">
                  <a16:creationId xmlns:a16="http://schemas.microsoft.com/office/drawing/2014/main" id="{42DC82D5-4F95-5FF5-E1AB-FE70988B90BB}"/>
                </a:ext>
              </a:extLst>
            </p:cNvPr>
            <p:cNvSpPr/>
            <p:nvPr/>
          </p:nvSpPr>
          <p:spPr>
            <a:xfrm rot="20701468">
              <a:off x="10628558" y="272221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Oval 46">
              <a:extLst>
                <a:ext uri="{FF2B5EF4-FFF2-40B4-BE49-F238E27FC236}">
                  <a16:creationId xmlns:a16="http://schemas.microsoft.com/office/drawing/2014/main" id="{B1C5FCD8-08EA-77DF-55B7-F08AFA784DF1}"/>
                </a:ext>
              </a:extLst>
            </p:cNvPr>
            <p:cNvSpPr/>
            <p:nvPr/>
          </p:nvSpPr>
          <p:spPr>
            <a:xfrm rot="20701468">
              <a:off x="10804276" y="315486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Oval 47">
              <a:extLst>
                <a:ext uri="{FF2B5EF4-FFF2-40B4-BE49-F238E27FC236}">
                  <a16:creationId xmlns:a16="http://schemas.microsoft.com/office/drawing/2014/main" id="{AB172B1A-BE29-6580-ECB0-72EA7E438437}"/>
                </a:ext>
              </a:extLst>
            </p:cNvPr>
            <p:cNvSpPr/>
            <p:nvPr/>
          </p:nvSpPr>
          <p:spPr>
            <a:xfrm rot="20701468">
              <a:off x="10894858" y="287611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Oval 48">
              <a:extLst>
                <a:ext uri="{FF2B5EF4-FFF2-40B4-BE49-F238E27FC236}">
                  <a16:creationId xmlns:a16="http://schemas.microsoft.com/office/drawing/2014/main" id="{84701B38-C8F2-8B9B-7D2E-A628329F177E}"/>
                </a:ext>
              </a:extLst>
            </p:cNvPr>
            <p:cNvSpPr/>
            <p:nvPr/>
          </p:nvSpPr>
          <p:spPr>
            <a:xfrm rot="20701468">
              <a:off x="10966956" y="2117796"/>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Oval 49">
              <a:extLst>
                <a:ext uri="{FF2B5EF4-FFF2-40B4-BE49-F238E27FC236}">
                  <a16:creationId xmlns:a16="http://schemas.microsoft.com/office/drawing/2014/main" id="{0AA3DA86-A867-01CF-444A-1EBED298FB8E}"/>
                </a:ext>
              </a:extLst>
            </p:cNvPr>
            <p:cNvSpPr/>
            <p:nvPr/>
          </p:nvSpPr>
          <p:spPr>
            <a:xfrm rot="20701468">
              <a:off x="10453284" y="3663262"/>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Oval 51">
              <a:extLst>
                <a:ext uri="{FF2B5EF4-FFF2-40B4-BE49-F238E27FC236}">
                  <a16:creationId xmlns:a16="http://schemas.microsoft.com/office/drawing/2014/main" id="{E45D8F5D-5537-5871-A9F6-DC7482BC6A6E}"/>
                </a:ext>
              </a:extLst>
            </p:cNvPr>
            <p:cNvSpPr/>
            <p:nvPr/>
          </p:nvSpPr>
          <p:spPr>
            <a:xfrm rot="12896223">
              <a:off x="8625744" y="356857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8" name="Oval 52">
              <a:extLst>
                <a:ext uri="{FF2B5EF4-FFF2-40B4-BE49-F238E27FC236}">
                  <a16:creationId xmlns:a16="http://schemas.microsoft.com/office/drawing/2014/main" id="{457378DE-FD4A-CDDE-33D2-5E05B656208D}"/>
                </a:ext>
              </a:extLst>
            </p:cNvPr>
            <p:cNvSpPr/>
            <p:nvPr/>
          </p:nvSpPr>
          <p:spPr>
            <a:xfrm rot="12896223">
              <a:off x="8457242" y="353120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Oval 53">
              <a:extLst>
                <a:ext uri="{FF2B5EF4-FFF2-40B4-BE49-F238E27FC236}">
                  <a16:creationId xmlns:a16="http://schemas.microsoft.com/office/drawing/2014/main" id="{BEB19B39-4B2B-EE97-2CAD-CA76F31003B4}"/>
                </a:ext>
              </a:extLst>
            </p:cNvPr>
            <p:cNvSpPr/>
            <p:nvPr/>
          </p:nvSpPr>
          <p:spPr>
            <a:xfrm rot="12896223">
              <a:off x="9348070" y="362666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Oval 54">
              <a:extLst>
                <a:ext uri="{FF2B5EF4-FFF2-40B4-BE49-F238E27FC236}">
                  <a16:creationId xmlns:a16="http://schemas.microsoft.com/office/drawing/2014/main" id="{0F2003AC-AAA6-9C42-CDFD-0CDF0113A1E3}"/>
                </a:ext>
              </a:extLst>
            </p:cNvPr>
            <p:cNvSpPr/>
            <p:nvPr/>
          </p:nvSpPr>
          <p:spPr>
            <a:xfrm rot="12896223">
              <a:off x="9091906" y="300245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1" name="Oval 55">
              <a:extLst>
                <a:ext uri="{FF2B5EF4-FFF2-40B4-BE49-F238E27FC236}">
                  <a16:creationId xmlns:a16="http://schemas.microsoft.com/office/drawing/2014/main" id="{D880AFAF-12A9-8506-D5C6-04692C2C1D96}"/>
                </a:ext>
              </a:extLst>
            </p:cNvPr>
            <p:cNvSpPr/>
            <p:nvPr/>
          </p:nvSpPr>
          <p:spPr>
            <a:xfrm rot="12896223">
              <a:off x="8518260" y="296289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Oval 56">
              <a:extLst>
                <a:ext uri="{FF2B5EF4-FFF2-40B4-BE49-F238E27FC236}">
                  <a16:creationId xmlns:a16="http://schemas.microsoft.com/office/drawing/2014/main" id="{D8950571-9785-4BA1-E59A-9071B9A151D8}"/>
                </a:ext>
              </a:extLst>
            </p:cNvPr>
            <p:cNvSpPr/>
            <p:nvPr/>
          </p:nvSpPr>
          <p:spPr>
            <a:xfrm rot="12896223">
              <a:off x="8736113" y="2549845"/>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Oval 57">
              <a:extLst>
                <a:ext uri="{FF2B5EF4-FFF2-40B4-BE49-F238E27FC236}">
                  <a16:creationId xmlns:a16="http://schemas.microsoft.com/office/drawing/2014/main" id="{EC6F989C-EDB8-6147-3B6F-E03B0E29D7E2}"/>
                </a:ext>
              </a:extLst>
            </p:cNvPr>
            <p:cNvSpPr/>
            <p:nvPr/>
          </p:nvSpPr>
          <p:spPr>
            <a:xfrm rot="12896223">
              <a:off x="8464518" y="266005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Oval 58">
              <a:extLst>
                <a:ext uri="{FF2B5EF4-FFF2-40B4-BE49-F238E27FC236}">
                  <a16:creationId xmlns:a16="http://schemas.microsoft.com/office/drawing/2014/main" id="{45DE05C9-442A-AEC4-AB7E-E09B7F39148D}"/>
                </a:ext>
              </a:extLst>
            </p:cNvPr>
            <p:cNvSpPr/>
            <p:nvPr/>
          </p:nvSpPr>
          <p:spPr>
            <a:xfrm rot="12896223">
              <a:off x="7849751" y="309321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Oval 59">
              <a:extLst>
                <a:ext uri="{FF2B5EF4-FFF2-40B4-BE49-F238E27FC236}">
                  <a16:creationId xmlns:a16="http://schemas.microsoft.com/office/drawing/2014/main" id="{16B67926-7008-4D06-B648-A4E032DF1420}"/>
                </a:ext>
              </a:extLst>
            </p:cNvPr>
            <p:cNvSpPr/>
            <p:nvPr/>
          </p:nvSpPr>
          <p:spPr>
            <a:xfrm rot="12896223">
              <a:off x="9351092" y="249099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Oval 60">
              <a:extLst>
                <a:ext uri="{FF2B5EF4-FFF2-40B4-BE49-F238E27FC236}">
                  <a16:creationId xmlns:a16="http://schemas.microsoft.com/office/drawing/2014/main" id="{620698F7-75AD-8376-6ED2-C801C5BA1C26}"/>
                </a:ext>
              </a:extLst>
            </p:cNvPr>
            <p:cNvSpPr/>
            <p:nvPr/>
          </p:nvSpPr>
          <p:spPr>
            <a:xfrm rot="15479560">
              <a:off x="8944126" y="2626549"/>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7" name="Oval 61">
              <a:extLst>
                <a:ext uri="{FF2B5EF4-FFF2-40B4-BE49-F238E27FC236}">
                  <a16:creationId xmlns:a16="http://schemas.microsoft.com/office/drawing/2014/main" id="{E209B9F7-119E-DE70-2311-8F073C81B059}"/>
                </a:ext>
              </a:extLst>
            </p:cNvPr>
            <p:cNvSpPr/>
            <p:nvPr/>
          </p:nvSpPr>
          <p:spPr>
            <a:xfrm rot="15479560">
              <a:off x="8846516" y="248420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Oval 62">
              <a:extLst>
                <a:ext uri="{FF2B5EF4-FFF2-40B4-BE49-F238E27FC236}">
                  <a16:creationId xmlns:a16="http://schemas.microsoft.com/office/drawing/2014/main" id="{07A39E87-300F-1047-E8EB-E352B6275EED}"/>
                </a:ext>
              </a:extLst>
            </p:cNvPr>
            <p:cNvSpPr/>
            <p:nvPr/>
          </p:nvSpPr>
          <p:spPr>
            <a:xfrm rot="15479560">
              <a:off x="9432264" y="3162132"/>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Oval 63">
              <a:extLst>
                <a:ext uri="{FF2B5EF4-FFF2-40B4-BE49-F238E27FC236}">
                  <a16:creationId xmlns:a16="http://schemas.microsoft.com/office/drawing/2014/main" id="{25512C8A-D98C-74F7-42B4-2187E0349B1B}"/>
                </a:ext>
              </a:extLst>
            </p:cNvPr>
            <p:cNvSpPr/>
            <p:nvPr/>
          </p:nvSpPr>
          <p:spPr>
            <a:xfrm rot="15479560">
              <a:off x="9671239" y="253114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0" name="Oval 64">
              <a:extLst>
                <a:ext uri="{FF2B5EF4-FFF2-40B4-BE49-F238E27FC236}">
                  <a16:creationId xmlns:a16="http://schemas.microsoft.com/office/drawing/2014/main" id="{52E2E2BD-6AE4-6FEF-2C89-0EF4581D442F}"/>
                </a:ext>
              </a:extLst>
            </p:cNvPr>
            <p:cNvSpPr/>
            <p:nvPr/>
          </p:nvSpPr>
          <p:spPr>
            <a:xfrm rot="15479560">
              <a:off x="9279091" y="211060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1" name="Oval 65">
              <a:extLst>
                <a:ext uri="{FF2B5EF4-FFF2-40B4-BE49-F238E27FC236}">
                  <a16:creationId xmlns:a16="http://schemas.microsoft.com/office/drawing/2014/main" id="{08A4D934-50C6-35CE-BA4E-5BA7D3BB48CA}"/>
                </a:ext>
              </a:extLst>
            </p:cNvPr>
            <p:cNvSpPr/>
            <p:nvPr/>
          </p:nvSpPr>
          <p:spPr>
            <a:xfrm rot="15479560">
              <a:off x="9720264" y="195752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Oval 66">
              <a:extLst>
                <a:ext uri="{FF2B5EF4-FFF2-40B4-BE49-F238E27FC236}">
                  <a16:creationId xmlns:a16="http://schemas.microsoft.com/office/drawing/2014/main" id="{F10FC398-53D6-9648-A741-556971EDFDC1}"/>
                </a:ext>
              </a:extLst>
            </p:cNvPr>
            <p:cNvSpPr/>
            <p:nvPr/>
          </p:nvSpPr>
          <p:spPr>
            <a:xfrm rot="15479560">
              <a:off x="9446574" y="1852630"/>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3" name="Oval 67">
              <a:extLst>
                <a:ext uri="{FF2B5EF4-FFF2-40B4-BE49-F238E27FC236}">
                  <a16:creationId xmlns:a16="http://schemas.microsoft.com/office/drawing/2014/main" id="{6EB0B940-DFDF-DB12-0307-784793292CAB}"/>
                </a:ext>
              </a:extLst>
            </p:cNvPr>
            <p:cNvSpPr/>
            <p:nvPr/>
          </p:nvSpPr>
          <p:spPr>
            <a:xfrm rot="15479560">
              <a:off x="8693010" y="1741362"/>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4" name="Oval 68">
              <a:extLst>
                <a:ext uri="{FF2B5EF4-FFF2-40B4-BE49-F238E27FC236}">
                  <a16:creationId xmlns:a16="http://schemas.microsoft.com/office/drawing/2014/main" id="{7CE8F1A2-5B72-41F0-707C-803C093ABA82}"/>
                </a:ext>
              </a:extLst>
            </p:cNvPr>
            <p:cNvSpPr/>
            <p:nvPr/>
          </p:nvSpPr>
          <p:spPr>
            <a:xfrm rot="15479560">
              <a:off x="10209805" y="233437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5" name="Straight Arrow Connector 70">
              <a:extLst>
                <a:ext uri="{FF2B5EF4-FFF2-40B4-BE49-F238E27FC236}">
                  <a16:creationId xmlns:a16="http://schemas.microsoft.com/office/drawing/2014/main" id="{5185BA6E-6805-B77E-B250-976C5B28B660}"/>
                </a:ext>
              </a:extLst>
            </p:cNvPr>
            <p:cNvCxnSpPr/>
            <p:nvPr/>
          </p:nvCxnSpPr>
          <p:spPr>
            <a:xfrm rot="16200000" flipH="1">
              <a:off x="8600711" y="3115763"/>
              <a:ext cx="163314" cy="9766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66" name="Straight Arrow Connector 71">
              <a:extLst>
                <a:ext uri="{FF2B5EF4-FFF2-40B4-BE49-F238E27FC236}">
                  <a16:creationId xmlns:a16="http://schemas.microsoft.com/office/drawing/2014/main" id="{06EADB61-AD26-FBEA-E69C-6E47A4ADBBE0}"/>
                </a:ext>
              </a:extLst>
            </p:cNvPr>
            <p:cNvCxnSpPr/>
            <p:nvPr/>
          </p:nvCxnSpPr>
          <p:spPr>
            <a:xfrm rot="16200000" flipH="1">
              <a:off x="9195399" y="2829289"/>
              <a:ext cx="441489" cy="23807"/>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67" name="Straight Arrow Connector 72">
              <a:extLst>
                <a:ext uri="{FF2B5EF4-FFF2-40B4-BE49-F238E27FC236}">
                  <a16:creationId xmlns:a16="http://schemas.microsoft.com/office/drawing/2014/main" id="{419573D1-83BB-26D7-BA21-8D645FFD8BFE}"/>
                </a:ext>
              </a:extLst>
            </p:cNvPr>
            <p:cNvCxnSpPr>
              <a:stCxn id="38" idx="3"/>
            </p:cNvCxnSpPr>
            <p:nvPr/>
          </p:nvCxnSpPr>
          <p:spPr>
            <a:xfrm rot="16200000" flipH="1" flipV="1">
              <a:off x="9684267" y="2734102"/>
              <a:ext cx="640344" cy="24383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68" name="Straight Arrow Connector 73">
              <a:extLst>
                <a:ext uri="{FF2B5EF4-FFF2-40B4-BE49-F238E27FC236}">
                  <a16:creationId xmlns:a16="http://schemas.microsoft.com/office/drawing/2014/main" id="{27A51F2B-1129-215E-1DB7-43A7546AC028}"/>
                </a:ext>
              </a:extLst>
            </p:cNvPr>
            <p:cNvCxnSpPr>
              <a:stCxn id="42" idx="3"/>
            </p:cNvCxnSpPr>
            <p:nvPr/>
          </p:nvCxnSpPr>
          <p:spPr>
            <a:xfrm rot="16200000" flipH="1" flipV="1">
              <a:off x="10370955" y="2869607"/>
              <a:ext cx="313961" cy="262044"/>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69" name="Straight Arrow Connector 74">
              <a:extLst>
                <a:ext uri="{FF2B5EF4-FFF2-40B4-BE49-F238E27FC236}">
                  <a16:creationId xmlns:a16="http://schemas.microsoft.com/office/drawing/2014/main" id="{EEAF7FE1-0188-66FD-1B9E-141AC2B58F7A}"/>
                </a:ext>
              </a:extLst>
            </p:cNvPr>
            <p:cNvCxnSpPr/>
            <p:nvPr/>
          </p:nvCxnSpPr>
          <p:spPr>
            <a:xfrm rot="16200000" flipH="1">
              <a:off x="8202504" y="1437992"/>
              <a:ext cx="312235" cy="12247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70" name="Straight Arrow Connector 75">
              <a:extLst>
                <a:ext uri="{FF2B5EF4-FFF2-40B4-BE49-F238E27FC236}">
                  <a16:creationId xmlns:a16="http://schemas.microsoft.com/office/drawing/2014/main" id="{C0D12A4C-D681-8CDE-9799-3ECB38B09C49}"/>
                </a:ext>
              </a:extLst>
            </p:cNvPr>
            <p:cNvCxnSpPr/>
            <p:nvPr/>
          </p:nvCxnSpPr>
          <p:spPr>
            <a:xfrm rot="16200000" flipH="1">
              <a:off x="8759292" y="3611208"/>
              <a:ext cx="261847" cy="342319"/>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71" name="Straight Arrow Connector 76">
              <a:extLst>
                <a:ext uri="{FF2B5EF4-FFF2-40B4-BE49-F238E27FC236}">
                  <a16:creationId xmlns:a16="http://schemas.microsoft.com/office/drawing/2014/main" id="{C7FE99C5-3AE7-FAA2-0415-03F03774B35A}"/>
                </a:ext>
              </a:extLst>
            </p:cNvPr>
            <p:cNvCxnSpPr/>
            <p:nvPr/>
          </p:nvCxnSpPr>
          <p:spPr>
            <a:xfrm rot="16200000" flipH="1" flipV="1">
              <a:off x="9308129" y="1754638"/>
              <a:ext cx="631499" cy="4676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72" name="Straight Arrow Connector 87">
              <a:extLst>
                <a:ext uri="{FF2B5EF4-FFF2-40B4-BE49-F238E27FC236}">
                  <a16:creationId xmlns:a16="http://schemas.microsoft.com/office/drawing/2014/main" id="{A189E02F-B723-E83B-915C-7E159AFA8491}"/>
                </a:ext>
              </a:extLst>
            </p:cNvPr>
            <p:cNvCxnSpPr/>
            <p:nvPr/>
          </p:nvCxnSpPr>
          <p:spPr>
            <a:xfrm rot="16200000" flipH="1" flipV="1">
              <a:off x="7929242" y="2275198"/>
              <a:ext cx="406175" cy="347760"/>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3" name="Straight Arrow Connector 88">
              <a:extLst>
                <a:ext uri="{FF2B5EF4-FFF2-40B4-BE49-F238E27FC236}">
                  <a16:creationId xmlns:a16="http://schemas.microsoft.com/office/drawing/2014/main" id="{2F9250B9-E83A-161F-DDB8-FDE8F51E4B18}"/>
                </a:ext>
              </a:extLst>
            </p:cNvPr>
            <p:cNvCxnSpPr/>
            <p:nvPr/>
          </p:nvCxnSpPr>
          <p:spPr>
            <a:xfrm rot="16200000" flipH="1">
              <a:off x="8942646" y="1677809"/>
              <a:ext cx="7210" cy="272738"/>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4" name="Straight Arrow Connector 89">
              <a:extLst>
                <a:ext uri="{FF2B5EF4-FFF2-40B4-BE49-F238E27FC236}">
                  <a16:creationId xmlns:a16="http://schemas.microsoft.com/office/drawing/2014/main" id="{7B96594C-30DA-58CE-B350-E7314906AA29}"/>
                </a:ext>
              </a:extLst>
            </p:cNvPr>
            <p:cNvCxnSpPr/>
            <p:nvPr/>
          </p:nvCxnSpPr>
          <p:spPr>
            <a:xfrm rot="16200000" flipV="1">
              <a:off x="8321601" y="2391619"/>
              <a:ext cx="619640" cy="147144"/>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5" name="Straight Arrow Connector 90">
              <a:extLst>
                <a:ext uri="{FF2B5EF4-FFF2-40B4-BE49-F238E27FC236}">
                  <a16:creationId xmlns:a16="http://schemas.microsoft.com/office/drawing/2014/main" id="{449340E2-90C1-415C-246D-6CA1D9580AE2}"/>
                </a:ext>
              </a:extLst>
            </p:cNvPr>
            <p:cNvCxnSpPr/>
            <p:nvPr/>
          </p:nvCxnSpPr>
          <p:spPr>
            <a:xfrm rot="16200000" flipH="1">
              <a:off x="10442929" y="1736301"/>
              <a:ext cx="8377" cy="328605"/>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6" name="Straight Arrow Connector 91">
              <a:extLst>
                <a:ext uri="{FF2B5EF4-FFF2-40B4-BE49-F238E27FC236}">
                  <a16:creationId xmlns:a16="http://schemas.microsoft.com/office/drawing/2014/main" id="{33CEAF09-58CA-89EA-4605-2FA64C5C5CEA}"/>
                </a:ext>
              </a:extLst>
            </p:cNvPr>
            <p:cNvCxnSpPr/>
            <p:nvPr/>
          </p:nvCxnSpPr>
          <p:spPr>
            <a:xfrm rot="16200000">
              <a:off x="9496495" y="3327071"/>
              <a:ext cx="283847" cy="394524"/>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7" name="Straight Arrow Connector 92">
              <a:extLst>
                <a:ext uri="{FF2B5EF4-FFF2-40B4-BE49-F238E27FC236}">
                  <a16:creationId xmlns:a16="http://schemas.microsoft.com/office/drawing/2014/main" id="{4A40799B-D7B2-E188-D65A-1D7DC7615642}"/>
                </a:ext>
              </a:extLst>
            </p:cNvPr>
            <p:cNvCxnSpPr/>
            <p:nvPr/>
          </p:nvCxnSpPr>
          <p:spPr>
            <a:xfrm rot="16200000" flipH="1">
              <a:off x="10433024" y="3897925"/>
              <a:ext cx="442523" cy="216760"/>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8" name="Straight Arrow Connector 93">
              <a:extLst>
                <a:ext uri="{FF2B5EF4-FFF2-40B4-BE49-F238E27FC236}">
                  <a16:creationId xmlns:a16="http://schemas.microsoft.com/office/drawing/2014/main" id="{DAF2ABC0-D024-80EE-A8B9-A502CF86A8DD}"/>
                </a:ext>
              </a:extLst>
            </p:cNvPr>
            <p:cNvCxnSpPr/>
            <p:nvPr/>
          </p:nvCxnSpPr>
          <p:spPr>
            <a:xfrm rot="16200000" flipV="1">
              <a:off x="10608866" y="2962817"/>
              <a:ext cx="231067" cy="195687"/>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79" name="Straight Arrow Connector 94">
              <a:extLst>
                <a:ext uri="{FF2B5EF4-FFF2-40B4-BE49-F238E27FC236}">
                  <a16:creationId xmlns:a16="http://schemas.microsoft.com/office/drawing/2014/main" id="{ED46196C-7C41-11BF-43FC-DF1426B16E62}"/>
                </a:ext>
              </a:extLst>
            </p:cNvPr>
            <p:cNvCxnSpPr/>
            <p:nvPr/>
          </p:nvCxnSpPr>
          <p:spPr>
            <a:xfrm rot="16200000" flipH="1">
              <a:off x="9467973" y="2090481"/>
              <a:ext cx="125904" cy="337363"/>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80" name="Straight Arrow Connector 95">
              <a:extLst>
                <a:ext uri="{FF2B5EF4-FFF2-40B4-BE49-F238E27FC236}">
                  <a16:creationId xmlns:a16="http://schemas.microsoft.com/office/drawing/2014/main" id="{65900139-5217-E1B8-657E-A0F4530ACEAA}"/>
                </a:ext>
              </a:extLst>
            </p:cNvPr>
            <p:cNvCxnSpPr/>
            <p:nvPr/>
          </p:nvCxnSpPr>
          <p:spPr>
            <a:xfrm rot="16200000">
              <a:off x="8942654" y="2397274"/>
              <a:ext cx="329677" cy="148608"/>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cxnSp>
          <p:nvCxnSpPr>
            <p:cNvPr id="81" name="Straight Connector 109">
              <a:extLst>
                <a:ext uri="{FF2B5EF4-FFF2-40B4-BE49-F238E27FC236}">
                  <a16:creationId xmlns:a16="http://schemas.microsoft.com/office/drawing/2014/main" id="{03497D4C-DEC2-452E-8701-117D44A81866}"/>
                </a:ext>
              </a:extLst>
            </p:cNvPr>
            <p:cNvCxnSpPr>
              <a:endCxn id="47" idx="2"/>
            </p:cNvCxnSpPr>
            <p:nvPr/>
          </p:nvCxnSpPr>
          <p:spPr>
            <a:xfrm rot="16200000" flipV="1">
              <a:off x="8816072" y="3582745"/>
              <a:ext cx="595510" cy="765255"/>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82" name="Straight Connector 113">
              <a:extLst>
                <a:ext uri="{FF2B5EF4-FFF2-40B4-BE49-F238E27FC236}">
                  <a16:creationId xmlns:a16="http://schemas.microsoft.com/office/drawing/2014/main" id="{2AA05000-FCB8-118C-0DA8-5E3BA5C21431}"/>
                </a:ext>
              </a:extLst>
            </p:cNvPr>
            <p:cNvCxnSpPr>
              <a:endCxn id="51" idx="2"/>
            </p:cNvCxnSpPr>
            <p:nvPr/>
          </p:nvCxnSpPr>
          <p:spPr>
            <a:xfrm rot="16200000" flipV="1">
              <a:off x="8459490" y="3226163"/>
              <a:ext cx="1201190" cy="872740"/>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83" name="Straight Connector 116">
              <a:extLst>
                <a:ext uri="{FF2B5EF4-FFF2-40B4-BE49-F238E27FC236}">
                  <a16:creationId xmlns:a16="http://schemas.microsoft.com/office/drawing/2014/main" id="{DA89F4DE-9755-ED05-4970-C8468AAA6E63}"/>
                </a:ext>
              </a:extLst>
            </p:cNvPr>
            <p:cNvCxnSpPr>
              <a:endCxn id="18" idx="2"/>
            </p:cNvCxnSpPr>
            <p:nvPr/>
          </p:nvCxnSpPr>
          <p:spPr>
            <a:xfrm rot="16200000" flipV="1">
              <a:off x="7435978" y="2202651"/>
              <a:ext cx="2917024" cy="1203930"/>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84" name="Straight Connector 119">
              <a:extLst>
                <a:ext uri="{FF2B5EF4-FFF2-40B4-BE49-F238E27FC236}">
                  <a16:creationId xmlns:a16="http://schemas.microsoft.com/office/drawing/2014/main" id="{4A0A9FA2-FB9C-7AF9-74AD-AFF318955564}"/>
                </a:ext>
              </a:extLst>
            </p:cNvPr>
            <p:cNvCxnSpPr>
              <a:endCxn id="55" idx="1"/>
            </p:cNvCxnSpPr>
            <p:nvPr/>
          </p:nvCxnSpPr>
          <p:spPr>
            <a:xfrm rot="16200000" flipV="1">
              <a:off x="8631286" y="3403173"/>
              <a:ext cx="1644632" cy="75278"/>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85" name="Straight Connector 122">
              <a:extLst>
                <a:ext uri="{FF2B5EF4-FFF2-40B4-BE49-F238E27FC236}">
                  <a16:creationId xmlns:a16="http://schemas.microsoft.com/office/drawing/2014/main" id="{27BFBC7B-15CE-A239-CB1D-ECB9010EBBD9}"/>
                </a:ext>
              </a:extLst>
            </p:cNvPr>
            <p:cNvCxnSpPr/>
            <p:nvPr/>
          </p:nvCxnSpPr>
          <p:spPr>
            <a:xfrm rot="16200000">
              <a:off x="8172256" y="2774581"/>
              <a:ext cx="2799451" cy="145077"/>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86" name="Straight Connector 125">
              <a:extLst>
                <a:ext uri="{FF2B5EF4-FFF2-40B4-BE49-F238E27FC236}">
                  <a16:creationId xmlns:a16="http://schemas.microsoft.com/office/drawing/2014/main" id="{3E963EE6-3CE5-A749-EA63-528D35695E85}"/>
                </a:ext>
              </a:extLst>
            </p:cNvPr>
            <p:cNvCxnSpPr>
              <a:endCxn id="38" idx="3"/>
            </p:cNvCxnSpPr>
            <p:nvPr/>
          </p:nvCxnSpPr>
          <p:spPr>
            <a:xfrm rot="16200000">
              <a:off x="8947767" y="3084537"/>
              <a:ext cx="1727279" cy="629904"/>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87" name="Straight Connector 128">
              <a:extLst>
                <a:ext uri="{FF2B5EF4-FFF2-40B4-BE49-F238E27FC236}">
                  <a16:creationId xmlns:a16="http://schemas.microsoft.com/office/drawing/2014/main" id="{D6C69194-8FBD-EB74-1D08-F62DD9F454C8}"/>
                </a:ext>
              </a:extLst>
            </p:cNvPr>
            <p:cNvCxnSpPr>
              <a:endCxn id="42" idx="3"/>
            </p:cNvCxnSpPr>
            <p:nvPr/>
          </p:nvCxnSpPr>
          <p:spPr>
            <a:xfrm rot="16200000">
              <a:off x="9367966" y="2972137"/>
              <a:ext cx="1419479" cy="1162502"/>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sp>
          <p:nvSpPr>
            <p:cNvPr id="88" name="TextBox 157">
              <a:extLst>
                <a:ext uri="{FF2B5EF4-FFF2-40B4-BE49-F238E27FC236}">
                  <a16:creationId xmlns:a16="http://schemas.microsoft.com/office/drawing/2014/main" id="{0D963522-4300-E660-28F8-B38112B9C135}"/>
                </a:ext>
              </a:extLst>
            </p:cNvPr>
            <p:cNvSpPr txBox="1"/>
            <p:nvPr/>
          </p:nvSpPr>
          <p:spPr>
            <a:xfrm rot="16200000">
              <a:off x="7590219" y="4140869"/>
              <a:ext cx="1430200" cy="461665"/>
            </a:xfrm>
            <a:prstGeom prst="rect">
              <a:avLst/>
            </a:prstGeom>
            <a:noFill/>
            <a:scene3d>
              <a:camera prst="isometricRightUp"/>
              <a:lightRig rig="threePt" dir="t"/>
            </a:scene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Calibri"/>
                </a:rPr>
                <a:t>Superficie</a:t>
              </a:r>
              <a:endParaRPr kumimoji="0" lang="en-US" sz="2400" b="0" i="0" u="none" strike="noStrike" kern="0" cap="none" spc="0" normalizeH="0" baseline="0" noProof="0" dirty="0">
                <a:ln>
                  <a:noFill/>
                </a:ln>
                <a:effectLst/>
                <a:uLnTx/>
                <a:uFillTx/>
                <a:latin typeface="Calibri"/>
              </a:endParaRPr>
            </a:p>
          </p:txBody>
        </p:sp>
        <p:sp>
          <p:nvSpPr>
            <p:cNvPr id="92" name="Arco 91">
              <a:extLst>
                <a:ext uri="{FF2B5EF4-FFF2-40B4-BE49-F238E27FC236}">
                  <a16:creationId xmlns:a16="http://schemas.microsoft.com/office/drawing/2014/main" id="{B015031A-CD90-C3E1-1A50-3646903EF739}"/>
                </a:ext>
              </a:extLst>
            </p:cNvPr>
            <p:cNvSpPr/>
            <p:nvPr/>
          </p:nvSpPr>
          <p:spPr>
            <a:xfrm>
              <a:off x="8854829" y="3886884"/>
              <a:ext cx="1294612" cy="794151"/>
            </a:xfrm>
            <a:prstGeom prst="arc">
              <a:avLst>
                <a:gd name="adj1" fmla="val 10916642"/>
                <a:gd name="adj2" fmla="val 21531892"/>
              </a:avLst>
            </a:prstGeom>
            <a:solidFill>
              <a:srgbClr val="FFFF00">
                <a:alpha val="30196"/>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Rectangle 2">
            <a:extLst>
              <a:ext uri="{FF2B5EF4-FFF2-40B4-BE49-F238E27FC236}">
                <a16:creationId xmlns:a16="http://schemas.microsoft.com/office/drawing/2014/main" id="{F3C19D6C-EB38-B055-6483-0C183219DA8C}"/>
              </a:ext>
            </a:extLst>
          </p:cNvPr>
          <p:cNvSpPr/>
          <p:nvPr/>
        </p:nvSpPr>
        <p:spPr>
          <a:xfrm rot="16200000">
            <a:off x="8740383" y="4963397"/>
            <a:ext cx="2402270" cy="2265603"/>
          </a:xfrm>
          <a:prstGeom prst="rect">
            <a:avLst/>
          </a:prstGeom>
          <a:solidFill>
            <a:srgbClr val="9BBB59">
              <a:lumMod val="60000"/>
              <a:lumOff val="40000"/>
            </a:srgbClr>
          </a:solidFill>
          <a:ln w="9525" cap="flat" cmpd="sng" algn="ctr">
            <a:solidFill>
              <a:srgbClr val="4F81BD">
                <a:shade val="95000"/>
                <a:satMod val="105000"/>
              </a:srgbClr>
            </a:solidFill>
            <a:prstDash val="solid"/>
          </a:ln>
          <a:effectLst/>
          <a:scene3d>
            <a:camera prst="isometricOffAxis2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0" name="TextBox 157">
            <a:extLst>
              <a:ext uri="{FF2B5EF4-FFF2-40B4-BE49-F238E27FC236}">
                <a16:creationId xmlns:a16="http://schemas.microsoft.com/office/drawing/2014/main" id="{47D401AA-A8A5-17A6-C0F9-D2631FA95678}"/>
              </a:ext>
            </a:extLst>
          </p:cNvPr>
          <p:cNvSpPr txBox="1"/>
          <p:nvPr/>
        </p:nvSpPr>
        <p:spPr>
          <a:xfrm rot="16200000">
            <a:off x="8052842" y="5939402"/>
            <a:ext cx="1430200" cy="461665"/>
          </a:xfrm>
          <a:prstGeom prst="rect">
            <a:avLst/>
          </a:prstGeom>
          <a:noFill/>
          <a:scene3d>
            <a:camera prst="isometricRightUp"/>
            <a:lightRig rig="threePt" dir="t"/>
          </a:scene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Calibri"/>
              </a:rPr>
              <a:t>Superficie</a:t>
            </a:r>
            <a:endParaRPr kumimoji="0" lang="en-US" sz="2400" b="0" i="0" u="none" strike="noStrike" kern="0" cap="none" spc="0" normalizeH="0" baseline="0" noProof="0" dirty="0">
              <a:ln>
                <a:noFill/>
              </a:ln>
              <a:effectLst/>
              <a:uLnTx/>
              <a:uFillTx/>
              <a:latin typeface="Calibri"/>
            </a:endParaRPr>
          </a:p>
        </p:txBody>
      </p:sp>
      <p:sp>
        <p:nvSpPr>
          <p:cNvPr id="103" name="Parallelogramma 102">
            <a:extLst>
              <a:ext uri="{FF2B5EF4-FFF2-40B4-BE49-F238E27FC236}">
                <a16:creationId xmlns:a16="http://schemas.microsoft.com/office/drawing/2014/main" id="{3F83D958-34A1-A37D-F1FC-A82827EEB8CF}"/>
              </a:ext>
            </a:extLst>
          </p:cNvPr>
          <p:cNvSpPr/>
          <p:nvPr/>
        </p:nvSpPr>
        <p:spPr>
          <a:xfrm>
            <a:off x="9314216" y="4735234"/>
            <a:ext cx="2265604" cy="1327467"/>
          </a:xfrm>
          <a:prstGeom prst="parallelogram">
            <a:avLst>
              <a:gd name="adj" fmla="val 74366"/>
            </a:avLst>
          </a:prstGeom>
          <a:solidFill>
            <a:srgbClr val="FFFF00">
              <a:alpha val="30196"/>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7" name="Oval 6">
            <a:extLst>
              <a:ext uri="{FF2B5EF4-FFF2-40B4-BE49-F238E27FC236}">
                <a16:creationId xmlns:a16="http://schemas.microsoft.com/office/drawing/2014/main" id="{84E23AA1-723B-9773-2649-365080B74A30}"/>
              </a:ext>
            </a:extLst>
          </p:cNvPr>
          <p:cNvSpPr/>
          <p:nvPr/>
        </p:nvSpPr>
        <p:spPr>
          <a:xfrm rot="16200000">
            <a:off x="10670978" y="4043493"/>
            <a:ext cx="556271" cy="1354737"/>
          </a:xfrm>
          <a:prstGeom prst="ellipse">
            <a:avLst/>
          </a:prstGeom>
          <a:solidFill>
            <a:srgbClr val="FFFF00"/>
          </a:solidFill>
          <a:ln w="9525" cap="flat" cmpd="sng" algn="ctr">
            <a:solidFill>
              <a:srgbClr val="4F81BD">
                <a:shade val="95000"/>
                <a:satMod val="105000"/>
              </a:srgbClr>
            </a:solidFill>
            <a:prstDash val="solid"/>
          </a:ln>
          <a:effectLst/>
          <a:scene3d>
            <a:camera prst="isometricOffAxis2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Oval 6">
            <a:extLst>
              <a:ext uri="{FF2B5EF4-FFF2-40B4-BE49-F238E27FC236}">
                <a16:creationId xmlns:a16="http://schemas.microsoft.com/office/drawing/2014/main" id="{C04D2E71-490B-58B1-7C2C-ADCBFBFECF47}"/>
              </a:ext>
            </a:extLst>
          </p:cNvPr>
          <p:cNvSpPr/>
          <p:nvPr/>
        </p:nvSpPr>
        <p:spPr>
          <a:xfrm rot="16200000">
            <a:off x="9689291" y="5385333"/>
            <a:ext cx="556271" cy="1354737"/>
          </a:xfrm>
          <a:prstGeom prst="ellipse">
            <a:avLst/>
          </a:prstGeom>
          <a:solidFill>
            <a:srgbClr val="FFFF00"/>
          </a:solidFill>
          <a:ln w="9525" cap="flat" cmpd="sng" algn="ctr">
            <a:solidFill>
              <a:srgbClr val="4F81BD">
                <a:shade val="95000"/>
                <a:satMod val="105000"/>
              </a:srgbClr>
            </a:solidFill>
            <a:prstDash val="solid"/>
          </a:ln>
          <a:effectLst/>
          <a:scene3d>
            <a:camera prst="isometricOffAxis2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Oval 49">
            <a:extLst>
              <a:ext uri="{FF2B5EF4-FFF2-40B4-BE49-F238E27FC236}">
                <a16:creationId xmlns:a16="http://schemas.microsoft.com/office/drawing/2014/main" id="{6FB147B7-515C-80F7-ABAA-2AC43DF4FBC9}"/>
              </a:ext>
            </a:extLst>
          </p:cNvPr>
          <p:cNvSpPr/>
          <p:nvPr/>
        </p:nvSpPr>
        <p:spPr>
          <a:xfrm rot="20701468">
            <a:off x="10922243" y="4660486"/>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07" name="Straight Arrow Connector 92">
            <a:extLst>
              <a:ext uri="{FF2B5EF4-FFF2-40B4-BE49-F238E27FC236}">
                <a16:creationId xmlns:a16="http://schemas.microsoft.com/office/drawing/2014/main" id="{B9C6ABBE-0F5B-D085-3AF5-A39DB8DFAFE9}"/>
              </a:ext>
            </a:extLst>
          </p:cNvPr>
          <p:cNvCxnSpPr>
            <a:cxnSpLocks/>
          </p:cNvCxnSpPr>
          <p:nvPr/>
        </p:nvCxnSpPr>
        <p:spPr>
          <a:xfrm flipH="1">
            <a:off x="10633670" y="4726114"/>
            <a:ext cx="327987" cy="416506"/>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p:sp>
        <p:nvSpPr>
          <p:cNvPr id="111" name="Oval 49">
            <a:extLst>
              <a:ext uri="{FF2B5EF4-FFF2-40B4-BE49-F238E27FC236}">
                <a16:creationId xmlns:a16="http://schemas.microsoft.com/office/drawing/2014/main" id="{731B5E3B-B970-D42D-2EBA-EA2E5597A398}"/>
              </a:ext>
            </a:extLst>
          </p:cNvPr>
          <p:cNvSpPr/>
          <p:nvPr/>
        </p:nvSpPr>
        <p:spPr>
          <a:xfrm rot="20701468">
            <a:off x="10177717" y="5409124"/>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12" name="Straight Arrow Connector 92">
            <a:extLst>
              <a:ext uri="{FF2B5EF4-FFF2-40B4-BE49-F238E27FC236}">
                <a16:creationId xmlns:a16="http://schemas.microsoft.com/office/drawing/2014/main" id="{D3A02D6F-73C1-B1F8-817F-098DF9C2C0F3}"/>
              </a:ext>
            </a:extLst>
          </p:cNvPr>
          <p:cNvCxnSpPr>
            <a:cxnSpLocks/>
          </p:cNvCxnSpPr>
          <p:nvPr/>
        </p:nvCxnSpPr>
        <p:spPr>
          <a:xfrm flipH="1">
            <a:off x="9574448" y="5474752"/>
            <a:ext cx="642683" cy="166318"/>
          </a:xfrm>
          <a:prstGeom prst="straightConnector1">
            <a:avLst/>
          </a:prstGeom>
          <a:noFill/>
          <a:ln w="25400" cap="flat" cmpd="sng" algn="ctr">
            <a:solidFill>
              <a:srgbClr val="960000"/>
            </a:solidFill>
            <a:prstDash val="solid"/>
            <a:tailEnd type="arrow"/>
          </a:ln>
          <a:effectLst>
            <a:outerShdw blurRad="40000" dist="20000" dir="5400000" rotWithShape="0">
              <a:srgbClr val="000000">
                <a:alpha val="38000"/>
              </a:srgbClr>
            </a:outerShdw>
          </a:effectLst>
        </p:spPr>
      </p:cxn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D5C125D4-6E6C-D605-3D23-78D8DBB8F9E0}"/>
                  </a:ext>
                </a:extLst>
              </p:cNvPr>
              <p:cNvSpPr txBox="1"/>
              <p:nvPr/>
            </p:nvSpPr>
            <p:spPr>
              <a:xfrm>
                <a:off x="754308" y="2584621"/>
                <a:ext cx="940001" cy="5196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𝑝</m:t>
                          </m:r>
                        </m:num>
                        <m:den>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𝑘</m:t>
                              </m:r>
                            </m:e>
                            <m:sub>
                              <m:r>
                                <a:rPr lang="it-IT" b="0" i="1" smtClean="0">
                                  <a:latin typeface="Cambria Math" panose="02040503050406030204" pitchFamily="18" charset="0"/>
                                  <a:ea typeface="Cambria Math" panose="02040503050406030204" pitchFamily="18" charset="0"/>
                                </a:rPr>
                                <m:t>𝐵</m:t>
                              </m:r>
                            </m:sub>
                          </m:sSub>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𝑇</m:t>
                          </m:r>
                        </m:den>
                      </m:f>
                    </m:oMath>
                  </m:oMathPara>
                </a14:m>
                <a:endParaRPr lang="it-IT" dirty="0"/>
              </a:p>
            </p:txBody>
          </p:sp>
        </mc:Choice>
        <mc:Fallback xmlns="">
          <p:sp>
            <p:nvSpPr>
              <p:cNvPr id="9" name="CasellaDiTesto 8">
                <a:extLst>
                  <a:ext uri="{FF2B5EF4-FFF2-40B4-BE49-F238E27FC236}">
                    <a16:creationId xmlns:a16="http://schemas.microsoft.com/office/drawing/2014/main" id="{D5C125D4-6E6C-D605-3D23-78D8DBB8F9E0}"/>
                  </a:ext>
                </a:extLst>
              </p:cNvPr>
              <p:cNvSpPr txBox="1">
                <a:spLocks noRot="1" noChangeAspect="1" noMove="1" noResize="1" noEditPoints="1" noAdjustHandles="1" noChangeArrowheads="1" noChangeShapeType="1" noTextEdit="1"/>
              </p:cNvSpPr>
              <p:nvPr/>
            </p:nvSpPr>
            <p:spPr>
              <a:xfrm>
                <a:off x="754308" y="2584621"/>
                <a:ext cx="940001" cy="519694"/>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6390B062-D36F-A9AC-10C4-626507EDDBCF}"/>
                  </a:ext>
                </a:extLst>
              </p:cNvPr>
              <p:cNvSpPr txBox="1"/>
              <p:nvPr/>
            </p:nvSpPr>
            <p:spPr>
              <a:xfrm>
                <a:off x="2080127" y="2435285"/>
                <a:ext cx="1272143" cy="818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𝑐</m:t>
                          </m:r>
                        </m:e>
                      </m:acc>
                      <m:r>
                        <a:rPr lang="it-IT" b="0" i="1" smtClean="0">
                          <a:latin typeface="Cambria Math" panose="02040503050406030204" pitchFamily="18" charset="0"/>
                          <a:ea typeface="Cambria Math" panose="02040503050406030204" pitchFamily="18" charset="0"/>
                        </a:rPr>
                        <m:t>=</m:t>
                      </m:r>
                      <m:rad>
                        <m:radPr>
                          <m:degHide m:val="on"/>
                          <m:ctrlPr>
                            <a:rPr lang="it-IT" b="0" i="1" smtClean="0">
                              <a:latin typeface="Cambria Math" panose="02040503050406030204" pitchFamily="18" charset="0"/>
                              <a:ea typeface="Cambria Math" panose="02040503050406030204" pitchFamily="18" charset="0"/>
                            </a:rPr>
                          </m:ctrlPr>
                        </m:radPr>
                        <m:deg/>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8 </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𝑘</m:t>
                                  </m:r>
                                </m:e>
                                <m:sub>
                                  <m:r>
                                    <a:rPr lang="it-IT" i="1">
                                      <a:latin typeface="Cambria Math" panose="02040503050406030204" pitchFamily="18" charset="0"/>
                                      <a:ea typeface="Cambria Math" panose="02040503050406030204" pitchFamily="18" charset="0"/>
                                    </a:rPr>
                                    <m:t>𝐵</m:t>
                                  </m:r>
                                </m:sub>
                              </m:sSub>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𝑇</m:t>
                              </m:r>
                            </m:num>
                            <m:den>
                              <m:r>
                                <a:rPr lang="it-IT" b="0"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𝑚</m:t>
                              </m:r>
                            </m:den>
                          </m:f>
                        </m:e>
                      </m:rad>
                    </m:oMath>
                  </m:oMathPara>
                </a14:m>
                <a:endParaRPr lang="it-IT" dirty="0"/>
              </a:p>
            </p:txBody>
          </p:sp>
        </mc:Choice>
        <mc:Fallback xmlns="">
          <p:sp>
            <p:nvSpPr>
              <p:cNvPr id="91" name="CasellaDiTesto 90">
                <a:extLst>
                  <a:ext uri="{FF2B5EF4-FFF2-40B4-BE49-F238E27FC236}">
                    <a16:creationId xmlns:a16="http://schemas.microsoft.com/office/drawing/2014/main" id="{6390B062-D36F-A9AC-10C4-626507EDDBCF}"/>
                  </a:ext>
                </a:extLst>
              </p:cNvPr>
              <p:cNvSpPr txBox="1">
                <a:spLocks noRot="1" noChangeAspect="1" noMove="1" noResize="1" noEditPoints="1" noAdjustHandles="1" noChangeArrowheads="1" noChangeShapeType="1" noTextEdit="1"/>
              </p:cNvSpPr>
              <p:nvPr/>
            </p:nvSpPr>
            <p:spPr>
              <a:xfrm>
                <a:off x="2080127" y="2435285"/>
                <a:ext cx="1272143" cy="818366"/>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3" name="CasellaDiTesto 92">
                <a:extLst>
                  <a:ext uri="{FF2B5EF4-FFF2-40B4-BE49-F238E27FC236}">
                    <a16:creationId xmlns:a16="http://schemas.microsoft.com/office/drawing/2014/main" id="{79CCBBAA-7E0C-0EA0-E98B-787E9C2AE488}"/>
                  </a:ext>
                </a:extLst>
              </p:cNvPr>
              <p:cNvSpPr txBox="1"/>
              <p:nvPr/>
            </p:nvSpPr>
            <p:spPr>
              <a:xfrm>
                <a:off x="4298107" y="2526112"/>
                <a:ext cx="3264908" cy="636713"/>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𝐽</m:t>
                          </m:r>
                        </m:e>
                        <m:sub>
                          <m:r>
                            <a:rPr lang="it-IT" b="0" i="1" smtClean="0">
                              <a:latin typeface="Cambria Math" panose="02040503050406030204" pitchFamily="18" charset="0"/>
                            </a:rPr>
                            <m:t>𝐴</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𝐴</m:t>
                          </m:r>
                        </m:num>
                        <m:den>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2 </m:t>
                              </m:r>
                              <m:r>
                                <a:rPr lang="it-IT" b="0" i="1" smtClean="0">
                                  <a:latin typeface="Cambria Math" panose="02040503050406030204" pitchFamily="18" charset="0"/>
                                </a:rPr>
                                <m:t>𝜋</m:t>
                              </m:r>
                              <m:r>
                                <a:rPr lang="it-IT" b="0" i="1" smtClean="0">
                                  <a:latin typeface="Cambria Math" panose="02040503050406030204" pitchFamily="18" charset="0"/>
                                </a:rPr>
                                <m:t> </m:t>
                              </m:r>
                              <m:r>
                                <a:rPr lang="it-IT" b="0" i="1" smtClean="0">
                                  <a:latin typeface="Cambria Math" panose="02040503050406030204" pitchFamily="18" charset="0"/>
                                </a:rPr>
                                <m:t>𝑚</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𝑘</m:t>
                                  </m:r>
                                </m:e>
                                <m:sub>
                                  <m:r>
                                    <a:rPr lang="it-IT" b="0" i="1" smtClean="0">
                                      <a:latin typeface="Cambria Math" panose="02040503050406030204" pitchFamily="18" charset="0"/>
                                    </a:rPr>
                                    <m:t>𝐵</m:t>
                                  </m:r>
                                </m:sub>
                              </m:sSub>
                              <m:r>
                                <a:rPr lang="it-IT" b="0" i="1" smtClean="0">
                                  <a:latin typeface="Cambria Math" panose="02040503050406030204" pitchFamily="18" charset="0"/>
                                </a:rPr>
                                <m:t>𝑇</m:t>
                              </m:r>
                            </m:e>
                          </m:rad>
                        </m:den>
                      </m:f>
                      <m:r>
                        <a:rPr lang="it-IT" b="0" i="1" smtClean="0">
                          <a:latin typeface="Cambria Math" panose="02040503050406030204" pitchFamily="18" charset="0"/>
                          <a:ea typeface="Cambria Math" panose="02040503050406030204" pitchFamily="18" charset="0"/>
                        </a:rPr>
                        <m:t>𝑝</m:t>
                      </m:r>
                    </m:oMath>
                  </m:oMathPara>
                </a14:m>
                <a:endParaRPr lang="it-IT" dirty="0"/>
              </a:p>
            </p:txBody>
          </p:sp>
        </mc:Choice>
        <mc:Fallback xmlns="">
          <p:sp>
            <p:nvSpPr>
              <p:cNvPr id="93" name="CasellaDiTesto 92">
                <a:extLst>
                  <a:ext uri="{FF2B5EF4-FFF2-40B4-BE49-F238E27FC236}">
                    <a16:creationId xmlns:a16="http://schemas.microsoft.com/office/drawing/2014/main" id="{79CCBBAA-7E0C-0EA0-E98B-787E9C2AE488}"/>
                  </a:ext>
                </a:extLst>
              </p:cNvPr>
              <p:cNvSpPr txBox="1">
                <a:spLocks noRot="1" noChangeAspect="1" noMove="1" noResize="1" noEditPoints="1" noAdjustHandles="1" noChangeArrowheads="1" noChangeShapeType="1" noTextEdit="1"/>
              </p:cNvSpPr>
              <p:nvPr/>
            </p:nvSpPr>
            <p:spPr>
              <a:xfrm>
                <a:off x="4298107" y="2526112"/>
                <a:ext cx="3264908" cy="636713"/>
              </a:xfrm>
              <a:prstGeom prst="rect">
                <a:avLst/>
              </a:prstGeom>
              <a:blipFill>
                <a:blip r:embed="rId5"/>
                <a:stretch>
                  <a:fillRect/>
                </a:stretch>
              </a:blipFill>
              <a:ln>
                <a:noFill/>
              </a:ln>
            </p:spPr>
            <p:txBody>
              <a:bodyPr/>
              <a:lstStyle/>
              <a:p>
                <a:r>
                  <a:rPr lang="it-IT">
                    <a:noFill/>
                  </a:rPr>
                  <a:t> </a:t>
                </a:r>
              </a:p>
            </p:txBody>
          </p:sp>
        </mc:Fallback>
      </mc:AlternateContent>
      <p:sp>
        <p:nvSpPr>
          <p:cNvPr id="98" name="Segnaposto contenuto 2">
            <a:extLst>
              <a:ext uri="{FF2B5EF4-FFF2-40B4-BE49-F238E27FC236}">
                <a16:creationId xmlns:a16="http://schemas.microsoft.com/office/drawing/2014/main" id="{A2852B15-06D0-9805-A0F9-147E219A9334}"/>
              </a:ext>
            </a:extLst>
          </p:cNvPr>
          <p:cNvSpPr txBox="1">
            <a:spLocks/>
          </p:cNvSpPr>
          <p:nvPr/>
        </p:nvSpPr>
        <p:spPr>
          <a:xfrm>
            <a:off x="282063" y="2007785"/>
            <a:ext cx="6725698" cy="391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b="1" dirty="0"/>
              <a:t>Utilizzando la teoria cinetica dei gas perfetti, valgono le seguenti relazioni:</a:t>
            </a:r>
          </a:p>
        </p:txBody>
      </p:sp>
      <mc:AlternateContent xmlns:mc="http://schemas.openxmlformats.org/markup-compatibility/2006" xmlns:a14="http://schemas.microsoft.com/office/drawing/2010/main">
        <mc:Choice Requires="a14">
          <p:sp>
            <p:nvSpPr>
              <p:cNvPr id="100" name="Rectangle 13">
                <a:extLst>
                  <a:ext uri="{FF2B5EF4-FFF2-40B4-BE49-F238E27FC236}">
                    <a16:creationId xmlns:a16="http://schemas.microsoft.com/office/drawing/2014/main" id="{3BD5EA91-1BA4-8043-1B58-32C8D4F644A2}"/>
                  </a:ext>
                </a:extLst>
              </p:cNvPr>
              <p:cNvSpPr/>
              <p:nvPr/>
            </p:nvSpPr>
            <p:spPr>
              <a:xfrm>
                <a:off x="233690" y="4221143"/>
                <a:ext cx="2921238" cy="70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𝐽</m:t>
                      </m:r>
                      <m:r>
                        <a:rPr lang="en-US" b="0" i="1" baseline="-25000"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2.635×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22</m:t>
                              </m:r>
                            </m:sup>
                          </m:sSup>
                          <m:r>
                            <a:rPr lang="en-US"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𝐴</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𝑇𝑀</m:t>
                              </m:r>
                            </m:e>
                          </m:rad>
                        </m:den>
                      </m:f>
                      <m:r>
                        <a:rPr lang="it-IT" b="0" i="1" smtClean="0">
                          <a:latin typeface="Cambria Math" panose="02040503050406030204" pitchFamily="18" charset="0"/>
                          <a:ea typeface="Cambria Math" panose="02040503050406030204" pitchFamily="18" charset="0"/>
                        </a:rPr>
                        <m:t>𝑝</m:t>
                      </m:r>
                    </m:oMath>
                  </m:oMathPara>
                </a14:m>
                <a:endParaRPr lang="en-US" dirty="0">
                  <a:latin typeface="UniversNextW1G-Regular"/>
                </a:endParaRPr>
              </a:p>
            </p:txBody>
          </p:sp>
        </mc:Choice>
        <mc:Fallback xmlns="">
          <p:sp>
            <p:nvSpPr>
              <p:cNvPr id="100" name="Rectangle 13">
                <a:extLst>
                  <a:ext uri="{FF2B5EF4-FFF2-40B4-BE49-F238E27FC236}">
                    <a16:creationId xmlns:a16="http://schemas.microsoft.com/office/drawing/2014/main" id="{3BD5EA91-1BA4-8043-1B58-32C8D4F644A2}"/>
                  </a:ext>
                </a:extLst>
              </p:cNvPr>
              <p:cNvSpPr>
                <a:spLocks noRot="1" noChangeAspect="1" noMove="1" noResize="1" noEditPoints="1" noAdjustHandles="1" noChangeArrowheads="1" noChangeShapeType="1" noTextEdit="1"/>
              </p:cNvSpPr>
              <p:nvPr/>
            </p:nvSpPr>
            <p:spPr>
              <a:xfrm>
                <a:off x="233690" y="4221143"/>
                <a:ext cx="2921238" cy="70000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1" name="Rettangolo 100">
                <a:extLst>
                  <a:ext uri="{FF2B5EF4-FFF2-40B4-BE49-F238E27FC236}">
                    <a16:creationId xmlns:a16="http://schemas.microsoft.com/office/drawing/2014/main" id="{A7128AEC-BDEF-2BE8-7724-7722896A9929}"/>
                  </a:ext>
                </a:extLst>
              </p:cNvPr>
              <p:cNvSpPr/>
              <p:nvPr/>
            </p:nvSpPr>
            <p:spPr>
              <a:xfrm>
                <a:off x="3352271" y="4032534"/>
                <a:ext cx="3373650" cy="1077218"/>
              </a:xfrm>
              <a:prstGeom prst="rect">
                <a:avLst/>
              </a:prstGeom>
            </p:spPr>
            <p:txBody>
              <a:bodyPr wrap="square">
                <a:spAutoFit/>
              </a:bodyPr>
              <a:lstStyle/>
              <a:p>
                <a:pPr lvl="2"/>
                <a14:m>
                  <m:oMath xmlns:m="http://schemas.openxmlformats.org/officeDocument/2006/math">
                    <m:r>
                      <a:rPr lang="it-IT" sz="1600" b="0" i="1" smtClean="0">
                        <a:latin typeface="Cambria Math" panose="02040503050406030204" pitchFamily="18" charset="0"/>
                        <a:ea typeface="Cambria Math" panose="02040503050406030204" pitchFamily="18" charset="0"/>
                      </a:rPr>
                      <m:t>𝐽</m:t>
                    </m:r>
                    <m:r>
                      <a:rPr lang="en-US" sz="1600" i="1" baseline="-25000">
                        <a:latin typeface="Cambria Math" panose="02040503050406030204" pitchFamily="18" charset="0"/>
                        <a:ea typeface="Cambria Math" panose="02040503050406030204" pitchFamily="18" charset="0"/>
                      </a:rPr>
                      <m:t>𝐴</m:t>
                    </m:r>
                  </m:oMath>
                </a14:m>
                <a:r>
                  <a:rPr lang="en-US" sz="1600" dirty="0"/>
                  <a:t> – </a:t>
                </a:r>
                <a:r>
                  <a:rPr lang="en-US" sz="1600" dirty="0" err="1"/>
                  <a:t>urti</a:t>
                </a:r>
                <a:r>
                  <a:rPr lang="en-US" sz="1600" dirty="0"/>
                  <a:t> al secondo (#/s) </a:t>
                </a:r>
              </a:p>
              <a:p>
                <a:pPr lvl="2"/>
                <a:r>
                  <a:rPr lang="en-US" sz="1600" dirty="0"/>
                  <a:t>p – </a:t>
                </a:r>
                <a:r>
                  <a:rPr lang="en-US" sz="1600" dirty="0" err="1"/>
                  <a:t>pressione</a:t>
                </a:r>
                <a:r>
                  <a:rPr lang="en-US" sz="1600" dirty="0"/>
                  <a:t>  (mbar)</a:t>
                </a:r>
              </a:p>
              <a:p>
                <a:pPr lvl="2"/>
                <a:r>
                  <a:rPr lang="en-US" sz="1600" dirty="0"/>
                  <a:t>T – </a:t>
                </a:r>
                <a:r>
                  <a:rPr lang="en-US" sz="1600" dirty="0" err="1"/>
                  <a:t>temperatura</a:t>
                </a:r>
                <a:r>
                  <a:rPr lang="en-US" sz="1600" dirty="0"/>
                  <a:t> (K)</a:t>
                </a:r>
              </a:p>
              <a:p>
                <a:pPr lvl="2"/>
                <a:r>
                  <a:rPr lang="en-US" sz="1600" dirty="0"/>
                  <a:t>M –peso </a:t>
                </a:r>
                <a:r>
                  <a:rPr lang="en-US" sz="1600" dirty="0" err="1"/>
                  <a:t>atomico</a:t>
                </a:r>
                <a:r>
                  <a:rPr lang="en-US" sz="1600" dirty="0"/>
                  <a:t> (g/mol)</a:t>
                </a:r>
              </a:p>
            </p:txBody>
          </p:sp>
        </mc:Choice>
        <mc:Fallback xmlns="">
          <p:sp>
            <p:nvSpPr>
              <p:cNvPr id="101" name="Rettangolo 100">
                <a:extLst>
                  <a:ext uri="{FF2B5EF4-FFF2-40B4-BE49-F238E27FC236}">
                    <a16:creationId xmlns:a16="http://schemas.microsoft.com/office/drawing/2014/main" id="{A7128AEC-BDEF-2BE8-7724-7722896A9929}"/>
                  </a:ext>
                </a:extLst>
              </p:cNvPr>
              <p:cNvSpPr>
                <a:spLocks noRot="1" noChangeAspect="1" noMove="1" noResize="1" noEditPoints="1" noAdjustHandles="1" noChangeArrowheads="1" noChangeShapeType="1" noTextEdit="1"/>
              </p:cNvSpPr>
              <p:nvPr/>
            </p:nvSpPr>
            <p:spPr>
              <a:xfrm>
                <a:off x="3352271" y="4032534"/>
                <a:ext cx="3373650" cy="1077218"/>
              </a:xfrm>
              <a:prstGeom prst="rect">
                <a:avLst/>
              </a:prstGeom>
              <a:blipFill>
                <a:blip r:embed="rId7"/>
                <a:stretch>
                  <a:fillRect t="-1705" b="-6818"/>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02" name="Rectangle 13">
                <a:extLst>
                  <a:ext uri="{FF2B5EF4-FFF2-40B4-BE49-F238E27FC236}">
                    <a16:creationId xmlns:a16="http://schemas.microsoft.com/office/drawing/2014/main" id="{F4AE1B6E-0F64-90CF-3A69-3A711C620459}"/>
                  </a:ext>
                </a:extLst>
              </p:cNvPr>
              <p:cNvSpPr/>
              <p:nvPr/>
            </p:nvSpPr>
            <p:spPr>
              <a:xfrm>
                <a:off x="517731" y="5985568"/>
                <a:ext cx="5943833" cy="369332"/>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𝑍</m:t>
                    </m:r>
                    <m:r>
                      <a:rPr lang="en-US" b="0" i="1" baseline="-25000"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85</m:t>
                    </m:r>
                    <m:r>
                      <a:rPr lang="it-IT" b="0" i="1" smtClean="0">
                        <a:latin typeface="Cambria Math" panose="02040503050406030204" pitchFamily="18" charset="0"/>
                        <a:ea typeface="Cambria Math" panose="02040503050406030204" pitchFamily="18" charset="0"/>
                      </a:rPr>
                      <m:t>8</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0</m:t>
                        </m:r>
                      </m:sup>
                    </m:sSup>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m:t>
                    </m:r>
                  </m:oMath>
                </a14:m>
                <a:r>
                  <a:rPr lang="en-US" dirty="0">
                    <a:latin typeface="UniversNextW1G-Regular"/>
                  </a:rPr>
                  <a:t> [cm</a:t>
                </a:r>
                <a:r>
                  <a:rPr lang="en-US" baseline="30000" dirty="0">
                    <a:latin typeface="UniversNextW1G-Regular"/>
                  </a:rPr>
                  <a:t>-2</a:t>
                </a:r>
                <a:r>
                  <a:rPr lang="en-US" dirty="0">
                    <a:latin typeface="UniversNextW1G-Regular"/>
                  </a:rPr>
                  <a:t> s</a:t>
                </a:r>
                <a:r>
                  <a:rPr lang="en-US" baseline="30000" dirty="0">
                    <a:latin typeface="UniversNextW1G-Regular"/>
                  </a:rPr>
                  <a:t>-1</a:t>
                </a:r>
                <a:r>
                  <a:rPr lang="en-US" dirty="0">
                    <a:latin typeface="UniversNextW1G-Regular"/>
                  </a:rPr>
                  <a:t>]  	</a:t>
                </a:r>
                <a:r>
                  <a:rPr lang="en-US" dirty="0" err="1">
                    <a:latin typeface="UniversNextW1G-Regular"/>
                  </a:rPr>
                  <a:t>frequenza</a:t>
                </a:r>
                <a:r>
                  <a:rPr lang="en-US" dirty="0">
                    <a:latin typeface="UniversNextW1G-Regular"/>
                  </a:rPr>
                  <a:t> di </a:t>
                </a:r>
                <a:r>
                  <a:rPr lang="en-US" dirty="0" err="1">
                    <a:latin typeface="UniversNextW1G-Regular"/>
                  </a:rPr>
                  <a:t>collisioni</a:t>
                </a:r>
                <a:endParaRPr lang="en-US" dirty="0">
                  <a:latin typeface="UniversNextW1G-Regular"/>
                </a:endParaRPr>
              </a:p>
            </p:txBody>
          </p:sp>
        </mc:Choice>
        <mc:Fallback>
          <p:sp>
            <p:nvSpPr>
              <p:cNvPr id="102" name="Rectangle 13">
                <a:extLst>
                  <a:ext uri="{FF2B5EF4-FFF2-40B4-BE49-F238E27FC236}">
                    <a16:creationId xmlns:a16="http://schemas.microsoft.com/office/drawing/2014/main" id="{F4AE1B6E-0F64-90CF-3A69-3A711C620459}"/>
                  </a:ext>
                </a:extLst>
              </p:cNvPr>
              <p:cNvSpPr>
                <a:spLocks noRot="1" noChangeAspect="1" noMove="1" noResize="1" noEditPoints="1" noAdjustHandles="1" noChangeArrowheads="1" noChangeShapeType="1" noTextEdit="1"/>
              </p:cNvSpPr>
              <p:nvPr/>
            </p:nvSpPr>
            <p:spPr>
              <a:xfrm>
                <a:off x="517731" y="5985568"/>
                <a:ext cx="5943833" cy="369332"/>
              </a:xfrm>
              <a:prstGeom prst="rect">
                <a:avLst/>
              </a:prstGeom>
              <a:blipFill>
                <a:blip r:embed="rId8"/>
                <a:stretch>
                  <a:fillRect t="-10000" b="-26667"/>
                </a:stretch>
              </a:blipFill>
            </p:spPr>
            <p:txBody>
              <a:bodyPr/>
              <a:lstStyle/>
              <a:p>
                <a:r>
                  <a:rPr lang="it-IT">
                    <a:noFill/>
                  </a:rPr>
                  <a:t> </a:t>
                </a:r>
              </a:p>
            </p:txBody>
          </p:sp>
        </mc:Fallback>
      </mc:AlternateContent>
      <p:sp>
        <p:nvSpPr>
          <p:cNvPr id="104" name="Segnaposto contenuto 2">
            <a:extLst>
              <a:ext uri="{FF2B5EF4-FFF2-40B4-BE49-F238E27FC236}">
                <a16:creationId xmlns:a16="http://schemas.microsoft.com/office/drawing/2014/main" id="{11C5E834-BBB2-16D8-06D3-ED4152584CB2}"/>
              </a:ext>
            </a:extLst>
          </p:cNvPr>
          <p:cNvSpPr txBox="1">
            <a:spLocks/>
          </p:cNvSpPr>
          <p:nvPr/>
        </p:nvSpPr>
        <p:spPr>
          <a:xfrm>
            <a:off x="278929" y="3593870"/>
            <a:ext cx="6640031" cy="391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b="1" dirty="0"/>
              <a:t>Utilizzando la massa molecolare e inserendo la costante dei gas si ottiene:</a:t>
            </a:r>
          </a:p>
        </p:txBody>
      </p:sp>
      <p:sp>
        <p:nvSpPr>
          <p:cNvPr id="105" name="Segnaposto contenuto 2">
            <a:extLst>
              <a:ext uri="{FF2B5EF4-FFF2-40B4-BE49-F238E27FC236}">
                <a16:creationId xmlns:a16="http://schemas.microsoft.com/office/drawing/2014/main" id="{6A1DF1EA-6B28-D613-C62E-B9C2D7AA2FBC}"/>
              </a:ext>
            </a:extLst>
          </p:cNvPr>
          <p:cNvSpPr txBox="1">
            <a:spLocks/>
          </p:cNvSpPr>
          <p:nvPr/>
        </p:nvSpPr>
        <p:spPr>
          <a:xfrm>
            <a:off x="278928" y="5553584"/>
            <a:ext cx="7492527" cy="391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b="1" dirty="0"/>
              <a:t>Per unità di area e utilizzando i valori per aria a 20°C                                 si ottiene:</a:t>
            </a:r>
          </a:p>
        </p:txBody>
      </p:sp>
      <mc:AlternateContent xmlns:mc="http://schemas.openxmlformats.org/markup-compatibility/2006">
        <mc:Choice xmlns:a14="http://schemas.microsoft.com/office/drawing/2010/main" Requires="a14">
          <p:sp>
            <p:nvSpPr>
              <p:cNvPr id="95" name="CasellaDiTesto 94">
                <a:extLst>
                  <a:ext uri="{FF2B5EF4-FFF2-40B4-BE49-F238E27FC236}">
                    <a16:creationId xmlns:a16="http://schemas.microsoft.com/office/drawing/2014/main" id="{74D05A13-A787-5D6A-DBA3-B6AF5FFC47C7}"/>
                  </a:ext>
                </a:extLst>
              </p:cNvPr>
              <p:cNvSpPr txBox="1"/>
              <p:nvPr/>
            </p:nvSpPr>
            <p:spPr>
              <a:xfrm>
                <a:off x="4973709" y="5503109"/>
                <a:ext cx="1487855" cy="442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00" b="0" i="1" smtClean="0">
                              <a:latin typeface="Cambria Math" panose="02040503050406030204" pitchFamily="18" charset="0"/>
                              <a:ea typeface="Cambria Math" panose="02040503050406030204" pitchFamily="18" charset="0"/>
                            </a:rPr>
                          </m:ctrlPr>
                        </m:sSubPr>
                        <m:e>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i="1">
                                      <a:latin typeface="Cambria Math" panose="02040503050406030204" pitchFamily="18" charset="0"/>
                                      <a:ea typeface="Cambria Math" panose="02040503050406030204" pitchFamily="18" charset="0"/>
                                    </a:rPr>
                                  </m:ctrlPr>
                                </m:radPr>
                                <m:deg/>
                                <m:e>
                                  <m:r>
                                    <a:rPr lang="en-US" sz="1400" i="1">
                                      <a:latin typeface="Cambria Math" panose="02040503050406030204" pitchFamily="18" charset="0"/>
                                      <a:ea typeface="Cambria Math" panose="02040503050406030204" pitchFamily="18" charset="0"/>
                                    </a:rPr>
                                    <m:t>𝑇𝑀</m:t>
                                  </m:r>
                                </m:e>
                              </m:rad>
                            </m:e>
                          </m:d>
                        </m:e>
                        <m:sub>
                          <m:r>
                            <a:rPr lang="it-IT" sz="1400" b="0" i="1" smtClean="0">
                              <a:latin typeface="Cambria Math" panose="02040503050406030204" pitchFamily="18" charset="0"/>
                              <a:ea typeface="Cambria Math" panose="02040503050406030204" pitchFamily="18" charset="0"/>
                            </a:rPr>
                            <m:t>𝑎𝑟𝑖𝑎</m:t>
                          </m:r>
                        </m:sub>
                      </m:sSub>
                      <m:r>
                        <a:rPr lang="it-IT" sz="1400" b="0" i="1" smtClean="0">
                          <a:latin typeface="Cambria Math" panose="02040503050406030204" pitchFamily="18" charset="0"/>
                          <a:ea typeface="Cambria Math" panose="02040503050406030204" pitchFamily="18" charset="0"/>
                        </a:rPr>
                        <m:t>=92.2</m:t>
                      </m:r>
                    </m:oMath>
                  </m:oMathPara>
                </a14:m>
                <a:endParaRPr lang="it-IT" sz="1400" dirty="0"/>
              </a:p>
            </p:txBody>
          </p:sp>
        </mc:Choice>
        <mc:Fallback>
          <p:sp>
            <p:nvSpPr>
              <p:cNvPr id="95" name="CasellaDiTesto 94">
                <a:extLst>
                  <a:ext uri="{FF2B5EF4-FFF2-40B4-BE49-F238E27FC236}">
                    <a16:creationId xmlns:a16="http://schemas.microsoft.com/office/drawing/2014/main" id="{74D05A13-A787-5D6A-DBA3-B6AF5FFC47C7}"/>
                  </a:ext>
                </a:extLst>
              </p:cNvPr>
              <p:cNvSpPr txBox="1">
                <a:spLocks noRot="1" noChangeAspect="1" noMove="1" noResize="1" noEditPoints="1" noAdjustHandles="1" noChangeArrowheads="1" noChangeShapeType="1" noTextEdit="1"/>
              </p:cNvSpPr>
              <p:nvPr/>
            </p:nvSpPr>
            <p:spPr>
              <a:xfrm>
                <a:off x="4973709" y="5503109"/>
                <a:ext cx="1487855" cy="442429"/>
              </a:xfrm>
              <a:prstGeom prst="rect">
                <a:avLst/>
              </a:prstGeom>
              <a:blipFill>
                <a:blip r:embed="rId9"/>
                <a:stretch>
                  <a:fillRect l="-7377" t="-150000" b="-218056"/>
                </a:stretch>
              </a:blipFill>
            </p:spPr>
            <p:txBody>
              <a:bodyPr/>
              <a:lstStyle/>
              <a:p>
                <a:r>
                  <a:rPr lang="it-IT">
                    <a:noFill/>
                  </a:rPr>
                  <a:t> </a:t>
                </a:r>
              </a:p>
            </p:txBody>
          </p:sp>
        </mc:Fallback>
      </mc:AlternateContent>
    </p:spTree>
    <p:extLst>
      <p:ext uri="{BB962C8B-B14F-4D97-AF65-F5344CB8AC3E}">
        <p14:creationId xmlns:p14="http://schemas.microsoft.com/office/powerpoint/2010/main" val="324832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46C57F-4D34-A148-151A-454A6C37274F}"/>
              </a:ext>
            </a:extLst>
          </p:cNvPr>
          <p:cNvSpPr>
            <a:spLocks noGrp="1"/>
          </p:cNvSpPr>
          <p:nvPr>
            <p:ph type="title"/>
          </p:nvPr>
        </p:nvSpPr>
        <p:spPr/>
        <p:txBody>
          <a:bodyPr>
            <a:normAutofit fontScale="90000"/>
          </a:bodyPr>
          <a:lstStyle/>
          <a:p>
            <a:r>
              <a:rPr lang="it-IT" dirty="0"/>
              <a:t>Tempo di Formazione di un </a:t>
            </a:r>
            <a:r>
              <a:rPr lang="it-IT" dirty="0" err="1"/>
              <a:t>Monolayer</a:t>
            </a:r>
            <a:endParaRPr lang="it-IT" dirty="0"/>
          </a:p>
        </p:txBody>
      </p:sp>
      <p:grpSp>
        <p:nvGrpSpPr>
          <p:cNvPr id="65" name="Gruppo 64">
            <a:extLst>
              <a:ext uri="{FF2B5EF4-FFF2-40B4-BE49-F238E27FC236}">
                <a16:creationId xmlns:a16="http://schemas.microsoft.com/office/drawing/2014/main" id="{80BBDB79-B400-5F84-7986-D46FE7269983}"/>
              </a:ext>
            </a:extLst>
          </p:cNvPr>
          <p:cNvGrpSpPr/>
          <p:nvPr/>
        </p:nvGrpSpPr>
        <p:grpSpPr>
          <a:xfrm>
            <a:off x="7788974" y="2087211"/>
            <a:ext cx="4007997" cy="2579689"/>
            <a:chOff x="7004114" y="1269190"/>
            <a:chExt cx="4007997" cy="2579689"/>
          </a:xfrm>
        </p:grpSpPr>
        <p:grpSp>
          <p:nvGrpSpPr>
            <p:cNvPr id="48" name="Gruppo 47">
              <a:extLst>
                <a:ext uri="{FF2B5EF4-FFF2-40B4-BE49-F238E27FC236}">
                  <a16:creationId xmlns:a16="http://schemas.microsoft.com/office/drawing/2014/main" id="{575E140E-4BFF-23CE-13F2-EE2945769C42}"/>
                </a:ext>
              </a:extLst>
            </p:cNvPr>
            <p:cNvGrpSpPr/>
            <p:nvPr/>
          </p:nvGrpSpPr>
          <p:grpSpPr>
            <a:xfrm>
              <a:off x="7339814" y="1269190"/>
              <a:ext cx="3238500" cy="2579689"/>
              <a:chOff x="8178800" y="849311"/>
              <a:chExt cx="3238500" cy="2579689"/>
            </a:xfrm>
            <a:scene3d>
              <a:camera prst="perspectiveRelaxed" fov="2700000">
                <a:rot lat="18262351" lon="18643184" rev="2787189"/>
              </a:camera>
              <a:lightRig rig="threePt" dir="t"/>
            </a:scene3d>
          </p:grpSpPr>
          <p:grpSp>
            <p:nvGrpSpPr>
              <p:cNvPr id="21" name="Gruppo 20">
                <a:extLst>
                  <a:ext uri="{FF2B5EF4-FFF2-40B4-BE49-F238E27FC236}">
                    <a16:creationId xmlns:a16="http://schemas.microsoft.com/office/drawing/2014/main" id="{717D903A-D62D-BB09-AD9A-276FEDA562C1}"/>
                  </a:ext>
                </a:extLst>
              </p:cNvPr>
              <p:cNvGrpSpPr/>
              <p:nvPr/>
            </p:nvGrpSpPr>
            <p:grpSpPr>
              <a:xfrm>
                <a:off x="8178800" y="849311"/>
                <a:ext cx="3238500" cy="2579689"/>
                <a:chOff x="6705600" y="1003300"/>
                <a:chExt cx="3238500" cy="2579689"/>
              </a:xfrm>
            </p:grpSpPr>
            <p:sp>
              <p:nvSpPr>
                <p:cNvPr id="22" name="Ovale 21">
                  <a:extLst>
                    <a:ext uri="{FF2B5EF4-FFF2-40B4-BE49-F238E27FC236}">
                      <a16:creationId xmlns:a16="http://schemas.microsoft.com/office/drawing/2014/main" id="{5F283D8C-E33F-8269-98EC-6396847F2F3C}"/>
                    </a:ext>
                  </a:extLst>
                </p:cNvPr>
                <p:cNvSpPr/>
                <p:nvPr/>
              </p:nvSpPr>
              <p:spPr>
                <a:xfrm>
                  <a:off x="6705600" y="1003300"/>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994B562E-7055-F0CE-1B1F-BD26CFA9E31A}"/>
                    </a:ext>
                  </a:extLst>
                </p:cNvPr>
                <p:cNvSpPr/>
                <p:nvPr/>
              </p:nvSpPr>
              <p:spPr>
                <a:xfrm>
                  <a:off x="7429500" y="1003300"/>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a:extLst>
                    <a:ext uri="{FF2B5EF4-FFF2-40B4-BE49-F238E27FC236}">
                      <a16:creationId xmlns:a16="http://schemas.microsoft.com/office/drawing/2014/main" id="{BA3AC369-14D8-188A-36B4-8890F644DF4A}"/>
                    </a:ext>
                  </a:extLst>
                </p:cNvPr>
                <p:cNvSpPr/>
                <p:nvPr/>
              </p:nvSpPr>
              <p:spPr>
                <a:xfrm>
                  <a:off x="8153400" y="1003300"/>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a:extLst>
                    <a:ext uri="{FF2B5EF4-FFF2-40B4-BE49-F238E27FC236}">
                      <a16:creationId xmlns:a16="http://schemas.microsoft.com/office/drawing/2014/main" id="{B249C26F-77DC-0CDC-506D-95126587A431}"/>
                    </a:ext>
                  </a:extLst>
                </p:cNvPr>
                <p:cNvSpPr/>
                <p:nvPr/>
              </p:nvSpPr>
              <p:spPr>
                <a:xfrm>
                  <a:off x="8877300" y="1003300"/>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a:extLst>
                    <a:ext uri="{FF2B5EF4-FFF2-40B4-BE49-F238E27FC236}">
                      <a16:creationId xmlns:a16="http://schemas.microsoft.com/office/drawing/2014/main" id="{76FADCF8-683C-EC27-8410-6D772EF28F2A}"/>
                    </a:ext>
                  </a:extLst>
                </p:cNvPr>
                <p:cNvSpPr/>
                <p:nvPr/>
              </p:nvSpPr>
              <p:spPr>
                <a:xfrm>
                  <a:off x="7061200" y="1630363"/>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3E684321-211F-0DCE-4758-54F4D67C1927}"/>
                    </a:ext>
                  </a:extLst>
                </p:cNvPr>
                <p:cNvSpPr/>
                <p:nvPr/>
              </p:nvSpPr>
              <p:spPr>
                <a:xfrm>
                  <a:off x="7785100" y="1630363"/>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9C247D7F-61B5-01BA-04EE-7CA3C2F448D7}"/>
                    </a:ext>
                  </a:extLst>
                </p:cNvPr>
                <p:cNvSpPr/>
                <p:nvPr/>
              </p:nvSpPr>
              <p:spPr>
                <a:xfrm>
                  <a:off x="8509000" y="1630363"/>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A40B4986-9687-AB14-CD59-E6423957B2C0}"/>
                    </a:ext>
                  </a:extLst>
                </p:cNvPr>
                <p:cNvSpPr/>
                <p:nvPr/>
              </p:nvSpPr>
              <p:spPr>
                <a:xfrm>
                  <a:off x="9232900" y="1630363"/>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AC6E8905-1AAD-138B-965F-0F82BF463521}"/>
                    </a:ext>
                  </a:extLst>
                </p:cNvPr>
                <p:cNvSpPr/>
                <p:nvPr/>
              </p:nvSpPr>
              <p:spPr>
                <a:xfrm>
                  <a:off x="6705600" y="2244726"/>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a:extLst>
                    <a:ext uri="{FF2B5EF4-FFF2-40B4-BE49-F238E27FC236}">
                      <a16:creationId xmlns:a16="http://schemas.microsoft.com/office/drawing/2014/main" id="{70BE00F0-F633-E794-0B4C-78EECADFDF65}"/>
                    </a:ext>
                  </a:extLst>
                </p:cNvPr>
                <p:cNvSpPr/>
                <p:nvPr/>
              </p:nvSpPr>
              <p:spPr>
                <a:xfrm>
                  <a:off x="7429500" y="2244726"/>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16CD1910-ED5E-539F-99E9-17E61E74F645}"/>
                    </a:ext>
                  </a:extLst>
                </p:cNvPr>
                <p:cNvSpPr/>
                <p:nvPr/>
              </p:nvSpPr>
              <p:spPr>
                <a:xfrm>
                  <a:off x="8153400" y="2244726"/>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a:extLst>
                    <a:ext uri="{FF2B5EF4-FFF2-40B4-BE49-F238E27FC236}">
                      <a16:creationId xmlns:a16="http://schemas.microsoft.com/office/drawing/2014/main" id="{5B6B65AA-975C-D71A-C04B-5392D1595E22}"/>
                    </a:ext>
                  </a:extLst>
                </p:cNvPr>
                <p:cNvSpPr/>
                <p:nvPr/>
              </p:nvSpPr>
              <p:spPr>
                <a:xfrm>
                  <a:off x="8877300" y="2244726"/>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a:extLst>
                    <a:ext uri="{FF2B5EF4-FFF2-40B4-BE49-F238E27FC236}">
                      <a16:creationId xmlns:a16="http://schemas.microsoft.com/office/drawing/2014/main" id="{76666C37-D833-8103-F8E0-3DB2AD892149}"/>
                    </a:ext>
                  </a:extLst>
                </p:cNvPr>
                <p:cNvSpPr/>
                <p:nvPr/>
              </p:nvSpPr>
              <p:spPr>
                <a:xfrm>
                  <a:off x="7061200" y="2871789"/>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547DB3D4-4860-B780-5647-278CC3002E82}"/>
                    </a:ext>
                  </a:extLst>
                </p:cNvPr>
                <p:cNvSpPr/>
                <p:nvPr/>
              </p:nvSpPr>
              <p:spPr>
                <a:xfrm>
                  <a:off x="7785100" y="2871789"/>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a:extLst>
                    <a:ext uri="{FF2B5EF4-FFF2-40B4-BE49-F238E27FC236}">
                      <a16:creationId xmlns:a16="http://schemas.microsoft.com/office/drawing/2014/main" id="{4E0581D9-6512-F139-090E-CA90AC241879}"/>
                    </a:ext>
                  </a:extLst>
                </p:cNvPr>
                <p:cNvSpPr/>
                <p:nvPr/>
              </p:nvSpPr>
              <p:spPr>
                <a:xfrm>
                  <a:off x="8509000" y="2871789"/>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a:extLst>
                    <a:ext uri="{FF2B5EF4-FFF2-40B4-BE49-F238E27FC236}">
                      <a16:creationId xmlns:a16="http://schemas.microsoft.com/office/drawing/2014/main" id="{515C4998-BC6E-8CED-29F5-316D584402B5}"/>
                    </a:ext>
                  </a:extLst>
                </p:cNvPr>
                <p:cNvSpPr/>
                <p:nvPr/>
              </p:nvSpPr>
              <p:spPr>
                <a:xfrm>
                  <a:off x="9232900" y="2871789"/>
                  <a:ext cx="711200" cy="711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8" name="Connettore diritto 37">
                <a:extLst>
                  <a:ext uri="{FF2B5EF4-FFF2-40B4-BE49-F238E27FC236}">
                    <a16:creationId xmlns:a16="http://schemas.microsoft.com/office/drawing/2014/main" id="{4D305B58-F425-0707-D86D-D9C09FAE7A4D}"/>
                  </a:ext>
                </a:extLst>
              </p:cNvPr>
              <p:cNvCxnSpPr/>
              <p:nvPr/>
            </p:nvCxnSpPr>
            <p:spPr>
              <a:xfrm>
                <a:off x="9613900" y="1831974"/>
                <a:ext cx="7239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C93D36F7-47A3-CB9E-6E8A-FD64CAAA42D6}"/>
                  </a:ext>
                </a:extLst>
              </p:cNvPr>
              <p:cNvCxnSpPr/>
              <p:nvPr/>
            </p:nvCxnSpPr>
            <p:spPr>
              <a:xfrm>
                <a:off x="9264650" y="2474911"/>
                <a:ext cx="7239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B3BB133-E040-40CC-1319-46A99A5F5290}"/>
                  </a:ext>
                </a:extLst>
              </p:cNvPr>
              <p:cNvCxnSpPr>
                <a:cxnSpLocks/>
              </p:cNvCxnSpPr>
              <p:nvPr/>
            </p:nvCxnSpPr>
            <p:spPr>
              <a:xfrm flipH="1">
                <a:off x="9264650" y="1831974"/>
                <a:ext cx="361950" cy="64293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7DCFE573-00BA-C163-2813-19092E20E4F0}"/>
                  </a:ext>
                </a:extLst>
              </p:cNvPr>
              <p:cNvCxnSpPr>
                <a:cxnSpLocks/>
              </p:cNvCxnSpPr>
              <p:nvPr/>
            </p:nvCxnSpPr>
            <p:spPr>
              <a:xfrm flipH="1">
                <a:off x="9975850" y="1858168"/>
                <a:ext cx="361950" cy="64293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73FD9144-58DC-7361-2AB4-08460988E6F0}"/>
                  </a:ext>
                </a:extLst>
              </p:cNvPr>
              <p:cNvSpPr txBox="1"/>
              <p:nvPr/>
            </p:nvSpPr>
            <p:spPr>
              <a:xfrm>
                <a:off x="9627764" y="2459037"/>
                <a:ext cx="513186" cy="369332"/>
              </a:xfrm>
              <a:prstGeom prst="rect">
                <a:avLst/>
              </a:prstGeom>
              <a:noFill/>
            </p:spPr>
            <p:txBody>
              <a:bodyPr wrap="square">
                <a:spAutoFit/>
              </a:bodyPr>
              <a:lstStyle/>
              <a:p>
                <a:r>
                  <a:rPr lang="el-GR" sz="1800" dirty="0">
                    <a:latin typeface="Calibri" panose="020F0502020204030204" pitchFamily="34" charset="0"/>
                    <a:cs typeface="Calibri" panose="020F0502020204030204" pitchFamily="34" charset="0"/>
                  </a:rPr>
                  <a:t>δ</a:t>
                </a:r>
                <a:r>
                  <a:rPr lang="it-IT" sz="1800" baseline="-25000" dirty="0">
                    <a:latin typeface="Calibri" panose="020F0502020204030204" pitchFamily="34" charset="0"/>
                    <a:cs typeface="Calibri" panose="020F0502020204030204" pitchFamily="34" charset="0"/>
                  </a:rPr>
                  <a:t>m</a:t>
                </a:r>
                <a:endParaRPr lang="it-IT" dirty="0"/>
              </a:p>
            </p:txBody>
          </p:sp>
          <p:sp>
            <p:nvSpPr>
              <p:cNvPr id="43" name="CasellaDiTesto 42">
                <a:extLst>
                  <a:ext uri="{FF2B5EF4-FFF2-40B4-BE49-F238E27FC236}">
                    <a16:creationId xmlns:a16="http://schemas.microsoft.com/office/drawing/2014/main" id="{B43C9CC6-9ADE-A15D-A639-F6960D4371D8}"/>
                  </a:ext>
                </a:extLst>
              </p:cNvPr>
              <p:cNvSpPr txBox="1"/>
              <p:nvPr/>
            </p:nvSpPr>
            <p:spPr>
              <a:xfrm>
                <a:off x="9912010" y="1174354"/>
                <a:ext cx="1060821" cy="369332"/>
              </a:xfrm>
              <a:prstGeom prst="rect">
                <a:avLst/>
              </a:prstGeom>
              <a:noFill/>
            </p:spPr>
            <p:txBody>
              <a:bodyPr wrap="square">
                <a:spAutoFit/>
              </a:bodyPr>
              <a:lstStyle/>
              <a:p>
                <a:r>
                  <a:rPr lang="it-IT" dirty="0">
                    <a:latin typeface="Calibri" panose="020F0502020204030204" pitchFamily="34" charset="0"/>
                    <a:cs typeface="Calibri" panose="020F0502020204030204" pitchFamily="34" charset="0"/>
                  </a:rPr>
                  <a:t>√3 /2 </a:t>
                </a:r>
                <a:r>
                  <a:rPr lang="el-GR" sz="1800" dirty="0">
                    <a:latin typeface="Calibri" panose="020F0502020204030204" pitchFamily="34" charset="0"/>
                    <a:cs typeface="Calibri" panose="020F0502020204030204" pitchFamily="34" charset="0"/>
                  </a:rPr>
                  <a:t>δ</a:t>
                </a:r>
                <a:r>
                  <a:rPr lang="it-IT" sz="1800" baseline="-25000" dirty="0">
                    <a:latin typeface="Calibri" panose="020F0502020204030204" pitchFamily="34" charset="0"/>
                    <a:cs typeface="Calibri" panose="020F0502020204030204" pitchFamily="34" charset="0"/>
                  </a:rPr>
                  <a:t>m</a:t>
                </a:r>
                <a:endParaRPr lang="it-IT" dirty="0"/>
              </a:p>
            </p:txBody>
          </p:sp>
          <p:cxnSp>
            <p:nvCxnSpPr>
              <p:cNvPr id="44" name="Connettore diritto 43">
                <a:extLst>
                  <a:ext uri="{FF2B5EF4-FFF2-40B4-BE49-F238E27FC236}">
                    <a16:creationId xmlns:a16="http://schemas.microsoft.com/office/drawing/2014/main" id="{B190BA3B-E790-720F-5EF2-4AD2A011F37C}"/>
                  </a:ext>
                </a:extLst>
              </p:cNvPr>
              <p:cNvCxnSpPr/>
              <p:nvPr/>
            </p:nvCxnSpPr>
            <p:spPr>
              <a:xfrm>
                <a:off x="9626600" y="1830386"/>
                <a:ext cx="0" cy="698500"/>
              </a:xfrm>
              <a:prstGeom prst="line">
                <a:avLst/>
              </a:prstGeom>
              <a:ln w="19050">
                <a:solidFill>
                  <a:schemeClr val="accent2">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45" name="Figura a mano libera: forma 44">
                <a:extLst>
                  <a:ext uri="{FF2B5EF4-FFF2-40B4-BE49-F238E27FC236}">
                    <a16:creationId xmlns:a16="http://schemas.microsoft.com/office/drawing/2014/main" id="{857D1546-34D1-185B-64D2-773F3139452F}"/>
                  </a:ext>
                </a:extLst>
              </p:cNvPr>
              <p:cNvSpPr/>
              <p:nvPr/>
            </p:nvSpPr>
            <p:spPr>
              <a:xfrm>
                <a:off x="9715500" y="1473200"/>
                <a:ext cx="635000" cy="609637"/>
              </a:xfrm>
              <a:custGeom>
                <a:avLst/>
                <a:gdLst>
                  <a:gd name="connsiteX0" fmla="*/ 635000 w 635000"/>
                  <a:gd name="connsiteY0" fmla="*/ 0 h 609637"/>
                  <a:gd name="connsiteX1" fmla="*/ 622300 w 635000"/>
                  <a:gd name="connsiteY1" fmla="*/ 76200 h 609637"/>
                  <a:gd name="connsiteX2" fmla="*/ 508000 w 635000"/>
                  <a:gd name="connsiteY2" fmla="*/ 292100 h 609637"/>
                  <a:gd name="connsiteX3" fmla="*/ 469900 w 635000"/>
                  <a:gd name="connsiteY3" fmla="*/ 342900 h 609637"/>
                  <a:gd name="connsiteX4" fmla="*/ 444500 w 635000"/>
                  <a:gd name="connsiteY4" fmla="*/ 381000 h 609637"/>
                  <a:gd name="connsiteX5" fmla="*/ 368300 w 635000"/>
                  <a:gd name="connsiteY5" fmla="*/ 457200 h 609637"/>
                  <a:gd name="connsiteX6" fmla="*/ 342900 w 635000"/>
                  <a:gd name="connsiteY6" fmla="*/ 495300 h 609637"/>
                  <a:gd name="connsiteX7" fmla="*/ 266700 w 635000"/>
                  <a:gd name="connsiteY7" fmla="*/ 533400 h 609637"/>
                  <a:gd name="connsiteX8" fmla="*/ 228600 w 635000"/>
                  <a:gd name="connsiteY8" fmla="*/ 546100 h 609637"/>
                  <a:gd name="connsiteX9" fmla="*/ 139700 w 635000"/>
                  <a:gd name="connsiteY9" fmla="*/ 571500 h 609637"/>
                  <a:gd name="connsiteX10" fmla="*/ 101600 w 635000"/>
                  <a:gd name="connsiteY10" fmla="*/ 596900 h 609637"/>
                  <a:gd name="connsiteX11" fmla="*/ 0 w 635000"/>
                  <a:gd name="connsiteY11" fmla="*/ 609600 h 6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5000" h="609637" fill="none" extrusionOk="0">
                    <a:moveTo>
                      <a:pt x="635000" y="0"/>
                    </a:moveTo>
                    <a:cubicBezTo>
                      <a:pt x="631335" y="20901"/>
                      <a:pt x="630032" y="54476"/>
                      <a:pt x="622300" y="76200"/>
                    </a:cubicBezTo>
                    <a:cubicBezTo>
                      <a:pt x="610912" y="124259"/>
                      <a:pt x="544307" y="238945"/>
                      <a:pt x="508000" y="292100"/>
                    </a:cubicBezTo>
                    <a:cubicBezTo>
                      <a:pt x="500018" y="308298"/>
                      <a:pt x="480921" y="326139"/>
                      <a:pt x="469900" y="342900"/>
                    </a:cubicBezTo>
                    <a:cubicBezTo>
                      <a:pt x="458075" y="355506"/>
                      <a:pt x="456997" y="369313"/>
                      <a:pt x="444500" y="381000"/>
                    </a:cubicBezTo>
                    <a:cubicBezTo>
                      <a:pt x="415025" y="410284"/>
                      <a:pt x="389459" y="424678"/>
                      <a:pt x="368300" y="457200"/>
                    </a:cubicBezTo>
                    <a:cubicBezTo>
                      <a:pt x="355581" y="468214"/>
                      <a:pt x="356770" y="486041"/>
                      <a:pt x="342900" y="495300"/>
                    </a:cubicBezTo>
                    <a:cubicBezTo>
                      <a:pt x="319217" y="516691"/>
                      <a:pt x="294893" y="521003"/>
                      <a:pt x="266700" y="533400"/>
                    </a:cubicBezTo>
                    <a:cubicBezTo>
                      <a:pt x="253572" y="540602"/>
                      <a:pt x="241198" y="542814"/>
                      <a:pt x="228600" y="546100"/>
                    </a:cubicBezTo>
                    <a:cubicBezTo>
                      <a:pt x="197423" y="554046"/>
                      <a:pt x="170309" y="564119"/>
                      <a:pt x="139700" y="571500"/>
                    </a:cubicBezTo>
                    <a:cubicBezTo>
                      <a:pt x="127535" y="580187"/>
                      <a:pt x="116525" y="594536"/>
                      <a:pt x="101600" y="596900"/>
                    </a:cubicBezTo>
                    <a:cubicBezTo>
                      <a:pt x="60124" y="613360"/>
                      <a:pt x="37453" y="607875"/>
                      <a:pt x="0" y="609600"/>
                    </a:cubicBezTo>
                  </a:path>
                  <a:path w="635000" h="609637" stroke="0" extrusionOk="0">
                    <a:moveTo>
                      <a:pt x="635000" y="0"/>
                    </a:moveTo>
                    <a:cubicBezTo>
                      <a:pt x="633825" y="24521"/>
                      <a:pt x="629008" y="55918"/>
                      <a:pt x="622300" y="76200"/>
                    </a:cubicBezTo>
                    <a:cubicBezTo>
                      <a:pt x="605069" y="117527"/>
                      <a:pt x="553371" y="227649"/>
                      <a:pt x="508000" y="292100"/>
                    </a:cubicBezTo>
                    <a:cubicBezTo>
                      <a:pt x="498778" y="311989"/>
                      <a:pt x="483327" y="327231"/>
                      <a:pt x="469900" y="342900"/>
                    </a:cubicBezTo>
                    <a:cubicBezTo>
                      <a:pt x="461186" y="355208"/>
                      <a:pt x="455792" y="371329"/>
                      <a:pt x="444500" y="381000"/>
                    </a:cubicBezTo>
                    <a:cubicBezTo>
                      <a:pt x="421587" y="402594"/>
                      <a:pt x="387560" y="429408"/>
                      <a:pt x="368300" y="457200"/>
                    </a:cubicBezTo>
                    <a:cubicBezTo>
                      <a:pt x="358183" y="469102"/>
                      <a:pt x="353973" y="485222"/>
                      <a:pt x="342900" y="495300"/>
                    </a:cubicBezTo>
                    <a:cubicBezTo>
                      <a:pt x="318672" y="513444"/>
                      <a:pt x="290358" y="522117"/>
                      <a:pt x="266700" y="533400"/>
                    </a:cubicBezTo>
                    <a:cubicBezTo>
                      <a:pt x="252533" y="540368"/>
                      <a:pt x="241278" y="542051"/>
                      <a:pt x="228600" y="546100"/>
                    </a:cubicBezTo>
                    <a:cubicBezTo>
                      <a:pt x="195001" y="555781"/>
                      <a:pt x="168363" y="568161"/>
                      <a:pt x="139700" y="571500"/>
                    </a:cubicBezTo>
                    <a:cubicBezTo>
                      <a:pt x="126460" y="577524"/>
                      <a:pt x="114598" y="590351"/>
                      <a:pt x="101600" y="596900"/>
                    </a:cubicBezTo>
                    <a:cubicBezTo>
                      <a:pt x="59399" y="613634"/>
                      <a:pt x="37421" y="607097"/>
                      <a:pt x="0" y="609600"/>
                    </a:cubicBezTo>
                  </a:path>
                </a:pathLst>
              </a:custGeom>
              <a:ln w="19050">
                <a:headEnd type="none" w="med" len="med"/>
                <a:tailEnd type="arrow" w="med" len="med"/>
                <a:extLst>
                  <a:ext uri="{C807C97D-BFC1-408E-A445-0C87EB9F89A2}">
                    <ask:lineSketchStyleProps xmlns:ask="http://schemas.microsoft.com/office/drawing/2018/sketchyshapes" sd="1218447764">
                      <a:custGeom>
                        <a:avLst/>
                        <a:gdLst>
                          <a:gd name="connsiteX0" fmla="*/ 635000 w 635000"/>
                          <a:gd name="connsiteY0" fmla="*/ 0 h 609637"/>
                          <a:gd name="connsiteX1" fmla="*/ 622300 w 635000"/>
                          <a:gd name="connsiteY1" fmla="*/ 76200 h 609637"/>
                          <a:gd name="connsiteX2" fmla="*/ 508000 w 635000"/>
                          <a:gd name="connsiteY2" fmla="*/ 292100 h 609637"/>
                          <a:gd name="connsiteX3" fmla="*/ 469900 w 635000"/>
                          <a:gd name="connsiteY3" fmla="*/ 342900 h 609637"/>
                          <a:gd name="connsiteX4" fmla="*/ 444500 w 635000"/>
                          <a:gd name="connsiteY4" fmla="*/ 381000 h 609637"/>
                          <a:gd name="connsiteX5" fmla="*/ 368300 w 635000"/>
                          <a:gd name="connsiteY5" fmla="*/ 457200 h 609637"/>
                          <a:gd name="connsiteX6" fmla="*/ 342900 w 635000"/>
                          <a:gd name="connsiteY6" fmla="*/ 495300 h 609637"/>
                          <a:gd name="connsiteX7" fmla="*/ 266700 w 635000"/>
                          <a:gd name="connsiteY7" fmla="*/ 533400 h 609637"/>
                          <a:gd name="connsiteX8" fmla="*/ 228600 w 635000"/>
                          <a:gd name="connsiteY8" fmla="*/ 546100 h 609637"/>
                          <a:gd name="connsiteX9" fmla="*/ 139700 w 635000"/>
                          <a:gd name="connsiteY9" fmla="*/ 571500 h 609637"/>
                          <a:gd name="connsiteX10" fmla="*/ 101600 w 635000"/>
                          <a:gd name="connsiteY10" fmla="*/ 596900 h 609637"/>
                          <a:gd name="connsiteX11" fmla="*/ 0 w 635000"/>
                          <a:gd name="connsiteY11" fmla="*/ 609600 h 6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5000" h="609637">
                            <a:moveTo>
                              <a:pt x="635000" y="0"/>
                            </a:moveTo>
                            <a:cubicBezTo>
                              <a:pt x="630767" y="25400"/>
                              <a:pt x="631633" y="52201"/>
                              <a:pt x="622300" y="76200"/>
                            </a:cubicBezTo>
                            <a:cubicBezTo>
                              <a:pt x="605684" y="118927"/>
                              <a:pt x="544628" y="237159"/>
                              <a:pt x="508000" y="292100"/>
                            </a:cubicBezTo>
                            <a:cubicBezTo>
                              <a:pt x="496259" y="309712"/>
                              <a:pt x="482203" y="325676"/>
                              <a:pt x="469900" y="342900"/>
                            </a:cubicBezTo>
                            <a:cubicBezTo>
                              <a:pt x="461028" y="355320"/>
                              <a:pt x="454641" y="369592"/>
                              <a:pt x="444500" y="381000"/>
                            </a:cubicBezTo>
                            <a:cubicBezTo>
                              <a:pt x="420635" y="407848"/>
                              <a:pt x="392165" y="430352"/>
                              <a:pt x="368300" y="457200"/>
                            </a:cubicBezTo>
                            <a:cubicBezTo>
                              <a:pt x="358159" y="468608"/>
                              <a:pt x="355111" y="486142"/>
                              <a:pt x="342900" y="495300"/>
                            </a:cubicBezTo>
                            <a:cubicBezTo>
                              <a:pt x="320182" y="512339"/>
                              <a:pt x="292650" y="521866"/>
                              <a:pt x="266700" y="533400"/>
                            </a:cubicBezTo>
                            <a:cubicBezTo>
                              <a:pt x="254467" y="538837"/>
                              <a:pt x="241422" y="542253"/>
                              <a:pt x="228600" y="546100"/>
                            </a:cubicBezTo>
                            <a:cubicBezTo>
                              <a:pt x="199081" y="554956"/>
                              <a:pt x="169333" y="563033"/>
                              <a:pt x="139700" y="571500"/>
                            </a:cubicBezTo>
                            <a:cubicBezTo>
                              <a:pt x="127000" y="579967"/>
                              <a:pt x="116080" y="592073"/>
                              <a:pt x="101600" y="596900"/>
                            </a:cubicBezTo>
                            <a:cubicBezTo>
                              <a:pt x="59324" y="610992"/>
                              <a:pt x="37250" y="609600"/>
                              <a:pt x="0" y="609600"/>
                            </a:cubicBezTo>
                          </a:path>
                        </a:pathLst>
                      </a:custGeom>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47" name="Rettangolo 46">
                <a:extLst>
                  <a:ext uri="{FF2B5EF4-FFF2-40B4-BE49-F238E27FC236}">
                    <a16:creationId xmlns:a16="http://schemas.microsoft.com/office/drawing/2014/main" id="{B52E056E-FD4F-ACAA-88EE-236FA324C3B5}"/>
                  </a:ext>
                </a:extLst>
              </p:cNvPr>
              <p:cNvSpPr/>
              <p:nvPr/>
            </p:nvSpPr>
            <p:spPr>
              <a:xfrm>
                <a:off x="8178800" y="849311"/>
                <a:ext cx="3238500" cy="257968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cxnSp>
          <p:nvCxnSpPr>
            <p:cNvPr id="50" name="Connettore diritto 49">
              <a:extLst>
                <a:ext uri="{FF2B5EF4-FFF2-40B4-BE49-F238E27FC236}">
                  <a16:creationId xmlns:a16="http://schemas.microsoft.com/office/drawing/2014/main" id="{44FF0F58-F7C9-AB1E-9011-2154F9C6A5CB}"/>
                </a:ext>
              </a:extLst>
            </p:cNvPr>
            <p:cNvCxnSpPr/>
            <p:nvPr/>
          </p:nvCxnSpPr>
          <p:spPr>
            <a:xfrm>
              <a:off x="7004115" y="2141335"/>
              <a:ext cx="0" cy="3048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F23EEE9C-B623-32E1-D6B4-E62442D1D442}"/>
                </a:ext>
              </a:extLst>
            </p:cNvPr>
            <p:cNvCxnSpPr/>
            <p:nvPr/>
          </p:nvCxnSpPr>
          <p:spPr>
            <a:xfrm>
              <a:off x="7872952" y="3221816"/>
              <a:ext cx="0" cy="3048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66163491-C91F-E9CB-2A53-AE92049DECBC}"/>
                </a:ext>
              </a:extLst>
            </p:cNvPr>
            <p:cNvCxnSpPr/>
            <p:nvPr/>
          </p:nvCxnSpPr>
          <p:spPr>
            <a:xfrm>
              <a:off x="11012111" y="3005773"/>
              <a:ext cx="0" cy="3048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83DF0571-01E8-CBDD-A92E-252C542A5F25}"/>
                </a:ext>
              </a:extLst>
            </p:cNvPr>
            <p:cNvCxnSpPr>
              <a:cxnSpLocks/>
            </p:cNvCxnSpPr>
            <p:nvPr/>
          </p:nvCxnSpPr>
          <p:spPr>
            <a:xfrm>
              <a:off x="7004114" y="2446154"/>
              <a:ext cx="868838" cy="10804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0A3083E7-3406-9083-66AB-72C3DD479920}"/>
                </a:ext>
              </a:extLst>
            </p:cNvPr>
            <p:cNvCxnSpPr>
              <a:cxnSpLocks/>
            </p:cNvCxnSpPr>
            <p:nvPr/>
          </p:nvCxnSpPr>
          <p:spPr>
            <a:xfrm flipH="1">
              <a:off x="7872952" y="3301697"/>
              <a:ext cx="3139159" cy="2180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CasellaDiTesto 62">
            <a:extLst>
              <a:ext uri="{FF2B5EF4-FFF2-40B4-BE49-F238E27FC236}">
                <a16:creationId xmlns:a16="http://schemas.microsoft.com/office/drawing/2014/main" id="{C2C6EE67-D530-5446-BC39-A72C87D220E5}"/>
              </a:ext>
            </a:extLst>
          </p:cNvPr>
          <p:cNvSpPr txBox="1"/>
          <p:nvPr/>
        </p:nvSpPr>
        <p:spPr>
          <a:xfrm>
            <a:off x="8533119" y="4911611"/>
            <a:ext cx="3139159" cy="553998"/>
          </a:xfrm>
          <a:prstGeom prst="rect">
            <a:avLst/>
          </a:prstGeom>
          <a:noFill/>
        </p:spPr>
        <p:txBody>
          <a:bodyPr wrap="square" rtlCol="0">
            <a:spAutoFit/>
          </a:bodyPr>
          <a:lstStyle/>
          <a:p>
            <a:r>
              <a:rPr lang="it-IT" sz="1000" dirty="0"/>
              <a:t>Una molecola per unità di area indicata nel rombo.</a:t>
            </a:r>
          </a:p>
          <a:p>
            <a:endParaRPr lang="it-IT" sz="1000" dirty="0"/>
          </a:p>
          <a:p>
            <a:r>
              <a:rPr lang="it-IT" sz="1000" dirty="0"/>
              <a:t>Le particelle sono spaziate di </a:t>
            </a:r>
            <a:r>
              <a:rPr lang="el-GR" sz="1000" dirty="0">
                <a:latin typeface="Calibri" panose="020F0502020204030204" pitchFamily="34" charset="0"/>
                <a:cs typeface="Calibri" panose="020F0502020204030204" pitchFamily="34" charset="0"/>
              </a:rPr>
              <a:t>δ</a:t>
            </a:r>
            <a:r>
              <a:rPr lang="it-IT" sz="1000" baseline="-25000" dirty="0">
                <a:latin typeface="Calibri" panose="020F0502020204030204" pitchFamily="34" charset="0"/>
                <a:cs typeface="Calibri" panose="020F0502020204030204" pitchFamily="34" charset="0"/>
              </a:rPr>
              <a:t>m</a:t>
            </a:r>
            <a:r>
              <a:rPr lang="it-IT" sz="1000" dirty="0"/>
              <a:t> diametro molecolare</a:t>
            </a:r>
          </a:p>
        </p:txBody>
      </p:sp>
      <p:sp>
        <p:nvSpPr>
          <p:cNvPr id="66" name="Oval 16">
            <a:extLst>
              <a:ext uri="{FF2B5EF4-FFF2-40B4-BE49-F238E27FC236}">
                <a16:creationId xmlns:a16="http://schemas.microsoft.com/office/drawing/2014/main" id="{3797671F-6371-7247-AA08-39568CE04E27}"/>
              </a:ext>
            </a:extLst>
          </p:cNvPr>
          <p:cNvSpPr/>
          <p:nvPr/>
        </p:nvSpPr>
        <p:spPr>
          <a:xfrm rot="16200000">
            <a:off x="8459291" y="337171"/>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7" name="Straight Connector 116">
            <a:extLst>
              <a:ext uri="{FF2B5EF4-FFF2-40B4-BE49-F238E27FC236}">
                <a16:creationId xmlns:a16="http://schemas.microsoft.com/office/drawing/2014/main" id="{F451658D-F6A2-7AF9-44A3-284146B07077}"/>
              </a:ext>
            </a:extLst>
          </p:cNvPr>
          <p:cNvCxnSpPr>
            <a:endCxn id="66" idx="2"/>
          </p:cNvCxnSpPr>
          <p:nvPr/>
        </p:nvCxnSpPr>
        <p:spPr>
          <a:xfrm rot="16200000" flipV="1">
            <a:off x="7660693" y="1317528"/>
            <a:ext cx="2917024" cy="1203930"/>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69" name="Straight Arrow Connector 74">
            <a:extLst>
              <a:ext uri="{FF2B5EF4-FFF2-40B4-BE49-F238E27FC236}">
                <a16:creationId xmlns:a16="http://schemas.microsoft.com/office/drawing/2014/main" id="{3CFE78D5-C28C-00F1-3AE5-5608A64F8DD5}"/>
              </a:ext>
            </a:extLst>
          </p:cNvPr>
          <p:cNvCxnSpPr/>
          <p:nvPr/>
        </p:nvCxnSpPr>
        <p:spPr>
          <a:xfrm rot="16200000" flipH="1">
            <a:off x="8427219" y="552869"/>
            <a:ext cx="312235" cy="12247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70" name="Oval 39">
            <a:extLst>
              <a:ext uri="{FF2B5EF4-FFF2-40B4-BE49-F238E27FC236}">
                <a16:creationId xmlns:a16="http://schemas.microsoft.com/office/drawing/2014/main" id="{69DFF823-1F4F-8522-3633-CE9A6C5BF219}"/>
              </a:ext>
            </a:extLst>
          </p:cNvPr>
          <p:cNvSpPr/>
          <p:nvPr/>
        </p:nvSpPr>
        <p:spPr>
          <a:xfrm rot="18118131">
            <a:off x="9797357" y="448743"/>
            <a:ext cx="115898" cy="1317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71" name="Straight Connector 122">
            <a:extLst>
              <a:ext uri="{FF2B5EF4-FFF2-40B4-BE49-F238E27FC236}">
                <a16:creationId xmlns:a16="http://schemas.microsoft.com/office/drawing/2014/main" id="{ABD96574-C5DE-0CD7-9C58-44CE5D6C104C}"/>
              </a:ext>
            </a:extLst>
          </p:cNvPr>
          <p:cNvCxnSpPr/>
          <p:nvPr/>
        </p:nvCxnSpPr>
        <p:spPr>
          <a:xfrm rot="16200000">
            <a:off x="8396971" y="1889458"/>
            <a:ext cx="2799451" cy="145077"/>
          </a:xfrm>
          <a:prstGeom prst="line">
            <a:avLst/>
          </a:prstGeom>
          <a:noFill/>
          <a:ln w="3175" cap="flat" cmpd="sng" algn="ctr">
            <a:solidFill>
              <a:srgbClr val="FF0000"/>
            </a:solidFill>
            <a:prstDash val="sysDash"/>
          </a:ln>
          <a:effectLst>
            <a:outerShdw blurRad="40000" dist="20000" dir="5400000" rotWithShape="0">
              <a:srgbClr val="000000">
                <a:alpha val="38000"/>
              </a:srgbClr>
            </a:outerShdw>
          </a:effectLst>
        </p:spPr>
      </p:cxnSp>
      <p:cxnSp>
        <p:nvCxnSpPr>
          <p:cNvPr id="72" name="Straight Arrow Connector 76">
            <a:extLst>
              <a:ext uri="{FF2B5EF4-FFF2-40B4-BE49-F238E27FC236}">
                <a16:creationId xmlns:a16="http://schemas.microsoft.com/office/drawing/2014/main" id="{33D3F002-B1B6-E3E5-7AE4-B8F899823BF3}"/>
              </a:ext>
            </a:extLst>
          </p:cNvPr>
          <p:cNvCxnSpPr/>
          <p:nvPr/>
        </p:nvCxnSpPr>
        <p:spPr>
          <a:xfrm rot="16200000" flipH="1" flipV="1">
            <a:off x="9532844" y="869515"/>
            <a:ext cx="631499" cy="4676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73" name="CasellaDiTesto 72">
            <a:extLst>
              <a:ext uri="{FF2B5EF4-FFF2-40B4-BE49-F238E27FC236}">
                <a16:creationId xmlns:a16="http://schemas.microsoft.com/office/drawing/2014/main" id="{002EFCE2-4825-BE93-6B84-D830CADEB93A}"/>
              </a:ext>
            </a:extLst>
          </p:cNvPr>
          <p:cNvSpPr txBox="1"/>
          <p:nvPr/>
        </p:nvSpPr>
        <p:spPr>
          <a:xfrm>
            <a:off x="455713" y="1200088"/>
            <a:ext cx="3058338" cy="369332"/>
          </a:xfrm>
          <a:prstGeom prst="rect">
            <a:avLst/>
          </a:prstGeom>
          <a:noFill/>
        </p:spPr>
        <p:txBody>
          <a:bodyPr wrap="none" rtlCol="0">
            <a:spAutoFit/>
          </a:bodyPr>
          <a:lstStyle/>
          <a:p>
            <a:r>
              <a:rPr lang="it-IT" dirty="0"/>
              <a:t>In modo grossolano si assume:</a:t>
            </a:r>
          </a:p>
        </p:txBody>
      </p:sp>
      <mc:AlternateContent xmlns:mc="http://schemas.openxmlformats.org/markup-compatibility/2006" xmlns:a14="http://schemas.microsoft.com/office/drawing/2010/main">
        <mc:Choice Requires="a14">
          <p:sp>
            <p:nvSpPr>
              <p:cNvPr id="74" name="CasellaDiTesto 73">
                <a:extLst>
                  <a:ext uri="{FF2B5EF4-FFF2-40B4-BE49-F238E27FC236}">
                    <a16:creationId xmlns:a16="http://schemas.microsoft.com/office/drawing/2014/main" id="{43620708-0DA5-9042-E63A-A72EED44208C}"/>
                  </a:ext>
                </a:extLst>
              </p:cNvPr>
              <p:cNvSpPr txBox="1"/>
              <p:nvPr/>
            </p:nvSpPr>
            <p:spPr>
              <a:xfrm>
                <a:off x="2130909" y="1709617"/>
                <a:ext cx="308770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1 </m:t>
                      </m:r>
                      <m:r>
                        <a:rPr lang="it-IT" b="0" i="1" smtClean="0">
                          <a:latin typeface="Cambria Math" panose="02040503050406030204" pitchFamily="18" charset="0"/>
                        </a:rPr>
                        <m:t>𝑀𝑜𝑛𝑜𝑙𝑎𝑦𝑒𝑟</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15</m:t>
                          </m:r>
                        </m:sup>
                      </m:sSup>
                      <m:f>
                        <m:fPr>
                          <m:ctrlPr>
                            <a:rPr lang="it-IT" b="0" i="1" smtClean="0">
                              <a:latin typeface="Cambria Math" panose="02040503050406030204" pitchFamily="18" charset="0"/>
                            </a:rPr>
                          </m:ctrlPr>
                        </m:fPr>
                        <m:num>
                          <m:r>
                            <a:rPr lang="it-IT" b="0" i="1" smtClean="0">
                              <a:latin typeface="Cambria Math" panose="02040503050406030204" pitchFamily="18" charset="0"/>
                            </a:rPr>
                            <m:t>𝑚𝑜𝑙𝑒𝑐𝑜𝑙𝑒</m:t>
                          </m:r>
                        </m:num>
                        <m:den>
                          <m:r>
                            <a:rPr lang="it-IT" b="0" i="1" smtClean="0">
                              <a:latin typeface="Cambria Math" panose="02040503050406030204" pitchFamily="18" charset="0"/>
                            </a:rPr>
                            <m:t>𝑐</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e>
                            <m:sup>
                              <m:r>
                                <a:rPr lang="it-IT" b="0" i="1" smtClean="0">
                                  <a:latin typeface="Cambria Math" panose="02040503050406030204" pitchFamily="18" charset="0"/>
                                </a:rPr>
                                <m:t>2</m:t>
                              </m:r>
                            </m:sup>
                          </m:sSup>
                        </m:den>
                      </m:f>
                    </m:oMath>
                  </m:oMathPara>
                </a14:m>
                <a:endParaRPr lang="it-IT" dirty="0"/>
              </a:p>
            </p:txBody>
          </p:sp>
        </mc:Choice>
        <mc:Fallback xmlns="">
          <p:sp>
            <p:nvSpPr>
              <p:cNvPr id="74" name="CasellaDiTesto 73">
                <a:extLst>
                  <a:ext uri="{FF2B5EF4-FFF2-40B4-BE49-F238E27FC236}">
                    <a16:creationId xmlns:a16="http://schemas.microsoft.com/office/drawing/2014/main" id="{43620708-0DA5-9042-E63A-A72EED44208C}"/>
                  </a:ext>
                </a:extLst>
              </p:cNvPr>
              <p:cNvSpPr txBox="1">
                <a:spLocks noRot="1" noChangeAspect="1" noMove="1" noResize="1" noEditPoints="1" noAdjustHandles="1" noChangeArrowheads="1" noChangeShapeType="1" noTextEdit="1"/>
              </p:cNvSpPr>
              <p:nvPr/>
            </p:nvSpPr>
            <p:spPr>
              <a:xfrm>
                <a:off x="2130909" y="1709617"/>
                <a:ext cx="3087704" cy="525978"/>
              </a:xfrm>
              <a:prstGeom prst="rect">
                <a:avLst/>
              </a:prstGeom>
              <a:blipFill>
                <a:blip r:embed="rId2"/>
                <a:stretch>
                  <a:fillRect/>
                </a:stretch>
              </a:blipFill>
            </p:spPr>
            <p:txBody>
              <a:bodyPr/>
              <a:lstStyle/>
              <a:p>
                <a:r>
                  <a:rPr lang="it-IT">
                    <a:noFill/>
                  </a:rPr>
                  <a:t> </a:t>
                </a:r>
              </a:p>
            </p:txBody>
          </p:sp>
        </mc:Fallback>
      </mc:AlternateContent>
      <p:sp>
        <p:nvSpPr>
          <p:cNvPr id="76" name="CasellaDiTesto 75">
            <a:extLst>
              <a:ext uri="{FF2B5EF4-FFF2-40B4-BE49-F238E27FC236}">
                <a16:creationId xmlns:a16="http://schemas.microsoft.com/office/drawing/2014/main" id="{D30060F1-9BB0-D2D4-36BB-1AFBEAA4D3DC}"/>
              </a:ext>
            </a:extLst>
          </p:cNvPr>
          <p:cNvSpPr txBox="1"/>
          <p:nvPr/>
        </p:nvSpPr>
        <p:spPr>
          <a:xfrm>
            <a:off x="384200" y="6164066"/>
            <a:ext cx="11534332" cy="369332"/>
          </a:xfrm>
          <a:prstGeom prst="rect">
            <a:avLst/>
          </a:prstGeom>
          <a:noFill/>
        </p:spPr>
        <p:txBody>
          <a:bodyPr wrap="square" rtlCol="0">
            <a:spAutoFit/>
          </a:bodyPr>
          <a:lstStyle/>
          <a:p>
            <a:r>
              <a:rPr lang="it-IT" dirty="0"/>
              <a:t>Solamente con pressioni inferiori a 10</a:t>
            </a:r>
            <a:r>
              <a:rPr lang="it-IT" baseline="30000" dirty="0"/>
              <a:t>-9</a:t>
            </a:r>
            <a:r>
              <a:rPr lang="it-IT" dirty="0"/>
              <a:t> mbar è possibile avere superfici che non vengono deteriorate una volta preparate </a:t>
            </a:r>
          </a:p>
        </p:txBody>
      </p:sp>
      <p:sp>
        <p:nvSpPr>
          <p:cNvPr id="78" name="CasellaDiTesto 77">
            <a:extLst>
              <a:ext uri="{FF2B5EF4-FFF2-40B4-BE49-F238E27FC236}">
                <a16:creationId xmlns:a16="http://schemas.microsoft.com/office/drawing/2014/main" id="{3C60505B-B097-5496-5298-9522099047F0}"/>
              </a:ext>
            </a:extLst>
          </p:cNvPr>
          <p:cNvSpPr txBox="1"/>
          <p:nvPr/>
        </p:nvSpPr>
        <p:spPr>
          <a:xfrm>
            <a:off x="2130909" y="2485477"/>
            <a:ext cx="6094428" cy="369332"/>
          </a:xfrm>
          <a:prstGeom prst="rect">
            <a:avLst/>
          </a:prstGeom>
          <a:noFill/>
        </p:spPr>
        <p:txBody>
          <a:bodyPr wrap="square">
            <a:spAutoFit/>
          </a:bodyPr>
          <a:lstStyle/>
          <a:p>
            <a:r>
              <a:rPr lang="it-IT" dirty="0" err="1"/>
              <a:t>Sticking</a:t>
            </a:r>
            <a:r>
              <a:rPr lang="it-IT" dirty="0"/>
              <a:t> </a:t>
            </a:r>
            <a:r>
              <a:rPr lang="it-IT" dirty="0" err="1"/>
              <a:t>Factor</a:t>
            </a:r>
            <a:r>
              <a:rPr lang="it-IT" dirty="0"/>
              <a:t> (probabilità di adesione) pari a 1</a:t>
            </a:r>
          </a:p>
        </p:txBody>
      </p:sp>
      <p:sp>
        <p:nvSpPr>
          <p:cNvPr id="79" name="CasellaDiTesto 78">
            <a:extLst>
              <a:ext uri="{FF2B5EF4-FFF2-40B4-BE49-F238E27FC236}">
                <a16:creationId xmlns:a16="http://schemas.microsoft.com/office/drawing/2014/main" id="{EA451047-C5D7-1C2A-F8A5-74775597ACD0}"/>
              </a:ext>
            </a:extLst>
          </p:cNvPr>
          <p:cNvSpPr txBox="1"/>
          <p:nvPr/>
        </p:nvSpPr>
        <p:spPr>
          <a:xfrm>
            <a:off x="384200" y="5248009"/>
            <a:ext cx="5882251" cy="646331"/>
          </a:xfrm>
          <a:prstGeom prst="rect">
            <a:avLst/>
          </a:prstGeom>
          <a:noFill/>
        </p:spPr>
        <p:txBody>
          <a:bodyPr wrap="none" rtlCol="0">
            <a:spAutoFit/>
          </a:bodyPr>
          <a:lstStyle/>
          <a:p>
            <a:endParaRPr lang="it-IT" dirty="0"/>
          </a:p>
          <a:p>
            <a:r>
              <a:rPr lang="it-IT" dirty="0"/>
              <a:t>Alla pressione di 10</a:t>
            </a:r>
            <a:r>
              <a:rPr lang="it-IT" baseline="30000" dirty="0"/>
              <a:t>-9</a:t>
            </a:r>
            <a:r>
              <a:rPr lang="it-IT" dirty="0"/>
              <a:t>mbar si forma un </a:t>
            </a:r>
            <a:r>
              <a:rPr lang="it-IT" dirty="0" err="1"/>
              <a:t>monolayer</a:t>
            </a:r>
            <a:r>
              <a:rPr lang="it-IT" dirty="0"/>
              <a:t> in circa 1hr</a:t>
            </a:r>
          </a:p>
        </p:txBody>
      </p:sp>
      <p:sp>
        <p:nvSpPr>
          <p:cNvPr id="3" name="Fumetto: ovale 2">
            <a:extLst>
              <a:ext uri="{FF2B5EF4-FFF2-40B4-BE49-F238E27FC236}">
                <a16:creationId xmlns:a16="http://schemas.microsoft.com/office/drawing/2014/main" id="{FF7C1DD1-818A-3227-449A-5EE1F8CB831A}"/>
              </a:ext>
            </a:extLst>
          </p:cNvPr>
          <p:cNvSpPr/>
          <p:nvPr/>
        </p:nvSpPr>
        <p:spPr>
          <a:xfrm>
            <a:off x="395028" y="3311615"/>
            <a:ext cx="3456905" cy="1500628"/>
          </a:xfrm>
          <a:prstGeom prst="wedgeEllipseCallout">
            <a:avLst>
              <a:gd name="adj1" fmla="val -53510"/>
              <a:gd name="adj2" fmla="val 5951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lvl="0" eaLnBrk="0" fontAlgn="base" hangingPunct="0">
              <a:spcBef>
                <a:spcPct val="0"/>
              </a:spcBef>
              <a:spcAft>
                <a:spcPct val="0"/>
              </a:spcAft>
            </a:pPr>
            <a:r>
              <a:rPr lang="it-IT" altLang="en-US" sz="1600" dirty="0">
                <a:solidFill>
                  <a:schemeClr val="tx1"/>
                </a:solidFill>
              </a:rPr>
              <a:t>Alla pressione di 10</a:t>
            </a:r>
            <a:r>
              <a:rPr lang="it-IT" altLang="en-US" sz="1600" baseline="30000" dirty="0">
                <a:solidFill>
                  <a:schemeClr val="tx1"/>
                </a:solidFill>
              </a:rPr>
              <a:t>-6 </a:t>
            </a:r>
            <a:r>
              <a:rPr lang="it-IT" altLang="en-US" sz="1600" dirty="0">
                <a:solidFill>
                  <a:schemeClr val="tx1"/>
                </a:solidFill>
              </a:rPr>
              <a:t>mbar si forma un </a:t>
            </a:r>
            <a:r>
              <a:rPr lang="it-IT" altLang="en-US" sz="1600" dirty="0" err="1">
                <a:solidFill>
                  <a:schemeClr val="tx1"/>
                </a:solidFill>
              </a:rPr>
              <a:t>monolayer</a:t>
            </a:r>
            <a:r>
              <a:rPr lang="it-IT" altLang="en-US" sz="1600" dirty="0">
                <a:solidFill>
                  <a:schemeClr val="tx1"/>
                </a:solidFill>
              </a:rPr>
              <a:t> in circa 3s</a:t>
            </a:r>
          </a:p>
        </p:txBody>
      </p:sp>
      <mc:AlternateContent xmlns:mc="http://schemas.openxmlformats.org/markup-compatibility/2006">
        <mc:Choice xmlns:a14="http://schemas.microsoft.com/office/drawing/2010/main" Requires="a14">
          <p:sp>
            <p:nvSpPr>
              <p:cNvPr id="4" name="Rectangle 13">
                <a:extLst>
                  <a:ext uri="{FF2B5EF4-FFF2-40B4-BE49-F238E27FC236}">
                    <a16:creationId xmlns:a16="http://schemas.microsoft.com/office/drawing/2014/main" id="{502C8BF6-7AE1-C283-1038-AD9B1152A19F}"/>
                  </a:ext>
                </a:extLst>
              </p:cNvPr>
              <p:cNvSpPr/>
              <p:nvPr/>
            </p:nvSpPr>
            <p:spPr>
              <a:xfrm>
                <a:off x="4079932" y="3768578"/>
                <a:ext cx="3718845" cy="720069"/>
              </a:xfrm>
              <a:prstGeom prst="rect">
                <a:avLst/>
              </a:prstGeom>
              <a:noFill/>
            </p:spPr>
            <p:txBody>
              <a:bodyPr wrap="square">
                <a:spAutoFit/>
              </a:bodyPr>
              <a:lstStyle/>
              <a:p>
                <a14:m>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𝑡</m:t>
                        </m:r>
                      </m:e>
                      <m:sub>
                        <m:r>
                          <a:rPr lang="it-IT" sz="2400" b="0" i="1" smtClean="0">
                            <a:latin typeface="Cambria Math" panose="02040503050406030204" pitchFamily="18" charset="0"/>
                            <a:ea typeface="Cambria Math" panose="02040503050406030204" pitchFamily="18" charset="0"/>
                          </a:rPr>
                          <m:t>𝑀𝐿</m:t>
                        </m:r>
                      </m:sub>
                    </m:sSub>
                    <m:r>
                      <a:rPr lang="en-US" sz="2400" b="0" i="1" smtClean="0">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f>
                      <m:fPr>
                        <m:ctrlPr>
                          <a:rPr lang="it-IT" sz="2400" i="1" smtClean="0">
                            <a:latin typeface="Cambria Math" panose="02040503050406030204" pitchFamily="18" charset="0"/>
                          </a:rPr>
                        </m:ctrlPr>
                      </m:fPr>
                      <m:num>
                        <m:sSup>
                          <m:sSupPr>
                            <m:ctrlPr>
                              <a:rPr lang="it-IT" sz="2400" i="1">
                                <a:latin typeface="Cambria Math" panose="02040503050406030204" pitchFamily="18" charset="0"/>
                              </a:rPr>
                            </m:ctrlPr>
                          </m:sSupPr>
                          <m:e>
                            <m:r>
                              <a:rPr lang="it-IT" sz="2400" i="1">
                                <a:latin typeface="Cambria Math" panose="02040503050406030204" pitchFamily="18" charset="0"/>
                              </a:rPr>
                              <m:t>10</m:t>
                            </m:r>
                          </m:e>
                          <m:sup>
                            <m:r>
                              <a:rPr lang="it-IT" sz="2400" i="1">
                                <a:latin typeface="Cambria Math" panose="02040503050406030204" pitchFamily="18" charset="0"/>
                              </a:rPr>
                              <m:t>15</m:t>
                            </m:r>
                          </m:sup>
                        </m:sSup>
                      </m:num>
                      <m:den>
                        <m:r>
                          <a:rPr lang="en-US" sz="2400" i="1">
                            <a:latin typeface="Cambria Math" panose="02040503050406030204" pitchFamily="18" charset="0"/>
                            <a:ea typeface="Cambria Math" panose="02040503050406030204" pitchFamily="18" charset="0"/>
                          </a:rPr>
                          <m:t>2.</m:t>
                        </m:r>
                        <m:r>
                          <a:rPr lang="it-IT" sz="2400" i="1">
                            <a:latin typeface="Cambria Math" panose="02040503050406030204" pitchFamily="18" charset="0"/>
                            <a:ea typeface="Cambria Math" panose="02040503050406030204" pitchFamily="18" charset="0"/>
                          </a:rPr>
                          <m:t>85</m:t>
                        </m:r>
                        <m:r>
                          <a:rPr lang="it-IT" sz="2400" b="0" i="1" smtClean="0">
                            <a:latin typeface="Cambria Math" panose="02040503050406030204" pitchFamily="18" charset="0"/>
                            <a:ea typeface="Cambria Math" panose="02040503050406030204" pitchFamily="18" charset="0"/>
                          </a:rPr>
                          <m:t>8</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2</m:t>
                            </m:r>
                            <m:r>
                              <a:rPr lang="it-IT" sz="2400" i="1">
                                <a:latin typeface="Cambria Math" panose="02040503050406030204" pitchFamily="18" charset="0"/>
                                <a:ea typeface="Cambria Math" panose="02040503050406030204" pitchFamily="18" charset="0"/>
                              </a:rPr>
                              <m:t>0</m:t>
                            </m:r>
                          </m:sup>
                        </m:sSup>
                        <m:r>
                          <a:rPr lang="it-IT" sz="2400" i="1">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𝑝</m:t>
                        </m:r>
                      </m:den>
                    </m:f>
                    <m:r>
                      <a:rPr lang="it-IT" sz="2400" i="1" smtClean="0">
                        <a:latin typeface="Cambria Math" panose="02040503050406030204" pitchFamily="18" charset="0"/>
                        <a:ea typeface="Cambria Math" panose="02040503050406030204" pitchFamily="18" charset="0"/>
                      </a:rPr>
                      <m:t>~</m:t>
                    </m:r>
                    <m:f>
                      <m:fPr>
                        <m:ctrlPr>
                          <a:rPr lang="it-IT" sz="2400" i="1" smtClean="0">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3</m:t>
                        </m:r>
                        <m:r>
                          <a:rPr lang="it-IT" sz="2400" i="1">
                            <a:latin typeface="Cambria Math" panose="02040503050406030204" pitchFamily="18" charset="0"/>
                            <a:ea typeface="Cambria Math" panose="02040503050406030204" pitchFamily="18" charset="0"/>
                          </a:rPr>
                          <m:t>𝜇</m:t>
                        </m:r>
                        <m:r>
                          <a:rPr lang="it-IT" sz="2400" i="1">
                            <a:latin typeface="Cambria Math" panose="02040503050406030204" pitchFamily="18" charset="0"/>
                            <a:ea typeface="Cambria Math" panose="02040503050406030204" pitchFamily="18" charset="0"/>
                          </a:rPr>
                          <m:t>𝑠</m:t>
                        </m:r>
                      </m:num>
                      <m:den>
                        <m:r>
                          <a:rPr lang="it-IT" sz="2400" b="0" i="1" smtClean="0">
                            <a:latin typeface="Cambria Math" panose="02040503050406030204" pitchFamily="18" charset="0"/>
                            <a:ea typeface="Cambria Math" panose="02040503050406030204" pitchFamily="18" charset="0"/>
                          </a:rPr>
                          <m:t>𝑝</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𝑚𝑏𝑎𝑟</m:t>
                        </m:r>
                        <m:r>
                          <a:rPr lang="it-IT" sz="2400" b="0" i="1" smtClean="0">
                            <a:latin typeface="Cambria Math" panose="02040503050406030204" pitchFamily="18" charset="0"/>
                            <a:ea typeface="Cambria Math" panose="02040503050406030204" pitchFamily="18" charset="0"/>
                          </a:rPr>
                          <m:t>)</m:t>
                        </m:r>
                      </m:den>
                    </m:f>
                  </m:oMath>
                </a14:m>
                <a:endParaRPr lang="en-US" sz="2400" dirty="0">
                  <a:latin typeface="UniversNextW1G-Regular"/>
                </a:endParaRPr>
              </a:p>
            </p:txBody>
          </p:sp>
        </mc:Choice>
        <mc:Fallback>
          <p:sp>
            <p:nvSpPr>
              <p:cNvPr id="4" name="Rectangle 13">
                <a:extLst>
                  <a:ext uri="{FF2B5EF4-FFF2-40B4-BE49-F238E27FC236}">
                    <a16:creationId xmlns:a16="http://schemas.microsoft.com/office/drawing/2014/main" id="{502C8BF6-7AE1-C283-1038-AD9B1152A19F}"/>
                  </a:ext>
                </a:extLst>
              </p:cNvPr>
              <p:cNvSpPr>
                <a:spLocks noRot="1" noChangeAspect="1" noMove="1" noResize="1" noEditPoints="1" noAdjustHandles="1" noChangeArrowheads="1" noChangeShapeType="1" noTextEdit="1"/>
              </p:cNvSpPr>
              <p:nvPr/>
            </p:nvSpPr>
            <p:spPr>
              <a:xfrm>
                <a:off x="4079932" y="3768578"/>
                <a:ext cx="3718845" cy="720069"/>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82511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27CF72-8736-B7B1-9F47-52F303F42553}"/>
              </a:ext>
            </a:extLst>
          </p:cNvPr>
          <p:cNvSpPr>
            <a:spLocks noGrp="1"/>
          </p:cNvSpPr>
          <p:nvPr>
            <p:ph type="title"/>
          </p:nvPr>
        </p:nvSpPr>
        <p:spPr/>
        <p:txBody>
          <a:bodyPr>
            <a:normAutofit fontScale="90000"/>
          </a:bodyPr>
          <a:lstStyle/>
          <a:p>
            <a:r>
              <a:rPr lang="it-IT"/>
              <a:t>Efficienza di cattura di una pompa (coefficiente Ho)</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4504F54F-403C-4C88-55DA-C800D9039912}"/>
                  </a:ext>
                </a:extLst>
              </p:cNvPr>
              <p:cNvSpPr txBox="1"/>
              <p:nvPr/>
            </p:nvSpPr>
            <p:spPr>
              <a:xfrm>
                <a:off x="1768212" y="1635851"/>
                <a:ext cx="930448" cy="567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𝐻𝑜</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𝑆</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0</m:t>
                              </m:r>
                            </m:sub>
                          </m:sSub>
                        </m:den>
                      </m:f>
                    </m:oMath>
                  </m:oMathPara>
                </a14:m>
                <a:endParaRPr lang="it-IT"/>
              </a:p>
            </p:txBody>
          </p:sp>
        </mc:Choice>
        <mc:Fallback xmlns="">
          <p:sp>
            <p:nvSpPr>
              <p:cNvPr id="4" name="CasellaDiTesto 3">
                <a:extLst>
                  <a:ext uri="{FF2B5EF4-FFF2-40B4-BE49-F238E27FC236}">
                    <a16:creationId xmlns:a16="http://schemas.microsoft.com/office/drawing/2014/main" id="{4504F54F-403C-4C88-55DA-C800D9039912}"/>
                  </a:ext>
                </a:extLst>
              </p:cNvPr>
              <p:cNvSpPr txBox="1">
                <a:spLocks noRot="1" noChangeAspect="1" noMove="1" noResize="1" noEditPoints="1" noAdjustHandles="1" noChangeArrowheads="1" noChangeShapeType="1" noTextEdit="1"/>
              </p:cNvSpPr>
              <p:nvPr/>
            </p:nvSpPr>
            <p:spPr>
              <a:xfrm>
                <a:off x="1768212" y="1635851"/>
                <a:ext cx="930448" cy="5674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185B098-66BD-8541-DE03-FC82B78FB462}"/>
                  </a:ext>
                </a:extLst>
              </p:cNvPr>
              <p:cNvSpPr txBox="1"/>
              <p:nvPr/>
            </p:nvSpPr>
            <p:spPr>
              <a:xfrm>
                <a:off x="4145602" y="1635851"/>
                <a:ext cx="1003288" cy="5097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0</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𝑐</m:t>
                              </m:r>
                            </m:e>
                          </m:acc>
                        </m:num>
                        <m:den>
                          <m:r>
                            <a:rPr lang="it-IT" b="0" i="1" smtClean="0">
                              <a:latin typeface="Cambria Math" panose="02040503050406030204" pitchFamily="18" charset="0"/>
                            </a:rPr>
                            <m:t>4</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𝐴</m:t>
                          </m:r>
                        </m:e>
                        <m:sub>
                          <m:r>
                            <a:rPr lang="it-IT" b="0" i="1" smtClean="0">
                              <a:latin typeface="Cambria Math" panose="02040503050406030204" pitchFamily="18" charset="0"/>
                            </a:rPr>
                            <m:t>𝑝</m:t>
                          </m:r>
                        </m:sub>
                      </m:sSub>
                    </m:oMath>
                  </m:oMathPara>
                </a14:m>
                <a:endParaRPr lang="it-IT"/>
              </a:p>
            </p:txBody>
          </p:sp>
        </mc:Choice>
        <mc:Fallback xmlns="">
          <p:sp>
            <p:nvSpPr>
              <p:cNvPr id="5" name="CasellaDiTesto 4">
                <a:extLst>
                  <a:ext uri="{FF2B5EF4-FFF2-40B4-BE49-F238E27FC236}">
                    <a16:creationId xmlns:a16="http://schemas.microsoft.com/office/drawing/2014/main" id="{0185B098-66BD-8541-DE03-FC82B78FB462}"/>
                  </a:ext>
                </a:extLst>
              </p:cNvPr>
              <p:cNvSpPr txBox="1">
                <a:spLocks noRot="1" noChangeAspect="1" noMove="1" noResize="1" noEditPoints="1" noAdjustHandles="1" noChangeArrowheads="1" noChangeShapeType="1" noTextEdit="1"/>
              </p:cNvSpPr>
              <p:nvPr/>
            </p:nvSpPr>
            <p:spPr>
              <a:xfrm>
                <a:off x="4145602" y="1635851"/>
                <a:ext cx="1003288" cy="509755"/>
              </a:xfrm>
              <a:prstGeom prst="rect">
                <a:avLst/>
              </a:prstGeom>
              <a:blipFill>
                <a:blip r:embed="rId3"/>
                <a:stretch>
                  <a:fillRect/>
                </a:stretch>
              </a:blipFill>
            </p:spPr>
            <p:txBody>
              <a:bodyPr/>
              <a:lstStyle/>
              <a:p>
                <a:r>
                  <a:rPr lang="en-US">
                    <a:noFill/>
                  </a:rPr>
                  <a:t> </a:t>
                </a:r>
              </a:p>
            </p:txBody>
          </p:sp>
        </mc:Fallback>
      </mc:AlternateContent>
      <p:sp>
        <p:nvSpPr>
          <p:cNvPr id="6" name="CasellaDiTesto 5">
            <a:extLst>
              <a:ext uri="{FF2B5EF4-FFF2-40B4-BE49-F238E27FC236}">
                <a16:creationId xmlns:a16="http://schemas.microsoft.com/office/drawing/2014/main" id="{9B9C64EE-1488-408A-3F5A-2B90459FBEF5}"/>
              </a:ext>
            </a:extLst>
          </p:cNvPr>
          <p:cNvSpPr txBox="1"/>
          <p:nvPr/>
        </p:nvSpPr>
        <p:spPr>
          <a:xfrm>
            <a:off x="458944" y="930978"/>
            <a:ext cx="5637056" cy="369332"/>
          </a:xfrm>
          <a:prstGeom prst="rect">
            <a:avLst/>
          </a:prstGeom>
          <a:noFill/>
        </p:spPr>
        <p:txBody>
          <a:bodyPr wrap="none" rtlCol="0">
            <a:spAutoFit/>
          </a:bodyPr>
          <a:lstStyle/>
          <a:p>
            <a:r>
              <a:rPr lang="it-IT"/>
              <a:t>Probabilità di pompaggio o fattore Ho è data dal rapporto:</a:t>
            </a:r>
          </a:p>
        </p:txBody>
      </p:sp>
      <p:sp>
        <p:nvSpPr>
          <p:cNvPr id="7" name="CasellaDiTesto 6">
            <a:extLst>
              <a:ext uri="{FF2B5EF4-FFF2-40B4-BE49-F238E27FC236}">
                <a16:creationId xmlns:a16="http://schemas.microsoft.com/office/drawing/2014/main" id="{E0C8DDD4-080C-E60F-AEBA-5752307B34B2}"/>
              </a:ext>
            </a:extLst>
          </p:cNvPr>
          <p:cNvSpPr txBox="1"/>
          <p:nvPr/>
        </p:nvSpPr>
        <p:spPr>
          <a:xfrm>
            <a:off x="458944" y="2538855"/>
            <a:ext cx="5766758" cy="523220"/>
          </a:xfrm>
          <a:prstGeom prst="rect">
            <a:avLst/>
          </a:prstGeom>
          <a:noFill/>
        </p:spPr>
        <p:txBody>
          <a:bodyPr wrap="square" rtlCol="0">
            <a:spAutoFit/>
          </a:bodyPr>
          <a:lstStyle/>
          <a:p>
            <a:r>
              <a:rPr lang="it-IT" sz="1400"/>
              <a:t>Velocità di pompaggio S</a:t>
            </a:r>
            <a:r>
              <a:rPr lang="it-IT" sz="1400" baseline="-25000"/>
              <a:t>0</a:t>
            </a:r>
            <a:r>
              <a:rPr lang="it-IT" sz="1400"/>
              <a:t> per un gas con velocità media c di un apertura di area A, senza nessun riflusso</a:t>
            </a:r>
          </a:p>
        </p:txBody>
      </p:sp>
      <p:sp>
        <p:nvSpPr>
          <p:cNvPr id="8" name="Freccia a destra 7">
            <a:extLst>
              <a:ext uri="{FF2B5EF4-FFF2-40B4-BE49-F238E27FC236}">
                <a16:creationId xmlns:a16="http://schemas.microsoft.com/office/drawing/2014/main" id="{22AE6AD1-0C92-26AB-E92A-1FE4CAEAC297}"/>
              </a:ext>
            </a:extLst>
          </p:cNvPr>
          <p:cNvSpPr/>
          <p:nvPr/>
        </p:nvSpPr>
        <p:spPr>
          <a:xfrm rot="1747280">
            <a:off x="7695586" y="1548610"/>
            <a:ext cx="1511779" cy="523220"/>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9A415999-65A3-9FF5-A4EB-BFB53DA44952}"/>
              </a:ext>
            </a:extLst>
          </p:cNvPr>
          <p:cNvPicPr>
            <a:picLocks noChangeAspect="1"/>
          </p:cNvPicPr>
          <p:nvPr/>
        </p:nvPicPr>
        <p:blipFill>
          <a:blip r:embed="rId4"/>
          <a:stretch>
            <a:fillRect/>
          </a:stretch>
        </p:blipFill>
        <p:spPr>
          <a:xfrm>
            <a:off x="8645553" y="2767688"/>
            <a:ext cx="2015264" cy="3933906"/>
          </a:xfrm>
          <a:prstGeom prst="rect">
            <a:avLst/>
          </a:prstGeom>
        </p:spPr>
      </p:pic>
      <p:sp>
        <p:nvSpPr>
          <p:cNvPr id="13" name="Freccia a destra 12">
            <a:extLst>
              <a:ext uri="{FF2B5EF4-FFF2-40B4-BE49-F238E27FC236}">
                <a16:creationId xmlns:a16="http://schemas.microsoft.com/office/drawing/2014/main" id="{761B845C-67AF-D845-2855-C595A7E9B2DD}"/>
              </a:ext>
            </a:extLst>
          </p:cNvPr>
          <p:cNvSpPr/>
          <p:nvPr/>
        </p:nvSpPr>
        <p:spPr>
          <a:xfrm rot="19599065">
            <a:off x="10615483" y="1890306"/>
            <a:ext cx="643515" cy="244455"/>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CA0523AE-92FF-8D7E-743A-B329F0E81ADA}"/>
              </a:ext>
            </a:extLst>
          </p:cNvPr>
          <p:cNvSpPr txBox="1"/>
          <p:nvPr/>
        </p:nvSpPr>
        <p:spPr>
          <a:xfrm>
            <a:off x="388988" y="3268494"/>
            <a:ext cx="2792111" cy="1477328"/>
          </a:xfrm>
          <a:prstGeom prst="rect">
            <a:avLst/>
          </a:prstGeom>
          <a:noFill/>
        </p:spPr>
        <p:txBody>
          <a:bodyPr wrap="none" rtlCol="0">
            <a:spAutoFit/>
          </a:bodyPr>
          <a:lstStyle/>
          <a:p>
            <a:r>
              <a:rPr lang="it-IT" b="1"/>
              <a:t>Esempio pompa criogenica </a:t>
            </a:r>
          </a:p>
          <a:p>
            <a:endParaRPr lang="it-IT"/>
          </a:p>
          <a:p>
            <a:r>
              <a:rPr lang="it-IT"/>
              <a:t>Flangia DN 200 CF</a:t>
            </a:r>
          </a:p>
          <a:p>
            <a:r>
              <a:rPr lang="it-IT"/>
              <a:t>S</a:t>
            </a:r>
            <a:r>
              <a:rPr lang="it-IT" baseline="-25000"/>
              <a:t>H2O</a:t>
            </a:r>
            <a:r>
              <a:rPr lang="it-IT"/>
              <a:t> = 4600 lt/s</a:t>
            </a:r>
          </a:p>
          <a:p>
            <a:r>
              <a:rPr lang="it-IT"/>
              <a:t>S</a:t>
            </a:r>
            <a:r>
              <a:rPr lang="it-IT" baseline="-25000"/>
              <a:t>H2</a:t>
            </a:r>
            <a:r>
              <a:rPr lang="it-IT"/>
              <a:t> = 2200 lt/s </a:t>
            </a:r>
          </a:p>
        </p:txBody>
      </p:sp>
      <p:sp>
        <p:nvSpPr>
          <p:cNvPr id="16" name="CasellaDiTesto 15">
            <a:extLst>
              <a:ext uri="{FF2B5EF4-FFF2-40B4-BE49-F238E27FC236}">
                <a16:creationId xmlns:a16="http://schemas.microsoft.com/office/drawing/2014/main" id="{837AA463-7F64-AAE7-4298-F5B322550DD5}"/>
              </a:ext>
            </a:extLst>
          </p:cNvPr>
          <p:cNvSpPr txBox="1"/>
          <p:nvPr/>
        </p:nvSpPr>
        <p:spPr>
          <a:xfrm>
            <a:off x="388987" y="4854028"/>
            <a:ext cx="7150651" cy="1754326"/>
          </a:xfrm>
          <a:prstGeom prst="rect">
            <a:avLst/>
          </a:prstGeom>
          <a:noFill/>
        </p:spPr>
        <p:txBody>
          <a:bodyPr wrap="square">
            <a:spAutoFit/>
          </a:bodyPr>
          <a:lstStyle/>
          <a:p>
            <a:r>
              <a:rPr lang="it-IT"/>
              <a:t>Usando la PM dei gas a 20°C, d = 200mm, J = c/4, S</a:t>
            </a:r>
            <a:r>
              <a:rPr lang="it-IT" baseline="-25000"/>
              <a:t>0</a:t>
            </a:r>
            <a:r>
              <a:rPr lang="it-IT"/>
              <a:t> = J A</a:t>
            </a:r>
            <a:r>
              <a:rPr lang="it-IT" baseline="-25000"/>
              <a:t>p</a:t>
            </a:r>
            <a:r>
              <a:rPr lang="it-IT"/>
              <a:t>  si ottiene :</a:t>
            </a:r>
          </a:p>
          <a:p>
            <a:endParaRPr lang="it-IT"/>
          </a:p>
          <a:p>
            <a:r>
              <a:rPr lang="it-IT">
                <a:latin typeface="Calibri" panose="020F0502020204030204" pitchFamily="34" charset="0"/>
                <a:cs typeface="Calibri" panose="020F0502020204030204" pitchFamily="34" charset="0"/>
              </a:rPr>
              <a:t>J</a:t>
            </a:r>
            <a:r>
              <a:rPr lang="it-IT" baseline="-25000">
                <a:latin typeface="Calibri" panose="020F0502020204030204" pitchFamily="34" charset="0"/>
                <a:cs typeface="Calibri" panose="020F0502020204030204" pitchFamily="34" charset="0"/>
              </a:rPr>
              <a:t>H2O</a:t>
            </a:r>
            <a:r>
              <a:rPr lang="it-IT">
                <a:latin typeface="Calibri" panose="020F0502020204030204" pitchFamily="34" charset="0"/>
                <a:cs typeface="Calibri" panose="020F0502020204030204" pitchFamily="34" charset="0"/>
              </a:rPr>
              <a:t>=14.7 lt/s-cm</a:t>
            </a:r>
            <a:r>
              <a:rPr lang="it-IT" baseline="30000">
                <a:latin typeface="Calibri" panose="020F0502020204030204" pitchFamily="34" charset="0"/>
                <a:cs typeface="Calibri" panose="020F0502020204030204" pitchFamily="34" charset="0"/>
              </a:rPr>
              <a:t>2</a:t>
            </a:r>
            <a:r>
              <a:rPr lang="it-IT">
                <a:latin typeface="Calibri" panose="020F0502020204030204" pitchFamily="34" charset="0"/>
                <a:cs typeface="Calibri" panose="020F0502020204030204" pitchFamily="34" charset="0"/>
              </a:rPr>
              <a:t> </a:t>
            </a:r>
            <a:r>
              <a:rPr lang="it-IT"/>
              <a:t>	</a:t>
            </a:r>
            <a:r>
              <a:rPr lang="it-IT">
                <a:latin typeface="Calibri" panose="020F0502020204030204" pitchFamily="34" charset="0"/>
                <a:cs typeface="Calibri" panose="020F0502020204030204" pitchFamily="34" charset="0"/>
              </a:rPr>
              <a:t>→	</a:t>
            </a:r>
            <a:r>
              <a:rPr lang="it-IT"/>
              <a:t>S</a:t>
            </a:r>
            <a:r>
              <a:rPr lang="it-IT" baseline="-25000"/>
              <a:t>0,H2O</a:t>
            </a:r>
            <a:r>
              <a:rPr lang="it-IT"/>
              <a:t> = 4616 lt/s 	</a:t>
            </a:r>
            <a:r>
              <a:rPr lang="it-IT">
                <a:latin typeface="Calibri" panose="020F0502020204030204" pitchFamily="34" charset="0"/>
                <a:cs typeface="Calibri" panose="020F0502020204030204" pitchFamily="34" charset="0"/>
              </a:rPr>
              <a:t>→	P</a:t>
            </a:r>
            <a:r>
              <a:rPr lang="it-IT" baseline="-25000">
                <a:latin typeface="Calibri" panose="020F0502020204030204" pitchFamily="34" charset="0"/>
                <a:cs typeface="Calibri" panose="020F0502020204030204" pitchFamily="34" charset="0"/>
              </a:rPr>
              <a:t>Ho,H2O</a:t>
            </a:r>
            <a:r>
              <a:rPr lang="it-IT">
                <a:latin typeface="Calibri" panose="020F0502020204030204" pitchFamily="34" charset="0"/>
                <a:cs typeface="Calibri" panose="020F0502020204030204" pitchFamily="34" charset="0"/>
              </a:rPr>
              <a:t> = 99.7% </a:t>
            </a:r>
            <a:endParaRPr lang="it-IT"/>
          </a:p>
          <a:p>
            <a:r>
              <a:rPr lang="it-IT">
                <a:latin typeface="Calibri" panose="020F0502020204030204" pitchFamily="34" charset="0"/>
                <a:cs typeface="Calibri" panose="020F0502020204030204" pitchFamily="34" charset="0"/>
              </a:rPr>
              <a:t>J</a:t>
            </a:r>
            <a:r>
              <a:rPr lang="it-IT" baseline="-25000">
                <a:latin typeface="Calibri" panose="020F0502020204030204" pitchFamily="34" charset="0"/>
                <a:cs typeface="Calibri" panose="020F0502020204030204" pitchFamily="34" charset="0"/>
              </a:rPr>
              <a:t>H2 </a:t>
            </a:r>
            <a:r>
              <a:rPr lang="it-IT">
                <a:latin typeface="Calibri" panose="020F0502020204030204" pitchFamily="34" charset="0"/>
                <a:cs typeface="Calibri" panose="020F0502020204030204" pitchFamily="34" charset="0"/>
              </a:rPr>
              <a:t>= 44 lt/s-cm</a:t>
            </a:r>
            <a:r>
              <a:rPr lang="it-IT" baseline="30000">
                <a:latin typeface="Calibri" panose="020F0502020204030204" pitchFamily="34" charset="0"/>
                <a:cs typeface="Calibri" panose="020F0502020204030204" pitchFamily="34" charset="0"/>
              </a:rPr>
              <a:t>2</a:t>
            </a:r>
            <a:r>
              <a:rPr lang="it-IT"/>
              <a:t>	</a:t>
            </a:r>
            <a:r>
              <a:rPr lang="it-IT">
                <a:latin typeface="Calibri" panose="020F0502020204030204" pitchFamily="34" charset="0"/>
                <a:cs typeface="Calibri" panose="020F0502020204030204" pitchFamily="34" charset="0"/>
              </a:rPr>
              <a:t>→	S</a:t>
            </a:r>
            <a:r>
              <a:rPr lang="it-IT" baseline="-25000"/>
              <a:t>0,H2</a:t>
            </a:r>
            <a:r>
              <a:rPr lang="it-IT"/>
              <a:t> = 13850 lt/s</a:t>
            </a:r>
            <a:r>
              <a:rPr lang="it-IT">
                <a:latin typeface="Calibri" panose="020F0502020204030204" pitchFamily="34" charset="0"/>
                <a:cs typeface="Calibri" panose="020F0502020204030204" pitchFamily="34" charset="0"/>
              </a:rPr>
              <a:t> </a:t>
            </a:r>
            <a:r>
              <a:rPr lang="it-IT"/>
              <a:t>	</a:t>
            </a:r>
            <a:r>
              <a:rPr lang="it-IT">
                <a:latin typeface="Calibri" panose="020F0502020204030204" pitchFamily="34" charset="0"/>
                <a:cs typeface="Calibri" panose="020F0502020204030204" pitchFamily="34" charset="0"/>
              </a:rPr>
              <a:t>→	P</a:t>
            </a:r>
            <a:r>
              <a:rPr lang="it-IT" baseline="-25000">
                <a:latin typeface="Calibri" panose="020F0502020204030204" pitchFamily="34" charset="0"/>
                <a:cs typeface="Calibri" panose="020F0502020204030204" pitchFamily="34" charset="0"/>
              </a:rPr>
              <a:t>Ho,H2</a:t>
            </a:r>
            <a:r>
              <a:rPr lang="it-IT">
                <a:latin typeface="Calibri" panose="020F0502020204030204" pitchFamily="34" charset="0"/>
                <a:cs typeface="Calibri" panose="020F0502020204030204" pitchFamily="34" charset="0"/>
              </a:rPr>
              <a:t> = 15.9%</a:t>
            </a:r>
            <a:endParaRPr lang="it-IT"/>
          </a:p>
          <a:p>
            <a:endParaRPr lang="it-IT"/>
          </a:p>
          <a:p>
            <a:endParaRPr lang="it-IT"/>
          </a:p>
        </p:txBody>
      </p:sp>
      <p:sp>
        <p:nvSpPr>
          <p:cNvPr id="18" name="CasellaDiTesto 17">
            <a:extLst>
              <a:ext uri="{FF2B5EF4-FFF2-40B4-BE49-F238E27FC236}">
                <a16:creationId xmlns:a16="http://schemas.microsoft.com/office/drawing/2014/main" id="{46AEE158-565F-7FE0-6A32-A6BBD8FBBA9F}"/>
              </a:ext>
            </a:extLst>
          </p:cNvPr>
          <p:cNvSpPr txBox="1"/>
          <p:nvPr/>
        </p:nvSpPr>
        <p:spPr>
          <a:xfrm rot="19440130">
            <a:off x="10718093" y="2892797"/>
            <a:ext cx="1541704" cy="338554"/>
          </a:xfrm>
          <a:prstGeom prst="rect">
            <a:avLst/>
          </a:prstGeom>
          <a:noFill/>
        </p:spPr>
        <p:txBody>
          <a:bodyPr wrap="none" rtlCol="0">
            <a:spAutoFit/>
          </a:bodyPr>
          <a:lstStyle/>
          <a:p>
            <a:r>
              <a:rPr lang="it-IT" sz="1600" dirty="0"/>
              <a:t>J</a:t>
            </a:r>
            <a:r>
              <a:rPr lang="it-IT" sz="1600" baseline="-25000" dirty="0"/>
              <a:t>H2</a:t>
            </a:r>
            <a:r>
              <a:rPr lang="it-IT" sz="1600" dirty="0"/>
              <a:t> = 37 lt/s-cm</a:t>
            </a:r>
            <a:r>
              <a:rPr lang="it-IT" sz="1600" baseline="30000" dirty="0"/>
              <a:t>2</a:t>
            </a:r>
          </a:p>
        </p:txBody>
      </p:sp>
      <p:sp>
        <p:nvSpPr>
          <p:cNvPr id="19" name="CasellaDiTesto 18">
            <a:extLst>
              <a:ext uri="{FF2B5EF4-FFF2-40B4-BE49-F238E27FC236}">
                <a16:creationId xmlns:a16="http://schemas.microsoft.com/office/drawing/2014/main" id="{A367DA1E-C2E4-0C04-2BFE-61C9BC5184AA}"/>
              </a:ext>
            </a:extLst>
          </p:cNvPr>
          <p:cNvSpPr txBox="1"/>
          <p:nvPr/>
        </p:nvSpPr>
        <p:spPr>
          <a:xfrm rot="1711593">
            <a:off x="7285059" y="2965961"/>
            <a:ext cx="1541704" cy="338554"/>
          </a:xfrm>
          <a:prstGeom prst="rect">
            <a:avLst/>
          </a:prstGeom>
          <a:noFill/>
        </p:spPr>
        <p:txBody>
          <a:bodyPr wrap="none" rtlCol="0">
            <a:spAutoFit/>
          </a:bodyPr>
          <a:lstStyle/>
          <a:p>
            <a:r>
              <a:rPr lang="it-IT" sz="1600" dirty="0"/>
              <a:t>J</a:t>
            </a:r>
            <a:r>
              <a:rPr lang="it-IT" sz="1600" baseline="-25000" dirty="0"/>
              <a:t>H2</a:t>
            </a:r>
            <a:r>
              <a:rPr lang="it-IT" sz="1600" dirty="0"/>
              <a:t> = 44 lt/s-cm</a:t>
            </a:r>
            <a:r>
              <a:rPr lang="it-IT" sz="1600" baseline="30000" dirty="0"/>
              <a:t>2</a:t>
            </a:r>
          </a:p>
        </p:txBody>
      </p:sp>
      <p:sp>
        <p:nvSpPr>
          <p:cNvPr id="20" name="Freccia a destra 19">
            <a:extLst>
              <a:ext uri="{FF2B5EF4-FFF2-40B4-BE49-F238E27FC236}">
                <a16:creationId xmlns:a16="http://schemas.microsoft.com/office/drawing/2014/main" id="{4FD8810B-EC8A-6C26-FB97-FB1377D0C1A3}"/>
              </a:ext>
            </a:extLst>
          </p:cNvPr>
          <p:cNvSpPr/>
          <p:nvPr/>
        </p:nvSpPr>
        <p:spPr>
          <a:xfrm rot="19599065">
            <a:off x="10682651" y="2641275"/>
            <a:ext cx="1080000" cy="36000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a:extLst>
              <a:ext uri="{FF2B5EF4-FFF2-40B4-BE49-F238E27FC236}">
                <a16:creationId xmlns:a16="http://schemas.microsoft.com/office/drawing/2014/main" id="{3A5FE0A8-92B7-6FF4-E4D3-BE4242A493AD}"/>
              </a:ext>
            </a:extLst>
          </p:cNvPr>
          <p:cNvSpPr/>
          <p:nvPr/>
        </p:nvSpPr>
        <p:spPr>
          <a:xfrm rot="1747280">
            <a:off x="7499737" y="2424983"/>
            <a:ext cx="1511779" cy="52322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1F472DC9-8D2E-B630-DB41-18BAE15A0B76}"/>
              </a:ext>
            </a:extLst>
          </p:cNvPr>
          <p:cNvSpPr txBox="1"/>
          <p:nvPr/>
        </p:nvSpPr>
        <p:spPr>
          <a:xfrm rot="1711593">
            <a:off x="7752071" y="1207729"/>
            <a:ext cx="1786964" cy="338554"/>
          </a:xfrm>
          <a:prstGeom prst="rect">
            <a:avLst/>
          </a:prstGeom>
          <a:noFill/>
        </p:spPr>
        <p:txBody>
          <a:bodyPr wrap="none" rtlCol="0">
            <a:spAutoFit/>
          </a:bodyPr>
          <a:lstStyle/>
          <a:p>
            <a:r>
              <a:rPr lang="it-IT" sz="1600" dirty="0"/>
              <a:t>J</a:t>
            </a:r>
            <a:r>
              <a:rPr lang="it-IT" sz="1600" baseline="-25000" dirty="0"/>
              <a:t>H2O</a:t>
            </a:r>
            <a:r>
              <a:rPr lang="it-IT" sz="1600" dirty="0"/>
              <a:t> = 14.7 lt/s-cm</a:t>
            </a:r>
            <a:r>
              <a:rPr lang="it-IT" sz="1600" baseline="30000" dirty="0"/>
              <a:t>2</a:t>
            </a:r>
          </a:p>
        </p:txBody>
      </p:sp>
      <p:sp>
        <p:nvSpPr>
          <p:cNvPr id="23" name="CasellaDiTesto 22">
            <a:extLst>
              <a:ext uri="{FF2B5EF4-FFF2-40B4-BE49-F238E27FC236}">
                <a16:creationId xmlns:a16="http://schemas.microsoft.com/office/drawing/2014/main" id="{4F2455A8-0C09-CFB2-E366-C6ADC5F633BE}"/>
              </a:ext>
            </a:extLst>
          </p:cNvPr>
          <p:cNvSpPr txBox="1"/>
          <p:nvPr/>
        </p:nvSpPr>
        <p:spPr>
          <a:xfrm rot="19799064">
            <a:off x="10043758" y="1383740"/>
            <a:ext cx="1786964" cy="338554"/>
          </a:xfrm>
          <a:prstGeom prst="rect">
            <a:avLst/>
          </a:prstGeom>
          <a:noFill/>
        </p:spPr>
        <p:txBody>
          <a:bodyPr wrap="none" rtlCol="0">
            <a:spAutoFit/>
          </a:bodyPr>
          <a:lstStyle/>
          <a:p>
            <a:r>
              <a:rPr lang="it-IT" sz="1600" dirty="0"/>
              <a:t>J</a:t>
            </a:r>
            <a:r>
              <a:rPr lang="it-IT" sz="1600" baseline="-25000" dirty="0"/>
              <a:t>H2O</a:t>
            </a:r>
            <a:r>
              <a:rPr lang="it-IT" sz="1600" dirty="0"/>
              <a:t> = 0.05 lt/s-cm</a:t>
            </a:r>
            <a:r>
              <a:rPr lang="it-IT" sz="1600" baseline="30000" dirty="0"/>
              <a:t>2</a:t>
            </a:r>
          </a:p>
        </p:txBody>
      </p:sp>
    </p:spTree>
    <p:extLst>
      <p:ext uri="{BB962C8B-B14F-4D97-AF65-F5344CB8AC3E}">
        <p14:creationId xmlns:p14="http://schemas.microsoft.com/office/powerpoint/2010/main" val="415285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372849B-6FCE-695C-0393-D55E2483CA75}"/>
              </a:ext>
            </a:extLst>
          </p:cNvPr>
          <p:cNvSpPr>
            <a:spLocks noGrp="1"/>
          </p:cNvSpPr>
          <p:nvPr>
            <p:ph type="title"/>
          </p:nvPr>
        </p:nvSpPr>
        <p:spPr/>
        <p:txBody>
          <a:bodyPr>
            <a:normAutofit fontScale="90000"/>
          </a:bodyPr>
          <a:lstStyle/>
          <a:p>
            <a:r>
              <a:rPr lang="it-IT" dirty="0"/>
              <a:t>Caratteristiche dei gas a diverse pressioni</a:t>
            </a:r>
          </a:p>
        </p:txBody>
      </p:sp>
      <p:pic>
        <p:nvPicPr>
          <p:cNvPr id="14" name="Immagine 13">
            <a:extLst>
              <a:ext uri="{FF2B5EF4-FFF2-40B4-BE49-F238E27FC236}">
                <a16:creationId xmlns:a16="http://schemas.microsoft.com/office/drawing/2014/main" id="{EB8E7869-CCC6-4CE4-B274-03630306FAA2}"/>
              </a:ext>
            </a:extLst>
          </p:cNvPr>
          <p:cNvPicPr>
            <a:picLocks noChangeAspect="1"/>
          </p:cNvPicPr>
          <p:nvPr/>
        </p:nvPicPr>
        <p:blipFill>
          <a:blip r:embed="rId2"/>
          <a:stretch>
            <a:fillRect/>
          </a:stretch>
        </p:blipFill>
        <p:spPr>
          <a:xfrm>
            <a:off x="3433417" y="1883409"/>
            <a:ext cx="4921366" cy="3560347"/>
          </a:xfrm>
          <a:prstGeom prst="rect">
            <a:avLst/>
          </a:prstGeom>
        </p:spPr>
      </p:pic>
      <p:sp>
        <p:nvSpPr>
          <p:cNvPr id="15" name="CasellaDiTesto 14">
            <a:extLst>
              <a:ext uri="{FF2B5EF4-FFF2-40B4-BE49-F238E27FC236}">
                <a16:creationId xmlns:a16="http://schemas.microsoft.com/office/drawing/2014/main" id="{736B986C-ADFF-488D-AFA2-B770C194E041}"/>
              </a:ext>
            </a:extLst>
          </p:cNvPr>
          <p:cNvSpPr txBox="1"/>
          <p:nvPr/>
        </p:nvSpPr>
        <p:spPr>
          <a:xfrm>
            <a:off x="8448186" y="1092693"/>
            <a:ext cx="3558988" cy="4924425"/>
          </a:xfrm>
          <a:prstGeom prst="rect">
            <a:avLst/>
          </a:prstGeom>
          <a:noFill/>
        </p:spPr>
        <p:txBody>
          <a:bodyPr wrap="square" rtlCol="0">
            <a:spAutoFit/>
          </a:bodyPr>
          <a:lstStyle/>
          <a:p>
            <a:pPr algn="r">
              <a:spcBef>
                <a:spcPts val="600"/>
              </a:spcBef>
              <a:spcAft>
                <a:spcPts val="600"/>
              </a:spcAft>
            </a:pPr>
            <a:r>
              <a:rPr lang="it-IT" b="1" dirty="0"/>
              <a:t>Basso Vuoto</a:t>
            </a:r>
          </a:p>
          <a:p>
            <a:pPr marL="285750" indent="-285750">
              <a:spcBef>
                <a:spcPts val="600"/>
              </a:spcBef>
              <a:spcAft>
                <a:spcPts val="600"/>
              </a:spcAft>
              <a:buFont typeface="Arial" panose="020B0604020202020204" pitchFamily="34" charset="0"/>
              <a:buChar char="•"/>
            </a:pPr>
            <a:endParaRPr lang="it-IT" dirty="0"/>
          </a:p>
          <a:p>
            <a:pPr marL="285750" indent="-285750">
              <a:spcBef>
                <a:spcPts val="600"/>
              </a:spcBef>
              <a:spcAft>
                <a:spcPts val="600"/>
              </a:spcAft>
              <a:buFont typeface="Arial" panose="020B0604020202020204" pitchFamily="34" charset="0"/>
              <a:buChar char="•"/>
            </a:pPr>
            <a:r>
              <a:rPr lang="it-IT" dirty="0"/>
              <a:t>La pressione è alta</a:t>
            </a:r>
          </a:p>
          <a:p>
            <a:pPr marL="285750" indent="-285750">
              <a:spcBef>
                <a:spcPts val="600"/>
              </a:spcBef>
              <a:spcAft>
                <a:spcPts val="600"/>
              </a:spcAft>
              <a:buFont typeface="Arial" panose="020B0604020202020204" pitchFamily="34" charset="0"/>
              <a:buChar char="•"/>
            </a:pPr>
            <a:r>
              <a:rPr lang="it-IT" dirty="0"/>
              <a:t>La densità di particelle è alta</a:t>
            </a:r>
          </a:p>
          <a:p>
            <a:pPr marL="285750" indent="-285750">
              <a:spcBef>
                <a:spcPts val="600"/>
              </a:spcBef>
              <a:spcAft>
                <a:spcPts val="600"/>
              </a:spcAft>
              <a:buFont typeface="Arial" panose="020B0604020202020204" pitchFamily="34" charset="0"/>
              <a:buChar char="•"/>
            </a:pPr>
            <a:r>
              <a:rPr lang="it-IT" dirty="0"/>
              <a:t>Il libero cammino medio è corto</a:t>
            </a:r>
          </a:p>
          <a:p>
            <a:pPr marL="285750" indent="-285750">
              <a:spcBef>
                <a:spcPts val="600"/>
              </a:spcBef>
              <a:spcAft>
                <a:spcPts val="600"/>
              </a:spcAft>
              <a:buFont typeface="Arial" panose="020B0604020202020204" pitchFamily="34" charset="0"/>
              <a:buChar char="•"/>
            </a:pPr>
            <a:r>
              <a:rPr lang="it-IT" dirty="0"/>
              <a:t>Sono più frequenti gli urti tra le particelle piuttosto che gli urti alle pareti</a:t>
            </a:r>
          </a:p>
          <a:p>
            <a:pPr marL="285750" indent="-285750">
              <a:spcBef>
                <a:spcPts val="600"/>
              </a:spcBef>
              <a:spcAft>
                <a:spcPts val="600"/>
              </a:spcAft>
              <a:buFont typeface="Arial" panose="020B0604020202020204" pitchFamily="34" charset="0"/>
              <a:buChar char="•"/>
            </a:pPr>
            <a:r>
              <a:rPr lang="it-IT" dirty="0"/>
              <a:t>Il tempo di formazione di un </a:t>
            </a:r>
            <a:r>
              <a:rPr lang="it-IT" dirty="0" err="1"/>
              <a:t>monolayer</a:t>
            </a:r>
            <a:r>
              <a:rPr lang="it-IT" dirty="0"/>
              <a:t> è corto</a:t>
            </a:r>
          </a:p>
          <a:p>
            <a:pPr marL="285750" indent="-285750">
              <a:spcBef>
                <a:spcPts val="600"/>
              </a:spcBef>
              <a:spcAft>
                <a:spcPts val="600"/>
              </a:spcAft>
              <a:buFont typeface="Arial" panose="020B0604020202020204" pitchFamily="34" charset="0"/>
              <a:buChar char="•"/>
            </a:pPr>
            <a:r>
              <a:rPr lang="it-IT" dirty="0"/>
              <a:t>Il coefficiente di convezione dipende dalla pressione</a:t>
            </a:r>
          </a:p>
          <a:p>
            <a:pPr marL="285750" indent="-285750">
              <a:spcBef>
                <a:spcPts val="600"/>
              </a:spcBef>
              <a:spcAft>
                <a:spcPts val="600"/>
              </a:spcAft>
              <a:buFont typeface="Arial" panose="020B0604020202020204" pitchFamily="34" charset="0"/>
              <a:buChar char="•"/>
            </a:pPr>
            <a:endParaRPr lang="it-IT" dirty="0"/>
          </a:p>
        </p:txBody>
      </p:sp>
      <p:sp>
        <p:nvSpPr>
          <p:cNvPr id="16" name="CasellaDiTesto 15">
            <a:extLst>
              <a:ext uri="{FF2B5EF4-FFF2-40B4-BE49-F238E27FC236}">
                <a16:creationId xmlns:a16="http://schemas.microsoft.com/office/drawing/2014/main" id="{28C8597C-06F4-C58B-843E-4603628F10C4}"/>
              </a:ext>
            </a:extLst>
          </p:cNvPr>
          <p:cNvSpPr txBox="1"/>
          <p:nvPr/>
        </p:nvSpPr>
        <p:spPr>
          <a:xfrm>
            <a:off x="116542" y="1063510"/>
            <a:ext cx="3558988" cy="5478423"/>
          </a:xfrm>
          <a:prstGeom prst="rect">
            <a:avLst/>
          </a:prstGeom>
          <a:noFill/>
        </p:spPr>
        <p:txBody>
          <a:bodyPr wrap="square" rtlCol="0">
            <a:spAutoFit/>
          </a:bodyPr>
          <a:lstStyle/>
          <a:p>
            <a:pPr>
              <a:spcBef>
                <a:spcPts val="600"/>
              </a:spcBef>
              <a:spcAft>
                <a:spcPts val="600"/>
              </a:spcAft>
            </a:pPr>
            <a:r>
              <a:rPr lang="it-IT" b="1" dirty="0"/>
              <a:t>Ultra Alto Vuoto</a:t>
            </a:r>
          </a:p>
          <a:p>
            <a:pPr marL="285750" indent="-285750">
              <a:spcBef>
                <a:spcPts val="600"/>
              </a:spcBef>
              <a:spcAft>
                <a:spcPts val="600"/>
              </a:spcAft>
              <a:buFont typeface="Arial" panose="020B0604020202020204" pitchFamily="34" charset="0"/>
              <a:buChar char="•"/>
            </a:pPr>
            <a:endParaRPr lang="it-IT" dirty="0"/>
          </a:p>
          <a:p>
            <a:pPr marL="285750" indent="-285750">
              <a:spcBef>
                <a:spcPts val="600"/>
              </a:spcBef>
              <a:spcAft>
                <a:spcPts val="600"/>
              </a:spcAft>
              <a:buFont typeface="Arial" panose="020B0604020202020204" pitchFamily="34" charset="0"/>
              <a:buChar char="•"/>
            </a:pPr>
            <a:r>
              <a:rPr lang="it-IT" dirty="0"/>
              <a:t>La pressione è bassa</a:t>
            </a:r>
          </a:p>
          <a:p>
            <a:pPr marL="285750" indent="-285750">
              <a:spcBef>
                <a:spcPts val="600"/>
              </a:spcBef>
              <a:spcAft>
                <a:spcPts val="600"/>
              </a:spcAft>
              <a:buFont typeface="Arial" panose="020B0604020202020204" pitchFamily="34" charset="0"/>
              <a:buChar char="•"/>
            </a:pPr>
            <a:r>
              <a:rPr lang="it-IT" dirty="0"/>
              <a:t>La densità di particelle è bassa</a:t>
            </a:r>
          </a:p>
          <a:p>
            <a:pPr marL="285750" indent="-285750">
              <a:spcBef>
                <a:spcPts val="600"/>
              </a:spcBef>
              <a:spcAft>
                <a:spcPts val="600"/>
              </a:spcAft>
              <a:buFont typeface="Arial" panose="020B0604020202020204" pitchFamily="34" charset="0"/>
              <a:buChar char="•"/>
            </a:pPr>
            <a:r>
              <a:rPr lang="it-IT" dirty="0"/>
              <a:t>Il libero cammino medio è lungo</a:t>
            </a:r>
          </a:p>
          <a:p>
            <a:pPr marL="285750" indent="-285750">
              <a:spcBef>
                <a:spcPts val="600"/>
              </a:spcBef>
              <a:spcAft>
                <a:spcPts val="600"/>
              </a:spcAft>
              <a:buFont typeface="Arial" panose="020B0604020202020204" pitchFamily="34" charset="0"/>
              <a:buChar char="•"/>
            </a:pPr>
            <a:r>
              <a:rPr lang="it-IT" dirty="0"/>
              <a:t>Sono più frequenti gli urti alle pareti piuttosto che gli urti tra particelle</a:t>
            </a:r>
          </a:p>
          <a:p>
            <a:pPr marL="285750" indent="-285750">
              <a:spcBef>
                <a:spcPts val="600"/>
              </a:spcBef>
              <a:spcAft>
                <a:spcPts val="600"/>
              </a:spcAft>
              <a:buFont typeface="Arial" panose="020B0604020202020204" pitchFamily="34" charset="0"/>
              <a:buChar char="•"/>
            </a:pPr>
            <a:r>
              <a:rPr lang="it-IT" dirty="0"/>
              <a:t>Il tempo di formazione di un </a:t>
            </a:r>
            <a:r>
              <a:rPr lang="it-IT" dirty="0" err="1"/>
              <a:t>monolayer</a:t>
            </a:r>
            <a:r>
              <a:rPr lang="it-IT" dirty="0"/>
              <a:t> è lungo</a:t>
            </a:r>
          </a:p>
          <a:p>
            <a:pPr marL="285750" indent="-285750">
              <a:spcBef>
                <a:spcPts val="600"/>
              </a:spcBef>
              <a:spcAft>
                <a:spcPts val="600"/>
              </a:spcAft>
              <a:buFont typeface="Arial" panose="020B0604020202020204" pitchFamily="34" charset="0"/>
              <a:buChar char="•"/>
            </a:pPr>
            <a:r>
              <a:rPr lang="it-IT" dirty="0"/>
              <a:t>Sono molto più importanti le specie che provengono dalle pareti che non quelle residue nel volume</a:t>
            </a:r>
          </a:p>
          <a:p>
            <a:pPr marL="285750" indent="-285750">
              <a:spcBef>
                <a:spcPts val="600"/>
              </a:spcBef>
              <a:spcAft>
                <a:spcPts val="600"/>
              </a:spcAft>
              <a:buFont typeface="Arial" panose="020B0604020202020204" pitchFamily="34" charset="0"/>
              <a:buChar char="•"/>
            </a:pPr>
            <a:endParaRPr lang="it-IT" dirty="0"/>
          </a:p>
        </p:txBody>
      </p:sp>
    </p:spTree>
    <p:extLst>
      <p:ext uri="{BB962C8B-B14F-4D97-AF65-F5344CB8AC3E}">
        <p14:creationId xmlns:p14="http://schemas.microsoft.com/office/powerpoint/2010/main" val="373185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1CF1-44EB-6924-AA02-D7DEF5C45BC1}"/>
              </a:ext>
            </a:extLst>
          </p:cNvPr>
          <p:cNvSpPr>
            <a:spLocks noGrp="1"/>
          </p:cNvSpPr>
          <p:nvPr>
            <p:ph type="title"/>
          </p:nvPr>
        </p:nvSpPr>
        <p:spPr/>
        <p:txBody>
          <a:bodyPr>
            <a:normAutofit fontScale="90000"/>
          </a:bodyPr>
          <a:lstStyle/>
          <a:p>
            <a:r>
              <a:rPr lang="it-IT" dirty="0"/>
              <a:t>Definiamo il Pieno, l’Aria</a:t>
            </a:r>
            <a:endParaRPr lang="en-US" dirty="0"/>
          </a:p>
        </p:txBody>
      </p:sp>
      <p:pic>
        <p:nvPicPr>
          <p:cNvPr id="5" name="Immagine 4">
            <a:extLst>
              <a:ext uri="{FF2B5EF4-FFF2-40B4-BE49-F238E27FC236}">
                <a16:creationId xmlns:a16="http://schemas.microsoft.com/office/drawing/2014/main" id="{0AFD5E07-18AD-3D4C-9E00-549B75C6FB07}"/>
              </a:ext>
            </a:extLst>
          </p:cNvPr>
          <p:cNvPicPr>
            <a:picLocks noChangeAspect="1"/>
          </p:cNvPicPr>
          <p:nvPr/>
        </p:nvPicPr>
        <p:blipFill>
          <a:blip r:embed="rId2"/>
          <a:stretch>
            <a:fillRect/>
          </a:stretch>
        </p:blipFill>
        <p:spPr>
          <a:xfrm>
            <a:off x="195996" y="904665"/>
            <a:ext cx="5581900" cy="5362339"/>
          </a:xfrm>
          <a:prstGeom prst="rect">
            <a:avLst/>
          </a:prstGeom>
        </p:spPr>
      </p:pic>
      <p:pic>
        <p:nvPicPr>
          <p:cNvPr id="1026" name="Picture 2">
            <a:extLst>
              <a:ext uri="{FF2B5EF4-FFF2-40B4-BE49-F238E27FC236}">
                <a16:creationId xmlns:a16="http://schemas.microsoft.com/office/drawing/2014/main" id="{D40DD326-7DAA-C5D3-262E-6F1F6469F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44" y="334347"/>
            <a:ext cx="2689656" cy="560507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C55DCC0-7CA5-C305-E1C5-126DEB2B4DF3}"/>
              </a:ext>
            </a:extLst>
          </p:cNvPr>
          <p:cNvSpPr txBox="1"/>
          <p:nvPr/>
        </p:nvSpPr>
        <p:spPr>
          <a:xfrm>
            <a:off x="8918142" y="5220564"/>
            <a:ext cx="944313" cy="523220"/>
          </a:xfrm>
          <a:prstGeom prst="rect">
            <a:avLst/>
          </a:prstGeom>
          <a:solidFill>
            <a:schemeClr val="bg1"/>
          </a:solidFill>
        </p:spPr>
        <p:txBody>
          <a:bodyPr wrap="square" rtlCol="0">
            <a:spAutoFit/>
          </a:bodyPr>
          <a:lstStyle/>
          <a:p>
            <a:r>
              <a:rPr lang="it-IT" sz="1400" dirty="0"/>
              <a:t>H</a:t>
            </a:r>
            <a:r>
              <a:rPr lang="it-IT" sz="1400" baseline="-25000" dirty="0"/>
              <a:t>2</a:t>
            </a:r>
          </a:p>
          <a:p>
            <a:r>
              <a:rPr lang="it-IT" sz="1400" dirty="0"/>
              <a:t>0.5 ppm</a:t>
            </a:r>
            <a:endParaRPr lang="en-US" sz="1400" dirty="0"/>
          </a:p>
        </p:txBody>
      </p:sp>
      <p:sp>
        <p:nvSpPr>
          <p:cNvPr id="8" name="CasellaDiTesto 7">
            <a:extLst>
              <a:ext uri="{FF2B5EF4-FFF2-40B4-BE49-F238E27FC236}">
                <a16:creationId xmlns:a16="http://schemas.microsoft.com/office/drawing/2014/main" id="{6FD23B03-B8D7-4E63-37FF-C85AB9BE3CA6}"/>
              </a:ext>
            </a:extLst>
          </p:cNvPr>
          <p:cNvSpPr txBox="1"/>
          <p:nvPr/>
        </p:nvSpPr>
        <p:spPr>
          <a:xfrm>
            <a:off x="8918143" y="5743784"/>
            <a:ext cx="1046951" cy="523220"/>
          </a:xfrm>
          <a:prstGeom prst="rect">
            <a:avLst/>
          </a:prstGeom>
          <a:solidFill>
            <a:schemeClr val="bg1"/>
          </a:solidFill>
        </p:spPr>
        <p:txBody>
          <a:bodyPr wrap="square" rtlCol="0">
            <a:spAutoFit/>
          </a:bodyPr>
          <a:lstStyle/>
          <a:p>
            <a:r>
              <a:rPr lang="it-IT" sz="1400" dirty="0"/>
              <a:t>Kr</a:t>
            </a:r>
            <a:endParaRPr lang="it-IT" sz="1400" baseline="-25000" dirty="0"/>
          </a:p>
          <a:p>
            <a:r>
              <a:rPr lang="it-IT" sz="1400" dirty="0"/>
              <a:t>0.5 ppm</a:t>
            </a:r>
            <a:endParaRPr lang="en-US" sz="1400" dirty="0"/>
          </a:p>
        </p:txBody>
      </p:sp>
      <p:sp>
        <p:nvSpPr>
          <p:cNvPr id="9" name="CasellaDiTesto 8">
            <a:extLst>
              <a:ext uri="{FF2B5EF4-FFF2-40B4-BE49-F238E27FC236}">
                <a16:creationId xmlns:a16="http://schemas.microsoft.com/office/drawing/2014/main" id="{14D4B4A3-12ED-95D0-F73F-438B7A1126DB}"/>
              </a:ext>
            </a:extLst>
          </p:cNvPr>
          <p:cNvSpPr txBox="1"/>
          <p:nvPr/>
        </p:nvSpPr>
        <p:spPr>
          <a:xfrm>
            <a:off x="10626160" y="5743784"/>
            <a:ext cx="1046951" cy="523220"/>
          </a:xfrm>
          <a:prstGeom prst="rect">
            <a:avLst/>
          </a:prstGeom>
          <a:solidFill>
            <a:schemeClr val="bg1"/>
          </a:solidFill>
        </p:spPr>
        <p:txBody>
          <a:bodyPr wrap="square" rtlCol="0">
            <a:spAutoFit/>
          </a:bodyPr>
          <a:lstStyle/>
          <a:p>
            <a:r>
              <a:rPr lang="it-IT" sz="1400" dirty="0"/>
              <a:t>CH</a:t>
            </a:r>
            <a:r>
              <a:rPr lang="it-IT" sz="1400" baseline="-25000" dirty="0"/>
              <a:t>4</a:t>
            </a:r>
          </a:p>
          <a:p>
            <a:r>
              <a:rPr lang="it-IT" sz="1400" dirty="0"/>
              <a:t>1-2 ppm</a:t>
            </a:r>
            <a:endParaRPr lang="en-US" sz="1400" dirty="0"/>
          </a:p>
        </p:txBody>
      </p:sp>
      <p:sp>
        <p:nvSpPr>
          <p:cNvPr id="10" name="CasellaDiTesto 9">
            <a:extLst>
              <a:ext uri="{FF2B5EF4-FFF2-40B4-BE49-F238E27FC236}">
                <a16:creationId xmlns:a16="http://schemas.microsoft.com/office/drawing/2014/main" id="{6AFEADB3-4F43-41AE-5F41-FED1C229D87B}"/>
              </a:ext>
            </a:extLst>
          </p:cNvPr>
          <p:cNvSpPr txBox="1"/>
          <p:nvPr/>
        </p:nvSpPr>
        <p:spPr>
          <a:xfrm>
            <a:off x="10644822" y="5220564"/>
            <a:ext cx="1046951" cy="523220"/>
          </a:xfrm>
          <a:prstGeom prst="rect">
            <a:avLst/>
          </a:prstGeom>
          <a:solidFill>
            <a:schemeClr val="bg1"/>
          </a:solidFill>
        </p:spPr>
        <p:txBody>
          <a:bodyPr wrap="square" rtlCol="0">
            <a:spAutoFit/>
          </a:bodyPr>
          <a:lstStyle/>
          <a:p>
            <a:r>
              <a:rPr lang="it-IT" sz="1400" dirty="0"/>
              <a:t>He</a:t>
            </a:r>
          </a:p>
          <a:p>
            <a:r>
              <a:rPr lang="it-IT" sz="1400" dirty="0"/>
              <a:t>5.24 ppm</a:t>
            </a:r>
            <a:endParaRPr lang="en-US" sz="1400" dirty="0"/>
          </a:p>
        </p:txBody>
      </p:sp>
      <p:sp>
        <p:nvSpPr>
          <p:cNvPr id="11" name="CasellaDiTesto 10">
            <a:extLst>
              <a:ext uri="{FF2B5EF4-FFF2-40B4-BE49-F238E27FC236}">
                <a16:creationId xmlns:a16="http://schemas.microsoft.com/office/drawing/2014/main" id="{0EBAFC55-8F41-7CDD-6842-C9FCBFC91B6D}"/>
              </a:ext>
            </a:extLst>
          </p:cNvPr>
          <p:cNvSpPr txBox="1"/>
          <p:nvPr/>
        </p:nvSpPr>
        <p:spPr>
          <a:xfrm>
            <a:off x="10644822" y="4697344"/>
            <a:ext cx="1217479" cy="523220"/>
          </a:xfrm>
          <a:prstGeom prst="rect">
            <a:avLst/>
          </a:prstGeom>
          <a:solidFill>
            <a:schemeClr val="bg1"/>
          </a:solidFill>
        </p:spPr>
        <p:txBody>
          <a:bodyPr wrap="square" rtlCol="0">
            <a:spAutoFit/>
          </a:bodyPr>
          <a:lstStyle/>
          <a:p>
            <a:r>
              <a:rPr lang="it-IT" sz="1400" dirty="0"/>
              <a:t>Ne</a:t>
            </a:r>
          </a:p>
          <a:p>
            <a:r>
              <a:rPr lang="it-IT" sz="1400" dirty="0"/>
              <a:t>18.2 ppm</a:t>
            </a:r>
            <a:endParaRPr lang="en-US" sz="1400" dirty="0"/>
          </a:p>
        </p:txBody>
      </p:sp>
      <p:sp>
        <p:nvSpPr>
          <p:cNvPr id="12" name="CasellaDiTesto 11">
            <a:extLst>
              <a:ext uri="{FF2B5EF4-FFF2-40B4-BE49-F238E27FC236}">
                <a16:creationId xmlns:a16="http://schemas.microsoft.com/office/drawing/2014/main" id="{A722D51D-CF77-AD40-3187-490F63F81AFC}"/>
              </a:ext>
            </a:extLst>
          </p:cNvPr>
          <p:cNvSpPr txBox="1"/>
          <p:nvPr/>
        </p:nvSpPr>
        <p:spPr>
          <a:xfrm>
            <a:off x="10891388" y="4108149"/>
            <a:ext cx="1217479" cy="523220"/>
          </a:xfrm>
          <a:prstGeom prst="rect">
            <a:avLst/>
          </a:prstGeom>
          <a:solidFill>
            <a:schemeClr val="bg1"/>
          </a:solidFill>
        </p:spPr>
        <p:txBody>
          <a:bodyPr wrap="square" rtlCol="0">
            <a:spAutoFit/>
          </a:bodyPr>
          <a:lstStyle/>
          <a:p>
            <a:r>
              <a:rPr lang="it-IT" sz="1400" dirty="0"/>
              <a:t>CO</a:t>
            </a:r>
            <a:r>
              <a:rPr lang="it-IT" sz="1400" baseline="-25000" dirty="0"/>
              <a:t>2</a:t>
            </a:r>
          </a:p>
          <a:p>
            <a:r>
              <a:rPr lang="it-IT" sz="1400" dirty="0"/>
              <a:t>413 ppm</a:t>
            </a:r>
            <a:endParaRPr lang="en-US" sz="1400" dirty="0"/>
          </a:p>
        </p:txBody>
      </p:sp>
      <p:sp>
        <p:nvSpPr>
          <p:cNvPr id="7" name="CasellaDiTesto 6">
            <a:extLst>
              <a:ext uri="{FF2B5EF4-FFF2-40B4-BE49-F238E27FC236}">
                <a16:creationId xmlns:a16="http://schemas.microsoft.com/office/drawing/2014/main" id="{ACBA8E87-866F-3431-643E-02BFECB08FD1}"/>
              </a:ext>
            </a:extLst>
          </p:cNvPr>
          <p:cNvSpPr txBox="1"/>
          <p:nvPr/>
        </p:nvSpPr>
        <p:spPr>
          <a:xfrm>
            <a:off x="5836063" y="1202532"/>
            <a:ext cx="1156086" cy="1662571"/>
          </a:xfrm>
          <a:prstGeom prst="rect">
            <a:avLst/>
          </a:prstGeom>
          <a:noFill/>
        </p:spPr>
        <p:txBody>
          <a:bodyPr wrap="none" rtlCol="0">
            <a:spAutoFit/>
          </a:bodyPr>
          <a:lstStyle/>
          <a:p>
            <a:pPr algn="ctr">
              <a:lnSpc>
                <a:spcPts val="2500"/>
              </a:lnSpc>
            </a:pPr>
            <a:r>
              <a:rPr lang="it-IT" sz="1400" dirty="0"/>
              <a:t>PM [</a:t>
            </a:r>
            <a:r>
              <a:rPr lang="it-IT" sz="1400" dirty="0" err="1"/>
              <a:t>gm</a:t>
            </a:r>
            <a:r>
              <a:rPr lang="it-IT" sz="1400" dirty="0"/>
              <a:t>/mol]</a:t>
            </a:r>
          </a:p>
          <a:p>
            <a:pPr algn="ctr">
              <a:lnSpc>
                <a:spcPts val="2500"/>
              </a:lnSpc>
            </a:pPr>
            <a:r>
              <a:rPr lang="it-IT" sz="1400" dirty="0"/>
              <a:t>28.01</a:t>
            </a:r>
          </a:p>
          <a:p>
            <a:pPr algn="ctr">
              <a:lnSpc>
                <a:spcPts val="2500"/>
              </a:lnSpc>
            </a:pPr>
            <a:r>
              <a:rPr lang="it-IT" sz="1400" dirty="0"/>
              <a:t>32.00</a:t>
            </a:r>
          </a:p>
          <a:p>
            <a:pPr algn="ctr">
              <a:lnSpc>
                <a:spcPts val="2500"/>
              </a:lnSpc>
            </a:pPr>
            <a:r>
              <a:rPr lang="it-IT" sz="1400" dirty="0"/>
              <a:t>39.95</a:t>
            </a:r>
          </a:p>
          <a:p>
            <a:pPr algn="ctr">
              <a:lnSpc>
                <a:spcPts val="2500"/>
              </a:lnSpc>
            </a:pPr>
            <a:r>
              <a:rPr lang="it-IT" sz="1400" dirty="0"/>
              <a:t>44.01</a:t>
            </a:r>
            <a:endParaRPr lang="en-US" sz="1400" dirty="0"/>
          </a:p>
        </p:txBody>
      </p:sp>
      <p:sp>
        <p:nvSpPr>
          <p:cNvPr id="14" name="CasellaDiTesto 13">
            <a:extLst>
              <a:ext uri="{FF2B5EF4-FFF2-40B4-BE49-F238E27FC236}">
                <a16:creationId xmlns:a16="http://schemas.microsoft.com/office/drawing/2014/main" id="{DB153F98-6F7F-529F-355B-BC6616629D9C}"/>
              </a:ext>
            </a:extLst>
          </p:cNvPr>
          <p:cNvSpPr txBox="1"/>
          <p:nvPr/>
        </p:nvSpPr>
        <p:spPr>
          <a:xfrm>
            <a:off x="7404427" y="1202532"/>
            <a:ext cx="715260" cy="1983172"/>
          </a:xfrm>
          <a:prstGeom prst="rect">
            <a:avLst/>
          </a:prstGeom>
          <a:noFill/>
        </p:spPr>
        <p:txBody>
          <a:bodyPr wrap="none" rtlCol="0">
            <a:spAutoFit/>
          </a:bodyPr>
          <a:lstStyle/>
          <a:p>
            <a:pPr algn="ctr">
              <a:lnSpc>
                <a:spcPts val="2500"/>
              </a:lnSpc>
            </a:pPr>
            <a:r>
              <a:rPr lang="it-IT" sz="1400" dirty="0"/>
              <a:t>M [</a:t>
            </a:r>
            <a:r>
              <a:rPr lang="it-IT" sz="1400" dirty="0" err="1"/>
              <a:t>gm</a:t>
            </a:r>
            <a:r>
              <a:rPr lang="it-IT" sz="1400" dirty="0"/>
              <a:t>]</a:t>
            </a:r>
          </a:p>
          <a:p>
            <a:pPr algn="ctr">
              <a:lnSpc>
                <a:spcPts val="2500"/>
              </a:lnSpc>
            </a:pPr>
            <a:r>
              <a:rPr lang="it-IT" sz="1400" dirty="0"/>
              <a:t>21.87</a:t>
            </a:r>
          </a:p>
          <a:p>
            <a:pPr algn="ctr">
              <a:lnSpc>
                <a:spcPts val="2500"/>
              </a:lnSpc>
            </a:pPr>
            <a:r>
              <a:rPr lang="it-IT" sz="1400" dirty="0"/>
              <a:t>6.70</a:t>
            </a:r>
          </a:p>
          <a:p>
            <a:pPr algn="ctr">
              <a:lnSpc>
                <a:spcPts val="2500"/>
              </a:lnSpc>
            </a:pPr>
            <a:r>
              <a:rPr lang="it-IT" sz="1400" dirty="0"/>
              <a:t>0.37</a:t>
            </a:r>
          </a:p>
          <a:p>
            <a:pPr algn="ctr">
              <a:lnSpc>
                <a:spcPts val="2500"/>
              </a:lnSpc>
            </a:pPr>
            <a:r>
              <a:rPr lang="it-IT" sz="1400" dirty="0"/>
              <a:t>0.02</a:t>
            </a:r>
          </a:p>
          <a:p>
            <a:pPr algn="ctr">
              <a:lnSpc>
                <a:spcPts val="2500"/>
              </a:lnSpc>
            </a:pPr>
            <a:r>
              <a:rPr lang="en-US" sz="1400" b="1" dirty="0"/>
              <a:t>28.96</a:t>
            </a:r>
          </a:p>
        </p:txBody>
      </p:sp>
      <p:cxnSp>
        <p:nvCxnSpPr>
          <p:cNvPr id="15" name="Connettore 2 14">
            <a:extLst>
              <a:ext uri="{FF2B5EF4-FFF2-40B4-BE49-F238E27FC236}">
                <a16:creationId xmlns:a16="http://schemas.microsoft.com/office/drawing/2014/main" id="{CF8D2C3C-FF28-8259-8BD8-C40FC8AD06C4}"/>
              </a:ext>
            </a:extLst>
          </p:cNvPr>
          <p:cNvCxnSpPr>
            <a:cxnSpLocks/>
          </p:cNvCxnSpPr>
          <p:nvPr/>
        </p:nvCxnSpPr>
        <p:spPr>
          <a:xfrm flipH="1">
            <a:off x="7318545" y="2865103"/>
            <a:ext cx="908649" cy="0"/>
          </a:xfrm>
          <a:prstGeom prst="straightConnector1">
            <a:avLst/>
          </a:prstGeom>
          <a:ln w="1905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3492F718-6296-FBE4-79B4-21A331614ED5}"/>
              </a:ext>
            </a:extLst>
          </p:cNvPr>
          <p:cNvSpPr txBox="1"/>
          <p:nvPr/>
        </p:nvSpPr>
        <p:spPr>
          <a:xfrm>
            <a:off x="7076274" y="3185704"/>
            <a:ext cx="1496395" cy="523220"/>
          </a:xfrm>
          <a:prstGeom prst="rect">
            <a:avLst/>
          </a:prstGeom>
          <a:noFill/>
        </p:spPr>
        <p:txBody>
          <a:bodyPr wrap="square" rtlCol="0">
            <a:spAutoFit/>
          </a:bodyPr>
          <a:lstStyle/>
          <a:p>
            <a:r>
              <a:rPr lang="it-IT" sz="1400" b="1" dirty="0"/>
              <a:t>Peso Molecolare dell’Aria</a:t>
            </a:r>
            <a:endParaRPr lang="it-IT" sz="1400" dirty="0"/>
          </a:p>
        </p:txBody>
      </p:sp>
      <p:sp>
        <p:nvSpPr>
          <p:cNvPr id="3" name="CasellaDiTesto 2">
            <a:extLst>
              <a:ext uri="{FF2B5EF4-FFF2-40B4-BE49-F238E27FC236}">
                <a16:creationId xmlns:a16="http://schemas.microsoft.com/office/drawing/2014/main" id="{AEF09BAD-7FC4-8335-D68E-27CAF225210C}"/>
              </a:ext>
            </a:extLst>
          </p:cNvPr>
          <p:cNvSpPr txBox="1"/>
          <p:nvPr/>
        </p:nvSpPr>
        <p:spPr>
          <a:xfrm>
            <a:off x="6272435" y="5042165"/>
            <a:ext cx="2151166" cy="1200329"/>
          </a:xfrm>
          <a:prstGeom prst="rect">
            <a:avLst/>
          </a:prstGeom>
          <a:noFill/>
        </p:spPr>
        <p:txBody>
          <a:bodyPr wrap="none" rtlCol="0">
            <a:spAutoFit/>
          </a:bodyPr>
          <a:lstStyle/>
          <a:p>
            <a:r>
              <a:rPr lang="it-IT" dirty="0"/>
              <a:t>Attenzione a:</a:t>
            </a:r>
          </a:p>
          <a:p>
            <a:endParaRPr lang="it-IT" dirty="0"/>
          </a:p>
          <a:p>
            <a:pPr marL="285750" indent="-285750">
              <a:buFont typeface="Arial" panose="020B0604020202020204" pitchFamily="34" charset="0"/>
              <a:buChar char="•"/>
            </a:pPr>
            <a:r>
              <a:rPr lang="it-IT" dirty="0"/>
              <a:t>Presenza di Elio</a:t>
            </a:r>
          </a:p>
          <a:p>
            <a:pPr marL="285750" indent="-285750">
              <a:buFont typeface="Arial" panose="020B0604020202020204" pitchFamily="34" charset="0"/>
              <a:buChar char="•"/>
            </a:pPr>
            <a:r>
              <a:rPr lang="it-IT" dirty="0"/>
              <a:t>Presenza di Argon</a:t>
            </a:r>
            <a:endParaRPr lang="en-US" dirty="0"/>
          </a:p>
        </p:txBody>
      </p:sp>
    </p:spTree>
    <p:extLst>
      <p:ext uri="{BB962C8B-B14F-4D97-AF65-F5344CB8AC3E}">
        <p14:creationId xmlns:p14="http://schemas.microsoft.com/office/powerpoint/2010/main" val="197632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CFB6C6-F76D-A797-9390-5F7DBE1D9338}"/>
              </a:ext>
            </a:extLst>
          </p:cNvPr>
          <p:cNvSpPr txBox="1"/>
          <p:nvPr/>
        </p:nvSpPr>
        <p:spPr>
          <a:xfrm rot="20706480">
            <a:off x="501537" y="1666880"/>
            <a:ext cx="4809562" cy="707886"/>
          </a:xfrm>
          <a:prstGeom prst="rect">
            <a:avLst/>
          </a:prstGeom>
          <a:noFill/>
        </p:spPr>
        <p:txBody>
          <a:bodyPr wrap="square" rtlCol="0">
            <a:spAutoFit/>
          </a:bodyPr>
          <a:lstStyle/>
          <a:p>
            <a:r>
              <a:rPr lang="it-IT" sz="4000" dirty="0">
                <a:solidFill>
                  <a:srgbClr val="FFA7A7"/>
                </a:solidFill>
              </a:rPr>
              <a:t>FALSO PER GAS REALI</a:t>
            </a:r>
          </a:p>
        </p:txBody>
      </p:sp>
      <p:sp>
        <p:nvSpPr>
          <p:cNvPr id="2" name="Titolo 1">
            <a:extLst>
              <a:ext uri="{FF2B5EF4-FFF2-40B4-BE49-F238E27FC236}">
                <a16:creationId xmlns:a16="http://schemas.microsoft.com/office/drawing/2014/main" id="{12513ABB-0ECA-5DAB-1E6C-E10E5F144AAC}"/>
              </a:ext>
            </a:extLst>
          </p:cNvPr>
          <p:cNvSpPr>
            <a:spLocks noGrp="1"/>
          </p:cNvSpPr>
          <p:nvPr>
            <p:ph type="title"/>
          </p:nvPr>
        </p:nvSpPr>
        <p:spPr>
          <a:xfrm>
            <a:off x="294736" y="298036"/>
            <a:ext cx="10515600" cy="419879"/>
          </a:xfrm>
        </p:spPr>
        <p:txBody>
          <a:bodyPr>
            <a:normAutofit fontScale="90000"/>
          </a:bodyPr>
          <a:lstStyle/>
          <a:p>
            <a:r>
              <a:rPr lang="it-IT" dirty="0"/>
              <a:t>Modello del Gas Ideale</a:t>
            </a:r>
          </a:p>
        </p:txBody>
      </p:sp>
      <p:sp>
        <p:nvSpPr>
          <p:cNvPr id="20" name="Rectangle 4">
            <a:extLst>
              <a:ext uri="{FF2B5EF4-FFF2-40B4-BE49-F238E27FC236}">
                <a16:creationId xmlns:a16="http://schemas.microsoft.com/office/drawing/2014/main" id="{E20D28D1-9780-3D06-C0EC-5551470C6989}"/>
              </a:ext>
            </a:extLst>
          </p:cNvPr>
          <p:cNvSpPr/>
          <p:nvPr/>
        </p:nvSpPr>
        <p:spPr>
          <a:xfrm>
            <a:off x="260101" y="988367"/>
            <a:ext cx="5292435" cy="3200876"/>
          </a:xfrm>
          <a:prstGeom prst="rect">
            <a:avLst/>
          </a:prstGeom>
        </p:spPr>
        <p:txBody>
          <a:bodyPr wrap="square">
            <a:spAutoFit/>
          </a:bodyPr>
          <a:lstStyle/>
          <a:p>
            <a:pPr>
              <a:spcBef>
                <a:spcPts val="600"/>
              </a:spcBef>
              <a:spcAft>
                <a:spcPts val="600"/>
              </a:spcAft>
            </a:pPr>
            <a:r>
              <a:rPr lang="it-IT" dirty="0"/>
              <a:t>Le particelle:</a:t>
            </a:r>
          </a:p>
          <a:p>
            <a:pPr marL="285750" indent="-285750">
              <a:spcBef>
                <a:spcPts val="600"/>
              </a:spcBef>
              <a:spcAft>
                <a:spcPts val="600"/>
              </a:spcAft>
              <a:buFont typeface="Arial" panose="020B0604020202020204" pitchFamily="34" charset="0"/>
              <a:buChar char="•"/>
            </a:pPr>
            <a:r>
              <a:rPr lang="it-IT" dirty="0"/>
              <a:t>hanno dimensioni trascurabili rispetto al volume del recipiente;</a:t>
            </a:r>
          </a:p>
          <a:p>
            <a:pPr marL="285750" indent="-285750">
              <a:spcBef>
                <a:spcPts val="600"/>
              </a:spcBef>
              <a:spcAft>
                <a:spcPts val="600"/>
              </a:spcAft>
              <a:buFont typeface="Arial" panose="020B0604020202020204" pitchFamily="34" charset="0"/>
              <a:buChar char="•"/>
            </a:pPr>
            <a:r>
              <a:rPr lang="it-IT" dirty="0"/>
              <a:t>tra di loro non interagiscono: non si attraggono né si respingono, semplicemente rimbalzano;</a:t>
            </a:r>
          </a:p>
          <a:p>
            <a:pPr marL="285750" indent="-285750">
              <a:spcBef>
                <a:spcPts val="600"/>
              </a:spcBef>
              <a:spcAft>
                <a:spcPts val="600"/>
              </a:spcAft>
              <a:buFont typeface="Arial" panose="020B0604020202020204" pitchFamily="34" charset="0"/>
              <a:buChar char="•"/>
            </a:pPr>
            <a:r>
              <a:rPr lang="it-IT" dirty="0"/>
              <a:t>si muovono in linea retta finché non colpiscono le pareti;</a:t>
            </a:r>
          </a:p>
          <a:p>
            <a:pPr marL="285750" indent="-285750">
              <a:spcBef>
                <a:spcPts val="600"/>
              </a:spcBef>
              <a:spcAft>
                <a:spcPts val="600"/>
              </a:spcAft>
              <a:buFont typeface="Arial" panose="020B0604020202020204" pitchFamily="34" charset="0"/>
              <a:buChar char="•"/>
            </a:pPr>
            <a:r>
              <a:rPr lang="it-IT" dirty="0"/>
              <a:t>urtando le pareti creano una forza verso l’esterno che è proporzionale alla pressione</a:t>
            </a:r>
          </a:p>
        </p:txBody>
      </p:sp>
      <p:pic>
        <p:nvPicPr>
          <p:cNvPr id="21" name="2020-01-03 17-43-36">
            <a:hlinkClick r:id="" action="ppaction://media"/>
            <a:extLst>
              <a:ext uri="{FF2B5EF4-FFF2-40B4-BE49-F238E27FC236}">
                <a16:creationId xmlns:a16="http://schemas.microsoft.com/office/drawing/2014/main" id="{8FC2316D-923E-1F77-1A74-13B37018089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6919" r="16380"/>
          <a:stretch/>
        </p:blipFill>
        <p:spPr>
          <a:xfrm>
            <a:off x="6096000" y="507976"/>
            <a:ext cx="5377827" cy="6047372"/>
          </a:xfrm>
          <a:prstGeom prst="rect">
            <a:avLst/>
          </a:prstGeom>
        </p:spPr>
      </p:pic>
      <p:sp>
        <p:nvSpPr>
          <p:cNvPr id="23" name="CasellaDiTesto 22">
            <a:extLst>
              <a:ext uri="{FF2B5EF4-FFF2-40B4-BE49-F238E27FC236}">
                <a16:creationId xmlns:a16="http://schemas.microsoft.com/office/drawing/2014/main" id="{4C826CEC-3632-F01A-0C7B-285F1A439AE9}"/>
              </a:ext>
            </a:extLst>
          </p:cNvPr>
          <p:cNvSpPr txBox="1"/>
          <p:nvPr/>
        </p:nvSpPr>
        <p:spPr>
          <a:xfrm>
            <a:off x="260101" y="4350249"/>
            <a:ext cx="5495240" cy="923330"/>
          </a:xfrm>
          <a:prstGeom prst="rect">
            <a:avLst/>
          </a:prstGeom>
          <a:noFill/>
        </p:spPr>
        <p:txBody>
          <a:bodyPr wrap="square">
            <a:spAutoFit/>
          </a:bodyPr>
          <a:lstStyle/>
          <a:p>
            <a:r>
              <a:rPr lang="it-IT" dirty="0"/>
              <a:t>Anche se i gas reali non sono esattamente così, molti si comportano in modo simile al gas ideale quando la pressione è bassa.</a:t>
            </a:r>
          </a:p>
        </p:txBody>
      </p:sp>
    </p:spTree>
    <p:extLst>
      <p:ext uri="{BB962C8B-B14F-4D97-AF65-F5344CB8AC3E}">
        <p14:creationId xmlns:p14="http://schemas.microsoft.com/office/powerpoint/2010/main" val="4262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1"/>
                </p:tgtEl>
              </p:cMediaNode>
            </p:video>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C302E9-6B10-623A-C80F-80E004E58FA0}"/>
              </a:ext>
            </a:extLst>
          </p:cNvPr>
          <p:cNvSpPr>
            <a:spLocks noGrp="1"/>
          </p:cNvSpPr>
          <p:nvPr>
            <p:ph type="title"/>
          </p:nvPr>
        </p:nvSpPr>
        <p:spPr/>
        <p:txBody>
          <a:bodyPr>
            <a:normAutofit fontScale="90000"/>
          </a:bodyPr>
          <a:lstStyle/>
          <a:p>
            <a:r>
              <a:rPr lang="it-IT" dirty="0"/>
              <a:t>Vapore d’Acqua nell’Aria</a:t>
            </a:r>
            <a:endParaRPr lang="en-US" dirty="0"/>
          </a:p>
        </p:txBody>
      </p:sp>
      <p:graphicFrame>
        <p:nvGraphicFramePr>
          <p:cNvPr id="6" name="Grafico 5">
            <a:extLst>
              <a:ext uri="{FF2B5EF4-FFF2-40B4-BE49-F238E27FC236}">
                <a16:creationId xmlns:a16="http://schemas.microsoft.com/office/drawing/2014/main" id="{DDDA592E-02D4-4CF8-85DC-6A3C9D480FEC}"/>
              </a:ext>
            </a:extLst>
          </p:cNvPr>
          <p:cNvGraphicFramePr>
            <a:graphicFrameLocks/>
          </p:cNvGraphicFramePr>
          <p:nvPr>
            <p:extLst>
              <p:ext uri="{D42A27DB-BD31-4B8C-83A1-F6EECF244321}">
                <p14:modId xmlns:p14="http://schemas.microsoft.com/office/powerpoint/2010/main" val="3518960822"/>
              </p:ext>
            </p:extLst>
          </p:nvPr>
        </p:nvGraphicFramePr>
        <p:xfrm>
          <a:off x="7965228" y="3713018"/>
          <a:ext cx="3867150" cy="2946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co 3">
            <a:extLst>
              <a:ext uri="{FF2B5EF4-FFF2-40B4-BE49-F238E27FC236}">
                <a16:creationId xmlns:a16="http://schemas.microsoft.com/office/drawing/2014/main" id="{598361C4-5973-8349-DDBC-665FADD3C795}"/>
              </a:ext>
            </a:extLst>
          </p:cNvPr>
          <p:cNvGraphicFramePr>
            <a:graphicFrameLocks/>
          </p:cNvGraphicFramePr>
          <p:nvPr>
            <p:extLst>
              <p:ext uri="{D42A27DB-BD31-4B8C-83A1-F6EECF244321}">
                <p14:modId xmlns:p14="http://schemas.microsoft.com/office/powerpoint/2010/main" val="2509565092"/>
              </p:ext>
            </p:extLst>
          </p:nvPr>
        </p:nvGraphicFramePr>
        <p:xfrm>
          <a:off x="7710192" y="0"/>
          <a:ext cx="4572000" cy="364998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e 7">
            <a:extLst>
              <a:ext uri="{FF2B5EF4-FFF2-40B4-BE49-F238E27FC236}">
                <a16:creationId xmlns:a16="http://schemas.microsoft.com/office/drawing/2014/main" id="{A0125DD0-C5DB-3571-DE4D-7C990168F390}"/>
              </a:ext>
            </a:extLst>
          </p:cNvPr>
          <p:cNvSpPr/>
          <p:nvPr/>
        </p:nvSpPr>
        <p:spPr>
          <a:xfrm>
            <a:off x="10337346" y="1248224"/>
            <a:ext cx="159592" cy="159592"/>
          </a:xfrm>
          <a:prstGeom prst="ellipse">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CE966590-DAE9-1A3B-DE75-1024244423B3}"/>
              </a:ext>
            </a:extLst>
          </p:cNvPr>
          <p:cNvSpPr/>
          <p:nvPr/>
        </p:nvSpPr>
        <p:spPr>
          <a:xfrm>
            <a:off x="9584677" y="5186449"/>
            <a:ext cx="159592" cy="159592"/>
          </a:xfrm>
          <a:prstGeom prst="ellipse">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0EA35501-3F9A-FAA9-5342-52006936092A}"/>
              </a:ext>
            </a:extLst>
          </p:cNvPr>
          <p:cNvSpPr txBox="1"/>
          <p:nvPr/>
        </p:nvSpPr>
        <p:spPr>
          <a:xfrm>
            <a:off x="475890" y="878892"/>
            <a:ext cx="3328412" cy="369332"/>
          </a:xfrm>
          <a:prstGeom prst="rect">
            <a:avLst/>
          </a:prstGeom>
          <a:noFill/>
        </p:spPr>
        <p:txBody>
          <a:bodyPr wrap="none" rtlCol="0">
            <a:spAutoFit/>
          </a:bodyPr>
          <a:lstStyle/>
          <a:p>
            <a:r>
              <a:rPr lang="it-IT" dirty="0"/>
              <a:t>Per la legge dei gas (Dalton) si ha:</a:t>
            </a:r>
            <a:endParaRPr lang="en-US" dirty="0"/>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98D0F5E8-DCD3-3490-DB8D-9EE7F6C3F7D1}"/>
                  </a:ext>
                </a:extLst>
              </p:cNvPr>
              <p:cNvSpPr txBox="1"/>
              <p:nvPr/>
            </p:nvSpPr>
            <p:spPr>
              <a:xfrm>
                <a:off x="475890" y="1428467"/>
                <a:ext cx="2227597"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𝑡𝑜𝑡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𝑎𝑟𝑖𝑎</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𝑣𝑎𝑝𝑜𝑟𝑒</m:t>
                          </m:r>
                        </m:sub>
                      </m:sSub>
                    </m:oMath>
                  </m:oMathPara>
                </a14:m>
                <a:endParaRPr lang="en-US" dirty="0"/>
              </a:p>
            </p:txBody>
          </p:sp>
        </mc:Choice>
        <mc:Fallback xmlns="">
          <p:sp>
            <p:nvSpPr>
              <p:cNvPr id="11" name="CasellaDiTesto 10">
                <a:extLst>
                  <a:ext uri="{FF2B5EF4-FFF2-40B4-BE49-F238E27FC236}">
                    <a16:creationId xmlns:a16="http://schemas.microsoft.com/office/drawing/2014/main" id="{98D0F5E8-DCD3-3490-DB8D-9EE7F6C3F7D1}"/>
                  </a:ext>
                </a:extLst>
              </p:cNvPr>
              <p:cNvSpPr txBox="1">
                <a:spLocks noRot="1" noChangeAspect="1" noMove="1" noResize="1" noEditPoints="1" noAdjustHandles="1" noChangeArrowheads="1" noChangeShapeType="1" noTextEdit="1"/>
              </p:cNvSpPr>
              <p:nvPr/>
            </p:nvSpPr>
            <p:spPr>
              <a:xfrm>
                <a:off x="475890" y="1428467"/>
                <a:ext cx="2227597" cy="298415"/>
              </a:xfrm>
              <a:prstGeom prst="rect">
                <a:avLst/>
              </a:prstGeom>
              <a:blipFill>
                <a:blip r:embed="rId4"/>
                <a:stretch>
                  <a:fillRect l="-2192" r="-822" b="-20408"/>
                </a:stretch>
              </a:blipFill>
            </p:spPr>
            <p:txBody>
              <a:bodyPr/>
              <a:lstStyle/>
              <a:p>
                <a:r>
                  <a:rPr lang="en-US">
                    <a:noFill/>
                  </a:rPr>
                  <a:t> </a:t>
                </a:r>
              </a:p>
            </p:txBody>
          </p:sp>
        </mc:Fallback>
      </mc:AlternateContent>
      <p:sp>
        <p:nvSpPr>
          <p:cNvPr id="12" name="CasellaDiTesto 11">
            <a:extLst>
              <a:ext uri="{FF2B5EF4-FFF2-40B4-BE49-F238E27FC236}">
                <a16:creationId xmlns:a16="http://schemas.microsoft.com/office/drawing/2014/main" id="{5C4D2EBC-650B-1624-C723-682DE0316EC2}"/>
              </a:ext>
            </a:extLst>
          </p:cNvPr>
          <p:cNvSpPr txBox="1"/>
          <p:nvPr/>
        </p:nvSpPr>
        <p:spPr>
          <a:xfrm>
            <a:off x="8457796" y="6597329"/>
            <a:ext cx="3220369" cy="307777"/>
          </a:xfrm>
          <a:prstGeom prst="rect">
            <a:avLst/>
          </a:prstGeom>
          <a:noFill/>
        </p:spPr>
        <p:txBody>
          <a:bodyPr wrap="none" rtlCol="0">
            <a:spAutoFit/>
          </a:bodyPr>
          <a:lstStyle/>
          <a:p>
            <a:r>
              <a:rPr lang="it-IT" sz="1400" dirty="0"/>
              <a:t>Dati sul vapore saturo presi da Tabella XIII</a:t>
            </a:r>
            <a:endParaRPr lang="en-US" sz="1400" dirty="0"/>
          </a:p>
        </p:txBody>
      </p:sp>
      <p:sp>
        <p:nvSpPr>
          <p:cNvPr id="13" name="CasellaDiTesto 12">
            <a:extLst>
              <a:ext uri="{FF2B5EF4-FFF2-40B4-BE49-F238E27FC236}">
                <a16:creationId xmlns:a16="http://schemas.microsoft.com/office/drawing/2014/main" id="{5D3DFF48-C0DD-C3FE-6216-910817C1FD01}"/>
              </a:ext>
            </a:extLst>
          </p:cNvPr>
          <p:cNvSpPr txBox="1"/>
          <p:nvPr/>
        </p:nvSpPr>
        <p:spPr>
          <a:xfrm>
            <a:off x="475890" y="3177334"/>
            <a:ext cx="6737614" cy="369332"/>
          </a:xfrm>
          <a:prstGeom prst="rect">
            <a:avLst/>
          </a:prstGeom>
          <a:noFill/>
        </p:spPr>
        <p:txBody>
          <a:bodyPr wrap="none" rtlCol="0">
            <a:spAutoFit/>
          </a:bodyPr>
          <a:lstStyle/>
          <a:p>
            <a:r>
              <a:rPr lang="it-IT" dirty="0"/>
              <a:t>Il contenuto di aria si esprime normalmente in Umidità Relativa (RH%)</a:t>
            </a:r>
            <a:endParaRPr lang="en-US" dirty="0"/>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4411F05-98B2-DC4C-8F47-A04B6577154C}"/>
                  </a:ext>
                </a:extLst>
              </p:cNvPr>
              <p:cNvSpPr txBox="1"/>
              <p:nvPr/>
            </p:nvSpPr>
            <p:spPr>
              <a:xfrm>
                <a:off x="585410" y="3826519"/>
                <a:ext cx="2620717" cy="558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𝑅𝐻</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𝑣𝑎𝑝𝑜𝑟𝑒</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𝑣𝑎𝑝𝑜𝑟𝑒</m:t>
                              </m:r>
                              <m:r>
                                <a:rPr lang="it-IT" b="0" i="1" smtClean="0">
                                  <a:latin typeface="Cambria Math" panose="02040503050406030204" pitchFamily="18" charset="0"/>
                                </a:rPr>
                                <m:t> </m:t>
                              </m:r>
                              <m:r>
                                <a:rPr lang="it-IT" b="0" i="1" smtClean="0">
                                  <a:latin typeface="Cambria Math" panose="02040503050406030204" pitchFamily="18" charset="0"/>
                                </a:rPr>
                                <m:t>𝑠𝑎𝑡𝑢𝑟𝑜</m:t>
                              </m:r>
                            </m:sub>
                          </m:sSub>
                        </m:den>
                      </m:f>
                      <m:r>
                        <a:rPr lang="it-IT" b="0" i="1" smtClean="0">
                          <a:latin typeface="Cambria Math" panose="02040503050406030204" pitchFamily="18" charset="0"/>
                        </a:rPr>
                        <m:t>100</m:t>
                      </m:r>
                    </m:oMath>
                  </m:oMathPara>
                </a14:m>
                <a:endParaRPr lang="en-US" dirty="0"/>
              </a:p>
            </p:txBody>
          </p:sp>
        </mc:Choice>
        <mc:Fallback xmlns="">
          <p:sp>
            <p:nvSpPr>
              <p:cNvPr id="14" name="CasellaDiTesto 13">
                <a:extLst>
                  <a:ext uri="{FF2B5EF4-FFF2-40B4-BE49-F238E27FC236}">
                    <a16:creationId xmlns:a16="http://schemas.microsoft.com/office/drawing/2014/main" id="{E4411F05-98B2-DC4C-8F47-A04B6577154C}"/>
                  </a:ext>
                </a:extLst>
              </p:cNvPr>
              <p:cNvSpPr txBox="1">
                <a:spLocks noRot="1" noChangeAspect="1" noMove="1" noResize="1" noEditPoints="1" noAdjustHandles="1" noChangeArrowheads="1" noChangeShapeType="1" noTextEdit="1"/>
              </p:cNvSpPr>
              <p:nvPr/>
            </p:nvSpPr>
            <p:spPr>
              <a:xfrm>
                <a:off x="585410" y="3826519"/>
                <a:ext cx="2620717" cy="558679"/>
              </a:xfrm>
              <a:prstGeom prst="rect">
                <a:avLst/>
              </a:prstGeom>
              <a:blipFill>
                <a:blip r:embed="rId5"/>
                <a:stretch>
                  <a:fillRect b="-1099"/>
                </a:stretch>
              </a:blipFill>
            </p:spPr>
            <p:txBody>
              <a:bodyPr/>
              <a:lstStyle/>
              <a:p>
                <a:r>
                  <a:rPr lang="en-US">
                    <a:noFill/>
                  </a:rPr>
                  <a:t> </a:t>
                </a:r>
              </a:p>
            </p:txBody>
          </p:sp>
        </mc:Fallback>
      </mc:AlternateContent>
      <p:sp>
        <p:nvSpPr>
          <p:cNvPr id="15" name="CasellaDiTesto 14">
            <a:extLst>
              <a:ext uri="{FF2B5EF4-FFF2-40B4-BE49-F238E27FC236}">
                <a16:creationId xmlns:a16="http://schemas.microsoft.com/office/drawing/2014/main" id="{07ED3914-821A-0E9E-B1B3-436F974A5179}"/>
              </a:ext>
            </a:extLst>
          </p:cNvPr>
          <p:cNvSpPr txBox="1"/>
          <p:nvPr/>
        </p:nvSpPr>
        <p:spPr>
          <a:xfrm>
            <a:off x="475890" y="4759264"/>
            <a:ext cx="6448881" cy="369332"/>
          </a:xfrm>
          <a:prstGeom prst="rect">
            <a:avLst/>
          </a:prstGeom>
          <a:noFill/>
        </p:spPr>
        <p:txBody>
          <a:bodyPr wrap="none" rtlCol="0">
            <a:spAutoFit/>
          </a:bodyPr>
          <a:lstStyle/>
          <a:p>
            <a:r>
              <a:rPr lang="it-IT" dirty="0"/>
              <a:t>Es. 50% umidità a 20°C equivale a 11.68 mbar. La frazione molare è:</a:t>
            </a:r>
            <a:endParaRPr lang="en-US" dirty="0"/>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FE8A8AB6-01C6-61EA-70F0-F3369253EC94}"/>
                  </a:ext>
                </a:extLst>
              </p:cNvPr>
              <p:cNvSpPr txBox="1"/>
              <p:nvPr/>
            </p:nvSpPr>
            <p:spPr>
              <a:xfrm>
                <a:off x="585410" y="5484777"/>
                <a:ext cx="4895507" cy="597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𝑣𝑎𝑝𝑜𝑟𝑒</m:t>
                              </m:r>
                            </m:sub>
                          </m:sSub>
                        </m:num>
                        <m:den>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𝑎𝑟𝑖𝑎</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𝑣𝑎𝑝𝑜𝑟𝑒</m:t>
                              </m:r>
                            </m:sub>
                          </m:sSub>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11.68</m:t>
                          </m:r>
                        </m:num>
                        <m:den>
                          <m:r>
                            <a:rPr lang="it-IT" b="0" i="1" smtClean="0">
                              <a:latin typeface="Cambria Math" panose="02040503050406030204" pitchFamily="18" charset="0"/>
                            </a:rPr>
                            <m:t>1013.25+11.68</m:t>
                          </m:r>
                        </m:den>
                      </m:f>
                      <m:r>
                        <a:rPr lang="it-IT" b="0" i="1" smtClean="0">
                          <a:latin typeface="Cambria Math" panose="02040503050406030204" pitchFamily="18" charset="0"/>
                        </a:rPr>
                        <m:t>=1.14%</m:t>
                      </m:r>
                    </m:oMath>
                  </m:oMathPara>
                </a14:m>
                <a:endParaRPr lang="en-US" dirty="0"/>
              </a:p>
            </p:txBody>
          </p:sp>
        </mc:Choice>
        <mc:Fallback xmlns="">
          <p:sp>
            <p:nvSpPr>
              <p:cNvPr id="16" name="CasellaDiTesto 15">
                <a:extLst>
                  <a:ext uri="{FF2B5EF4-FFF2-40B4-BE49-F238E27FC236}">
                    <a16:creationId xmlns:a16="http://schemas.microsoft.com/office/drawing/2014/main" id="{FE8A8AB6-01C6-61EA-70F0-F3369253EC94}"/>
                  </a:ext>
                </a:extLst>
              </p:cNvPr>
              <p:cNvSpPr txBox="1">
                <a:spLocks noRot="1" noChangeAspect="1" noMove="1" noResize="1" noEditPoints="1" noAdjustHandles="1" noChangeArrowheads="1" noChangeShapeType="1" noTextEdit="1"/>
              </p:cNvSpPr>
              <p:nvPr/>
            </p:nvSpPr>
            <p:spPr>
              <a:xfrm>
                <a:off x="585410" y="5484777"/>
                <a:ext cx="4895507" cy="597664"/>
              </a:xfrm>
              <a:prstGeom prst="rect">
                <a:avLst/>
              </a:prstGeom>
              <a:blipFill>
                <a:blip r:embed="rId6"/>
                <a:stretch>
                  <a:fillRect/>
                </a:stretch>
              </a:blipFill>
            </p:spPr>
            <p:txBody>
              <a:bodyPr/>
              <a:lstStyle/>
              <a:p>
                <a:r>
                  <a:rPr lang="en-US">
                    <a:noFill/>
                  </a:rPr>
                  <a:t> </a:t>
                </a:r>
              </a:p>
            </p:txBody>
          </p:sp>
        </mc:Fallback>
      </mc:AlternateContent>
      <p:sp>
        <p:nvSpPr>
          <p:cNvPr id="17" name="CasellaDiTesto 16">
            <a:extLst>
              <a:ext uri="{FF2B5EF4-FFF2-40B4-BE49-F238E27FC236}">
                <a16:creationId xmlns:a16="http://schemas.microsoft.com/office/drawing/2014/main" id="{F83058E8-7A26-11E6-B0D2-3216A539621F}"/>
              </a:ext>
            </a:extLst>
          </p:cNvPr>
          <p:cNvSpPr txBox="1"/>
          <p:nvPr/>
        </p:nvSpPr>
        <p:spPr>
          <a:xfrm>
            <a:off x="465542" y="1916282"/>
            <a:ext cx="5537478" cy="369332"/>
          </a:xfrm>
          <a:prstGeom prst="rect">
            <a:avLst/>
          </a:prstGeom>
          <a:noFill/>
        </p:spPr>
        <p:txBody>
          <a:bodyPr wrap="none" rtlCol="0">
            <a:spAutoFit/>
          </a:bodyPr>
          <a:lstStyle/>
          <a:p>
            <a:r>
              <a:rPr lang="it-IT" dirty="0"/>
              <a:t>L’aria umida è più leggera perché PM</a:t>
            </a:r>
            <a:r>
              <a:rPr lang="it-IT" baseline="-25000" dirty="0"/>
              <a:t>H2O</a:t>
            </a:r>
            <a:r>
              <a:rPr lang="it-IT" dirty="0"/>
              <a:t> = 18.08 </a:t>
            </a:r>
            <a:r>
              <a:rPr lang="it-IT" dirty="0" err="1"/>
              <a:t>gm</a:t>
            </a:r>
            <a:r>
              <a:rPr lang="it-IT" dirty="0"/>
              <a:t>/mol</a:t>
            </a:r>
            <a:endParaRPr lang="en-US" dirty="0"/>
          </a:p>
        </p:txBody>
      </p:sp>
    </p:spTree>
    <p:extLst>
      <p:ext uri="{BB962C8B-B14F-4D97-AF65-F5344CB8AC3E}">
        <p14:creationId xmlns:p14="http://schemas.microsoft.com/office/powerpoint/2010/main" val="429100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18DB80-3EAB-79BA-3D1E-DF973B8ECF15}"/>
              </a:ext>
            </a:extLst>
          </p:cNvPr>
          <p:cNvSpPr>
            <a:spLocks noGrp="1"/>
          </p:cNvSpPr>
          <p:nvPr>
            <p:ph type="title"/>
          </p:nvPr>
        </p:nvSpPr>
        <p:spPr/>
        <p:txBody>
          <a:bodyPr>
            <a:normAutofit fontScale="90000"/>
          </a:bodyPr>
          <a:lstStyle/>
          <a:p>
            <a:r>
              <a:rPr lang="it-IT" dirty="0"/>
              <a:t>Statistica dei Gas Ideali</a:t>
            </a:r>
          </a:p>
        </p:txBody>
      </p:sp>
      <p:grpSp>
        <p:nvGrpSpPr>
          <p:cNvPr id="28" name="Gruppo 27">
            <a:extLst>
              <a:ext uri="{FF2B5EF4-FFF2-40B4-BE49-F238E27FC236}">
                <a16:creationId xmlns:a16="http://schemas.microsoft.com/office/drawing/2014/main" id="{1137F9FD-6B7B-78C6-6453-883D0C424C0D}"/>
              </a:ext>
            </a:extLst>
          </p:cNvPr>
          <p:cNvGrpSpPr/>
          <p:nvPr/>
        </p:nvGrpSpPr>
        <p:grpSpPr>
          <a:xfrm>
            <a:off x="6692654" y="33656"/>
            <a:ext cx="4409210" cy="3076523"/>
            <a:chOff x="6491020" y="1041124"/>
            <a:chExt cx="4409210" cy="3076523"/>
          </a:xfrm>
        </p:grpSpPr>
        <p:pic>
          <p:nvPicPr>
            <p:cNvPr id="9" name="Elemento grafico 8">
              <a:extLst>
                <a:ext uri="{FF2B5EF4-FFF2-40B4-BE49-F238E27FC236}">
                  <a16:creationId xmlns:a16="http://schemas.microsoft.com/office/drawing/2014/main" id="{E10FABF8-38ED-99F9-E468-58D6F4F408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13298" y="1347788"/>
              <a:ext cx="3886932" cy="2526506"/>
            </a:xfrm>
            <a:prstGeom prst="rect">
              <a:avLst/>
            </a:prstGeom>
          </p:spPr>
        </p:pic>
        <p:sp>
          <p:nvSpPr>
            <p:cNvPr id="13" name="CasellaDiTesto 12">
              <a:extLst>
                <a:ext uri="{FF2B5EF4-FFF2-40B4-BE49-F238E27FC236}">
                  <a16:creationId xmlns:a16="http://schemas.microsoft.com/office/drawing/2014/main" id="{ECAE9180-B103-0B9A-5C01-C5825EBFA8B0}"/>
                </a:ext>
              </a:extLst>
            </p:cNvPr>
            <p:cNvSpPr txBox="1"/>
            <p:nvPr/>
          </p:nvSpPr>
          <p:spPr>
            <a:xfrm rot="16200000">
              <a:off x="6076066" y="2270242"/>
              <a:ext cx="1199239" cy="369332"/>
            </a:xfrm>
            <a:prstGeom prst="rect">
              <a:avLst/>
            </a:prstGeom>
            <a:noFill/>
          </p:spPr>
          <p:txBody>
            <a:bodyPr wrap="none" rtlCol="0">
              <a:spAutoFit/>
            </a:bodyPr>
            <a:lstStyle/>
            <a:p>
              <a:r>
                <a:rPr lang="it-IT" dirty="0"/>
                <a:t>Probabilità</a:t>
              </a:r>
            </a:p>
          </p:txBody>
        </p:sp>
        <p:sp>
          <p:nvSpPr>
            <p:cNvPr id="15" name="CasellaDiTesto 14">
              <a:extLst>
                <a:ext uri="{FF2B5EF4-FFF2-40B4-BE49-F238E27FC236}">
                  <a16:creationId xmlns:a16="http://schemas.microsoft.com/office/drawing/2014/main" id="{7C54A187-E0B3-B7AF-95F4-613F3BB614B2}"/>
                </a:ext>
              </a:extLst>
            </p:cNvPr>
            <p:cNvSpPr txBox="1"/>
            <p:nvPr/>
          </p:nvSpPr>
          <p:spPr>
            <a:xfrm>
              <a:off x="8633872" y="3748315"/>
              <a:ext cx="1024639" cy="369332"/>
            </a:xfrm>
            <a:prstGeom prst="rect">
              <a:avLst/>
            </a:prstGeom>
            <a:noFill/>
          </p:spPr>
          <p:txBody>
            <a:bodyPr wrap="none" rtlCol="0">
              <a:spAutoFit/>
            </a:bodyPr>
            <a:lstStyle/>
            <a:p>
              <a:r>
                <a:rPr lang="it-IT" dirty="0"/>
                <a:t>Angolo </a:t>
              </a:r>
              <a:r>
                <a:rPr lang="el-GR" dirty="0"/>
                <a:t>ϑ</a:t>
              </a:r>
              <a:endParaRPr lang="it-IT" dirty="0"/>
            </a:p>
          </p:txBody>
        </p:sp>
        <p:sp>
          <p:nvSpPr>
            <p:cNvPr id="24" name="CasellaDiTesto 23">
              <a:extLst>
                <a:ext uri="{FF2B5EF4-FFF2-40B4-BE49-F238E27FC236}">
                  <a16:creationId xmlns:a16="http://schemas.microsoft.com/office/drawing/2014/main" id="{6314A2B2-769D-8E66-8370-602F7F44EEC4}"/>
                </a:ext>
              </a:extLst>
            </p:cNvPr>
            <p:cNvSpPr txBox="1"/>
            <p:nvPr/>
          </p:nvSpPr>
          <p:spPr>
            <a:xfrm>
              <a:off x="7887931" y="1041124"/>
              <a:ext cx="2411622" cy="369332"/>
            </a:xfrm>
            <a:prstGeom prst="rect">
              <a:avLst/>
            </a:prstGeom>
            <a:noFill/>
          </p:spPr>
          <p:txBody>
            <a:bodyPr wrap="none" rtlCol="0">
              <a:spAutoFit/>
            </a:bodyPr>
            <a:lstStyle/>
            <a:p>
              <a:r>
                <a:rPr lang="it-IT" b="1" dirty="0"/>
                <a:t>Distribuzione Uniforme</a:t>
              </a:r>
            </a:p>
          </p:txBody>
        </p:sp>
      </p:grpSp>
      <p:sp>
        <p:nvSpPr>
          <p:cNvPr id="36" name="CasellaDiTesto 35">
            <a:extLst>
              <a:ext uri="{FF2B5EF4-FFF2-40B4-BE49-F238E27FC236}">
                <a16:creationId xmlns:a16="http://schemas.microsoft.com/office/drawing/2014/main" id="{BCC174B3-C940-DE06-1D81-7606C20432E8}"/>
              </a:ext>
            </a:extLst>
          </p:cNvPr>
          <p:cNvSpPr txBox="1"/>
          <p:nvPr/>
        </p:nvSpPr>
        <p:spPr>
          <a:xfrm>
            <a:off x="74215" y="6064312"/>
            <a:ext cx="6519826" cy="307777"/>
          </a:xfrm>
          <a:prstGeom prst="rect">
            <a:avLst/>
          </a:prstGeom>
          <a:noFill/>
        </p:spPr>
        <p:txBody>
          <a:bodyPr wrap="square" rtlCol="0">
            <a:spAutoFit/>
          </a:bodyPr>
          <a:lstStyle/>
          <a:p>
            <a:r>
              <a:rPr lang="it-IT" sz="1400" dirty="0"/>
              <a:t>In media non si muove il gas ma c’è un’energia cinetica media associata sull’asse i-esimo</a:t>
            </a:r>
          </a:p>
        </p:txBody>
      </p:sp>
      <p:grpSp>
        <p:nvGrpSpPr>
          <p:cNvPr id="6" name="Gruppo 5">
            <a:extLst>
              <a:ext uri="{FF2B5EF4-FFF2-40B4-BE49-F238E27FC236}">
                <a16:creationId xmlns:a16="http://schemas.microsoft.com/office/drawing/2014/main" id="{83F79418-CBE4-F0B1-61DA-A0AB34197356}"/>
              </a:ext>
            </a:extLst>
          </p:cNvPr>
          <p:cNvGrpSpPr/>
          <p:nvPr/>
        </p:nvGrpSpPr>
        <p:grpSpPr>
          <a:xfrm>
            <a:off x="584095" y="977879"/>
            <a:ext cx="4901219" cy="2364582"/>
            <a:chOff x="848595" y="1008484"/>
            <a:chExt cx="4901219" cy="2364582"/>
          </a:xfrm>
        </p:grpSpPr>
        <p:pic>
          <p:nvPicPr>
            <p:cNvPr id="5" name="Elemento grafico 4">
              <a:extLst>
                <a:ext uri="{FF2B5EF4-FFF2-40B4-BE49-F238E27FC236}">
                  <a16:creationId xmlns:a16="http://schemas.microsoft.com/office/drawing/2014/main" id="{ADA6D160-978F-CA18-617B-7230868378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8995" y="1418059"/>
              <a:ext cx="2201307" cy="1955007"/>
            </a:xfrm>
            <a:prstGeom prst="rect">
              <a:avLst/>
            </a:prstGeom>
          </p:spPr>
        </p:pic>
        <p:sp>
          <p:nvSpPr>
            <p:cNvPr id="19" name="CasellaDiTesto 18">
              <a:extLst>
                <a:ext uri="{FF2B5EF4-FFF2-40B4-BE49-F238E27FC236}">
                  <a16:creationId xmlns:a16="http://schemas.microsoft.com/office/drawing/2014/main" id="{32793A18-6EDE-8C3D-25A6-69AA6F670952}"/>
                </a:ext>
              </a:extLst>
            </p:cNvPr>
            <p:cNvSpPr txBox="1"/>
            <p:nvPr/>
          </p:nvSpPr>
          <p:spPr>
            <a:xfrm>
              <a:off x="848595" y="1008484"/>
              <a:ext cx="4462632" cy="369332"/>
            </a:xfrm>
            <a:prstGeom prst="rect">
              <a:avLst/>
            </a:prstGeom>
            <a:noFill/>
          </p:spPr>
          <p:txBody>
            <a:bodyPr wrap="none" rtlCol="0">
              <a:spAutoFit/>
            </a:bodyPr>
            <a:lstStyle/>
            <a:p>
              <a:r>
                <a:rPr lang="it-IT" dirty="0"/>
                <a:t>Vettori Velocità Particelle Raccolti in un Punto</a:t>
              </a:r>
            </a:p>
          </p:txBody>
        </p:sp>
        <p:sp>
          <p:nvSpPr>
            <p:cNvPr id="37" name="CasellaDiTesto 36">
              <a:extLst>
                <a:ext uri="{FF2B5EF4-FFF2-40B4-BE49-F238E27FC236}">
                  <a16:creationId xmlns:a16="http://schemas.microsoft.com/office/drawing/2014/main" id="{D328FEFB-4529-C367-E638-199EC53DE383}"/>
                </a:ext>
              </a:extLst>
            </p:cNvPr>
            <p:cNvSpPr txBox="1"/>
            <p:nvPr/>
          </p:nvSpPr>
          <p:spPr>
            <a:xfrm>
              <a:off x="3390701" y="1858071"/>
              <a:ext cx="2359113" cy="738664"/>
            </a:xfrm>
            <a:prstGeom prst="rect">
              <a:avLst/>
            </a:prstGeom>
            <a:noFill/>
          </p:spPr>
          <p:txBody>
            <a:bodyPr wrap="square" rtlCol="0">
              <a:spAutoFit/>
            </a:bodyPr>
            <a:lstStyle/>
            <a:p>
              <a:r>
                <a:rPr lang="it-IT" sz="1400" dirty="0"/>
                <a:t>Si suppone che il gas si muova in tutte le direzioni con una «Distribuzione Normale»</a:t>
              </a:r>
            </a:p>
          </p:txBody>
        </p:sp>
      </p:grpSp>
      <p:sp>
        <p:nvSpPr>
          <p:cNvPr id="46" name="CasellaDiTesto 45">
            <a:extLst>
              <a:ext uri="{FF2B5EF4-FFF2-40B4-BE49-F238E27FC236}">
                <a16:creationId xmlns:a16="http://schemas.microsoft.com/office/drawing/2014/main" id="{E9EC0B0A-61E6-AF6B-EBC9-8052053D8A89}"/>
              </a:ext>
            </a:extLst>
          </p:cNvPr>
          <p:cNvSpPr txBox="1"/>
          <p:nvPr/>
        </p:nvSpPr>
        <p:spPr>
          <a:xfrm>
            <a:off x="10520088" y="1092953"/>
            <a:ext cx="1853128" cy="954107"/>
          </a:xfrm>
          <a:prstGeom prst="rect">
            <a:avLst/>
          </a:prstGeom>
          <a:noFill/>
        </p:spPr>
        <p:txBody>
          <a:bodyPr wrap="square" rtlCol="0">
            <a:spAutoFit/>
          </a:bodyPr>
          <a:lstStyle/>
          <a:p>
            <a:r>
              <a:rPr lang="it-IT" sz="1400" dirty="0"/>
              <a:t>In tutte le direzioni la probabilità di avere una particolare direzione è la stessa</a:t>
            </a:r>
          </a:p>
        </p:txBody>
      </p:sp>
      <p:grpSp>
        <p:nvGrpSpPr>
          <p:cNvPr id="3" name="Gruppo 2">
            <a:extLst>
              <a:ext uri="{FF2B5EF4-FFF2-40B4-BE49-F238E27FC236}">
                <a16:creationId xmlns:a16="http://schemas.microsoft.com/office/drawing/2014/main" id="{64B6E2D2-B8D7-F613-82BA-3C6FC55CF7F3}"/>
              </a:ext>
            </a:extLst>
          </p:cNvPr>
          <p:cNvGrpSpPr/>
          <p:nvPr/>
        </p:nvGrpSpPr>
        <p:grpSpPr>
          <a:xfrm>
            <a:off x="6956357" y="3248236"/>
            <a:ext cx="4808529" cy="3576108"/>
            <a:chOff x="196372" y="3174975"/>
            <a:chExt cx="4808529" cy="3576108"/>
          </a:xfrm>
        </p:grpSpPr>
        <p:pic>
          <p:nvPicPr>
            <p:cNvPr id="8" name="Elemento grafico 7">
              <a:extLst>
                <a:ext uri="{FF2B5EF4-FFF2-40B4-BE49-F238E27FC236}">
                  <a16:creationId xmlns:a16="http://schemas.microsoft.com/office/drawing/2014/main" id="{F0437933-3AA8-FC52-7A0C-715B83A77B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917" y="4276209"/>
              <a:ext cx="3440546" cy="2128838"/>
            </a:xfrm>
            <a:prstGeom prst="rect">
              <a:avLst/>
            </a:prstGeom>
          </p:spPr>
        </p:pic>
        <p:sp>
          <p:nvSpPr>
            <p:cNvPr id="20" name="CasellaDiTesto 19">
              <a:extLst>
                <a:ext uri="{FF2B5EF4-FFF2-40B4-BE49-F238E27FC236}">
                  <a16:creationId xmlns:a16="http://schemas.microsoft.com/office/drawing/2014/main" id="{2D288F09-1276-3333-C713-D6F1A5C1FAFE}"/>
                </a:ext>
              </a:extLst>
            </p:cNvPr>
            <p:cNvSpPr txBox="1"/>
            <p:nvPr/>
          </p:nvSpPr>
          <p:spPr>
            <a:xfrm rot="16200000">
              <a:off x="-218582" y="5132665"/>
              <a:ext cx="1199239" cy="369332"/>
            </a:xfrm>
            <a:prstGeom prst="rect">
              <a:avLst/>
            </a:prstGeom>
            <a:noFill/>
          </p:spPr>
          <p:txBody>
            <a:bodyPr wrap="none" rtlCol="0">
              <a:spAutoFit/>
            </a:bodyPr>
            <a:lstStyle/>
            <a:p>
              <a:r>
                <a:rPr lang="it-IT" dirty="0"/>
                <a:t>Probabilità</a:t>
              </a:r>
            </a:p>
          </p:txBody>
        </p:sp>
        <p:sp>
          <p:nvSpPr>
            <p:cNvPr id="21" name="CasellaDiTesto 20">
              <a:extLst>
                <a:ext uri="{FF2B5EF4-FFF2-40B4-BE49-F238E27FC236}">
                  <a16:creationId xmlns:a16="http://schemas.microsoft.com/office/drawing/2014/main" id="{C20BE979-B8C5-19F5-ED85-78E36E5E8B60}"/>
                </a:ext>
              </a:extLst>
            </p:cNvPr>
            <p:cNvSpPr txBox="1"/>
            <p:nvPr/>
          </p:nvSpPr>
          <p:spPr>
            <a:xfrm>
              <a:off x="2036719" y="6381751"/>
              <a:ext cx="930191" cy="369332"/>
            </a:xfrm>
            <a:prstGeom prst="rect">
              <a:avLst/>
            </a:prstGeom>
            <a:noFill/>
          </p:spPr>
          <p:txBody>
            <a:bodyPr wrap="none" rtlCol="0">
              <a:spAutoFit/>
            </a:bodyPr>
            <a:lstStyle/>
            <a:p>
              <a:r>
                <a:rPr lang="it-IT" dirty="0"/>
                <a:t>Velocità</a:t>
              </a:r>
            </a:p>
          </p:txBody>
        </p:sp>
        <p:sp>
          <p:nvSpPr>
            <p:cNvPr id="22" name="CasellaDiTesto 21">
              <a:extLst>
                <a:ext uri="{FF2B5EF4-FFF2-40B4-BE49-F238E27FC236}">
                  <a16:creationId xmlns:a16="http://schemas.microsoft.com/office/drawing/2014/main" id="{C75CBCFC-9C99-A832-E595-AA9A4FE374D6}"/>
                </a:ext>
              </a:extLst>
            </p:cNvPr>
            <p:cNvSpPr txBox="1"/>
            <p:nvPr/>
          </p:nvSpPr>
          <p:spPr>
            <a:xfrm>
              <a:off x="515530" y="3174975"/>
              <a:ext cx="4489371" cy="369332"/>
            </a:xfrm>
            <a:prstGeom prst="rect">
              <a:avLst/>
            </a:prstGeom>
            <a:noFill/>
          </p:spPr>
          <p:txBody>
            <a:bodyPr wrap="none" rtlCol="0">
              <a:spAutoFit/>
            </a:bodyPr>
            <a:lstStyle/>
            <a:p>
              <a:r>
                <a:rPr lang="it-IT" b="1" dirty="0"/>
                <a:t>Distribuzione Normale Lungo un Asse Preciso</a:t>
              </a:r>
            </a:p>
          </p:txBody>
        </p:sp>
        <p:pic>
          <p:nvPicPr>
            <p:cNvPr id="25" name="Immagine 24">
              <a:extLst>
                <a:ext uri="{FF2B5EF4-FFF2-40B4-BE49-F238E27FC236}">
                  <a16:creationId xmlns:a16="http://schemas.microsoft.com/office/drawing/2014/main" id="{032E5648-16AA-C866-97E2-82A4BB35215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64661" y="3544307"/>
              <a:ext cx="1549947" cy="749505"/>
            </a:xfrm>
            <a:prstGeom prst="rect">
              <a:avLst/>
            </a:prstGeom>
          </p:spPr>
        </p:pic>
      </p:gr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BE1F2D29-F118-0BDB-9064-2DB16D0104A4}"/>
                  </a:ext>
                </a:extLst>
              </p:cNvPr>
              <p:cNvSpPr txBox="1"/>
              <p:nvPr/>
            </p:nvSpPr>
            <p:spPr>
              <a:xfrm>
                <a:off x="384727" y="4476619"/>
                <a:ext cx="1868525" cy="328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rPr>
                          </m:ctrlPr>
                        </m:accPr>
                        <m:e>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𝑐</m:t>
                              </m:r>
                            </m:e>
                            <m:sub>
                              <m:r>
                                <a:rPr lang="it-IT" b="0" i="1" smtClean="0">
                                  <a:latin typeface="Cambria Math" panose="02040503050406030204" pitchFamily="18" charset="0"/>
                                </a:rPr>
                                <m:t>𝑖</m:t>
                              </m:r>
                            </m:sub>
                            <m:sup>
                              <m:r>
                                <a:rPr lang="it-IT" i="1">
                                  <a:latin typeface="Cambria Math" panose="02040503050406030204" pitchFamily="18" charset="0"/>
                                </a:rPr>
                                <m:t>2</m:t>
                              </m:r>
                            </m:sup>
                          </m:sSubSup>
                        </m:e>
                      </m:acc>
                      <m:r>
                        <a:rPr lang="it-IT" b="0" i="1" smtClean="0">
                          <a:latin typeface="Cambria Math" panose="02040503050406030204" pitchFamily="18" charset="0"/>
                        </a:rPr>
                        <m:t>=</m:t>
                      </m:r>
                      <m:r>
                        <a:rPr lang="it-IT" b="0" i="1" smtClean="0">
                          <a:latin typeface="Cambria Math" panose="02040503050406030204" pitchFamily="18" charset="0"/>
                        </a:rPr>
                        <m:t>𝑉𝑎𝑟</m:t>
                      </m:r>
                      <m:d>
                        <m:dPr>
                          <m:ctrlPr>
                            <a:rPr lang="it-IT" b="0" i="1" smtClean="0">
                              <a:latin typeface="Cambria Math" panose="02040503050406030204" pitchFamily="18" charset="0"/>
                            </a:rPr>
                          </m:ctrlPr>
                        </m:dPr>
                        <m:e>
                          <m:r>
                            <a:rPr lang="it-IT" b="0" i="1" smtClean="0">
                              <a:latin typeface="Cambria Math" panose="02040503050406030204" pitchFamily="18" charset="0"/>
                            </a:rPr>
                            <m:t>𝑓</m:t>
                          </m:r>
                        </m:e>
                      </m:d>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𝜎</m:t>
                          </m:r>
                        </m:e>
                        <m:sup>
                          <m:r>
                            <a:rPr lang="it-IT" b="0" i="1" smtClean="0">
                              <a:latin typeface="Cambria Math" panose="02040503050406030204" pitchFamily="18" charset="0"/>
                            </a:rPr>
                            <m:t>2</m:t>
                          </m:r>
                        </m:sup>
                      </m:sSup>
                    </m:oMath>
                  </m:oMathPara>
                </a14:m>
                <a:endParaRPr lang="en-US" dirty="0"/>
              </a:p>
            </p:txBody>
          </p:sp>
        </mc:Choice>
        <mc:Fallback xmlns="">
          <p:sp>
            <p:nvSpPr>
              <p:cNvPr id="26" name="CasellaDiTesto 25">
                <a:extLst>
                  <a:ext uri="{FF2B5EF4-FFF2-40B4-BE49-F238E27FC236}">
                    <a16:creationId xmlns:a16="http://schemas.microsoft.com/office/drawing/2014/main" id="{BE1F2D29-F118-0BDB-9064-2DB16D0104A4}"/>
                  </a:ext>
                </a:extLst>
              </p:cNvPr>
              <p:cNvSpPr txBox="1">
                <a:spLocks noRot="1" noChangeAspect="1" noMove="1" noResize="1" noEditPoints="1" noAdjustHandles="1" noChangeArrowheads="1" noChangeShapeType="1" noTextEdit="1"/>
              </p:cNvSpPr>
              <p:nvPr/>
            </p:nvSpPr>
            <p:spPr>
              <a:xfrm>
                <a:off x="384727" y="4476619"/>
                <a:ext cx="1868525" cy="328936"/>
              </a:xfrm>
              <a:prstGeom prst="rect">
                <a:avLst/>
              </a:prstGeom>
              <a:blipFill>
                <a:blip r:embed="rId9"/>
                <a:stretch>
                  <a:fillRect l="-651"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99CA50B8-70F5-0B30-5F56-44890DEAE655}"/>
                  </a:ext>
                </a:extLst>
              </p:cNvPr>
              <p:cNvSpPr txBox="1"/>
              <p:nvPr/>
            </p:nvSpPr>
            <p:spPr>
              <a:xfrm>
                <a:off x="384727" y="5133203"/>
                <a:ext cx="165218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rPr>
                          </m:ctrlPr>
                        </m:accPr>
                        <m:e>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𝑖</m:t>
                              </m:r>
                            </m:sub>
                          </m:sSub>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2</m:t>
                          </m:r>
                        </m:den>
                      </m:f>
                      <m:r>
                        <a:rPr lang="it-IT" b="0" i="1" smtClean="0">
                          <a:latin typeface="Cambria Math" panose="02040503050406030204" pitchFamily="18" charset="0"/>
                        </a:rPr>
                        <m:t>𝑚</m:t>
                      </m:r>
                      <m:acc>
                        <m:accPr>
                          <m:chr m:val="̅"/>
                          <m:ctrlPr>
                            <a:rPr lang="it-IT" b="0" i="1" smtClean="0">
                              <a:latin typeface="Cambria Math" panose="02040503050406030204" pitchFamily="18" charset="0"/>
                            </a:rPr>
                          </m:ctrlPr>
                        </m:accPr>
                        <m:e>
                          <m:sSubSup>
                            <m:sSubSupPr>
                              <m:ctrlPr>
                                <a:rPr lang="it-IT" i="1">
                                  <a:latin typeface="Cambria Math" panose="02040503050406030204" pitchFamily="18" charset="0"/>
                                </a:rPr>
                              </m:ctrlPr>
                            </m:sSubSupPr>
                            <m:e>
                              <m:r>
                                <a:rPr lang="it-IT" i="1">
                                  <a:latin typeface="Cambria Math" panose="02040503050406030204" pitchFamily="18" charset="0"/>
                                </a:rPr>
                                <m:t> </m:t>
                              </m:r>
                              <m:r>
                                <a:rPr lang="it-IT" b="0" i="1" smtClean="0">
                                  <a:latin typeface="Cambria Math" panose="02040503050406030204" pitchFamily="18" charset="0"/>
                                </a:rPr>
                                <m:t>𝑐</m:t>
                              </m:r>
                            </m:e>
                            <m:sub>
                              <m:r>
                                <a:rPr lang="it-IT" b="0" i="1" smtClean="0">
                                  <a:latin typeface="Cambria Math" panose="02040503050406030204" pitchFamily="18" charset="0"/>
                                </a:rPr>
                                <m:t>𝑖</m:t>
                              </m:r>
                            </m:sub>
                            <m:sup>
                              <m:r>
                                <a:rPr lang="it-IT" i="1">
                                  <a:latin typeface="Cambria Math" panose="02040503050406030204" pitchFamily="18" charset="0"/>
                                </a:rPr>
                                <m:t>2</m:t>
                              </m:r>
                            </m:sup>
                          </m:sSubSup>
                        </m:e>
                      </m:acc>
                      <m:r>
                        <a:rPr lang="it-IT"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9" name="CasellaDiTesto 28">
                <a:extLst>
                  <a:ext uri="{FF2B5EF4-FFF2-40B4-BE49-F238E27FC236}">
                    <a16:creationId xmlns:a16="http://schemas.microsoft.com/office/drawing/2014/main" id="{99CA50B8-70F5-0B30-5F56-44890DEAE655}"/>
                  </a:ext>
                </a:extLst>
              </p:cNvPr>
              <p:cNvSpPr txBox="1">
                <a:spLocks noRot="1" noChangeAspect="1" noMove="1" noResize="1" noEditPoints="1" noAdjustHandles="1" noChangeArrowheads="1" noChangeShapeType="1" noTextEdit="1"/>
              </p:cNvSpPr>
              <p:nvPr/>
            </p:nvSpPr>
            <p:spPr>
              <a:xfrm>
                <a:off x="384727" y="5133203"/>
                <a:ext cx="1652184" cy="518604"/>
              </a:xfrm>
              <a:prstGeom prst="rect">
                <a:avLst/>
              </a:prstGeom>
              <a:blipFill>
                <a:blip r:embed="rId10"/>
                <a:stretch>
                  <a:fillRect/>
                </a:stretch>
              </a:blipFill>
            </p:spPr>
            <p:txBody>
              <a:bodyPr/>
              <a:lstStyle/>
              <a:p>
                <a:r>
                  <a:rPr lang="en-US">
                    <a:noFill/>
                  </a:rPr>
                  <a:t> </a:t>
                </a:r>
              </a:p>
            </p:txBody>
          </p:sp>
        </mc:Fallback>
      </mc:AlternateContent>
      <p:sp>
        <p:nvSpPr>
          <p:cNvPr id="31" name="CasellaDiTesto 30">
            <a:extLst>
              <a:ext uri="{FF2B5EF4-FFF2-40B4-BE49-F238E27FC236}">
                <a16:creationId xmlns:a16="http://schemas.microsoft.com/office/drawing/2014/main" id="{DEDB7435-7604-A3D6-B057-3E142174A711}"/>
              </a:ext>
            </a:extLst>
          </p:cNvPr>
          <p:cNvSpPr txBox="1"/>
          <p:nvPr/>
        </p:nvSpPr>
        <p:spPr>
          <a:xfrm>
            <a:off x="2654447" y="4512680"/>
            <a:ext cx="3306226" cy="307777"/>
          </a:xfrm>
          <a:prstGeom prst="rect">
            <a:avLst/>
          </a:prstGeom>
          <a:noFill/>
        </p:spPr>
        <p:txBody>
          <a:bodyPr wrap="none" rtlCol="0">
            <a:spAutoFit/>
          </a:bodyPr>
          <a:lstStyle/>
          <a:p>
            <a:r>
              <a:rPr lang="it-IT" sz="1400" dirty="0"/>
              <a:t>Calcolo la media dei quadrati delle velocità</a:t>
            </a:r>
            <a:endParaRPr lang="en-US" sz="1400" dirty="0"/>
          </a:p>
        </p:txBody>
      </p:sp>
      <p:sp>
        <p:nvSpPr>
          <p:cNvPr id="34" name="CasellaDiTesto 33">
            <a:extLst>
              <a:ext uri="{FF2B5EF4-FFF2-40B4-BE49-F238E27FC236}">
                <a16:creationId xmlns:a16="http://schemas.microsoft.com/office/drawing/2014/main" id="{B1A7132B-CB1B-7C8B-13AB-3CF8CF6AFF17}"/>
              </a:ext>
            </a:extLst>
          </p:cNvPr>
          <p:cNvSpPr txBox="1"/>
          <p:nvPr/>
        </p:nvSpPr>
        <p:spPr>
          <a:xfrm>
            <a:off x="2653481" y="5274251"/>
            <a:ext cx="2454518" cy="307777"/>
          </a:xfrm>
          <a:prstGeom prst="rect">
            <a:avLst/>
          </a:prstGeom>
          <a:noFill/>
        </p:spPr>
        <p:txBody>
          <a:bodyPr wrap="none" rtlCol="0">
            <a:spAutoFit/>
          </a:bodyPr>
          <a:lstStyle/>
          <a:p>
            <a:r>
              <a:rPr lang="it-IT" sz="1400" dirty="0"/>
              <a:t>Energia media sull’asse i-esimo</a:t>
            </a:r>
            <a:endParaRPr lang="en-US" sz="1400" dirty="0"/>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C767A74E-E4C2-2297-7896-91C7C6E2BC01}"/>
                  </a:ext>
                </a:extLst>
              </p:cNvPr>
              <p:cNvSpPr txBox="1"/>
              <p:nvPr/>
            </p:nvSpPr>
            <p:spPr>
              <a:xfrm>
                <a:off x="384727" y="3696935"/>
                <a:ext cx="6799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rPr>
                          </m:ctrlPr>
                        </m:acc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𝑖</m:t>
                              </m:r>
                            </m:sub>
                          </m:sSub>
                        </m:e>
                      </m:acc>
                      <m:r>
                        <a:rPr lang="it-IT" b="0" i="1" smtClean="0">
                          <a:latin typeface="Cambria Math" panose="02040503050406030204" pitchFamily="18" charset="0"/>
                        </a:rPr>
                        <m:t>=0</m:t>
                      </m:r>
                    </m:oMath>
                  </m:oMathPara>
                </a14:m>
                <a:endParaRPr lang="en-US" dirty="0"/>
              </a:p>
            </p:txBody>
          </p:sp>
        </mc:Choice>
        <mc:Fallback xmlns="">
          <p:sp>
            <p:nvSpPr>
              <p:cNvPr id="35" name="CasellaDiTesto 34">
                <a:extLst>
                  <a:ext uri="{FF2B5EF4-FFF2-40B4-BE49-F238E27FC236}">
                    <a16:creationId xmlns:a16="http://schemas.microsoft.com/office/drawing/2014/main" id="{C767A74E-E4C2-2297-7896-91C7C6E2BC01}"/>
                  </a:ext>
                </a:extLst>
              </p:cNvPr>
              <p:cNvSpPr txBox="1">
                <a:spLocks noRot="1" noChangeAspect="1" noMove="1" noResize="1" noEditPoints="1" noAdjustHandles="1" noChangeArrowheads="1" noChangeShapeType="1" noTextEdit="1"/>
              </p:cNvSpPr>
              <p:nvPr/>
            </p:nvSpPr>
            <p:spPr>
              <a:xfrm>
                <a:off x="384727" y="3696935"/>
                <a:ext cx="679930" cy="276999"/>
              </a:xfrm>
              <a:prstGeom prst="rect">
                <a:avLst/>
              </a:prstGeom>
              <a:blipFill>
                <a:blip r:embed="rId11"/>
                <a:stretch>
                  <a:fillRect l="-2679" r="-6250" b="-17391"/>
                </a:stretch>
              </a:blipFill>
            </p:spPr>
            <p:txBody>
              <a:bodyPr/>
              <a:lstStyle/>
              <a:p>
                <a:r>
                  <a:rPr lang="en-US">
                    <a:noFill/>
                  </a:rPr>
                  <a:t> </a:t>
                </a:r>
              </a:p>
            </p:txBody>
          </p:sp>
        </mc:Fallback>
      </mc:AlternateContent>
      <p:sp>
        <p:nvSpPr>
          <p:cNvPr id="40" name="CasellaDiTesto 39">
            <a:extLst>
              <a:ext uri="{FF2B5EF4-FFF2-40B4-BE49-F238E27FC236}">
                <a16:creationId xmlns:a16="http://schemas.microsoft.com/office/drawing/2014/main" id="{A7DE8148-30A8-0533-F38E-3F24D2405D98}"/>
              </a:ext>
            </a:extLst>
          </p:cNvPr>
          <p:cNvSpPr txBox="1"/>
          <p:nvPr/>
        </p:nvSpPr>
        <p:spPr>
          <a:xfrm>
            <a:off x="2653481" y="3617568"/>
            <a:ext cx="2383409" cy="307777"/>
          </a:xfrm>
          <a:prstGeom prst="rect">
            <a:avLst/>
          </a:prstGeom>
          <a:noFill/>
        </p:spPr>
        <p:txBody>
          <a:bodyPr wrap="none" rtlCol="0">
            <a:spAutoFit/>
          </a:bodyPr>
          <a:lstStyle/>
          <a:p>
            <a:r>
              <a:rPr lang="it-IT" sz="1400" dirty="0"/>
              <a:t>Calcolo la media delle velocità</a:t>
            </a:r>
            <a:endParaRPr lang="en-US" sz="1400" dirty="0"/>
          </a:p>
        </p:txBody>
      </p:sp>
      <p:sp>
        <p:nvSpPr>
          <p:cNvPr id="41" name="CasellaDiTesto 40">
            <a:extLst>
              <a:ext uri="{FF2B5EF4-FFF2-40B4-BE49-F238E27FC236}">
                <a16:creationId xmlns:a16="http://schemas.microsoft.com/office/drawing/2014/main" id="{036D3242-4593-2A32-5C2E-4938A4B50F38}"/>
              </a:ext>
            </a:extLst>
          </p:cNvPr>
          <p:cNvSpPr txBox="1"/>
          <p:nvPr/>
        </p:nvSpPr>
        <p:spPr>
          <a:xfrm>
            <a:off x="10017985" y="4557134"/>
            <a:ext cx="1724266" cy="523220"/>
          </a:xfrm>
          <a:prstGeom prst="rect">
            <a:avLst/>
          </a:prstGeom>
          <a:noFill/>
        </p:spPr>
        <p:txBody>
          <a:bodyPr wrap="square" rtlCol="0">
            <a:spAutoFit/>
          </a:bodyPr>
          <a:lstStyle/>
          <a:p>
            <a:r>
              <a:rPr lang="it-IT" sz="1400" dirty="0"/>
              <a:t>Dipende unicamente dal parametro </a:t>
            </a:r>
            <a:r>
              <a:rPr lang="el-GR" sz="1400" dirty="0">
                <a:latin typeface="Calibri" panose="020F0502020204030204" pitchFamily="34" charset="0"/>
                <a:cs typeface="Calibri" panose="020F0502020204030204" pitchFamily="34" charset="0"/>
              </a:rPr>
              <a:t>σ</a:t>
            </a:r>
            <a:endParaRPr lang="it-IT" sz="1400" dirty="0"/>
          </a:p>
        </p:txBody>
      </p:sp>
    </p:spTree>
    <p:extLst>
      <p:ext uri="{BB962C8B-B14F-4D97-AF65-F5344CB8AC3E}">
        <p14:creationId xmlns:p14="http://schemas.microsoft.com/office/powerpoint/2010/main" val="108414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E2F5F-88B1-2FBD-401C-20E5779F0C56}"/>
              </a:ext>
            </a:extLst>
          </p:cNvPr>
          <p:cNvSpPr>
            <a:spLocks noGrp="1"/>
          </p:cNvSpPr>
          <p:nvPr>
            <p:ph type="title"/>
          </p:nvPr>
        </p:nvSpPr>
        <p:spPr/>
        <p:txBody>
          <a:bodyPr>
            <a:normAutofit fontScale="90000"/>
          </a:bodyPr>
          <a:lstStyle/>
          <a:p>
            <a:r>
              <a:rPr lang="it-IT" dirty="0"/>
              <a:t>Temperatura di un gas</a:t>
            </a:r>
          </a:p>
        </p:txBody>
      </p:sp>
      <p:pic>
        <p:nvPicPr>
          <p:cNvPr id="9" name="2020-01-03 18-28-59">
            <a:hlinkClick r:id="" action="ppaction://media"/>
            <a:extLst>
              <a:ext uri="{FF2B5EF4-FFF2-40B4-BE49-F238E27FC236}">
                <a16:creationId xmlns:a16="http://schemas.microsoft.com/office/drawing/2014/main" id="{700223FE-62BB-B272-5C2E-BA21574F3497}"/>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16734" r="16932"/>
          <a:stretch/>
        </p:blipFill>
        <p:spPr>
          <a:xfrm>
            <a:off x="6628918" y="365125"/>
            <a:ext cx="5405377" cy="6112122"/>
          </a:xfrm>
        </p:spPr>
      </p:pic>
      <p:sp>
        <p:nvSpPr>
          <p:cNvPr id="16" name="CasellaDiTesto 15">
            <a:extLst>
              <a:ext uri="{FF2B5EF4-FFF2-40B4-BE49-F238E27FC236}">
                <a16:creationId xmlns:a16="http://schemas.microsoft.com/office/drawing/2014/main" id="{42DF351F-8942-8275-8621-CC6D56A7DDD0}"/>
              </a:ext>
            </a:extLst>
          </p:cNvPr>
          <p:cNvSpPr txBox="1"/>
          <p:nvPr/>
        </p:nvSpPr>
        <p:spPr>
          <a:xfrm>
            <a:off x="219768" y="840838"/>
            <a:ext cx="6019318" cy="738664"/>
          </a:xfrm>
          <a:prstGeom prst="rect">
            <a:avLst/>
          </a:prstGeom>
          <a:noFill/>
        </p:spPr>
        <p:txBody>
          <a:bodyPr wrap="square" rtlCol="0">
            <a:spAutoFit/>
          </a:bodyPr>
          <a:lstStyle/>
          <a:p>
            <a:r>
              <a:rPr lang="it-IT" sz="1400" dirty="0"/>
              <a:t>Un gas che inizialmente ha tutte le particelle alla stessa energia cinetica, per la casualità degli urti che scambiano energia lungo tutte le direzione si trova dopo poco ad avere una distribuzione di velocità, che è quella di Maxwell Boltzmann</a:t>
            </a:r>
          </a:p>
        </p:txBody>
      </p:sp>
      <p:sp>
        <p:nvSpPr>
          <p:cNvPr id="5" name="AutoShape 2" descr="{\displaystyle {\frac {1}{2}}k_{B}T}">
            <a:extLst>
              <a:ext uri="{FF2B5EF4-FFF2-40B4-BE49-F238E27FC236}">
                <a16:creationId xmlns:a16="http://schemas.microsoft.com/office/drawing/2014/main" id="{11184B79-773D-5D9E-F45D-73E9F40359C8}"/>
              </a:ext>
            </a:extLst>
          </p:cNvPr>
          <p:cNvSpPr>
            <a:spLocks noChangeAspect="1" noChangeArrowheads="1"/>
          </p:cNvSpPr>
          <p:nvPr/>
        </p:nvSpPr>
        <p:spPr bwMode="auto">
          <a:xfrm>
            <a:off x="7408583" y="12747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 descr="{\displaystyle {\frac {1}{2}}RT}">
            <a:extLst>
              <a:ext uri="{FF2B5EF4-FFF2-40B4-BE49-F238E27FC236}">
                <a16:creationId xmlns:a16="http://schemas.microsoft.com/office/drawing/2014/main" id="{440719C3-8BA7-657F-25BA-9CEBE6F159E3}"/>
              </a:ext>
            </a:extLst>
          </p:cNvPr>
          <p:cNvSpPr>
            <a:spLocks noChangeAspect="1" noChangeArrowheads="1"/>
          </p:cNvSpPr>
          <p:nvPr/>
        </p:nvSpPr>
        <p:spPr bwMode="auto">
          <a:xfrm>
            <a:off x="7951508" y="12747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CasellaDiTesto 53">
            <a:extLst>
              <a:ext uri="{FF2B5EF4-FFF2-40B4-BE49-F238E27FC236}">
                <a16:creationId xmlns:a16="http://schemas.microsoft.com/office/drawing/2014/main" id="{85318129-0D0D-D27C-CA01-609928BCC8D6}"/>
              </a:ext>
            </a:extLst>
          </p:cNvPr>
          <p:cNvSpPr txBox="1"/>
          <p:nvPr/>
        </p:nvSpPr>
        <p:spPr>
          <a:xfrm>
            <a:off x="395207" y="5066121"/>
            <a:ext cx="5947847" cy="307777"/>
          </a:xfrm>
          <a:prstGeom prst="rect">
            <a:avLst/>
          </a:prstGeom>
          <a:noFill/>
        </p:spPr>
        <p:txBody>
          <a:bodyPr wrap="square" rtlCol="0">
            <a:spAutoFit/>
          </a:bodyPr>
          <a:lstStyle/>
          <a:p>
            <a:r>
              <a:rPr lang="it-IT" sz="1400" dirty="0"/>
              <a:t>Probabilità nulla di trovare una particelle ferma o estremamente veloce</a:t>
            </a:r>
          </a:p>
        </p:txBody>
      </p:sp>
      <p:sp>
        <p:nvSpPr>
          <p:cNvPr id="63" name="CasellaDiTesto 62">
            <a:extLst>
              <a:ext uri="{FF2B5EF4-FFF2-40B4-BE49-F238E27FC236}">
                <a16:creationId xmlns:a16="http://schemas.microsoft.com/office/drawing/2014/main" id="{82F6D7F3-A682-61D7-FD1C-31CF509738FE}"/>
              </a:ext>
            </a:extLst>
          </p:cNvPr>
          <p:cNvSpPr txBox="1"/>
          <p:nvPr/>
        </p:nvSpPr>
        <p:spPr>
          <a:xfrm>
            <a:off x="202154" y="5712299"/>
            <a:ext cx="5843879" cy="646311"/>
          </a:xfrm>
          <a:prstGeom prst="rect">
            <a:avLst/>
          </a:prstGeom>
          <a:noFill/>
        </p:spPr>
        <p:txBody>
          <a:bodyPr wrap="square" rtlCol="0">
            <a:spAutoFit/>
          </a:bodyPr>
          <a:lstStyle/>
          <a:p>
            <a:r>
              <a:rPr lang="it-IT" dirty="0"/>
              <a:t>Per l’aria a 20°C la velocità media delle particelle pensate come tutte uguali con peso 29gr/mole è 464 m/s</a:t>
            </a:r>
          </a:p>
        </p:txBody>
      </p:sp>
      <p:grpSp>
        <p:nvGrpSpPr>
          <p:cNvPr id="6" name="Gruppo 5">
            <a:extLst>
              <a:ext uri="{FF2B5EF4-FFF2-40B4-BE49-F238E27FC236}">
                <a16:creationId xmlns:a16="http://schemas.microsoft.com/office/drawing/2014/main" id="{B8A7B98F-D511-BF89-7212-BCE11282DAE3}"/>
              </a:ext>
            </a:extLst>
          </p:cNvPr>
          <p:cNvGrpSpPr/>
          <p:nvPr/>
        </p:nvGrpSpPr>
        <p:grpSpPr>
          <a:xfrm>
            <a:off x="395208" y="2087828"/>
            <a:ext cx="5328643" cy="2936255"/>
            <a:chOff x="395208" y="2087828"/>
            <a:chExt cx="5328643" cy="2936255"/>
          </a:xfrm>
        </p:grpSpPr>
        <p:pic>
          <p:nvPicPr>
            <p:cNvPr id="59" name="Elemento grafico 58">
              <a:extLst>
                <a:ext uri="{FF2B5EF4-FFF2-40B4-BE49-F238E27FC236}">
                  <a16:creationId xmlns:a16="http://schemas.microsoft.com/office/drawing/2014/main" id="{1B809414-1755-344F-CE5F-699404027B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0658" y="2115179"/>
              <a:ext cx="4023084" cy="2539572"/>
            </a:xfrm>
            <a:prstGeom prst="rect">
              <a:avLst/>
            </a:prstGeom>
          </p:spPr>
        </p:pic>
        <p:sp>
          <p:nvSpPr>
            <p:cNvPr id="60" name="CasellaDiTesto 59">
              <a:extLst>
                <a:ext uri="{FF2B5EF4-FFF2-40B4-BE49-F238E27FC236}">
                  <a16:creationId xmlns:a16="http://schemas.microsoft.com/office/drawing/2014/main" id="{06252FA9-1277-DF37-6B05-8F635C29B170}"/>
                </a:ext>
              </a:extLst>
            </p:cNvPr>
            <p:cNvSpPr txBox="1"/>
            <p:nvPr/>
          </p:nvSpPr>
          <p:spPr>
            <a:xfrm rot="16200000">
              <a:off x="-19746" y="3275213"/>
              <a:ext cx="1199239" cy="369332"/>
            </a:xfrm>
            <a:prstGeom prst="rect">
              <a:avLst/>
            </a:prstGeom>
            <a:noFill/>
          </p:spPr>
          <p:txBody>
            <a:bodyPr wrap="none" rtlCol="0">
              <a:spAutoFit/>
            </a:bodyPr>
            <a:lstStyle/>
            <a:p>
              <a:r>
                <a:rPr lang="it-IT" dirty="0"/>
                <a:t>Probabilità</a:t>
              </a:r>
            </a:p>
          </p:txBody>
        </p:sp>
        <p:sp>
          <p:nvSpPr>
            <p:cNvPr id="61" name="CasellaDiTesto 60">
              <a:extLst>
                <a:ext uri="{FF2B5EF4-FFF2-40B4-BE49-F238E27FC236}">
                  <a16:creationId xmlns:a16="http://schemas.microsoft.com/office/drawing/2014/main" id="{E5E05FF4-07AD-4B3B-09E4-39A4B730A812}"/>
                </a:ext>
              </a:extLst>
            </p:cNvPr>
            <p:cNvSpPr txBox="1"/>
            <p:nvPr/>
          </p:nvSpPr>
          <p:spPr>
            <a:xfrm>
              <a:off x="2481310" y="4654751"/>
              <a:ext cx="1720471" cy="369332"/>
            </a:xfrm>
            <a:prstGeom prst="rect">
              <a:avLst/>
            </a:prstGeom>
            <a:noFill/>
          </p:spPr>
          <p:txBody>
            <a:bodyPr wrap="none" rtlCol="0">
              <a:spAutoFit/>
            </a:bodyPr>
            <a:lstStyle/>
            <a:p>
              <a:r>
                <a:rPr lang="it-IT" dirty="0"/>
                <a:t>Modulo Velocità</a:t>
              </a:r>
            </a:p>
          </p:txBody>
        </p:sp>
        <p:pic>
          <p:nvPicPr>
            <p:cNvPr id="62" name="Immagine 61">
              <a:extLst>
                <a:ext uri="{FF2B5EF4-FFF2-40B4-BE49-F238E27FC236}">
                  <a16:creationId xmlns:a16="http://schemas.microsoft.com/office/drawing/2014/main" id="{7D456365-7FF0-6961-CABD-0B94F63CE569}"/>
                </a:ext>
              </a:extLst>
            </p:cNvPr>
            <p:cNvPicPr>
              <a:picLocks noChangeAspect="1"/>
            </p:cNvPicPr>
            <p:nvPr/>
          </p:nvPicPr>
          <p:blipFill>
            <a:blip r:embed="rId7"/>
            <a:stretch>
              <a:fillRect/>
            </a:stretch>
          </p:blipFill>
          <p:spPr>
            <a:xfrm>
              <a:off x="3999585" y="2562103"/>
              <a:ext cx="1724266" cy="866896"/>
            </a:xfrm>
            <a:prstGeom prst="rect">
              <a:avLst/>
            </a:prstGeom>
          </p:spPr>
        </p:pic>
        <p:cxnSp>
          <p:nvCxnSpPr>
            <p:cNvPr id="57" name="Connettore 2 56">
              <a:extLst>
                <a:ext uri="{FF2B5EF4-FFF2-40B4-BE49-F238E27FC236}">
                  <a16:creationId xmlns:a16="http://schemas.microsoft.com/office/drawing/2014/main" id="{81481C92-DB93-A92D-1772-3DE307B9745A}"/>
                </a:ext>
              </a:extLst>
            </p:cNvPr>
            <p:cNvCxnSpPr/>
            <p:nvPr/>
          </p:nvCxnSpPr>
          <p:spPr>
            <a:xfrm flipV="1">
              <a:off x="1250986" y="4654751"/>
              <a:ext cx="0" cy="2336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44AC125C-7268-2454-73B6-B80EF7043621}"/>
                </a:ext>
              </a:extLst>
            </p:cNvPr>
            <p:cNvCxnSpPr/>
            <p:nvPr/>
          </p:nvCxnSpPr>
          <p:spPr>
            <a:xfrm flipV="1">
              <a:off x="4828100" y="4654750"/>
              <a:ext cx="0" cy="2336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Ovale 47">
              <a:extLst>
                <a:ext uri="{FF2B5EF4-FFF2-40B4-BE49-F238E27FC236}">
                  <a16:creationId xmlns:a16="http://schemas.microsoft.com/office/drawing/2014/main" id="{E4AD83CC-118F-B0D9-D03A-4097447806E7}"/>
                </a:ext>
              </a:extLst>
            </p:cNvPr>
            <p:cNvSpPr/>
            <p:nvPr/>
          </p:nvSpPr>
          <p:spPr>
            <a:xfrm>
              <a:off x="2323053" y="2318915"/>
              <a:ext cx="108000" cy="108000"/>
            </a:xfrm>
            <a:prstGeom prst="ellipse">
              <a:avLst/>
            </a:prstGeom>
            <a:solidFill>
              <a:srgbClr val="E3061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a:extLst>
                <a:ext uri="{FF2B5EF4-FFF2-40B4-BE49-F238E27FC236}">
                  <a16:creationId xmlns:a16="http://schemas.microsoft.com/office/drawing/2014/main" id="{D8216AE0-E480-905A-62FA-7CEA3279BACB}"/>
                </a:ext>
              </a:extLst>
            </p:cNvPr>
            <p:cNvSpPr/>
            <p:nvPr/>
          </p:nvSpPr>
          <p:spPr>
            <a:xfrm>
              <a:off x="2554143" y="2508830"/>
              <a:ext cx="108000" cy="108000"/>
            </a:xfrm>
            <a:prstGeom prst="ellipse">
              <a:avLst/>
            </a:prstGeom>
            <a:solidFill>
              <a:srgbClr val="E3061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e 49">
              <a:extLst>
                <a:ext uri="{FF2B5EF4-FFF2-40B4-BE49-F238E27FC236}">
                  <a16:creationId xmlns:a16="http://schemas.microsoft.com/office/drawing/2014/main" id="{ACA5EF1A-9433-ADB3-62F8-0A8EB63F1BE0}"/>
                </a:ext>
              </a:extLst>
            </p:cNvPr>
            <p:cNvSpPr/>
            <p:nvPr/>
          </p:nvSpPr>
          <p:spPr>
            <a:xfrm>
              <a:off x="2727861" y="2763991"/>
              <a:ext cx="108000" cy="108000"/>
            </a:xfrm>
            <a:prstGeom prst="ellipse">
              <a:avLst/>
            </a:prstGeom>
            <a:solidFill>
              <a:srgbClr val="E3061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C0096C2A-BB1E-E8EC-8BEB-FB8817799D98}"/>
                    </a:ext>
                  </a:extLst>
                </p:cNvPr>
                <p:cNvSpPr txBox="1"/>
                <p:nvPr/>
              </p:nvSpPr>
              <p:spPr>
                <a:xfrm>
                  <a:off x="2299030" y="2087828"/>
                  <a:ext cx="1626792" cy="261610"/>
                </a:xfrm>
                <a:prstGeom prst="rect">
                  <a:avLst/>
                </a:prstGeom>
                <a:noFill/>
              </p:spPr>
              <p:txBody>
                <a:bodyPr wrap="none" rtlCol="0">
                  <a:spAutoFit/>
                </a:bodyPr>
                <a:lstStyle/>
                <a:p>
                  <a:r>
                    <a:rPr lang="it-IT" sz="1100" dirty="0"/>
                    <a:t>Velocità più probabile </a:t>
                  </a:r>
                  <a14:m>
                    <m:oMath xmlns:m="http://schemas.openxmlformats.org/officeDocument/2006/math">
                      <m:sSub>
                        <m:sSubPr>
                          <m:ctrlPr>
                            <a:rPr lang="it-IT" sz="1100" b="0" i="1" smtClean="0">
                              <a:latin typeface="Cambria Math" panose="02040503050406030204" pitchFamily="18" charset="0"/>
                            </a:rPr>
                          </m:ctrlPr>
                        </m:sSubPr>
                        <m:e>
                          <m:r>
                            <m:rPr>
                              <m:sty m:val="p"/>
                            </m:rPr>
                            <a:rPr lang="it-IT" sz="1100" b="0" i="0" smtClean="0">
                              <a:latin typeface="Cambria Math" panose="02040503050406030204" pitchFamily="18" charset="0"/>
                            </a:rPr>
                            <m:t>c</m:t>
                          </m:r>
                        </m:e>
                        <m:sub>
                          <m:r>
                            <m:rPr>
                              <m:sty m:val="p"/>
                            </m:rPr>
                            <a:rPr lang="it-IT" sz="1100" b="0" i="0" smtClean="0">
                              <a:latin typeface="Cambria Math" panose="02040503050406030204" pitchFamily="18" charset="0"/>
                            </a:rPr>
                            <m:t>w</m:t>
                          </m:r>
                        </m:sub>
                      </m:sSub>
                    </m:oMath>
                  </a14:m>
                  <a:endParaRPr lang="en-US" sz="1100" baseline="-25000" dirty="0"/>
                </a:p>
              </p:txBody>
            </p:sp>
          </mc:Choice>
          <mc:Fallback xmlns="">
            <p:sp>
              <p:nvSpPr>
                <p:cNvPr id="51" name="CasellaDiTesto 50">
                  <a:extLst>
                    <a:ext uri="{FF2B5EF4-FFF2-40B4-BE49-F238E27FC236}">
                      <a16:creationId xmlns:a16="http://schemas.microsoft.com/office/drawing/2014/main" id="{C0096C2A-BB1E-E8EC-8BEB-FB8817799D98}"/>
                    </a:ext>
                  </a:extLst>
                </p:cNvPr>
                <p:cNvSpPr txBox="1">
                  <a:spLocks noRot="1" noChangeAspect="1" noMove="1" noResize="1" noEditPoints="1" noAdjustHandles="1" noChangeArrowheads="1" noChangeShapeType="1" noTextEdit="1"/>
                </p:cNvSpPr>
                <p:nvPr/>
              </p:nvSpPr>
              <p:spPr>
                <a:xfrm>
                  <a:off x="2299030" y="2087828"/>
                  <a:ext cx="1626792" cy="261610"/>
                </a:xfrm>
                <a:prstGeom prst="rect">
                  <a:avLst/>
                </a:prstGeom>
                <a:blipFill>
                  <a:blip r:embed="rId8"/>
                  <a:stretch>
                    <a:fillRect b="-1627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75D83B33-2BA4-8A40-07C7-54200F0DE154}"/>
                    </a:ext>
                  </a:extLst>
                </p:cNvPr>
                <p:cNvSpPr txBox="1"/>
                <p:nvPr/>
              </p:nvSpPr>
              <p:spPr>
                <a:xfrm>
                  <a:off x="2548598" y="2325288"/>
                  <a:ext cx="1134926" cy="261610"/>
                </a:xfrm>
                <a:prstGeom prst="rect">
                  <a:avLst/>
                </a:prstGeom>
                <a:noFill/>
              </p:spPr>
              <p:txBody>
                <a:bodyPr wrap="none" rtlCol="0">
                  <a:spAutoFit/>
                </a:bodyPr>
                <a:lstStyle/>
                <a:p>
                  <a:r>
                    <a:rPr lang="it-IT" sz="1100" dirty="0"/>
                    <a:t>Velocità media </a:t>
                  </a:r>
                  <a14:m>
                    <m:oMath xmlns:m="http://schemas.openxmlformats.org/officeDocument/2006/math">
                      <m:acc>
                        <m:accPr>
                          <m:chr m:val="̅"/>
                          <m:ctrlPr>
                            <a:rPr lang="it-IT" sz="1100" i="1" smtClean="0">
                              <a:latin typeface="Cambria Math" panose="02040503050406030204" pitchFamily="18" charset="0"/>
                            </a:rPr>
                          </m:ctrlPr>
                        </m:accPr>
                        <m:e>
                          <m:r>
                            <m:rPr>
                              <m:sty m:val="p"/>
                            </m:rPr>
                            <a:rPr lang="it-IT" sz="1100" b="0" i="0" smtClean="0">
                              <a:latin typeface="Cambria Math" panose="02040503050406030204" pitchFamily="18" charset="0"/>
                            </a:rPr>
                            <m:t>c</m:t>
                          </m:r>
                        </m:e>
                      </m:acc>
                    </m:oMath>
                  </a14:m>
                  <a:endParaRPr lang="en-US" sz="1100" baseline="-25000" dirty="0"/>
                </a:p>
              </p:txBody>
            </p:sp>
          </mc:Choice>
          <mc:Fallback xmlns="">
            <p:sp>
              <p:nvSpPr>
                <p:cNvPr id="52" name="CasellaDiTesto 51">
                  <a:extLst>
                    <a:ext uri="{FF2B5EF4-FFF2-40B4-BE49-F238E27FC236}">
                      <a16:creationId xmlns:a16="http://schemas.microsoft.com/office/drawing/2014/main" id="{75D83B33-2BA4-8A40-07C7-54200F0DE154}"/>
                    </a:ext>
                  </a:extLst>
                </p:cNvPr>
                <p:cNvSpPr txBox="1">
                  <a:spLocks noRot="1" noChangeAspect="1" noMove="1" noResize="1" noEditPoints="1" noAdjustHandles="1" noChangeArrowheads="1" noChangeShapeType="1" noTextEdit="1"/>
                </p:cNvSpPr>
                <p:nvPr/>
              </p:nvSpPr>
              <p:spPr>
                <a:xfrm>
                  <a:off x="2548598" y="2325288"/>
                  <a:ext cx="1134926" cy="261610"/>
                </a:xfrm>
                <a:prstGeom prst="rect">
                  <a:avLst/>
                </a:prstGeom>
                <a:blipFill>
                  <a:blip r:embed="rId9"/>
                  <a:stretch>
                    <a:fillRect r="-8065" b="-1627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19C942BE-10E8-1A92-3830-BD72A7148345}"/>
                    </a:ext>
                  </a:extLst>
                </p:cNvPr>
                <p:cNvSpPr txBox="1"/>
                <p:nvPr/>
              </p:nvSpPr>
              <p:spPr>
                <a:xfrm>
                  <a:off x="2779688" y="2516529"/>
                  <a:ext cx="1851469" cy="261610"/>
                </a:xfrm>
                <a:prstGeom prst="rect">
                  <a:avLst/>
                </a:prstGeom>
                <a:noFill/>
              </p:spPr>
              <p:txBody>
                <a:bodyPr wrap="none" rtlCol="0">
                  <a:spAutoFit/>
                </a:bodyPr>
                <a:lstStyle/>
                <a:p>
                  <a:r>
                    <a:rPr lang="it-IT" sz="1100" dirty="0"/>
                    <a:t>Velocità media quadrati </a:t>
                  </a:r>
                  <a14:m>
                    <m:oMath xmlns:m="http://schemas.openxmlformats.org/officeDocument/2006/math">
                      <m:sSub>
                        <m:sSubPr>
                          <m:ctrlPr>
                            <a:rPr lang="it-IT" sz="1100" b="0" i="1" smtClean="0">
                              <a:latin typeface="Cambria Math" panose="02040503050406030204" pitchFamily="18" charset="0"/>
                            </a:rPr>
                          </m:ctrlPr>
                        </m:sSubPr>
                        <m:e>
                          <m:r>
                            <a:rPr lang="it-IT" sz="1100" i="1" smtClean="0">
                              <a:latin typeface="Cambria Math" panose="02040503050406030204" pitchFamily="18" charset="0"/>
                            </a:rPr>
                            <m:t>𝑐</m:t>
                          </m:r>
                        </m:e>
                        <m:sub>
                          <m:r>
                            <a:rPr lang="it-IT" sz="1100" b="0" i="1" smtClean="0">
                              <a:latin typeface="Cambria Math" panose="02040503050406030204" pitchFamily="18" charset="0"/>
                            </a:rPr>
                            <m:t>𝑟𝑚𝑠</m:t>
                          </m:r>
                        </m:sub>
                      </m:sSub>
                    </m:oMath>
                  </a14:m>
                  <a:endParaRPr lang="en-US" sz="1100" baseline="-25000" dirty="0"/>
                </a:p>
              </p:txBody>
            </p:sp>
          </mc:Choice>
          <mc:Fallback xmlns="">
            <p:sp>
              <p:nvSpPr>
                <p:cNvPr id="53" name="CasellaDiTesto 52">
                  <a:extLst>
                    <a:ext uri="{FF2B5EF4-FFF2-40B4-BE49-F238E27FC236}">
                      <a16:creationId xmlns:a16="http://schemas.microsoft.com/office/drawing/2014/main" id="{19C942BE-10E8-1A92-3830-BD72A7148345}"/>
                    </a:ext>
                  </a:extLst>
                </p:cNvPr>
                <p:cNvSpPr txBox="1">
                  <a:spLocks noRot="1" noChangeAspect="1" noMove="1" noResize="1" noEditPoints="1" noAdjustHandles="1" noChangeArrowheads="1" noChangeShapeType="1" noTextEdit="1"/>
                </p:cNvSpPr>
                <p:nvPr/>
              </p:nvSpPr>
              <p:spPr>
                <a:xfrm>
                  <a:off x="2779688" y="2516529"/>
                  <a:ext cx="1851469" cy="261610"/>
                </a:xfrm>
                <a:prstGeom prst="rect">
                  <a:avLst/>
                </a:prstGeom>
                <a:blipFill>
                  <a:blip r:embed="rId10"/>
                  <a:stretch>
                    <a:fillRect b="-16279"/>
                  </a:stretch>
                </a:blipFill>
              </p:spPr>
              <p:txBody>
                <a:bodyPr/>
                <a:lstStyle/>
                <a:p>
                  <a:r>
                    <a:rPr lang="it-IT">
                      <a:noFill/>
                    </a:rPr>
                    <a:t> </a:t>
                  </a:r>
                </a:p>
              </p:txBody>
            </p:sp>
          </mc:Fallback>
        </mc:AlternateContent>
        <p:pic>
          <p:nvPicPr>
            <p:cNvPr id="4" name="Immagine 3">
              <a:extLst>
                <a:ext uri="{FF2B5EF4-FFF2-40B4-BE49-F238E27FC236}">
                  <a16:creationId xmlns:a16="http://schemas.microsoft.com/office/drawing/2014/main" id="{CF53EA13-DB90-C056-C771-12413DE04BCC}"/>
                </a:ext>
              </a:extLst>
            </p:cNvPr>
            <p:cNvPicPr>
              <a:picLocks noChangeAspect="1"/>
            </p:cNvPicPr>
            <p:nvPr/>
          </p:nvPicPr>
          <p:blipFill>
            <a:blip r:embed="rId11"/>
            <a:stretch>
              <a:fillRect/>
            </a:stretch>
          </p:blipFill>
          <p:spPr>
            <a:xfrm>
              <a:off x="4332195" y="3442639"/>
              <a:ext cx="838200" cy="561975"/>
            </a:xfrm>
            <a:prstGeom prst="rect">
              <a:avLst/>
            </a:prstGeom>
          </p:spPr>
        </p:pic>
      </p:grpSp>
    </p:spTree>
    <p:extLst>
      <p:ext uri="{BB962C8B-B14F-4D97-AF65-F5344CB8AC3E}">
        <p14:creationId xmlns:p14="http://schemas.microsoft.com/office/powerpoint/2010/main" val="926102131"/>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18DB80-3EAB-79BA-3D1E-DF973B8ECF15}"/>
              </a:ext>
            </a:extLst>
          </p:cNvPr>
          <p:cNvSpPr>
            <a:spLocks noGrp="1"/>
          </p:cNvSpPr>
          <p:nvPr>
            <p:ph type="title"/>
          </p:nvPr>
        </p:nvSpPr>
        <p:spPr/>
        <p:txBody>
          <a:bodyPr>
            <a:normAutofit fontScale="90000"/>
          </a:bodyPr>
          <a:lstStyle/>
          <a:p>
            <a:r>
              <a:rPr lang="it-IT" sz="2800" dirty="0"/>
              <a:t>Distribuzione di Maxwell Boltzmann</a:t>
            </a:r>
            <a:endParaRPr lang="it-IT" dirty="0"/>
          </a:p>
        </p:txBody>
      </p:sp>
      <p:grpSp>
        <p:nvGrpSpPr>
          <p:cNvPr id="35" name="Gruppo 34">
            <a:extLst>
              <a:ext uri="{FF2B5EF4-FFF2-40B4-BE49-F238E27FC236}">
                <a16:creationId xmlns:a16="http://schemas.microsoft.com/office/drawing/2014/main" id="{13C9D668-01C8-60AA-D5AC-1603C7869979}"/>
              </a:ext>
            </a:extLst>
          </p:cNvPr>
          <p:cNvGrpSpPr/>
          <p:nvPr/>
        </p:nvGrpSpPr>
        <p:grpSpPr>
          <a:xfrm>
            <a:off x="296596" y="689791"/>
            <a:ext cx="5947847" cy="3258719"/>
            <a:chOff x="2804062" y="1641954"/>
            <a:chExt cx="5947847" cy="3258719"/>
          </a:xfrm>
        </p:grpSpPr>
        <p:sp>
          <p:nvSpPr>
            <p:cNvPr id="47" name="CasellaDiTesto 46">
              <a:extLst>
                <a:ext uri="{FF2B5EF4-FFF2-40B4-BE49-F238E27FC236}">
                  <a16:creationId xmlns:a16="http://schemas.microsoft.com/office/drawing/2014/main" id="{20076F6E-8D00-D904-E175-0CAF49957850}"/>
                </a:ext>
              </a:extLst>
            </p:cNvPr>
            <p:cNvSpPr txBox="1"/>
            <p:nvPr/>
          </p:nvSpPr>
          <p:spPr>
            <a:xfrm>
              <a:off x="2804062" y="4592896"/>
              <a:ext cx="5947847" cy="307777"/>
            </a:xfrm>
            <a:prstGeom prst="rect">
              <a:avLst/>
            </a:prstGeom>
            <a:noFill/>
          </p:spPr>
          <p:txBody>
            <a:bodyPr wrap="square" rtlCol="0">
              <a:spAutoFit/>
            </a:bodyPr>
            <a:lstStyle/>
            <a:p>
              <a:r>
                <a:rPr lang="it-IT" sz="1400" dirty="0"/>
                <a:t>Probabilità nulla di trovare una particelle ferma o estremamente veloce</a:t>
              </a:r>
            </a:p>
          </p:txBody>
        </p:sp>
        <p:grpSp>
          <p:nvGrpSpPr>
            <p:cNvPr id="22" name="Gruppo 21">
              <a:extLst>
                <a:ext uri="{FF2B5EF4-FFF2-40B4-BE49-F238E27FC236}">
                  <a16:creationId xmlns:a16="http://schemas.microsoft.com/office/drawing/2014/main" id="{69617452-EA8B-A1D8-1C33-270BF37A23F8}"/>
                </a:ext>
              </a:extLst>
            </p:cNvPr>
            <p:cNvGrpSpPr/>
            <p:nvPr/>
          </p:nvGrpSpPr>
          <p:grpSpPr>
            <a:xfrm>
              <a:off x="2804063" y="1641954"/>
              <a:ext cx="5012582" cy="2908904"/>
              <a:chOff x="6649922" y="3605225"/>
              <a:chExt cx="5012582" cy="2908904"/>
            </a:xfrm>
          </p:grpSpPr>
          <p:grpSp>
            <p:nvGrpSpPr>
              <p:cNvPr id="33" name="Gruppo 32">
                <a:extLst>
                  <a:ext uri="{FF2B5EF4-FFF2-40B4-BE49-F238E27FC236}">
                    <a16:creationId xmlns:a16="http://schemas.microsoft.com/office/drawing/2014/main" id="{73F3A089-482D-012E-FB53-68098BD720D0}"/>
                  </a:ext>
                </a:extLst>
              </p:cNvPr>
              <p:cNvGrpSpPr/>
              <p:nvPr/>
            </p:nvGrpSpPr>
            <p:grpSpPr>
              <a:xfrm>
                <a:off x="6649922" y="3605225"/>
                <a:ext cx="5012582" cy="2908904"/>
                <a:chOff x="6643967" y="3850116"/>
                <a:chExt cx="5012582" cy="2908904"/>
              </a:xfrm>
            </p:grpSpPr>
            <p:pic>
              <p:nvPicPr>
                <p:cNvPr id="11" name="Elemento grafico 10">
                  <a:extLst>
                    <a:ext uri="{FF2B5EF4-FFF2-40B4-BE49-F238E27FC236}">
                      <a16:creationId xmlns:a16="http://schemas.microsoft.com/office/drawing/2014/main" id="{5E134A74-DFBE-130B-EC77-44C8210116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9417" y="3850116"/>
                  <a:ext cx="4023084" cy="2539572"/>
                </a:xfrm>
                <a:prstGeom prst="rect">
                  <a:avLst/>
                </a:prstGeom>
              </p:spPr>
            </p:pic>
            <p:sp>
              <p:nvSpPr>
                <p:cNvPr id="14" name="CasellaDiTesto 13">
                  <a:extLst>
                    <a:ext uri="{FF2B5EF4-FFF2-40B4-BE49-F238E27FC236}">
                      <a16:creationId xmlns:a16="http://schemas.microsoft.com/office/drawing/2014/main" id="{A90FEB43-3CCD-D251-331F-B78E830362A5}"/>
                    </a:ext>
                  </a:extLst>
                </p:cNvPr>
                <p:cNvSpPr txBox="1"/>
                <p:nvPr/>
              </p:nvSpPr>
              <p:spPr>
                <a:xfrm rot="16200000">
                  <a:off x="6229013" y="5010150"/>
                  <a:ext cx="1199239" cy="369332"/>
                </a:xfrm>
                <a:prstGeom prst="rect">
                  <a:avLst/>
                </a:prstGeom>
                <a:noFill/>
              </p:spPr>
              <p:txBody>
                <a:bodyPr wrap="none" rtlCol="0">
                  <a:spAutoFit/>
                </a:bodyPr>
                <a:lstStyle/>
                <a:p>
                  <a:r>
                    <a:rPr lang="it-IT" dirty="0"/>
                    <a:t>Probabilità</a:t>
                  </a:r>
                </a:p>
              </p:txBody>
            </p:sp>
            <p:sp>
              <p:nvSpPr>
                <p:cNvPr id="17" name="CasellaDiTesto 16">
                  <a:extLst>
                    <a:ext uri="{FF2B5EF4-FFF2-40B4-BE49-F238E27FC236}">
                      <a16:creationId xmlns:a16="http://schemas.microsoft.com/office/drawing/2014/main" id="{16A2E77E-5389-E7E6-39FD-61DF4DCDF254}"/>
                    </a:ext>
                  </a:extLst>
                </p:cNvPr>
                <p:cNvSpPr txBox="1"/>
                <p:nvPr/>
              </p:nvSpPr>
              <p:spPr>
                <a:xfrm>
                  <a:off x="8730069" y="6389688"/>
                  <a:ext cx="1720471" cy="369332"/>
                </a:xfrm>
                <a:prstGeom prst="rect">
                  <a:avLst/>
                </a:prstGeom>
                <a:noFill/>
              </p:spPr>
              <p:txBody>
                <a:bodyPr wrap="none" rtlCol="0">
                  <a:spAutoFit/>
                </a:bodyPr>
                <a:lstStyle/>
                <a:p>
                  <a:r>
                    <a:rPr lang="it-IT" dirty="0"/>
                    <a:t>Modulo Velocità</a:t>
                  </a:r>
                </a:p>
              </p:txBody>
            </p:sp>
            <p:pic>
              <p:nvPicPr>
                <p:cNvPr id="32" name="Immagine 31">
                  <a:extLst>
                    <a:ext uri="{FF2B5EF4-FFF2-40B4-BE49-F238E27FC236}">
                      <a16:creationId xmlns:a16="http://schemas.microsoft.com/office/drawing/2014/main" id="{29495BB7-C4A6-CA53-4104-0BF15BA278BC}"/>
                    </a:ext>
                  </a:extLst>
                </p:cNvPr>
                <p:cNvPicPr>
                  <a:picLocks noChangeAspect="1"/>
                </p:cNvPicPr>
                <p:nvPr/>
              </p:nvPicPr>
              <p:blipFill>
                <a:blip r:embed="rId4"/>
                <a:stretch>
                  <a:fillRect/>
                </a:stretch>
              </p:blipFill>
              <p:spPr>
                <a:xfrm>
                  <a:off x="9932283" y="4738081"/>
                  <a:ext cx="1724266" cy="866896"/>
                </a:xfrm>
                <a:prstGeom prst="rect">
                  <a:avLst/>
                </a:prstGeom>
              </p:spPr>
            </p:pic>
          </p:grpSp>
          <p:cxnSp>
            <p:nvCxnSpPr>
              <p:cNvPr id="49" name="Connettore 2 48">
                <a:extLst>
                  <a:ext uri="{FF2B5EF4-FFF2-40B4-BE49-F238E27FC236}">
                    <a16:creationId xmlns:a16="http://schemas.microsoft.com/office/drawing/2014/main" id="{111D8AEB-654D-06D1-5EBA-6AA9228AF6DD}"/>
                  </a:ext>
                </a:extLst>
              </p:cNvPr>
              <p:cNvCxnSpPr/>
              <p:nvPr/>
            </p:nvCxnSpPr>
            <p:spPr>
              <a:xfrm flipV="1">
                <a:off x="7505700" y="6144797"/>
                <a:ext cx="0" cy="2336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F4560CDE-9F71-597E-F711-4E58CCBC6A51}"/>
                  </a:ext>
                </a:extLst>
              </p:cNvPr>
              <p:cNvCxnSpPr/>
              <p:nvPr/>
            </p:nvCxnSpPr>
            <p:spPr>
              <a:xfrm flipV="1">
                <a:off x="11082814" y="6144796"/>
                <a:ext cx="0" cy="2336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Gruppo 24">
            <a:extLst>
              <a:ext uri="{FF2B5EF4-FFF2-40B4-BE49-F238E27FC236}">
                <a16:creationId xmlns:a16="http://schemas.microsoft.com/office/drawing/2014/main" id="{B84F98DD-439D-29B9-9726-3ED39C8B0ABD}"/>
              </a:ext>
            </a:extLst>
          </p:cNvPr>
          <p:cNvGrpSpPr/>
          <p:nvPr/>
        </p:nvGrpSpPr>
        <p:grpSpPr>
          <a:xfrm>
            <a:off x="0" y="4055165"/>
            <a:ext cx="9403538" cy="2802835"/>
            <a:chOff x="0" y="4055165"/>
            <a:chExt cx="9403538" cy="2802835"/>
          </a:xfrm>
        </p:grpSpPr>
        <p:pic>
          <p:nvPicPr>
            <p:cNvPr id="26" name="Immagine 25">
              <a:extLst>
                <a:ext uri="{FF2B5EF4-FFF2-40B4-BE49-F238E27FC236}">
                  <a16:creationId xmlns:a16="http://schemas.microsoft.com/office/drawing/2014/main" id="{21535A26-63C5-7DA6-A04E-7E338747290C}"/>
                </a:ext>
              </a:extLst>
            </p:cNvPr>
            <p:cNvPicPr>
              <a:picLocks noChangeAspect="1"/>
            </p:cNvPicPr>
            <p:nvPr/>
          </p:nvPicPr>
          <p:blipFill>
            <a:blip r:embed="rId5"/>
            <a:stretch>
              <a:fillRect/>
            </a:stretch>
          </p:blipFill>
          <p:spPr>
            <a:xfrm>
              <a:off x="69635" y="4055165"/>
              <a:ext cx="9333903" cy="2372238"/>
            </a:xfrm>
            <a:prstGeom prst="rect">
              <a:avLst/>
            </a:prstGeom>
          </p:spPr>
        </p:pic>
        <p:pic>
          <p:nvPicPr>
            <p:cNvPr id="29" name="Immagine 28">
              <a:extLst>
                <a:ext uri="{FF2B5EF4-FFF2-40B4-BE49-F238E27FC236}">
                  <a16:creationId xmlns:a16="http://schemas.microsoft.com/office/drawing/2014/main" id="{FB09B4E6-D32E-FDDE-5AF7-26DF83E80ABC}"/>
                </a:ext>
              </a:extLst>
            </p:cNvPr>
            <p:cNvPicPr>
              <a:picLocks noChangeAspect="1"/>
            </p:cNvPicPr>
            <p:nvPr/>
          </p:nvPicPr>
          <p:blipFill>
            <a:blip r:embed="rId6"/>
            <a:stretch>
              <a:fillRect/>
            </a:stretch>
          </p:blipFill>
          <p:spPr>
            <a:xfrm>
              <a:off x="0" y="6436157"/>
              <a:ext cx="6088230" cy="421843"/>
            </a:xfrm>
            <a:prstGeom prst="rect">
              <a:avLst/>
            </a:prstGeom>
          </p:spPr>
        </p:pic>
        <p:sp>
          <p:nvSpPr>
            <p:cNvPr id="31" name="CasellaDiTesto 30">
              <a:extLst>
                <a:ext uri="{FF2B5EF4-FFF2-40B4-BE49-F238E27FC236}">
                  <a16:creationId xmlns:a16="http://schemas.microsoft.com/office/drawing/2014/main" id="{62EAD159-5A76-C41B-9D4F-8A6C64C19B28}"/>
                </a:ext>
              </a:extLst>
            </p:cNvPr>
            <p:cNvSpPr txBox="1"/>
            <p:nvPr/>
          </p:nvSpPr>
          <p:spPr>
            <a:xfrm>
              <a:off x="6456363" y="6108614"/>
              <a:ext cx="122238" cy="215444"/>
            </a:xfrm>
            <a:prstGeom prst="rect">
              <a:avLst/>
            </a:prstGeom>
            <a:solidFill>
              <a:schemeClr val="bg1"/>
            </a:solidFill>
          </p:spPr>
          <p:txBody>
            <a:bodyPr wrap="square" lIns="0" tIns="0" rIns="0" bIns="0" rtlCol="0">
              <a:spAutoFit/>
            </a:bodyPr>
            <a:lstStyle/>
            <a:p>
              <a:r>
                <a:rPr lang="it-IT" sz="1400" b="1" dirty="0">
                  <a:solidFill>
                    <a:srgbClr val="0070C0"/>
                  </a:solidFill>
                </a:rPr>
                <a:t>n</a:t>
              </a:r>
            </a:p>
          </p:txBody>
        </p:sp>
        <p:sp>
          <p:nvSpPr>
            <p:cNvPr id="34" name="CasellaDiTesto 33">
              <a:extLst>
                <a:ext uri="{FF2B5EF4-FFF2-40B4-BE49-F238E27FC236}">
                  <a16:creationId xmlns:a16="http://schemas.microsoft.com/office/drawing/2014/main" id="{D9B2486E-5DDA-538B-5E3E-5B485548215C}"/>
                </a:ext>
              </a:extLst>
            </p:cNvPr>
            <p:cNvSpPr txBox="1"/>
            <p:nvPr/>
          </p:nvSpPr>
          <p:spPr>
            <a:xfrm>
              <a:off x="2493448" y="5765714"/>
              <a:ext cx="122238" cy="215444"/>
            </a:xfrm>
            <a:prstGeom prst="rect">
              <a:avLst/>
            </a:prstGeom>
            <a:solidFill>
              <a:schemeClr val="bg1"/>
            </a:solidFill>
          </p:spPr>
          <p:txBody>
            <a:bodyPr wrap="square" lIns="0" tIns="0" rIns="0" bIns="0" rtlCol="0">
              <a:spAutoFit/>
            </a:bodyPr>
            <a:lstStyle/>
            <a:p>
              <a:r>
                <a:rPr lang="el-GR" sz="1400" b="1" dirty="0">
                  <a:solidFill>
                    <a:srgbClr val="0070C0"/>
                  </a:solidFill>
                </a:rPr>
                <a:t>ρ</a:t>
              </a:r>
              <a:endParaRPr lang="it-IT" sz="1400" b="1" dirty="0">
                <a:solidFill>
                  <a:srgbClr val="0070C0"/>
                </a:solidFill>
              </a:endParaRPr>
            </a:p>
          </p:txBody>
        </p:sp>
      </p:gr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284EA969-D778-D425-31FE-57CB89A4D34A}"/>
                  </a:ext>
                </a:extLst>
              </p:cNvPr>
              <p:cNvSpPr txBox="1"/>
              <p:nvPr/>
            </p:nvSpPr>
            <p:spPr>
              <a:xfrm>
                <a:off x="6096000" y="1231948"/>
                <a:ext cx="3177408"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𝑓</m:t>
                      </m:r>
                      <m:d>
                        <m:dPr>
                          <m:ctrlPr>
                            <a:rPr lang="it-IT" b="0" i="1" smtClean="0">
                              <a:latin typeface="Cambria Math" panose="02040503050406030204" pitchFamily="18" charset="0"/>
                            </a:rPr>
                          </m:ctrlPr>
                        </m:dPr>
                        <m:e>
                          <m:r>
                            <a:rPr lang="it-IT" b="0" i="1" smtClean="0">
                              <a:latin typeface="Cambria Math" panose="02040503050406030204" pitchFamily="18" charset="0"/>
                            </a:rPr>
                            <m:t>𝑐</m:t>
                          </m:r>
                          <m:r>
                            <a:rPr lang="it-IT" b="0" i="1" smtClean="0">
                              <a:latin typeface="Cambria Math" panose="02040503050406030204" pitchFamily="18" charset="0"/>
                            </a:rPr>
                            <m:t>,</m:t>
                          </m:r>
                          <m:r>
                            <a:rPr lang="it-IT" b="0" i="1" smtClean="0">
                              <a:latin typeface="Cambria Math" panose="02040503050406030204" pitchFamily="18" charset="0"/>
                            </a:rPr>
                            <m:t>𝑇</m:t>
                          </m:r>
                        </m:e>
                      </m:d>
                      <m:r>
                        <a:rPr lang="it-IT" b="0" i="1" smtClean="0">
                          <a:latin typeface="Cambria Math" panose="02040503050406030204" pitchFamily="18" charset="0"/>
                        </a:rPr>
                        <m:t>=</m:t>
                      </m:r>
                      <m:rad>
                        <m:radPr>
                          <m:degHide m:val="on"/>
                          <m:ctrlPr>
                            <a:rPr lang="it-IT" b="0" i="1" smtClean="0">
                              <a:latin typeface="Cambria Math" panose="02040503050406030204" pitchFamily="18" charset="0"/>
                              <a:ea typeface="Cambria Math" panose="02040503050406030204" pitchFamily="18" charset="0"/>
                            </a:rPr>
                          </m:ctrlPr>
                        </m:radPr>
                        <m:deg/>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2</m:t>
                              </m:r>
                            </m:num>
                            <m:den>
                              <m:r>
                                <a:rPr lang="it-IT" b="0" i="1" smtClean="0">
                                  <a:latin typeface="Cambria Math" panose="02040503050406030204" pitchFamily="18" charset="0"/>
                                  <a:ea typeface="Cambria Math" panose="02040503050406030204" pitchFamily="18" charset="0"/>
                                </a:rPr>
                                <m:t>𝜋</m:t>
                              </m:r>
                            </m:den>
                          </m:f>
                        </m:e>
                      </m:rad>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𝑚</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𝑘</m:t>
                                      </m:r>
                                    </m:e>
                                    <m:sub>
                                      <m:r>
                                        <a:rPr lang="it-IT" b="0" i="1" smtClean="0">
                                          <a:latin typeface="Cambria Math" panose="02040503050406030204" pitchFamily="18" charset="0"/>
                                        </a:rPr>
                                        <m:t>𝑏</m:t>
                                      </m:r>
                                    </m:sub>
                                  </m:sSub>
                                  <m:r>
                                    <a:rPr lang="it-IT" b="0" i="1" smtClean="0">
                                      <a:latin typeface="Cambria Math" panose="02040503050406030204" pitchFamily="18" charset="0"/>
                                    </a:rPr>
                                    <m:t>𝑇</m:t>
                                  </m:r>
                                </m:den>
                              </m:f>
                            </m:e>
                          </m:d>
                        </m:e>
                        <m:sup>
                          <m:f>
                            <m:fPr>
                              <m:ctrlPr>
                                <a:rPr lang="it-IT" b="0" i="1" smtClean="0">
                                  <a:latin typeface="Cambria Math" panose="02040503050406030204" pitchFamily="18" charset="0"/>
                                </a:rPr>
                              </m:ctrlPr>
                            </m:fPr>
                            <m:num>
                              <m:r>
                                <a:rPr lang="it-IT" b="0" i="1" smtClean="0">
                                  <a:latin typeface="Cambria Math" panose="02040503050406030204" pitchFamily="18" charset="0"/>
                                </a:rPr>
                                <m:t>3</m:t>
                              </m:r>
                            </m:num>
                            <m:den>
                              <m:r>
                                <a:rPr lang="it-IT" b="0" i="1" smtClean="0">
                                  <a:latin typeface="Cambria Math" panose="02040503050406030204" pitchFamily="18" charset="0"/>
                                </a:rPr>
                                <m:t>2</m:t>
                              </m:r>
                            </m:den>
                          </m:f>
                        </m:sup>
                      </m:sSup>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2</m:t>
                          </m:r>
                        </m:sup>
                      </m:sSup>
                      <m:r>
                        <a:rPr lang="it-IT" b="0" i="0"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m:t>
                          </m:r>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r>
                                    <a:rPr lang="it-IT" b="0" i="1" smtClean="0">
                                      <a:latin typeface="Cambria Math" panose="02040503050406030204" pitchFamily="18" charset="0"/>
                                    </a:rPr>
                                    <m:t> </m:t>
                                  </m:r>
                                  <m:r>
                                    <a:rPr lang="it-IT" b="0" i="1" smtClean="0">
                                      <a:latin typeface="Cambria Math" panose="02040503050406030204" pitchFamily="18" charset="0"/>
                                    </a:rPr>
                                    <m:t>𝑐</m:t>
                                  </m:r>
                                </m:e>
                                <m:sup>
                                  <m:r>
                                    <a:rPr lang="it-IT" b="0" i="1" smtClean="0">
                                      <a:latin typeface="Cambria Math" panose="02040503050406030204" pitchFamily="18" charset="0"/>
                                    </a:rPr>
                                    <m:t>2</m:t>
                                  </m:r>
                                </m:sup>
                              </m:sSup>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2 </m:t>
                                  </m:r>
                                  <m:r>
                                    <a:rPr lang="it-IT" b="0" i="1" smtClean="0">
                                      <a:latin typeface="Cambria Math" panose="02040503050406030204" pitchFamily="18" charset="0"/>
                                    </a:rPr>
                                    <m:t>𝑘</m:t>
                                  </m:r>
                                </m:e>
                                <m:sub>
                                  <m:r>
                                    <a:rPr lang="it-IT" b="0" i="1" smtClean="0">
                                      <a:latin typeface="Cambria Math" panose="02040503050406030204" pitchFamily="18" charset="0"/>
                                    </a:rPr>
                                    <m:t>𝑏</m:t>
                                  </m:r>
                                </m:sub>
                              </m:sSub>
                              <m:r>
                                <a:rPr lang="it-IT" b="0" i="1" smtClean="0">
                                  <a:latin typeface="Cambria Math" panose="02040503050406030204" pitchFamily="18" charset="0"/>
                                </a:rPr>
                                <m:t>𝑇</m:t>
                              </m:r>
                            </m:den>
                          </m:f>
                        </m:sup>
                      </m:sSup>
                    </m:oMath>
                  </m:oMathPara>
                </a14:m>
                <a:endParaRPr lang="en-US" dirty="0"/>
              </a:p>
            </p:txBody>
          </p:sp>
        </mc:Choice>
        <mc:Fallback xmlns="">
          <p:sp>
            <p:nvSpPr>
              <p:cNvPr id="48" name="CasellaDiTesto 47">
                <a:extLst>
                  <a:ext uri="{FF2B5EF4-FFF2-40B4-BE49-F238E27FC236}">
                    <a16:creationId xmlns:a16="http://schemas.microsoft.com/office/drawing/2014/main" id="{284EA969-D778-D425-31FE-57CB89A4D34A}"/>
                  </a:ext>
                </a:extLst>
              </p:cNvPr>
              <p:cNvSpPr txBox="1">
                <a:spLocks noRot="1" noChangeAspect="1" noMove="1" noResize="1" noEditPoints="1" noAdjustHandles="1" noChangeArrowheads="1" noChangeShapeType="1" noTextEdit="1"/>
              </p:cNvSpPr>
              <p:nvPr/>
            </p:nvSpPr>
            <p:spPr>
              <a:xfrm>
                <a:off x="6096000" y="1231948"/>
                <a:ext cx="3177408" cy="829779"/>
              </a:xfrm>
              <a:prstGeom prst="rect">
                <a:avLst/>
              </a:prstGeom>
              <a:blipFill>
                <a:blip r:embed="rId7"/>
                <a:stretch>
                  <a:fillRect b="-735"/>
                </a:stretch>
              </a:blipFill>
            </p:spPr>
            <p:txBody>
              <a:bodyPr/>
              <a:lstStyle/>
              <a:p>
                <a:r>
                  <a:rPr lang="en-US">
                    <a:noFill/>
                  </a:rPr>
                  <a:t> </a:t>
                </a:r>
              </a:p>
            </p:txBody>
          </p:sp>
        </mc:Fallback>
      </mc:AlternateContent>
      <p:sp>
        <p:nvSpPr>
          <p:cNvPr id="52" name="CasellaDiTesto 51">
            <a:extLst>
              <a:ext uri="{FF2B5EF4-FFF2-40B4-BE49-F238E27FC236}">
                <a16:creationId xmlns:a16="http://schemas.microsoft.com/office/drawing/2014/main" id="{162287D6-6E44-4C4B-872F-C2AACD15D2B1}"/>
              </a:ext>
            </a:extLst>
          </p:cNvPr>
          <p:cNvSpPr txBox="1"/>
          <p:nvPr/>
        </p:nvSpPr>
        <p:spPr>
          <a:xfrm>
            <a:off x="6336113" y="2222122"/>
            <a:ext cx="2697182" cy="307777"/>
          </a:xfrm>
          <a:prstGeom prst="rect">
            <a:avLst/>
          </a:prstGeom>
          <a:noFill/>
        </p:spPr>
        <p:txBody>
          <a:bodyPr wrap="square" rtlCol="0">
            <a:spAutoFit/>
          </a:bodyPr>
          <a:lstStyle/>
          <a:p>
            <a:r>
              <a:rPr lang="it-IT" sz="1400" dirty="0"/>
              <a:t>Si può sostituire m → M e </a:t>
            </a:r>
            <a:r>
              <a:rPr lang="it-IT" sz="1400" dirty="0" err="1"/>
              <a:t>k</a:t>
            </a:r>
            <a:r>
              <a:rPr lang="it-IT" sz="1400" baseline="-25000" dirty="0" err="1"/>
              <a:t>B</a:t>
            </a:r>
            <a:r>
              <a:rPr lang="it-IT" sz="1400" dirty="0"/>
              <a:t> → R</a:t>
            </a:r>
          </a:p>
        </p:txBody>
      </p:sp>
      <p:sp>
        <p:nvSpPr>
          <p:cNvPr id="53" name="Ovale 52">
            <a:extLst>
              <a:ext uri="{FF2B5EF4-FFF2-40B4-BE49-F238E27FC236}">
                <a16:creationId xmlns:a16="http://schemas.microsoft.com/office/drawing/2014/main" id="{05CE5944-E084-3000-1BE4-BDC4F3130E69}"/>
              </a:ext>
            </a:extLst>
          </p:cNvPr>
          <p:cNvSpPr/>
          <p:nvPr/>
        </p:nvSpPr>
        <p:spPr>
          <a:xfrm>
            <a:off x="2224442" y="893527"/>
            <a:ext cx="108000" cy="108000"/>
          </a:xfrm>
          <a:prstGeom prst="ellipse">
            <a:avLst/>
          </a:prstGeom>
          <a:solidFill>
            <a:srgbClr val="E3061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e 53">
            <a:extLst>
              <a:ext uri="{FF2B5EF4-FFF2-40B4-BE49-F238E27FC236}">
                <a16:creationId xmlns:a16="http://schemas.microsoft.com/office/drawing/2014/main" id="{DFC8DCFE-1FE4-547D-0A65-B30B54A07B4A}"/>
              </a:ext>
            </a:extLst>
          </p:cNvPr>
          <p:cNvSpPr/>
          <p:nvPr/>
        </p:nvSpPr>
        <p:spPr>
          <a:xfrm>
            <a:off x="2455532" y="1083442"/>
            <a:ext cx="108000" cy="108000"/>
          </a:xfrm>
          <a:prstGeom prst="ellipse">
            <a:avLst/>
          </a:prstGeom>
          <a:solidFill>
            <a:srgbClr val="E3061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e 54">
            <a:extLst>
              <a:ext uri="{FF2B5EF4-FFF2-40B4-BE49-F238E27FC236}">
                <a16:creationId xmlns:a16="http://schemas.microsoft.com/office/drawing/2014/main" id="{FFA6BA1B-69A7-DB5E-3890-E23619B820FE}"/>
              </a:ext>
            </a:extLst>
          </p:cNvPr>
          <p:cNvSpPr/>
          <p:nvPr/>
        </p:nvSpPr>
        <p:spPr>
          <a:xfrm>
            <a:off x="2629250" y="1338603"/>
            <a:ext cx="108000" cy="108000"/>
          </a:xfrm>
          <a:prstGeom prst="ellipse">
            <a:avLst/>
          </a:prstGeom>
          <a:solidFill>
            <a:srgbClr val="E3061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17FDE402-9570-F727-971F-787F08B1191B}"/>
                  </a:ext>
                </a:extLst>
              </p:cNvPr>
              <p:cNvSpPr txBox="1"/>
              <p:nvPr/>
            </p:nvSpPr>
            <p:spPr>
              <a:xfrm>
                <a:off x="2200419" y="662440"/>
                <a:ext cx="1626792" cy="261610"/>
              </a:xfrm>
              <a:prstGeom prst="rect">
                <a:avLst/>
              </a:prstGeom>
              <a:noFill/>
            </p:spPr>
            <p:txBody>
              <a:bodyPr wrap="none" rtlCol="0">
                <a:spAutoFit/>
              </a:bodyPr>
              <a:lstStyle/>
              <a:p>
                <a:r>
                  <a:rPr lang="it-IT" sz="1100" dirty="0"/>
                  <a:t>Velocità più probabile </a:t>
                </a:r>
                <a14:m>
                  <m:oMath xmlns:m="http://schemas.openxmlformats.org/officeDocument/2006/math">
                    <m:sSub>
                      <m:sSubPr>
                        <m:ctrlPr>
                          <a:rPr lang="it-IT" sz="1100" b="0" i="1" smtClean="0">
                            <a:latin typeface="Cambria Math" panose="02040503050406030204" pitchFamily="18" charset="0"/>
                          </a:rPr>
                        </m:ctrlPr>
                      </m:sSubPr>
                      <m:e>
                        <m:r>
                          <m:rPr>
                            <m:sty m:val="p"/>
                          </m:rPr>
                          <a:rPr lang="it-IT" sz="1100" b="0" i="0" smtClean="0">
                            <a:latin typeface="Cambria Math" panose="02040503050406030204" pitchFamily="18" charset="0"/>
                          </a:rPr>
                          <m:t>c</m:t>
                        </m:r>
                      </m:e>
                      <m:sub>
                        <m:r>
                          <m:rPr>
                            <m:sty m:val="p"/>
                          </m:rPr>
                          <a:rPr lang="it-IT" sz="1100" b="0" i="0" smtClean="0">
                            <a:latin typeface="Cambria Math" panose="02040503050406030204" pitchFamily="18" charset="0"/>
                          </a:rPr>
                          <m:t>w</m:t>
                        </m:r>
                      </m:sub>
                    </m:sSub>
                  </m:oMath>
                </a14:m>
                <a:endParaRPr lang="en-US" sz="1100" baseline="-25000" dirty="0"/>
              </a:p>
            </p:txBody>
          </p:sp>
        </mc:Choice>
        <mc:Fallback xmlns="">
          <p:sp>
            <p:nvSpPr>
              <p:cNvPr id="56" name="CasellaDiTesto 55">
                <a:extLst>
                  <a:ext uri="{FF2B5EF4-FFF2-40B4-BE49-F238E27FC236}">
                    <a16:creationId xmlns:a16="http://schemas.microsoft.com/office/drawing/2014/main" id="{17FDE402-9570-F727-971F-787F08B1191B}"/>
                  </a:ext>
                </a:extLst>
              </p:cNvPr>
              <p:cNvSpPr txBox="1">
                <a:spLocks noRot="1" noChangeAspect="1" noMove="1" noResize="1" noEditPoints="1" noAdjustHandles="1" noChangeArrowheads="1" noChangeShapeType="1" noTextEdit="1"/>
              </p:cNvSpPr>
              <p:nvPr/>
            </p:nvSpPr>
            <p:spPr>
              <a:xfrm>
                <a:off x="2200419" y="662440"/>
                <a:ext cx="1626792" cy="261610"/>
              </a:xfrm>
              <a:prstGeom prst="rect">
                <a:avLst/>
              </a:prstGeom>
              <a:blipFill>
                <a:blip r:embed="rId8"/>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0D834C25-C8A9-ABEA-D9B4-164130E89669}"/>
                  </a:ext>
                </a:extLst>
              </p:cNvPr>
              <p:cNvSpPr txBox="1"/>
              <p:nvPr/>
            </p:nvSpPr>
            <p:spPr>
              <a:xfrm>
                <a:off x="2449987" y="899900"/>
                <a:ext cx="1134926" cy="261610"/>
              </a:xfrm>
              <a:prstGeom prst="rect">
                <a:avLst/>
              </a:prstGeom>
              <a:noFill/>
            </p:spPr>
            <p:txBody>
              <a:bodyPr wrap="none" rtlCol="0">
                <a:spAutoFit/>
              </a:bodyPr>
              <a:lstStyle/>
              <a:p>
                <a:r>
                  <a:rPr lang="it-IT" sz="1100" dirty="0"/>
                  <a:t>Velocità media </a:t>
                </a:r>
                <a14:m>
                  <m:oMath xmlns:m="http://schemas.openxmlformats.org/officeDocument/2006/math">
                    <m:acc>
                      <m:accPr>
                        <m:chr m:val="̅"/>
                        <m:ctrlPr>
                          <a:rPr lang="it-IT" sz="1100" i="1" smtClean="0">
                            <a:latin typeface="Cambria Math" panose="02040503050406030204" pitchFamily="18" charset="0"/>
                          </a:rPr>
                        </m:ctrlPr>
                      </m:accPr>
                      <m:e>
                        <m:r>
                          <m:rPr>
                            <m:sty m:val="p"/>
                          </m:rPr>
                          <a:rPr lang="it-IT" sz="1100" b="0" i="0" smtClean="0">
                            <a:latin typeface="Cambria Math" panose="02040503050406030204" pitchFamily="18" charset="0"/>
                          </a:rPr>
                          <m:t>c</m:t>
                        </m:r>
                      </m:e>
                    </m:acc>
                  </m:oMath>
                </a14:m>
                <a:endParaRPr lang="en-US" sz="1100" baseline="-25000" dirty="0"/>
              </a:p>
            </p:txBody>
          </p:sp>
        </mc:Choice>
        <mc:Fallback xmlns="">
          <p:sp>
            <p:nvSpPr>
              <p:cNvPr id="57" name="CasellaDiTesto 56">
                <a:extLst>
                  <a:ext uri="{FF2B5EF4-FFF2-40B4-BE49-F238E27FC236}">
                    <a16:creationId xmlns:a16="http://schemas.microsoft.com/office/drawing/2014/main" id="{0D834C25-C8A9-ABEA-D9B4-164130E89669}"/>
                  </a:ext>
                </a:extLst>
              </p:cNvPr>
              <p:cNvSpPr txBox="1">
                <a:spLocks noRot="1" noChangeAspect="1" noMove="1" noResize="1" noEditPoints="1" noAdjustHandles="1" noChangeArrowheads="1" noChangeShapeType="1" noTextEdit="1"/>
              </p:cNvSpPr>
              <p:nvPr/>
            </p:nvSpPr>
            <p:spPr>
              <a:xfrm>
                <a:off x="2449987" y="899900"/>
                <a:ext cx="1134926" cy="261610"/>
              </a:xfrm>
              <a:prstGeom prst="rect">
                <a:avLst/>
              </a:prstGeom>
              <a:blipFill>
                <a:blip r:embed="rId9"/>
                <a:stretch>
                  <a:fillRect r="-7527"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51A6A17A-37AB-C99A-8B70-E3B16C888ECD}"/>
                  </a:ext>
                </a:extLst>
              </p:cNvPr>
              <p:cNvSpPr txBox="1"/>
              <p:nvPr/>
            </p:nvSpPr>
            <p:spPr>
              <a:xfrm>
                <a:off x="2681077" y="1091141"/>
                <a:ext cx="1851469" cy="261610"/>
              </a:xfrm>
              <a:prstGeom prst="rect">
                <a:avLst/>
              </a:prstGeom>
              <a:noFill/>
            </p:spPr>
            <p:txBody>
              <a:bodyPr wrap="none" rtlCol="0">
                <a:spAutoFit/>
              </a:bodyPr>
              <a:lstStyle/>
              <a:p>
                <a:r>
                  <a:rPr lang="it-IT" sz="1100" dirty="0"/>
                  <a:t>Velocità media quadrati </a:t>
                </a:r>
                <a14:m>
                  <m:oMath xmlns:m="http://schemas.openxmlformats.org/officeDocument/2006/math">
                    <m:sSub>
                      <m:sSubPr>
                        <m:ctrlPr>
                          <a:rPr lang="it-IT" sz="1100" b="0" i="1" smtClean="0">
                            <a:latin typeface="Cambria Math" panose="02040503050406030204" pitchFamily="18" charset="0"/>
                          </a:rPr>
                        </m:ctrlPr>
                      </m:sSubPr>
                      <m:e>
                        <m:r>
                          <a:rPr lang="it-IT" sz="1100" i="1" smtClean="0">
                            <a:latin typeface="Cambria Math" panose="02040503050406030204" pitchFamily="18" charset="0"/>
                          </a:rPr>
                          <m:t>𝑐</m:t>
                        </m:r>
                      </m:e>
                      <m:sub>
                        <m:r>
                          <a:rPr lang="it-IT" sz="1100" b="0" i="1" smtClean="0">
                            <a:latin typeface="Cambria Math" panose="02040503050406030204" pitchFamily="18" charset="0"/>
                          </a:rPr>
                          <m:t>𝑟𝑚𝑠</m:t>
                        </m:r>
                      </m:sub>
                    </m:sSub>
                  </m:oMath>
                </a14:m>
                <a:endParaRPr lang="en-US" sz="1100" baseline="-25000" dirty="0"/>
              </a:p>
            </p:txBody>
          </p:sp>
        </mc:Choice>
        <mc:Fallback xmlns="">
          <p:sp>
            <p:nvSpPr>
              <p:cNvPr id="58" name="CasellaDiTesto 57">
                <a:extLst>
                  <a:ext uri="{FF2B5EF4-FFF2-40B4-BE49-F238E27FC236}">
                    <a16:creationId xmlns:a16="http://schemas.microsoft.com/office/drawing/2014/main" id="{51A6A17A-37AB-C99A-8B70-E3B16C888ECD}"/>
                  </a:ext>
                </a:extLst>
              </p:cNvPr>
              <p:cNvSpPr txBox="1">
                <a:spLocks noRot="1" noChangeAspect="1" noMove="1" noResize="1" noEditPoints="1" noAdjustHandles="1" noChangeArrowheads="1" noChangeShapeType="1" noTextEdit="1"/>
              </p:cNvSpPr>
              <p:nvPr/>
            </p:nvSpPr>
            <p:spPr>
              <a:xfrm>
                <a:off x="2681077" y="1091141"/>
                <a:ext cx="1851469" cy="261610"/>
              </a:xfrm>
              <a:prstGeom prst="rect">
                <a:avLst/>
              </a:prstGeom>
              <a:blipFill>
                <a:blip r:embed="rId10"/>
                <a:stretch>
                  <a:fillRect b="-16279"/>
                </a:stretch>
              </a:blipFill>
            </p:spPr>
            <p:txBody>
              <a:bodyPr/>
              <a:lstStyle/>
              <a:p>
                <a:r>
                  <a:rPr lang="en-US">
                    <a:noFill/>
                  </a:rPr>
                  <a:t> </a:t>
                </a:r>
              </a:p>
            </p:txBody>
          </p:sp>
        </mc:Fallback>
      </mc:AlternateContent>
      <p:sp>
        <p:nvSpPr>
          <p:cNvPr id="60" name="Rettangolo 59">
            <a:extLst>
              <a:ext uri="{FF2B5EF4-FFF2-40B4-BE49-F238E27FC236}">
                <a16:creationId xmlns:a16="http://schemas.microsoft.com/office/drawing/2014/main" id="{86608028-8233-2875-CB22-79BD6CAFFE6D}"/>
              </a:ext>
            </a:extLst>
          </p:cNvPr>
          <p:cNvSpPr/>
          <p:nvPr/>
        </p:nvSpPr>
        <p:spPr>
          <a:xfrm>
            <a:off x="7312819" y="5021423"/>
            <a:ext cx="66675" cy="935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asellaDiTesto 60">
            <a:extLst>
              <a:ext uri="{FF2B5EF4-FFF2-40B4-BE49-F238E27FC236}">
                <a16:creationId xmlns:a16="http://schemas.microsoft.com/office/drawing/2014/main" id="{FCABACE2-B80D-9C95-3DEC-3E3D9CEBC1D9}"/>
              </a:ext>
            </a:extLst>
          </p:cNvPr>
          <p:cNvSpPr txBox="1"/>
          <p:nvPr/>
        </p:nvSpPr>
        <p:spPr>
          <a:xfrm>
            <a:off x="7618203" y="5021423"/>
            <a:ext cx="1016625" cy="246221"/>
          </a:xfrm>
          <a:prstGeom prst="rect">
            <a:avLst/>
          </a:prstGeom>
          <a:noFill/>
        </p:spPr>
        <p:txBody>
          <a:bodyPr wrap="none" rtlCol="0">
            <a:spAutoFit/>
          </a:bodyPr>
          <a:lstStyle/>
          <a:p>
            <a:r>
              <a:rPr lang="it-IT" sz="1000" b="1" dirty="0" err="1">
                <a:solidFill>
                  <a:srgbClr val="0070C0"/>
                </a:solidFill>
              </a:rPr>
              <a:t>C</a:t>
            </a:r>
            <a:r>
              <a:rPr lang="it-IT" sz="1000" b="1" baseline="-25000" dirty="0" err="1">
                <a:solidFill>
                  <a:srgbClr val="0070C0"/>
                </a:solidFill>
              </a:rPr>
              <a:t>rms</a:t>
            </a:r>
            <a:r>
              <a:rPr lang="it-IT" sz="1000" b="1" dirty="0">
                <a:solidFill>
                  <a:srgbClr val="0070C0"/>
                </a:solidFill>
              </a:rPr>
              <a:t> = 502 [m/s]</a:t>
            </a:r>
            <a:endParaRPr lang="en-US" sz="1000" b="1" dirty="0">
              <a:solidFill>
                <a:srgbClr val="0070C0"/>
              </a:solidFill>
            </a:endParaRPr>
          </a:p>
        </p:txBody>
      </p:sp>
      <p:sp>
        <p:nvSpPr>
          <p:cNvPr id="62" name="CasellaDiTesto 61">
            <a:extLst>
              <a:ext uri="{FF2B5EF4-FFF2-40B4-BE49-F238E27FC236}">
                <a16:creationId xmlns:a16="http://schemas.microsoft.com/office/drawing/2014/main" id="{9E629D48-6D1B-40AC-2372-78B4DE8B88B3}"/>
              </a:ext>
            </a:extLst>
          </p:cNvPr>
          <p:cNvSpPr txBox="1"/>
          <p:nvPr/>
        </p:nvSpPr>
        <p:spPr>
          <a:xfrm>
            <a:off x="8847333" y="4712349"/>
            <a:ext cx="503664" cy="246221"/>
          </a:xfrm>
          <a:prstGeom prst="rect">
            <a:avLst/>
          </a:prstGeom>
          <a:noFill/>
        </p:spPr>
        <p:txBody>
          <a:bodyPr wrap="none" rtlCol="0">
            <a:spAutoFit/>
          </a:bodyPr>
          <a:lstStyle/>
          <a:p>
            <a:r>
              <a:rPr lang="it-IT" sz="1000" b="1" dirty="0">
                <a:solidFill>
                  <a:srgbClr val="0070C0"/>
                </a:solidFill>
              </a:rPr>
              <a:t>100 %</a:t>
            </a:r>
            <a:endParaRPr lang="en-US" sz="1000" b="1" dirty="0">
              <a:solidFill>
                <a:srgbClr val="0070C0"/>
              </a:solidFill>
            </a:endParaRPr>
          </a:p>
        </p:txBody>
      </p:sp>
      <p:sp>
        <p:nvSpPr>
          <p:cNvPr id="63" name="CasellaDiTesto 62">
            <a:extLst>
              <a:ext uri="{FF2B5EF4-FFF2-40B4-BE49-F238E27FC236}">
                <a16:creationId xmlns:a16="http://schemas.microsoft.com/office/drawing/2014/main" id="{40817894-0CF2-AFF5-2774-E36E4345BE5A}"/>
              </a:ext>
            </a:extLst>
          </p:cNvPr>
          <p:cNvSpPr txBox="1"/>
          <p:nvPr/>
        </p:nvSpPr>
        <p:spPr>
          <a:xfrm>
            <a:off x="8913057" y="4369449"/>
            <a:ext cx="437940" cy="246221"/>
          </a:xfrm>
          <a:prstGeom prst="rect">
            <a:avLst/>
          </a:prstGeom>
          <a:noFill/>
        </p:spPr>
        <p:txBody>
          <a:bodyPr wrap="none" rtlCol="0">
            <a:spAutoFit/>
          </a:bodyPr>
          <a:lstStyle/>
          <a:p>
            <a:r>
              <a:rPr lang="it-IT" sz="1000" b="1" dirty="0">
                <a:solidFill>
                  <a:srgbClr val="0070C0"/>
                </a:solidFill>
              </a:rPr>
              <a:t>88 %</a:t>
            </a:r>
            <a:endParaRPr lang="en-US" sz="1000" b="1" dirty="0">
              <a:solidFill>
                <a:srgbClr val="0070C0"/>
              </a:solidFill>
            </a:endParaRPr>
          </a:p>
        </p:txBody>
      </p:sp>
      <p:sp>
        <p:nvSpPr>
          <p:cNvPr id="64" name="CasellaDiTesto 63">
            <a:extLst>
              <a:ext uri="{FF2B5EF4-FFF2-40B4-BE49-F238E27FC236}">
                <a16:creationId xmlns:a16="http://schemas.microsoft.com/office/drawing/2014/main" id="{6059FAED-B25F-59C0-C5FF-819745CC1222}"/>
              </a:ext>
            </a:extLst>
          </p:cNvPr>
          <p:cNvSpPr txBox="1"/>
          <p:nvPr/>
        </p:nvSpPr>
        <p:spPr>
          <a:xfrm>
            <a:off x="8847333" y="5016979"/>
            <a:ext cx="503664" cy="246221"/>
          </a:xfrm>
          <a:prstGeom prst="rect">
            <a:avLst/>
          </a:prstGeom>
          <a:noFill/>
        </p:spPr>
        <p:txBody>
          <a:bodyPr wrap="none" rtlCol="0">
            <a:spAutoFit/>
          </a:bodyPr>
          <a:lstStyle/>
          <a:p>
            <a:r>
              <a:rPr lang="it-IT" sz="1000" b="1" dirty="0">
                <a:solidFill>
                  <a:srgbClr val="0070C0"/>
                </a:solidFill>
              </a:rPr>
              <a:t>108 %</a:t>
            </a:r>
            <a:endParaRPr lang="en-US" sz="1000" b="1" dirty="0">
              <a:solidFill>
                <a:srgbClr val="0070C0"/>
              </a:solidFill>
            </a:endParaRPr>
          </a:p>
        </p:txBody>
      </p:sp>
      <p:sp>
        <p:nvSpPr>
          <p:cNvPr id="4" name="CasellaDiTesto 3">
            <a:extLst>
              <a:ext uri="{FF2B5EF4-FFF2-40B4-BE49-F238E27FC236}">
                <a16:creationId xmlns:a16="http://schemas.microsoft.com/office/drawing/2014/main" id="{D30A7BB2-54EA-1C8D-4EDA-E9AA04E04C08}"/>
              </a:ext>
            </a:extLst>
          </p:cNvPr>
          <p:cNvSpPr txBox="1"/>
          <p:nvPr/>
        </p:nvSpPr>
        <p:spPr>
          <a:xfrm>
            <a:off x="7353926" y="3516988"/>
            <a:ext cx="4023084" cy="369332"/>
          </a:xfrm>
          <a:prstGeom prst="rect">
            <a:avLst/>
          </a:prstGeom>
          <a:noFill/>
        </p:spPr>
        <p:txBody>
          <a:bodyPr wrap="square">
            <a:spAutoFit/>
          </a:bodyPr>
          <a:lstStyle/>
          <a:p>
            <a:r>
              <a:rPr lang="en-US" dirty="0"/>
              <a:t>“</a:t>
            </a:r>
            <a:r>
              <a:rPr lang="en-US" dirty="0" err="1"/>
              <a:t>più</a:t>
            </a:r>
            <a:r>
              <a:rPr lang="en-US" dirty="0"/>
              <a:t> </a:t>
            </a:r>
            <a:r>
              <a:rPr lang="en-US" dirty="0" err="1"/>
              <a:t>probabile</a:t>
            </a:r>
            <a:r>
              <a:rPr lang="en-US" dirty="0"/>
              <a:t>” →“</a:t>
            </a:r>
            <a:r>
              <a:rPr lang="en-US" dirty="0" err="1"/>
              <a:t>wahrscheinlichsten</a:t>
            </a:r>
            <a:r>
              <a:rPr lang="en-US" dirty="0"/>
              <a:t>”</a:t>
            </a:r>
          </a:p>
        </p:txBody>
      </p:sp>
    </p:spTree>
    <p:extLst>
      <p:ext uri="{BB962C8B-B14F-4D97-AF65-F5344CB8AC3E}">
        <p14:creationId xmlns:p14="http://schemas.microsoft.com/office/powerpoint/2010/main" val="325798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52B50-0EA4-A018-4113-1C08CC3F6A95}"/>
              </a:ext>
            </a:extLst>
          </p:cNvPr>
          <p:cNvSpPr>
            <a:spLocks noGrp="1"/>
          </p:cNvSpPr>
          <p:nvPr>
            <p:ph type="title"/>
          </p:nvPr>
        </p:nvSpPr>
        <p:spPr>
          <a:xfrm>
            <a:off x="206778" y="58620"/>
            <a:ext cx="6117824" cy="686521"/>
          </a:xfrm>
        </p:spPr>
        <p:txBody>
          <a:bodyPr>
            <a:normAutofit fontScale="90000"/>
          </a:bodyPr>
          <a:lstStyle/>
          <a:p>
            <a:r>
              <a:rPr lang="it-IT" sz="3200" dirty="0"/>
              <a:t>Distribuzione di velocità a confronto</a:t>
            </a:r>
          </a:p>
        </p:txBody>
      </p:sp>
      <p:sp>
        <p:nvSpPr>
          <p:cNvPr id="6" name="Subtitle 2">
            <a:extLst>
              <a:ext uri="{FF2B5EF4-FFF2-40B4-BE49-F238E27FC236}">
                <a16:creationId xmlns:a16="http://schemas.microsoft.com/office/drawing/2014/main" id="{54BE7991-84E8-C886-02CE-F4263458F32C}"/>
              </a:ext>
            </a:extLst>
          </p:cNvPr>
          <p:cNvSpPr txBox="1">
            <a:spLocks/>
          </p:cNvSpPr>
          <p:nvPr/>
        </p:nvSpPr>
        <p:spPr>
          <a:xfrm>
            <a:off x="6815504" y="1056689"/>
            <a:ext cx="3940254" cy="49693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None/>
            </a:pPr>
            <a:r>
              <a:rPr lang="en-US" sz="2000" dirty="0"/>
              <a:t>La </a:t>
            </a:r>
            <a:r>
              <a:rPr lang="en-US" sz="2000" dirty="0" err="1"/>
              <a:t>velocità</a:t>
            </a:r>
            <a:r>
              <a:rPr lang="en-US" sz="2000" dirty="0"/>
              <a:t> </a:t>
            </a:r>
            <a:r>
              <a:rPr lang="en-US" sz="2000" dirty="0" err="1"/>
              <a:t>dipende</a:t>
            </a:r>
            <a:r>
              <a:rPr lang="en-US" sz="2000" dirty="0"/>
              <a:t> </a:t>
            </a:r>
            <a:r>
              <a:rPr lang="en-US" sz="2000" dirty="0" err="1"/>
              <a:t>dalla</a:t>
            </a:r>
            <a:r>
              <a:rPr lang="en-US" sz="2000" dirty="0"/>
              <a:t> </a:t>
            </a:r>
            <a:r>
              <a:rPr lang="en-US" sz="2000" dirty="0" err="1"/>
              <a:t>massa</a:t>
            </a:r>
            <a:endParaRPr lang="en-US" sz="2000" dirty="0"/>
          </a:p>
        </p:txBody>
      </p:sp>
      <p:sp>
        <p:nvSpPr>
          <p:cNvPr id="5" name="Subtitle 2">
            <a:extLst>
              <a:ext uri="{FF2B5EF4-FFF2-40B4-BE49-F238E27FC236}">
                <a16:creationId xmlns:a16="http://schemas.microsoft.com/office/drawing/2014/main" id="{E0B05EE3-AE18-2A2D-A290-BE765AEFAAE4}"/>
              </a:ext>
            </a:extLst>
          </p:cNvPr>
          <p:cNvSpPr txBox="1">
            <a:spLocks/>
          </p:cNvSpPr>
          <p:nvPr/>
        </p:nvSpPr>
        <p:spPr>
          <a:xfrm>
            <a:off x="36894" y="1133477"/>
            <a:ext cx="5381895" cy="50772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000" dirty="0"/>
              <a:t>La </a:t>
            </a:r>
            <a:r>
              <a:rPr lang="en-US" sz="2000" dirty="0" err="1"/>
              <a:t>velocità</a:t>
            </a:r>
            <a:r>
              <a:rPr lang="en-US" sz="2000" dirty="0"/>
              <a:t> </a:t>
            </a:r>
            <a:r>
              <a:rPr lang="en-US" sz="2000" dirty="0" err="1"/>
              <a:t>dipende</a:t>
            </a:r>
            <a:r>
              <a:rPr lang="en-US" sz="2000" dirty="0"/>
              <a:t> </a:t>
            </a:r>
            <a:r>
              <a:rPr lang="en-US" sz="2000" dirty="0" err="1"/>
              <a:t>dalla</a:t>
            </a:r>
            <a:r>
              <a:rPr lang="en-US" sz="2000" dirty="0"/>
              <a:t> </a:t>
            </a:r>
            <a:r>
              <a:rPr lang="en-US" sz="2000" dirty="0" err="1"/>
              <a:t>temperatura</a:t>
            </a:r>
            <a:endParaRPr lang="en-US" sz="2000" dirty="0"/>
          </a:p>
          <a:p>
            <a:pPr marL="457200" lvl="1" indent="0">
              <a:buNone/>
            </a:pPr>
            <a:endParaRPr lang="sv-SE" sz="1050" i="1" dirty="0">
              <a:latin typeface="Cambria Math" panose="02040503050406030204" pitchFamily="18" charset="0"/>
            </a:endParaRPr>
          </a:p>
          <a:p>
            <a:pPr marL="457200" lvl="1" indent="0">
              <a:buNone/>
            </a:pPr>
            <a:endParaRPr lang="en-US" sz="1800" i="1" dirty="0">
              <a:latin typeface="Cambria Math" panose="02040503050406030204" pitchFamily="18" charset="0"/>
            </a:endParaRPr>
          </a:p>
        </p:txBody>
      </p:sp>
      <p:sp>
        <p:nvSpPr>
          <p:cNvPr id="3" name="CasellaDiTesto 2">
            <a:extLst>
              <a:ext uri="{FF2B5EF4-FFF2-40B4-BE49-F238E27FC236}">
                <a16:creationId xmlns:a16="http://schemas.microsoft.com/office/drawing/2014/main" id="{DC40C3A6-13F0-3095-8CF2-A8756F1A7850}"/>
              </a:ext>
            </a:extLst>
          </p:cNvPr>
          <p:cNvSpPr txBox="1"/>
          <p:nvPr/>
        </p:nvSpPr>
        <p:spPr>
          <a:xfrm>
            <a:off x="1093694" y="5938127"/>
            <a:ext cx="9735669" cy="510778"/>
          </a:xfrm>
          <a:prstGeom prst="roundRect">
            <a:avLst/>
          </a:prstGeom>
          <a:solidFill>
            <a:srgbClr val="0070C0"/>
          </a:solidFill>
        </p:spPr>
        <p:txBody>
          <a:bodyPr wrap="square" rtlCol="0">
            <a:spAutoFit/>
          </a:bodyPr>
          <a:lstStyle>
            <a:defPPr>
              <a:defRPr lang="it-IT"/>
            </a:defPPr>
            <a:lvl1pPr algn="ctr">
              <a:defRPr sz="2400" b="1">
                <a:solidFill>
                  <a:schemeClr val="bg1"/>
                </a:solidFill>
                <a:cs typeface="Arial" panose="020B0604020202020204" pitchFamily="34" charset="0"/>
              </a:defRPr>
            </a:lvl1pPr>
          </a:lstStyle>
          <a:p>
            <a:r>
              <a:rPr lang="it-IT" dirty="0"/>
              <a:t>I gas leggeri sono estremamente veloci e con un ampio spettro di velocità</a:t>
            </a:r>
          </a:p>
        </p:txBody>
      </p:sp>
      <p:pic>
        <p:nvPicPr>
          <p:cNvPr id="9" name="Immagine 8">
            <a:extLst>
              <a:ext uri="{FF2B5EF4-FFF2-40B4-BE49-F238E27FC236}">
                <a16:creationId xmlns:a16="http://schemas.microsoft.com/office/drawing/2014/main" id="{D42AB389-D28D-D09A-B616-8404C2E04077}"/>
              </a:ext>
            </a:extLst>
          </p:cNvPr>
          <p:cNvPicPr>
            <a:picLocks noChangeAspect="1"/>
          </p:cNvPicPr>
          <p:nvPr/>
        </p:nvPicPr>
        <p:blipFill>
          <a:blip r:embed="rId2"/>
          <a:stretch>
            <a:fillRect/>
          </a:stretch>
        </p:blipFill>
        <p:spPr>
          <a:xfrm>
            <a:off x="582549" y="1874471"/>
            <a:ext cx="4552950" cy="3409950"/>
          </a:xfrm>
          <a:prstGeom prst="rect">
            <a:avLst/>
          </a:prstGeom>
        </p:spPr>
      </p:pic>
      <p:pic>
        <p:nvPicPr>
          <p:cNvPr id="15" name="Immagine 14">
            <a:extLst>
              <a:ext uri="{FF2B5EF4-FFF2-40B4-BE49-F238E27FC236}">
                <a16:creationId xmlns:a16="http://schemas.microsoft.com/office/drawing/2014/main" id="{CE6FB66B-7E9B-37D4-8A8B-480DA67F25D1}"/>
              </a:ext>
            </a:extLst>
          </p:cNvPr>
          <p:cNvPicPr>
            <a:picLocks noChangeAspect="1"/>
          </p:cNvPicPr>
          <p:nvPr/>
        </p:nvPicPr>
        <p:blipFill>
          <a:blip r:embed="rId3"/>
          <a:stretch>
            <a:fillRect/>
          </a:stretch>
        </p:blipFill>
        <p:spPr>
          <a:xfrm>
            <a:off x="6004462" y="1874471"/>
            <a:ext cx="5419725" cy="3581400"/>
          </a:xfrm>
          <a:prstGeom prst="rect">
            <a:avLst/>
          </a:prstGeom>
        </p:spPr>
      </p:pic>
    </p:spTree>
    <p:extLst>
      <p:ext uri="{BB962C8B-B14F-4D97-AF65-F5344CB8AC3E}">
        <p14:creationId xmlns:p14="http://schemas.microsoft.com/office/powerpoint/2010/main" val="25575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513ABB-0ECA-5DAB-1E6C-E10E5F144AAC}"/>
              </a:ext>
            </a:extLst>
          </p:cNvPr>
          <p:cNvSpPr>
            <a:spLocks noGrp="1"/>
          </p:cNvSpPr>
          <p:nvPr>
            <p:ph type="title"/>
          </p:nvPr>
        </p:nvSpPr>
        <p:spPr>
          <a:xfrm>
            <a:off x="294736" y="298036"/>
            <a:ext cx="10515600" cy="419879"/>
          </a:xfrm>
        </p:spPr>
        <p:txBody>
          <a:bodyPr>
            <a:normAutofit fontScale="90000"/>
          </a:bodyPr>
          <a:lstStyle/>
          <a:p>
            <a:r>
              <a:rPr lang="it-IT" dirty="0"/>
              <a:t>Modello del Gas Ideale</a:t>
            </a:r>
          </a:p>
        </p:txBody>
      </p:sp>
      <p:pic>
        <p:nvPicPr>
          <p:cNvPr id="4" name="2020-01-03 17-43-36">
            <a:hlinkClick r:id="" action="ppaction://media"/>
            <a:extLst>
              <a:ext uri="{FF2B5EF4-FFF2-40B4-BE49-F238E27FC236}">
                <a16:creationId xmlns:a16="http://schemas.microsoft.com/office/drawing/2014/main" id="{94228185-B003-A5E0-EDD9-A7E08C0BC7E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6919" r="16380"/>
          <a:stretch/>
        </p:blipFill>
        <p:spPr>
          <a:xfrm>
            <a:off x="6096000" y="507976"/>
            <a:ext cx="5377827" cy="6047372"/>
          </a:xfrm>
          <a:prstGeom prst="rect">
            <a:avLst/>
          </a:prstGeom>
        </p:spPr>
      </p:pic>
      <p:sp>
        <p:nvSpPr>
          <p:cNvPr id="6" name="TextBox 2">
            <a:extLst>
              <a:ext uri="{FF2B5EF4-FFF2-40B4-BE49-F238E27FC236}">
                <a16:creationId xmlns:a16="http://schemas.microsoft.com/office/drawing/2014/main" id="{87288467-1D6A-8BBB-7501-6CFFB124E04B}"/>
              </a:ext>
            </a:extLst>
          </p:cNvPr>
          <p:cNvSpPr txBox="1"/>
          <p:nvPr/>
        </p:nvSpPr>
        <p:spPr>
          <a:xfrm>
            <a:off x="179512" y="1875478"/>
            <a:ext cx="2150204" cy="369332"/>
          </a:xfrm>
          <a:prstGeom prst="rect">
            <a:avLst/>
          </a:prstGeom>
          <a:noFill/>
        </p:spPr>
        <p:txBody>
          <a:bodyPr wrap="none" rtlCol="0">
            <a:spAutoFit/>
          </a:bodyPr>
          <a:lstStyle/>
          <a:p>
            <a:r>
              <a:rPr lang="en-US" b="1" dirty="0" err="1"/>
              <a:t>Legge</a:t>
            </a:r>
            <a:r>
              <a:rPr lang="en-US" b="1" dirty="0"/>
              <a:t> per </a:t>
            </a:r>
            <a:r>
              <a:rPr lang="en-US" b="1" dirty="0" err="1"/>
              <a:t>i</a:t>
            </a:r>
            <a:r>
              <a:rPr lang="en-US" b="1" dirty="0"/>
              <a:t> gas </a:t>
            </a:r>
            <a:r>
              <a:rPr lang="en-US" b="1" dirty="0" err="1"/>
              <a:t>ideali</a:t>
            </a:r>
            <a:endParaRPr lang="en-US" b="1" dirty="0"/>
          </a:p>
        </p:txBody>
      </p:sp>
      <mc:AlternateContent xmlns:mc="http://schemas.openxmlformats.org/markup-compatibility/2006" xmlns:a14="http://schemas.microsoft.com/office/drawing/2010/main">
        <mc:Choice Requires="a14">
          <p:sp>
            <p:nvSpPr>
              <p:cNvPr id="10" name="Object 2">
                <a:extLst>
                  <a:ext uri="{FF2B5EF4-FFF2-40B4-BE49-F238E27FC236}">
                    <a16:creationId xmlns:a16="http://schemas.microsoft.com/office/drawing/2014/main" id="{64092AE5-DE22-1DEC-691B-854E9AAD94D7}"/>
                  </a:ext>
                </a:extLst>
              </p:cNvPr>
              <p:cNvSpPr txBox="1"/>
              <p:nvPr/>
            </p:nvSpPr>
            <p:spPr bwMode="auto">
              <a:xfrm>
                <a:off x="393407" y="2455673"/>
                <a:ext cx="1609725" cy="6032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𝑝𝑉</m:t>
                      </m:r>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𝑛</m:t>
                          </m:r>
                        </m:e>
                        <m:sub>
                          <m:r>
                            <a:rPr lang="it-IT" i="1">
                              <a:solidFill>
                                <a:srgbClr val="000000"/>
                              </a:solidFill>
                              <a:latin typeface="Cambria Math" panose="02040503050406030204" pitchFamily="18" charset="0"/>
                            </a:rPr>
                            <m:t>𝑚</m:t>
                          </m:r>
                        </m:sub>
                      </m:sSub>
                      <m:r>
                        <a:rPr lang="it-IT" i="1">
                          <a:solidFill>
                            <a:srgbClr val="000000"/>
                          </a:solidFill>
                          <a:latin typeface="Cambria Math" panose="02040503050406030204" pitchFamily="18" charset="0"/>
                        </a:rPr>
                        <m:t>𝑅𝑇</m:t>
                      </m:r>
                    </m:oMath>
                  </m:oMathPara>
                </a14:m>
                <a:endParaRPr lang="it-IT" dirty="0"/>
              </a:p>
            </p:txBody>
          </p:sp>
        </mc:Choice>
        <mc:Fallback xmlns="">
          <p:sp>
            <p:nvSpPr>
              <p:cNvPr id="10" name="Object 2">
                <a:extLst>
                  <a:ext uri="{FF2B5EF4-FFF2-40B4-BE49-F238E27FC236}">
                    <a16:creationId xmlns:a16="http://schemas.microsoft.com/office/drawing/2014/main" id="{64092AE5-DE22-1DEC-691B-854E9AAD94D7}"/>
                  </a:ext>
                </a:extLst>
              </p:cNvPr>
              <p:cNvSpPr txBox="1">
                <a:spLocks noRot="1" noChangeAspect="1" noMove="1" noResize="1" noEditPoints="1" noAdjustHandles="1" noChangeArrowheads="1" noChangeShapeType="1" noTextEdit="1"/>
              </p:cNvSpPr>
              <p:nvPr/>
            </p:nvSpPr>
            <p:spPr bwMode="auto">
              <a:xfrm>
                <a:off x="393407" y="2455673"/>
                <a:ext cx="1609725" cy="603250"/>
              </a:xfrm>
              <a:prstGeom prst="rect">
                <a:avLst/>
              </a:prstGeom>
              <a:blipFill>
                <a:blip r:embed="rId5"/>
                <a:stretch>
                  <a:fillRect l="-1136"/>
                </a:stretch>
              </a:blipFill>
            </p:spPr>
            <p:txBody>
              <a:bodyPr/>
              <a:lstStyle/>
              <a:p>
                <a:r>
                  <a:rPr lang="it-IT">
                    <a:noFill/>
                  </a:rPr>
                  <a:t> </a:t>
                </a:r>
              </a:p>
            </p:txBody>
          </p:sp>
        </mc:Fallback>
      </mc:AlternateContent>
      <p:sp>
        <p:nvSpPr>
          <p:cNvPr id="8" name="Rectangle 4">
            <a:extLst>
              <a:ext uri="{FF2B5EF4-FFF2-40B4-BE49-F238E27FC236}">
                <a16:creationId xmlns:a16="http://schemas.microsoft.com/office/drawing/2014/main" id="{533ED586-9321-3EB3-95C1-A92C3E60DA3D}"/>
              </a:ext>
            </a:extLst>
          </p:cNvPr>
          <p:cNvSpPr/>
          <p:nvPr/>
        </p:nvSpPr>
        <p:spPr>
          <a:xfrm>
            <a:off x="2953197" y="1688095"/>
            <a:ext cx="2732645" cy="1200329"/>
          </a:xfrm>
          <a:prstGeom prst="rect">
            <a:avLst/>
          </a:prstGeom>
        </p:spPr>
        <p:txBody>
          <a:bodyPr wrap="square">
            <a:spAutoFit/>
          </a:bodyPr>
          <a:lstStyle/>
          <a:p>
            <a:r>
              <a:rPr lang="it-IT" dirty="0"/>
              <a:t>Un gas ideale è composto da particelle puntiformi in movimento casuale e non interagenti.</a:t>
            </a:r>
            <a:endParaRPr lang="en-GB" dirty="0"/>
          </a:p>
        </p:txBody>
      </p:sp>
      <p:sp>
        <p:nvSpPr>
          <p:cNvPr id="11" name="TextBox 6">
            <a:extLst>
              <a:ext uri="{FF2B5EF4-FFF2-40B4-BE49-F238E27FC236}">
                <a16:creationId xmlns:a16="http://schemas.microsoft.com/office/drawing/2014/main" id="{E283F42F-06B2-C297-CCB7-2F5074261F7F}"/>
              </a:ext>
            </a:extLst>
          </p:cNvPr>
          <p:cNvSpPr txBox="1"/>
          <p:nvPr/>
        </p:nvSpPr>
        <p:spPr>
          <a:xfrm>
            <a:off x="393407" y="3085244"/>
            <a:ext cx="4752528"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p </a:t>
            </a:r>
            <a:r>
              <a:rPr lang="en-US" sz="1200" dirty="0"/>
              <a:t>=</a:t>
            </a:r>
            <a:r>
              <a:rPr lang="en-US" dirty="0"/>
              <a:t> </a:t>
            </a:r>
            <a:r>
              <a:rPr lang="en-US" dirty="0" err="1"/>
              <a:t>Pressione</a:t>
            </a:r>
            <a:r>
              <a:rPr lang="en-US" dirty="0"/>
              <a:t> [mbar]</a:t>
            </a:r>
          </a:p>
          <a:p>
            <a:r>
              <a:rPr lang="en-US" dirty="0"/>
              <a:t>V </a:t>
            </a:r>
            <a:r>
              <a:rPr lang="en-US" sz="1200" dirty="0"/>
              <a:t>=</a:t>
            </a:r>
            <a:r>
              <a:rPr lang="en-US" dirty="0"/>
              <a:t> Volume [</a:t>
            </a:r>
            <a:r>
              <a:rPr lang="en-US" dirty="0" err="1"/>
              <a:t>lt</a:t>
            </a:r>
            <a:r>
              <a:rPr lang="en-US" dirty="0"/>
              <a:t>]</a:t>
            </a:r>
          </a:p>
          <a:p>
            <a:r>
              <a:rPr lang="en-US" dirty="0"/>
              <a:t>n</a:t>
            </a:r>
            <a:r>
              <a:rPr lang="en-US" baseline="-25000" dirty="0"/>
              <a:t>m</a:t>
            </a:r>
            <a:r>
              <a:rPr lang="en-US" dirty="0"/>
              <a:t> </a:t>
            </a:r>
            <a:r>
              <a:rPr lang="en-US" sz="1200" dirty="0"/>
              <a:t>=</a:t>
            </a:r>
            <a:r>
              <a:rPr lang="en-US" dirty="0"/>
              <a:t> </a:t>
            </a:r>
            <a:r>
              <a:rPr lang="en-US" dirty="0" err="1"/>
              <a:t>Quantità</a:t>
            </a:r>
            <a:r>
              <a:rPr lang="en-US" dirty="0"/>
              <a:t> di gas [mol]</a:t>
            </a:r>
          </a:p>
          <a:p>
            <a:r>
              <a:rPr lang="en-US" dirty="0"/>
              <a:t>T </a:t>
            </a:r>
            <a:r>
              <a:rPr lang="en-US" sz="1200" dirty="0"/>
              <a:t>=</a:t>
            </a:r>
            <a:r>
              <a:rPr lang="en-US" dirty="0"/>
              <a:t> </a:t>
            </a:r>
            <a:r>
              <a:rPr lang="en-US" dirty="0" err="1"/>
              <a:t>Temperatura</a:t>
            </a:r>
            <a:r>
              <a:rPr lang="en-US" dirty="0"/>
              <a:t> [K]</a:t>
            </a:r>
          </a:p>
          <a:p>
            <a:r>
              <a:rPr lang="en-US" dirty="0"/>
              <a:t>R </a:t>
            </a:r>
            <a:r>
              <a:rPr lang="en-US" sz="1200" dirty="0"/>
              <a:t>=</a:t>
            </a:r>
            <a:r>
              <a:rPr lang="en-US" dirty="0"/>
              <a:t> </a:t>
            </a:r>
            <a:r>
              <a:rPr lang="en-US" dirty="0" err="1"/>
              <a:t>Costante</a:t>
            </a:r>
            <a:r>
              <a:rPr lang="en-US" dirty="0"/>
              <a:t> </a:t>
            </a:r>
            <a:r>
              <a:rPr lang="en-US" dirty="0" err="1"/>
              <a:t>dei</a:t>
            </a:r>
            <a:r>
              <a:rPr lang="en-US" dirty="0"/>
              <a:t> Gas [83.14 mbar </a:t>
            </a:r>
            <a:r>
              <a:rPr lang="en-US" dirty="0" err="1"/>
              <a:t>lt</a:t>
            </a:r>
            <a:r>
              <a:rPr lang="en-US" dirty="0"/>
              <a:t>/(mol K)]</a:t>
            </a:r>
          </a:p>
        </p:txBody>
      </p:sp>
      <mc:AlternateContent xmlns:mc="http://schemas.openxmlformats.org/markup-compatibility/2006" xmlns:a14="http://schemas.microsoft.com/office/drawing/2010/main">
        <mc:Choice Requires="a14">
          <p:sp>
            <p:nvSpPr>
              <p:cNvPr id="16" name="Object 2">
                <a:extLst>
                  <a:ext uri="{FF2B5EF4-FFF2-40B4-BE49-F238E27FC236}">
                    <a16:creationId xmlns:a16="http://schemas.microsoft.com/office/drawing/2014/main" id="{05CF0B3A-A64A-159C-FB78-B1BA79824DE5}"/>
                  </a:ext>
                </a:extLst>
              </p:cNvPr>
              <p:cNvSpPr txBox="1"/>
              <p:nvPr/>
            </p:nvSpPr>
            <p:spPr bwMode="auto">
              <a:xfrm>
                <a:off x="393407" y="4956212"/>
                <a:ext cx="2894429" cy="889257"/>
              </a:xfrm>
              <a:prstGeom prst="rect">
                <a:avLst/>
              </a:prstGeom>
              <a:noFill/>
            </p:spPr>
            <p:txBody>
              <a:bodyPr wrap="none" lIns="0" rIns="0" anchor="ctr" anchorCtr="0">
                <a:noAutofit/>
              </a:bodyPr>
              <a:lstStyle>
                <a:defPPr>
                  <a:defRPr lang="it-IT"/>
                </a:defPPr>
                <a:lvl1pPr marL="342900" indent="-342900">
                  <a:spcBef>
                    <a:spcPct val="20000"/>
                  </a:spcBef>
                  <a:buFont typeface="Arial" pitchFamily="34" charset="0"/>
                  <a:buChar char="•"/>
                  <a:defRPr sz="3200"/>
                </a:lvl1pPr>
                <a:lvl2pPr lvl="1" indent="0" algn="ctr">
                  <a:spcBef>
                    <a:spcPct val="20000"/>
                  </a:spcBef>
                  <a:buFont typeface="Arial" pitchFamily="34" charset="0"/>
                  <a:buNone/>
                  <a:defRPr sz="2000" i="1">
                    <a:latin typeface="Cambria Math" panose="02040503050406030204" pitchFamily="18" charset="0"/>
                  </a:defRP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14:m>
                  <m:oMathPara xmlns:m="http://schemas.openxmlformats.org/officeDocument/2006/math">
                    <m:oMathParaPr>
                      <m:jc m:val="center"/>
                    </m:oMathParaPr>
                    <m:oMath xmlns:m="http://schemas.openxmlformats.org/officeDocument/2006/math">
                      <m:r>
                        <a:rPr lang="it-IT" sz="2000" i="1" smtClean="0">
                          <a:latin typeface="Cambria Math" panose="02040503050406030204" pitchFamily="18" charset="0"/>
                        </a:rPr>
                        <m:t>𝑝𝑉</m:t>
                      </m:r>
                      <m:r>
                        <a:rPr lang="it-IT" sz="2000" i="1" smtClean="0">
                          <a:latin typeface="Cambria Math" panose="02040503050406030204" pitchFamily="18" charset="0"/>
                        </a:rPr>
                        <m:t>=</m:t>
                      </m:r>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𝑛</m:t>
                          </m:r>
                        </m:e>
                        <m:sub>
                          <m:r>
                            <a:rPr lang="it-IT" sz="2000" b="0" i="1" smtClean="0">
                              <a:latin typeface="Cambria Math" panose="02040503050406030204" pitchFamily="18" charset="0"/>
                            </a:rPr>
                            <m:t>𝑚</m:t>
                          </m:r>
                        </m:sub>
                      </m:sSub>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𝑁</m:t>
                          </m:r>
                        </m:e>
                        <m:sub>
                          <m:r>
                            <a:rPr lang="it-IT" sz="2000" b="0" i="1" smtClean="0">
                              <a:latin typeface="Cambria Math" panose="02040503050406030204" pitchFamily="18" charset="0"/>
                            </a:rPr>
                            <m:t>𝐴</m:t>
                          </m:r>
                        </m:sub>
                      </m:sSub>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𝑘</m:t>
                          </m:r>
                        </m:e>
                        <m:sub>
                          <m:r>
                            <a:rPr lang="it-IT" sz="2000" b="0" i="1" smtClean="0">
                              <a:latin typeface="Cambria Math" panose="02040503050406030204" pitchFamily="18" charset="0"/>
                            </a:rPr>
                            <m:t>𝐵</m:t>
                          </m:r>
                        </m:sub>
                      </m:sSub>
                      <m:r>
                        <a:rPr lang="it-IT" sz="2000" b="0" i="1" smtClean="0">
                          <a:latin typeface="Cambria Math" panose="02040503050406030204" pitchFamily="18" charset="0"/>
                        </a:rPr>
                        <m:t>𝑇</m:t>
                      </m:r>
                      <m:r>
                        <a:rPr lang="it-IT" sz="2000" b="0" i="1" smtClean="0">
                          <a:latin typeface="Cambria Math" panose="02040503050406030204" pitchFamily="18" charset="0"/>
                        </a:rPr>
                        <m:t>=</m:t>
                      </m:r>
                      <m:r>
                        <a:rPr lang="it-IT" sz="2000" i="1">
                          <a:latin typeface="Cambria Math" panose="02040503050406030204" pitchFamily="18" charset="0"/>
                        </a:rPr>
                        <m:t>𝑛</m:t>
                      </m:r>
                      <m:r>
                        <a:rPr lang="it-IT" sz="2000" b="0" i="1" smtClean="0">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𝑘</m:t>
                          </m:r>
                        </m:e>
                        <m:sub>
                          <m:r>
                            <a:rPr lang="it-IT" sz="2000" i="1">
                              <a:latin typeface="Cambria Math" panose="02040503050406030204" pitchFamily="18" charset="0"/>
                            </a:rPr>
                            <m:t>𝐵</m:t>
                          </m:r>
                        </m:sub>
                      </m:sSub>
                      <m:r>
                        <a:rPr lang="it-IT" sz="2000" i="1">
                          <a:latin typeface="Cambria Math" panose="02040503050406030204" pitchFamily="18" charset="0"/>
                        </a:rPr>
                        <m:t>𝑇</m:t>
                      </m:r>
                    </m:oMath>
                  </m:oMathPara>
                </a14:m>
                <a:endParaRPr lang="it-IT" sz="2000" i="1" dirty="0">
                  <a:latin typeface="Cambria Math" panose="02040503050406030204" pitchFamily="18" charset="0"/>
                </a:endParaRPr>
              </a:p>
            </p:txBody>
          </p:sp>
        </mc:Choice>
        <mc:Fallback xmlns="">
          <p:sp>
            <p:nvSpPr>
              <p:cNvPr id="16" name="Object 2">
                <a:extLst>
                  <a:ext uri="{FF2B5EF4-FFF2-40B4-BE49-F238E27FC236}">
                    <a16:creationId xmlns:a16="http://schemas.microsoft.com/office/drawing/2014/main" id="{05CF0B3A-A64A-159C-FB78-B1BA79824DE5}"/>
                  </a:ext>
                </a:extLst>
              </p:cNvPr>
              <p:cNvSpPr txBox="1">
                <a:spLocks noRot="1" noChangeAspect="1" noMove="1" noResize="1" noEditPoints="1" noAdjustHandles="1" noChangeArrowheads="1" noChangeShapeType="1" noTextEdit="1"/>
              </p:cNvSpPr>
              <p:nvPr/>
            </p:nvSpPr>
            <p:spPr bwMode="auto">
              <a:xfrm>
                <a:off x="393407" y="4956212"/>
                <a:ext cx="2894429" cy="889257"/>
              </a:xfrm>
              <a:prstGeom prst="rect">
                <a:avLst/>
              </a:prstGeom>
              <a:blipFill>
                <a:blip r:embed="rId6"/>
                <a:stretch>
                  <a:fillRect l="-211"/>
                </a:stretch>
              </a:blipFill>
            </p:spPr>
            <p:txBody>
              <a:bodyPr/>
              <a:lstStyle/>
              <a:p>
                <a:r>
                  <a:rPr lang="it-IT">
                    <a:noFill/>
                  </a:rPr>
                  <a:t> </a:t>
                </a:r>
              </a:p>
            </p:txBody>
          </p:sp>
        </mc:Fallback>
      </mc:AlternateContent>
      <p:sp>
        <p:nvSpPr>
          <p:cNvPr id="19" name="TextBox 38">
            <a:extLst>
              <a:ext uri="{FF2B5EF4-FFF2-40B4-BE49-F238E27FC236}">
                <a16:creationId xmlns:a16="http://schemas.microsoft.com/office/drawing/2014/main" id="{EBC94425-9AC7-7947-B460-511735DD8914}"/>
              </a:ext>
            </a:extLst>
          </p:cNvPr>
          <p:cNvSpPr txBox="1"/>
          <p:nvPr/>
        </p:nvSpPr>
        <p:spPr>
          <a:xfrm>
            <a:off x="408208" y="5754469"/>
            <a:ext cx="537782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n </a:t>
            </a:r>
            <a:r>
              <a:rPr lang="en-US" sz="1200" dirty="0"/>
              <a:t>=</a:t>
            </a:r>
            <a:r>
              <a:rPr lang="en-US" dirty="0"/>
              <a:t> </a:t>
            </a:r>
            <a:r>
              <a:rPr lang="en-US" dirty="0" err="1"/>
              <a:t>numero</a:t>
            </a:r>
            <a:r>
              <a:rPr lang="en-US" dirty="0"/>
              <a:t> di </a:t>
            </a:r>
            <a:r>
              <a:rPr lang="en-US" dirty="0" err="1"/>
              <a:t>particelle</a:t>
            </a:r>
            <a:r>
              <a:rPr lang="en-US" dirty="0"/>
              <a:t> per </a:t>
            </a:r>
            <a:r>
              <a:rPr lang="en-US" dirty="0" err="1"/>
              <a:t>unità</a:t>
            </a:r>
            <a:r>
              <a:rPr lang="en-US" dirty="0"/>
              <a:t> di volume</a:t>
            </a:r>
          </a:p>
          <a:p>
            <a:r>
              <a:rPr lang="en-US" dirty="0"/>
              <a:t>k</a:t>
            </a:r>
            <a:r>
              <a:rPr lang="en-US" baseline="-25000" dirty="0"/>
              <a:t>B</a:t>
            </a:r>
            <a:r>
              <a:rPr lang="en-US" dirty="0"/>
              <a:t> </a:t>
            </a:r>
            <a:r>
              <a:rPr lang="en-US" sz="1200" dirty="0"/>
              <a:t>=</a:t>
            </a:r>
            <a:r>
              <a:rPr lang="en-US" dirty="0"/>
              <a:t> </a:t>
            </a:r>
            <a:r>
              <a:rPr lang="en-US" dirty="0" err="1"/>
              <a:t>Costante</a:t>
            </a:r>
            <a:r>
              <a:rPr lang="en-US" dirty="0"/>
              <a:t> di Boltzmann </a:t>
            </a:r>
            <a:r>
              <a:rPr lang="en-US" sz="1200" dirty="0"/>
              <a:t>=</a:t>
            </a:r>
            <a:r>
              <a:rPr lang="en-US" dirty="0"/>
              <a:t> 13.805 x 10</a:t>
            </a:r>
            <a:r>
              <a:rPr lang="en-US" baseline="30000" dirty="0"/>
              <a:t>-23</a:t>
            </a:r>
            <a:r>
              <a:rPr lang="en-US" dirty="0"/>
              <a:t> mbar </a:t>
            </a:r>
            <a:r>
              <a:rPr lang="en-US" dirty="0" err="1"/>
              <a:t>lt</a:t>
            </a:r>
            <a:r>
              <a:rPr lang="en-US" dirty="0"/>
              <a:t>/ K</a:t>
            </a:r>
            <a:endParaRPr lang="en-US" baseline="30000" dirty="0"/>
          </a:p>
        </p:txBody>
      </p:sp>
    </p:spTree>
    <p:extLst>
      <p:ext uri="{BB962C8B-B14F-4D97-AF65-F5344CB8AC3E}">
        <p14:creationId xmlns:p14="http://schemas.microsoft.com/office/powerpoint/2010/main" val="23585847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785479-B849-5B45-7807-FAC60820E938}"/>
              </a:ext>
            </a:extLst>
          </p:cNvPr>
          <p:cNvSpPr>
            <a:spLocks noGrp="1"/>
          </p:cNvSpPr>
          <p:nvPr>
            <p:ph type="title"/>
          </p:nvPr>
        </p:nvSpPr>
        <p:spPr/>
        <p:txBody>
          <a:bodyPr>
            <a:normAutofit fontScale="90000"/>
          </a:bodyPr>
          <a:lstStyle/>
          <a:p>
            <a:r>
              <a:rPr lang="it-IT" dirty="0"/>
              <a:t>Legge dei gas perfetti</a:t>
            </a:r>
            <a:endParaRPr lang="en-US"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7A155A3-E1F8-9ED1-AC02-42F12C13D965}"/>
                  </a:ext>
                </a:extLst>
              </p:cNvPr>
              <p:cNvSpPr>
                <a:spLocks noGrp="1"/>
              </p:cNvSpPr>
              <p:nvPr>
                <p:ph idx="1"/>
              </p:nvPr>
            </p:nvSpPr>
            <p:spPr>
              <a:xfrm>
                <a:off x="64971" y="1220441"/>
                <a:ext cx="10317054" cy="1726541"/>
              </a:xfrm>
            </p:spPr>
            <p:txBody>
              <a:bodyPr>
                <a:normAutofit/>
              </a:bodyPr>
              <a:lstStyle/>
              <a:p>
                <a:r>
                  <a:rPr lang="it-IT" dirty="0"/>
                  <a:t>Legge di Boyle-</a:t>
                </a:r>
                <a:r>
                  <a:rPr lang="it-IT" dirty="0" err="1"/>
                  <a:t>Mariotte</a:t>
                </a:r>
                <a:r>
                  <a:rPr lang="it-IT" dirty="0"/>
                  <a:t> 			(</a:t>
                </a:r>
                <a14:m>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 </m:t>
                    </m:r>
                    <m:r>
                      <a:rPr lang="it-IT" b="0" i="1" smtClean="0">
                        <a:latin typeface="Cambria Math" panose="02040503050406030204" pitchFamily="18" charset="0"/>
                      </a:rPr>
                      <m:t>𝑉</m:t>
                    </m:r>
                    <m:r>
                      <a:rPr lang="it-IT" b="0" i="1" smtClean="0">
                        <a:latin typeface="Cambria Math" panose="02040503050406030204" pitchFamily="18" charset="0"/>
                      </a:rPr>
                      <m:t>=</m:t>
                    </m:r>
                    <m:r>
                      <a:rPr lang="it-IT" b="0" i="1" smtClean="0">
                        <a:latin typeface="Cambria Math" panose="02040503050406030204" pitchFamily="18" charset="0"/>
                      </a:rPr>
                      <m:t>𝑐𝑜𝑛𝑠𝑡</m:t>
                    </m:r>
                  </m:oMath>
                </a14:m>
                <a:r>
                  <a:rPr lang="it-IT" dirty="0"/>
                  <a:t>)</a:t>
                </a:r>
              </a:p>
              <a:p>
                <a:r>
                  <a:rPr lang="it-IT" dirty="0"/>
                  <a:t>Legge di Gay-</a:t>
                </a:r>
                <a:r>
                  <a:rPr lang="it-IT" dirty="0" err="1"/>
                  <a:t>Lussac</a:t>
                </a:r>
                <a:r>
                  <a:rPr lang="it-IT" dirty="0"/>
                  <a:t> (o di Charles)		(</a:t>
                </a:r>
                <a14:m>
                  <m:oMath xmlns:m="http://schemas.openxmlformats.org/officeDocument/2006/math">
                    <m:r>
                      <a:rPr lang="it-IT" b="0" i="1" smtClean="0">
                        <a:latin typeface="Cambria Math" panose="02040503050406030204" pitchFamily="18" charset="0"/>
                      </a:rPr>
                      <m:t>𝑉</m:t>
                    </m:r>
                    <m:r>
                      <a:rPr lang="it-IT" b="0" i="1" smtClean="0">
                        <a:latin typeface="Cambria Math" panose="02040503050406030204" pitchFamily="18" charset="0"/>
                      </a:rPr>
                      <m:t>/ </m:t>
                    </m:r>
                    <m:r>
                      <a:rPr lang="it-IT" b="0" i="1" smtClean="0">
                        <a:latin typeface="Cambria Math" panose="02040503050406030204" pitchFamily="18" charset="0"/>
                      </a:rPr>
                      <m:t>𝑇</m:t>
                    </m:r>
                    <m:r>
                      <a:rPr lang="it-IT" b="0" i="1" smtClean="0">
                        <a:latin typeface="Cambria Math" panose="02040503050406030204" pitchFamily="18" charset="0"/>
                      </a:rPr>
                      <m:t>=</m:t>
                    </m:r>
                    <m:r>
                      <a:rPr lang="it-IT" b="0" i="1" smtClean="0">
                        <a:latin typeface="Cambria Math" panose="02040503050406030204" pitchFamily="18" charset="0"/>
                      </a:rPr>
                      <m:t>𝑐𝑜𝑛𝑠𝑡</m:t>
                    </m:r>
                  </m:oMath>
                </a14:m>
                <a:r>
                  <a:rPr lang="it-IT" dirty="0"/>
                  <a:t>)</a:t>
                </a:r>
              </a:p>
              <a:p>
                <a:r>
                  <a:rPr lang="it-IT" dirty="0"/>
                  <a:t>Legge dei gas perfetti				(</a:t>
                </a:r>
                <a14:m>
                  <m:oMath xmlns:m="http://schemas.openxmlformats.org/officeDocument/2006/math">
                    <m:r>
                      <a:rPr lang="it-IT" b="0" i="1" smtClean="0">
                        <a:latin typeface="Cambria Math" panose="02040503050406030204" pitchFamily="18" charset="0"/>
                      </a:rPr>
                      <m:t>𝑃</m:t>
                    </m:r>
                    <m:r>
                      <a:rPr lang="it-IT" b="0" i="1" smtClean="0">
                        <a:latin typeface="Cambria Math" panose="02040503050406030204" pitchFamily="18" charset="0"/>
                      </a:rPr>
                      <m:t> </m:t>
                    </m:r>
                    <m:r>
                      <a:rPr lang="it-IT" b="0" i="1" smtClean="0">
                        <a:latin typeface="Cambria Math" panose="02040503050406030204" pitchFamily="18" charset="0"/>
                      </a:rPr>
                      <m:t>𝑉</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𝑚</m:t>
                        </m:r>
                      </m:sub>
                    </m:sSub>
                    <m:r>
                      <a:rPr lang="it-IT" b="0" i="1" smtClean="0">
                        <a:latin typeface="Cambria Math" panose="02040503050406030204" pitchFamily="18" charset="0"/>
                      </a:rPr>
                      <m:t> </m:t>
                    </m:r>
                    <m:r>
                      <a:rPr lang="it-IT" b="0" i="1" smtClean="0">
                        <a:latin typeface="Cambria Math" panose="02040503050406030204" pitchFamily="18" charset="0"/>
                      </a:rPr>
                      <m:t>𝑅</m:t>
                    </m:r>
                    <m:r>
                      <a:rPr lang="it-IT" b="0" i="1" smtClean="0">
                        <a:latin typeface="Cambria Math" panose="02040503050406030204" pitchFamily="18" charset="0"/>
                      </a:rPr>
                      <m:t> </m:t>
                    </m:r>
                    <m:r>
                      <a:rPr lang="it-IT" b="0" i="1" smtClean="0">
                        <a:latin typeface="Cambria Math" panose="02040503050406030204" pitchFamily="18" charset="0"/>
                      </a:rPr>
                      <m:t>𝑇</m:t>
                    </m:r>
                    <m:r>
                      <a:rPr lang="it-IT" b="0" i="1" smtClean="0">
                        <a:latin typeface="Cambria Math" panose="02040503050406030204" pitchFamily="18" charset="0"/>
                      </a:rPr>
                      <m:t>)</m:t>
                    </m:r>
                  </m:oMath>
                </a14:m>
                <a:endParaRPr lang="en-US" dirty="0"/>
              </a:p>
            </p:txBody>
          </p:sp>
        </mc:Choice>
        <mc:Fallback xmlns="">
          <p:sp>
            <p:nvSpPr>
              <p:cNvPr id="3" name="Segnaposto contenuto 2">
                <a:extLst>
                  <a:ext uri="{FF2B5EF4-FFF2-40B4-BE49-F238E27FC236}">
                    <a16:creationId xmlns:a16="http://schemas.microsoft.com/office/drawing/2014/main" id="{E7A155A3-E1F8-9ED1-AC02-42F12C13D965}"/>
                  </a:ext>
                </a:extLst>
              </p:cNvPr>
              <p:cNvSpPr>
                <a:spLocks noGrp="1" noRot="1" noChangeAspect="1" noMove="1" noResize="1" noEditPoints="1" noAdjustHandles="1" noChangeArrowheads="1" noChangeShapeType="1" noTextEdit="1"/>
              </p:cNvSpPr>
              <p:nvPr>
                <p:ph idx="1"/>
              </p:nvPr>
            </p:nvSpPr>
            <p:spPr>
              <a:xfrm>
                <a:off x="64971" y="1220441"/>
                <a:ext cx="10317054" cy="1726541"/>
              </a:xfrm>
              <a:blipFill>
                <a:blip r:embed="rId2"/>
                <a:stretch>
                  <a:fillRect l="-1064" t="-5654"/>
                </a:stretch>
              </a:blipFill>
            </p:spPr>
            <p:txBody>
              <a:bodyPr/>
              <a:lstStyle/>
              <a:p>
                <a:r>
                  <a:rPr lang="en-US">
                    <a:noFill/>
                  </a:rPr>
                  <a:t> </a:t>
                </a:r>
              </a:p>
            </p:txBody>
          </p:sp>
        </mc:Fallback>
      </mc:AlternateContent>
      <p:sp>
        <p:nvSpPr>
          <p:cNvPr id="4" name="Cubo 3">
            <a:extLst>
              <a:ext uri="{FF2B5EF4-FFF2-40B4-BE49-F238E27FC236}">
                <a16:creationId xmlns:a16="http://schemas.microsoft.com/office/drawing/2014/main" id="{A0186EBC-AC3F-602E-421D-B544D804C36A}"/>
              </a:ext>
            </a:extLst>
          </p:cNvPr>
          <p:cNvSpPr/>
          <p:nvPr/>
        </p:nvSpPr>
        <p:spPr>
          <a:xfrm>
            <a:off x="9402267" y="317600"/>
            <a:ext cx="2143125" cy="1943100"/>
          </a:xfrm>
          <a:prstGeom prst="cub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diritto 5">
            <a:extLst>
              <a:ext uri="{FF2B5EF4-FFF2-40B4-BE49-F238E27FC236}">
                <a16:creationId xmlns:a16="http://schemas.microsoft.com/office/drawing/2014/main" id="{C52D7D44-1225-02C5-9559-E48E9B697512}"/>
              </a:ext>
            </a:extLst>
          </p:cNvPr>
          <p:cNvCxnSpPr>
            <a:cxnSpLocks/>
          </p:cNvCxnSpPr>
          <p:nvPr/>
        </p:nvCxnSpPr>
        <p:spPr>
          <a:xfrm flipV="1">
            <a:off x="9402267" y="1758654"/>
            <a:ext cx="542925" cy="502046"/>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7" name="Connettore diritto 6">
            <a:extLst>
              <a:ext uri="{FF2B5EF4-FFF2-40B4-BE49-F238E27FC236}">
                <a16:creationId xmlns:a16="http://schemas.microsoft.com/office/drawing/2014/main" id="{C74E26D5-7D1B-3FF9-DE6C-D468AB9351DF}"/>
              </a:ext>
            </a:extLst>
          </p:cNvPr>
          <p:cNvCxnSpPr>
            <a:cxnSpLocks/>
          </p:cNvCxnSpPr>
          <p:nvPr/>
        </p:nvCxnSpPr>
        <p:spPr>
          <a:xfrm flipH="1">
            <a:off x="9945192" y="1758654"/>
            <a:ext cx="1600200"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1" name="Connettore diritto 10">
            <a:extLst>
              <a:ext uri="{FF2B5EF4-FFF2-40B4-BE49-F238E27FC236}">
                <a16:creationId xmlns:a16="http://schemas.microsoft.com/office/drawing/2014/main" id="{8FCA353E-C4F9-2D12-E3E6-45C8E9255305}"/>
              </a:ext>
            </a:extLst>
          </p:cNvPr>
          <p:cNvCxnSpPr>
            <a:cxnSpLocks/>
          </p:cNvCxnSpPr>
          <p:nvPr/>
        </p:nvCxnSpPr>
        <p:spPr>
          <a:xfrm>
            <a:off x="9907092" y="317600"/>
            <a:ext cx="38100" cy="1441054"/>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5" name="Ovale 14">
            <a:extLst>
              <a:ext uri="{FF2B5EF4-FFF2-40B4-BE49-F238E27FC236}">
                <a16:creationId xmlns:a16="http://schemas.microsoft.com/office/drawing/2014/main" id="{B203FA36-9F4B-2B7D-D6E4-9388B907A5BB}"/>
              </a:ext>
            </a:extLst>
          </p:cNvPr>
          <p:cNvSpPr/>
          <p:nvPr/>
        </p:nvSpPr>
        <p:spPr>
          <a:xfrm>
            <a:off x="10076854" y="1064718"/>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64F00D3C-1BF1-FFC8-9B90-680227F89292}"/>
              </a:ext>
            </a:extLst>
          </p:cNvPr>
          <p:cNvSpPr/>
          <p:nvPr/>
        </p:nvSpPr>
        <p:spPr>
          <a:xfrm>
            <a:off x="9631430" y="1561440"/>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a:extLst>
              <a:ext uri="{FF2B5EF4-FFF2-40B4-BE49-F238E27FC236}">
                <a16:creationId xmlns:a16="http://schemas.microsoft.com/office/drawing/2014/main" id="{15DCFB00-AA3E-1F7D-71AA-F4576F2A51A2}"/>
              </a:ext>
            </a:extLst>
          </p:cNvPr>
          <p:cNvSpPr/>
          <p:nvPr/>
        </p:nvSpPr>
        <p:spPr>
          <a:xfrm>
            <a:off x="9985804" y="2009677"/>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F6F3D5D8-BA7E-900F-F793-84990BA69706}"/>
              </a:ext>
            </a:extLst>
          </p:cNvPr>
          <p:cNvSpPr/>
          <p:nvPr/>
        </p:nvSpPr>
        <p:spPr>
          <a:xfrm>
            <a:off x="10508986" y="1885852"/>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2 19">
            <a:extLst>
              <a:ext uri="{FF2B5EF4-FFF2-40B4-BE49-F238E27FC236}">
                <a16:creationId xmlns:a16="http://schemas.microsoft.com/office/drawing/2014/main" id="{D3384329-CE88-C241-6043-537EFD4315A1}"/>
              </a:ext>
            </a:extLst>
          </p:cNvPr>
          <p:cNvCxnSpPr>
            <a:cxnSpLocks/>
          </p:cNvCxnSpPr>
          <p:nvPr/>
        </p:nvCxnSpPr>
        <p:spPr>
          <a:xfrm>
            <a:off x="10148854" y="1140487"/>
            <a:ext cx="36013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1" name="Connettore 2 20">
            <a:extLst>
              <a:ext uri="{FF2B5EF4-FFF2-40B4-BE49-F238E27FC236}">
                <a16:creationId xmlns:a16="http://schemas.microsoft.com/office/drawing/2014/main" id="{506CBEBB-A6CD-541F-57AC-5D28D3163C8D}"/>
              </a:ext>
            </a:extLst>
          </p:cNvPr>
          <p:cNvCxnSpPr>
            <a:cxnSpLocks/>
          </p:cNvCxnSpPr>
          <p:nvPr/>
        </p:nvCxnSpPr>
        <p:spPr>
          <a:xfrm>
            <a:off x="9697672" y="1641542"/>
            <a:ext cx="36013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2" name="Connettore 2 21">
            <a:extLst>
              <a:ext uri="{FF2B5EF4-FFF2-40B4-BE49-F238E27FC236}">
                <a16:creationId xmlns:a16="http://schemas.microsoft.com/office/drawing/2014/main" id="{93C154F9-CB25-CBC4-51E7-83A892C349D8}"/>
              </a:ext>
            </a:extLst>
          </p:cNvPr>
          <p:cNvCxnSpPr>
            <a:cxnSpLocks/>
          </p:cNvCxnSpPr>
          <p:nvPr/>
        </p:nvCxnSpPr>
        <p:spPr>
          <a:xfrm>
            <a:off x="10580986" y="1957852"/>
            <a:ext cx="36013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3" name="Connettore 2 22">
            <a:extLst>
              <a:ext uri="{FF2B5EF4-FFF2-40B4-BE49-F238E27FC236}">
                <a16:creationId xmlns:a16="http://schemas.microsoft.com/office/drawing/2014/main" id="{AD8AD93C-6E1D-5A5F-FA91-DE23555B888D}"/>
              </a:ext>
            </a:extLst>
          </p:cNvPr>
          <p:cNvCxnSpPr>
            <a:cxnSpLocks/>
          </p:cNvCxnSpPr>
          <p:nvPr/>
        </p:nvCxnSpPr>
        <p:spPr>
          <a:xfrm>
            <a:off x="10057804" y="2077872"/>
            <a:ext cx="36013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4" name="CasellaDiTesto 23">
            <a:extLst>
              <a:ext uri="{FF2B5EF4-FFF2-40B4-BE49-F238E27FC236}">
                <a16:creationId xmlns:a16="http://schemas.microsoft.com/office/drawing/2014/main" id="{6F8F167E-A185-22D1-5368-34E124C4A6FA}"/>
              </a:ext>
            </a:extLst>
          </p:cNvPr>
          <p:cNvSpPr txBox="1"/>
          <p:nvPr/>
        </p:nvSpPr>
        <p:spPr>
          <a:xfrm>
            <a:off x="9926142" y="870755"/>
            <a:ext cx="285656" cy="246221"/>
          </a:xfrm>
          <a:prstGeom prst="rect">
            <a:avLst/>
          </a:prstGeom>
          <a:noFill/>
        </p:spPr>
        <p:txBody>
          <a:bodyPr wrap="none" rtlCol="0">
            <a:spAutoFit/>
          </a:bodyPr>
          <a:lstStyle/>
          <a:p>
            <a:r>
              <a:rPr lang="it-IT" sz="1000" i="1" dirty="0"/>
              <a:t>m</a:t>
            </a:r>
            <a:endParaRPr lang="en-US" sz="1000" i="1" dirty="0"/>
          </a:p>
        </p:txBody>
      </p:sp>
      <p:sp>
        <p:nvSpPr>
          <p:cNvPr id="25" name="CasellaDiTesto 24">
            <a:extLst>
              <a:ext uri="{FF2B5EF4-FFF2-40B4-BE49-F238E27FC236}">
                <a16:creationId xmlns:a16="http://schemas.microsoft.com/office/drawing/2014/main" id="{37A3480F-0C81-CC93-9781-A1A1EEF09557}"/>
              </a:ext>
            </a:extLst>
          </p:cNvPr>
          <p:cNvSpPr txBox="1"/>
          <p:nvPr/>
        </p:nvSpPr>
        <p:spPr>
          <a:xfrm>
            <a:off x="10211798" y="419651"/>
            <a:ext cx="667170" cy="246221"/>
          </a:xfrm>
          <a:prstGeom prst="rect">
            <a:avLst/>
          </a:prstGeom>
          <a:noFill/>
        </p:spPr>
        <p:txBody>
          <a:bodyPr wrap="none" rtlCol="0">
            <a:spAutoFit/>
          </a:bodyPr>
          <a:lstStyle/>
          <a:p>
            <a:r>
              <a:rPr lang="it-IT" sz="1000" i="1" dirty="0"/>
              <a:t>V</a:t>
            </a:r>
            <a:r>
              <a:rPr lang="it-IT" sz="1000" dirty="0"/>
              <a:t> = 1 cm</a:t>
            </a:r>
            <a:r>
              <a:rPr lang="it-IT" sz="1000" baseline="30000" dirty="0"/>
              <a:t>3</a:t>
            </a:r>
            <a:endParaRPr lang="en-US" sz="1000" i="1" baseline="30000" dirty="0"/>
          </a:p>
        </p:txBody>
      </p:sp>
      <p:sp>
        <p:nvSpPr>
          <p:cNvPr id="26" name="CasellaDiTesto 25">
            <a:extLst>
              <a:ext uri="{FF2B5EF4-FFF2-40B4-BE49-F238E27FC236}">
                <a16:creationId xmlns:a16="http://schemas.microsoft.com/office/drawing/2014/main" id="{4E6B3410-48E5-8871-1633-F2546D1B707C}"/>
              </a:ext>
            </a:extLst>
          </p:cNvPr>
          <p:cNvSpPr txBox="1"/>
          <p:nvPr/>
        </p:nvSpPr>
        <p:spPr>
          <a:xfrm rot="17996804">
            <a:off x="10984808" y="1116500"/>
            <a:ext cx="675185" cy="246221"/>
          </a:xfrm>
          <a:prstGeom prst="rect">
            <a:avLst/>
          </a:prstGeom>
          <a:noFill/>
        </p:spPr>
        <p:txBody>
          <a:bodyPr wrap="none" rtlCol="0">
            <a:spAutoFit/>
          </a:bodyPr>
          <a:lstStyle/>
          <a:p>
            <a:r>
              <a:rPr lang="it-IT" sz="1000" i="1" dirty="0"/>
              <a:t>A</a:t>
            </a:r>
            <a:r>
              <a:rPr lang="it-IT" sz="1000" dirty="0"/>
              <a:t> = 1 cm</a:t>
            </a:r>
            <a:r>
              <a:rPr lang="it-IT" sz="1000" baseline="30000" dirty="0"/>
              <a:t>2</a:t>
            </a:r>
            <a:endParaRPr lang="en-US" sz="1000" i="1" baseline="30000" dirty="0"/>
          </a:p>
        </p:txBody>
      </p:sp>
      <p:sp>
        <p:nvSpPr>
          <p:cNvPr id="27" name="CasellaDiTesto 26">
            <a:extLst>
              <a:ext uri="{FF2B5EF4-FFF2-40B4-BE49-F238E27FC236}">
                <a16:creationId xmlns:a16="http://schemas.microsoft.com/office/drawing/2014/main" id="{9FF98A63-343F-F940-5567-B400C36AD78D}"/>
              </a:ext>
            </a:extLst>
          </p:cNvPr>
          <p:cNvSpPr txBox="1"/>
          <p:nvPr/>
        </p:nvSpPr>
        <p:spPr>
          <a:xfrm>
            <a:off x="9493458" y="2418694"/>
            <a:ext cx="2109873" cy="276999"/>
          </a:xfrm>
          <a:prstGeom prst="rect">
            <a:avLst/>
          </a:prstGeom>
          <a:noFill/>
        </p:spPr>
        <p:txBody>
          <a:bodyPr wrap="none" rtlCol="0">
            <a:spAutoFit/>
          </a:bodyPr>
          <a:lstStyle/>
          <a:p>
            <a:r>
              <a:rPr lang="it-IT" sz="1200" i="1" dirty="0"/>
              <a:t>n</a:t>
            </a:r>
            <a:r>
              <a:rPr lang="it-IT" sz="1200" dirty="0"/>
              <a:t> = N / V = # particelle in 1 cm</a:t>
            </a:r>
            <a:r>
              <a:rPr lang="it-IT" sz="1200" baseline="30000" dirty="0"/>
              <a:t>3</a:t>
            </a:r>
            <a:endParaRPr lang="en-US" sz="1200" i="1" baseline="30000" dirty="0"/>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F30DD6E5-C9B0-0C0E-23C7-802E1C12B082}"/>
                  </a:ext>
                </a:extLst>
              </p:cNvPr>
              <p:cNvSpPr txBox="1"/>
              <p:nvPr/>
            </p:nvSpPr>
            <p:spPr>
              <a:xfrm>
                <a:off x="255764" y="3148836"/>
                <a:ext cx="3579120" cy="692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m:t>
                      </m:r>
                      <m:f>
                        <m:fPr>
                          <m:ctrlPr>
                            <a:rPr lang="it-IT" b="0" i="1" smtClean="0">
                              <a:latin typeface="Cambria Math" panose="02040503050406030204" pitchFamily="18" charset="0"/>
                            </a:rPr>
                          </m:ctrlPr>
                        </m:fPr>
                        <m:num>
                          <m:f>
                            <m:fPr>
                              <m:ctrlPr>
                                <a:rPr lang="it-IT" i="1">
                                  <a:latin typeface="Cambria Math" panose="02040503050406030204" pitchFamily="18" charset="0"/>
                                </a:rPr>
                              </m:ctrlPr>
                            </m:fPr>
                            <m:num>
                              <m:r>
                                <a:rPr lang="it-IT" i="1" smtClean="0">
                                  <a:latin typeface="Cambria Math" panose="02040503050406030204" pitchFamily="18" charset="0"/>
                                </a:rPr>
                                <m:t>𝑛</m:t>
                              </m:r>
                            </m:num>
                            <m:den>
                              <m:r>
                                <a:rPr lang="it-IT" i="1">
                                  <a:latin typeface="Cambria Math" panose="02040503050406030204" pitchFamily="18" charset="0"/>
                                </a:rPr>
                                <m:t>6</m:t>
                              </m:r>
                            </m:den>
                          </m:f>
                          <m:r>
                            <a:rPr lang="it-IT" i="1">
                              <a:latin typeface="Cambria Math" panose="02040503050406030204" pitchFamily="18" charset="0"/>
                            </a:rPr>
                            <m:t> 2 </m:t>
                          </m:r>
                          <m:r>
                            <a:rPr lang="it-IT" i="1">
                              <a:latin typeface="Cambria Math" panose="02040503050406030204" pitchFamily="18" charset="0"/>
                            </a:rPr>
                            <m:t>𝑚</m:t>
                          </m:r>
                          <m:r>
                            <a:rPr lang="it-IT" i="1">
                              <a:latin typeface="Cambria Math" panose="02040503050406030204" pitchFamily="18" charset="0"/>
                            </a:rPr>
                            <m:t> </m:t>
                          </m:r>
                          <m:r>
                            <a:rPr lang="it-IT" b="0" i="1" smtClean="0">
                              <a:latin typeface="Cambria Math" panose="02040503050406030204" pitchFamily="18" charset="0"/>
                            </a:rPr>
                            <m:t>𝑐</m:t>
                          </m:r>
                        </m:num>
                        <m:den>
                          <m:r>
                            <m:rPr>
                              <m:sty m:val="p"/>
                            </m:rPr>
                            <a:rPr lang="it-IT" b="0" i="0" smtClean="0">
                              <a:latin typeface="Cambria Math" panose="02040503050406030204" pitchFamily="18" charset="0"/>
                            </a:rPr>
                            <m:t>Δ</m:t>
                          </m:r>
                          <m:r>
                            <a:rPr lang="it-IT" b="0" i="1" smtClean="0">
                              <a:latin typeface="Cambria Math" panose="02040503050406030204" pitchFamily="18" charset="0"/>
                            </a:rPr>
                            <m:t>𝑡</m:t>
                          </m:r>
                        </m:den>
                      </m:f>
                      <m:r>
                        <a:rPr lang="it-IT" b="0" i="1" smtClean="0">
                          <a:latin typeface="Cambria Math" panose="02040503050406030204" pitchFamily="18" charset="0"/>
                        </a:rPr>
                        <m:t>=</m:t>
                      </m:r>
                      <m:f>
                        <m:fPr>
                          <m:ctrlPr>
                            <a:rPr lang="it-IT" i="1">
                              <a:latin typeface="Cambria Math" panose="02040503050406030204" pitchFamily="18" charset="0"/>
                            </a:rPr>
                          </m:ctrlPr>
                        </m:fPr>
                        <m:num>
                          <m:f>
                            <m:fPr>
                              <m:ctrlPr>
                                <a:rPr lang="it-IT" i="1">
                                  <a:latin typeface="Cambria Math" panose="02040503050406030204" pitchFamily="18" charset="0"/>
                                </a:rPr>
                              </m:ctrlPr>
                            </m:fPr>
                            <m:num>
                              <m:r>
                                <a:rPr lang="it-IT" i="1">
                                  <a:latin typeface="Cambria Math" panose="02040503050406030204" pitchFamily="18" charset="0"/>
                                </a:rPr>
                                <m:t>𝑛</m:t>
                              </m:r>
                            </m:num>
                            <m:den>
                              <m:r>
                                <a:rPr lang="it-IT" i="1">
                                  <a:latin typeface="Cambria Math" panose="02040503050406030204" pitchFamily="18" charset="0"/>
                                </a:rPr>
                                <m:t>6</m:t>
                              </m:r>
                            </m:den>
                          </m:f>
                          <m:r>
                            <a:rPr lang="it-IT" i="1">
                              <a:latin typeface="Cambria Math" panose="02040503050406030204" pitchFamily="18" charset="0"/>
                            </a:rPr>
                            <m:t> 2 </m:t>
                          </m:r>
                          <m:r>
                            <a:rPr lang="it-IT" i="1">
                              <a:latin typeface="Cambria Math" panose="02040503050406030204" pitchFamily="18" charset="0"/>
                            </a:rPr>
                            <m:t>𝑚</m:t>
                          </m:r>
                          <m:r>
                            <a:rPr lang="it-IT" i="1">
                              <a:latin typeface="Cambria Math" panose="02040503050406030204" pitchFamily="18" charset="0"/>
                            </a:rPr>
                            <m:t> </m:t>
                          </m:r>
                          <m:r>
                            <a:rPr lang="it-IT" b="0" i="1" smtClean="0">
                              <a:latin typeface="Cambria Math" panose="02040503050406030204" pitchFamily="18" charset="0"/>
                            </a:rPr>
                            <m:t>𝑐</m:t>
                          </m:r>
                        </m:num>
                        <m:den>
                          <m:f>
                            <m:fPr>
                              <m:type m:val="lin"/>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𝑐</m:t>
                              </m:r>
                            </m:den>
                          </m:f>
                        </m:den>
                      </m:f>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3</m:t>
                          </m:r>
                        </m:den>
                      </m:f>
                      <m:r>
                        <a:rPr lang="it-IT" i="1">
                          <a:latin typeface="Cambria Math" panose="02040503050406030204" pitchFamily="18" charset="0"/>
                        </a:rPr>
                        <m:t>𝑛</m:t>
                      </m:r>
                      <m:r>
                        <a:rPr lang="it-IT" i="1">
                          <a:latin typeface="Cambria Math" panose="02040503050406030204" pitchFamily="18" charset="0"/>
                        </a:rPr>
                        <m:t> </m:t>
                      </m:r>
                      <m:r>
                        <a:rPr lang="it-IT" i="1">
                          <a:latin typeface="Cambria Math" panose="02040503050406030204" pitchFamily="18" charset="0"/>
                        </a:rPr>
                        <m:t>𝑚</m:t>
                      </m:r>
                      <m:r>
                        <a:rPr lang="it-IT" i="1">
                          <a:latin typeface="Cambria Math" panose="02040503050406030204" pitchFamily="18" charset="0"/>
                        </a:rPr>
                        <m:t> </m:t>
                      </m:r>
                      <m:sSup>
                        <m:sSupPr>
                          <m:ctrlPr>
                            <a:rPr lang="it-IT" i="1">
                              <a:latin typeface="Cambria Math" panose="02040503050406030204" pitchFamily="18" charset="0"/>
                            </a:rPr>
                          </m:ctrlPr>
                        </m:sSupPr>
                        <m:e>
                          <m:r>
                            <a:rPr lang="it-IT" b="0" i="1" smtClean="0">
                              <a:latin typeface="Cambria Math" panose="02040503050406030204" pitchFamily="18" charset="0"/>
                            </a:rPr>
                            <m:t>𝑐</m:t>
                          </m:r>
                        </m:e>
                        <m:sup>
                          <m:r>
                            <a:rPr lang="it-IT" i="1">
                              <a:latin typeface="Cambria Math" panose="02040503050406030204" pitchFamily="18" charset="0"/>
                            </a:rPr>
                            <m:t>2</m:t>
                          </m:r>
                        </m:sup>
                      </m:sSup>
                    </m:oMath>
                  </m:oMathPara>
                </a14:m>
                <a:endParaRPr lang="en-US" dirty="0"/>
              </a:p>
            </p:txBody>
          </p:sp>
        </mc:Choice>
        <mc:Fallback xmlns="">
          <p:sp>
            <p:nvSpPr>
              <p:cNvPr id="28" name="CasellaDiTesto 27">
                <a:extLst>
                  <a:ext uri="{FF2B5EF4-FFF2-40B4-BE49-F238E27FC236}">
                    <a16:creationId xmlns:a16="http://schemas.microsoft.com/office/drawing/2014/main" id="{F30DD6E5-C9B0-0C0E-23C7-802E1C12B082}"/>
                  </a:ext>
                </a:extLst>
              </p:cNvPr>
              <p:cNvSpPr txBox="1">
                <a:spLocks noRot="1" noChangeAspect="1" noMove="1" noResize="1" noEditPoints="1" noAdjustHandles="1" noChangeArrowheads="1" noChangeShapeType="1" noTextEdit="1"/>
              </p:cNvSpPr>
              <p:nvPr/>
            </p:nvSpPr>
            <p:spPr>
              <a:xfrm>
                <a:off x="255764" y="3148836"/>
                <a:ext cx="3579120" cy="692690"/>
              </a:xfrm>
              <a:prstGeom prst="rect">
                <a:avLst/>
              </a:prstGeom>
              <a:blipFill>
                <a:blip r:embed="rId3"/>
                <a:stretch>
                  <a:fillRect/>
                </a:stretch>
              </a:blipFill>
            </p:spPr>
            <p:txBody>
              <a:bodyPr/>
              <a:lstStyle/>
              <a:p>
                <a:r>
                  <a:rPr lang="en-US">
                    <a:noFill/>
                  </a:rPr>
                  <a:t> </a:t>
                </a:r>
              </a:p>
            </p:txBody>
          </p:sp>
        </mc:Fallback>
      </mc:AlternateContent>
      <p:grpSp>
        <p:nvGrpSpPr>
          <p:cNvPr id="45" name="Gruppo 44">
            <a:extLst>
              <a:ext uri="{FF2B5EF4-FFF2-40B4-BE49-F238E27FC236}">
                <a16:creationId xmlns:a16="http://schemas.microsoft.com/office/drawing/2014/main" id="{3634358E-377D-7DE4-50FD-9DEA30A39419}"/>
              </a:ext>
            </a:extLst>
          </p:cNvPr>
          <p:cNvGrpSpPr/>
          <p:nvPr/>
        </p:nvGrpSpPr>
        <p:grpSpPr>
          <a:xfrm>
            <a:off x="8743950" y="3841526"/>
            <a:ext cx="3107656" cy="2550973"/>
            <a:chOff x="7988259" y="3466249"/>
            <a:chExt cx="3107656" cy="2550973"/>
          </a:xfrm>
        </p:grpSpPr>
        <p:grpSp>
          <p:nvGrpSpPr>
            <p:cNvPr id="34" name="Gruppo 33">
              <a:extLst>
                <a:ext uri="{FF2B5EF4-FFF2-40B4-BE49-F238E27FC236}">
                  <a16:creationId xmlns:a16="http://schemas.microsoft.com/office/drawing/2014/main" id="{C6EA5E42-1AA7-B114-120C-3CB35D890404}"/>
                </a:ext>
              </a:extLst>
            </p:cNvPr>
            <p:cNvGrpSpPr/>
            <p:nvPr/>
          </p:nvGrpSpPr>
          <p:grpSpPr>
            <a:xfrm>
              <a:off x="9922669" y="3466249"/>
              <a:ext cx="1173246" cy="2550973"/>
              <a:chOff x="9113285" y="3949924"/>
              <a:chExt cx="1173246" cy="2065992"/>
            </a:xfrm>
          </p:grpSpPr>
          <p:cxnSp>
            <p:nvCxnSpPr>
              <p:cNvPr id="31" name="Connettore diritto 30">
                <a:extLst>
                  <a:ext uri="{FF2B5EF4-FFF2-40B4-BE49-F238E27FC236}">
                    <a16:creationId xmlns:a16="http://schemas.microsoft.com/office/drawing/2014/main" id="{E5111DA3-A49D-A469-9F55-9E5D29E77032}"/>
                  </a:ext>
                </a:extLst>
              </p:cNvPr>
              <p:cNvCxnSpPr>
                <a:cxnSpLocks/>
              </p:cNvCxnSpPr>
              <p:nvPr/>
            </p:nvCxnSpPr>
            <p:spPr>
              <a:xfrm>
                <a:off x="9113285" y="3952051"/>
                <a:ext cx="0" cy="20638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ttangolo 32">
                <a:extLst>
                  <a:ext uri="{FF2B5EF4-FFF2-40B4-BE49-F238E27FC236}">
                    <a16:creationId xmlns:a16="http://schemas.microsoft.com/office/drawing/2014/main" id="{2DA775BB-854C-4479-240D-A26108B48A51}"/>
                  </a:ext>
                </a:extLst>
              </p:cNvPr>
              <p:cNvSpPr/>
              <p:nvPr/>
            </p:nvSpPr>
            <p:spPr>
              <a:xfrm>
                <a:off x="9118949" y="3949924"/>
                <a:ext cx="1167582" cy="2063865"/>
              </a:xfrm>
              <a:prstGeom prst="rect">
                <a:avLst/>
              </a:prstGeom>
              <a:pattFill prst="wdUpDiag">
                <a:fgClr>
                  <a:schemeClr val="bg2">
                    <a:lumMod val="9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uppo 43">
              <a:extLst>
                <a:ext uri="{FF2B5EF4-FFF2-40B4-BE49-F238E27FC236}">
                  <a16:creationId xmlns:a16="http://schemas.microsoft.com/office/drawing/2014/main" id="{9274BBC1-C354-0513-3C18-582B323AEAF9}"/>
                </a:ext>
              </a:extLst>
            </p:cNvPr>
            <p:cNvGrpSpPr/>
            <p:nvPr/>
          </p:nvGrpSpPr>
          <p:grpSpPr>
            <a:xfrm>
              <a:off x="7988259" y="3616056"/>
              <a:ext cx="2939433" cy="2171664"/>
              <a:chOff x="7988259" y="4105152"/>
              <a:chExt cx="2939433" cy="2171664"/>
            </a:xfrm>
          </p:grpSpPr>
          <p:sp>
            <p:nvSpPr>
              <p:cNvPr id="29" name="Ovale 28">
                <a:extLst>
                  <a:ext uri="{FF2B5EF4-FFF2-40B4-BE49-F238E27FC236}">
                    <a16:creationId xmlns:a16="http://schemas.microsoft.com/office/drawing/2014/main" id="{A07E7D80-3D5C-60A2-D916-A11158C78387}"/>
                  </a:ext>
                </a:extLst>
              </p:cNvPr>
              <p:cNvSpPr/>
              <p:nvPr/>
            </p:nvSpPr>
            <p:spPr>
              <a:xfrm>
                <a:off x="8295141" y="4105152"/>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ttore 2 34">
                <a:extLst>
                  <a:ext uri="{FF2B5EF4-FFF2-40B4-BE49-F238E27FC236}">
                    <a16:creationId xmlns:a16="http://schemas.microsoft.com/office/drawing/2014/main" id="{E8A2DDD6-2954-5FA2-471F-955C1FCC1F0A}"/>
                  </a:ext>
                </a:extLst>
              </p:cNvPr>
              <p:cNvCxnSpPr>
                <a:cxnSpLocks/>
              </p:cNvCxnSpPr>
              <p:nvPr/>
            </p:nvCxnSpPr>
            <p:spPr>
              <a:xfrm>
                <a:off x="8612981" y="4394713"/>
                <a:ext cx="654844"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38" name="Ovale 37">
                <a:extLst>
                  <a:ext uri="{FF2B5EF4-FFF2-40B4-BE49-F238E27FC236}">
                    <a16:creationId xmlns:a16="http://schemas.microsoft.com/office/drawing/2014/main" id="{C2ECDACA-72DA-9CC9-4441-536E2B330A48}"/>
                  </a:ext>
                </a:extLst>
              </p:cNvPr>
              <p:cNvSpPr/>
              <p:nvPr/>
            </p:nvSpPr>
            <p:spPr>
              <a:xfrm>
                <a:off x="9361443" y="4849044"/>
                <a:ext cx="540000" cy="540000"/>
              </a:xfrm>
              <a:prstGeom prst="ellipse">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onnettore 2 36">
                <a:extLst>
                  <a:ext uri="{FF2B5EF4-FFF2-40B4-BE49-F238E27FC236}">
                    <a16:creationId xmlns:a16="http://schemas.microsoft.com/office/drawing/2014/main" id="{F096CBD3-8B9B-DB31-7923-BB8FF87E92D4}"/>
                  </a:ext>
                </a:extLst>
              </p:cNvPr>
              <p:cNvCxnSpPr>
                <a:cxnSpLocks/>
              </p:cNvCxnSpPr>
              <p:nvPr/>
            </p:nvCxnSpPr>
            <p:spPr>
              <a:xfrm>
                <a:off x="9626335" y="5126056"/>
                <a:ext cx="654844"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9" name="Connettore 2 38">
                <a:extLst>
                  <a:ext uri="{FF2B5EF4-FFF2-40B4-BE49-F238E27FC236}">
                    <a16:creationId xmlns:a16="http://schemas.microsoft.com/office/drawing/2014/main" id="{09D32D3B-0EA7-93FF-3844-A8F4B4BC5681}"/>
                  </a:ext>
                </a:extLst>
              </p:cNvPr>
              <p:cNvCxnSpPr>
                <a:cxnSpLocks/>
              </p:cNvCxnSpPr>
              <p:nvPr/>
            </p:nvCxnSpPr>
            <p:spPr>
              <a:xfrm>
                <a:off x="10272848" y="5126056"/>
                <a:ext cx="654844"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0" name="Ovale 39">
                <a:extLst>
                  <a:ext uri="{FF2B5EF4-FFF2-40B4-BE49-F238E27FC236}">
                    <a16:creationId xmlns:a16="http://schemas.microsoft.com/office/drawing/2014/main" id="{0E150224-9163-1F64-825C-EEB95E9A25BA}"/>
                  </a:ext>
                </a:extLst>
              </p:cNvPr>
              <p:cNvSpPr/>
              <p:nvPr/>
            </p:nvSpPr>
            <p:spPr>
              <a:xfrm>
                <a:off x="8342981" y="5736816"/>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ttore 2 40">
                <a:extLst>
                  <a:ext uri="{FF2B5EF4-FFF2-40B4-BE49-F238E27FC236}">
                    <a16:creationId xmlns:a16="http://schemas.microsoft.com/office/drawing/2014/main" id="{5FC592F8-7316-4EA9-95CD-997697474F39}"/>
                  </a:ext>
                </a:extLst>
              </p:cNvPr>
              <p:cNvCxnSpPr>
                <a:cxnSpLocks/>
              </p:cNvCxnSpPr>
              <p:nvPr/>
            </p:nvCxnSpPr>
            <p:spPr>
              <a:xfrm flipH="1">
                <a:off x="7988259" y="6024460"/>
                <a:ext cx="64025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grpSp>
      <p:sp>
        <p:nvSpPr>
          <p:cNvPr id="46" name="CasellaDiTesto 45">
            <a:extLst>
              <a:ext uri="{FF2B5EF4-FFF2-40B4-BE49-F238E27FC236}">
                <a16:creationId xmlns:a16="http://schemas.microsoft.com/office/drawing/2014/main" id="{3CDD424E-57BD-C2DC-9AC3-46102F230ADF}"/>
              </a:ext>
            </a:extLst>
          </p:cNvPr>
          <p:cNvSpPr txBox="1"/>
          <p:nvPr/>
        </p:nvSpPr>
        <p:spPr>
          <a:xfrm>
            <a:off x="9625396" y="3991333"/>
            <a:ext cx="447558" cy="307777"/>
          </a:xfrm>
          <a:prstGeom prst="rect">
            <a:avLst/>
          </a:prstGeom>
          <a:noFill/>
        </p:spPr>
        <p:txBody>
          <a:bodyPr wrap="none" rtlCol="0">
            <a:spAutoFit/>
          </a:bodyPr>
          <a:lstStyle/>
          <a:p>
            <a:r>
              <a:rPr lang="it-IT" sz="1400" i="1" dirty="0"/>
              <a:t>m c</a:t>
            </a:r>
            <a:endParaRPr lang="en-US" sz="1400" i="1" dirty="0"/>
          </a:p>
        </p:txBody>
      </p:sp>
      <p:sp>
        <p:nvSpPr>
          <p:cNvPr id="47" name="CasellaDiTesto 46">
            <a:extLst>
              <a:ext uri="{FF2B5EF4-FFF2-40B4-BE49-F238E27FC236}">
                <a16:creationId xmlns:a16="http://schemas.microsoft.com/office/drawing/2014/main" id="{616428E6-94FE-2AAD-6415-F9926D637FF4}"/>
              </a:ext>
            </a:extLst>
          </p:cNvPr>
          <p:cNvSpPr txBox="1"/>
          <p:nvPr/>
        </p:nvSpPr>
        <p:spPr>
          <a:xfrm>
            <a:off x="8573828" y="5599762"/>
            <a:ext cx="542136" cy="307777"/>
          </a:xfrm>
          <a:prstGeom prst="rect">
            <a:avLst/>
          </a:prstGeom>
          <a:noFill/>
        </p:spPr>
        <p:txBody>
          <a:bodyPr wrap="none" rtlCol="0">
            <a:spAutoFit/>
          </a:bodyPr>
          <a:lstStyle/>
          <a:p>
            <a:r>
              <a:rPr lang="it-IT" sz="1400" i="1" dirty="0"/>
              <a:t>- m c</a:t>
            </a:r>
            <a:endParaRPr lang="en-US" sz="1400" i="1" dirty="0"/>
          </a:p>
        </p:txBody>
      </p:sp>
      <p:sp>
        <p:nvSpPr>
          <p:cNvPr id="48" name="CasellaDiTesto 47">
            <a:extLst>
              <a:ext uri="{FF2B5EF4-FFF2-40B4-BE49-F238E27FC236}">
                <a16:creationId xmlns:a16="http://schemas.microsoft.com/office/drawing/2014/main" id="{E24ADA46-4367-3EF4-F6B8-9FA17F1B5F3A}"/>
              </a:ext>
            </a:extLst>
          </p:cNvPr>
          <p:cNvSpPr txBox="1"/>
          <p:nvPr/>
        </p:nvSpPr>
        <p:spPr>
          <a:xfrm>
            <a:off x="10792944" y="4706265"/>
            <a:ext cx="579005" cy="307777"/>
          </a:xfrm>
          <a:prstGeom prst="rect">
            <a:avLst/>
          </a:prstGeom>
          <a:noFill/>
        </p:spPr>
        <p:txBody>
          <a:bodyPr wrap="none" rtlCol="0">
            <a:spAutoFit/>
          </a:bodyPr>
          <a:lstStyle/>
          <a:p>
            <a:r>
              <a:rPr lang="it-IT" sz="1400" i="1" dirty="0"/>
              <a:t>2 m c</a:t>
            </a:r>
            <a:endParaRPr lang="en-US" sz="1400" i="1" dirty="0"/>
          </a:p>
        </p:txBody>
      </p:sp>
      <p:sp>
        <p:nvSpPr>
          <p:cNvPr id="50" name="CasellaDiTesto 49">
            <a:extLst>
              <a:ext uri="{FF2B5EF4-FFF2-40B4-BE49-F238E27FC236}">
                <a16:creationId xmlns:a16="http://schemas.microsoft.com/office/drawing/2014/main" id="{C5E25977-0A7C-3B71-4975-AE3CD916C71E}"/>
              </a:ext>
            </a:extLst>
          </p:cNvPr>
          <p:cNvSpPr txBox="1"/>
          <p:nvPr/>
        </p:nvSpPr>
        <p:spPr>
          <a:xfrm>
            <a:off x="8852889" y="3319131"/>
            <a:ext cx="3058273" cy="369332"/>
          </a:xfrm>
          <a:prstGeom prst="rect">
            <a:avLst/>
          </a:prstGeom>
          <a:noFill/>
        </p:spPr>
        <p:txBody>
          <a:bodyPr wrap="none" rtlCol="0">
            <a:spAutoFit/>
          </a:bodyPr>
          <a:lstStyle/>
          <a:p>
            <a:r>
              <a:rPr lang="it-IT" dirty="0"/>
              <a:t>Trasmissione Quantità di Moto</a:t>
            </a:r>
            <a:endParaRPr lang="en-US" dirty="0"/>
          </a:p>
        </p:txBody>
      </p:sp>
      <p:sp>
        <p:nvSpPr>
          <p:cNvPr id="51" name="CasellaDiTesto 50">
            <a:extLst>
              <a:ext uri="{FF2B5EF4-FFF2-40B4-BE49-F238E27FC236}">
                <a16:creationId xmlns:a16="http://schemas.microsoft.com/office/drawing/2014/main" id="{622DD14E-ED47-5B1F-B8F1-40C1F615C48B}"/>
              </a:ext>
            </a:extLst>
          </p:cNvPr>
          <p:cNvSpPr txBox="1"/>
          <p:nvPr/>
        </p:nvSpPr>
        <p:spPr>
          <a:xfrm>
            <a:off x="10215699" y="1097331"/>
            <a:ext cx="242374" cy="246221"/>
          </a:xfrm>
          <a:prstGeom prst="rect">
            <a:avLst/>
          </a:prstGeom>
          <a:noFill/>
        </p:spPr>
        <p:txBody>
          <a:bodyPr wrap="none" rtlCol="0">
            <a:spAutoFit/>
          </a:bodyPr>
          <a:lstStyle/>
          <a:p>
            <a:r>
              <a:rPr lang="it-IT" sz="1000" i="1" dirty="0"/>
              <a:t>c</a:t>
            </a:r>
            <a:endParaRPr lang="en-US" sz="1000" i="1" dirty="0"/>
          </a:p>
        </p:txBody>
      </p:sp>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FAFE4AB4-408C-68FD-CAAE-304CADA6756D}"/>
                  </a:ext>
                </a:extLst>
              </p:cNvPr>
              <p:cNvSpPr txBox="1"/>
              <p:nvPr/>
            </p:nvSpPr>
            <p:spPr>
              <a:xfrm>
                <a:off x="279696" y="4339754"/>
                <a:ext cx="133543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3</m:t>
                          </m:r>
                        </m:den>
                      </m:f>
                      <m:r>
                        <a:rPr lang="it-IT" b="0" i="1" smtClean="0">
                          <a:latin typeface="Cambria Math" panose="02040503050406030204" pitchFamily="18" charset="0"/>
                        </a:rPr>
                        <m:t>𝑛</m:t>
                      </m:r>
                      <m:r>
                        <a:rPr lang="it-IT" b="0" i="1" smtClean="0">
                          <a:latin typeface="Cambria Math" panose="02040503050406030204" pitchFamily="18" charset="0"/>
                        </a:rPr>
                        <m:t> </m:t>
                      </m:r>
                      <m:r>
                        <a:rPr lang="it-IT" b="0" i="1" smtClean="0">
                          <a:latin typeface="Cambria Math" panose="02040503050406030204" pitchFamily="18" charset="0"/>
                        </a:rPr>
                        <m:t>𝑚</m:t>
                      </m:r>
                      <m:r>
                        <a:rPr lang="it-IT" b="0" i="1" smtClean="0">
                          <a:latin typeface="Cambria Math" panose="02040503050406030204" pitchFamily="18" charset="0"/>
                        </a:rPr>
                        <m:t> </m:t>
                      </m:r>
                      <m:acc>
                        <m:accPr>
                          <m:chr m:val="̅"/>
                          <m:ctrlPr>
                            <a:rPr lang="it-IT" b="0" i="1" smtClean="0">
                              <a:latin typeface="Cambria Math" panose="02040503050406030204" pitchFamily="18" charset="0"/>
                            </a:rPr>
                          </m:ctrlPr>
                        </m:accPr>
                        <m:e>
                          <m:sSup>
                            <m:sSupPr>
                              <m:ctrlPr>
                                <a:rPr lang="it-IT" i="1">
                                  <a:latin typeface="Cambria Math" panose="02040503050406030204" pitchFamily="18" charset="0"/>
                                </a:rPr>
                              </m:ctrlPr>
                            </m:sSupPr>
                            <m:e>
                              <m:r>
                                <a:rPr lang="it-IT" b="0" i="1" smtClean="0">
                                  <a:latin typeface="Cambria Math" panose="02040503050406030204" pitchFamily="18" charset="0"/>
                                </a:rPr>
                                <m:t>𝑐</m:t>
                              </m:r>
                            </m:e>
                            <m:sup>
                              <m:r>
                                <a:rPr lang="it-IT" i="1">
                                  <a:latin typeface="Cambria Math" panose="02040503050406030204" pitchFamily="18" charset="0"/>
                                </a:rPr>
                                <m:t>2</m:t>
                              </m:r>
                            </m:sup>
                          </m:sSup>
                        </m:e>
                      </m:acc>
                    </m:oMath>
                  </m:oMathPara>
                </a14:m>
                <a:endParaRPr lang="en-US" dirty="0"/>
              </a:p>
            </p:txBody>
          </p:sp>
        </mc:Choice>
        <mc:Fallback xmlns="">
          <p:sp>
            <p:nvSpPr>
              <p:cNvPr id="52" name="CasellaDiTesto 51">
                <a:extLst>
                  <a:ext uri="{FF2B5EF4-FFF2-40B4-BE49-F238E27FC236}">
                    <a16:creationId xmlns:a16="http://schemas.microsoft.com/office/drawing/2014/main" id="{FAFE4AB4-408C-68FD-CAAE-304CADA6756D}"/>
                  </a:ext>
                </a:extLst>
              </p:cNvPr>
              <p:cNvSpPr txBox="1">
                <a:spLocks noRot="1" noChangeAspect="1" noMove="1" noResize="1" noEditPoints="1" noAdjustHandles="1" noChangeArrowheads="1" noChangeShapeType="1" noTextEdit="1"/>
              </p:cNvSpPr>
              <p:nvPr/>
            </p:nvSpPr>
            <p:spPr>
              <a:xfrm>
                <a:off x="279696" y="4339754"/>
                <a:ext cx="1335430" cy="5203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5443AC5C-9DB2-BBE2-5953-C7E902304496}"/>
                  </a:ext>
                </a:extLst>
              </p:cNvPr>
              <p:cNvSpPr txBox="1"/>
              <p:nvPr/>
            </p:nvSpPr>
            <p:spPr>
              <a:xfrm>
                <a:off x="6250923" y="4089376"/>
                <a:ext cx="1445350" cy="883914"/>
              </a:xfrm>
              <a:prstGeom prst="rect">
                <a:avLst/>
              </a:prstGeom>
              <a:noFill/>
              <a:ln>
                <a:solidFill>
                  <a:srgbClr val="FF0000"/>
                </a:solid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3</m:t>
                          </m:r>
                        </m:den>
                      </m:f>
                      <m:r>
                        <a:rPr lang="it-IT" b="0" i="1" smtClean="0">
                          <a:latin typeface="Cambria Math" panose="02040503050406030204" pitchFamily="18" charset="0"/>
                        </a:rPr>
                        <m:t>𝜌</m:t>
                      </m:r>
                      <m:r>
                        <a:rPr lang="it-IT" b="0" i="1" smtClean="0">
                          <a:latin typeface="Cambria Math" panose="02040503050406030204" pitchFamily="18" charset="0"/>
                        </a:rPr>
                        <m:t> </m:t>
                      </m:r>
                      <m:acc>
                        <m:accPr>
                          <m:chr m:val="̅"/>
                          <m:ctrlPr>
                            <a:rPr lang="it-IT" b="0" i="1" smtClean="0">
                              <a:latin typeface="Cambria Math" panose="02040503050406030204" pitchFamily="18" charset="0"/>
                            </a:rPr>
                          </m:ctrlPr>
                        </m:accPr>
                        <m:e>
                          <m:sSup>
                            <m:sSupPr>
                              <m:ctrlPr>
                                <a:rPr lang="it-IT" i="1">
                                  <a:latin typeface="Cambria Math" panose="02040503050406030204" pitchFamily="18" charset="0"/>
                                </a:rPr>
                              </m:ctrlPr>
                            </m:sSupPr>
                            <m:e>
                              <m:r>
                                <a:rPr lang="it-IT" b="0" i="1" smtClean="0">
                                  <a:latin typeface="Cambria Math" panose="02040503050406030204" pitchFamily="18" charset="0"/>
                                </a:rPr>
                                <m:t>𝑐</m:t>
                              </m:r>
                            </m:e>
                            <m:sup>
                              <m:r>
                                <a:rPr lang="it-IT" i="1">
                                  <a:latin typeface="Cambria Math" panose="02040503050406030204" pitchFamily="18" charset="0"/>
                                </a:rPr>
                                <m:t>2</m:t>
                              </m:r>
                            </m:sup>
                          </m:sSup>
                        </m:e>
                      </m:acc>
                    </m:oMath>
                  </m:oMathPara>
                </a14:m>
                <a:endParaRPr lang="en-US" dirty="0"/>
              </a:p>
            </p:txBody>
          </p:sp>
        </mc:Choice>
        <mc:Fallback xmlns="">
          <p:sp>
            <p:nvSpPr>
              <p:cNvPr id="53" name="CasellaDiTesto 52">
                <a:extLst>
                  <a:ext uri="{FF2B5EF4-FFF2-40B4-BE49-F238E27FC236}">
                    <a16:creationId xmlns:a16="http://schemas.microsoft.com/office/drawing/2014/main" id="{5443AC5C-9DB2-BBE2-5953-C7E902304496}"/>
                  </a:ext>
                </a:extLst>
              </p:cNvPr>
              <p:cNvSpPr txBox="1">
                <a:spLocks noRot="1" noChangeAspect="1" noMove="1" noResize="1" noEditPoints="1" noAdjustHandles="1" noChangeArrowheads="1" noChangeShapeType="1" noTextEdit="1"/>
              </p:cNvSpPr>
              <p:nvPr/>
            </p:nvSpPr>
            <p:spPr>
              <a:xfrm>
                <a:off x="6250923" y="4089376"/>
                <a:ext cx="1445350" cy="883914"/>
              </a:xfrm>
              <a:prstGeom prst="rect">
                <a:avLst/>
              </a:prstGeom>
              <a:blipFill>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asellaDiTesto 53">
                <a:extLst>
                  <a:ext uri="{FF2B5EF4-FFF2-40B4-BE49-F238E27FC236}">
                    <a16:creationId xmlns:a16="http://schemas.microsoft.com/office/drawing/2014/main" id="{C7F34457-D418-0283-A307-CCB750DEAA8A}"/>
                  </a:ext>
                </a:extLst>
              </p:cNvPr>
              <p:cNvSpPr txBox="1"/>
              <p:nvPr/>
            </p:nvSpPr>
            <p:spPr>
              <a:xfrm>
                <a:off x="236837" y="5456754"/>
                <a:ext cx="263809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2</m:t>
                          </m:r>
                        </m:num>
                        <m:den>
                          <m:r>
                            <a:rPr lang="it-IT" b="0" i="1" smtClean="0">
                              <a:latin typeface="Cambria Math" panose="02040503050406030204" pitchFamily="18" charset="0"/>
                            </a:rPr>
                            <m:t>3</m:t>
                          </m:r>
                        </m:den>
                      </m:f>
                      <m:r>
                        <a:rPr lang="it-IT" b="0" i="1" smtClean="0">
                          <a:latin typeface="Cambria Math" panose="02040503050406030204" pitchFamily="18" charset="0"/>
                        </a:rPr>
                        <m:t>𝑛</m:t>
                      </m:r>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2</m:t>
                              </m:r>
                            </m:den>
                          </m:f>
                          <m:r>
                            <a:rPr lang="it-IT" b="0" i="1" smtClean="0">
                              <a:latin typeface="Cambria Math" panose="02040503050406030204" pitchFamily="18" charset="0"/>
                            </a:rPr>
                            <m:t>𝑚</m:t>
                          </m:r>
                          <m:r>
                            <a:rPr lang="it-IT" b="0" i="1" smtClean="0">
                              <a:latin typeface="Cambria Math" panose="02040503050406030204" pitchFamily="18" charset="0"/>
                            </a:rPr>
                            <m:t> </m:t>
                          </m:r>
                          <m:acc>
                            <m:accPr>
                              <m:chr m:val="̅"/>
                              <m:ctrlPr>
                                <a:rPr lang="it-IT" b="0" i="1" smtClean="0">
                                  <a:latin typeface="Cambria Math" panose="02040503050406030204" pitchFamily="18" charset="0"/>
                                </a:rPr>
                              </m:ctrlPr>
                            </m:accPr>
                            <m:e>
                              <m:sSup>
                                <m:sSupPr>
                                  <m:ctrlPr>
                                    <a:rPr lang="it-IT" i="1">
                                      <a:latin typeface="Cambria Math" panose="02040503050406030204" pitchFamily="18" charset="0"/>
                                    </a:rPr>
                                  </m:ctrlPr>
                                </m:sSupPr>
                                <m:e>
                                  <m:r>
                                    <a:rPr lang="it-IT" b="0" i="1" smtClean="0">
                                      <a:latin typeface="Cambria Math" panose="02040503050406030204" pitchFamily="18" charset="0"/>
                                    </a:rPr>
                                    <m:t>𝑐</m:t>
                                  </m:r>
                                </m:e>
                                <m:sup>
                                  <m:r>
                                    <a:rPr lang="it-IT" i="1">
                                      <a:latin typeface="Cambria Math" panose="02040503050406030204" pitchFamily="18" charset="0"/>
                                    </a:rPr>
                                    <m:t>2</m:t>
                                  </m:r>
                                </m:sup>
                              </m:sSup>
                            </m:e>
                          </m:acc>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2</m:t>
                          </m:r>
                        </m:num>
                        <m:den>
                          <m:r>
                            <a:rPr lang="it-IT" b="0" i="1" smtClean="0">
                              <a:latin typeface="Cambria Math" panose="02040503050406030204" pitchFamily="18" charset="0"/>
                            </a:rPr>
                            <m:t>3</m:t>
                          </m:r>
                        </m:den>
                      </m:f>
                      <m:r>
                        <a:rPr lang="it-IT" b="0" i="1" smtClean="0">
                          <a:latin typeface="Cambria Math" panose="02040503050406030204" pitchFamily="18" charset="0"/>
                        </a:rPr>
                        <m:t>𝑛</m:t>
                      </m:r>
                      <m:r>
                        <a:rPr lang="it-IT" b="0" i="1" smtClean="0">
                          <a:latin typeface="Cambria Math" panose="02040503050406030204" pitchFamily="18" charset="0"/>
                        </a:rPr>
                        <m:t> </m:t>
                      </m:r>
                      <m:acc>
                        <m:accPr>
                          <m:chr m:val="̅"/>
                          <m:ctrlPr>
                            <a:rPr lang="it-IT" i="1">
                              <a:latin typeface="Cambria Math" panose="02040503050406030204" pitchFamily="18" charset="0"/>
                            </a:rPr>
                          </m:ctrlPr>
                        </m:accPr>
                        <m:e>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𝑘</m:t>
                              </m:r>
                            </m:sub>
                          </m:sSub>
                        </m:e>
                      </m:acc>
                    </m:oMath>
                  </m:oMathPara>
                </a14:m>
                <a:endParaRPr lang="en-US" dirty="0"/>
              </a:p>
            </p:txBody>
          </p:sp>
        </mc:Choice>
        <mc:Fallback xmlns="">
          <p:sp>
            <p:nvSpPr>
              <p:cNvPr id="54" name="CasellaDiTesto 53">
                <a:extLst>
                  <a:ext uri="{FF2B5EF4-FFF2-40B4-BE49-F238E27FC236}">
                    <a16:creationId xmlns:a16="http://schemas.microsoft.com/office/drawing/2014/main" id="{C7F34457-D418-0283-A307-CCB750DEAA8A}"/>
                  </a:ext>
                </a:extLst>
              </p:cNvPr>
              <p:cNvSpPr txBox="1">
                <a:spLocks noRot="1" noChangeAspect="1" noMove="1" noResize="1" noEditPoints="1" noAdjustHandles="1" noChangeArrowheads="1" noChangeShapeType="1" noTextEdit="1"/>
              </p:cNvSpPr>
              <p:nvPr/>
            </p:nvSpPr>
            <p:spPr>
              <a:xfrm>
                <a:off x="236837" y="5456754"/>
                <a:ext cx="2638093" cy="6223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CasellaDiTesto 54">
                <a:extLst>
                  <a:ext uri="{FF2B5EF4-FFF2-40B4-BE49-F238E27FC236}">
                    <a16:creationId xmlns:a16="http://schemas.microsoft.com/office/drawing/2014/main" id="{AB0E2A60-4BB2-3F8A-453A-FB047D9A4476}"/>
                  </a:ext>
                </a:extLst>
              </p:cNvPr>
              <p:cNvSpPr txBox="1"/>
              <p:nvPr/>
            </p:nvSpPr>
            <p:spPr>
              <a:xfrm>
                <a:off x="6242941" y="5447671"/>
                <a:ext cx="1421754" cy="640515"/>
              </a:xfrm>
              <a:prstGeom prst="rect">
                <a:avLst/>
              </a:prstGeom>
              <a:noFill/>
              <a:ln>
                <a:solidFill>
                  <a:srgbClr val="FF0000"/>
                </a:solid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𝑛</m:t>
                      </m:r>
                      <m:sSub>
                        <m:sSubPr>
                          <m:ctrlPr>
                            <a:rPr lang="it-IT" b="0" i="1" smtClean="0">
                              <a:latin typeface="Cambria Math" panose="02040503050406030204" pitchFamily="18" charset="0"/>
                            </a:rPr>
                          </m:ctrlPr>
                        </m:sSubPr>
                        <m:e>
                          <m:r>
                            <a:rPr lang="it-IT" b="0" i="1" smtClean="0">
                              <a:latin typeface="Cambria Math" panose="02040503050406030204" pitchFamily="18" charset="0"/>
                            </a:rPr>
                            <m:t> </m:t>
                          </m:r>
                          <m:r>
                            <a:rPr lang="it-IT" b="0" i="1" smtClean="0">
                              <a:latin typeface="Cambria Math" panose="02040503050406030204" pitchFamily="18" charset="0"/>
                            </a:rPr>
                            <m:t>𝑘</m:t>
                          </m:r>
                        </m:e>
                        <m:sub>
                          <m:r>
                            <a:rPr lang="it-IT" b="0" i="1" smtClean="0">
                              <a:latin typeface="Cambria Math" panose="02040503050406030204" pitchFamily="18" charset="0"/>
                            </a:rPr>
                            <m:t>𝑏</m:t>
                          </m:r>
                        </m:sub>
                      </m:sSub>
                      <m:r>
                        <a:rPr lang="it-IT" b="0" i="1" smtClean="0">
                          <a:latin typeface="Cambria Math" panose="02040503050406030204" pitchFamily="18" charset="0"/>
                        </a:rPr>
                        <m:t>𝑇</m:t>
                      </m:r>
                    </m:oMath>
                  </m:oMathPara>
                </a14:m>
                <a:endParaRPr lang="en-US" dirty="0"/>
              </a:p>
            </p:txBody>
          </p:sp>
        </mc:Choice>
        <mc:Fallback xmlns="">
          <p:sp>
            <p:nvSpPr>
              <p:cNvPr id="55" name="CasellaDiTesto 54">
                <a:extLst>
                  <a:ext uri="{FF2B5EF4-FFF2-40B4-BE49-F238E27FC236}">
                    <a16:creationId xmlns:a16="http://schemas.microsoft.com/office/drawing/2014/main" id="{AB0E2A60-4BB2-3F8A-453A-FB047D9A4476}"/>
                  </a:ext>
                </a:extLst>
              </p:cNvPr>
              <p:cNvSpPr txBox="1">
                <a:spLocks noRot="1" noChangeAspect="1" noMove="1" noResize="1" noEditPoints="1" noAdjustHandles="1" noChangeArrowheads="1" noChangeShapeType="1" noTextEdit="1"/>
              </p:cNvSpPr>
              <p:nvPr/>
            </p:nvSpPr>
            <p:spPr>
              <a:xfrm>
                <a:off x="6242941" y="5447671"/>
                <a:ext cx="1421754" cy="640515"/>
              </a:xfrm>
              <a:prstGeom prst="rect">
                <a:avLst/>
              </a:prstGeom>
              <a:blipFill>
                <a:blip r:embed="rId7"/>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BFE1E08C-A93F-D5B0-BFE3-EE0340923FBD}"/>
                  </a:ext>
                </a:extLst>
              </p:cNvPr>
              <p:cNvSpPr txBox="1"/>
              <p:nvPr/>
            </p:nvSpPr>
            <p:spPr>
              <a:xfrm>
                <a:off x="3285397" y="5219852"/>
                <a:ext cx="2830919" cy="610936"/>
              </a:xfrm>
              <a:prstGeom prst="rect">
                <a:avLst/>
              </a:prstGeom>
              <a:noFill/>
            </p:spPr>
            <p:txBody>
              <a:bodyPr wrap="square">
                <a:spAutoFit/>
              </a:bodyPr>
              <a:lstStyle/>
              <a:p>
                <a:pPr marL="457200" lvl="1" indent="0" algn="ctr">
                  <a:buNone/>
                </a:pPr>
                <a14:m>
                  <m:oMathPara xmlns:m="http://schemas.openxmlformats.org/officeDocument/2006/math">
                    <m:oMathParaPr>
                      <m:jc m:val="left"/>
                    </m:oMathParaPr>
                    <m:oMath xmlns:m="http://schemas.openxmlformats.org/officeDocument/2006/math">
                      <m:acc>
                        <m:accPr>
                          <m:chr m:val="̅"/>
                          <m:ctrlPr>
                            <a:rPr lang="it-IT" sz="1800" b="0" i="1" smtClean="0">
                              <a:latin typeface="Cambria Math" panose="02040503050406030204" pitchFamily="18" charset="0"/>
                            </a:rPr>
                          </m:ctrlPr>
                        </m:accPr>
                        <m:e>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𝐸</m:t>
                              </m:r>
                            </m:e>
                            <m:sub>
                              <m:r>
                                <a:rPr lang="it-IT" sz="1800" b="0" i="1" smtClean="0">
                                  <a:latin typeface="Cambria Math" panose="02040503050406030204" pitchFamily="18" charset="0"/>
                                </a:rPr>
                                <m:t>𝑘</m:t>
                              </m:r>
                            </m:sub>
                          </m:sSub>
                        </m:e>
                      </m:acc>
                      <m:r>
                        <a:rPr lang="it-IT"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it-IT" sz="1800" b="0" i="1" smtClean="0">
                              <a:latin typeface="Cambria Math" panose="02040503050406030204" pitchFamily="18" charset="0"/>
                            </a:rPr>
                            <m:t>3</m:t>
                          </m:r>
                        </m:num>
                        <m:den>
                          <m:r>
                            <a:rPr lang="it-IT" sz="1800" b="0" i="1" smtClean="0">
                              <a:latin typeface="Cambria Math" panose="02040503050406030204" pitchFamily="18" charset="0"/>
                            </a:rPr>
                            <m:t>2</m:t>
                          </m:r>
                        </m:den>
                      </m:f>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𝑘</m:t>
                          </m:r>
                        </m:e>
                        <m:sub>
                          <m:r>
                            <a:rPr lang="it-IT" sz="1800" b="0" i="1" smtClean="0">
                              <a:latin typeface="Cambria Math" panose="02040503050406030204" pitchFamily="18" charset="0"/>
                            </a:rPr>
                            <m:t>𝑏</m:t>
                          </m:r>
                        </m:sub>
                      </m:sSub>
                      <m:r>
                        <a:rPr lang="it-IT" sz="1800" b="0" i="1" smtClean="0">
                          <a:latin typeface="Cambria Math" panose="02040503050406030204" pitchFamily="18" charset="0"/>
                        </a:rPr>
                        <m:t>𝑇</m:t>
                      </m:r>
                    </m:oMath>
                  </m:oMathPara>
                </a14:m>
                <a:endParaRPr lang="en-US" sz="1800" dirty="0"/>
              </a:p>
            </p:txBody>
          </p:sp>
        </mc:Choice>
        <mc:Fallback xmlns="">
          <p:sp>
            <p:nvSpPr>
              <p:cNvPr id="57" name="CasellaDiTesto 56">
                <a:extLst>
                  <a:ext uri="{FF2B5EF4-FFF2-40B4-BE49-F238E27FC236}">
                    <a16:creationId xmlns:a16="http://schemas.microsoft.com/office/drawing/2014/main" id="{BFE1E08C-A93F-D5B0-BFE3-EE0340923FBD}"/>
                  </a:ext>
                </a:extLst>
              </p:cNvPr>
              <p:cNvSpPr txBox="1">
                <a:spLocks noRot="1" noChangeAspect="1" noMove="1" noResize="1" noEditPoints="1" noAdjustHandles="1" noChangeArrowheads="1" noChangeShapeType="1" noTextEdit="1"/>
              </p:cNvSpPr>
              <p:nvPr/>
            </p:nvSpPr>
            <p:spPr>
              <a:xfrm>
                <a:off x="3285397" y="5219852"/>
                <a:ext cx="2830919" cy="610936"/>
              </a:xfrm>
              <a:prstGeom prst="rect">
                <a:avLst/>
              </a:prstGeom>
              <a:blipFill>
                <a:blip r:embed="rId8"/>
                <a:stretch>
                  <a:fillRect/>
                </a:stretch>
              </a:blipFill>
            </p:spPr>
            <p:txBody>
              <a:bodyPr/>
              <a:lstStyle/>
              <a:p>
                <a:r>
                  <a:rPr lang="en-US">
                    <a:noFill/>
                  </a:rPr>
                  <a:t> </a:t>
                </a:r>
              </a:p>
            </p:txBody>
          </p:sp>
        </mc:Fallback>
      </mc:AlternateContent>
      <p:cxnSp>
        <p:nvCxnSpPr>
          <p:cNvPr id="59" name="Connettore 2 58">
            <a:extLst>
              <a:ext uri="{FF2B5EF4-FFF2-40B4-BE49-F238E27FC236}">
                <a16:creationId xmlns:a16="http://schemas.microsoft.com/office/drawing/2014/main" id="{A9A019BF-846F-BD84-201B-F119A54CC3F6}"/>
              </a:ext>
            </a:extLst>
          </p:cNvPr>
          <p:cNvCxnSpPr/>
          <p:nvPr/>
        </p:nvCxnSpPr>
        <p:spPr>
          <a:xfrm>
            <a:off x="3456992" y="5851759"/>
            <a:ext cx="195639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9E471017-106B-3A88-86FB-98ABD936D4CD}"/>
                  </a:ext>
                </a:extLst>
              </p:cNvPr>
              <p:cNvSpPr txBox="1"/>
              <p:nvPr/>
            </p:nvSpPr>
            <p:spPr>
              <a:xfrm>
                <a:off x="2654727" y="4187194"/>
                <a:ext cx="3076352" cy="627864"/>
              </a:xfrm>
              <a:prstGeom prst="rect">
                <a:avLst/>
              </a:prstGeom>
              <a:noFill/>
            </p:spPr>
            <p:txBody>
              <a:bodyPr wrap="square">
                <a:spAutoFit/>
              </a:bodyPr>
              <a:lstStyle/>
              <a:p>
                <a:pPr marL="457200" lvl="1" indent="0" algn="ctr">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𝜌</m:t>
                      </m:r>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nary>
                            <m:naryPr>
                              <m:chr m:val="∑"/>
                              <m:subHide m:val="on"/>
                              <m:supHide m:val="on"/>
                              <m:ctrlPr>
                                <a:rPr lang="it-IT" sz="1800" b="0" i="1" smtClean="0">
                                  <a:latin typeface="Cambria Math" panose="02040503050406030204" pitchFamily="18" charset="0"/>
                                </a:rPr>
                              </m:ctrlPr>
                            </m:naryPr>
                            <m:sub/>
                            <m:sup/>
                            <m:e>
                              <m:r>
                                <a:rPr lang="it-IT" sz="1800" b="0" i="1" smtClean="0">
                                  <a:latin typeface="Cambria Math" panose="02040503050406030204" pitchFamily="18" charset="0"/>
                                </a:rPr>
                                <m:t>𝑚</m:t>
                              </m:r>
                            </m:e>
                          </m:nary>
                        </m:num>
                        <m:den>
                          <m:r>
                            <a:rPr lang="it-IT" sz="1800" b="0" i="1" smtClean="0">
                              <a:latin typeface="Cambria Math" panose="02040503050406030204" pitchFamily="18" charset="0"/>
                            </a:rPr>
                            <m:t>𝑉</m:t>
                          </m:r>
                        </m:den>
                      </m:f>
                      <m:r>
                        <a:rPr lang="it-IT" sz="1800" b="0" i="1" smtClean="0">
                          <a:latin typeface="Cambria Math" panose="02040503050406030204" pitchFamily="18" charset="0"/>
                        </a:rPr>
                        <m:t>=</m:t>
                      </m:r>
                      <m:r>
                        <a:rPr lang="it-IT" sz="1800" b="0" i="1" smtClean="0">
                          <a:latin typeface="Cambria Math" panose="02040503050406030204" pitchFamily="18" charset="0"/>
                        </a:rPr>
                        <m:t>𝑁</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𝑚</m:t>
                          </m:r>
                        </m:num>
                        <m:den>
                          <m:r>
                            <a:rPr lang="it-IT" sz="1800" b="0" i="1" smtClean="0">
                              <a:latin typeface="Cambria Math" panose="02040503050406030204" pitchFamily="18" charset="0"/>
                            </a:rPr>
                            <m:t>𝑉</m:t>
                          </m:r>
                        </m:den>
                      </m:f>
                      <m:r>
                        <a:rPr lang="it-IT" sz="1800" b="0" i="1" smtClean="0">
                          <a:latin typeface="Cambria Math" panose="02040503050406030204" pitchFamily="18" charset="0"/>
                        </a:rPr>
                        <m:t>=</m:t>
                      </m:r>
                      <m:r>
                        <a:rPr lang="it-IT" sz="1800" b="0" i="1" smtClean="0">
                          <a:latin typeface="Cambria Math" panose="02040503050406030204" pitchFamily="18" charset="0"/>
                        </a:rPr>
                        <m:t>𝑛</m:t>
                      </m:r>
                      <m:r>
                        <a:rPr lang="it-IT" sz="1800" b="0" i="1" smtClean="0">
                          <a:latin typeface="Cambria Math" panose="02040503050406030204" pitchFamily="18" charset="0"/>
                        </a:rPr>
                        <m:t> </m:t>
                      </m:r>
                      <m:r>
                        <a:rPr lang="it-IT" sz="1800" b="0" i="1" smtClean="0">
                          <a:latin typeface="Cambria Math" panose="02040503050406030204" pitchFamily="18" charset="0"/>
                        </a:rPr>
                        <m:t>𝑚</m:t>
                      </m:r>
                    </m:oMath>
                  </m:oMathPara>
                </a14:m>
                <a:endParaRPr lang="en-US" sz="1800" dirty="0"/>
              </a:p>
            </p:txBody>
          </p:sp>
        </mc:Choice>
        <mc:Fallback xmlns="">
          <p:sp>
            <p:nvSpPr>
              <p:cNvPr id="60" name="CasellaDiTesto 59">
                <a:extLst>
                  <a:ext uri="{FF2B5EF4-FFF2-40B4-BE49-F238E27FC236}">
                    <a16:creationId xmlns:a16="http://schemas.microsoft.com/office/drawing/2014/main" id="{9E471017-106B-3A88-86FB-98ABD936D4CD}"/>
                  </a:ext>
                </a:extLst>
              </p:cNvPr>
              <p:cNvSpPr txBox="1">
                <a:spLocks noRot="1" noChangeAspect="1" noMove="1" noResize="1" noEditPoints="1" noAdjustHandles="1" noChangeArrowheads="1" noChangeShapeType="1" noTextEdit="1"/>
              </p:cNvSpPr>
              <p:nvPr/>
            </p:nvSpPr>
            <p:spPr>
              <a:xfrm>
                <a:off x="2654727" y="4187194"/>
                <a:ext cx="3076352" cy="627864"/>
              </a:xfrm>
              <a:prstGeom prst="rect">
                <a:avLst/>
              </a:prstGeom>
              <a:blipFill>
                <a:blip r:embed="rId9"/>
                <a:stretch>
                  <a:fillRect/>
                </a:stretch>
              </a:blipFill>
            </p:spPr>
            <p:txBody>
              <a:bodyPr/>
              <a:lstStyle/>
              <a:p>
                <a:r>
                  <a:rPr lang="en-US">
                    <a:noFill/>
                  </a:rPr>
                  <a:t> </a:t>
                </a:r>
              </a:p>
            </p:txBody>
          </p:sp>
        </mc:Fallback>
      </mc:AlternateContent>
      <p:cxnSp>
        <p:nvCxnSpPr>
          <p:cNvPr id="61" name="Connettore 2 60">
            <a:extLst>
              <a:ext uri="{FF2B5EF4-FFF2-40B4-BE49-F238E27FC236}">
                <a16:creationId xmlns:a16="http://schemas.microsoft.com/office/drawing/2014/main" id="{784FD106-0DB6-9B15-293C-72F3EB1B4C70}"/>
              </a:ext>
            </a:extLst>
          </p:cNvPr>
          <p:cNvCxnSpPr/>
          <p:nvPr/>
        </p:nvCxnSpPr>
        <p:spPr>
          <a:xfrm>
            <a:off x="3299588" y="4901712"/>
            <a:ext cx="195639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245A8BAB-6CF8-D537-B760-11AE70106DBF}"/>
              </a:ext>
            </a:extLst>
          </p:cNvPr>
          <p:cNvSpPr txBox="1"/>
          <p:nvPr/>
        </p:nvSpPr>
        <p:spPr>
          <a:xfrm>
            <a:off x="6250923" y="3735819"/>
            <a:ext cx="1406604" cy="369332"/>
          </a:xfrm>
          <a:prstGeom prst="rect">
            <a:avLst/>
          </a:prstGeom>
          <a:noFill/>
        </p:spPr>
        <p:txBody>
          <a:bodyPr wrap="none" rtlCol="0">
            <a:spAutoFit/>
          </a:bodyPr>
          <a:lstStyle/>
          <a:p>
            <a:r>
              <a:rPr lang="it-IT" dirty="0"/>
              <a:t>microscopica</a:t>
            </a:r>
            <a:endParaRPr lang="en-US" dirty="0"/>
          </a:p>
        </p:txBody>
      </p:sp>
      <p:sp>
        <p:nvSpPr>
          <p:cNvPr id="63" name="CasellaDiTesto 62">
            <a:extLst>
              <a:ext uri="{FF2B5EF4-FFF2-40B4-BE49-F238E27FC236}">
                <a16:creationId xmlns:a16="http://schemas.microsoft.com/office/drawing/2014/main" id="{9239513E-69F1-FDDC-AD69-93119A9B6D8D}"/>
              </a:ext>
            </a:extLst>
          </p:cNvPr>
          <p:cNvSpPr txBox="1"/>
          <p:nvPr/>
        </p:nvSpPr>
        <p:spPr>
          <a:xfrm>
            <a:off x="6260368" y="5090559"/>
            <a:ext cx="1464312" cy="369332"/>
          </a:xfrm>
          <a:prstGeom prst="rect">
            <a:avLst/>
          </a:prstGeom>
          <a:noFill/>
        </p:spPr>
        <p:txBody>
          <a:bodyPr wrap="none" rtlCol="0">
            <a:spAutoFit/>
          </a:bodyPr>
          <a:lstStyle/>
          <a:p>
            <a:r>
              <a:rPr lang="it-IT" dirty="0"/>
              <a:t>macroscopica</a:t>
            </a:r>
            <a:endParaRPr lang="en-US" dirty="0"/>
          </a:p>
        </p:txBody>
      </p:sp>
    </p:spTree>
    <p:extLst>
      <p:ext uri="{BB962C8B-B14F-4D97-AF65-F5344CB8AC3E}">
        <p14:creationId xmlns:p14="http://schemas.microsoft.com/office/powerpoint/2010/main" val="298536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617339-F7DB-FB10-F36D-619F2C378506}"/>
              </a:ext>
            </a:extLst>
          </p:cNvPr>
          <p:cNvSpPr>
            <a:spLocks noGrp="1"/>
          </p:cNvSpPr>
          <p:nvPr>
            <p:ph type="title"/>
          </p:nvPr>
        </p:nvSpPr>
        <p:spPr/>
        <p:txBody>
          <a:bodyPr>
            <a:normAutofit fontScale="90000"/>
          </a:bodyPr>
          <a:lstStyle/>
          <a:p>
            <a:r>
              <a:rPr lang="it-IT" dirty="0"/>
              <a:t>Costanti Fisiche Fondamentali</a:t>
            </a:r>
          </a:p>
        </p:txBody>
      </p:sp>
      <p:pic>
        <p:nvPicPr>
          <p:cNvPr id="4" name="Immagine 3">
            <a:extLst>
              <a:ext uri="{FF2B5EF4-FFF2-40B4-BE49-F238E27FC236}">
                <a16:creationId xmlns:a16="http://schemas.microsoft.com/office/drawing/2014/main" id="{F2596B0D-F175-7A1C-3CC5-50E3CF10B151}"/>
              </a:ext>
            </a:extLst>
          </p:cNvPr>
          <p:cNvPicPr>
            <a:picLocks noChangeAspect="1"/>
          </p:cNvPicPr>
          <p:nvPr/>
        </p:nvPicPr>
        <p:blipFill>
          <a:blip r:embed="rId2"/>
          <a:stretch>
            <a:fillRect/>
          </a:stretch>
        </p:blipFill>
        <p:spPr>
          <a:xfrm>
            <a:off x="876528" y="836348"/>
            <a:ext cx="9602540" cy="5944430"/>
          </a:xfrm>
          <a:prstGeom prst="rect">
            <a:avLst/>
          </a:prstGeom>
        </p:spPr>
      </p:pic>
    </p:spTree>
    <p:extLst>
      <p:ext uri="{BB962C8B-B14F-4D97-AF65-F5344CB8AC3E}">
        <p14:creationId xmlns:p14="http://schemas.microsoft.com/office/powerpoint/2010/main" val="2738859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410</TotalTime>
  <Words>1681</Words>
  <Application>Microsoft Office PowerPoint</Application>
  <PresentationFormat>Widescreen</PresentationFormat>
  <Paragraphs>256</Paragraphs>
  <Slides>20</Slides>
  <Notes>1</Notes>
  <HiddenSlides>0</HiddenSlides>
  <MMClips>5</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Aptos</vt:lpstr>
      <vt:lpstr>Arial</vt:lpstr>
      <vt:lpstr>Calibri</vt:lpstr>
      <vt:lpstr>Calibri Light</vt:lpstr>
      <vt:lpstr>Cambria Math</vt:lpstr>
      <vt:lpstr>Source Sans Pro</vt:lpstr>
      <vt:lpstr>UniversNextW1G-Regular</vt:lpstr>
      <vt:lpstr>Tema di Office</vt:lpstr>
      <vt:lpstr>Teoria Cinetica dei Gas</vt:lpstr>
      <vt:lpstr>Modello del Gas Ideale</vt:lpstr>
      <vt:lpstr>Statistica dei Gas Ideali</vt:lpstr>
      <vt:lpstr>Temperatura di un gas</vt:lpstr>
      <vt:lpstr>Distribuzione di Maxwell Boltzmann</vt:lpstr>
      <vt:lpstr>Distribuzione di velocità a confronto</vt:lpstr>
      <vt:lpstr>Modello del Gas Ideale</vt:lpstr>
      <vt:lpstr>Legge dei gas perfetti</vt:lpstr>
      <vt:lpstr>Costanti Fisiche Fondamentali</vt:lpstr>
      <vt:lpstr>Differenza tra Pieno e Vuoto</vt:lpstr>
      <vt:lpstr>Libero Cammino Medio (1/2)</vt:lpstr>
      <vt:lpstr>Libero Cammino Medio (2/2)</vt:lpstr>
      <vt:lpstr>Vista in prospettiva del Libero Cammino Medio</vt:lpstr>
      <vt:lpstr>Alcuni esempi di calcolo sul libero cammino medio</vt:lpstr>
      <vt:lpstr>Urti alla Superficie</vt:lpstr>
      <vt:lpstr>Tempo di Formazione di un Monolayer</vt:lpstr>
      <vt:lpstr>Efficienza di cattura di una pompa (coefficiente Ho)</vt:lpstr>
      <vt:lpstr>Caratteristiche dei gas a diverse pressioni</vt:lpstr>
      <vt:lpstr>Definiamo il Pieno, l’Aria</vt:lpstr>
      <vt:lpstr>Vapore d’Acqua nell’Aria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Roncolato</dc:creator>
  <cp:lastModifiedBy>Carlo Roncolato</cp:lastModifiedBy>
  <cp:revision>2</cp:revision>
  <dcterms:created xsi:type="dcterms:W3CDTF">2022-08-04T08:01:12Z</dcterms:created>
  <dcterms:modified xsi:type="dcterms:W3CDTF">2025-09-28T13:01:01Z</dcterms:modified>
</cp:coreProperties>
</file>