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jpg"/>
  <Override PartName="/ppt/media/image8.jpg" ContentType="image/jpg"/>
  <Override PartName="/ppt/media/image9.jpg" ContentType="image/jpg"/>
  <Override PartName="/ppt/media/image12.jpg" ContentType="image/jpg"/>
  <Override PartName="/ppt/media/image13.jpg" ContentType="image/jpg"/>
  <Override PartName="/ppt/media/image14.jpg" ContentType="image/jpg"/>
  <Override PartName="/ppt/notesSlides/notesSlide6.xml" ContentType="application/vnd.openxmlformats-officedocument.presentationml.notesSlide+xml"/>
  <Override PartName="/ppt/media/image18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75" r:id="rId6"/>
    <p:sldId id="258" r:id="rId7"/>
    <p:sldId id="259" r:id="rId8"/>
    <p:sldId id="262" r:id="rId9"/>
    <p:sldId id="264" r:id="rId10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83"/>
    <a:srgbClr val="018701"/>
    <a:srgbClr val="69B4A2"/>
    <a:srgbClr val="800000"/>
    <a:srgbClr val="000080"/>
    <a:srgbClr val="C0E0C0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3F8699-02A6-45C6-AEE3-791800102279}" v="41" dt="2025-09-24T14:56:02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 Roncolato" userId="702657c7-ce74-4e67-87a0-6b9afb1b2260" providerId="ADAL" clId="{882B03F3-C20B-4ECD-A857-68054B02C1EB}"/>
    <pc:docChg chg="undo custSel addSld delSld modSld sldOrd addMainMaster delMainMaster modMainMaster">
      <pc:chgData name="Carlo Roncolato" userId="702657c7-ce74-4e67-87a0-6b9afb1b2260" providerId="ADAL" clId="{882B03F3-C20B-4ECD-A857-68054B02C1EB}" dt="2022-08-05T16:02:43.303" v="12985" actId="47"/>
      <pc:docMkLst>
        <pc:docMk/>
      </pc:docMkLst>
      <pc:sldChg chg="modSp mod">
        <pc:chgData name="Carlo Roncolato" userId="702657c7-ce74-4e67-87a0-6b9afb1b2260" providerId="ADAL" clId="{882B03F3-C20B-4ECD-A857-68054B02C1EB}" dt="2022-08-04T15:53:38.181" v="6802" actId="207"/>
        <pc:sldMkLst>
          <pc:docMk/>
          <pc:sldMk cId="2452940472" sldId="256"/>
        </pc:sldMkLst>
      </pc:sldChg>
      <pc:sldChg chg="addSp delSp modSp new mod delAnim modAnim">
        <pc:chgData name="Carlo Roncolato" userId="702657c7-ce74-4e67-87a0-6b9afb1b2260" providerId="ADAL" clId="{882B03F3-C20B-4ECD-A857-68054B02C1EB}" dt="2022-08-04T15:51:32.994" v="6743" actId="27636"/>
        <pc:sldMkLst>
          <pc:docMk/>
          <pc:sldMk cId="3857494844" sldId="257"/>
        </pc:sldMkLst>
      </pc:sldChg>
      <pc:sldChg chg="addSp delSp modSp new mod">
        <pc:chgData name="Carlo Roncolato" userId="702657c7-ce74-4e67-87a0-6b9afb1b2260" providerId="ADAL" clId="{882B03F3-C20B-4ECD-A857-68054B02C1EB}" dt="2022-08-04T12:50:38.912" v="2702" actId="208"/>
        <pc:sldMkLst>
          <pc:docMk/>
          <pc:sldMk cId="463326186" sldId="258"/>
        </pc:sldMkLst>
      </pc:sldChg>
      <pc:sldChg chg="addSp delSp modSp add mod">
        <pc:chgData name="Carlo Roncolato" userId="702657c7-ce74-4e67-87a0-6b9afb1b2260" providerId="ADAL" clId="{882B03F3-C20B-4ECD-A857-68054B02C1EB}" dt="2022-08-04T15:53:15.526" v="6797" actId="27636"/>
        <pc:sldMkLst>
          <pc:docMk/>
          <pc:sldMk cId="2326588316" sldId="259"/>
        </pc:sldMkLst>
      </pc:sldChg>
      <pc:sldChg chg="addSp delSp modSp new mod">
        <pc:chgData name="Carlo Roncolato" userId="702657c7-ce74-4e67-87a0-6b9afb1b2260" providerId="ADAL" clId="{882B03F3-C20B-4ECD-A857-68054B02C1EB}" dt="2022-08-04T15:51:32.998" v="6745" actId="27636"/>
        <pc:sldMkLst>
          <pc:docMk/>
          <pc:sldMk cId="4170788182" sldId="260"/>
        </pc:sldMkLst>
      </pc:sldChg>
      <pc:sldChg chg="addSp delSp modSp new mod setBg">
        <pc:chgData name="Carlo Roncolato" userId="702657c7-ce74-4e67-87a0-6b9afb1b2260" providerId="ADAL" clId="{882B03F3-C20B-4ECD-A857-68054B02C1EB}" dt="2022-08-04T15:51:32.996" v="6744" actId="27636"/>
        <pc:sldMkLst>
          <pc:docMk/>
          <pc:sldMk cId="2572988503" sldId="261"/>
        </pc:sldMkLst>
      </pc:sldChg>
      <pc:sldChg chg="addSp delSp modSp add mod">
        <pc:chgData name="Carlo Roncolato" userId="702657c7-ce74-4e67-87a0-6b9afb1b2260" providerId="ADAL" clId="{882B03F3-C20B-4ECD-A857-68054B02C1EB}" dt="2022-08-04T12:50:51.062" v="2704" actId="108"/>
        <pc:sldMkLst>
          <pc:docMk/>
          <pc:sldMk cId="2737051011" sldId="262"/>
        </pc:sldMkLst>
      </pc:sldChg>
      <pc:sldChg chg="delSp modSp add del mod">
        <pc:chgData name="Carlo Roncolato" userId="702657c7-ce74-4e67-87a0-6b9afb1b2260" providerId="ADAL" clId="{882B03F3-C20B-4ECD-A857-68054B02C1EB}" dt="2022-08-04T11:03:24.695" v="2337" actId="47"/>
        <pc:sldMkLst>
          <pc:docMk/>
          <pc:sldMk cId="2228064727" sldId="263"/>
        </pc:sldMkLst>
      </pc:sldChg>
      <pc:sldChg chg="addSp delSp modSp add mod">
        <pc:chgData name="Carlo Roncolato" userId="702657c7-ce74-4e67-87a0-6b9afb1b2260" providerId="ADAL" clId="{882B03F3-C20B-4ECD-A857-68054B02C1EB}" dt="2022-08-04T15:53:15.531" v="6798" actId="27636"/>
        <pc:sldMkLst>
          <pc:docMk/>
          <pc:sldMk cId="501605358" sldId="264"/>
        </pc:sldMkLst>
      </pc:sldChg>
      <pc:sldChg chg="addSp delSp modSp new del mod ord">
        <pc:chgData name="Carlo Roncolato" userId="702657c7-ce74-4e67-87a0-6b9afb1b2260" providerId="ADAL" clId="{882B03F3-C20B-4ECD-A857-68054B02C1EB}" dt="2022-08-05T14:58:40.292" v="12984" actId="47"/>
        <pc:sldMkLst>
          <pc:docMk/>
          <pc:sldMk cId="2120509731" sldId="265"/>
        </pc:sldMkLst>
      </pc:sldChg>
      <pc:sldChg chg="addSp delSp modSp new del mod modClrScheme delAnim modAnim chgLayout">
        <pc:chgData name="Carlo Roncolato" userId="702657c7-ce74-4e67-87a0-6b9afb1b2260" providerId="ADAL" clId="{882B03F3-C20B-4ECD-A857-68054B02C1EB}" dt="2022-08-05T16:02:43.303" v="12985" actId="47"/>
        <pc:sldMkLst>
          <pc:docMk/>
          <pc:sldMk cId="1343227038" sldId="266"/>
        </pc:sldMkLst>
      </pc:sldChg>
      <pc:sldChg chg="addSp delSp modSp new del mod delAnim modAnim">
        <pc:chgData name="Carlo Roncolato" userId="702657c7-ce74-4e67-87a0-6b9afb1b2260" providerId="ADAL" clId="{882B03F3-C20B-4ECD-A857-68054B02C1EB}" dt="2022-08-05T16:02:43.303" v="12985" actId="47"/>
        <pc:sldMkLst>
          <pc:docMk/>
          <pc:sldMk cId="235858477" sldId="267"/>
        </pc:sldMkLst>
      </pc:sldChg>
      <pc:sldChg chg="addSp delSp modSp new del mod addAnim delAnim modAnim">
        <pc:chgData name="Carlo Roncolato" userId="702657c7-ce74-4e67-87a0-6b9afb1b2260" providerId="ADAL" clId="{882B03F3-C20B-4ECD-A857-68054B02C1EB}" dt="2022-08-05T16:02:43.303" v="12985" actId="47"/>
        <pc:sldMkLst>
          <pc:docMk/>
          <pc:sldMk cId="2368951663" sldId="268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1084142727" sldId="269"/>
        </pc:sldMkLst>
      </pc:sldChg>
      <pc:sldChg chg="addSp delSp modSp new del mod ord">
        <pc:chgData name="Carlo Roncolato" userId="702657c7-ce74-4e67-87a0-6b9afb1b2260" providerId="ADAL" clId="{882B03F3-C20B-4ECD-A857-68054B02C1EB}" dt="2022-08-05T07:44:51.063" v="7155" actId="47"/>
        <pc:sldMkLst>
          <pc:docMk/>
          <pc:sldMk cId="445500871" sldId="270"/>
        </pc:sldMkLst>
      </pc:sldChg>
      <pc:sldChg chg="addSp delSp modSp new del mod modAnim">
        <pc:chgData name="Carlo Roncolato" userId="702657c7-ce74-4e67-87a0-6b9afb1b2260" providerId="ADAL" clId="{882B03F3-C20B-4ECD-A857-68054B02C1EB}" dt="2022-08-05T16:02:43.303" v="12985" actId="47"/>
        <pc:sldMkLst>
          <pc:docMk/>
          <pc:sldMk cId="2557542302" sldId="271"/>
        </pc:sldMkLst>
      </pc:sldChg>
      <pc:sldChg chg="addSp delSp modSp new del mod modAnim">
        <pc:chgData name="Carlo Roncolato" userId="702657c7-ce74-4e67-87a0-6b9afb1b2260" providerId="ADAL" clId="{882B03F3-C20B-4ECD-A857-68054B02C1EB}" dt="2022-08-05T16:02:43.303" v="12985" actId="47"/>
        <pc:sldMkLst>
          <pc:docMk/>
          <pc:sldMk cId="2705624537" sldId="272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1419188707" sldId="273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1012354605" sldId="274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1423633123" sldId="275"/>
        </pc:sldMkLst>
      </pc:sldChg>
      <pc:sldChg chg="addSp delSp modSp add del mod ord">
        <pc:chgData name="Carlo Roncolato" userId="702657c7-ce74-4e67-87a0-6b9afb1b2260" providerId="ADAL" clId="{882B03F3-C20B-4ECD-A857-68054B02C1EB}" dt="2022-08-05T16:02:43.303" v="12985" actId="47"/>
        <pc:sldMkLst>
          <pc:docMk/>
          <pc:sldMk cId="3951726249" sldId="276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273885922" sldId="277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3248321567" sldId="278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2827698349" sldId="279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1465410472" sldId="280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703918840" sldId="281"/>
        </pc:sldMkLst>
      </pc:sldChg>
      <pc:sldChg chg="addSp delSp modSp add del mod modClrScheme delAnim modAnim chgLayout">
        <pc:chgData name="Carlo Roncolato" userId="702657c7-ce74-4e67-87a0-6b9afb1b2260" providerId="ADAL" clId="{882B03F3-C20B-4ECD-A857-68054B02C1EB}" dt="2022-08-05T16:02:43.303" v="12985" actId="47"/>
        <pc:sldMkLst>
          <pc:docMk/>
          <pc:sldMk cId="629448839" sldId="282"/>
        </pc:sldMkLst>
      </pc:sldChg>
      <pc:sldChg chg="modSp new del mod">
        <pc:chgData name="Carlo Roncolato" userId="702657c7-ce74-4e67-87a0-6b9afb1b2260" providerId="ADAL" clId="{882B03F3-C20B-4ECD-A857-68054B02C1EB}" dt="2022-08-05T11:14:40.653" v="9625" actId="47"/>
        <pc:sldMkLst>
          <pc:docMk/>
          <pc:sldMk cId="2182511226" sldId="283"/>
        </pc:sldMkLst>
      </pc:sldChg>
      <pc:sldChg chg="addSp delSp modSp add del mod ord modAnim">
        <pc:chgData name="Carlo Roncolato" userId="702657c7-ce74-4e67-87a0-6b9afb1b2260" providerId="ADAL" clId="{882B03F3-C20B-4ECD-A857-68054B02C1EB}" dt="2022-08-05T16:02:43.303" v="12985" actId="47"/>
        <pc:sldMkLst>
          <pc:docMk/>
          <pc:sldMk cId="1656630121" sldId="284"/>
        </pc:sldMkLst>
      </pc:sldChg>
      <pc:sldChg chg="addSp delSp modSp new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4040649043" sldId="285"/>
        </pc:sldMkLst>
      </pc:sldChg>
      <pc:sldChg chg="addSp delSp modSp add del mod">
        <pc:chgData name="Carlo Roncolato" userId="702657c7-ce74-4e67-87a0-6b9afb1b2260" providerId="ADAL" clId="{882B03F3-C20B-4ECD-A857-68054B02C1EB}" dt="2022-08-05T16:02:43.303" v="12985" actId="47"/>
        <pc:sldMkLst>
          <pc:docMk/>
          <pc:sldMk cId="3142357592" sldId="286"/>
        </pc:sldMkLst>
      </pc:sldChg>
      <pc:sldChg chg="modSp new del mod">
        <pc:chgData name="Carlo Roncolato" userId="702657c7-ce74-4e67-87a0-6b9afb1b2260" providerId="ADAL" clId="{882B03F3-C20B-4ECD-A857-68054B02C1EB}" dt="2022-08-05T14:09:43.438" v="11776" actId="47"/>
        <pc:sldMkLst>
          <pc:docMk/>
          <pc:sldMk cId="134906341" sldId="287"/>
        </pc:sldMkLst>
      </pc:sldChg>
      <pc:sldChg chg="addSp delSp modSp new del mod setBg">
        <pc:chgData name="Carlo Roncolato" userId="702657c7-ce74-4e67-87a0-6b9afb1b2260" providerId="ADAL" clId="{882B03F3-C20B-4ECD-A857-68054B02C1EB}" dt="2022-08-05T16:02:43.303" v="12985" actId="47"/>
        <pc:sldMkLst>
          <pc:docMk/>
          <pc:sldMk cId="2231526959" sldId="287"/>
        </pc:sldMkLst>
      </pc:sldChg>
      <pc:sldMasterChg chg="modSp mod addSldLayout delSldLayout modSldLayout sldLayoutOrd">
        <pc:chgData name="Carlo Roncolato" userId="702657c7-ce74-4e67-87a0-6b9afb1b2260" providerId="ADAL" clId="{882B03F3-C20B-4ECD-A857-68054B02C1EB}" dt="2022-08-05T11:13:57.131" v="9620" actId="108"/>
        <pc:sldMasterMkLst>
          <pc:docMk/>
          <pc:sldMasterMk cId="2601194502" sldId="2147483648"/>
        </pc:sldMasterMkLst>
        <pc:sldLayoutChg chg="modSp mod">
          <pc:chgData name="Carlo Roncolato" userId="702657c7-ce74-4e67-87a0-6b9afb1b2260" providerId="ADAL" clId="{882B03F3-C20B-4ECD-A857-68054B02C1EB}" dt="2022-08-04T15:54:40.003" v="6818" actId="1076"/>
          <pc:sldLayoutMkLst>
            <pc:docMk/>
            <pc:sldMasterMk cId="2601194502" sldId="2147483648"/>
            <pc:sldLayoutMk cId="198421398" sldId="2147483650"/>
          </pc:sldLayoutMkLst>
        </pc:sldLayoutChg>
        <pc:sldLayoutChg chg="new del mod">
          <pc:chgData name="Carlo Roncolato" userId="702657c7-ce74-4e67-87a0-6b9afb1b2260" providerId="ADAL" clId="{882B03F3-C20B-4ECD-A857-68054B02C1EB}" dt="2022-08-05T11:13:43.042" v="9608" actId="2696"/>
          <pc:sldLayoutMkLst>
            <pc:docMk/>
            <pc:sldMasterMk cId="2601194502" sldId="2147483648"/>
            <pc:sldLayoutMk cId="10173437" sldId="2147483651"/>
          </pc:sldLayoutMkLst>
        </pc:sldLayoutChg>
        <pc:sldLayoutChg chg="del">
          <pc:chgData name="Carlo Roncolato" userId="702657c7-ce74-4e67-87a0-6b9afb1b2260" providerId="ADAL" clId="{882B03F3-C20B-4ECD-A857-68054B02C1EB}" dt="2022-08-04T08:02:35.370" v="0" actId="2696"/>
          <pc:sldLayoutMkLst>
            <pc:docMk/>
            <pc:sldMasterMk cId="2601194502" sldId="2147483648"/>
            <pc:sldLayoutMk cId="771997790" sldId="2147483651"/>
          </pc:sldLayoutMkLst>
        </pc:sldLayoutChg>
        <pc:sldLayoutChg chg="del">
          <pc:chgData name="Carlo Roncolato" userId="702657c7-ce74-4e67-87a0-6b9afb1b2260" providerId="ADAL" clId="{882B03F3-C20B-4ECD-A857-68054B02C1EB}" dt="2022-08-04T08:02:35.396" v="1" actId="2696"/>
          <pc:sldLayoutMkLst>
            <pc:docMk/>
            <pc:sldMasterMk cId="2601194502" sldId="2147483648"/>
            <pc:sldLayoutMk cId="799766897" sldId="2147483652"/>
          </pc:sldLayoutMkLst>
        </pc:sldLayoutChg>
        <pc:sldLayoutChg chg="del">
          <pc:chgData name="Carlo Roncolato" userId="702657c7-ce74-4e67-87a0-6b9afb1b2260" providerId="ADAL" clId="{882B03F3-C20B-4ECD-A857-68054B02C1EB}" dt="2022-08-04T08:02:35.418" v="2" actId="2696"/>
          <pc:sldLayoutMkLst>
            <pc:docMk/>
            <pc:sldMasterMk cId="2601194502" sldId="2147483648"/>
            <pc:sldLayoutMk cId="3299098038" sldId="2147483653"/>
          </pc:sldLayoutMkLst>
        </pc:sldLayoutChg>
        <pc:sldLayoutChg chg="del">
          <pc:chgData name="Carlo Roncolato" userId="702657c7-ce74-4e67-87a0-6b9afb1b2260" providerId="ADAL" clId="{882B03F3-C20B-4ECD-A857-68054B02C1EB}" dt="2022-08-04T08:02:35.431" v="3" actId="2696"/>
          <pc:sldLayoutMkLst>
            <pc:docMk/>
            <pc:sldMasterMk cId="2601194502" sldId="2147483648"/>
            <pc:sldLayoutMk cId="2906565870" sldId="2147483654"/>
          </pc:sldLayoutMkLst>
        </pc:sldLayoutChg>
        <pc:sldLayoutChg chg="modSp mod ord">
          <pc:chgData name="Carlo Roncolato" userId="702657c7-ce74-4e67-87a0-6b9afb1b2260" providerId="ADAL" clId="{882B03F3-C20B-4ECD-A857-68054B02C1EB}" dt="2022-08-05T11:13:57.131" v="9620" actId="108"/>
          <pc:sldLayoutMkLst>
            <pc:docMk/>
            <pc:sldMasterMk cId="2601194502" sldId="2147483648"/>
            <pc:sldLayoutMk cId="1785232093" sldId="2147483655"/>
          </pc:sldLayoutMkLst>
        </pc:sldLayoutChg>
        <pc:sldLayoutChg chg="del">
          <pc:chgData name="Carlo Roncolato" userId="702657c7-ce74-4e67-87a0-6b9afb1b2260" providerId="ADAL" clId="{882B03F3-C20B-4ECD-A857-68054B02C1EB}" dt="2022-08-04T08:02:35.440" v="4" actId="2696"/>
          <pc:sldLayoutMkLst>
            <pc:docMk/>
            <pc:sldMasterMk cId="2601194502" sldId="2147483648"/>
            <pc:sldLayoutMk cId="3937209969" sldId="2147483655"/>
          </pc:sldLayoutMkLst>
        </pc:sldLayoutChg>
        <pc:sldLayoutChg chg="del">
          <pc:chgData name="Carlo Roncolato" userId="702657c7-ce74-4e67-87a0-6b9afb1b2260" providerId="ADAL" clId="{882B03F3-C20B-4ECD-A857-68054B02C1EB}" dt="2022-08-04T08:02:35.462" v="5" actId="2696"/>
          <pc:sldLayoutMkLst>
            <pc:docMk/>
            <pc:sldMasterMk cId="2601194502" sldId="2147483648"/>
            <pc:sldLayoutMk cId="2569152610" sldId="2147483656"/>
          </pc:sldLayoutMkLst>
        </pc:sldLayoutChg>
        <pc:sldLayoutChg chg="del">
          <pc:chgData name="Carlo Roncolato" userId="702657c7-ce74-4e67-87a0-6b9afb1b2260" providerId="ADAL" clId="{882B03F3-C20B-4ECD-A857-68054B02C1EB}" dt="2022-08-04T08:02:35.479" v="6" actId="2696"/>
          <pc:sldLayoutMkLst>
            <pc:docMk/>
            <pc:sldMasterMk cId="2601194502" sldId="2147483648"/>
            <pc:sldLayoutMk cId="599275677" sldId="2147483657"/>
          </pc:sldLayoutMkLst>
        </pc:sldLayoutChg>
        <pc:sldLayoutChg chg="del">
          <pc:chgData name="Carlo Roncolato" userId="702657c7-ce74-4e67-87a0-6b9afb1b2260" providerId="ADAL" clId="{882B03F3-C20B-4ECD-A857-68054B02C1EB}" dt="2022-08-04T08:02:35.492" v="7" actId="2696"/>
          <pc:sldLayoutMkLst>
            <pc:docMk/>
            <pc:sldMasterMk cId="2601194502" sldId="2147483648"/>
            <pc:sldLayoutMk cId="1482834882" sldId="2147483658"/>
          </pc:sldLayoutMkLst>
        </pc:sldLayoutChg>
        <pc:sldLayoutChg chg="del">
          <pc:chgData name="Carlo Roncolato" userId="702657c7-ce74-4e67-87a0-6b9afb1b2260" providerId="ADAL" clId="{882B03F3-C20B-4ECD-A857-68054B02C1EB}" dt="2022-08-04T08:02:35.502" v="8" actId="2696"/>
          <pc:sldLayoutMkLst>
            <pc:docMk/>
            <pc:sldMasterMk cId="2601194502" sldId="2147483648"/>
            <pc:sldLayoutMk cId="2678303000" sldId="2147483659"/>
          </pc:sldLayoutMkLst>
        </pc:sldLayoutChg>
      </pc:sldMasterChg>
      <pc:sldMasterChg chg="new del mod addSldLayout delSldLayout">
        <pc:chgData name="Carlo Roncolato" userId="702657c7-ce74-4e67-87a0-6b9afb1b2260" providerId="ADAL" clId="{882B03F3-C20B-4ECD-A857-68054B02C1EB}" dt="2022-08-05T11:13:13.758" v="9604" actId="6938"/>
        <pc:sldMasterMkLst>
          <pc:docMk/>
          <pc:sldMasterMk cId="4230374450" sldId="2147483651"/>
        </pc:sldMasterMkLst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4284725573" sldId="2147483652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3480714554" sldId="2147483653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833875958" sldId="2147483654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1549245770" sldId="2147483655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1575924645" sldId="2147483656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1403283722" sldId="2147483657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2900871503" sldId="2147483658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560182574" sldId="2147483659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3350669610" sldId="2147483660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1846404215" sldId="2147483661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13.758" v="9604" actId="6938"/>
          <pc:sldLayoutMkLst>
            <pc:docMk/>
            <pc:sldMasterMk cId="4230374450" sldId="2147483651"/>
            <pc:sldLayoutMk cId="1033836930" sldId="2147483662"/>
          </pc:sldLayoutMkLst>
        </pc:sldLayoutChg>
      </pc:sldMasterChg>
      <pc:sldMasterChg chg="new del mod addSldLayout delSldLayout sldLayoutOrd">
        <pc:chgData name="Carlo Roncolato" userId="702657c7-ce74-4e67-87a0-6b9afb1b2260" providerId="ADAL" clId="{882B03F3-C20B-4ECD-A857-68054B02C1EB}" dt="2022-08-05T11:13:45.589" v="9619" actId="2696"/>
        <pc:sldMasterMkLst>
          <pc:docMk/>
          <pc:sldMasterMk cId="1758823604" sldId="2147483652"/>
        </pc:sldMasterMkLst>
        <pc:sldLayoutChg chg="new del replId">
          <pc:chgData name="Carlo Roncolato" userId="702657c7-ce74-4e67-87a0-6b9afb1b2260" providerId="ADAL" clId="{882B03F3-C20B-4ECD-A857-68054B02C1EB}" dt="2022-08-05T11:13:45.560" v="9609" actId="2696"/>
          <pc:sldLayoutMkLst>
            <pc:docMk/>
            <pc:sldMasterMk cId="1758823604" sldId="2147483652"/>
            <pc:sldLayoutMk cId="4135988412" sldId="2147483653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64" v="9610" actId="2696"/>
          <pc:sldLayoutMkLst>
            <pc:docMk/>
            <pc:sldMasterMk cId="1758823604" sldId="2147483652"/>
            <pc:sldLayoutMk cId="1533069247" sldId="2147483654"/>
          </pc:sldLayoutMkLst>
        </pc:sldLayoutChg>
        <pc:sldLayoutChg chg="new replId">
          <pc:chgData name="Carlo Roncolato" userId="702657c7-ce74-4e67-87a0-6b9afb1b2260" providerId="ADAL" clId="{882B03F3-C20B-4ECD-A857-68054B02C1EB}" dt="2022-08-05T11:13:23.162" v="9606" actId="6938"/>
          <pc:sldLayoutMkLst>
            <pc:docMk/>
            <pc:sldMasterMk cId="2601194502" sldId="2147483648"/>
            <pc:sldLayoutMk cId="1785232093" sldId="2147483655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67" v="9611" actId="2696"/>
          <pc:sldLayoutMkLst>
            <pc:docMk/>
            <pc:sldMasterMk cId="1758823604" sldId="2147483652"/>
            <pc:sldLayoutMk cId="2498430969" sldId="2147483656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71" v="9612" actId="2696"/>
          <pc:sldLayoutMkLst>
            <pc:docMk/>
            <pc:sldMasterMk cId="1758823604" sldId="2147483652"/>
            <pc:sldLayoutMk cId="1045876707" sldId="2147483657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74" v="9613" actId="2696"/>
          <pc:sldLayoutMkLst>
            <pc:docMk/>
            <pc:sldMasterMk cId="1758823604" sldId="2147483652"/>
            <pc:sldLayoutMk cId="3851347248" sldId="2147483658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77" v="9614" actId="2696"/>
          <pc:sldLayoutMkLst>
            <pc:docMk/>
            <pc:sldMasterMk cId="1758823604" sldId="2147483652"/>
            <pc:sldLayoutMk cId="2393936312" sldId="2147483659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80" v="9615" actId="2696"/>
          <pc:sldLayoutMkLst>
            <pc:docMk/>
            <pc:sldMasterMk cId="1758823604" sldId="2147483652"/>
            <pc:sldLayoutMk cId="3923159319" sldId="2147483660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82" v="9616" actId="2696"/>
          <pc:sldLayoutMkLst>
            <pc:docMk/>
            <pc:sldMasterMk cId="1758823604" sldId="2147483652"/>
            <pc:sldLayoutMk cId="2575815889" sldId="2147483661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84" v="9617" actId="2696"/>
          <pc:sldLayoutMkLst>
            <pc:docMk/>
            <pc:sldMasterMk cId="1758823604" sldId="2147483652"/>
            <pc:sldLayoutMk cId="2280243713" sldId="2147483662"/>
          </pc:sldLayoutMkLst>
        </pc:sldLayoutChg>
        <pc:sldLayoutChg chg="new del replId">
          <pc:chgData name="Carlo Roncolato" userId="702657c7-ce74-4e67-87a0-6b9afb1b2260" providerId="ADAL" clId="{882B03F3-C20B-4ECD-A857-68054B02C1EB}" dt="2022-08-05T11:13:45.586" v="9618" actId="2696"/>
          <pc:sldLayoutMkLst>
            <pc:docMk/>
            <pc:sldMasterMk cId="1758823604" sldId="2147483652"/>
            <pc:sldLayoutMk cId="568535310" sldId="2147483663"/>
          </pc:sldLayoutMkLst>
        </pc:sldLayoutChg>
      </pc:sldMasterChg>
    </pc:docChg>
  </pc:docChgLst>
  <pc:docChgLst>
    <pc:chgData name="Carlo Roncolato" userId="702657c7-ce74-4e67-87a0-6b9afb1b2260" providerId="ADAL" clId="{53DBED7E-12C3-4E3B-AAB8-3E63AB1BF06E}"/>
    <pc:docChg chg="custSel addSld delSld modSld sldOrd">
      <pc:chgData name="Carlo Roncolato" userId="702657c7-ce74-4e67-87a0-6b9afb1b2260" providerId="ADAL" clId="{53DBED7E-12C3-4E3B-AAB8-3E63AB1BF06E}" dt="2025-09-24T15:04:17.279" v="256" actId="1076"/>
      <pc:docMkLst>
        <pc:docMk/>
      </pc:docMkLst>
      <pc:sldChg chg="modSp mod">
        <pc:chgData name="Carlo Roncolato" userId="702657c7-ce74-4e67-87a0-6b9afb1b2260" providerId="ADAL" clId="{53DBED7E-12C3-4E3B-AAB8-3E63AB1BF06E}" dt="2025-09-24T14:54:34.372" v="245" actId="20577"/>
        <pc:sldMkLst>
          <pc:docMk/>
          <pc:sldMk cId="2452940472" sldId="256"/>
        </pc:sldMkLst>
        <pc:spChg chg="mod">
          <ac:chgData name="Carlo Roncolato" userId="702657c7-ce74-4e67-87a0-6b9afb1b2260" providerId="ADAL" clId="{53DBED7E-12C3-4E3B-AAB8-3E63AB1BF06E}" dt="2025-09-24T14:54:34.372" v="245" actId="20577"/>
          <ac:spMkLst>
            <pc:docMk/>
            <pc:sldMk cId="2452940472" sldId="256"/>
            <ac:spMk id="3" creationId="{71F6A26B-63EE-AF98-1A75-98BBBCC94515}"/>
          </ac:spMkLst>
        </pc:spChg>
      </pc:sldChg>
      <pc:sldChg chg="addSp delSp modSp mod">
        <pc:chgData name="Carlo Roncolato" userId="702657c7-ce74-4e67-87a0-6b9afb1b2260" providerId="ADAL" clId="{53DBED7E-12C3-4E3B-AAB8-3E63AB1BF06E}" dt="2025-09-24T14:48:24.571" v="18" actId="1076"/>
        <pc:sldMkLst>
          <pc:docMk/>
          <pc:sldMk cId="4170788182" sldId="260"/>
        </pc:sldMkLst>
        <pc:spChg chg="del">
          <ac:chgData name="Carlo Roncolato" userId="702657c7-ce74-4e67-87a0-6b9afb1b2260" providerId="ADAL" clId="{53DBED7E-12C3-4E3B-AAB8-3E63AB1BF06E}" dt="2025-09-24T14:42:36.207" v="0" actId="21"/>
          <ac:spMkLst>
            <pc:docMk/>
            <pc:sldMk cId="4170788182" sldId="260"/>
            <ac:spMk id="3" creationId="{21306C26-4CEE-1153-2744-13C721C902B8}"/>
          </ac:spMkLst>
        </pc:spChg>
        <pc:spChg chg="mod">
          <ac:chgData name="Carlo Roncolato" userId="702657c7-ce74-4e67-87a0-6b9afb1b2260" providerId="ADAL" clId="{53DBED7E-12C3-4E3B-AAB8-3E63AB1BF06E}" dt="2025-09-24T14:47:27.203" v="8" actId="688"/>
          <ac:spMkLst>
            <pc:docMk/>
            <pc:sldMk cId="4170788182" sldId="260"/>
            <ac:spMk id="6" creationId="{EF9C03CE-320D-BB7F-E9CE-6E5939DFD962}"/>
          </ac:spMkLst>
        </pc:spChg>
        <pc:spChg chg="add del mod">
          <ac:chgData name="Carlo Roncolato" userId="702657c7-ce74-4e67-87a0-6b9afb1b2260" providerId="ADAL" clId="{53DBED7E-12C3-4E3B-AAB8-3E63AB1BF06E}" dt="2025-09-24T14:43:06.371" v="6" actId="478"/>
          <ac:spMkLst>
            <pc:docMk/>
            <pc:sldMk cId="4170788182" sldId="260"/>
            <ac:spMk id="10" creationId="{B0728A46-3D15-3350-D303-5A7323988E4D}"/>
          </ac:spMkLst>
        </pc:spChg>
        <pc:spChg chg="mod">
          <ac:chgData name="Carlo Roncolato" userId="702657c7-ce74-4e67-87a0-6b9afb1b2260" providerId="ADAL" clId="{53DBED7E-12C3-4E3B-AAB8-3E63AB1BF06E}" dt="2025-09-24T14:43:14.684" v="7" actId="1076"/>
          <ac:spMkLst>
            <pc:docMk/>
            <pc:sldMk cId="4170788182" sldId="260"/>
            <ac:spMk id="11" creationId="{DE0E149F-3289-5F90-9DBB-F4E150A19271}"/>
          </ac:spMkLst>
        </pc:spChg>
        <pc:spChg chg="add mod">
          <ac:chgData name="Carlo Roncolato" userId="702657c7-ce74-4e67-87a0-6b9afb1b2260" providerId="ADAL" clId="{53DBED7E-12C3-4E3B-AAB8-3E63AB1BF06E}" dt="2025-09-24T14:48:24.571" v="18" actId="1076"/>
          <ac:spMkLst>
            <pc:docMk/>
            <pc:sldMk cId="4170788182" sldId="260"/>
            <ac:spMk id="13" creationId="{FBDF5B94-D74A-237E-BB9C-48DF802D812B}"/>
          </ac:spMkLst>
        </pc:spChg>
        <pc:grpChg chg="mod">
          <ac:chgData name="Carlo Roncolato" userId="702657c7-ce74-4e67-87a0-6b9afb1b2260" providerId="ADAL" clId="{53DBED7E-12C3-4E3B-AAB8-3E63AB1BF06E}" dt="2025-09-24T14:43:14.684" v="7" actId="1076"/>
          <ac:grpSpMkLst>
            <pc:docMk/>
            <pc:sldMk cId="4170788182" sldId="260"/>
            <ac:grpSpMk id="12" creationId="{B5C3F20D-B58D-911F-5556-E77286CC5370}"/>
          </ac:grpSpMkLst>
        </pc:grpChg>
      </pc:sldChg>
      <pc:sldChg chg="addSp delSp modSp mod">
        <pc:chgData name="Carlo Roncolato" userId="702657c7-ce74-4e67-87a0-6b9afb1b2260" providerId="ADAL" clId="{53DBED7E-12C3-4E3B-AAB8-3E63AB1BF06E}" dt="2025-09-24T14:51:43.134" v="195" actId="20577"/>
        <pc:sldMkLst>
          <pc:docMk/>
          <pc:sldMk cId="2572988503" sldId="261"/>
        </pc:sldMkLst>
        <pc:spChg chg="mod">
          <ac:chgData name="Carlo Roncolato" userId="702657c7-ce74-4e67-87a0-6b9afb1b2260" providerId="ADAL" clId="{53DBED7E-12C3-4E3B-AAB8-3E63AB1BF06E}" dt="2025-09-24T14:51:43.134" v="195" actId="20577"/>
          <ac:spMkLst>
            <pc:docMk/>
            <pc:sldMk cId="2572988503" sldId="261"/>
            <ac:spMk id="2" creationId="{1DA6A0D4-BE12-AF9F-B18C-82EA57C8D267}"/>
          </ac:spMkLst>
        </pc:spChg>
        <pc:spChg chg="add mod">
          <ac:chgData name="Carlo Roncolato" userId="702657c7-ce74-4e67-87a0-6b9afb1b2260" providerId="ADAL" clId="{53DBED7E-12C3-4E3B-AAB8-3E63AB1BF06E}" dt="2025-09-24T14:42:54.280" v="5" actId="14100"/>
          <ac:spMkLst>
            <pc:docMk/>
            <pc:sldMk cId="2572988503" sldId="261"/>
            <ac:spMk id="3" creationId="{21306C26-4CEE-1153-2744-13C721C902B8}"/>
          </ac:spMkLst>
        </pc:spChg>
        <pc:spChg chg="add mod">
          <ac:chgData name="Carlo Roncolato" userId="702657c7-ce74-4e67-87a0-6b9afb1b2260" providerId="ADAL" clId="{53DBED7E-12C3-4E3B-AAB8-3E63AB1BF06E}" dt="2025-09-24T14:51:22.072" v="148" actId="1036"/>
          <ac:spMkLst>
            <pc:docMk/>
            <pc:sldMk cId="2572988503" sldId="261"/>
            <ac:spMk id="4" creationId="{34FA3E77-FD52-90AB-B4BF-8B3736C2C93C}"/>
          </ac:spMkLst>
        </pc:spChg>
        <pc:spChg chg="add mod">
          <ac:chgData name="Carlo Roncolato" userId="702657c7-ce74-4e67-87a0-6b9afb1b2260" providerId="ADAL" clId="{53DBED7E-12C3-4E3B-AAB8-3E63AB1BF06E}" dt="2025-09-24T14:51:22.072" v="148" actId="1036"/>
          <ac:spMkLst>
            <pc:docMk/>
            <pc:sldMk cId="2572988503" sldId="261"/>
            <ac:spMk id="6" creationId="{88DD9C06-878A-6295-FC4B-BBFC1B83B590}"/>
          </ac:spMkLst>
        </pc:spChg>
        <pc:spChg chg="del">
          <ac:chgData name="Carlo Roncolato" userId="702657c7-ce74-4e67-87a0-6b9afb1b2260" providerId="ADAL" clId="{53DBED7E-12C3-4E3B-AAB8-3E63AB1BF06E}" dt="2025-09-24T14:42:49.247" v="4" actId="478"/>
          <ac:spMkLst>
            <pc:docMk/>
            <pc:sldMk cId="2572988503" sldId="261"/>
            <ac:spMk id="8" creationId="{85129036-76B0-73B6-D9A4-C60F6F4EAF97}"/>
          </ac:spMkLst>
        </pc:spChg>
        <pc:picChg chg="del">
          <ac:chgData name="Carlo Roncolato" userId="702657c7-ce74-4e67-87a0-6b9afb1b2260" providerId="ADAL" clId="{53DBED7E-12C3-4E3B-AAB8-3E63AB1BF06E}" dt="2025-09-24T14:42:41.051" v="1" actId="478"/>
          <ac:picMkLst>
            <pc:docMk/>
            <pc:sldMk cId="2572988503" sldId="261"/>
            <ac:picMk id="5" creationId="{CFD656E2-2EBA-49E8-633B-6B71454FAC08}"/>
          </ac:picMkLst>
        </pc:picChg>
        <pc:cxnChg chg="add mod">
          <ac:chgData name="Carlo Roncolato" userId="702657c7-ce74-4e67-87a0-6b9afb1b2260" providerId="ADAL" clId="{53DBED7E-12C3-4E3B-AAB8-3E63AB1BF06E}" dt="2025-09-24T14:51:22.072" v="148" actId="1036"/>
          <ac:cxnSpMkLst>
            <pc:docMk/>
            <pc:sldMk cId="2572988503" sldId="261"/>
            <ac:cxnSpMk id="10" creationId="{B7FD6565-C0AD-E22D-8BDD-835F01F9EFBF}"/>
          </ac:cxnSpMkLst>
        </pc:cxnChg>
      </pc:sldChg>
      <pc:sldChg chg="modSp new del mod">
        <pc:chgData name="Carlo Roncolato" userId="702657c7-ce74-4e67-87a0-6b9afb1b2260" providerId="ADAL" clId="{53DBED7E-12C3-4E3B-AAB8-3E63AB1BF06E}" dt="2025-09-24T14:56:04.621" v="250" actId="47"/>
        <pc:sldMkLst>
          <pc:docMk/>
          <pc:sldMk cId="1625821508" sldId="265"/>
        </pc:sldMkLst>
        <pc:spChg chg="mod">
          <ac:chgData name="Carlo Roncolato" userId="702657c7-ce74-4e67-87a0-6b9afb1b2260" providerId="ADAL" clId="{53DBED7E-12C3-4E3B-AAB8-3E63AB1BF06E}" dt="2025-09-24T14:56:02.635" v="249" actId="27636"/>
          <ac:spMkLst>
            <pc:docMk/>
            <pc:sldMk cId="1625821508" sldId="265"/>
            <ac:spMk id="2" creationId="{C072AFBC-2C84-C779-F6B7-635D76280138}"/>
          </ac:spMkLst>
        </pc:spChg>
      </pc:sldChg>
      <pc:sldChg chg="delSp modSp add mod ord setBg delDesignElem">
        <pc:chgData name="Carlo Roncolato" userId="702657c7-ce74-4e67-87a0-6b9afb1b2260" providerId="ADAL" clId="{53DBED7E-12C3-4E3B-AAB8-3E63AB1BF06E}" dt="2025-09-24T15:04:17.279" v="256" actId="1076"/>
        <pc:sldMkLst>
          <pc:docMk/>
          <pc:sldMk cId="161984046" sldId="275"/>
        </pc:sldMkLst>
        <pc:spChg chg="mod">
          <ac:chgData name="Carlo Roncolato" userId="702657c7-ce74-4e67-87a0-6b9afb1b2260" providerId="ADAL" clId="{53DBED7E-12C3-4E3B-AAB8-3E63AB1BF06E}" dt="2025-09-24T14:56:16.394" v="252" actId="14100"/>
          <ac:spMkLst>
            <pc:docMk/>
            <pc:sldMk cId="161984046" sldId="275"/>
            <ac:spMk id="3" creationId="{0BCA2EA4-04AF-7F23-E44D-336A32FE356D}"/>
          </ac:spMkLst>
        </pc:spChg>
        <pc:spChg chg="mod">
          <ac:chgData name="Carlo Roncolato" userId="702657c7-ce74-4e67-87a0-6b9afb1b2260" providerId="ADAL" clId="{53DBED7E-12C3-4E3B-AAB8-3E63AB1BF06E}" dt="2025-09-24T15:04:03.814" v="255" actId="14100"/>
          <ac:spMkLst>
            <pc:docMk/>
            <pc:sldMk cId="161984046" sldId="275"/>
            <ac:spMk id="4" creationId="{93EF6853-3CDF-5D51-B6AC-3C7415DDF856}"/>
          </ac:spMkLst>
        </pc:spChg>
        <pc:spChg chg="mod">
          <ac:chgData name="Carlo Roncolato" userId="702657c7-ce74-4e67-87a0-6b9afb1b2260" providerId="ADAL" clId="{53DBED7E-12C3-4E3B-AAB8-3E63AB1BF06E}" dt="2025-09-24T15:04:17.279" v="256" actId="1076"/>
          <ac:spMkLst>
            <pc:docMk/>
            <pc:sldMk cId="161984046" sldId="275"/>
            <ac:spMk id="7" creationId="{A8D8C290-3CC7-4475-BB9A-F328F7C1C0E5}"/>
          </ac:spMkLst>
        </pc:spChg>
        <pc:spChg chg="del">
          <ac:chgData name="Carlo Roncolato" userId="702657c7-ce74-4e67-87a0-6b9afb1b2260" providerId="ADAL" clId="{53DBED7E-12C3-4E3B-AAB8-3E63AB1BF06E}" dt="2025-09-24T14:56:02.573" v="248"/>
          <ac:spMkLst>
            <pc:docMk/>
            <pc:sldMk cId="161984046" sldId="275"/>
            <ac:spMk id="1031" creationId="{D4400A0C-51E9-AC7F-E03E-45FFCE20CF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37D6C-39FA-4D95-8B73-120E4A251D0E}" type="datetimeFigureOut">
              <a:rPr lang="it-IT" smtClean="0"/>
              <a:t>24/09/2025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CFBAB-A038-4BCD-ADBC-E3EDFB1D9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00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3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75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52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90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31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26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44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CFBAB-A038-4BCD-ADBC-E3EDFB1D96F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03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BCF69-F1B1-00F4-32DA-E21296D05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979865-6994-4887-AF7E-F9CE2113E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AABA1-5148-A397-2DB9-F766D850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24/09/2025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830B0F-33B4-643D-A607-7FB1DD0D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0C01A6-F383-9251-8F07-C07C1C19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6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0FC99-C275-E812-B19D-E5D76FA3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0" y="261158"/>
            <a:ext cx="10515600" cy="419879"/>
          </a:xfrm>
        </p:spPr>
        <p:txBody>
          <a:bodyPr/>
          <a:lstStyle>
            <a:lvl1pPr>
              <a:defRPr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19DD29-9074-343A-F76E-19CE2709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0" y="1253331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AE9D90-704C-814A-437B-B83EACD9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24/09/2025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67A1F-A5CF-1FC9-5D03-D19CBE65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69D23A-3EDB-840B-8736-FEBC4EB2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2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6381A-9D05-9EBB-8874-FB9C95FB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9F29A6-3D35-F4CA-B49F-4D8BE824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B9A848-64E0-8FA7-0CC4-4EB49ED9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198-C06D-4658-B8E4-86B8F0EBFECF}" type="datetimeFigureOut">
              <a:rPr lang="it-IT" smtClean="0"/>
              <a:t>24/09/2025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1C1C6-3FB4-8D5E-00AC-C6E3B66C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0F3894-06B9-C203-A337-67E774F3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F72B-F665-4C89-83F9-1B85FB4482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23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793D0B-6232-9C84-78E5-94B87916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101B-2158-94B3-1CA2-A69B1A9E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216D6F-75BD-8837-BF06-199807B50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1217-AFED-4484-8F49-0AC6AE745F7B}" type="datetimeFigureOut">
              <a:rPr lang="it-IT" smtClean="0"/>
              <a:t>24/09/2025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6E04E-86BB-D566-2450-7CDF53575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BADE7-3244-DD1F-5B19-EB6B1062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9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61FE7A-33E4-0D5A-6EA4-CBECAB53F6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 fondamenti del Vuoto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F6A26B-63EE-AF98-1A75-98BBBCC94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C. Roncolato</a:t>
            </a:r>
          </a:p>
          <a:p>
            <a:endParaRPr lang="it-IT" dirty="0"/>
          </a:p>
          <a:p>
            <a:r>
              <a:rPr lang="it-IT" b="1" i="0" dirty="0">
                <a:solidFill>
                  <a:srgbClr val="E30613"/>
                </a:solidFill>
                <a:effectLst/>
                <a:latin typeface="Source Sans Pro" panose="020B0604020202020204" pitchFamily="34" charset="0"/>
              </a:rPr>
              <a:t>Corso Nazionale INFN di Criogenia e Vuoto</a:t>
            </a:r>
            <a:endParaRPr lang="it-IT" b="0" i="0" dirty="0">
              <a:solidFill>
                <a:srgbClr val="E30613"/>
              </a:solidFill>
              <a:effectLst/>
              <a:latin typeface="Source Sans Pro" panose="020B0604020202020204" pitchFamily="34" charset="0"/>
            </a:endParaRPr>
          </a:p>
          <a:p>
            <a:r>
              <a:rPr lang="it-IT" dirty="0"/>
              <a:t>Giorno 1 – 29 Settembre 2025, Milano</a:t>
            </a:r>
          </a:p>
        </p:txBody>
      </p:sp>
    </p:spTree>
    <p:extLst>
      <p:ext uri="{BB962C8B-B14F-4D97-AF65-F5344CB8AC3E}">
        <p14:creationId xmlns:p14="http://schemas.microsoft.com/office/powerpoint/2010/main" val="245294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AF18E-1C26-AE8C-B5AC-47F2D647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Definizione del Vuoto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41B7F9-837D-D15D-2265-1C9C0DD75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075" y="1690688"/>
            <a:ext cx="8496300" cy="2108020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/>
              <a:t>Definizione DIN 28400/1</a:t>
            </a:r>
            <a:r>
              <a:rPr lang="it-IT" dirty="0"/>
              <a:t>: lo stato dove </a:t>
            </a:r>
            <a:r>
              <a:rPr lang="it-IT" i="1" u="sng" dirty="0"/>
              <a:t>la pressione </a:t>
            </a:r>
            <a:r>
              <a:rPr lang="it-IT" dirty="0"/>
              <a:t>è più bassa di 300mbar, che è la più bassa che può esistere sulla superficie della terra.</a:t>
            </a:r>
          </a:p>
          <a:p>
            <a:r>
              <a:rPr lang="it-IT" b="1" dirty="0"/>
              <a:t>Definizione ISO 3529/1</a:t>
            </a:r>
            <a:r>
              <a:rPr lang="it-IT" dirty="0"/>
              <a:t>: un gas diluito o lo stato corrispondente al quale </a:t>
            </a:r>
            <a:r>
              <a:rPr lang="it-IT" i="1" u="sng" dirty="0"/>
              <a:t>la pressione o la densità </a:t>
            </a:r>
            <a:r>
              <a:rPr lang="it-IT" dirty="0"/>
              <a:t>è più bassa di quella della dell’atmosfera circostante.</a:t>
            </a:r>
          </a:p>
          <a:p>
            <a:endParaRPr lang="it-IT" dirty="0"/>
          </a:p>
          <a:p>
            <a:r>
              <a:rPr lang="it-IT" dirty="0"/>
              <a:t>Più semplicemente…</a:t>
            </a:r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E5C2586-8E25-1B6A-84BF-2F2296ED6EA2}"/>
              </a:ext>
            </a:extLst>
          </p:cNvPr>
          <p:cNvSpPr txBox="1">
            <a:spLocks/>
          </p:cNvSpPr>
          <p:nvPr/>
        </p:nvSpPr>
        <p:spPr>
          <a:xfrm>
            <a:off x="2162175" y="3798708"/>
            <a:ext cx="6934199" cy="21080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FF0000"/>
                </a:solidFill>
              </a:rPr>
              <a:t>Vuoto parziale dello spazio</a:t>
            </a:r>
            <a:r>
              <a:rPr lang="it-IT" dirty="0"/>
              <a:t>, dove sono stati rimossi delle molecole di gas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/>
              <a:t>Quindi…</a:t>
            </a:r>
          </a:p>
          <a:p>
            <a:endParaRPr lang="it-IT" dirty="0"/>
          </a:p>
          <a:p>
            <a:r>
              <a:rPr lang="it-IT" dirty="0"/>
              <a:t>vi sono meno molecole (densità inferiore) rispetto allo spazio circostante dello stesso volume.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41D204-0DE7-8098-19BC-11405161AF36}"/>
              </a:ext>
            </a:extLst>
          </p:cNvPr>
          <p:cNvSpPr txBox="1"/>
          <p:nvPr/>
        </p:nvSpPr>
        <p:spPr>
          <a:xfrm>
            <a:off x="4190670" y="6262042"/>
            <a:ext cx="3810659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vuoto → un gas rarefatto</a:t>
            </a:r>
          </a:p>
        </p:txBody>
      </p:sp>
    </p:spTree>
    <p:extLst>
      <p:ext uri="{BB962C8B-B14F-4D97-AF65-F5344CB8AC3E}">
        <p14:creationId xmlns:p14="http://schemas.microsoft.com/office/powerpoint/2010/main" val="38574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6A0D4-BE12-AF9F-B18C-82EA57C8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Unità di misura della pressione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3DA5415-463E-E82C-A79F-9C68A485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016728"/>
            <a:ext cx="4463000" cy="282454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306C26-4CEE-1153-2744-13C721C90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1" y="2016728"/>
            <a:ext cx="4579746" cy="3208235"/>
          </a:xfrm>
        </p:spPr>
        <p:txBody>
          <a:bodyPr>
            <a:normAutofit fontScale="62500" lnSpcReduction="20000"/>
          </a:bodyPr>
          <a:lstStyle/>
          <a:p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Il vuoto si riferisce all'intervallo di pressione compreso tra 1000 mbar e 0 mbar, dove lo </a:t>
            </a:r>
            <a:r>
              <a:rPr lang="it-IT" sz="2800" b="1" dirty="0">
                <a:solidFill>
                  <a:srgbClr val="363D41"/>
                </a:solidFill>
                <a:latin typeface="Calibri"/>
                <a:cs typeface="Calibri"/>
              </a:rPr>
              <a:t>0 non viene mai raggiunto</a:t>
            </a:r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.</a:t>
            </a:r>
          </a:p>
          <a:p>
            <a:endParaRPr lang="it-IT" sz="2800" dirty="0">
              <a:solidFill>
                <a:srgbClr val="363D41"/>
              </a:solidFill>
              <a:latin typeface="Calibri"/>
              <a:cs typeface="Calibri"/>
            </a:endParaRPr>
          </a:p>
          <a:p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A causa della risoluzione necessaria in un diagramma su </a:t>
            </a:r>
            <a:r>
              <a:rPr lang="it-IT" sz="2800" b="1" dirty="0">
                <a:solidFill>
                  <a:srgbClr val="363D41"/>
                </a:solidFill>
                <a:latin typeface="Calibri"/>
                <a:cs typeface="Calibri"/>
              </a:rPr>
              <a:t>diversi ordini di grandezza</a:t>
            </a:r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, si utilizza una scala logaritmica.</a:t>
            </a:r>
          </a:p>
          <a:p>
            <a:endParaRPr lang="it-IT" sz="2800" dirty="0">
              <a:solidFill>
                <a:srgbClr val="363D41"/>
              </a:solidFill>
              <a:latin typeface="Calibri"/>
              <a:cs typeface="Calibri"/>
            </a:endParaRPr>
          </a:p>
          <a:p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L'ingegneria del vuoto utilizza la notazione scientifica, o </a:t>
            </a:r>
            <a:r>
              <a:rPr lang="it-IT" sz="2800" b="1" dirty="0">
                <a:solidFill>
                  <a:srgbClr val="363D41"/>
                </a:solidFill>
                <a:latin typeface="Calibri"/>
                <a:cs typeface="Calibri"/>
              </a:rPr>
              <a:t>decadi</a:t>
            </a:r>
            <a:r>
              <a:rPr lang="it-IT" sz="2800" dirty="0">
                <a:solidFill>
                  <a:srgbClr val="363D41"/>
                </a:solidFill>
                <a:latin typeface="Calibri"/>
                <a:cs typeface="Calibri"/>
              </a:rPr>
              <a:t>, per indicare i valori di pressione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FA3E77-FD52-90AB-B4BF-8B3736C2C93C}"/>
              </a:ext>
            </a:extLst>
          </p:cNvPr>
          <p:cNvSpPr txBox="1"/>
          <p:nvPr/>
        </p:nvSpPr>
        <p:spPr>
          <a:xfrm>
            <a:off x="1750695" y="5615940"/>
            <a:ext cx="29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atm = 1013 mbar = 760 Torr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8DD9C06-878A-6295-FC4B-BBFC1B83B590}"/>
                  </a:ext>
                </a:extLst>
              </p:cNvPr>
              <p:cNvSpPr txBox="1"/>
              <p:nvPr/>
            </p:nvSpPr>
            <p:spPr>
              <a:xfrm>
                <a:off x="5516353" y="5540406"/>
                <a:ext cx="358027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760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1013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𝑇𝑜𝑟𝑟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=0.750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𝑇𝑜𝑟𝑟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8DD9C06-878A-6295-FC4B-BBFC1B83B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353" y="5540406"/>
                <a:ext cx="3580275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7FD6565-C0AD-E22D-8BDD-835F01F9EFBF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4713173" y="5800606"/>
            <a:ext cx="80318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8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2A1C54-C07F-64EA-819E-0E6A37DC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dirty="0"/>
              <a:t>Alcuni Aspetti sulle Unità di Misura e le Grandezze Fisiche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5C3F20D-B58D-911F-5556-E77286CC5370}"/>
              </a:ext>
            </a:extLst>
          </p:cNvPr>
          <p:cNvGrpSpPr/>
          <p:nvPr/>
        </p:nvGrpSpPr>
        <p:grpSpPr>
          <a:xfrm>
            <a:off x="1387444" y="2634578"/>
            <a:ext cx="8368604" cy="3739571"/>
            <a:chOff x="3692105" y="2976114"/>
            <a:chExt cx="8368604" cy="373957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2406A2E-6D37-0BB6-B027-6156CD2F4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6571" y="3419235"/>
              <a:ext cx="7901118" cy="3296450"/>
            </a:xfrm>
            <a:prstGeom prst="rect">
              <a:avLst/>
            </a:prstGeom>
          </p:spPr>
        </p:pic>
        <p:sp>
          <p:nvSpPr>
            <p:cNvPr id="6" name="Freccia a destra 5">
              <a:extLst>
                <a:ext uri="{FF2B5EF4-FFF2-40B4-BE49-F238E27FC236}">
                  <a16:creationId xmlns:a16="http://schemas.microsoft.com/office/drawing/2014/main" id="{EF9C03CE-320D-BB7F-E9CE-6E5939DFD962}"/>
                </a:ext>
              </a:extLst>
            </p:cNvPr>
            <p:cNvSpPr/>
            <p:nvPr/>
          </p:nvSpPr>
          <p:spPr>
            <a:xfrm rot="16200000">
              <a:off x="4895314" y="3050261"/>
              <a:ext cx="434621" cy="28632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298808C7-519F-284D-0DC8-BD3393728689}"/>
                </a:ext>
              </a:extLst>
            </p:cNvPr>
            <p:cNvSpPr/>
            <p:nvPr/>
          </p:nvSpPr>
          <p:spPr>
            <a:xfrm>
              <a:off x="3692105" y="3932286"/>
              <a:ext cx="421445" cy="2863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A03DAF8-5E88-F6C9-640A-C6628A7BE62A}"/>
                </a:ext>
              </a:extLst>
            </p:cNvPr>
            <p:cNvSpPr/>
            <p:nvPr/>
          </p:nvSpPr>
          <p:spPr>
            <a:xfrm>
              <a:off x="4136571" y="3932286"/>
              <a:ext cx="7924138" cy="28632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4F9C246-B7D7-7DDE-EE31-586FFA01A82B}"/>
                </a:ext>
              </a:extLst>
            </p:cNvPr>
            <p:cNvSpPr/>
            <p:nvPr/>
          </p:nvSpPr>
          <p:spPr>
            <a:xfrm>
              <a:off x="4721599" y="3435327"/>
              <a:ext cx="782054" cy="2258107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0E149F-3289-5F90-9DBB-F4E150A19271}"/>
              </a:ext>
            </a:extLst>
          </p:cNvPr>
          <p:cNvSpPr txBox="1"/>
          <p:nvPr/>
        </p:nvSpPr>
        <p:spPr>
          <a:xfrm>
            <a:off x="1963201" y="914245"/>
            <a:ext cx="7924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Necessità di convertire le unità di misura in diversi casi a seconda dei vari ambiti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Esempio: Pa, mbar, Torr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Attenzione alle </a:t>
            </a:r>
            <a:r>
              <a:rPr lang="it-IT" b="1" dirty="0"/>
              <a:t>Condizioni</a:t>
            </a:r>
            <a:r>
              <a:rPr lang="it-IT" dirty="0"/>
              <a:t> </a:t>
            </a:r>
            <a:r>
              <a:rPr lang="it-IT" b="1" dirty="0"/>
              <a:t>Normali: Temperatura 0°C Pressione 1 atm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BDF5B94-D74A-237E-BB9C-48DF802D812B}"/>
              </a:ext>
            </a:extLst>
          </p:cNvPr>
          <p:cNvSpPr/>
          <p:nvPr/>
        </p:nvSpPr>
        <p:spPr>
          <a:xfrm>
            <a:off x="2510783" y="3619613"/>
            <a:ext cx="59436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</a:t>
            </a:r>
            <a:r>
              <a:rPr lang="it-IT" baseline="30000" dirty="0"/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417078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B53B-6092-57ED-01C6-B8AC5E0CD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51443-F8CF-6073-1080-9E32A28F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97" y="272574"/>
            <a:ext cx="6002110" cy="531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Domanda Fondamentale!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E16EEF-E9B9-2D59-917B-670136A7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b="4097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D8C290-3CC7-4475-BB9A-F328F7C1C0E5}"/>
              </a:ext>
            </a:extLst>
          </p:cNvPr>
          <p:cNvSpPr txBox="1"/>
          <p:nvPr/>
        </p:nvSpPr>
        <p:spPr>
          <a:xfrm>
            <a:off x="1384216" y="1080200"/>
            <a:ext cx="4745672" cy="919401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In senso pratico, nessuno crea un vuoto senza un motivo.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0BCA2EA4-04AF-7F23-E44D-336A32FE356D}"/>
              </a:ext>
            </a:extLst>
          </p:cNvPr>
          <p:cNvSpPr/>
          <p:nvPr/>
        </p:nvSpPr>
        <p:spPr>
          <a:xfrm>
            <a:off x="628370" y="2528047"/>
            <a:ext cx="3128682" cy="1801906"/>
          </a:xfrm>
          <a:prstGeom prst="wedgeEllipseCallout">
            <a:avLst>
              <a:gd name="adj1" fmla="val -53631"/>
              <a:gd name="adj2" fmla="val 60809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Quale effetto voglio ottenere dal vuoto?</a:t>
            </a:r>
          </a:p>
        </p:txBody>
      </p:sp>
      <p:sp>
        <p:nvSpPr>
          <p:cNvPr id="4" name="Fumetto: ovale 3">
            <a:extLst>
              <a:ext uri="{FF2B5EF4-FFF2-40B4-BE49-F238E27FC236}">
                <a16:creationId xmlns:a16="http://schemas.microsoft.com/office/drawing/2014/main" id="{93EF6853-3CDF-5D51-B6AC-3C7415DDF856}"/>
              </a:ext>
            </a:extLst>
          </p:cNvPr>
          <p:cNvSpPr/>
          <p:nvPr/>
        </p:nvSpPr>
        <p:spPr>
          <a:xfrm>
            <a:off x="3272118" y="4467444"/>
            <a:ext cx="3284784" cy="1801906"/>
          </a:xfrm>
          <a:prstGeom prst="wedgeEllipseCallout">
            <a:avLst>
              <a:gd name="adj1" fmla="val 45671"/>
              <a:gd name="adj2" fmla="val 73213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Dipende dalla pressione da ottenere!</a:t>
            </a:r>
          </a:p>
        </p:txBody>
      </p:sp>
    </p:spTree>
    <p:extLst>
      <p:ext uri="{BB962C8B-B14F-4D97-AF65-F5344CB8AC3E}">
        <p14:creationId xmlns:p14="http://schemas.microsoft.com/office/powerpoint/2010/main" val="16198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40163-1124-560E-9BB8-3F50FDBC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676" y="17738"/>
            <a:ext cx="4048662" cy="783857"/>
          </a:xfrm>
        </p:spPr>
        <p:txBody>
          <a:bodyPr>
            <a:normAutofit fontScale="90000"/>
          </a:bodyPr>
          <a:lstStyle/>
          <a:p>
            <a:r>
              <a:rPr lang="it-IT" sz="2800" b="1" dirty="0"/>
              <a:t>DEPRESSIONE - BASSO VUOTO</a:t>
            </a:r>
          </a:p>
        </p:txBody>
      </p:sp>
      <p:sp>
        <p:nvSpPr>
          <p:cNvPr id="4" name="Figura a mano libera 28">
            <a:extLst>
              <a:ext uri="{FF2B5EF4-FFF2-40B4-BE49-F238E27FC236}">
                <a16:creationId xmlns:a16="http://schemas.microsoft.com/office/drawing/2014/main" id="{4935F07C-5EEA-3557-1C70-7FD57E00059A}"/>
              </a:ext>
            </a:extLst>
          </p:cNvPr>
          <p:cNvSpPr/>
          <p:nvPr/>
        </p:nvSpPr>
        <p:spPr>
          <a:xfrm>
            <a:off x="119102" y="1990726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chemeClr val="bg2">
                <a:lumMod val="75000"/>
              </a:schemeClr>
            </a:solidFill>
            <a:headEnd type="none"/>
            <a:tailEnd type="stealth"/>
          </a:ln>
          <a:effectLst>
            <a:glow rad="101600">
              <a:srgbClr val="C5B883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DAD5865-574A-24D7-DB88-365A0DEB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4"/>
            <a:ext cx="2875308" cy="1274321"/>
          </a:xfrm>
          <a:prstGeom prst="rect">
            <a:avLst/>
          </a:prstGeom>
        </p:spPr>
      </p:pic>
      <p:sp>
        <p:nvSpPr>
          <p:cNvPr id="10" name="Figura a mano libera 13">
            <a:extLst>
              <a:ext uri="{FF2B5EF4-FFF2-40B4-BE49-F238E27FC236}">
                <a16:creationId xmlns:a16="http://schemas.microsoft.com/office/drawing/2014/main" id="{0D593E08-29F7-66D0-6C1E-5D0AC7F2EAEC}"/>
              </a:ext>
            </a:extLst>
          </p:cNvPr>
          <p:cNvSpPr/>
          <p:nvPr/>
        </p:nvSpPr>
        <p:spPr>
          <a:xfrm>
            <a:off x="85725" y="1956001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rgbClr val="FF0000"/>
            </a:solidFill>
            <a:headEnd type="none"/>
            <a:tailEnd type="stealth"/>
          </a:ln>
          <a:effectLst>
            <a:glow rad="101600">
              <a:srgbClr val="FF0000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68B922E-1813-C9E3-8B92-15510FFC2A0A}"/>
              </a:ext>
            </a:extLst>
          </p:cNvPr>
          <p:cNvSpPr/>
          <p:nvPr/>
        </p:nvSpPr>
        <p:spPr>
          <a:xfrm>
            <a:off x="585083" y="1851890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22B83C4-D481-2D06-A7B8-48E6B50E5FF6}"/>
              </a:ext>
            </a:extLst>
          </p:cNvPr>
          <p:cNvSpPr txBox="1"/>
          <p:nvPr/>
        </p:nvSpPr>
        <p:spPr>
          <a:xfrm>
            <a:off x="13359459" y="-1040826"/>
            <a:ext cx="281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Produzione Microchip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4BACB44-FEAF-BEDB-A2BA-90A63EA1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44" y="-633246"/>
            <a:ext cx="2899105" cy="1367887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C0B8F8A-6497-5C9D-9717-1E9EA4138277}"/>
              </a:ext>
            </a:extLst>
          </p:cNvPr>
          <p:cNvCxnSpPr>
            <a:stCxn id="8" idx="2"/>
            <a:endCxn id="11" idx="7"/>
          </p:cNvCxnSpPr>
          <p:nvPr/>
        </p:nvCxnSpPr>
        <p:spPr>
          <a:xfrm flipH="1">
            <a:off x="834993" y="1301095"/>
            <a:ext cx="602661" cy="5914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D19948-E290-9A03-A9B7-064C4B453659}"/>
              </a:ext>
            </a:extLst>
          </p:cNvPr>
          <p:cNvSpPr txBox="1"/>
          <p:nvPr/>
        </p:nvSpPr>
        <p:spPr>
          <a:xfrm>
            <a:off x="420208" y="-36673"/>
            <a:ext cx="2810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Atmosfera Terrestre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52CDEBE-D590-5CFF-4DAE-226F55461188}"/>
              </a:ext>
            </a:extLst>
          </p:cNvPr>
          <p:cNvSpPr txBox="1"/>
          <p:nvPr/>
        </p:nvSpPr>
        <p:spPr>
          <a:xfrm rot="410528">
            <a:off x="9386" y="230819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1000 mbar</a:t>
            </a:r>
          </a:p>
        </p:txBody>
      </p:sp>
      <p:pic>
        <p:nvPicPr>
          <p:cNvPr id="74" name="object 8">
            <a:extLst>
              <a:ext uri="{FF2B5EF4-FFF2-40B4-BE49-F238E27FC236}">
                <a16:creationId xmlns:a16="http://schemas.microsoft.com/office/drawing/2014/main" id="{87436455-4E1F-F14B-1126-61B2AE413B7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06531" y="4178325"/>
            <a:ext cx="2243431" cy="1889966"/>
          </a:xfrm>
          <a:prstGeom prst="rect">
            <a:avLst/>
          </a:prstGeom>
        </p:spPr>
      </p:pic>
      <p:grpSp>
        <p:nvGrpSpPr>
          <p:cNvPr id="1057" name="Gruppo 1056">
            <a:extLst>
              <a:ext uri="{FF2B5EF4-FFF2-40B4-BE49-F238E27FC236}">
                <a16:creationId xmlns:a16="http://schemas.microsoft.com/office/drawing/2014/main" id="{2C0DD604-B925-EBA9-C4E6-8444C7F30EB8}"/>
              </a:ext>
            </a:extLst>
          </p:cNvPr>
          <p:cNvGrpSpPr/>
          <p:nvPr/>
        </p:nvGrpSpPr>
        <p:grpSpPr>
          <a:xfrm>
            <a:off x="140867" y="2857342"/>
            <a:ext cx="2048971" cy="1762305"/>
            <a:chOff x="-127405" y="4014764"/>
            <a:chExt cx="2458960" cy="2114933"/>
          </a:xfrm>
        </p:grpSpPr>
        <p:pic>
          <p:nvPicPr>
            <p:cNvPr id="45" name="object 8">
              <a:extLst>
                <a:ext uri="{FF2B5EF4-FFF2-40B4-BE49-F238E27FC236}">
                  <a16:creationId xmlns:a16="http://schemas.microsoft.com/office/drawing/2014/main" id="{66F09D78-6DD5-C47A-A42B-84FE9B8DC9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27405" y="4368664"/>
              <a:ext cx="1485729" cy="1761033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8FA0CAF-A9DE-F8FA-FA04-776566EA5F26}"/>
                </a:ext>
              </a:extLst>
            </p:cNvPr>
            <p:cNvSpPr txBox="1"/>
            <p:nvPr/>
          </p:nvSpPr>
          <p:spPr>
            <a:xfrm>
              <a:off x="517949" y="4014764"/>
              <a:ext cx="1813606" cy="62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Aspirapolvere</a:t>
              </a:r>
              <a:br>
                <a:rPr lang="it-IT" sz="1400" dirty="0"/>
              </a:br>
              <a:r>
                <a:rPr lang="it-IT" sz="1400" dirty="0"/>
                <a:t>900 mbar</a:t>
              </a:r>
            </a:p>
          </p:txBody>
        </p:sp>
      </p:grpSp>
      <p:grpSp>
        <p:nvGrpSpPr>
          <p:cNvPr id="1056" name="Gruppo 1055">
            <a:extLst>
              <a:ext uri="{FF2B5EF4-FFF2-40B4-BE49-F238E27FC236}">
                <a16:creationId xmlns:a16="http://schemas.microsoft.com/office/drawing/2014/main" id="{3D6E9A6D-CEA5-50EC-C489-C5CAC1514B13}"/>
              </a:ext>
            </a:extLst>
          </p:cNvPr>
          <p:cNvGrpSpPr/>
          <p:nvPr/>
        </p:nvGrpSpPr>
        <p:grpSpPr>
          <a:xfrm>
            <a:off x="-45520" y="4885277"/>
            <a:ext cx="2966347" cy="1892010"/>
            <a:chOff x="1482775" y="3698469"/>
            <a:chExt cx="3189871" cy="2034581"/>
          </a:xfrm>
        </p:grpSpPr>
        <p:pic>
          <p:nvPicPr>
            <p:cNvPr id="53" name="object 5">
              <a:extLst>
                <a:ext uri="{FF2B5EF4-FFF2-40B4-BE49-F238E27FC236}">
                  <a16:creationId xmlns:a16="http://schemas.microsoft.com/office/drawing/2014/main" id="{6FF32414-F148-6EE8-6F7F-1C3F7FA65E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1786" y="3698469"/>
              <a:ext cx="1772742" cy="1494830"/>
            </a:xfrm>
            <a:prstGeom prst="rect">
              <a:avLst/>
            </a:prstGeom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E8CD073F-31F5-B514-E92A-FD7B4D498199}"/>
                </a:ext>
              </a:extLst>
            </p:cNvPr>
            <p:cNvSpPr txBox="1"/>
            <p:nvPr/>
          </p:nvSpPr>
          <p:spPr>
            <a:xfrm>
              <a:off x="1482775" y="5170403"/>
              <a:ext cx="3189871" cy="562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Ventosa per sollevamento</a:t>
              </a:r>
              <a:br>
                <a:rPr lang="it-IT" sz="1400" dirty="0"/>
              </a:br>
              <a:r>
                <a:rPr lang="it-IT" sz="1400" dirty="0"/>
                <a:t>800-500 mbar</a:t>
              </a:r>
            </a:p>
          </p:txBody>
        </p:sp>
      </p:grpSp>
      <p:grpSp>
        <p:nvGrpSpPr>
          <p:cNvPr id="1086" name="Gruppo 1085">
            <a:extLst>
              <a:ext uri="{FF2B5EF4-FFF2-40B4-BE49-F238E27FC236}">
                <a16:creationId xmlns:a16="http://schemas.microsoft.com/office/drawing/2014/main" id="{01417955-7933-4D2C-15AB-406B384E7E71}"/>
              </a:ext>
            </a:extLst>
          </p:cNvPr>
          <p:cNvGrpSpPr/>
          <p:nvPr/>
        </p:nvGrpSpPr>
        <p:grpSpPr>
          <a:xfrm>
            <a:off x="3300513" y="-46976"/>
            <a:ext cx="3179780" cy="2119209"/>
            <a:chOff x="3910101" y="-40044"/>
            <a:chExt cx="3179780" cy="2119209"/>
          </a:xfrm>
        </p:grpSpPr>
        <p:pic>
          <p:nvPicPr>
            <p:cNvPr id="1030" name="Picture 6" descr="Medical operation room. JHFoster offers support for medical and vacuum packages.">
              <a:extLst>
                <a:ext uri="{FF2B5EF4-FFF2-40B4-BE49-F238E27FC236}">
                  <a16:creationId xmlns:a16="http://schemas.microsoft.com/office/drawing/2014/main" id="{49DD8A0C-6230-7A04-06B2-4D2AAC9BC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978" y="532735"/>
              <a:ext cx="2315015" cy="154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15CEA046-56E3-E112-BEC4-15B7D2A0F3C9}"/>
                </a:ext>
              </a:extLst>
            </p:cNvPr>
            <p:cNvSpPr txBox="1"/>
            <p:nvPr/>
          </p:nvSpPr>
          <p:spPr>
            <a:xfrm>
              <a:off x="3910101" y="-40044"/>
              <a:ext cx="3179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Applicazioni Medicali</a:t>
              </a:r>
            </a:p>
            <a:p>
              <a:pPr algn="ctr"/>
              <a:r>
                <a:rPr lang="it-IT" sz="1400" dirty="0"/>
                <a:t>500-300 mbar</a:t>
              </a:r>
            </a:p>
          </p:txBody>
        </p:sp>
      </p:grpSp>
      <p:grpSp>
        <p:nvGrpSpPr>
          <p:cNvPr id="1069" name="Gruppo 1068">
            <a:extLst>
              <a:ext uri="{FF2B5EF4-FFF2-40B4-BE49-F238E27FC236}">
                <a16:creationId xmlns:a16="http://schemas.microsoft.com/office/drawing/2014/main" id="{D0819E40-CB97-5AF2-800A-E3613C141E67}"/>
              </a:ext>
            </a:extLst>
          </p:cNvPr>
          <p:cNvGrpSpPr/>
          <p:nvPr/>
        </p:nvGrpSpPr>
        <p:grpSpPr>
          <a:xfrm>
            <a:off x="5324210" y="546676"/>
            <a:ext cx="3583955" cy="1831261"/>
            <a:chOff x="6489615" y="606750"/>
            <a:chExt cx="3583955" cy="1831261"/>
          </a:xfrm>
        </p:grpSpPr>
        <p:pic>
          <p:nvPicPr>
            <p:cNvPr id="1032" name="Picture 8" descr="undefined">
              <a:extLst>
                <a:ext uri="{FF2B5EF4-FFF2-40B4-BE49-F238E27FC236}">
                  <a16:creationId xmlns:a16="http://schemas.microsoft.com/office/drawing/2014/main" id="{621A67FA-11C8-9CC6-600B-8BE9F26C9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30" y="1092086"/>
              <a:ext cx="2019511" cy="134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717FEC35-4552-F803-49F2-FEB54F2B0EFB}"/>
                </a:ext>
              </a:extLst>
            </p:cNvPr>
            <p:cNvSpPr txBox="1"/>
            <p:nvPr/>
          </p:nvSpPr>
          <p:spPr>
            <a:xfrm>
              <a:off x="6489615" y="606750"/>
              <a:ext cx="35839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Monte Everest</a:t>
              </a:r>
            </a:p>
            <a:p>
              <a:pPr algn="ctr"/>
              <a:r>
                <a:rPr lang="it-IT" sz="1400" dirty="0"/>
                <a:t>300 mbar</a:t>
              </a:r>
            </a:p>
          </p:txBody>
        </p:sp>
      </p:grp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6C385AE-D37C-DF73-1E6F-6757FA4F8358}"/>
              </a:ext>
            </a:extLst>
          </p:cNvPr>
          <p:cNvSpPr txBox="1"/>
          <p:nvPr/>
        </p:nvSpPr>
        <p:spPr>
          <a:xfrm>
            <a:off x="2717346" y="3620380"/>
            <a:ext cx="222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Inscatolamento</a:t>
            </a:r>
          </a:p>
          <a:p>
            <a:pPr algn="ctr"/>
            <a:r>
              <a:rPr lang="it-IT" sz="1400" dirty="0"/>
              <a:t>400-200 mbar</a:t>
            </a:r>
          </a:p>
        </p:txBody>
      </p:sp>
      <p:pic>
        <p:nvPicPr>
          <p:cNvPr id="95" name="object 8">
            <a:extLst>
              <a:ext uri="{FF2B5EF4-FFF2-40B4-BE49-F238E27FC236}">
                <a16:creationId xmlns:a16="http://schemas.microsoft.com/office/drawing/2014/main" id="{12257B32-6D24-30A7-0B09-90D7FC83022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30006" y="5041023"/>
            <a:ext cx="1988482" cy="1681730"/>
          </a:xfrm>
          <a:prstGeom prst="rect">
            <a:avLst/>
          </a:prstGeom>
        </p:spPr>
      </p:pic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FB9A9845-D9B5-1D91-DFAD-048CF6BC583B}"/>
              </a:ext>
            </a:extLst>
          </p:cNvPr>
          <p:cNvSpPr txBox="1"/>
          <p:nvPr/>
        </p:nvSpPr>
        <p:spPr>
          <a:xfrm>
            <a:off x="5324210" y="4517802"/>
            <a:ext cx="222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Essiccamento</a:t>
            </a:r>
          </a:p>
          <a:p>
            <a:pPr algn="ctr"/>
            <a:r>
              <a:rPr lang="it-IT" sz="1400" dirty="0"/>
              <a:t>50 mbar</a:t>
            </a:r>
          </a:p>
        </p:txBody>
      </p:sp>
      <p:grpSp>
        <p:nvGrpSpPr>
          <p:cNvPr id="1087" name="Gruppo 1086">
            <a:extLst>
              <a:ext uri="{FF2B5EF4-FFF2-40B4-BE49-F238E27FC236}">
                <a16:creationId xmlns:a16="http://schemas.microsoft.com/office/drawing/2014/main" id="{27B1A48A-4881-4EF6-9C5F-E23B9D8A62EB}"/>
              </a:ext>
            </a:extLst>
          </p:cNvPr>
          <p:cNvGrpSpPr/>
          <p:nvPr/>
        </p:nvGrpSpPr>
        <p:grpSpPr>
          <a:xfrm>
            <a:off x="7814831" y="2056580"/>
            <a:ext cx="2227660" cy="1844643"/>
            <a:chOff x="7814831" y="2056580"/>
            <a:chExt cx="2227660" cy="1844643"/>
          </a:xfrm>
        </p:grpSpPr>
        <p:pic>
          <p:nvPicPr>
            <p:cNvPr id="83" name="object 8">
              <a:extLst>
                <a:ext uri="{FF2B5EF4-FFF2-40B4-BE49-F238E27FC236}">
                  <a16:creationId xmlns:a16="http://schemas.microsoft.com/office/drawing/2014/main" id="{07E0EC88-A5AA-827A-8D4D-4B08AF881EE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85788" y="2547027"/>
              <a:ext cx="1729605" cy="1354196"/>
            </a:xfrm>
            <a:prstGeom prst="rect">
              <a:avLst/>
            </a:prstGeom>
          </p:spPr>
        </p:pic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A0054C9E-2D3E-76A0-F0E6-09A5A130D1DC}"/>
                </a:ext>
              </a:extLst>
            </p:cNvPr>
            <p:cNvSpPr txBox="1"/>
            <p:nvPr/>
          </p:nvSpPr>
          <p:spPr>
            <a:xfrm>
              <a:off x="7814831" y="2056580"/>
              <a:ext cx="2227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Termoformatura</a:t>
              </a:r>
            </a:p>
            <a:p>
              <a:pPr algn="ctr"/>
              <a:r>
                <a:rPr lang="it-IT" sz="1400" dirty="0"/>
                <a:t>500-100 mbar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354DEDF2-13BF-911B-89D4-54D1D442A071}"/>
              </a:ext>
            </a:extLst>
          </p:cNvPr>
          <p:cNvGrpSpPr/>
          <p:nvPr/>
        </p:nvGrpSpPr>
        <p:grpSpPr>
          <a:xfrm>
            <a:off x="9855127" y="3038669"/>
            <a:ext cx="2247704" cy="2011854"/>
            <a:chOff x="9825193" y="735992"/>
            <a:chExt cx="2247704" cy="2011854"/>
          </a:xfrm>
        </p:grpSpPr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8F7BAE35-DDAE-5D1C-6A1F-FA318C867B49}"/>
                </a:ext>
              </a:extLst>
            </p:cNvPr>
            <p:cNvSpPr txBox="1"/>
            <p:nvPr/>
          </p:nvSpPr>
          <p:spPr>
            <a:xfrm>
              <a:off x="9825193" y="735992"/>
              <a:ext cx="2227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Packaging Alimentare</a:t>
              </a:r>
            </a:p>
            <a:p>
              <a:pPr algn="ctr"/>
              <a:r>
                <a:rPr lang="it-IT" sz="1400" dirty="0"/>
                <a:t>5 mbar</a:t>
              </a:r>
            </a:p>
          </p:txBody>
        </p:sp>
        <p:grpSp>
          <p:nvGrpSpPr>
            <p:cNvPr id="140" name="object 7">
              <a:extLst>
                <a:ext uri="{FF2B5EF4-FFF2-40B4-BE49-F238E27FC236}">
                  <a16:creationId xmlns:a16="http://schemas.microsoft.com/office/drawing/2014/main" id="{E0F1D842-5E2F-824E-A37F-C337BD8EC698}"/>
                </a:ext>
              </a:extLst>
            </p:cNvPr>
            <p:cNvGrpSpPr/>
            <p:nvPr/>
          </p:nvGrpSpPr>
          <p:grpSpPr>
            <a:xfrm>
              <a:off x="9898250" y="1253691"/>
              <a:ext cx="2174647" cy="1494155"/>
              <a:chOff x="457200" y="2101596"/>
              <a:chExt cx="4953000" cy="3793490"/>
            </a:xfrm>
          </p:grpSpPr>
          <p:pic>
            <p:nvPicPr>
              <p:cNvPr id="141" name="object 8">
                <a:extLst>
                  <a:ext uri="{FF2B5EF4-FFF2-40B4-BE49-F238E27FC236}">
                    <a16:creationId xmlns:a16="http://schemas.microsoft.com/office/drawing/2014/main" id="{E33EECA5-CB99-B8BD-1619-D55AF353233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57200" y="2101596"/>
                <a:ext cx="4485132" cy="3793235"/>
              </a:xfrm>
              <a:prstGeom prst="rect">
                <a:avLst/>
              </a:prstGeom>
            </p:spPr>
          </p:pic>
          <p:sp>
            <p:nvSpPr>
              <p:cNvPr id="142" name="object 9">
                <a:extLst>
                  <a:ext uri="{FF2B5EF4-FFF2-40B4-BE49-F238E27FC236}">
                    <a16:creationId xmlns:a16="http://schemas.microsoft.com/office/drawing/2014/main" id="{12769A12-59E8-1C94-B46C-E675A34A3B34}"/>
                  </a:ext>
                </a:extLst>
              </p:cNvPr>
              <p:cNvSpPr/>
              <p:nvPr/>
            </p:nvSpPr>
            <p:spPr>
              <a:xfrm>
                <a:off x="461772" y="2104643"/>
                <a:ext cx="4480560" cy="3785870"/>
              </a:xfrm>
              <a:custGeom>
                <a:avLst/>
                <a:gdLst/>
                <a:ahLst/>
                <a:cxnLst/>
                <a:rect l="l" t="t" r="r" b="b"/>
                <a:pathLst>
                  <a:path w="4480560" h="3785870">
                    <a:moveTo>
                      <a:pt x="4480560" y="0"/>
                    </a:moveTo>
                    <a:lnTo>
                      <a:pt x="0" y="0"/>
                    </a:lnTo>
                    <a:lnTo>
                      <a:pt x="0" y="2540"/>
                    </a:lnTo>
                    <a:lnTo>
                      <a:pt x="0" y="3782060"/>
                    </a:lnTo>
                    <a:lnTo>
                      <a:pt x="0" y="3785870"/>
                    </a:lnTo>
                    <a:lnTo>
                      <a:pt x="4480560" y="3785870"/>
                    </a:lnTo>
                    <a:lnTo>
                      <a:pt x="4480560" y="3782580"/>
                    </a:lnTo>
                    <a:lnTo>
                      <a:pt x="4480560" y="3782060"/>
                    </a:lnTo>
                    <a:lnTo>
                      <a:pt x="4480560" y="3048"/>
                    </a:lnTo>
                    <a:lnTo>
                      <a:pt x="4477512" y="3048"/>
                    </a:lnTo>
                    <a:lnTo>
                      <a:pt x="4477512" y="3782060"/>
                    </a:lnTo>
                    <a:lnTo>
                      <a:pt x="4475988" y="3782060"/>
                    </a:lnTo>
                    <a:lnTo>
                      <a:pt x="4475988" y="3781056"/>
                    </a:lnTo>
                    <a:lnTo>
                      <a:pt x="4572" y="3781056"/>
                    </a:lnTo>
                    <a:lnTo>
                      <a:pt x="4572" y="3782060"/>
                    </a:lnTo>
                    <a:lnTo>
                      <a:pt x="3048" y="3782060"/>
                    </a:lnTo>
                    <a:lnTo>
                      <a:pt x="3048" y="2540"/>
                    </a:lnTo>
                    <a:lnTo>
                      <a:pt x="4480560" y="2540"/>
                    </a:lnTo>
                    <a:lnTo>
                      <a:pt x="4480560" y="0"/>
                    </a:lnTo>
                    <a:close/>
                  </a:path>
                </a:pathLst>
              </a:custGeom>
              <a:solidFill>
                <a:srgbClr val="BABCB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0">
                <a:extLst>
                  <a:ext uri="{FF2B5EF4-FFF2-40B4-BE49-F238E27FC236}">
                    <a16:creationId xmlns:a16="http://schemas.microsoft.com/office/drawing/2014/main" id="{B28401CD-86B9-CDF9-150A-A8C38A01C50C}"/>
                  </a:ext>
                </a:extLst>
              </p:cNvPr>
              <p:cNvSpPr/>
              <p:nvPr/>
            </p:nvSpPr>
            <p:spPr>
              <a:xfrm>
                <a:off x="5346192" y="3444240"/>
                <a:ext cx="64135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1102360">
                    <a:moveTo>
                      <a:pt x="64007" y="1101851"/>
                    </a:moveTo>
                    <a:lnTo>
                      <a:pt x="0" y="1101851"/>
                    </a:lnTo>
                    <a:lnTo>
                      <a:pt x="0" y="0"/>
                    </a:lnTo>
                    <a:lnTo>
                      <a:pt x="64007" y="0"/>
                    </a:lnTo>
                    <a:lnTo>
                      <a:pt x="64007" y="1101851"/>
                    </a:lnTo>
                    <a:close/>
                  </a:path>
                </a:pathLst>
              </a:custGeom>
              <a:solidFill>
                <a:srgbClr val="0099C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45" name="Ovale 144">
            <a:extLst>
              <a:ext uri="{FF2B5EF4-FFF2-40B4-BE49-F238E27FC236}">
                <a16:creationId xmlns:a16="http://schemas.microsoft.com/office/drawing/2014/main" id="{418379E7-D437-2A42-497F-D3BC5131CFAB}"/>
              </a:ext>
            </a:extLst>
          </p:cNvPr>
          <p:cNvSpPr/>
          <p:nvPr/>
        </p:nvSpPr>
        <p:spPr>
          <a:xfrm>
            <a:off x="5949606" y="3103321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Ovale 145">
            <a:extLst>
              <a:ext uri="{FF2B5EF4-FFF2-40B4-BE49-F238E27FC236}">
                <a16:creationId xmlns:a16="http://schemas.microsoft.com/office/drawing/2014/main" id="{CAB71BFB-770F-DB77-88B9-68164F88B660}"/>
              </a:ext>
            </a:extLst>
          </p:cNvPr>
          <p:cNvSpPr/>
          <p:nvPr/>
        </p:nvSpPr>
        <p:spPr>
          <a:xfrm>
            <a:off x="10345675" y="5678458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7" name="Ovale 146">
            <a:extLst>
              <a:ext uri="{FF2B5EF4-FFF2-40B4-BE49-F238E27FC236}">
                <a16:creationId xmlns:a16="http://schemas.microsoft.com/office/drawing/2014/main" id="{C516E4C0-EDB3-A56B-81DD-0F92A65151EE}"/>
              </a:ext>
            </a:extLst>
          </p:cNvPr>
          <p:cNvSpPr/>
          <p:nvPr/>
        </p:nvSpPr>
        <p:spPr>
          <a:xfrm>
            <a:off x="8129402" y="4285527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Ovale 147">
            <a:extLst>
              <a:ext uri="{FF2B5EF4-FFF2-40B4-BE49-F238E27FC236}">
                <a16:creationId xmlns:a16="http://schemas.microsoft.com/office/drawing/2014/main" id="{FB2249C8-B96A-D113-3ABC-7EBDDCD89002}"/>
              </a:ext>
            </a:extLst>
          </p:cNvPr>
          <p:cNvSpPr/>
          <p:nvPr/>
        </p:nvSpPr>
        <p:spPr>
          <a:xfrm>
            <a:off x="3758550" y="2388672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E3650195-41B7-B76E-15D2-C62F73833AE7}"/>
              </a:ext>
            </a:extLst>
          </p:cNvPr>
          <p:cNvSpPr txBox="1"/>
          <p:nvPr/>
        </p:nvSpPr>
        <p:spPr>
          <a:xfrm rot="2035800">
            <a:off x="9815613" y="601890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mbar</a:t>
            </a:r>
          </a:p>
        </p:txBody>
      </p:sp>
      <p:sp>
        <p:nvSpPr>
          <p:cNvPr id="150" name="CasellaDiTesto 149">
            <a:extLst>
              <a:ext uri="{FF2B5EF4-FFF2-40B4-BE49-F238E27FC236}">
                <a16:creationId xmlns:a16="http://schemas.microsoft.com/office/drawing/2014/main" id="{C7F1955C-627C-ECCA-C759-2D2120BB81A0}"/>
              </a:ext>
            </a:extLst>
          </p:cNvPr>
          <p:cNvSpPr txBox="1"/>
          <p:nvPr/>
        </p:nvSpPr>
        <p:spPr>
          <a:xfrm rot="2035800">
            <a:off x="7589174" y="460953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 mbar</a:t>
            </a:r>
          </a:p>
        </p:txBody>
      </p:sp>
      <p:sp>
        <p:nvSpPr>
          <p:cNvPr id="151" name="CasellaDiTesto 150">
            <a:extLst>
              <a:ext uri="{FF2B5EF4-FFF2-40B4-BE49-F238E27FC236}">
                <a16:creationId xmlns:a16="http://schemas.microsoft.com/office/drawing/2014/main" id="{059575FB-727F-680C-36A4-80071EF715B2}"/>
              </a:ext>
            </a:extLst>
          </p:cNvPr>
          <p:cNvSpPr txBox="1"/>
          <p:nvPr/>
        </p:nvSpPr>
        <p:spPr>
          <a:xfrm rot="1403730">
            <a:off x="5361932" y="354379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 mbar</a:t>
            </a:r>
          </a:p>
        </p:txBody>
      </p:sp>
      <p:sp>
        <p:nvSpPr>
          <p:cNvPr id="152" name="CasellaDiTesto 151">
            <a:extLst>
              <a:ext uri="{FF2B5EF4-FFF2-40B4-BE49-F238E27FC236}">
                <a16:creationId xmlns:a16="http://schemas.microsoft.com/office/drawing/2014/main" id="{66B7CD0C-5A66-E33F-F23E-6C3115C4D778}"/>
              </a:ext>
            </a:extLst>
          </p:cNvPr>
          <p:cNvSpPr txBox="1"/>
          <p:nvPr/>
        </p:nvSpPr>
        <p:spPr>
          <a:xfrm rot="829450">
            <a:off x="3258288" y="2794448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500 mbar</a:t>
            </a:r>
          </a:p>
        </p:txBody>
      </p:sp>
    </p:spTree>
    <p:extLst>
      <p:ext uri="{BB962C8B-B14F-4D97-AF65-F5344CB8AC3E}">
        <p14:creationId xmlns:p14="http://schemas.microsoft.com/office/powerpoint/2010/main" val="463326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40163-1124-560E-9BB8-3F50FDBC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514" y="-2481"/>
            <a:ext cx="2343863" cy="783857"/>
          </a:xfrm>
        </p:spPr>
        <p:txBody>
          <a:bodyPr>
            <a:normAutofit fontScale="90000"/>
          </a:bodyPr>
          <a:lstStyle/>
          <a:p>
            <a:r>
              <a:rPr lang="it-IT" sz="2800" b="1" dirty="0"/>
              <a:t>MEDIO VUOTO</a:t>
            </a:r>
          </a:p>
        </p:txBody>
      </p:sp>
      <p:sp>
        <p:nvSpPr>
          <p:cNvPr id="4" name="Figura a mano libera 28">
            <a:extLst>
              <a:ext uri="{FF2B5EF4-FFF2-40B4-BE49-F238E27FC236}">
                <a16:creationId xmlns:a16="http://schemas.microsoft.com/office/drawing/2014/main" id="{4935F07C-5EEA-3557-1C70-7FD57E00059A}"/>
              </a:ext>
            </a:extLst>
          </p:cNvPr>
          <p:cNvSpPr/>
          <p:nvPr/>
        </p:nvSpPr>
        <p:spPr>
          <a:xfrm>
            <a:off x="119102" y="1990726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chemeClr val="bg2">
                <a:lumMod val="75000"/>
              </a:schemeClr>
            </a:solidFill>
            <a:headEnd type="none"/>
            <a:tailEnd type="stealth"/>
          </a:ln>
          <a:effectLst>
            <a:glow rad="101600">
              <a:srgbClr val="C5B883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13">
            <a:extLst>
              <a:ext uri="{FF2B5EF4-FFF2-40B4-BE49-F238E27FC236}">
                <a16:creationId xmlns:a16="http://schemas.microsoft.com/office/drawing/2014/main" id="{0D593E08-29F7-66D0-6C1E-5D0AC7F2EAEC}"/>
              </a:ext>
            </a:extLst>
          </p:cNvPr>
          <p:cNvSpPr/>
          <p:nvPr/>
        </p:nvSpPr>
        <p:spPr>
          <a:xfrm>
            <a:off x="85725" y="1956001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rgbClr val="FF0000"/>
            </a:solidFill>
            <a:headEnd type="none"/>
            <a:tailEnd type="stealth"/>
          </a:ln>
          <a:effectLst>
            <a:glow rad="101600">
              <a:srgbClr val="FF0000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589F103-F783-DB5F-18FA-76DCF2B632D2}"/>
              </a:ext>
            </a:extLst>
          </p:cNvPr>
          <p:cNvSpPr/>
          <p:nvPr/>
        </p:nvSpPr>
        <p:spPr>
          <a:xfrm>
            <a:off x="491913" y="1859433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8CBF6C0-FAAB-DE8E-344C-92B1AB32FC36}"/>
              </a:ext>
            </a:extLst>
          </p:cNvPr>
          <p:cNvGrpSpPr/>
          <p:nvPr/>
        </p:nvGrpSpPr>
        <p:grpSpPr>
          <a:xfrm>
            <a:off x="5119904" y="8791"/>
            <a:ext cx="2227660" cy="2379881"/>
            <a:chOff x="-156875" y="3270804"/>
            <a:chExt cx="2227660" cy="237988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E8A3C11-00DD-08CA-2F38-0F40ADBC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" y="3270804"/>
              <a:ext cx="1733550" cy="173355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71FF42C-4DE4-6842-D7C7-E63431A87FF4}"/>
                </a:ext>
              </a:extLst>
            </p:cNvPr>
            <p:cNvSpPr txBox="1"/>
            <p:nvPr/>
          </p:nvSpPr>
          <p:spPr>
            <a:xfrm>
              <a:off x="-156875" y="5004354"/>
              <a:ext cx="222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Lampadine ad Incandescenza</a:t>
              </a: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0CD6CB1-4698-A4B3-197A-5F37E4E8FE16}"/>
              </a:ext>
            </a:extLst>
          </p:cNvPr>
          <p:cNvSpPr txBox="1"/>
          <p:nvPr/>
        </p:nvSpPr>
        <p:spPr>
          <a:xfrm>
            <a:off x="9655542" y="2238905"/>
            <a:ext cx="301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Thermos (o </a:t>
            </a:r>
            <a:r>
              <a:rPr lang="it-IT" dirty="0" err="1"/>
              <a:t>Dewar</a:t>
            </a:r>
            <a:r>
              <a:rPr lang="it-IT" dirty="0"/>
              <a:t>)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BCF9EE7-A94F-ED6B-ECF7-B197DD177399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8275796" y="2779204"/>
            <a:ext cx="251610" cy="15063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B5CBF1F4-2591-6E52-85EB-26830BC3ED84}"/>
              </a:ext>
            </a:extLst>
          </p:cNvPr>
          <p:cNvSpPr/>
          <p:nvPr/>
        </p:nvSpPr>
        <p:spPr>
          <a:xfrm>
            <a:off x="5949606" y="3103321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64EEAEB-D0CD-D00A-37D8-AEECF666DD35}"/>
              </a:ext>
            </a:extLst>
          </p:cNvPr>
          <p:cNvSpPr txBox="1"/>
          <p:nvPr/>
        </p:nvSpPr>
        <p:spPr>
          <a:xfrm rot="299762">
            <a:off x="251662" y="1363281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baseline="30000" dirty="0"/>
              <a:t> </a:t>
            </a:r>
            <a:r>
              <a:rPr lang="it-IT" dirty="0"/>
              <a:t>mbar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7DE762-DDDE-75E6-3D30-EED1CCC48D2F}"/>
              </a:ext>
            </a:extLst>
          </p:cNvPr>
          <p:cNvSpPr txBox="1"/>
          <p:nvPr/>
        </p:nvSpPr>
        <p:spPr>
          <a:xfrm rot="1543490">
            <a:off x="5856104" y="267684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-2 </a:t>
            </a:r>
            <a:r>
              <a:rPr lang="it-IT" dirty="0"/>
              <a:t>mbar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9D366129-33FB-E131-AA22-8334F3AAC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92" y="2575265"/>
            <a:ext cx="1691098" cy="2255502"/>
          </a:xfrm>
          <a:prstGeom prst="rect">
            <a:avLst/>
          </a:prstGeom>
        </p:spPr>
      </p:pic>
      <p:sp>
        <p:nvSpPr>
          <p:cNvPr id="46" name="Ovale 45">
            <a:extLst>
              <a:ext uri="{FF2B5EF4-FFF2-40B4-BE49-F238E27FC236}">
                <a16:creationId xmlns:a16="http://schemas.microsoft.com/office/drawing/2014/main" id="{79D1BE42-8311-1AAC-34F1-0FE6AD16A6A8}"/>
              </a:ext>
            </a:extLst>
          </p:cNvPr>
          <p:cNvSpPr/>
          <p:nvPr/>
        </p:nvSpPr>
        <p:spPr>
          <a:xfrm>
            <a:off x="10345675" y="5678458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0B30482-9F4A-BFF5-1797-C7D3A8CB818F}"/>
              </a:ext>
            </a:extLst>
          </p:cNvPr>
          <p:cNvSpPr txBox="1"/>
          <p:nvPr/>
        </p:nvSpPr>
        <p:spPr>
          <a:xfrm rot="1894838">
            <a:off x="9647354" y="594682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-4 </a:t>
            </a:r>
            <a:r>
              <a:rPr lang="it-IT" dirty="0"/>
              <a:t>mbar</a:t>
            </a: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B7258BBE-11DD-5D62-84BF-16D948C18D4F}"/>
              </a:ext>
            </a:extLst>
          </p:cNvPr>
          <p:cNvSpPr/>
          <p:nvPr/>
        </p:nvSpPr>
        <p:spPr>
          <a:xfrm>
            <a:off x="8129402" y="4285527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36477E50-2187-94AF-3099-3CFB65B65FC8}"/>
              </a:ext>
            </a:extLst>
          </p:cNvPr>
          <p:cNvSpPr/>
          <p:nvPr/>
        </p:nvSpPr>
        <p:spPr>
          <a:xfrm>
            <a:off x="3758550" y="2388672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E3B1FDD-9E15-481D-7870-6FA0FEF634DD}"/>
              </a:ext>
            </a:extLst>
          </p:cNvPr>
          <p:cNvSpPr txBox="1"/>
          <p:nvPr/>
        </p:nvSpPr>
        <p:spPr>
          <a:xfrm rot="1894838">
            <a:off x="7433904" y="447234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-3 </a:t>
            </a:r>
            <a:r>
              <a:rPr lang="it-IT" dirty="0"/>
              <a:t>mbar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56B2A538-C7B4-B9EB-9CC2-737373607EDB}"/>
              </a:ext>
            </a:extLst>
          </p:cNvPr>
          <p:cNvSpPr txBox="1"/>
          <p:nvPr/>
        </p:nvSpPr>
        <p:spPr>
          <a:xfrm rot="736067">
            <a:off x="3259176" y="27627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 </a:t>
            </a:r>
            <a:r>
              <a:rPr lang="it-IT" dirty="0"/>
              <a:t>mbar</a:t>
            </a:r>
          </a:p>
        </p:txBody>
      </p:sp>
      <p:pic>
        <p:nvPicPr>
          <p:cNvPr id="54" name="Picture 12" descr="Caffè istantaneo liofilizzato">
            <a:extLst>
              <a:ext uri="{FF2B5EF4-FFF2-40B4-BE49-F238E27FC236}">
                <a16:creationId xmlns:a16="http://schemas.microsoft.com/office/drawing/2014/main" id="{2B5210C0-42BD-5A6D-1451-0001E169D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" y="2789382"/>
            <a:ext cx="2525189" cy="14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D1450BF4-F21B-E123-E3B4-484F19C71D77}"/>
              </a:ext>
            </a:extLst>
          </p:cNvPr>
          <p:cNvSpPr txBox="1"/>
          <p:nvPr/>
        </p:nvSpPr>
        <p:spPr>
          <a:xfrm>
            <a:off x="-39433" y="4285527"/>
            <a:ext cx="222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Liofilizzazione</a:t>
            </a:r>
          </a:p>
        </p:txBody>
      </p: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E4D950F3-6545-C1FB-681F-31A78433A670}"/>
              </a:ext>
            </a:extLst>
          </p:cNvPr>
          <p:cNvCxnSpPr>
            <a:cxnSpLocks/>
            <a:stCxn id="54" idx="0"/>
            <a:endCxn id="12" idx="5"/>
          </p:cNvCxnSpPr>
          <p:nvPr/>
        </p:nvCxnSpPr>
        <p:spPr>
          <a:xfrm flipH="1" flipV="1">
            <a:off x="741823" y="2096441"/>
            <a:ext cx="568727" cy="6929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7807DA6D-891D-7843-03A1-DA54EDD2C49C}"/>
              </a:ext>
            </a:extLst>
          </p:cNvPr>
          <p:cNvSpPr txBox="1"/>
          <p:nvPr/>
        </p:nvSpPr>
        <p:spPr>
          <a:xfrm>
            <a:off x="2188227" y="6374551"/>
            <a:ext cx="297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Metallurgia delle polveri</a:t>
            </a:r>
          </a:p>
        </p:txBody>
      </p: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B045FC33-C0F8-056E-A65A-9D6B43011415}"/>
              </a:ext>
            </a:extLst>
          </p:cNvPr>
          <p:cNvCxnSpPr>
            <a:cxnSpLocks/>
          </p:cNvCxnSpPr>
          <p:nvPr/>
        </p:nvCxnSpPr>
        <p:spPr>
          <a:xfrm flipV="1">
            <a:off x="4589777" y="3355273"/>
            <a:ext cx="1428246" cy="12995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object 7">
            <a:extLst>
              <a:ext uri="{FF2B5EF4-FFF2-40B4-BE49-F238E27FC236}">
                <a16:creationId xmlns:a16="http://schemas.microsoft.com/office/drawing/2014/main" id="{59A0BFA2-56A2-B570-5C0F-8BA75978CB7A}"/>
              </a:ext>
            </a:extLst>
          </p:cNvPr>
          <p:cNvGrpSpPr/>
          <p:nvPr/>
        </p:nvGrpSpPr>
        <p:grpSpPr>
          <a:xfrm>
            <a:off x="7097654" y="668682"/>
            <a:ext cx="2649072" cy="2028816"/>
            <a:chOff x="455676" y="2098548"/>
            <a:chExt cx="4954905" cy="3794760"/>
          </a:xfrm>
        </p:grpSpPr>
        <p:pic>
          <p:nvPicPr>
            <p:cNvPr id="72" name="object 8">
              <a:extLst>
                <a:ext uri="{FF2B5EF4-FFF2-40B4-BE49-F238E27FC236}">
                  <a16:creationId xmlns:a16="http://schemas.microsoft.com/office/drawing/2014/main" id="{A708A258-1E54-BEA9-A8AD-BF50EF82A3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724" y="2101595"/>
              <a:ext cx="4480559" cy="3788664"/>
            </a:xfrm>
            <a:prstGeom prst="rect">
              <a:avLst/>
            </a:prstGeom>
          </p:spPr>
        </p:pic>
        <p:sp>
          <p:nvSpPr>
            <p:cNvPr id="73" name="object 9">
              <a:extLst>
                <a:ext uri="{FF2B5EF4-FFF2-40B4-BE49-F238E27FC236}">
                  <a16:creationId xmlns:a16="http://schemas.microsoft.com/office/drawing/2014/main" id="{DD041F81-A1DE-51F1-9EE5-9A7C01B2EF0D}"/>
                </a:ext>
              </a:extLst>
            </p:cNvPr>
            <p:cNvSpPr/>
            <p:nvPr/>
          </p:nvSpPr>
          <p:spPr>
            <a:xfrm>
              <a:off x="455676" y="2098547"/>
              <a:ext cx="4486910" cy="3794760"/>
            </a:xfrm>
            <a:custGeom>
              <a:avLst/>
              <a:gdLst/>
              <a:ahLst/>
              <a:cxnLst/>
              <a:rect l="l" t="t" r="r" b="b"/>
              <a:pathLst>
                <a:path w="4486910" h="3794760">
                  <a:moveTo>
                    <a:pt x="4482084" y="5080"/>
                  </a:moveTo>
                  <a:lnTo>
                    <a:pt x="4572" y="5080"/>
                  </a:lnTo>
                  <a:lnTo>
                    <a:pt x="4572" y="6350"/>
                  </a:lnTo>
                  <a:lnTo>
                    <a:pt x="4572" y="3788410"/>
                  </a:lnTo>
                  <a:lnTo>
                    <a:pt x="4572" y="3789680"/>
                  </a:lnTo>
                  <a:lnTo>
                    <a:pt x="4482084" y="3789680"/>
                  </a:lnTo>
                  <a:lnTo>
                    <a:pt x="4482084" y="3788410"/>
                  </a:lnTo>
                  <a:lnTo>
                    <a:pt x="6096" y="3788410"/>
                  </a:lnTo>
                  <a:lnTo>
                    <a:pt x="6096" y="6350"/>
                  </a:lnTo>
                  <a:lnTo>
                    <a:pt x="4482084" y="6350"/>
                  </a:lnTo>
                  <a:lnTo>
                    <a:pt x="4482084" y="5080"/>
                  </a:lnTo>
                  <a:close/>
                </a:path>
                <a:path w="4486910" h="3794760">
                  <a:moveTo>
                    <a:pt x="4486656" y="3048"/>
                  </a:moveTo>
                  <a:lnTo>
                    <a:pt x="4483608" y="3048"/>
                  </a:lnTo>
                  <a:lnTo>
                    <a:pt x="4483608" y="3791712"/>
                  </a:lnTo>
                  <a:lnTo>
                    <a:pt x="4486656" y="3791712"/>
                  </a:lnTo>
                  <a:lnTo>
                    <a:pt x="4486656" y="3048"/>
                  </a:lnTo>
                  <a:close/>
                </a:path>
                <a:path w="4486910" h="3794760">
                  <a:moveTo>
                    <a:pt x="448665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792220"/>
                  </a:lnTo>
                  <a:lnTo>
                    <a:pt x="0" y="3794760"/>
                  </a:lnTo>
                  <a:lnTo>
                    <a:pt x="4486656" y="3794760"/>
                  </a:lnTo>
                  <a:lnTo>
                    <a:pt x="4486656" y="3792220"/>
                  </a:lnTo>
                  <a:lnTo>
                    <a:pt x="3048" y="3792220"/>
                  </a:lnTo>
                  <a:lnTo>
                    <a:pt x="3048" y="2540"/>
                  </a:lnTo>
                  <a:lnTo>
                    <a:pt x="4486656" y="2540"/>
                  </a:lnTo>
                  <a:lnTo>
                    <a:pt x="4486656" y="0"/>
                  </a:lnTo>
                  <a:close/>
                </a:path>
              </a:pathLst>
            </a:custGeom>
            <a:solidFill>
              <a:srgbClr val="BABC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A7133702-94E2-E3CB-9303-4B621CDBBD42}"/>
                </a:ext>
              </a:extLst>
            </p:cNvPr>
            <p:cNvSpPr/>
            <p:nvPr/>
          </p:nvSpPr>
          <p:spPr>
            <a:xfrm>
              <a:off x="5346192" y="3444240"/>
              <a:ext cx="64135" cy="1102360"/>
            </a:xfrm>
            <a:custGeom>
              <a:avLst/>
              <a:gdLst/>
              <a:ahLst/>
              <a:cxnLst/>
              <a:rect l="l" t="t" r="r" b="b"/>
              <a:pathLst>
                <a:path w="64135" h="1102360">
                  <a:moveTo>
                    <a:pt x="64007" y="1101851"/>
                  </a:moveTo>
                  <a:lnTo>
                    <a:pt x="0" y="1101851"/>
                  </a:lnTo>
                  <a:lnTo>
                    <a:pt x="0" y="0"/>
                  </a:lnTo>
                  <a:lnTo>
                    <a:pt x="64007" y="0"/>
                  </a:lnTo>
                  <a:lnTo>
                    <a:pt x="64007" y="1101851"/>
                  </a:lnTo>
                  <a:close/>
                </a:path>
              </a:pathLst>
            </a:custGeom>
            <a:solidFill>
              <a:srgbClr val="00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5CFC6272-2527-8A68-9D0E-1EB67FCC19B9}"/>
              </a:ext>
            </a:extLst>
          </p:cNvPr>
          <p:cNvSpPr txBox="1"/>
          <p:nvPr/>
        </p:nvSpPr>
        <p:spPr>
          <a:xfrm>
            <a:off x="6910802" y="300155"/>
            <a:ext cx="297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Camera a Guanti</a:t>
            </a:r>
          </a:p>
        </p:txBody>
      </p:sp>
      <p:pic>
        <p:nvPicPr>
          <p:cNvPr id="2050" name="Picture 2" descr="Vacuum sintering furnace">
            <a:extLst>
              <a:ext uri="{FF2B5EF4-FFF2-40B4-BE49-F238E27FC236}">
                <a16:creationId xmlns:a16="http://schemas.microsoft.com/office/drawing/2014/main" id="{3CF3D289-20E6-C5FD-5035-AA724C28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79" y="4391736"/>
            <a:ext cx="3023093" cy="20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8BB2C36C-EF08-218D-C750-D798F78623DB}"/>
              </a:ext>
            </a:extLst>
          </p:cNvPr>
          <p:cNvCxnSpPr>
            <a:cxnSpLocks/>
            <a:stCxn id="2054" idx="2"/>
            <a:endCxn id="50" idx="1"/>
          </p:cNvCxnSpPr>
          <p:nvPr/>
        </p:nvCxnSpPr>
        <p:spPr>
          <a:xfrm>
            <a:off x="3170660" y="1687055"/>
            <a:ext cx="630768" cy="7422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447BA8A6-47FB-260A-D247-6A2C32CF4DED}"/>
              </a:ext>
            </a:extLst>
          </p:cNvPr>
          <p:cNvCxnSpPr>
            <a:cxnSpLocks/>
          </p:cNvCxnSpPr>
          <p:nvPr/>
        </p:nvCxnSpPr>
        <p:spPr>
          <a:xfrm flipH="1">
            <a:off x="4840138" y="1388138"/>
            <a:ext cx="847883" cy="14012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4" name="Picture 6" descr="acomet façade with coloured solar collectors">
            <a:extLst>
              <a:ext uri="{FF2B5EF4-FFF2-40B4-BE49-F238E27FC236}">
                <a16:creationId xmlns:a16="http://schemas.microsoft.com/office/drawing/2014/main" id="{8A816FE9-1E27-EDA4-9636-CA1FA609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82" y="430599"/>
            <a:ext cx="3338956" cy="12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1897987C-958E-A0AC-8242-5468E3597317}"/>
              </a:ext>
            </a:extLst>
          </p:cNvPr>
          <p:cNvSpPr txBox="1"/>
          <p:nvPr/>
        </p:nvSpPr>
        <p:spPr>
          <a:xfrm>
            <a:off x="1391354" y="48041"/>
            <a:ext cx="297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Rivestimenti Ottici</a:t>
            </a:r>
          </a:p>
        </p:txBody>
      </p: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9E658DF6-A7A7-6622-3CFB-E2E7D73CFBA5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10492069" y="4871216"/>
            <a:ext cx="610672" cy="807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58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40163-1124-560E-9BB8-3F50FDBC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514" y="-2481"/>
            <a:ext cx="2343863" cy="783857"/>
          </a:xfrm>
        </p:spPr>
        <p:txBody>
          <a:bodyPr>
            <a:normAutofit/>
          </a:bodyPr>
          <a:lstStyle/>
          <a:p>
            <a:r>
              <a:rPr lang="it-IT" sz="2800" b="1" dirty="0"/>
              <a:t>ALTO VUOTO</a:t>
            </a:r>
          </a:p>
        </p:txBody>
      </p:sp>
      <p:sp>
        <p:nvSpPr>
          <p:cNvPr id="4" name="Figura a mano libera 28">
            <a:extLst>
              <a:ext uri="{FF2B5EF4-FFF2-40B4-BE49-F238E27FC236}">
                <a16:creationId xmlns:a16="http://schemas.microsoft.com/office/drawing/2014/main" id="{4935F07C-5EEA-3557-1C70-7FD57E00059A}"/>
              </a:ext>
            </a:extLst>
          </p:cNvPr>
          <p:cNvSpPr/>
          <p:nvPr/>
        </p:nvSpPr>
        <p:spPr>
          <a:xfrm>
            <a:off x="119102" y="1990726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chemeClr val="bg2">
                <a:lumMod val="75000"/>
              </a:schemeClr>
            </a:solidFill>
            <a:headEnd type="none"/>
            <a:tailEnd type="stealth"/>
          </a:ln>
          <a:effectLst>
            <a:glow rad="101600">
              <a:srgbClr val="C5B883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13">
            <a:extLst>
              <a:ext uri="{FF2B5EF4-FFF2-40B4-BE49-F238E27FC236}">
                <a16:creationId xmlns:a16="http://schemas.microsoft.com/office/drawing/2014/main" id="{0D593E08-29F7-66D0-6C1E-5D0AC7F2EAEC}"/>
              </a:ext>
            </a:extLst>
          </p:cNvPr>
          <p:cNvSpPr/>
          <p:nvPr/>
        </p:nvSpPr>
        <p:spPr>
          <a:xfrm>
            <a:off x="85725" y="1956001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rgbClr val="FF0000"/>
            </a:solidFill>
            <a:headEnd type="none"/>
            <a:tailEnd type="stealth"/>
          </a:ln>
          <a:effectLst>
            <a:glow rad="101600">
              <a:srgbClr val="FF0000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802EC94-154F-9550-54F1-A82BB05B8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7" y="4893897"/>
            <a:ext cx="2572504" cy="192937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22B83C4-D481-2D06-A7B8-48E6B50E5FF6}"/>
              </a:ext>
            </a:extLst>
          </p:cNvPr>
          <p:cNvSpPr txBox="1"/>
          <p:nvPr/>
        </p:nvSpPr>
        <p:spPr>
          <a:xfrm>
            <a:off x="1603648" y="-5894"/>
            <a:ext cx="281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Produzione Microchip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4BACB44-FEAF-BEDB-A2BA-90A63EA1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33" y="401686"/>
            <a:ext cx="2899105" cy="136788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C86E0A0-9388-334E-A95D-8D4C98FE7F5E}"/>
              </a:ext>
            </a:extLst>
          </p:cNvPr>
          <p:cNvSpPr txBox="1"/>
          <p:nvPr/>
        </p:nvSpPr>
        <p:spPr>
          <a:xfrm>
            <a:off x="4821103" y="4924071"/>
            <a:ext cx="301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Aereospaziale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7F95F5D-5EA1-B12D-C690-8AEA46C8FAC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614721" y="5858586"/>
            <a:ext cx="1977150" cy="975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703A882F-0566-E1C3-4DE6-A5ED932B0D62}"/>
              </a:ext>
            </a:extLst>
          </p:cNvPr>
          <p:cNvCxnSpPr>
            <a:cxnSpLocks/>
          </p:cNvCxnSpPr>
          <p:nvPr/>
        </p:nvCxnSpPr>
        <p:spPr>
          <a:xfrm>
            <a:off x="3705635" y="1726849"/>
            <a:ext cx="1115468" cy="1036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e 41">
            <a:extLst>
              <a:ext uri="{FF2B5EF4-FFF2-40B4-BE49-F238E27FC236}">
                <a16:creationId xmlns:a16="http://schemas.microsoft.com/office/drawing/2014/main" id="{0BCE3582-2B2F-E705-A13B-27BCDA0464FD}"/>
              </a:ext>
            </a:extLst>
          </p:cNvPr>
          <p:cNvSpPr/>
          <p:nvPr/>
        </p:nvSpPr>
        <p:spPr>
          <a:xfrm>
            <a:off x="491913" y="1859433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2EC6CD7D-BB2E-0F21-29B1-31CF906FB58F}"/>
              </a:ext>
            </a:extLst>
          </p:cNvPr>
          <p:cNvSpPr/>
          <p:nvPr/>
        </p:nvSpPr>
        <p:spPr>
          <a:xfrm>
            <a:off x="5949606" y="3103321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146E76F-2C2A-14C2-DC41-43534AD496F2}"/>
              </a:ext>
            </a:extLst>
          </p:cNvPr>
          <p:cNvSpPr txBox="1"/>
          <p:nvPr/>
        </p:nvSpPr>
        <p:spPr>
          <a:xfrm rot="299762">
            <a:off x="130635" y="1363281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-4 </a:t>
            </a:r>
            <a:r>
              <a:rPr lang="it-IT" dirty="0"/>
              <a:t>mbar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AC8DA9F-3252-7E35-BC9A-679B77A18AB4}"/>
              </a:ext>
            </a:extLst>
          </p:cNvPr>
          <p:cNvSpPr txBox="1"/>
          <p:nvPr/>
        </p:nvSpPr>
        <p:spPr>
          <a:xfrm rot="1543490">
            <a:off x="5856104" y="267684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-6 </a:t>
            </a:r>
            <a:r>
              <a:rPr lang="it-IT" dirty="0"/>
              <a:t>mbar</a:t>
            </a: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B5F7E2D7-9225-E299-9A7F-4F2ED355DECB}"/>
              </a:ext>
            </a:extLst>
          </p:cNvPr>
          <p:cNvSpPr/>
          <p:nvPr/>
        </p:nvSpPr>
        <p:spPr>
          <a:xfrm>
            <a:off x="10345675" y="5678458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BC9591A-4732-8A37-D0B2-D47951CC9B7F}"/>
              </a:ext>
            </a:extLst>
          </p:cNvPr>
          <p:cNvSpPr txBox="1"/>
          <p:nvPr/>
        </p:nvSpPr>
        <p:spPr>
          <a:xfrm rot="1894838">
            <a:off x="9647354" y="594682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-8 </a:t>
            </a:r>
            <a:r>
              <a:rPr lang="it-IT" dirty="0"/>
              <a:t>mbar</a:t>
            </a: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20FD6650-C869-D84B-C5DD-F4A592F85461}"/>
              </a:ext>
            </a:extLst>
          </p:cNvPr>
          <p:cNvSpPr/>
          <p:nvPr/>
        </p:nvSpPr>
        <p:spPr>
          <a:xfrm>
            <a:off x="8129402" y="4285527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063884A1-9EA3-F984-7296-73C89A46C9C7}"/>
              </a:ext>
            </a:extLst>
          </p:cNvPr>
          <p:cNvSpPr/>
          <p:nvPr/>
        </p:nvSpPr>
        <p:spPr>
          <a:xfrm>
            <a:off x="3758550" y="2388672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8B32F5B-D3D1-6B76-3605-F3990C6A6718}"/>
              </a:ext>
            </a:extLst>
          </p:cNvPr>
          <p:cNvSpPr txBox="1"/>
          <p:nvPr/>
        </p:nvSpPr>
        <p:spPr>
          <a:xfrm rot="1894838">
            <a:off x="7433904" y="447234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-7 </a:t>
            </a:r>
            <a:r>
              <a:rPr lang="it-IT" dirty="0"/>
              <a:t>mbar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2A32542-841C-9079-F2B4-01E3E73E2CAC}"/>
              </a:ext>
            </a:extLst>
          </p:cNvPr>
          <p:cNvSpPr txBox="1"/>
          <p:nvPr/>
        </p:nvSpPr>
        <p:spPr>
          <a:xfrm rot="736067">
            <a:off x="3259176" y="27627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-5 </a:t>
            </a:r>
            <a:r>
              <a:rPr lang="it-IT" dirty="0"/>
              <a:t>mbar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ECC710A-653C-469E-AD9B-AAD42CBA46BF}"/>
              </a:ext>
            </a:extLst>
          </p:cNvPr>
          <p:cNvSpPr txBox="1"/>
          <p:nvPr/>
        </p:nvSpPr>
        <p:spPr>
          <a:xfrm>
            <a:off x="-60184" y="6004538"/>
            <a:ext cx="348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Analisi Scientifiche</a:t>
            </a:r>
            <a:br>
              <a:rPr lang="it-IT" dirty="0"/>
            </a:br>
            <a:r>
              <a:rPr lang="it-IT" dirty="0"/>
              <a:t>(microscopio elettronico, spettrometro di massa)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AEE60E-F5EC-30F2-8436-E9368DEB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9" y="2917653"/>
            <a:ext cx="2210644" cy="29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9240195-E592-6AA7-35E4-8576F82A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61" y="1866517"/>
            <a:ext cx="2572504" cy="18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692B7D88-F176-1D8C-A791-7303CFBAB8C5}"/>
              </a:ext>
            </a:extLst>
          </p:cNvPr>
          <p:cNvCxnSpPr>
            <a:cxnSpLocks/>
          </p:cNvCxnSpPr>
          <p:nvPr/>
        </p:nvCxnSpPr>
        <p:spPr>
          <a:xfrm flipH="1">
            <a:off x="9578276" y="3623297"/>
            <a:ext cx="912981" cy="1440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74916291-0A34-6E24-F42F-DF0DBE22D95C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3159502" y="3242157"/>
            <a:ext cx="2790104" cy="1043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7BADFC4F-0D22-68B9-F883-9A18B6AD3F49}"/>
              </a:ext>
            </a:extLst>
          </p:cNvPr>
          <p:cNvSpPr txBox="1"/>
          <p:nvPr/>
        </p:nvSpPr>
        <p:spPr>
          <a:xfrm>
            <a:off x="8775805" y="1523469"/>
            <a:ext cx="348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Tubo a Raggi Catodici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2CF81C5-1A26-B8F4-EB3D-EAB3F5DA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75" y="611357"/>
            <a:ext cx="3333866" cy="162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EACE32F4-E712-3CF7-9CFC-ABD4E12E8804}"/>
              </a:ext>
            </a:extLst>
          </p:cNvPr>
          <p:cNvSpPr txBox="1"/>
          <p:nvPr/>
        </p:nvSpPr>
        <p:spPr>
          <a:xfrm>
            <a:off x="5239370" y="215372"/>
            <a:ext cx="348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Valvole Termoioniche</a:t>
            </a:r>
          </a:p>
        </p:txBody>
      </p: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340FD3F7-7B0E-3EAD-DE09-3F7FBAC8651C}"/>
              </a:ext>
            </a:extLst>
          </p:cNvPr>
          <p:cNvCxnSpPr>
            <a:cxnSpLocks/>
          </p:cNvCxnSpPr>
          <p:nvPr/>
        </p:nvCxnSpPr>
        <p:spPr>
          <a:xfrm>
            <a:off x="7416808" y="2240668"/>
            <a:ext cx="858988" cy="1779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05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40163-1124-560E-9BB8-3F50FDBC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106" y="-2481"/>
            <a:ext cx="3108271" cy="783857"/>
          </a:xfrm>
        </p:spPr>
        <p:txBody>
          <a:bodyPr>
            <a:normAutofit fontScale="90000"/>
          </a:bodyPr>
          <a:lstStyle/>
          <a:p>
            <a:r>
              <a:rPr lang="it-IT" sz="2800" b="1" dirty="0"/>
              <a:t>ULTRA ALTO VUOTO</a:t>
            </a:r>
          </a:p>
        </p:txBody>
      </p:sp>
      <p:sp>
        <p:nvSpPr>
          <p:cNvPr id="4" name="Figura a mano libera 28">
            <a:extLst>
              <a:ext uri="{FF2B5EF4-FFF2-40B4-BE49-F238E27FC236}">
                <a16:creationId xmlns:a16="http://schemas.microsoft.com/office/drawing/2014/main" id="{4935F07C-5EEA-3557-1C70-7FD57E00059A}"/>
              </a:ext>
            </a:extLst>
          </p:cNvPr>
          <p:cNvSpPr/>
          <p:nvPr/>
        </p:nvSpPr>
        <p:spPr>
          <a:xfrm>
            <a:off x="119102" y="1990726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chemeClr val="bg2">
                <a:lumMod val="75000"/>
              </a:schemeClr>
            </a:solidFill>
            <a:headEnd type="none"/>
            <a:tailEnd type="stealth"/>
          </a:ln>
          <a:effectLst>
            <a:glow rad="101600">
              <a:srgbClr val="C5B883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13">
            <a:extLst>
              <a:ext uri="{FF2B5EF4-FFF2-40B4-BE49-F238E27FC236}">
                <a16:creationId xmlns:a16="http://schemas.microsoft.com/office/drawing/2014/main" id="{0D593E08-29F7-66D0-6C1E-5D0AC7F2EAEC}"/>
              </a:ext>
            </a:extLst>
          </p:cNvPr>
          <p:cNvSpPr/>
          <p:nvPr/>
        </p:nvSpPr>
        <p:spPr>
          <a:xfrm>
            <a:off x="85725" y="1956001"/>
            <a:ext cx="12106275" cy="4867274"/>
          </a:xfrm>
          <a:custGeom>
            <a:avLst/>
            <a:gdLst>
              <a:gd name="connsiteX0" fmla="*/ 0 w 8315325"/>
              <a:gd name="connsiteY0" fmla="*/ 0 h 2638425"/>
              <a:gd name="connsiteX1" fmla="*/ 3943350 w 8315325"/>
              <a:gd name="connsiteY1" fmla="*/ 619125 h 2638425"/>
              <a:gd name="connsiteX2" fmla="*/ 8315325 w 8315325"/>
              <a:gd name="connsiteY2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5325" h="2638425">
                <a:moveTo>
                  <a:pt x="0" y="0"/>
                </a:moveTo>
                <a:cubicBezTo>
                  <a:pt x="1278731" y="89693"/>
                  <a:pt x="2557462" y="179387"/>
                  <a:pt x="3943350" y="619125"/>
                </a:cubicBezTo>
                <a:cubicBezTo>
                  <a:pt x="5329238" y="1058863"/>
                  <a:pt x="7599363" y="2324100"/>
                  <a:pt x="8315325" y="2638425"/>
                </a:cubicBezTo>
              </a:path>
            </a:pathLst>
          </a:custGeom>
          <a:noFill/>
          <a:ln w="508000">
            <a:solidFill>
              <a:srgbClr val="FF0000"/>
            </a:solidFill>
            <a:headEnd type="none"/>
            <a:tailEnd type="stealth"/>
          </a:ln>
          <a:effectLst>
            <a:glow rad="101600">
              <a:srgbClr val="FF0000">
                <a:alpha val="78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7F95F5D-5EA1-B12D-C690-8AEA46C8FAC6}"/>
              </a:ext>
            </a:extLst>
          </p:cNvPr>
          <p:cNvCxnSpPr>
            <a:cxnSpLocks/>
            <a:stCxn id="4100" idx="3"/>
          </p:cNvCxnSpPr>
          <p:nvPr/>
        </p:nvCxnSpPr>
        <p:spPr>
          <a:xfrm flipV="1">
            <a:off x="7532277" y="5663209"/>
            <a:ext cx="2398254" cy="1896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8B12B15-1C20-8E7B-2700-76416ADD0668}"/>
              </a:ext>
            </a:extLst>
          </p:cNvPr>
          <p:cNvCxnSpPr>
            <a:cxnSpLocks/>
          </p:cNvCxnSpPr>
          <p:nvPr/>
        </p:nvCxnSpPr>
        <p:spPr>
          <a:xfrm flipH="1">
            <a:off x="7048240" y="2626963"/>
            <a:ext cx="1564922" cy="959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View of Moon surface with Earth rising on the horizon. ">
            <a:extLst>
              <a:ext uri="{FF2B5EF4-FFF2-40B4-BE49-F238E27FC236}">
                <a16:creationId xmlns:a16="http://schemas.microsoft.com/office/drawing/2014/main" id="{D77BB010-3BFA-15B9-B629-24908ED9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364" y="1019722"/>
            <a:ext cx="3331235" cy="22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F8ECC1D-2CD8-FF31-808B-47AB1CEF1A77}"/>
              </a:ext>
            </a:extLst>
          </p:cNvPr>
          <p:cNvSpPr txBox="1"/>
          <p:nvPr/>
        </p:nvSpPr>
        <p:spPr>
          <a:xfrm>
            <a:off x="8970829" y="672553"/>
            <a:ext cx="281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Atmosfera Lunare</a:t>
            </a: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0BCE3582-2B2F-E705-A13B-27BCDA0464FD}"/>
              </a:ext>
            </a:extLst>
          </p:cNvPr>
          <p:cNvSpPr/>
          <p:nvPr/>
        </p:nvSpPr>
        <p:spPr>
          <a:xfrm>
            <a:off x="491913" y="1859433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2EC6CD7D-BB2E-0F21-29B1-31CF906FB58F}"/>
              </a:ext>
            </a:extLst>
          </p:cNvPr>
          <p:cNvSpPr/>
          <p:nvPr/>
        </p:nvSpPr>
        <p:spPr>
          <a:xfrm>
            <a:off x="5949606" y="3103321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146E76F-2C2A-14C2-DC41-43534AD496F2}"/>
              </a:ext>
            </a:extLst>
          </p:cNvPr>
          <p:cNvSpPr txBox="1"/>
          <p:nvPr/>
        </p:nvSpPr>
        <p:spPr>
          <a:xfrm rot="299762">
            <a:off x="130635" y="1363281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-9 </a:t>
            </a:r>
            <a:r>
              <a:rPr lang="it-IT" dirty="0"/>
              <a:t>mbar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AC8DA9F-3252-7E35-BC9A-679B77A18AB4}"/>
              </a:ext>
            </a:extLst>
          </p:cNvPr>
          <p:cNvSpPr txBox="1"/>
          <p:nvPr/>
        </p:nvSpPr>
        <p:spPr>
          <a:xfrm rot="1543490">
            <a:off x="5301474" y="356582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-11 </a:t>
            </a:r>
            <a:r>
              <a:rPr lang="it-IT" dirty="0"/>
              <a:t>mbar</a:t>
            </a: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B5F7E2D7-9225-E299-9A7F-4F2ED355DECB}"/>
              </a:ext>
            </a:extLst>
          </p:cNvPr>
          <p:cNvSpPr/>
          <p:nvPr/>
        </p:nvSpPr>
        <p:spPr>
          <a:xfrm>
            <a:off x="10745725" y="5903979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BC9591A-4732-8A37-D0B2-D47951CC9B7F}"/>
              </a:ext>
            </a:extLst>
          </p:cNvPr>
          <p:cNvSpPr txBox="1"/>
          <p:nvPr/>
        </p:nvSpPr>
        <p:spPr>
          <a:xfrm rot="1894838">
            <a:off x="10008131" y="6172349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-15 </a:t>
            </a:r>
            <a:r>
              <a:rPr lang="it-IT" dirty="0"/>
              <a:t>mbar</a:t>
            </a: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20FD6650-C869-D84B-C5DD-F4A592F85461}"/>
              </a:ext>
            </a:extLst>
          </p:cNvPr>
          <p:cNvSpPr/>
          <p:nvPr/>
        </p:nvSpPr>
        <p:spPr>
          <a:xfrm>
            <a:off x="7559113" y="3962361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063884A1-9EA3-F984-7296-73C89A46C9C7}"/>
              </a:ext>
            </a:extLst>
          </p:cNvPr>
          <p:cNvSpPr/>
          <p:nvPr/>
        </p:nvSpPr>
        <p:spPr>
          <a:xfrm>
            <a:off x="3758550" y="2388672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8B32F5B-D3D1-6B76-3605-F3990C6A6718}"/>
              </a:ext>
            </a:extLst>
          </p:cNvPr>
          <p:cNvSpPr txBox="1"/>
          <p:nvPr/>
        </p:nvSpPr>
        <p:spPr>
          <a:xfrm rot="1894838">
            <a:off x="6815900" y="4245128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-12 </a:t>
            </a:r>
            <a:r>
              <a:rPr lang="it-IT" dirty="0"/>
              <a:t>mbar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2A32542-841C-9079-F2B4-01E3E73E2CAC}"/>
              </a:ext>
            </a:extLst>
          </p:cNvPr>
          <p:cNvSpPr txBox="1"/>
          <p:nvPr/>
        </p:nvSpPr>
        <p:spPr>
          <a:xfrm rot="736067">
            <a:off x="3219903" y="276273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-10 </a:t>
            </a:r>
            <a:r>
              <a:rPr lang="it-IT" dirty="0"/>
              <a:t>mbar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2B00905-7D4C-61E6-A0F0-F59D162C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3" y="4162404"/>
            <a:ext cx="3734851" cy="2486046"/>
          </a:xfrm>
          <a:prstGeom prst="rect">
            <a:avLst/>
          </a:prstGeom>
          <a:ln w="38100">
            <a:noFill/>
          </a:ln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BEBD84E-6342-F6EA-40AC-D83A9C873386}"/>
              </a:ext>
            </a:extLst>
          </p:cNvPr>
          <p:cNvSpPr txBox="1"/>
          <p:nvPr/>
        </p:nvSpPr>
        <p:spPr>
          <a:xfrm>
            <a:off x="144591" y="3419505"/>
            <a:ext cx="281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Acceleratore di particelle Circolari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C14C7B3-CDB2-2C90-5237-DDE239B26D95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550030" y="2388672"/>
            <a:ext cx="512247" cy="103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824760A1-9EA5-C8E1-A403-6C11734A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38" y="588609"/>
            <a:ext cx="3576293" cy="16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CCBD297-E075-F8D2-306C-8AE8F12127B4}"/>
              </a:ext>
            </a:extLst>
          </p:cNvPr>
          <p:cNvSpPr txBox="1"/>
          <p:nvPr/>
        </p:nvSpPr>
        <p:spPr>
          <a:xfrm>
            <a:off x="4793024" y="251399"/>
            <a:ext cx="3006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Epitassia da fasci molecolari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56B4BD4F-8619-A630-25FA-7F19163126AB}"/>
              </a:ext>
            </a:extLst>
          </p:cNvPr>
          <p:cNvCxnSpPr>
            <a:cxnSpLocks/>
            <a:stCxn id="4098" idx="2"/>
          </p:cNvCxnSpPr>
          <p:nvPr/>
        </p:nvCxnSpPr>
        <p:spPr>
          <a:xfrm flipH="1">
            <a:off x="5374314" y="2264997"/>
            <a:ext cx="1197171" cy="698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0" name="Picture 4" descr="A true-color image of the Solar System with sizes, but not distances, to scale. The order of the planets are from right to left.">
            <a:extLst>
              <a:ext uri="{FF2B5EF4-FFF2-40B4-BE49-F238E27FC236}">
                <a16:creationId xmlns:a16="http://schemas.microsoft.com/office/drawing/2014/main" id="{ED40BFD1-2F71-F1A4-A758-C3E8DEA7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87" y="4889007"/>
            <a:ext cx="3426890" cy="19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e 53">
            <a:extLst>
              <a:ext uri="{FF2B5EF4-FFF2-40B4-BE49-F238E27FC236}">
                <a16:creationId xmlns:a16="http://schemas.microsoft.com/office/drawing/2014/main" id="{370A7AE7-8E58-A5A9-4D97-AAE4A128F2D8}"/>
              </a:ext>
            </a:extLst>
          </p:cNvPr>
          <p:cNvSpPr/>
          <p:nvPr/>
        </p:nvSpPr>
        <p:spPr>
          <a:xfrm>
            <a:off x="8917723" y="4721547"/>
            <a:ext cx="292788" cy="277672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BD8D77F-DEA5-B5EF-6E4D-11E43EDE0C79}"/>
              </a:ext>
            </a:extLst>
          </p:cNvPr>
          <p:cNvSpPr txBox="1"/>
          <p:nvPr/>
        </p:nvSpPr>
        <p:spPr>
          <a:xfrm rot="1894838">
            <a:off x="8174510" y="500431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  <a:r>
              <a:rPr lang="it-IT" baseline="30000" dirty="0"/>
              <a:t>-13 </a:t>
            </a:r>
            <a:r>
              <a:rPr lang="it-IT" dirty="0"/>
              <a:t>mbar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9AAAD08-FD8D-2FB7-4677-B5B76BC4EB88}"/>
              </a:ext>
            </a:extLst>
          </p:cNvPr>
          <p:cNvSpPr txBox="1"/>
          <p:nvPr/>
        </p:nvSpPr>
        <p:spPr>
          <a:xfrm>
            <a:off x="4001383" y="4528244"/>
            <a:ext cx="281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Spazio nel sistema solare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326B1C91-9973-8CCA-A660-2CD07A50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718" y="3710290"/>
            <a:ext cx="1860557" cy="12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D6D30A6-3060-A641-6541-E3ECE806251E}"/>
              </a:ext>
            </a:extLst>
          </p:cNvPr>
          <p:cNvSpPr txBox="1"/>
          <p:nvPr/>
        </p:nvSpPr>
        <p:spPr>
          <a:xfrm>
            <a:off x="8641842" y="3348527"/>
            <a:ext cx="350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Record Vuoto in Laboratorio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0AE296B6-46A5-B397-169E-1FBEF013A7E6}"/>
              </a:ext>
            </a:extLst>
          </p:cNvPr>
          <p:cNvSpPr txBox="1"/>
          <p:nvPr/>
        </p:nvSpPr>
        <p:spPr>
          <a:xfrm>
            <a:off x="9463979" y="4912864"/>
            <a:ext cx="350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C. Benvenuti (1993)</a:t>
            </a:r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71739CC9-80A6-7CA8-A3FE-6A44FF2E0019}"/>
              </a:ext>
            </a:extLst>
          </p:cNvPr>
          <p:cNvCxnSpPr>
            <a:cxnSpLocks/>
            <a:stCxn id="4102" idx="1"/>
          </p:cNvCxnSpPr>
          <p:nvPr/>
        </p:nvCxnSpPr>
        <p:spPr>
          <a:xfrm flipH="1">
            <a:off x="9216056" y="4329139"/>
            <a:ext cx="1029662" cy="489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4" name="Picture 8">
            <a:extLst>
              <a:ext uri="{FF2B5EF4-FFF2-40B4-BE49-F238E27FC236}">
                <a16:creationId xmlns:a16="http://schemas.microsoft.com/office/drawing/2014/main" id="{7B6D9EAE-5381-B2C9-5D7F-D82D3223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28" y="513982"/>
            <a:ext cx="1650227" cy="15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C09ECD8-57A9-3899-4677-EBA5700CFAD2}"/>
              </a:ext>
            </a:extLst>
          </p:cNvPr>
          <p:cNvSpPr txBox="1"/>
          <p:nvPr/>
        </p:nvSpPr>
        <p:spPr>
          <a:xfrm>
            <a:off x="1106310" y="124722"/>
            <a:ext cx="3549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Analisi delle superfici (LEED, XPS, …)</a:t>
            </a:r>
          </a:p>
        </p:txBody>
      </p:sp>
    </p:spTree>
    <p:extLst>
      <p:ext uri="{BB962C8B-B14F-4D97-AF65-F5344CB8AC3E}">
        <p14:creationId xmlns:p14="http://schemas.microsoft.com/office/powerpoint/2010/main" val="5016053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440</Words>
  <Application>Microsoft Office PowerPoint</Application>
  <PresentationFormat>Widescreen</PresentationFormat>
  <Paragraphs>102</Paragraphs>
  <Slides>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Source Sans Pro</vt:lpstr>
      <vt:lpstr>Tema di Office</vt:lpstr>
      <vt:lpstr>I fondamenti del Vuoto</vt:lpstr>
      <vt:lpstr>Definizione del Vuoto</vt:lpstr>
      <vt:lpstr>Unità di misura della pressione</vt:lpstr>
      <vt:lpstr>Alcuni Aspetti sulle Unità di Misura e le Grandezze Fisiche</vt:lpstr>
      <vt:lpstr>Domanda Fondamentale! </vt:lpstr>
      <vt:lpstr>DEPRESSIONE - BASSO VUOTO</vt:lpstr>
      <vt:lpstr>MEDIO VUOTO</vt:lpstr>
      <vt:lpstr>ALTO VUOTO</vt:lpstr>
      <vt:lpstr>ULTRA ALTO VUOTO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Roncolato</dc:creator>
  <cp:lastModifiedBy>Carlo Roncolato</cp:lastModifiedBy>
  <cp:revision>1</cp:revision>
  <dcterms:created xsi:type="dcterms:W3CDTF">2022-08-04T08:01:12Z</dcterms:created>
  <dcterms:modified xsi:type="dcterms:W3CDTF">2025-09-24T15:04:26Z</dcterms:modified>
</cp:coreProperties>
</file>