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9"/>
  </p:notesMasterIdLst>
  <p:sldIdLst>
    <p:sldId id="256" r:id="rId5"/>
    <p:sldId id="261" r:id="rId6"/>
    <p:sldId id="260" r:id="rId7"/>
    <p:sldId id="262" r:id="rId8"/>
    <p:sldId id="263" r:id="rId9"/>
    <p:sldId id="312" r:id="rId10"/>
    <p:sldId id="264" r:id="rId11"/>
    <p:sldId id="265" r:id="rId12"/>
    <p:sldId id="266" r:id="rId13"/>
    <p:sldId id="267" r:id="rId14"/>
    <p:sldId id="268" r:id="rId15"/>
    <p:sldId id="269" r:id="rId16"/>
    <p:sldId id="270" r:id="rId17"/>
    <p:sldId id="271" r:id="rId18"/>
    <p:sldId id="272" r:id="rId19"/>
    <p:sldId id="273" r:id="rId20"/>
    <p:sldId id="313" r:id="rId21"/>
    <p:sldId id="274" r:id="rId22"/>
    <p:sldId id="293" r:id="rId23"/>
    <p:sldId id="3082" r:id="rId24"/>
    <p:sldId id="3085" r:id="rId25"/>
    <p:sldId id="301" r:id="rId26"/>
    <p:sldId id="3086" r:id="rId27"/>
    <p:sldId id="3087" r:id="rId28"/>
    <p:sldId id="306" r:id="rId29"/>
    <p:sldId id="309" r:id="rId30"/>
    <p:sldId id="311" r:id="rId31"/>
    <p:sldId id="303" r:id="rId32"/>
    <p:sldId id="304" r:id="rId33"/>
    <p:sldId id="305" r:id="rId34"/>
    <p:sldId id="307" r:id="rId35"/>
    <p:sldId id="308" r:id="rId36"/>
    <p:sldId id="315" r:id="rId37"/>
    <p:sldId id="31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9F11C-9859-4D42-9C7A-7630016AE774}" v="1116" dt="2025-07-18T08:32:19.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chukwu Emmanuel Ezeaba" userId="0c31b468-c80a-4322-9b24-a69ed59c4db1" providerId="ADAL" clId="{FE29F11C-9859-4D42-9C7A-7630016AE774}"/>
    <pc:docChg chg="undo custSel addSld delSld modSld sldOrd">
      <pc:chgData name="Tochukwu Emmanuel Ezeaba" userId="0c31b468-c80a-4322-9b24-a69ed59c4db1" providerId="ADAL" clId="{FE29F11C-9859-4D42-9C7A-7630016AE774}" dt="2025-07-18T08:32:19.490" v="1347" actId="20577"/>
      <pc:docMkLst>
        <pc:docMk/>
      </pc:docMkLst>
      <pc:sldChg chg="del">
        <pc:chgData name="Tochukwu Emmanuel Ezeaba" userId="0c31b468-c80a-4322-9b24-a69ed59c4db1" providerId="ADAL" clId="{FE29F11C-9859-4D42-9C7A-7630016AE774}" dt="2025-07-18T06:27:23.930" v="747" actId="2696"/>
        <pc:sldMkLst>
          <pc:docMk/>
          <pc:sldMk cId="849164319" sldId="259"/>
        </pc:sldMkLst>
      </pc:sldChg>
      <pc:sldChg chg="modSp">
        <pc:chgData name="Tochukwu Emmanuel Ezeaba" userId="0c31b468-c80a-4322-9b24-a69ed59c4db1" providerId="ADAL" clId="{FE29F11C-9859-4D42-9C7A-7630016AE774}" dt="2025-07-18T08:32:19.490" v="1347" actId="20577"/>
        <pc:sldMkLst>
          <pc:docMk/>
          <pc:sldMk cId="1630179692" sldId="261"/>
        </pc:sldMkLst>
        <pc:graphicFrameChg chg="mod">
          <ac:chgData name="Tochukwu Emmanuel Ezeaba" userId="0c31b468-c80a-4322-9b24-a69ed59c4db1" providerId="ADAL" clId="{FE29F11C-9859-4D42-9C7A-7630016AE774}" dt="2025-07-18T08:32:19.490" v="1347" actId="20577"/>
          <ac:graphicFrameMkLst>
            <pc:docMk/>
            <pc:sldMk cId="1630179692" sldId="261"/>
            <ac:graphicFrameMk id="3" creationId="{4A3A71C4-472A-9232-FD6B-C9052FC63CAF}"/>
          </ac:graphicFrameMkLst>
        </pc:graphicFrameChg>
      </pc:sldChg>
      <pc:sldChg chg="modSp mod">
        <pc:chgData name="Tochukwu Emmanuel Ezeaba" userId="0c31b468-c80a-4322-9b24-a69ed59c4db1" providerId="ADAL" clId="{FE29F11C-9859-4D42-9C7A-7630016AE774}" dt="2025-07-18T06:29:14.272" v="754" actId="1076"/>
        <pc:sldMkLst>
          <pc:docMk/>
          <pc:sldMk cId="2590308193" sldId="262"/>
        </pc:sldMkLst>
        <pc:spChg chg="mod">
          <ac:chgData name="Tochukwu Emmanuel Ezeaba" userId="0c31b468-c80a-4322-9b24-a69ed59c4db1" providerId="ADAL" clId="{FE29F11C-9859-4D42-9C7A-7630016AE774}" dt="2025-07-18T06:29:14.272" v="754" actId="1076"/>
          <ac:spMkLst>
            <pc:docMk/>
            <pc:sldMk cId="2590308193" sldId="262"/>
            <ac:spMk id="4" creationId="{E635501B-0EC0-6984-FCBB-E50961825731}"/>
          </ac:spMkLst>
        </pc:spChg>
      </pc:sldChg>
      <pc:sldChg chg="addSp modSp mod">
        <pc:chgData name="Tochukwu Emmanuel Ezeaba" userId="0c31b468-c80a-4322-9b24-a69ed59c4db1" providerId="ADAL" clId="{FE29F11C-9859-4D42-9C7A-7630016AE774}" dt="2025-07-17T15:17:05.905" v="15" actId="1076"/>
        <pc:sldMkLst>
          <pc:docMk/>
          <pc:sldMk cId="3342057778" sldId="269"/>
        </pc:sldMkLst>
        <pc:spChg chg="add mod">
          <ac:chgData name="Tochukwu Emmanuel Ezeaba" userId="0c31b468-c80a-4322-9b24-a69ed59c4db1" providerId="ADAL" clId="{FE29F11C-9859-4D42-9C7A-7630016AE774}" dt="2025-07-17T15:17:05.905" v="15" actId="1076"/>
          <ac:spMkLst>
            <pc:docMk/>
            <pc:sldMk cId="3342057778" sldId="269"/>
            <ac:spMk id="12" creationId="{E39CB726-D7D0-3EFD-1CDA-9F46903CD2B5}"/>
          </ac:spMkLst>
        </pc:spChg>
      </pc:sldChg>
      <pc:sldChg chg="modSp">
        <pc:chgData name="Tochukwu Emmanuel Ezeaba" userId="0c31b468-c80a-4322-9b24-a69ed59c4db1" providerId="ADAL" clId="{FE29F11C-9859-4D42-9C7A-7630016AE774}" dt="2025-07-18T07:23:12.806" v="828" actId="20577"/>
        <pc:sldMkLst>
          <pc:docMk/>
          <pc:sldMk cId="431578178" sldId="273"/>
        </pc:sldMkLst>
        <pc:graphicFrameChg chg="mod">
          <ac:chgData name="Tochukwu Emmanuel Ezeaba" userId="0c31b468-c80a-4322-9b24-a69ed59c4db1" providerId="ADAL" clId="{FE29F11C-9859-4D42-9C7A-7630016AE774}" dt="2025-07-18T07:23:12.806" v="828" actId="20577"/>
          <ac:graphicFrameMkLst>
            <pc:docMk/>
            <pc:sldMk cId="431578178" sldId="273"/>
            <ac:graphicFrameMk id="5" creationId="{24B14E09-A403-50BF-43E5-BBBDC5D7B207}"/>
          </ac:graphicFrameMkLst>
        </pc:graphicFrameChg>
      </pc:sldChg>
      <pc:sldChg chg="modSp mod">
        <pc:chgData name="Tochukwu Emmanuel Ezeaba" userId="0c31b468-c80a-4322-9b24-a69ed59c4db1" providerId="ADAL" clId="{FE29F11C-9859-4D42-9C7A-7630016AE774}" dt="2025-07-18T06:33:26.083" v="780" actId="1076"/>
        <pc:sldMkLst>
          <pc:docMk/>
          <pc:sldMk cId="3910593828" sldId="274"/>
        </pc:sldMkLst>
        <pc:spChg chg="mod">
          <ac:chgData name="Tochukwu Emmanuel Ezeaba" userId="0c31b468-c80a-4322-9b24-a69ed59c4db1" providerId="ADAL" clId="{FE29F11C-9859-4D42-9C7A-7630016AE774}" dt="2025-07-18T06:33:26.083" v="780" actId="1076"/>
          <ac:spMkLst>
            <pc:docMk/>
            <pc:sldMk cId="3910593828" sldId="274"/>
            <ac:spMk id="4" creationId="{D2A27B2F-3BD4-6E42-FE65-21154F968E96}"/>
          </ac:spMkLst>
        </pc:spChg>
      </pc:sldChg>
      <pc:sldChg chg="del">
        <pc:chgData name="Tochukwu Emmanuel Ezeaba" userId="0c31b468-c80a-4322-9b24-a69ed59c4db1" providerId="ADAL" clId="{FE29F11C-9859-4D42-9C7A-7630016AE774}" dt="2025-07-17T15:13:43.160" v="0" actId="2696"/>
        <pc:sldMkLst>
          <pc:docMk/>
          <pc:sldMk cId="1566695466" sldId="280"/>
        </pc:sldMkLst>
      </pc:sldChg>
      <pc:sldChg chg="del">
        <pc:chgData name="Tochukwu Emmanuel Ezeaba" userId="0c31b468-c80a-4322-9b24-a69ed59c4db1" providerId="ADAL" clId="{FE29F11C-9859-4D42-9C7A-7630016AE774}" dt="2025-07-17T15:13:48.502" v="1" actId="2696"/>
        <pc:sldMkLst>
          <pc:docMk/>
          <pc:sldMk cId="2945155993" sldId="282"/>
        </pc:sldMkLst>
      </pc:sldChg>
      <pc:sldChg chg="del">
        <pc:chgData name="Tochukwu Emmanuel Ezeaba" userId="0c31b468-c80a-4322-9b24-a69ed59c4db1" providerId="ADAL" clId="{FE29F11C-9859-4D42-9C7A-7630016AE774}" dt="2025-07-17T15:13:52.910" v="2" actId="2696"/>
        <pc:sldMkLst>
          <pc:docMk/>
          <pc:sldMk cId="3102346591" sldId="284"/>
        </pc:sldMkLst>
      </pc:sldChg>
      <pc:sldChg chg="del">
        <pc:chgData name="Tochukwu Emmanuel Ezeaba" userId="0c31b468-c80a-4322-9b24-a69ed59c4db1" providerId="ADAL" clId="{FE29F11C-9859-4D42-9C7A-7630016AE774}" dt="2025-07-17T15:13:57.677" v="3" actId="2696"/>
        <pc:sldMkLst>
          <pc:docMk/>
          <pc:sldMk cId="1174193927" sldId="289"/>
        </pc:sldMkLst>
      </pc:sldChg>
      <pc:sldChg chg="del">
        <pc:chgData name="Tochukwu Emmanuel Ezeaba" userId="0c31b468-c80a-4322-9b24-a69ed59c4db1" providerId="ADAL" clId="{FE29F11C-9859-4D42-9C7A-7630016AE774}" dt="2025-07-17T15:14:30.159" v="4" actId="2696"/>
        <pc:sldMkLst>
          <pc:docMk/>
          <pc:sldMk cId="126660633" sldId="290"/>
        </pc:sldMkLst>
      </pc:sldChg>
      <pc:sldChg chg="modSp mod">
        <pc:chgData name="Tochukwu Emmanuel Ezeaba" userId="0c31b468-c80a-4322-9b24-a69ed59c4db1" providerId="ADAL" clId="{FE29F11C-9859-4D42-9C7A-7630016AE774}" dt="2025-07-18T06:32:54.352" v="777" actId="1076"/>
        <pc:sldMkLst>
          <pc:docMk/>
          <pc:sldMk cId="888027172" sldId="293"/>
        </pc:sldMkLst>
        <pc:spChg chg="mod">
          <ac:chgData name="Tochukwu Emmanuel Ezeaba" userId="0c31b468-c80a-4322-9b24-a69ed59c4db1" providerId="ADAL" clId="{FE29F11C-9859-4D42-9C7A-7630016AE774}" dt="2025-07-18T06:32:54.352" v="777" actId="1076"/>
          <ac:spMkLst>
            <pc:docMk/>
            <pc:sldMk cId="888027172" sldId="293"/>
            <ac:spMk id="3" creationId="{59971587-007B-EE39-B57F-BF32FE1BD1CB}"/>
          </ac:spMkLst>
        </pc:spChg>
        <pc:spChg chg="mod">
          <ac:chgData name="Tochukwu Emmanuel Ezeaba" userId="0c31b468-c80a-4322-9b24-a69ed59c4db1" providerId="ADAL" clId="{FE29F11C-9859-4D42-9C7A-7630016AE774}" dt="2025-07-18T06:32:33.671" v="770" actId="1076"/>
          <ac:spMkLst>
            <pc:docMk/>
            <pc:sldMk cId="888027172" sldId="293"/>
            <ac:spMk id="32" creationId="{4995CB2E-A011-1A4C-976D-EC8DDDC98F8C}"/>
          </ac:spMkLst>
        </pc:spChg>
      </pc:sldChg>
      <pc:sldChg chg="modSp mod">
        <pc:chgData name="Tochukwu Emmanuel Ezeaba" userId="0c31b468-c80a-4322-9b24-a69ed59c4db1" providerId="ADAL" clId="{FE29F11C-9859-4D42-9C7A-7630016AE774}" dt="2025-07-18T06:32:10.916" v="767" actId="1076"/>
        <pc:sldMkLst>
          <pc:docMk/>
          <pc:sldMk cId="2130803491" sldId="301"/>
        </pc:sldMkLst>
        <pc:spChg chg="mod">
          <ac:chgData name="Tochukwu Emmanuel Ezeaba" userId="0c31b468-c80a-4322-9b24-a69ed59c4db1" providerId="ADAL" clId="{FE29F11C-9859-4D42-9C7A-7630016AE774}" dt="2025-07-18T06:32:10.916" v="767" actId="1076"/>
          <ac:spMkLst>
            <pc:docMk/>
            <pc:sldMk cId="2130803491" sldId="301"/>
            <ac:spMk id="5" creationId="{433899E8-9375-BAB5-7E76-95B4988D8511}"/>
          </ac:spMkLst>
        </pc:spChg>
      </pc:sldChg>
      <pc:sldChg chg="modSp mod ord">
        <pc:chgData name="Tochukwu Emmanuel Ezeaba" userId="0c31b468-c80a-4322-9b24-a69ed59c4db1" providerId="ADAL" clId="{FE29F11C-9859-4D42-9C7A-7630016AE774}" dt="2025-07-18T08:02:05.744" v="954" actId="20577"/>
        <pc:sldMkLst>
          <pc:docMk/>
          <pc:sldMk cId="2625935444" sldId="303"/>
        </pc:sldMkLst>
        <pc:spChg chg="mod">
          <ac:chgData name="Tochukwu Emmanuel Ezeaba" userId="0c31b468-c80a-4322-9b24-a69ed59c4db1" providerId="ADAL" clId="{FE29F11C-9859-4D42-9C7A-7630016AE774}" dt="2025-07-17T16:06:43.256" v="400" actId="20577"/>
          <ac:spMkLst>
            <pc:docMk/>
            <pc:sldMk cId="2625935444" sldId="303"/>
            <ac:spMk id="3" creationId="{140B4BE0-3059-149F-7680-2A88AF8816B4}"/>
          </ac:spMkLst>
        </pc:spChg>
        <pc:spChg chg="mod">
          <ac:chgData name="Tochukwu Emmanuel Ezeaba" userId="0c31b468-c80a-4322-9b24-a69ed59c4db1" providerId="ADAL" clId="{FE29F11C-9859-4D42-9C7A-7630016AE774}" dt="2025-07-18T06:31:52.600" v="764" actId="1076"/>
          <ac:spMkLst>
            <pc:docMk/>
            <pc:sldMk cId="2625935444" sldId="303"/>
            <ac:spMk id="32" creationId="{3C608C3B-7612-0691-9965-92EE013EEE07}"/>
          </ac:spMkLst>
        </pc:spChg>
        <pc:graphicFrameChg chg="mod">
          <ac:chgData name="Tochukwu Emmanuel Ezeaba" userId="0c31b468-c80a-4322-9b24-a69ed59c4db1" providerId="ADAL" clId="{FE29F11C-9859-4D42-9C7A-7630016AE774}" dt="2025-07-18T08:02:05.744" v="954" actId="20577"/>
          <ac:graphicFrameMkLst>
            <pc:docMk/>
            <pc:sldMk cId="2625935444" sldId="303"/>
            <ac:graphicFrameMk id="16" creationId="{F36E7689-A476-57FA-3A3C-ED534CEF8AB5}"/>
          </ac:graphicFrameMkLst>
        </pc:graphicFrameChg>
      </pc:sldChg>
      <pc:sldChg chg="modSp mod ord">
        <pc:chgData name="Tochukwu Emmanuel Ezeaba" userId="0c31b468-c80a-4322-9b24-a69ed59c4db1" providerId="ADAL" clId="{FE29F11C-9859-4D42-9C7A-7630016AE774}" dt="2025-07-18T07:21:38.121" v="786"/>
        <pc:sldMkLst>
          <pc:docMk/>
          <pc:sldMk cId="823910237" sldId="304"/>
        </pc:sldMkLst>
        <pc:spChg chg="mod">
          <ac:chgData name="Tochukwu Emmanuel Ezeaba" userId="0c31b468-c80a-4322-9b24-a69ed59c4db1" providerId="ADAL" clId="{FE29F11C-9859-4D42-9C7A-7630016AE774}" dt="2025-07-18T06:31:44.994" v="763" actId="1076"/>
          <ac:spMkLst>
            <pc:docMk/>
            <pc:sldMk cId="823910237" sldId="304"/>
            <ac:spMk id="29" creationId="{FB37FE94-B7FC-17CB-88E3-B54CCD98F773}"/>
          </ac:spMkLst>
        </pc:spChg>
      </pc:sldChg>
      <pc:sldChg chg="modSp mod ord">
        <pc:chgData name="Tochukwu Emmanuel Ezeaba" userId="0c31b468-c80a-4322-9b24-a69ed59c4db1" providerId="ADAL" clId="{FE29F11C-9859-4D42-9C7A-7630016AE774}" dt="2025-07-18T07:21:43.567" v="788"/>
        <pc:sldMkLst>
          <pc:docMk/>
          <pc:sldMk cId="3746158995" sldId="305"/>
        </pc:sldMkLst>
        <pc:spChg chg="mod">
          <ac:chgData name="Tochukwu Emmanuel Ezeaba" userId="0c31b468-c80a-4322-9b24-a69ed59c4db1" providerId="ADAL" clId="{FE29F11C-9859-4D42-9C7A-7630016AE774}" dt="2025-07-18T06:31:33.311" v="762" actId="1076"/>
          <ac:spMkLst>
            <pc:docMk/>
            <pc:sldMk cId="3746158995" sldId="305"/>
            <ac:spMk id="26" creationId="{D59228CE-5FE9-22D8-BEBF-C3D481710942}"/>
          </ac:spMkLst>
        </pc:spChg>
      </pc:sldChg>
      <pc:sldChg chg="modSp mod">
        <pc:chgData name="Tochukwu Emmanuel Ezeaba" userId="0c31b468-c80a-4322-9b24-a69ed59c4db1" providerId="ADAL" clId="{FE29F11C-9859-4D42-9C7A-7630016AE774}" dt="2025-07-18T07:22:09.926" v="794" actId="20577"/>
        <pc:sldMkLst>
          <pc:docMk/>
          <pc:sldMk cId="4155815884" sldId="306"/>
        </pc:sldMkLst>
        <pc:spChg chg="mod">
          <ac:chgData name="Tochukwu Emmanuel Ezeaba" userId="0c31b468-c80a-4322-9b24-a69ed59c4db1" providerId="ADAL" clId="{FE29F11C-9859-4D42-9C7A-7630016AE774}" dt="2025-07-18T06:31:10.278" v="759" actId="1076"/>
          <ac:spMkLst>
            <pc:docMk/>
            <pc:sldMk cId="4155815884" sldId="306"/>
            <ac:spMk id="30" creationId="{8479DCBF-AD96-3EA6-B213-20B5F8B80DDA}"/>
          </ac:spMkLst>
        </pc:spChg>
        <pc:graphicFrameChg chg="mod">
          <ac:chgData name="Tochukwu Emmanuel Ezeaba" userId="0c31b468-c80a-4322-9b24-a69ed59c4db1" providerId="ADAL" clId="{FE29F11C-9859-4D42-9C7A-7630016AE774}" dt="2025-07-18T07:22:09.926" v="794" actId="20577"/>
          <ac:graphicFrameMkLst>
            <pc:docMk/>
            <pc:sldMk cId="4155815884" sldId="306"/>
            <ac:graphicFrameMk id="16" creationId="{B8B86193-0F04-D5B9-E865-EBFB1E2C41A1}"/>
          </ac:graphicFrameMkLst>
        </pc:graphicFrameChg>
      </pc:sldChg>
      <pc:sldChg chg="modSp mod ord">
        <pc:chgData name="Tochukwu Emmanuel Ezeaba" userId="0c31b468-c80a-4322-9b24-a69ed59c4db1" providerId="ADAL" clId="{FE29F11C-9859-4D42-9C7A-7630016AE774}" dt="2025-07-18T08:11:13.655" v="1132" actId="20577"/>
        <pc:sldMkLst>
          <pc:docMk/>
          <pc:sldMk cId="710395343" sldId="307"/>
        </pc:sldMkLst>
        <pc:spChg chg="mod">
          <ac:chgData name="Tochukwu Emmanuel Ezeaba" userId="0c31b468-c80a-4322-9b24-a69ed59c4db1" providerId="ADAL" clId="{FE29F11C-9859-4D42-9C7A-7630016AE774}" dt="2025-07-18T06:31:24.986" v="761" actId="1076"/>
          <ac:spMkLst>
            <pc:docMk/>
            <pc:sldMk cId="710395343" sldId="307"/>
            <ac:spMk id="28" creationId="{F5525C15-C772-58DD-6DCE-316DAAA86C08}"/>
          </ac:spMkLst>
        </pc:spChg>
        <pc:graphicFrameChg chg="mod">
          <ac:chgData name="Tochukwu Emmanuel Ezeaba" userId="0c31b468-c80a-4322-9b24-a69ed59c4db1" providerId="ADAL" clId="{FE29F11C-9859-4D42-9C7A-7630016AE774}" dt="2025-07-18T08:11:13.655" v="1132" actId="20577"/>
          <ac:graphicFrameMkLst>
            <pc:docMk/>
            <pc:sldMk cId="710395343" sldId="307"/>
            <ac:graphicFrameMk id="3" creationId="{82B48B6F-4BA4-3B54-0B75-6F4C74970BA2}"/>
          </ac:graphicFrameMkLst>
        </pc:graphicFrameChg>
      </pc:sldChg>
      <pc:sldChg chg="modSp mod ord">
        <pc:chgData name="Tochukwu Emmanuel Ezeaba" userId="0c31b468-c80a-4322-9b24-a69ed59c4db1" providerId="ADAL" clId="{FE29F11C-9859-4D42-9C7A-7630016AE774}" dt="2025-07-18T07:21:57.593" v="792"/>
        <pc:sldMkLst>
          <pc:docMk/>
          <pc:sldMk cId="50115846" sldId="308"/>
        </pc:sldMkLst>
        <pc:spChg chg="mod">
          <ac:chgData name="Tochukwu Emmanuel Ezeaba" userId="0c31b468-c80a-4322-9b24-a69ed59c4db1" providerId="ADAL" clId="{FE29F11C-9859-4D42-9C7A-7630016AE774}" dt="2025-07-18T06:31:17.336" v="760" actId="1076"/>
          <ac:spMkLst>
            <pc:docMk/>
            <pc:sldMk cId="50115846" sldId="308"/>
            <ac:spMk id="56" creationId="{117A3EA1-B870-2F9E-E948-43E476126E90}"/>
          </ac:spMkLst>
        </pc:spChg>
      </pc:sldChg>
      <pc:sldChg chg="addSp modSp mod">
        <pc:chgData name="Tochukwu Emmanuel Ezeaba" userId="0c31b468-c80a-4322-9b24-a69ed59c4db1" providerId="ADAL" clId="{FE29F11C-9859-4D42-9C7A-7630016AE774}" dt="2025-07-18T07:59:14.952" v="942" actId="20577"/>
        <pc:sldMkLst>
          <pc:docMk/>
          <pc:sldMk cId="1649260732" sldId="309"/>
        </pc:sldMkLst>
        <pc:spChg chg="add mod">
          <ac:chgData name="Tochukwu Emmanuel Ezeaba" userId="0c31b468-c80a-4322-9b24-a69ed59c4db1" providerId="ADAL" clId="{FE29F11C-9859-4D42-9C7A-7630016AE774}" dt="2025-07-17T15:48:50.250" v="309" actId="208"/>
          <ac:spMkLst>
            <pc:docMk/>
            <pc:sldMk cId="1649260732" sldId="309"/>
            <ac:spMk id="31" creationId="{51A82F9B-4CFD-74DD-F41A-BB72C31AA8D2}"/>
          </ac:spMkLst>
        </pc:spChg>
        <pc:spChg chg="mod">
          <ac:chgData name="Tochukwu Emmanuel Ezeaba" userId="0c31b468-c80a-4322-9b24-a69ed59c4db1" providerId="ADAL" clId="{FE29F11C-9859-4D42-9C7A-7630016AE774}" dt="2025-07-18T06:31:01.218" v="758" actId="1076"/>
          <ac:spMkLst>
            <pc:docMk/>
            <pc:sldMk cId="1649260732" sldId="309"/>
            <ac:spMk id="33" creationId="{52F3E323-0C40-CB7D-4119-E8444343F921}"/>
          </ac:spMkLst>
        </pc:spChg>
        <pc:spChg chg="add mod">
          <ac:chgData name="Tochukwu Emmanuel Ezeaba" userId="0c31b468-c80a-4322-9b24-a69ed59c4db1" providerId="ADAL" clId="{FE29F11C-9859-4D42-9C7A-7630016AE774}" dt="2025-07-18T07:56:24.440" v="940" actId="1076"/>
          <ac:spMkLst>
            <pc:docMk/>
            <pc:sldMk cId="1649260732" sldId="309"/>
            <ac:spMk id="34" creationId="{10FD1CB8-AE6A-5BD1-C562-2E0C20DD17EE}"/>
          </ac:spMkLst>
        </pc:spChg>
        <pc:spChg chg="add mod">
          <ac:chgData name="Tochukwu Emmanuel Ezeaba" userId="0c31b468-c80a-4322-9b24-a69ed59c4db1" providerId="ADAL" clId="{FE29F11C-9859-4D42-9C7A-7630016AE774}" dt="2025-07-18T07:56:15.669" v="938" actId="1076"/>
          <ac:spMkLst>
            <pc:docMk/>
            <pc:sldMk cId="1649260732" sldId="309"/>
            <ac:spMk id="35" creationId="{A355DDE0-EA9B-9A02-9CEA-CC1AD5D12B89}"/>
          </ac:spMkLst>
        </pc:spChg>
        <pc:graphicFrameChg chg="mod">
          <ac:chgData name="Tochukwu Emmanuel Ezeaba" userId="0c31b468-c80a-4322-9b24-a69ed59c4db1" providerId="ADAL" clId="{FE29F11C-9859-4D42-9C7A-7630016AE774}" dt="2025-07-18T07:59:14.952" v="942" actId="20577"/>
          <ac:graphicFrameMkLst>
            <pc:docMk/>
            <pc:sldMk cId="1649260732" sldId="309"/>
            <ac:graphicFrameMk id="3" creationId="{0BD19C55-142C-BC8A-5117-55C25670AE64}"/>
          </ac:graphicFrameMkLst>
        </pc:graphicFrameChg>
      </pc:sldChg>
      <pc:sldChg chg="modSp mod">
        <pc:chgData name="Tochukwu Emmanuel Ezeaba" userId="0c31b468-c80a-4322-9b24-a69ed59c4db1" providerId="ADAL" clId="{FE29F11C-9859-4D42-9C7A-7630016AE774}" dt="2025-07-18T06:30:54.788" v="757" actId="1076"/>
        <pc:sldMkLst>
          <pc:docMk/>
          <pc:sldMk cId="3542506451" sldId="311"/>
        </pc:sldMkLst>
        <pc:spChg chg="mod">
          <ac:chgData name="Tochukwu Emmanuel Ezeaba" userId="0c31b468-c80a-4322-9b24-a69ed59c4db1" providerId="ADAL" clId="{FE29F11C-9859-4D42-9C7A-7630016AE774}" dt="2025-07-18T06:30:54.788" v="757" actId="1076"/>
          <ac:spMkLst>
            <pc:docMk/>
            <pc:sldMk cId="3542506451" sldId="311"/>
            <ac:spMk id="54" creationId="{76F104EF-8643-C836-41C2-598F7A110CF0}"/>
          </ac:spMkLst>
        </pc:spChg>
      </pc:sldChg>
      <pc:sldChg chg="modSp mod">
        <pc:chgData name="Tochukwu Emmanuel Ezeaba" userId="0c31b468-c80a-4322-9b24-a69ed59c4db1" providerId="ADAL" clId="{FE29F11C-9859-4D42-9C7A-7630016AE774}" dt="2025-07-18T06:33:14.041" v="778" actId="1076"/>
        <pc:sldMkLst>
          <pc:docMk/>
          <pc:sldMk cId="1084190227" sldId="313"/>
        </pc:sldMkLst>
        <pc:spChg chg="mod">
          <ac:chgData name="Tochukwu Emmanuel Ezeaba" userId="0c31b468-c80a-4322-9b24-a69ed59c4db1" providerId="ADAL" clId="{FE29F11C-9859-4D42-9C7A-7630016AE774}" dt="2025-07-18T06:33:14.041" v="778" actId="1076"/>
          <ac:spMkLst>
            <pc:docMk/>
            <pc:sldMk cId="1084190227" sldId="313"/>
            <ac:spMk id="24" creationId="{4B9E25D7-0933-9074-EDE6-C0CDF74122D9}"/>
          </ac:spMkLst>
        </pc:spChg>
      </pc:sldChg>
      <pc:sldChg chg="delSp modSp del mod">
        <pc:chgData name="Tochukwu Emmanuel Ezeaba" userId="0c31b468-c80a-4322-9b24-a69ed59c4db1" providerId="ADAL" clId="{FE29F11C-9859-4D42-9C7A-7630016AE774}" dt="2025-07-17T15:58:34.867" v="368" actId="2696"/>
        <pc:sldMkLst>
          <pc:docMk/>
          <pc:sldMk cId="713484559" sldId="314"/>
        </pc:sldMkLst>
        <pc:picChg chg="del">
          <ac:chgData name="Tochukwu Emmanuel Ezeaba" userId="0c31b468-c80a-4322-9b24-a69ed59c4db1" providerId="ADAL" clId="{FE29F11C-9859-4D42-9C7A-7630016AE774}" dt="2025-07-17T15:52:24.764" v="314" actId="478"/>
          <ac:picMkLst>
            <pc:docMk/>
            <pc:sldMk cId="713484559" sldId="314"/>
            <ac:picMk id="6" creationId="{C49B3A06-EB2C-F00A-B0E4-33EBE1CC452A}"/>
          </ac:picMkLst>
        </pc:picChg>
        <pc:picChg chg="del">
          <ac:chgData name="Tochukwu Emmanuel Ezeaba" userId="0c31b468-c80a-4322-9b24-a69ed59c4db1" providerId="ADAL" clId="{FE29F11C-9859-4D42-9C7A-7630016AE774}" dt="2025-07-17T15:52:25.683" v="315" actId="478"/>
          <ac:picMkLst>
            <pc:docMk/>
            <pc:sldMk cId="713484559" sldId="314"/>
            <ac:picMk id="11" creationId="{EF977C25-9109-3944-F2EB-6B9B77018B3E}"/>
          </ac:picMkLst>
        </pc:picChg>
        <pc:picChg chg="del">
          <ac:chgData name="Tochukwu Emmanuel Ezeaba" userId="0c31b468-c80a-4322-9b24-a69ed59c4db1" providerId="ADAL" clId="{FE29F11C-9859-4D42-9C7A-7630016AE774}" dt="2025-07-17T15:52:33.747" v="325" actId="478"/>
          <ac:picMkLst>
            <pc:docMk/>
            <pc:sldMk cId="713484559" sldId="314"/>
            <ac:picMk id="13" creationId="{C652C86D-505C-5D28-AD90-C805FA5AC509}"/>
          </ac:picMkLst>
        </pc:picChg>
        <pc:picChg chg="del">
          <ac:chgData name="Tochukwu Emmanuel Ezeaba" userId="0c31b468-c80a-4322-9b24-a69ed59c4db1" providerId="ADAL" clId="{FE29F11C-9859-4D42-9C7A-7630016AE774}" dt="2025-07-17T15:52:34.427" v="326" actId="478"/>
          <ac:picMkLst>
            <pc:docMk/>
            <pc:sldMk cId="713484559" sldId="314"/>
            <ac:picMk id="15" creationId="{76705D7E-7FB8-DBCF-A28E-66C72739271F}"/>
          </ac:picMkLst>
        </pc:picChg>
        <pc:picChg chg="del">
          <ac:chgData name="Tochukwu Emmanuel Ezeaba" userId="0c31b468-c80a-4322-9b24-a69ed59c4db1" providerId="ADAL" clId="{FE29F11C-9859-4D42-9C7A-7630016AE774}" dt="2025-07-17T15:52:30.948" v="321" actId="478"/>
          <ac:picMkLst>
            <pc:docMk/>
            <pc:sldMk cId="713484559" sldId="314"/>
            <ac:picMk id="18" creationId="{EC6050C3-0D02-117C-3967-19A3B916EF36}"/>
          </ac:picMkLst>
        </pc:picChg>
        <pc:picChg chg="del">
          <ac:chgData name="Tochukwu Emmanuel Ezeaba" userId="0c31b468-c80a-4322-9b24-a69ed59c4db1" providerId="ADAL" clId="{FE29F11C-9859-4D42-9C7A-7630016AE774}" dt="2025-07-17T15:52:31.603" v="322" actId="478"/>
          <ac:picMkLst>
            <pc:docMk/>
            <pc:sldMk cId="713484559" sldId="314"/>
            <ac:picMk id="23" creationId="{6B5D8C92-E1CE-3AF3-C070-F2940DAA8796}"/>
          </ac:picMkLst>
        </pc:picChg>
        <pc:picChg chg="del">
          <ac:chgData name="Tochukwu Emmanuel Ezeaba" userId="0c31b468-c80a-4322-9b24-a69ed59c4db1" providerId="ADAL" clId="{FE29F11C-9859-4D42-9C7A-7630016AE774}" dt="2025-07-17T15:52:32.283" v="323" actId="478"/>
          <ac:picMkLst>
            <pc:docMk/>
            <pc:sldMk cId="713484559" sldId="314"/>
            <ac:picMk id="28" creationId="{0CE08AFF-3670-E12B-D42A-00AC5C1B7573}"/>
          </ac:picMkLst>
        </pc:picChg>
        <pc:picChg chg="del">
          <ac:chgData name="Tochukwu Emmanuel Ezeaba" userId="0c31b468-c80a-4322-9b24-a69ed59c4db1" providerId="ADAL" clId="{FE29F11C-9859-4D42-9C7A-7630016AE774}" dt="2025-07-17T15:52:33.051" v="324" actId="478"/>
          <ac:picMkLst>
            <pc:docMk/>
            <pc:sldMk cId="713484559" sldId="314"/>
            <ac:picMk id="34" creationId="{1EA865BE-1AE7-0DD3-93F4-C0D46FC93DA5}"/>
          </ac:picMkLst>
        </pc:picChg>
        <pc:picChg chg="del">
          <ac:chgData name="Tochukwu Emmanuel Ezeaba" userId="0c31b468-c80a-4322-9b24-a69ed59c4db1" providerId="ADAL" clId="{FE29F11C-9859-4D42-9C7A-7630016AE774}" dt="2025-07-17T15:52:30.154" v="320" actId="478"/>
          <ac:picMkLst>
            <pc:docMk/>
            <pc:sldMk cId="713484559" sldId="314"/>
            <ac:picMk id="42" creationId="{93B0B55E-7171-FE91-A213-784525FC3C30}"/>
          </ac:picMkLst>
        </pc:picChg>
        <pc:picChg chg="del">
          <ac:chgData name="Tochukwu Emmanuel Ezeaba" userId="0c31b468-c80a-4322-9b24-a69ed59c4db1" providerId="ADAL" clId="{FE29F11C-9859-4D42-9C7A-7630016AE774}" dt="2025-07-17T15:52:29.411" v="319" actId="478"/>
          <ac:picMkLst>
            <pc:docMk/>
            <pc:sldMk cId="713484559" sldId="314"/>
            <ac:picMk id="53" creationId="{127A0C28-C968-E11E-75D4-359EFFB9A2D3}"/>
          </ac:picMkLst>
        </pc:picChg>
        <pc:picChg chg="del">
          <ac:chgData name="Tochukwu Emmanuel Ezeaba" userId="0c31b468-c80a-4322-9b24-a69ed59c4db1" providerId="ADAL" clId="{FE29F11C-9859-4D42-9C7A-7630016AE774}" dt="2025-07-17T15:52:28.515" v="318" actId="478"/>
          <ac:picMkLst>
            <pc:docMk/>
            <pc:sldMk cId="713484559" sldId="314"/>
            <ac:picMk id="55" creationId="{A8E673F8-D0CD-5E02-6377-7BCDADE4B608}"/>
          </ac:picMkLst>
        </pc:picChg>
        <pc:picChg chg="del">
          <ac:chgData name="Tochukwu Emmanuel Ezeaba" userId="0c31b468-c80a-4322-9b24-a69ed59c4db1" providerId="ADAL" clId="{FE29F11C-9859-4D42-9C7A-7630016AE774}" dt="2025-07-17T15:52:27.683" v="317" actId="478"/>
          <ac:picMkLst>
            <pc:docMk/>
            <pc:sldMk cId="713484559" sldId="314"/>
            <ac:picMk id="57" creationId="{781468F3-CD17-13A0-1125-AD4C3C8761FF}"/>
          </ac:picMkLst>
        </pc:picChg>
        <pc:picChg chg="del">
          <ac:chgData name="Tochukwu Emmanuel Ezeaba" userId="0c31b468-c80a-4322-9b24-a69ed59c4db1" providerId="ADAL" clId="{FE29F11C-9859-4D42-9C7A-7630016AE774}" dt="2025-07-17T15:52:26.560" v="316" actId="478"/>
          <ac:picMkLst>
            <pc:docMk/>
            <pc:sldMk cId="713484559" sldId="314"/>
            <ac:picMk id="59" creationId="{1F24FD50-B86E-EFFF-742B-1A498B719997}"/>
          </ac:picMkLst>
        </pc:picChg>
        <pc:picChg chg="del mod">
          <ac:chgData name="Tochukwu Emmanuel Ezeaba" userId="0c31b468-c80a-4322-9b24-a69ed59c4db1" providerId="ADAL" clId="{FE29F11C-9859-4D42-9C7A-7630016AE774}" dt="2025-07-17T15:52:23.530" v="313" actId="478"/>
          <ac:picMkLst>
            <pc:docMk/>
            <pc:sldMk cId="713484559" sldId="314"/>
            <ac:picMk id="61" creationId="{D6F6EAE9-42D1-E392-0AFA-188E223C9049}"/>
          </ac:picMkLst>
        </pc:picChg>
        <pc:picChg chg="del mod">
          <ac:chgData name="Tochukwu Emmanuel Ezeaba" userId="0c31b468-c80a-4322-9b24-a69ed59c4db1" providerId="ADAL" clId="{FE29F11C-9859-4D42-9C7A-7630016AE774}" dt="2025-07-17T15:52:22.179" v="312" actId="478"/>
          <ac:picMkLst>
            <pc:docMk/>
            <pc:sldMk cId="713484559" sldId="314"/>
            <ac:picMk id="63" creationId="{1AE50983-35A0-F9D6-5859-46CFCC229EDC}"/>
          </ac:picMkLst>
        </pc:picChg>
      </pc:sldChg>
      <pc:sldChg chg="addSp delSp modSp mod">
        <pc:chgData name="Tochukwu Emmanuel Ezeaba" userId="0c31b468-c80a-4322-9b24-a69ed59c4db1" providerId="ADAL" clId="{FE29F11C-9859-4D42-9C7A-7630016AE774}" dt="2025-07-18T08:24:30.226" v="1228" actId="14100"/>
        <pc:sldMkLst>
          <pc:docMk/>
          <pc:sldMk cId="4113662124" sldId="315"/>
        </pc:sldMkLst>
        <pc:spChg chg="mod">
          <ac:chgData name="Tochukwu Emmanuel Ezeaba" userId="0c31b468-c80a-4322-9b24-a69ed59c4db1" providerId="ADAL" clId="{FE29F11C-9859-4D42-9C7A-7630016AE774}" dt="2025-07-18T06:30:44.541" v="756" actId="1076"/>
          <ac:spMkLst>
            <pc:docMk/>
            <pc:sldMk cId="4113662124" sldId="315"/>
            <ac:spMk id="29" creationId="{88AD1D94-A7BC-8151-27EB-B2C0BA5099C4}"/>
          </ac:spMkLst>
        </pc:spChg>
        <pc:spChg chg="add mod">
          <ac:chgData name="Tochukwu Emmanuel Ezeaba" userId="0c31b468-c80a-4322-9b24-a69ed59c4db1" providerId="ADAL" clId="{FE29F11C-9859-4D42-9C7A-7630016AE774}" dt="2025-07-18T08:20:53.012" v="1174" actId="1076"/>
          <ac:spMkLst>
            <pc:docMk/>
            <pc:sldMk cId="4113662124" sldId="315"/>
            <ac:spMk id="39" creationId="{4F45A15D-FF43-49D3-BE82-5EEC486ECCA2}"/>
          </ac:spMkLst>
        </pc:spChg>
        <pc:spChg chg="add mod">
          <ac:chgData name="Tochukwu Emmanuel Ezeaba" userId="0c31b468-c80a-4322-9b24-a69ed59c4db1" providerId="ADAL" clId="{FE29F11C-9859-4D42-9C7A-7630016AE774}" dt="2025-07-18T08:21:18.366" v="1192" actId="1076"/>
          <ac:spMkLst>
            <pc:docMk/>
            <pc:sldMk cId="4113662124" sldId="315"/>
            <ac:spMk id="40" creationId="{CCA692A5-AA5B-4963-AD1C-4419942F7EFB}"/>
          </ac:spMkLst>
        </pc:spChg>
        <pc:spChg chg="add mod">
          <ac:chgData name="Tochukwu Emmanuel Ezeaba" userId="0c31b468-c80a-4322-9b24-a69ed59c4db1" providerId="ADAL" clId="{FE29F11C-9859-4D42-9C7A-7630016AE774}" dt="2025-07-18T08:24:30.226" v="1228" actId="14100"/>
          <ac:spMkLst>
            <pc:docMk/>
            <pc:sldMk cId="4113662124" sldId="315"/>
            <ac:spMk id="43" creationId="{7C99C610-6AB4-AE94-B368-0EE5ECC5A8F8}"/>
          </ac:spMkLst>
        </pc:spChg>
        <pc:grpChg chg="del">
          <ac:chgData name="Tochukwu Emmanuel Ezeaba" userId="0c31b468-c80a-4322-9b24-a69ed59c4db1" providerId="ADAL" clId="{FE29F11C-9859-4D42-9C7A-7630016AE774}" dt="2025-07-17T15:54:41.404" v="335" actId="478"/>
          <ac:grpSpMkLst>
            <pc:docMk/>
            <pc:sldMk cId="4113662124" sldId="315"/>
            <ac:grpSpMk id="5" creationId="{DA76F114-859F-F790-8F81-4B5F024B2BC6}"/>
          </ac:grpSpMkLst>
        </pc:grpChg>
        <pc:grpChg chg="del">
          <ac:chgData name="Tochukwu Emmanuel Ezeaba" userId="0c31b468-c80a-4322-9b24-a69ed59c4db1" providerId="ADAL" clId="{FE29F11C-9859-4D42-9C7A-7630016AE774}" dt="2025-07-17T15:56:34.617" v="350" actId="478"/>
          <ac:grpSpMkLst>
            <pc:docMk/>
            <pc:sldMk cId="4113662124" sldId="315"/>
            <ac:grpSpMk id="12" creationId="{DAAE8F18-2E05-D3BC-7E70-22EBE338C3D8}"/>
          </ac:grpSpMkLst>
        </pc:grpChg>
        <pc:grpChg chg="mod">
          <ac:chgData name="Tochukwu Emmanuel Ezeaba" userId="0c31b468-c80a-4322-9b24-a69ed59c4db1" providerId="ADAL" clId="{FE29F11C-9859-4D42-9C7A-7630016AE774}" dt="2025-07-18T06:26:21.113" v="740" actId="164"/>
          <ac:grpSpMkLst>
            <pc:docMk/>
            <pc:sldMk cId="4113662124" sldId="315"/>
            <ac:grpSpMk id="24" creationId="{BA678C35-2D1F-EF5E-D3EA-F3ADCCBD84DF}"/>
          </ac:grpSpMkLst>
        </pc:grpChg>
        <pc:grpChg chg="add mod">
          <ac:chgData name="Tochukwu Emmanuel Ezeaba" userId="0c31b468-c80a-4322-9b24-a69ed59c4db1" providerId="ADAL" clId="{FE29F11C-9859-4D42-9C7A-7630016AE774}" dt="2025-07-18T06:26:21.113" v="740" actId="164"/>
          <ac:grpSpMkLst>
            <pc:docMk/>
            <pc:sldMk cId="4113662124" sldId="315"/>
            <ac:grpSpMk id="26" creationId="{BA8C14EA-091F-A708-9250-A3834759EA63}"/>
          </ac:grpSpMkLst>
        </pc:grpChg>
        <pc:picChg chg="add del mod topLvl">
          <ac:chgData name="Tochukwu Emmanuel Ezeaba" userId="0c31b468-c80a-4322-9b24-a69ed59c4db1" providerId="ADAL" clId="{FE29F11C-9859-4D42-9C7A-7630016AE774}" dt="2025-07-17T15:58:19.305" v="367" actId="164"/>
          <ac:picMkLst>
            <pc:docMk/>
            <pc:sldMk cId="4113662124" sldId="315"/>
            <ac:picMk id="8" creationId="{AF0C84A5-7837-3733-78D4-D00C878E9DBC}"/>
          </ac:picMkLst>
        </pc:picChg>
        <pc:picChg chg="add del mod topLvl">
          <ac:chgData name="Tochukwu Emmanuel Ezeaba" userId="0c31b468-c80a-4322-9b24-a69ed59c4db1" providerId="ADAL" clId="{FE29F11C-9859-4D42-9C7A-7630016AE774}" dt="2025-07-17T15:58:19.305" v="367" actId="164"/>
          <ac:picMkLst>
            <pc:docMk/>
            <pc:sldMk cId="4113662124" sldId="315"/>
            <ac:picMk id="11" creationId="{5B35DE5D-AEA9-6E1C-D589-BEAFF96FDA11}"/>
          </ac:picMkLst>
        </pc:picChg>
        <pc:picChg chg="add del mod topLvl">
          <ac:chgData name="Tochukwu Emmanuel Ezeaba" userId="0c31b468-c80a-4322-9b24-a69ed59c4db1" providerId="ADAL" clId="{FE29F11C-9859-4D42-9C7A-7630016AE774}" dt="2025-07-17T15:58:19.305" v="367" actId="164"/>
          <ac:picMkLst>
            <pc:docMk/>
            <pc:sldMk cId="4113662124" sldId="315"/>
            <ac:picMk id="14" creationId="{2040DC1F-05CE-6FF1-3680-46C4A394F34A}"/>
          </ac:picMkLst>
        </pc:picChg>
        <pc:picChg chg="add del mod topLvl">
          <ac:chgData name="Tochukwu Emmanuel Ezeaba" userId="0c31b468-c80a-4322-9b24-a69ed59c4db1" providerId="ADAL" clId="{FE29F11C-9859-4D42-9C7A-7630016AE774}" dt="2025-07-17T15:58:19.305" v="367" actId="164"/>
          <ac:picMkLst>
            <pc:docMk/>
            <pc:sldMk cId="4113662124" sldId="315"/>
            <ac:picMk id="15" creationId="{570AECA1-599E-E0E3-8074-CC852D33624E}"/>
          </ac:picMkLst>
        </pc:picChg>
        <pc:picChg chg="add del mod topLvl">
          <ac:chgData name="Tochukwu Emmanuel Ezeaba" userId="0c31b468-c80a-4322-9b24-a69ed59c4db1" providerId="ADAL" clId="{FE29F11C-9859-4D42-9C7A-7630016AE774}" dt="2025-07-17T15:58:19.305" v="367" actId="164"/>
          <ac:picMkLst>
            <pc:docMk/>
            <pc:sldMk cId="4113662124" sldId="315"/>
            <ac:picMk id="17" creationId="{A9E580B7-233D-BD26-2A2F-AD701B0525FC}"/>
          </ac:picMkLst>
        </pc:picChg>
        <pc:picChg chg="add mod">
          <ac:chgData name="Tochukwu Emmanuel Ezeaba" userId="0c31b468-c80a-4322-9b24-a69ed59c4db1" providerId="ADAL" clId="{FE29F11C-9859-4D42-9C7A-7630016AE774}" dt="2025-07-17T15:58:19.305" v="367" actId="164"/>
          <ac:picMkLst>
            <pc:docMk/>
            <pc:sldMk cId="4113662124" sldId="315"/>
            <ac:picMk id="20" creationId="{5625DCD1-20B4-E79D-43A7-CEDBAEB13E3F}"/>
          </ac:picMkLst>
        </pc:picChg>
        <pc:picChg chg="add mod">
          <ac:chgData name="Tochukwu Emmanuel Ezeaba" userId="0c31b468-c80a-4322-9b24-a69ed59c4db1" providerId="ADAL" clId="{FE29F11C-9859-4D42-9C7A-7630016AE774}" dt="2025-07-17T15:58:19.305" v="367" actId="164"/>
          <ac:picMkLst>
            <pc:docMk/>
            <pc:sldMk cId="4113662124" sldId="315"/>
            <ac:picMk id="21" creationId="{84B74DB0-B88B-1567-FD86-FC22121BBBE7}"/>
          </ac:picMkLst>
        </pc:picChg>
        <pc:picChg chg="add mod">
          <ac:chgData name="Tochukwu Emmanuel Ezeaba" userId="0c31b468-c80a-4322-9b24-a69ed59c4db1" providerId="ADAL" clId="{FE29F11C-9859-4D42-9C7A-7630016AE774}" dt="2025-07-17T15:57:25.285" v="364" actId="1076"/>
          <ac:picMkLst>
            <pc:docMk/>
            <pc:sldMk cId="4113662124" sldId="315"/>
            <ac:picMk id="22" creationId="{4B1D5DC8-DC11-36F3-549F-F37564317D25}"/>
          </ac:picMkLst>
        </pc:picChg>
        <pc:picChg chg="add del mod topLvl">
          <ac:chgData name="Tochukwu Emmanuel Ezeaba" userId="0c31b468-c80a-4322-9b24-a69ed59c4db1" providerId="ADAL" clId="{FE29F11C-9859-4D42-9C7A-7630016AE774}" dt="2025-07-17T15:54:42.784" v="336" actId="478"/>
          <ac:picMkLst>
            <pc:docMk/>
            <pc:sldMk cId="4113662124" sldId="315"/>
            <ac:picMk id="23" creationId="{CB16BBE3-A413-5A3B-BCC5-D667ECB99349}"/>
          </ac:picMkLst>
        </pc:picChg>
        <pc:picChg chg="add mod">
          <ac:chgData name="Tochukwu Emmanuel Ezeaba" userId="0c31b468-c80a-4322-9b24-a69ed59c4db1" providerId="ADAL" clId="{FE29F11C-9859-4D42-9C7A-7630016AE774}" dt="2025-07-18T06:26:21.113" v="740" actId="164"/>
          <ac:picMkLst>
            <pc:docMk/>
            <pc:sldMk cId="4113662124" sldId="315"/>
            <ac:picMk id="25" creationId="{A5568438-FD58-9F10-090F-2A4D00CCF1A7}"/>
          </ac:picMkLst>
        </pc:picChg>
        <pc:picChg chg="add del mod topLvl">
          <ac:chgData name="Tochukwu Emmanuel Ezeaba" userId="0c31b468-c80a-4322-9b24-a69ed59c4db1" providerId="ADAL" clId="{FE29F11C-9859-4D42-9C7A-7630016AE774}" dt="2025-07-17T15:58:19.305" v="367" actId="164"/>
          <ac:picMkLst>
            <pc:docMk/>
            <pc:sldMk cId="4113662124" sldId="315"/>
            <ac:picMk id="28" creationId="{FCCF96B0-8207-300C-9C57-6FF47DC92DB8}"/>
          </ac:picMkLst>
        </pc:picChg>
        <pc:picChg chg="add del mod topLvl">
          <ac:chgData name="Tochukwu Emmanuel Ezeaba" userId="0c31b468-c80a-4322-9b24-a69ed59c4db1" providerId="ADAL" clId="{FE29F11C-9859-4D42-9C7A-7630016AE774}" dt="2025-07-17T15:58:19.305" v="367" actId="164"/>
          <ac:picMkLst>
            <pc:docMk/>
            <pc:sldMk cId="4113662124" sldId="315"/>
            <ac:picMk id="34" creationId="{421BE62D-E529-2CF6-EA45-B7B8C2C15CD8}"/>
          </ac:picMkLst>
        </pc:picChg>
        <pc:picChg chg="del">
          <ac:chgData name="Tochukwu Emmanuel Ezeaba" userId="0c31b468-c80a-4322-9b24-a69ed59c4db1" providerId="ADAL" clId="{FE29F11C-9859-4D42-9C7A-7630016AE774}" dt="2025-07-17T15:56:00.783" v="345" actId="478"/>
          <ac:picMkLst>
            <pc:docMk/>
            <pc:sldMk cId="4113662124" sldId="315"/>
            <ac:picMk id="53" creationId="{C7088C4D-A6E8-53C9-D981-6B2299097360}"/>
          </ac:picMkLst>
        </pc:picChg>
        <pc:picChg chg="add del mod topLvl">
          <ac:chgData name="Tochukwu Emmanuel Ezeaba" userId="0c31b468-c80a-4322-9b24-a69ed59c4db1" providerId="ADAL" clId="{FE29F11C-9859-4D42-9C7A-7630016AE774}" dt="2025-07-17T15:56:36.117" v="351" actId="478"/>
          <ac:picMkLst>
            <pc:docMk/>
            <pc:sldMk cId="4113662124" sldId="315"/>
            <ac:picMk id="55" creationId="{88F3876C-87C8-2FE6-B1A0-9E878681A7C8}"/>
          </ac:picMkLst>
        </pc:picChg>
        <pc:picChg chg="add del mod topLvl">
          <ac:chgData name="Tochukwu Emmanuel Ezeaba" userId="0c31b468-c80a-4322-9b24-a69ed59c4db1" providerId="ADAL" clId="{FE29F11C-9859-4D42-9C7A-7630016AE774}" dt="2025-07-17T15:58:19.305" v="367" actId="164"/>
          <ac:picMkLst>
            <pc:docMk/>
            <pc:sldMk cId="4113662124" sldId="315"/>
            <ac:picMk id="2050" creationId="{4E184E9E-45F2-29DA-00C0-B1FAAD33F5BA}"/>
          </ac:picMkLst>
        </pc:picChg>
        <pc:inkChg chg="del">
          <ac:chgData name="Tochukwu Emmanuel Ezeaba" userId="0c31b468-c80a-4322-9b24-a69ed59c4db1" providerId="ADAL" clId="{FE29F11C-9859-4D42-9C7A-7630016AE774}" dt="2025-07-17T15:56:03.857" v="346" actId="478"/>
          <ac:inkMkLst>
            <pc:docMk/>
            <pc:sldMk cId="4113662124" sldId="315"/>
            <ac:inkMk id="13" creationId="{66FC8881-2892-6A77-D07D-F628566AE51E}"/>
          </ac:inkMkLst>
        </pc:inkChg>
        <pc:cxnChg chg="add mod">
          <ac:chgData name="Tochukwu Emmanuel Ezeaba" userId="0c31b468-c80a-4322-9b24-a69ed59c4db1" providerId="ADAL" clId="{FE29F11C-9859-4D42-9C7A-7630016AE774}" dt="2025-07-18T08:19:38.817" v="1137" actId="14100"/>
          <ac:cxnSpMkLst>
            <pc:docMk/>
            <pc:sldMk cId="4113662124" sldId="315"/>
            <ac:cxnSpMk id="31" creationId="{1C9B58A6-FD6A-5169-63D3-234E51E298E8}"/>
          </ac:cxnSpMkLst>
        </pc:cxnChg>
        <pc:cxnChg chg="add mod">
          <ac:chgData name="Tochukwu Emmanuel Ezeaba" userId="0c31b468-c80a-4322-9b24-a69ed59c4db1" providerId="ADAL" clId="{FE29F11C-9859-4D42-9C7A-7630016AE774}" dt="2025-07-18T08:20:00.800" v="1143" actId="1076"/>
          <ac:cxnSpMkLst>
            <pc:docMk/>
            <pc:sldMk cId="4113662124" sldId="315"/>
            <ac:cxnSpMk id="36" creationId="{D3B39C24-B6FD-568F-086C-005CCF5AF089}"/>
          </ac:cxnSpMkLst>
        </pc:cxnChg>
        <pc:cxnChg chg="add mod">
          <ac:chgData name="Tochukwu Emmanuel Ezeaba" userId="0c31b468-c80a-4322-9b24-a69ed59c4db1" providerId="ADAL" clId="{FE29F11C-9859-4D42-9C7A-7630016AE774}" dt="2025-07-18T08:23:10.679" v="1197" actId="1076"/>
          <ac:cxnSpMkLst>
            <pc:docMk/>
            <pc:sldMk cId="4113662124" sldId="315"/>
            <ac:cxnSpMk id="41" creationId="{86B7F39C-3C35-F120-1761-8802D02EE4E5}"/>
          </ac:cxnSpMkLst>
        </pc:cxnChg>
      </pc:sldChg>
      <pc:sldChg chg="addSp modSp mod">
        <pc:chgData name="Tochukwu Emmanuel Ezeaba" userId="0c31b468-c80a-4322-9b24-a69ed59c4db1" providerId="ADAL" clId="{FE29F11C-9859-4D42-9C7A-7630016AE774}" dt="2025-07-18T08:30:04.149" v="1312" actId="20577"/>
        <pc:sldMkLst>
          <pc:docMk/>
          <pc:sldMk cId="665023350" sldId="316"/>
        </pc:sldMkLst>
        <pc:spChg chg="add mod">
          <ac:chgData name="Tochukwu Emmanuel Ezeaba" userId="0c31b468-c80a-4322-9b24-a69ed59c4db1" providerId="ADAL" clId="{FE29F11C-9859-4D42-9C7A-7630016AE774}" dt="2025-07-18T08:27:03.366" v="1229" actId="688"/>
          <ac:spMkLst>
            <pc:docMk/>
            <pc:sldMk cId="665023350" sldId="316"/>
            <ac:spMk id="5" creationId="{4E643E77-44A8-3A86-E119-4361E3AEBBF6}"/>
          </ac:spMkLst>
        </pc:spChg>
        <pc:spChg chg="mod">
          <ac:chgData name="Tochukwu Emmanuel Ezeaba" userId="0c31b468-c80a-4322-9b24-a69ed59c4db1" providerId="ADAL" clId="{FE29F11C-9859-4D42-9C7A-7630016AE774}" dt="2025-07-18T06:30:30.438" v="755" actId="1076"/>
          <ac:spMkLst>
            <pc:docMk/>
            <pc:sldMk cId="665023350" sldId="316"/>
            <ac:spMk id="7" creationId="{7ADCE6C3-0DE7-4165-1A6F-9924B2A3C97B}"/>
          </ac:spMkLst>
        </pc:spChg>
        <pc:graphicFrameChg chg="mod">
          <ac:chgData name="Tochukwu Emmanuel Ezeaba" userId="0c31b468-c80a-4322-9b24-a69ed59c4db1" providerId="ADAL" clId="{FE29F11C-9859-4D42-9C7A-7630016AE774}" dt="2025-07-18T08:30:04.149" v="1312" actId="20577"/>
          <ac:graphicFrameMkLst>
            <pc:docMk/>
            <pc:sldMk cId="665023350" sldId="316"/>
            <ac:graphicFrameMk id="3" creationId="{F569D9AB-753D-7D5B-351C-D4F99FA79E12}"/>
          </ac:graphicFrameMkLst>
        </pc:graphicFrameChg>
      </pc:sldChg>
      <pc:sldChg chg="del">
        <pc:chgData name="Tochukwu Emmanuel Ezeaba" userId="0c31b468-c80a-4322-9b24-a69ed59c4db1" providerId="ADAL" clId="{FE29F11C-9859-4D42-9C7A-7630016AE774}" dt="2025-07-18T06:25:08.855" v="732" actId="2696"/>
        <pc:sldMkLst>
          <pc:docMk/>
          <pc:sldMk cId="3675408369" sldId="317"/>
        </pc:sldMkLst>
      </pc:sldChg>
      <pc:sldChg chg="del">
        <pc:chgData name="Tochukwu Emmanuel Ezeaba" userId="0c31b468-c80a-4322-9b24-a69ed59c4db1" providerId="ADAL" clId="{FE29F11C-9859-4D42-9C7A-7630016AE774}" dt="2025-07-18T06:26:41.037" v="742" actId="2696"/>
        <pc:sldMkLst>
          <pc:docMk/>
          <pc:sldMk cId="1607928775" sldId="2840"/>
        </pc:sldMkLst>
      </pc:sldChg>
      <pc:sldChg chg="del">
        <pc:chgData name="Tochukwu Emmanuel Ezeaba" userId="0c31b468-c80a-4322-9b24-a69ed59c4db1" providerId="ADAL" clId="{FE29F11C-9859-4D42-9C7A-7630016AE774}" dt="2025-07-18T06:27:59.817" v="752" actId="2696"/>
        <pc:sldMkLst>
          <pc:docMk/>
          <pc:sldMk cId="3998467271" sldId="2903"/>
        </pc:sldMkLst>
      </pc:sldChg>
      <pc:sldChg chg="modSp del mod">
        <pc:chgData name="Tochukwu Emmanuel Ezeaba" userId="0c31b468-c80a-4322-9b24-a69ed59c4db1" providerId="ADAL" clId="{FE29F11C-9859-4D42-9C7A-7630016AE774}" dt="2025-07-18T06:27:36.959" v="750" actId="2696"/>
        <pc:sldMkLst>
          <pc:docMk/>
          <pc:sldMk cId="2374434266" sldId="2907"/>
        </pc:sldMkLst>
        <pc:picChg chg="mod modCrop">
          <ac:chgData name="Tochukwu Emmanuel Ezeaba" userId="0c31b468-c80a-4322-9b24-a69ed59c4db1" providerId="ADAL" clId="{FE29F11C-9859-4D42-9C7A-7630016AE774}" dt="2025-07-17T15:54:16.892" v="331" actId="732"/>
          <ac:picMkLst>
            <pc:docMk/>
            <pc:sldMk cId="2374434266" sldId="2907"/>
            <ac:picMk id="9" creationId="{57FBBDE0-C8A5-A46E-AEEF-4420003249D1}"/>
          </ac:picMkLst>
        </pc:picChg>
      </pc:sldChg>
      <pc:sldChg chg="del">
        <pc:chgData name="Tochukwu Emmanuel Ezeaba" userId="0c31b468-c80a-4322-9b24-a69ed59c4db1" providerId="ADAL" clId="{FE29F11C-9859-4D42-9C7A-7630016AE774}" dt="2025-07-18T06:27:29.318" v="748" actId="2696"/>
        <pc:sldMkLst>
          <pc:docMk/>
          <pc:sldMk cId="3080957728" sldId="2908"/>
        </pc:sldMkLst>
      </pc:sldChg>
      <pc:sldChg chg="modSp del mod ord">
        <pc:chgData name="Tochukwu Emmanuel Ezeaba" userId="0c31b468-c80a-4322-9b24-a69ed59c4db1" providerId="ADAL" clId="{FE29F11C-9859-4D42-9C7A-7630016AE774}" dt="2025-07-17T15:42:49.045" v="226" actId="2696"/>
        <pc:sldMkLst>
          <pc:docMk/>
          <pc:sldMk cId="3106328120" sldId="3005"/>
        </pc:sldMkLst>
        <pc:picChg chg="mod">
          <ac:chgData name="Tochukwu Emmanuel Ezeaba" userId="0c31b468-c80a-4322-9b24-a69ed59c4db1" providerId="ADAL" clId="{FE29F11C-9859-4D42-9C7A-7630016AE774}" dt="2025-07-17T15:24:24.745" v="58" actId="1076"/>
          <ac:picMkLst>
            <pc:docMk/>
            <pc:sldMk cId="3106328120" sldId="3005"/>
            <ac:picMk id="7" creationId="{2957A857-B05A-91E4-353D-396FBC9FB453}"/>
          </ac:picMkLst>
        </pc:picChg>
        <pc:picChg chg="mod">
          <ac:chgData name="Tochukwu Emmanuel Ezeaba" userId="0c31b468-c80a-4322-9b24-a69ed59c4db1" providerId="ADAL" clId="{FE29F11C-9859-4D42-9C7A-7630016AE774}" dt="2025-07-17T15:23:58.803" v="55" actId="1076"/>
          <ac:picMkLst>
            <pc:docMk/>
            <pc:sldMk cId="3106328120" sldId="3005"/>
            <ac:picMk id="16" creationId="{62B298B9-01D7-2C3D-237B-1FE4B1D6EFBE}"/>
          </ac:picMkLst>
        </pc:picChg>
      </pc:sldChg>
      <pc:sldChg chg="del">
        <pc:chgData name="Tochukwu Emmanuel Ezeaba" userId="0c31b468-c80a-4322-9b24-a69ed59c4db1" providerId="ADAL" clId="{FE29F11C-9859-4D42-9C7A-7630016AE774}" dt="2025-07-18T06:27:54.776" v="751" actId="2696"/>
        <pc:sldMkLst>
          <pc:docMk/>
          <pc:sldMk cId="3203517316" sldId="3078"/>
        </pc:sldMkLst>
      </pc:sldChg>
      <pc:sldChg chg="del">
        <pc:chgData name="Tochukwu Emmanuel Ezeaba" userId="0c31b468-c80a-4322-9b24-a69ed59c4db1" providerId="ADAL" clId="{FE29F11C-9859-4D42-9C7A-7630016AE774}" dt="2025-07-18T06:26:56.018" v="745" actId="2696"/>
        <pc:sldMkLst>
          <pc:docMk/>
          <pc:sldMk cId="3779778397" sldId="3079"/>
        </pc:sldMkLst>
      </pc:sldChg>
      <pc:sldChg chg="del">
        <pc:chgData name="Tochukwu Emmanuel Ezeaba" userId="0c31b468-c80a-4322-9b24-a69ed59c4db1" providerId="ADAL" clId="{FE29F11C-9859-4D42-9C7A-7630016AE774}" dt="2025-07-18T06:26:51.236" v="744" actId="2696"/>
        <pc:sldMkLst>
          <pc:docMk/>
          <pc:sldMk cId="1337451734" sldId="3080"/>
        </pc:sldMkLst>
      </pc:sldChg>
      <pc:sldChg chg="modSp del mod">
        <pc:chgData name="Tochukwu Emmanuel Ezeaba" userId="0c31b468-c80a-4322-9b24-a69ed59c4db1" providerId="ADAL" clId="{FE29F11C-9859-4D42-9C7A-7630016AE774}" dt="2025-07-18T06:26:47.248" v="743" actId="2696"/>
        <pc:sldMkLst>
          <pc:docMk/>
          <pc:sldMk cId="3757739621" sldId="3081"/>
        </pc:sldMkLst>
        <pc:picChg chg="mod">
          <ac:chgData name="Tochukwu Emmanuel Ezeaba" userId="0c31b468-c80a-4322-9b24-a69ed59c4db1" providerId="ADAL" clId="{FE29F11C-9859-4D42-9C7A-7630016AE774}" dt="2025-07-17T15:56:25.169" v="349" actId="14100"/>
          <ac:picMkLst>
            <pc:docMk/>
            <pc:sldMk cId="3757739621" sldId="3081"/>
            <ac:picMk id="3" creationId="{2A30C85D-CDE6-6441-E150-897F1E76F045}"/>
          </ac:picMkLst>
        </pc:picChg>
      </pc:sldChg>
      <pc:sldChg chg="modSp mod">
        <pc:chgData name="Tochukwu Emmanuel Ezeaba" userId="0c31b468-c80a-4322-9b24-a69ed59c4db1" providerId="ADAL" clId="{FE29F11C-9859-4D42-9C7A-7630016AE774}" dt="2025-07-18T06:32:27.974" v="769" actId="1076"/>
        <pc:sldMkLst>
          <pc:docMk/>
          <pc:sldMk cId="1827104638" sldId="3082"/>
        </pc:sldMkLst>
        <pc:spChg chg="mod">
          <ac:chgData name="Tochukwu Emmanuel Ezeaba" userId="0c31b468-c80a-4322-9b24-a69ed59c4db1" providerId="ADAL" clId="{FE29F11C-9859-4D42-9C7A-7630016AE774}" dt="2025-07-18T06:32:27.974" v="769" actId="1076"/>
          <ac:spMkLst>
            <pc:docMk/>
            <pc:sldMk cId="1827104638" sldId="3082"/>
            <ac:spMk id="49" creationId="{9553FFCD-19B4-92B5-2C1D-EBF7C7EF51C7}"/>
          </ac:spMkLst>
        </pc:spChg>
      </pc:sldChg>
      <pc:sldChg chg="del">
        <pc:chgData name="Tochukwu Emmanuel Ezeaba" userId="0c31b468-c80a-4322-9b24-a69ed59c4db1" providerId="ADAL" clId="{FE29F11C-9859-4D42-9C7A-7630016AE774}" dt="2025-07-18T06:27:09.077" v="746" actId="2696"/>
        <pc:sldMkLst>
          <pc:docMk/>
          <pc:sldMk cId="1413470190" sldId="3083"/>
        </pc:sldMkLst>
      </pc:sldChg>
      <pc:sldChg chg="addSp modSp mod">
        <pc:chgData name="Tochukwu Emmanuel Ezeaba" userId="0c31b468-c80a-4322-9b24-a69ed59c4db1" providerId="ADAL" clId="{FE29F11C-9859-4D42-9C7A-7630016AE774}" dt="2025-07-18T07:32:39.741" v="860" actId="1076"/>
        <pc:sldMkLst>
          <pc:docMk/>
          <pc:sldMk cId="2880563292" sldId="3085"/>
        </pc:sldMkLst>
        <pc:spChg chg="mod">
          <ac:chgData name="Tochukwu Emmanuel Ezeaba" userId="0c31b468-c80a-4322-9b24-a69ed59c4db1" providerId="ADAL" clId="{FE29F11C-9859-4D42-9C7A-7630016AE774}" dt="2025-07-18T06:32:19.329" v="768" actId="1076"/>
          <ac:spMkLst>
            <pc:docMk/>
            <pc:sldMk cId="2880563292" sldId="3085"/>
            <ac:spMk id="31" creationId="{2C659D0F-CFDD-D8A9-098D-6A44133893E6}"/>
          </ac:spMkLst>
        </pc:spChg>
        <pc:spChg chg="add mod">
          <ac:chgData name="Tochukwu Emmanuel Ezeaba" userId="0c31b468-c80a-4322-9b24-a69ed59c4db1" providerId="ADAL" clId="{FE29F11C-9859-4D42-9C7A-7630016AE774}" dt="2025-07-18T07:32:39.741" v="860" actId="1076"/>
          <ac:spMkLst>
            <pc:docMk/>
            <pc:sldMk cId="2880563292" sldId="3085"/>
            <ac:spMk id="32" creationId="{82522371-1E3F-4F57-1FC5-B44B8CEB5CB6}"/>
          </ac:spMkLst>
        </pc:spChg>
        <pc:grpChg chg="mod">
          <ac:chgData name="Tochukwu Emmanuel Ezeaba" userId="0c31b468-c80a-4322-9b24-a69ed59c4db1" providerId="ADAL" clId="{FE29F11C-9859-4D42-9C7A-7630016AE774}" dt="2025-07-18T07:32:36.571" v="859" actId="1076"/>
          <ac:grpSpMkLst>
            <pc:docMk/>
            <pc:sldMk cId="2880563292" sldId="3085"/>
            <ac:grpSpMk id="6" creationId="{6E9A86D6-9EC2-48DD-249F-7E68E9D49AC9}"/>
          </ac:grpSpMkLst>
        </pc:grpChg>
      </pc:sldChg>
      <pc:sldChg chg="modSp mod">
        <pc:chgData name="Tochukwu Emmanuel Ezeaba" userId="0c31b468-c80a-4322-9b24-a69ed59c4db1" providerId="ADAL" clId="{FE29F11C-9859-4D42-9C7A-7630016AE774}" dt="2025-07-18T06:32:05.368" v="766" actId="1076"/>
        <pc:sldMkLst>
          <pc:docMk/>
          <pc:sldMk cId="950018576" sldId="3086"/>
        </pc:sldMkLst>
        <pc:spChg chg="mod">
          <ac:chgData name="Tochukwu Emmanuel Ezeaba" userId="0c31b468-c80a-4322-9b24-a69ed59c4db1" providerId="ADAL" clId="{FE29F11C-9859-4D42-9C7A-7630016AE774}" dt="2025-07-18T06:32:05.368" v="766" actId="1076"/>
          <ac:spMkLst>
            <pc:docMk/>
            <pc:sldMk cId="950018576" sldId="3086"/>
            <ac:spMk id="20" creationId="{16C93C76-1BF8-0E72-2960-3BB13ECBF7A1}"/>
          </ac:spMkLst>
        </pc:spChg>
      </pc:sldChg>
      <pc:sldChg chg="addSp delSp modSp add mod ord">
        <pc:chgData name="Tochukwu Emmanuel Ezeaba" userId="0c31b468-c80a-4322-9b24-a69ed59c4db1" providerId="ADAL" clId="{FE29F11C-9859-4D42-9C7A-7630016AE774}" dt="2025-07-18T07:48:10.999" v="907" actId="207"/>
        <pc:sldMkLst>
          <pc:docMk/>
          <pc:sldMk cId="2139074849" sldId="3087"/>
        </pc:sldMkLst>
        <pc:spChg chg="mod">
          <ac:chgData name="Tochukwu Emmanuel Ezeaba" userId="0c31b468-c80a-4322-9b24-a69ed59c4db1" providerId="ADAL" clId="{FE29F11C-9859-4D42-9C7A-7630016AE774}" dt="2025-07-17T15:42:31.177" v="225" actId="14100"/>
          <ac:spMkLst>
            <pc:docMk/>
            <pc:sldMk cId="2139074849" sldId="3087"/>
            <ac:spMk id="16" creationId="{FACEF520-0D9F-BF78-0698-F8A06416C996}"/>
          </ac:spMkLst>
        </pc:spChg>
        <pc:spChg chg="del">
          <ac:chgData name="Tochukwu Emmanuel Ezeaba" userId="0c31b468-c80a-4322-9b24-a69ed59c4db1" providerId="ADAL" clId="{FE29F11C-9859-4D42-9C7A-7630016AE774}" dt="2025-07-17T15:28:06.878" v="75" actId="478"/>
          <ac:spMkLst>
            <pc:docMk/>
            <pc:sldMk cId="2139074849" sldId="3087"/>
            <ac:spMk id="21" creationId="{25F2083F-F0E0-8314-98D4-C97432CA9AEA}"/>
          </ac:spMkLst>
        </pc:spChg>
        <pc:spChg chg="add mod ord">
          <ac:chgData name="Tochukwu Emmanuel Ezeaba" userId="0c31b468-c80a-4322-9b24-a69ed59c4db1" providerId="ADAL" clId="{FE29F11C-9859-4D42-9C7A-7630016AE774}" dt="2025-07-17T15:30:50.202" v="100" actId="171"/>
          <ac:spMkLst>
            <pc:docMk/>
            <pc:sldMk cId="2139074849" sldId="3087"/>
            <ac:spMk id="30" creationId="{6C92D3B7-4850-AA69-2960-27E697649BF9}"/>
          </ac:spMkLst>
        </pc:spChg>
        <pc:spChg chg="add mod">
          <ac:chgData name="Tochukwu Emmanuel Ezeaba" userId="0c31b468-c80a-4322-9b24-a69ed59c4db1" providerId="ADAL" clId="{FE29F11C-9859-4D42-9C7A-7630016AE774}" dt="2025-07-17T15:29:28.804" v="96" actId="164"/>
          <ac:spMkLst>
            <pc:docMk/>
            <pc:sldMk cId="2139074849" sldId="3087"/>
            <ac:spMk id="31" creationId="{A633D2E7-0997-4919-1FB0-2BF1540B026F}"/>
          </ac:spMkLst>
        </pc:spChg>
        <pc:spChg chg="add del mod">
          <ac:chgData name="Tochukwu Emmanuel Ezeaba" userId="0c31b468-c80a-4322-9b24-a69ed59c4db1" providerId="ADAL" clId="{FE29F11C-9859-4D42-9C7A-7630016AE774}" dt="2025-07-17T15:31:45.252" v="103" actId="12084"/>
          <ac:spMkLst>
            <pc:docMk/>
            <pc:sldMk cId="2139074849" sldId="3087"/>
            <ac:spMk id="34" creationId="{5094C9DD-3C6A-9106-75CF-725453118D9D}"/>
          </ac:spMkLst>
        </pc:spChg>
        <pc:spChg chg="mod">
          <ac:chgData name="Tochukwu Emmanuel Ezeaba" userId="0c31b468-c80a-4322-9b24-a69ed59c4db1" providerId="ADAL" clId="{FE29F11C-9859-4D42-9C7A-7630016AE774}" dt="2025-07-18T06:31:59.124" v="765" actId="1076"/>
          <ac:spMkLst>
            <pc:docMk/>
            <pc:sldMk cId="2139074849" sldId="3087"/>
            <ac:spMk id="37" creationId="{02A0465B-2007-DE62-DC87-99B0DE34BF77}"/>
          </ac:spMkLst>
        </pc:spChg>
        <pc:spChg chg="add mod">
          <ac:chgData name="Tochukwu Emmanuel Ezeaba" userId="0c31b468-c80a-4322-9b24-a69ed59c4db1" providerId="ADAL" clId="{FE29F11C-9859-4D42-9C7A-7630016AE774}" dt="2025-07-18T07:48:10.999" v="907" actId="207"/>
          <ac:spMkLst>
            <pc:docMk/>
            <pc:sldMk cId="2139074849" sldId="3087"/>
            <ac:spMk id="39" creationId="{DB38C835-209B-1154-2DFE-4BCB38B3D564}"/>
          </ac:spMkLst>
        </pc:spChg>
        <pc:spChg chg="add mod">
          <ac:chgData name="Tochukwu Emmanuel Ezeaba" userId="0c31b468-c80a-4322-9b24-a69ed59c4db1" providerId="ADAL" clId="{FE29F11C-9859-4D42-9C7A-7630016AE774}" dt="2025-07-18T07:48:06.980" v="906" actId="207"/>
          <ac:spMkLst>
            <pc:docMk/>
            <pc:sldMk cId="2139074849" sldId="3087"/>
            <ac:spMk id="40" creationId="{A8378C2E-9D9E-6710-26DC-01EB41755940}"/>
          </ac:spMkLst>
        </pc:spChg>
        <pc:grpChg chg="del">
          <ac:chgData name="Tochukwu Emmanuel Ezeaba" userId="0c31b468-c80a-4322-9b24-a69ed59c4db1" providerId="ADAL" clId="{FE29F11C-9859-4D42-9C7A-7630016AE774}" dt="2025-07-17T15:23:40.170" v="52" actId="478"/>
          <ac:grpSpMkLst>
            <pc:docMk/>
            <pc:sldMk cId="2139074849" sldId="3087"/>
            <ac:grpSpMk id="6" creationId="{DB1EB65E-9A81-E5B5-3BC6-DE413BCACAD3}"/>
          </ac:grpSpMkLst>
        </pc:grpChg>
        <pc:grpChg chg="add mod">
          <ac:chgData name="Tochukwu Emmanuel Ezeaba" userId="0c31b468-c80a-4322-9b24-a69ed59c4db1" providerId="ADAL" clId="{FE29F11C-9859-4D42-9C7A-7630016AE774}" dt="2025-07-17T15:28:21.491" v="80" actId="1076"/>
          <ac:grpSpMkLst>
            <pc:docMk/>
            <pc:sldMk cId="2139074849" sldId="3087"/>
            <ac:grpSpMk id="13" creationId="{E28D561E-FAE0-2311-797F-2B2874A8BED1}"/>
          </ac:grpSpMkLst>
        </pc:grpChg>
        <pc:grpChg chg="del">
          <ac:chgData name="Tochukwu Emmanuel Ezeaba" userId="0c31b468-c80a-4322-9b24-a69ed59c4db1" providerId="ADAL" clId="{FE29F11C-9859-4D42-9C7A-7630016AE774}" dt="2025-07-17T15:23:41.585" v="53" actId="478"/>
          <ac:grpSpMkLst>
            <pc:docMk/>
            <pc:sldMk cId="2139074849" sldId="3087"/>
            <ac:grpSpMk id="27" creationId="{F7F2D2F1-8FEB-905A-616A-244055211808}"/>
          </ac:grpSpMkLst>
        </pc:grpChg>
        <pc:grpChg chg="mod">
          <ac:chgData name="Tochukwu Emmanuel Ezeaba" userId="0c31b468-c80a-4322-9b24-a69ed59c4db1" providerId="ADAL" clId="{FE29F11C-9859-4D42-9C7A-7630016AE774}" dt="2025-07-17T15:24:40.036" v="61" actId="164"/>
          <ac:grpSpMkLst>
            <pc:docMk/>
            <pc:sldMk cId="2139074849" sldId="3087"/>
            <ac:grpSpMk id="29" creationId="{F021A98B-04E6-2C31-9264-4B7408B6E749}"/>
          </ac:grpSpMkLst>
        </pc:grpChg>
        <pc:grpChg chg="add mod">
          <ac:chgData name="Tochukwu Emmanuel Ezeaba" userId="0c31b468-c80a-4322-9b24-a69ed59c4db1" providerId="ADAL" clId="{FE29F11C-9859-4D42-9C7A-7630016AE774}" dt="2025-07-17T15:29:22.782" v="95" actId="164"/>
          <ac:grpSpMkLst>
            <pc:docMk/>
            <pc:sldMk cId="2139074849" sldId="3087"/>
            <ac:grpSpMk id="32" creationId="{C4932E3E-F662-DA8B-C347-ED5C1F970838}"/>
          </ac:grpSpMkLst>
        </pc:grpChg>
        <pc:grpChg chg="add mod">
          <ac:chgData name="Tochukwu Emmanuel Ezeaba" userId="0c31b468-c80a-4322-9b24-a69ed59c4db1" providerId="ADAL" clId="{FE29F11C-9859-4D42-9C7A-7630016AE774}" dt="2025-07-17T15:30:35.940" v="98" actId="1076"/>
          <ac:grpSpMkLst>
            <pc:docMk/>
            <pc:sldMk cId="2139074849" sldId="3087"/>
            <ac:grpSpMk id="33" creationId="{916CF5CE-A24A-AC13-3EF6-9719CF2E39CE}"/>
          </ac:grpSpMkLst>
        </pc:grpChg>
        <pc:graphicFrameChg chg="add mod">
          <ac:chgData name="Tochukwu Emmanuel Ezeaba" userId="0c31b468-c80a-4322-9b24-a69ed59c4db1" providerId="ADAL" clId="{FE29F11C-9859-4D42-9C7A-7630016AE774}" dt="2025-07-18T07:43:24.623" v="864" actId="20577"/>
          <ac:graphicFrameMkLst>
            <pc:docMk/>
            <pc:sldMk cId="2139074849" sldId="3087"/>
            <ac:graphicFrameMk id="35" creationId="{1390B8F4-DFBD-B78C-B079-C900CB2C63A7}"/>
          </ac:graphicFrameMkLst>
        </pc:graphicFrameChg>
        <pc:picChg chg="add mod">
          <ac:chgData name="Tochukwu Emmanuel Ezeaba" userId="0c31b468-c80a-4322-9b24-a69ed59c4db1" providerId="ADAL" clId="{FE29F11C-9859-4D42-9C7A-7630016AE774}" dt="2025-07-18T07:47:56.402" v="904" actId="1076"/>
          <ac:picMkLst>
            <pc:docMk/>
            <pc:sldMk cId="2139074849" sldId="3087"/>
            <ac:picMk id="7" creationId="{C4E4D81C-F3C6-23FB-72C1-7C7FD31B5DFD}"/>
          </ac:picMkLst>
        </pc:picChg>
        <pc:picChg chg="add mod">
          <ac:chgData name="Tochukwu Emmanuel Ezeaba" userId="0c31b468-c80a-4322-9b24-a69ed59c4db1" providerId="ADAL" clId="{FE29F11C-9859-4D42-9C7A-7630016AE774}" dt="2025-07-17T15:24:40.036" v="61" actId="164"/>
          <ac:picMkLst>
            <pc:docMk/>
            <pc:sldMk cId="2139074849" sldId="3087"/>
            <ac:picMk id="12" creationId="{127899A5-A9E1-FDE5-5002-AC013150EFAA}"/>
          </ac:picMkLst>
        </pc:picChg>
        <pc:picChg chg="add mod modCrop">
          <ac:chgData name="Tochukwu Emmanuel Ezeaba" userId="0c31b468-c80a-4322-9b24-a69ed59c4db1" providerId="ADAL" clId="{FE29F11C-9859-4D42-9C7A-7630016AE774}" dt="2025-07-17T15:30:29.243" v="97" actId="1440"/>
          <ac:picMkLst>
            <pc:docMk/>
            <pc:sldMk cId="2139074849" sldId="3087"/>
            <ac:picMk id="15" creationId="{4B9242B0-4211-C722-339C-F524F5F67E25}"/>
          </ac:picMkLst>
        </pc:picChg>
        <pc:picChg chg="add mod modCrop">
          <ac:chgData name="Tochukwu Emmanuel Ezeaba" userId="0c31b468-c80a-4322-9b24-a69ed59c4db1" providerId="ADAL" clId="{FE29F11C-9859-4D42-9C7A-7630016AE774}" dt="2025-07-17T15:30:29.243" v="97" actId="1440"/>
          <ac:picMkLst>
            <pc:docMk/>
            <pc:sldMk cId="2139074849" sldId="3087"/>
            <ac:picMk id="24" creationId="{76739C54-BADD-615E-A243-1F47A30233BC}"/>
          </ac:picMkLst>
        </pc:picChg>
        <pc:picChg chg="del">
          <ac:chgData name="Tochukwu Emmanuel Ezeaba" userId="0c31b468-c80a-4322-9b24-a69ed59c4db1" providerId="ADAL" clId="{FE29F11C-9859-4D42-9C7A-7630016AE774}" dt="2025-07-17T15:23:42.297" v="54" actId="478"/>
          <ac:picMkLst>
            <pc:docMk/>
            <pc:sldMk cId="2139074849" sldId="3087"/>
            <ac:picMk id="28" creationId="{5A13677F-3A06-AFB6-3666-C95704C8720F}"/>
          </ac:picMkLst>
        </pc:picChg>
        <pc:picChg chg="add mod">
          <ac:chgData name="Tochukwu Emmanuel Ezeaba" userId="0c31b468-c80a-4322-9b24-a69ed59c4db1" providerId="ADAL" clId="{FE29F11C-9859-4D42-9C7A-7630016AE774}" dt="2025-07-18T07:43:05.683" v="862" actId="1076"/>
          <ac:picMkLst>
            <pc:docMk/>
            <pc:sldMk cId="2139074849" sldId="3087"/>
            <ac:picMk id="38" creationId="{AA7DC600-E224-B442-D4A3-80225A07A9CA}"/>
          </ac:picMkLst>
        </pc:picChg>
      </pc:sldChg>
      <pc:sldChg chg="add del">
        <pc:chgData name="Tochukwu Emmanuel Ezeaba" userId="0c31b468-c80a-4322-9b24-a69ed59c4db1" providerId="ADAL" clId="{FE29F11C-9859-4D42-9C7A-7630016AE774}" dt="2025-07-18T06:27:33.701" v="749" actId="2696"/>
        <pc:sldMkLst>
          <pc:docMk/>
          <pc:sldMk cId="3059581935" sldId="3088"/>
        </pc:sldMkLst>
      </pc:sldChg>
      <pc:sldChg chg="modSp add del mod">
        <pc:chgData name="Tochukwu Emmanuel Ezeaba" userId="0c31b468-c80a-4322-9b24-a69ed59c4db1" providerId="ADAL" clId="{FE29F11C-9859-4D42-9C7A-7630016AE774}" dt="2025-07-18T06:26:35.643" v="741" actId="2696"/>
        <pc:sldMkLst>
          <pc:docMk/>
          <pc:sldMk cId="2791782271" sldId="3089"/>
        </pc:sldMkLst>
        <pc:picChg chg="mod modCrop">
          <ac:chgData name="Tochukwu Emmanuel Ezeaba" userId="0c31b468-c80a-4322-9b24-a69ed59c4db1" providerId="ADAL" clId="{FE29F11C-9859-4D42-9C7A-7630016AE774}" dt="2025-07-17T15:55:48.716" v="344" actId="732"/>
          <ac:picMkLst>
            <pc:docMk/>
            <pc:sldMk cId="2791782271" sldId="3089"/>
            <ac:picMk id="6" creationId="{0D018C54-6DF6-C48D-287D-13850C8F98B6}"/>
          </ac:picMkLst>
        </pc:picChg>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A1157-7635-4B94-802C-FFCC6F7331A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E3E657B-248B-4408-B3F5-54EBFAECD500}">
      <dgm:prSet phldrT="[Text]"/>
      <dgm:spPr/>
      <dgm:t>
        <a:bodyPr/>
        <a:lstStyle/>
        <a:p>
          <a:r>
            <a:rPr lang="it-IT"/>
            <a:t>1</a:t>
          </a:r>
          <a:endParaRPr lang="en-GB"/>
        </a:p>
      </dgm:t>
    </dgm:pt>
    <dgm:pt modelId="{F7745007-7E15-41E8-9C48-23094BFD9E2E}" type="parTrans" cxnId="{926B770F-9E52-4545-A276-747C7C30B6EB}">
      <dgm:prSet/>
      <dgm:spPr/>
      <dgm:t>
        <a:bodyPr/>
        <a:lstStyle/>
        <a:p>
          <a:endParaRPr lang="en-GB"/>
        </a:p>
      </dgm:t>
    </dgm:pt>
    <dgm:pt modelId="{EFB7F7BC-1349-4CC9-A472-F24B891F0DB6}" type="sibTrans" cxnId="{926B770F-9E52-4545-A276-747C7C30B6EB}">
      <dgm:prSet/>
      <dgm:spPr/>
      <dgm:t>
        <a:bodyPr/>
        <a:lstStyle/>
        <a:p>
          <a:endParaRPr lang="en-GB"/>
        </a:p>
      </dgm:t>
    </dgm:pt>
    <dgm:pt modelId="{5726868A-F010-4463-AD4B-037CBDEF93B2}">
      <dgm:prSet phldrT="[Text]" custT="1"/>
      <dgm:spPr>
        <a:ln w="3175">
          <a:solidFill>
            <a:schemeClr val="accent1"/>
          </a:solidFill>
        </a:ln>
      </dgm:spPr>
      <dgm:t>
        <a:bodyPr/>
        <a:lstStyle/>
        <a:p>
          <a:pPr>
            <a:buNone/>
          </a:pPr>
          <a:r>
            <a:rPr lang="it-IT" sz="1800">
              <a:solidFill>
                <a:schemeClr val="accent1">
                  <a:lumMod val="75000"/>
                </a:schemeClr>
              </a:solidFill>
            </a:rPr>
            <a:t>Introduction:</a:t>
          </a:r>
          <a:endParaRPr lang="en-GB" sz="1800">
            <a:solidFill>
              <a:schemeClr val="accent1">
                <a:lumMod val="75000"/>
              </a:schemeClr>
            </a:solidFill>
          </a:endParaRPr>
        </a:p>
      </dgm:t>
    </dgm:pt>
    <dgm:pt modelId="{55EE71BA-A5E9-462D-8262-16FACA820669}" type="parTrans" cxnId="{1170441B-4EBA-4FBB-87B8-D443893EECEA}">
      <dgm:prSet/>
      <dgm:spPr/>
      <dgm:t>
        <a:bodyPr/>
        <a:lstStyle/>
        <a:p>
          <a:endParaRPr lang="en-GB"/>
        </a:p>
      </dgm:t>
    </dgm:pt>
    <dgm:pt modelId="{06747FC4-F8C7-4511-B5D6-B4D32C84547A}" type="sibTrans" cxnId="{1170441B-4EBA-4FBB-87B8-D443893EECEA}">
      <dgm:prSet/>
      <dgm:spPr/>
      <dgm:t>
        <a:bodyPr/>
        <a:lstStyle/>
        <a:p>
          <a:endParaRPr lang="en-GB"/>
        </a:p>
      </dgm:t>
    </dgm:pt>
    <dgm:pt modelId="{A1375F9C-4F65-44C4-A821-9AD70BC05633}">
      <dgm:prSet phldrT="[Text]"/>
      <dgm:spPr/>
      <dgm:t>
        <a:bodyPr/>
        <a:lstStyle/>
        <a:p>
          <a:r>
            <a:rPr lang="it-IT"/>
            <a:t>2</a:t>
          </a:r>
          <a:endParaRPr lang="en-GB"/>
        </a:p>
      </dgm:t>
    </dgm:pt>
    <dgm:pt modelId="{48CAC405-E27E-4828-B0E2-2CF3DACC24C5}" type="parTrans" cxnId="{9905C733-11D1-4A03-96AF-DE321413B1EE}">
      <dgm:prSet/>
      <dgm:spPr/>
      <dgm:t>
        <a:bodyPr/>
        <a:lstStyle/>
        <a:p>
          <a:endParaRPr lang="en-GB"/>
        </a:p>
      </dgm:t>
    </dgm:pt>
    <dgm:pt modelId="{C31C4DB0-0582-4210-89DD-DD3661000659}" type="sibTrans" cxnId="{9905C733-11D1-4A03-96AF-DE321413B1EE}">
      <dgm:prSet/>
      <dgm:spPr/>
      <dgm:t>
        <a:bodyPr/>
        <a:lstStyle/>
        <a:p>
          <a:endParaRPr lang="en-GB"/>
        </a:p>
      </dgm:t>
    </dgm:pt>
    <dgm:pt modelId="{DCBA4DCE-EE20-470A-8F21-388E086E33E7}">
      <dgm:prSet phldrT="[Text]" custT="1"/>
      <dgm:spPr>
        <a:ln w="3175">
          <a:solidFill>
            <a:schemeClr val="accent1"/>
          </a:solidFill>
        </a:ln>
      </dgm:spPr>
      <dgm:t>
        <a:bodyPr/>
        <a:lstStyle/>
        <a:p>
          <a:pPr>
            <a:buNone/>
          </a:pPr>
          <a:r>
            <a:rPr lang="it-IT" sz="1800">
              <a:solidFill>
                <a:schemeClr val="accent1">
                  <a:lumMod val="75000"/>
                </a:schemeClr>
              </a:solidFill>
            </a:rPr>
            <a:t>Plasma Electrolytic Polishing (PEP) Overview:</a:t>
          </a:r>
          <a:endParaRPr lang="en-GB" sz="1800">
            <a:solidFill>
              <a:schemeClr val="accent1">
                <a:lumMod val="75000"/>
              </a:schemeClr>
            </a:solidFill>
          </a:endParaRPr>
        </a:p>
      </dgm:t>
    </dgm:pt>
    <dgm:pt modelId="{9202975E-0E3E-413F-9EA8-053109DE5099}" type="parTrans" cxnId="{B5C5FB60-9A5D-46EB-B3F4-A35E533F7CAE}">
      <dgm:prSet/>
      <dgm:spPr/>
      <dgm:t>
        <a:bodyPr/>
        <a:lstStyle/>
        <a:p>
          <a:endParaRPr lang="en-GB"/>
        </a:p>
      </dgm:t>
    </dgm:pt>
    <dgm:pt modelId="{538F6CFF-B2E1-4F66-8510-A40D6B5CDBC6}" type="sibTrans" cxnId="{B5C5FB60-9A5D-46EB-B3F4-A35E533F7CAE}">
      <dgm:prSet/>
      <dgm:spPr/>
      <dgm:t>
        <a:bodyPr/>
        <a:lstStyle/>
        <a:p>
          <a:endParaRPr lang="en-GB"/>
        </a:p>
      </dgm:t>
    </dgm:pt>
    <dgm:pt modelId="{561B2BC5-4399-4F04-88A2-8D7ABD56023E}">
      <dgm:prSet phldrT="[Text]"/>
      <dgm:spPr>
        <a:ln w="3175">
          <a:solidFill>
            <a:schemeClr val="accent1"/>
          </a:solidFill>
        </a:ln>
      </dgm:spPr>
      <dgm:t>
        <a:bodyPr/>
        <a:lstStyle/>
        <a:p>
          <a:pPr>
            <a:buNone/>
          </a:pPr>
          <a:r>
            <a:rPr lang="it-IT" sz="1500">
              <a:solidFill>
                <a:schemeClr val="accent1">
                  <a:lumMod val="75000"/>
                </a:schemeClr>
              </a:solidFill>
            </a:rPr>
            <a:t>	</a:t>
          </a:r>
          <a:r>
            <a:rPr lang="it-IT" sz="1500" err="1">
              <a:solidFill>
                <a:schemeClr val="accent1">
                  <a:lumMod val="75000"/>
                </a:schemeClr>
              </a:solidFill>
            </a:rPr>
            <a:t>What</a:t>
          </a:r>
          <a:r>
            <a:rPr lang="it-IT" sz="1500">
              <a:solidFill>
                <a:schemeClr val="accent1">
                  <a:lumMod val="75000"/>
                </a:schemeClr>
              </a:solidFill>
            </a:rPr>
            <a:t> PEP </a:t>
          </a:r>
          <a:r>
            <a:rPr lang="it-IT" sz="1500" err="1">
              <a:solidFill>
                <a:schemeClr val="accent1">
                  <a:lumMod val="75000"/>
                </a:schemeClr>
              </a:solidFill>
            </a:rPr>
            <a:t>is</a:t>
          </a:r>
          <a:r>
            <a:rPr lang="it-IT" sz="1500">
              <a:solidFill>
                <a:schemeClr val="accent1">
                  <a:lumMod val="75000"/>
                </a:schemeClr>
              </a:solidFill>
            </a:rPr>
            <a:t>, </a:t>
          </a:r>
          <a:r>
            <a:rPr lang="it-IT" sz="1500" err="1">
              <a:solidFill>
                <a:schemeClr val="accent1">
                  <a:lumMod val="75000"/>
                </a:schemeClr>
              </a:solidFill>
            </a:rPr>
            <a:t>how</a:t>
          </a:r>
          <a:r>
            <a:rPr lang="it-IT" sz="1500">
              <a:solidFill>
                <a:schemeClr val="accent1">
                  <a:lumMod val="75000"/>
                </a:schemeClr>
              </a:solidFill>
            </a:rPr>
            <a:t> </a:t>
          </a:r>
          <a:r>
            <a:rPr lang="it-IT" sz="1500" err="1">
              <a:solidFill>
                <a:schemeClr val="accent1">
                  <a:lumMod val="75000"/>
                </a:schemeClr>
              </a:solidFill>
            </a:rPr>
            <a:t>it</a:t>
          </a:r>
          <a:r>
            <a:rPr lang="it-IT" sz="1500">
              <a:solidFill>
                <a:schemeClr val="accent1">
                  <a:lumMod val="75000"/>
                </a:schemeClr>
              </a:solidFill>
            </a:rPr>
            <a:t> works, and </a:t>
          </a:r>
          <a:r>
            <a:rPr lang="it-IT" sz="1500" err="1">
              <a:solidFill>
                <a:schemeClr val="accent1">
                  <a:lumMod val="75000"/>
                </a:schemeClr>
              </a:solidFill>
            </a:rPr>
            <a:t>its</a:t>
          </a:r>
          <a:r>
            <a:rPr lang="it-IT" sz="1500">
              <a:solidFill>
                <a:schemeClr val="accent1">
                  <a:lumMod val="75000"/>
                </a:schemeClr>
              </a:solidFill>
            </a:rPr>
            <a:t> </a:t>
          </a:r>
          <a:r>
            <a:rPr lang="it-IT" sz="1500" err="1">
              <a:solidFill>
                <a:schemeClr val="accent1">
                  <a:lumMod val="75000"/>
                </a:schemeClr>
              </a:solidFill>
            </a:rPr>
            <a:t>unique</a:t>
          </a:r>
          <a:r>
            <a:rPr lang="it-IT" sz="1500">
              <a:solidFill>
                <a:schemeClr val="accent1">
                  <a:lumMod val="75000"/>
                </a:schemeClr>
              </a:solidFill>
            </a:rPr>
            <a:t> </a:t>
          </a:r>
          <a:r>
            <a:rPr lang="it-IT" sz="1500" err="1">
              <a:solidFill>
                <a:schemeClr val="accent1">
                  <a:lumMod val="75000"/>
                </a:schemeClr>
              </a:solidFill>
            </a:rPr>
            <a:t>advantages</a:t>
          </a:r>
          <a:r>
            <a:rPr lang="it-IT" sz="1500">
              <a:solidFill>
                <a:schemeClr val="accent1">
                  <a:lumMod val="75000"/>
                </a:schemeClr>
              </a:solidFill>
            </a:rPr>
            <a:t> for AM</a:t>
          </a:r>
          <a:endParaRPr lang="en-GB" sz="1500">
            <a:solidFill>
              <a:schemeClr val="accent1">
                <a:lumMod val="75000"/>
              </a:schemeClr>
            </a:solidFill>
          </a:endParaRPr>
        </a:p>
      </dgm:t>
    </dgm:pt>
    <dgm:pt modelId="{72DD8BB7-7E3B-4446-B5C0-89540EFA4EDF}" type="parTrans" cxnId="{F03D095C-5224-4DF8-8CCF-AD5EF93AC841}">
      <dgm:prSet/>
      <dgm:spPr/>
      <dgm:t>
        <a:bodyPr/>
        <a:lstStyle/>
        <a:p>
          <a:endParaRPr lang="en-GB"/>
        </a:p>
      </dgm:t>
    </dgm:pt>
    <dgm:pt modelId="{61F6EB7C-51DF-449F-AF2B-59B6096A8400}" type="sibTrans" cxnId="{F03D095C-5224-4DF8-8CCF-AD5EF93AC841}">
      <dgm:prSet/>
      <dgm:spPr/>
      <dgm:t>
        <a:bodyPr/>
        <a:lstStyle/>
        <a:p>
          <a:endParaRPr lang="en-GB"/>
        </a:p>
      </dgm:t>
    </dgm:pt>
    <dgm:pt modelId="{EFF97D9A-8E6B-4210-9F8E-4C543C3C4A72}">
      <dgm:prSet phldrT="[Text]"/>
      <dgm:spPr/>
      <dgm:t>
        <a:bodyPr/>
        <a:lstStyle/>
        <a:p>
          <a:r>
            <a:rPr lang="it-IT"/>
            <a:t>3</a:t>
          </a:r>
          <a:endParaRPr lang="en-GB"/>
        </a:p>
      </dgm:t>
    </dgm:pt>
    <dgm:pt modelId="{2E479FED-E477-4E3C-9970-96CDC3B056C6}" type="parTrans" cxnId="{3AC0EBCD-D6A3-4B7E-835E-50FC2866A34E}">
      <dgm:prSet/>
      <dgm:spPr/>
      <dgm:t>
        <a:bodyPr/>
        <a:lstStyle/>
        <a:p>
          <a:endParaRPr lang="en-GB"/>
        </a:p>
      </dgm:t>
    </dgm:pt>
    <dgm:pt modelId="{A29E1934-EF85-4321-A123-F422AEACAF23}" type="sibTrans" cxnId="{3AC0EBCD-D6A3-4B7E-835E-50FC2866A34E}">
      <dgm:prSet/>
      <dgm:spPr/>
      <dgm:t>
        <a:bodyPr/>
        <a:lstStyle/>
        <a:p>
          <a:endParaRPr lang="en-GB"/>
        </a:p>
      </dgm:t>
    </dgm:pt>
    <dgm:pt modelId="{EFFEE36C-01F3-4CDD-AFFC-A1C6B06F4322}">
      <dgm:prSet phldrT="[Text]" custT="1"/>
      <dgm:spPr>
        <a:ln w="3175">
          <a:solidFill>
            <a:schemeClr val="accent1"/>
          </a:solidFill>
        </a:ln>
      </dgm:spPr>
      <dgm:t>
        <a:bodyPr/>
        <a:lstStyle/>
        <a:p>
          <a:pPr>
            <a:buNone/>
          </a:pPr>
          <a:r>
            <a:rPr lang="it-IT" sz="1800" err="1">
              <a:solidFill>
                <a:schemeClr val="accent1">
                  <a:lumMod val="75000"/>
                </a:schemeClr>
              </a:solidFill>
            </a:rPr>
            <a:t>Experimental</a:t>
          </a:r>
          <a:r>
            <a:rPr lang="it-IT" sz="1800">
              <a:solidFill>
                <a:schemeClr val="accent1">
                  <a:lumMod val="75000"/>
                </a:schemeClr>
              </a:solidFill>
            </a:rPr>
            <a:t> Workflow:</a:t>
          </a:r>
          <a:endParaRPr lang="en-GB" sz="1800">
            <a:solidFill>
              <a:schemeClr val="accent1">
                <a:lumMod val="75000"/>
              </a:schemeClr>
            </a:solidFill>
          </a:endParaRPr>
        </a:p>
      </dgm:t>
    </dgm:pt>
    <dgm:pt modelId="{23059A32-2D19-48CE-B060-CBEF8B52B94E}" type="parTrans" cxnId="{B885C9EB-0A09-4DCF-8735-D6A8FCF08FDF}">
      <dgm:prSet/>
      <dgm:spPr/>
      <dgm:t>
        <a:bodyPr/>
        <a:lstStyle/>
        <a:p>
          <a:endParaRPr lang="en-GB"/>
        </a:p>
      </dgm:t>
    </dgm:pt>
    <dgm:pt modelId="{CF498C0E-91ED-4C6A-A3D3-C5C333FC6450}" type="sibTrans" cxnId="{B885C9EB-0A09-4DCF-8735-D6A8FCF08FDF}">
      <dgm:prSet/>
      <dgm:spPr/>
      <dgm:t>
        <a:bodyPr/>
        <a:lstStyle/>
        <a:p>
          <a:endParaRPr lang="en-GB"/>
        </a:p>
      </dgm:t>
    </dgm:pt>
    <dgm:pt modelId="{21AACB7B-2F52-4DD7-98B1-11E21EB58BDD}">
      <dgm:prSet phldrT="[Text]"/>
      <dgm:spPr>
        <a:ln w="3175">
          <a:solidFill>
            <a:schemeClr val="accent1"/>
          </a:solidFill>
        </a:ln>
      </dgm:spPr>
      <dgm:t>
        <a:bodyPr/>
        <a:lstStyle/>
        <a:p>
          <a:pPr>
            <a:buNone/>
          </a:pPr>
          <a:r>
            <a:rPr lang="it-IT" sz="1500">
              <a:solidFill>
                <a:schemeClr val="accent1">
                  <a:lumMod val="75000"/>
                </a:schemeClr>
              </a:solidFill>
            </a:rPr>
            <a:t>	From part design to </a:t>
          </a:r>
          <a:r>
            <a:rPr lang="it-IT" sz="1500" err="1">
              <a:solidFill>
                <a:schemeClr val="accent1">
                  <a:lumMod val="75000"/>
                </a:schemeClr>
              </a:solidFill>
            </a:rPr>
            <a:t>final</a:t>
          </a:r>
          <a:r>
            <a:rPr lang="it-IT" sz="1500">
              <a:solidFill>
                <a:schemeClr val="accent1">
                  <a:lumMod val="75000"/>
                </a:schemeClr>
              </a:solidFill>
            </a:rPr>
            <a:t> part surface </a:t>
          </a:r>
          <a:r>
            <a:rPr lang="it-IT" sz="1500" err="1">
              <a:solidFill>
                <a:schemeClr val="accent1">
                  <a:lumMod val="75000"/>
                </a:schemeClr>
              </a:solidFill>
            </a:rPr>
            <a:t>finishing</a:t>
          </a:r>
          <a:r>
            <a:rPr lang="it-IT" sz="1500">
              <a:solidFill>
                <a:schemeClr val="accent1">
                  <a:lumMod val="75000"/>
                </a:schemeClr>
              </a:solidFill>
            </a:rPr>
            <a:t> - PEP </a:t>
          </a:r>
          <a:endParaRPr lang="en-GB" sz="1500">
            <a:solidFill>
              <a:schemeClr val="accent1">
                <a:lumMod val="75000"/>
              </a:schemeClr>
            </a:solidFill>
          </a:endParaRPr>
        </a:p>
      </dgm:t>
    </dgm:pt>
    <dgm:pt modelId="{5D888487-02DE-406C-A948-1001F1109FAC}" type="parTrans" cxnId="{09CFB1CC-8CDF-43C0-AE52-0F0828097FCD}">
      <dgm:prSet/>
      <dgm:spPr/>
      <dgm:t>
        <a:bodyPr/>
        <a:lstStyle/>
        <a:p>
          <a:endParaRPr lang="en-GB"/>
        </a:p>
      </dgm:t>
    </dgm:pt>
    <dgm:pt modelId="{B6F45757-ECE0-4213-B4A9-E45D411383F1}" type="sibTrans" cxnId="{09CFB1CC-8CDF-43C0-AE52-0F0828097FCD}">
      <dgm:prSet/>
      <dgm:spPr/>
      <dgm:t>
        <a:bodyPr/>
        <a:lstStyle/>
        <a:p>
          <a:endParaRPr lang="en-GB"/>
        </a:p>
      </dgm:t>
    </dgm:pt>
    <dgm:pt modelId="{A4201740-403C-4DC1-BCBD-75F8ED9870D9}">
      <dgm:prSet/>
      <dgm:spPr/>
      <dgm:t>
        <a:bodyPr/>
        <a:lstStyle/>
        <a:p>
          <a:r>
            <a:rPr lang="it-IT"/>
            <a:t>4</a:t>
          </a:r>
          <a:endParaRPr lang="en-GB"/>
        </a:p>
      </dgm:t>
    </dgm:pt>
    <dgm:pt modelId="{ADCA0D27-2741-4258-9AEC-7821ABD270A7}" type="parTrans" cxnId="{AF6DE382-5B69-43AF-A4AA-EAAF50C8EF55}">
      <dgm:prSet/>
      <dgm:spPr/>
      <dgm:t>
        <a:bodyPr/>
        <a:lstStyle/>
        <a:p>
          <a:endParaRPr lang="en-GB"/>
        </a:p>
      </dgm:t>
    </dgm:pt>
    <dgm:pt modelId="{B91567DA-0056-41E7-B4D7-23D7DE61BE02}" type="sibTrans" cxnId="{AF6DE382-5B69-43AF-A4AA-EAAF50C8EF55}">
      <dgm:prSet/>
      <dgm:spPr/>
      <dgm:t>
        <a:bodyPr/>
        <a:lstStyle/>
        <a:p>
          <a:endParaRPr lang="en-GB"/>
        </a:p>
      </dgm:t>
    </dgm:pt>
    <dgm:pt modelId="{700BEF35-1475-4958-810B-9AAE36645689}">
      <dgm:prSet/>
      <dgm:spPr/>
      <dgm:t>
        <a:bodyPr/>
        <a:lstStyle/>
        <a:p>
          <a:r>
            <a:rPr lang="it-IT"/>
            <a:t>5</a:t>
          </a:r>
          <a:endParaRPr lang="en-GB"/>
        </a:p>
      </dgm:t>
    </dgm:pt>
    <dgm:pt modelId="{A28B2F2F-1B04-4573-A8E4-98740628896E}" type="parTrans" cxnId="{24CE5FD8-0AC2-4D52-B975-3A124A58753D}">
      <dgm:prSet/>
      <dgm:spPr/>
      <dgm:t>
        <a:bodyPr/>
        <a:lstStyle/>
        <a:p>
          <a:endParaRPr lang="en-GB"/>
        </a:p>
      </dgm:t>
    </dgm:pt>
    <dgm:pt modelId="{CF69F8BF-6FCB-40A9-9A6C-3ACC9CE6B752}" type="sibTrans" cxnId="{24CE5FD8-0AC2-4D52-B975-3A124A58753D}">
      <dgm:prSet/>
      <dgm:spPr/>
      <dgm:t>
        <a:bodyPr/>
        <a:lstStyle/>
        <a:p>
          <a:endParaRPr lang="en-GB"/>
        </a:p>
      </dgm:t>
    </dgm:pt>
    <dgm:pt modelId="{26D55E7D-F3C5-4D21-B4A9-B57D2FDA3747}">
      <dgm:prSet/>
      <dgm:spPr/>
      <dgm:t>
        <a:bodyPr/>
        <a:lstStyle/>
        <a:p>
          <a:r>
            <a:rPr lang="it-IT"/>
            <a:t>6</a:t>
          </a:r>
          <a:endParaRPr lang="en-GB"/>
        </a:p>
      </dgm:t>
    </dgm:pt>
    <dgm:pt modelId="{3C636B47-B3B7-4D96-812C-2DE26D14FC57}" type="parTrans" cxnId="{104F2729-B4F8-4E3B-8000-DB8E20B7DB1A}">
      <dgm:prSet/>
      <dgm:spPr/>
      <dgm:t>
        <a:bodyPr/>
        <a:lstStyle/>
        <a:p>
          <a:endParaRPr lang="en-GB"/>
        </a:p>
      </dgm:t>
    </dgm:pt>
    <dgm:pt modelId="{16D90DED-4ECD-4F3B-9813-B22E4281D92A}" type="sibTrans" cxnId="{104F2729-B4F8-4E3B-8000-DB8E20B7DB1A}">
      <dgm:prSet/>
      <dgm:spPr/>
      <dgm:t>
        <a:bodyPr/>
        <a:lstStyle/>
        <a:p>
          <a:endParaRPr lang="en-GB"/>
        </a:p>
      </dgm:t>
    </dgm:pt>
    <dgm:pt modelId="{8163FA0E-F60B-48D5-86C0-A67AF26449D0}">
      <dgm:prSet phldrT="[Text]"/>
      <dgm:spPr>
        <a:ln w="3175">
          <a:solidFill>
            <a:schemeClr val="accent1"/>
          </a:solidFill>
        </a:ln>
      </dgm:spPr>
      <dgm:t>
        <a:bodyPr/>
        <a:lstStyle/>
        <a:p>
          <a:pPr>
            <a:buNone/>
          </a:pPr>
          <a:r>
            <a:rPr lang="it-IT" sz="1500">
              <a:solidFill>
                <a:schemeClr val="accent1">
                  <a:lumMod val="75000"/>
                </a:schemeClr>
              </a:solidFill>
            </a:rPr>
            <a:t>	Challenges in post-processing AM parts and </a:t>
          </a:r>
          <a:r>
            <a:rPr lang="it-IT" sz="1500" err="1">
              <a:solidFill>
                <a:schemeClr val="accent1">
                  <a:lumMod val="75000"/>
                </a:schemeClr>
              </a:solidFill>
            </a:rPr>
            <a:t>need</a:t>
          </a:r>
          <a:r>
            <a:rPr lang="it-IT" sz="1500">
              <a:solidFill>
                <a:schemeClr val="accent1">
                  <a:lumMod val="75000"/>
                </a:schemeClr>
              </a:solidFill>
            </a:rPr>
            <a:t> for </a:t>
          </a:r>
          <a:r>
            <a:rPr lang="it-IT" sz="1500" err="1">
              <a:solidFill>
                <a:schemeClr val="accent1">
                  <a:lumMod val="75000"/>
                </a:schemeClr>
              </a:solidFill>
            </a:rPr>
            <a:t>improved</a:t>
          </a:r>
          <a:r>
            <a:rPr lang="it-IT" sz="1500">
              <a:solidFill>
                <a:schemeClr val="accent1">
                  <a:lumMod val="75000"/>
                </a:schemeClr>
              </a:solidFill>
            </a:rPr>
            <a:t> surface </a:t>
          </a:r>
          <a:r>
            <a:rPr lang="it-IT" sz="1500" err="1">
              <a:solidFill>
                <a:schemeClr val="accent1">
                  <a:lumMod val="75000"/>
                </a:schemeClr>
              </a:solidFill>
            </a:rPr>
            <a:t>quality</a:t>
          </a:r>
          <a:r>
            <a:rPr lang="it-IT" sz="1500">
              <a:solidFill>
                <a:schemeClr val="accent1">
                  <a:lumMod val="75000"/>
                </a:schemeClr>
              </a:solidFill>
            </a:rPr>
            <a:t>.</a:t>
          </a:r>
          <a:endParaRPr lang="en-GB" sz="1500">
            <a:solidFill>
              <a:schemeClr val="accent1">
                <a:lumMod val="75000"/>
              </a:schemeClr>
            </a:solidFill>
          </a:endParaRPr>
        </a:p>
      </dgm:t>
    </dgm:pt>
    <dgm:pt modelId="{C21827C5-81EB-435C-B08C-84B54DA31A06}" type="parTrans" cxnId="{B9E05CE1-C7CF-4E8C-9EA0-98F1F5B438E9}">
      <dgm:prSet/>
      <dgm:spPr/>
      <dgm:t>
        <a:bodyPr/>
        <a:lstStyle/>
        <a:p>
          <a:endParaRPr lang="en-GB"/>
        </a:p>
      </dgm:t>
    </dgm:pt>
    <dgm:pt modelId="{F5F7EBCA-0624-44B1-8E3D-9C2424CCCA50}" type="sibTrans" cxnId="{B9E05CE1-C7CF-4E8C-9EA0-98F1F5B438E9}">
      <dgm:prSet/>
      <dgm:spPr/>
      <dgm:t>
        <a:bodyPr/>
        <a:lstStyle/>
        <a:p>
          <a:endParaRPr lang="en-GB"/>
        </a:p>
      </dgm:t>
    </dgm:pt>
    <dgm:pt modelId="{32635E5D-EC2E-4A8F-9EAC-8FD1E4EBC9F7}">
      <dgm:prSet custT="1"/>
      <dgm:spPr>
        <a:ln w="3175">
          <a:solidFill>
            <a:schemeClr val="accent1"/>
          </a:solidFill>
        </a:ln>
      </dgm:spPr>
      <dgm:t>
        <a:bodyPr/>
        <a:lstStyle/>
        <a:p>
          <a:pPr>
            <a:buNone/>
          </a:pPr>
          <a:r>
            <a:rPr lang="it-IT" sz="1800">
              <a:solidFill>
                <a:schemeClr val="accent1">
                  <a:lumMod val="75000"/>
                </a:schemeClr>
              </a:solidFill>
            </a:rPr>
            <a:t>Case Studies: PEP </a:t>
          </a:r>
          <a:r>
            <a:rPr lang="it-IT" sz="1800" err="1">
              <a:solidFill>
                <a:schemeClr val="accent1">
                  <a:lumMod val="75000"/>
                </a:schemeClr>
              </a:solidFill>
            </a:rPr>
            <a:t>effects</a:t>
          </a:r>
          <a:r>
            <a:rPr lang="it-IT" sz="1800">
              <a:solidFill>
                <a:schemeClr val="accent1">
                  <a:lumMod val="75000"/>
                </a:schemeClr>
              </a:solidFill>
            </a:rPr>
            <a:t> on 5 AM parts</a:t>
          </a:r>
          <a:endParaRPr lang="en-GB" sz="1800">
            <a:solidFill>
              <a:schemeClr val="accent1">
                <a:lumMod val="75000"/>
              </a:schemeClr>
            </a:solidFill>
          </a:endParaRPr>
        </a:p>
      </dgm:t>
    </dgm:pt>
    <dgm:pt modelId="{EED1E57A-D821-49CF-AE5B-6C8C6C7A12BD}" type="parTrans" cxnId="{FBB0248A-A2D9-4FD1-A592-32E35B780067}">
      <dgm:prSet/>
      <dgm:spPr/>
      <dgm:t>
        <a:bodyPr/>
        <a:lstStyle/>
        <a:p>
          <a:endParaRPr lang="en-GB"/>
        </a:p>
      </dgm:t>
    </dgm:pt>
    <dgm:pt modelId="{BAA0047D-E610-448E-9FE2-B6BED8992960}" type="sibTrans" cxnId="{FBB0248A-A2D9-4FD1-A592-32E35B780067}">
      <dgm:prSet/>
      <dgm:spPr/>
      <dgm:t>
        <a:bodyPr/>
        <a:lstStyle/>
        <a:p>
          <a:endParaRPr lang="en-GB"/>
        </a:p>
      </dgm:t>
    </dgm:pt>
    <dgm:pt modelId="{C12F89FF-7A92-46B1-98E2-F6ED2782727A}">
      <dgm:prSet/>
      <dgm:spPr>
        <a:ln w="3175">
          <a:solidFill>
            <a:schemeClr val="accent1"/>
          </a:solidFill>
        </a:ln>
      </dgm:spPr>
      <dgm:t>
        <a:bodyPr/>
        <a:lstStyle/>
        <a:p>
          <a:pPr>
            <a:buNone/>
          </a:pPr>
          <a:r>
            <a:rPr lang="it-IT" sz="1500">
              <a:solidFill>
                <a:schemeClr val="accent1">
                  <a:lumMod val="75000"/>
                </a:schemeClr>
              </a:solidFill>
            </a:rPr>
            <a:t>	</a:t>
          </a:r>
          <a:r>
            <a:rPr lang="it-IT" sz="1500" err="1">
              <a:solidFill>
                <a:schemeClr val="accent1">
                  <a:lumMod val="75000"/>
                </a:schemeClr>
              </a:solidFill>
            </a:rPr>
            <a:t>Process</a:t>
          </a:r>
          <a:r>
            <a:rPr lang="it-IT" sz="1500">
              <a:solidFill>
                <a:schemeClr val="accent1">
                  <a:lumMod val="75000"/>
                </a:schemeClr>
              </a:solidFill>
            </a:rPr>
            <a:t> </a:t>
          </a:r>
          <a:r>
            <a:rPr lang="it-IT" sz="1500" err="1">
              <a:solidFill>
                <a:schemeClr val="accent1">
                  <a:lumMod val="75000"/>
                </a:schemeClr>
              </a:solidFill>
            </a:rPr>
            <a:t>description</a:t>
          </a:r>
          <a:r>
            <a:rPr lang="it-IT" sz="1500">
              <a:solidFill>
                <a:schemeClr val="accent1">
                  <a:lumMod val="75000"/>
                </a:schemeClr>
              </a:solidFill>
            </a:rPr>
            <a:t> &amp; Results of </a:t>
          </a:r>
          <a:r>
            <a:rPr lang="it-IT" sz="1500" err="1">
              <a:solidFill>
                <a:schemeClr val="accent1">
                  <a:lumMod val="75000"/>
                </a:schemeClr>
              </a:solidFill>
            </a:rPr>
            <a:t>PEPed</a:t>
          </a:r>
          <a:r>
            <a:rPr lang="it-IT" sz="1500">
              <a:solidFill>
                <a:schemeClr val="accent1">
                  <a:lumMod val="75000"/>
                </a:schemeClr>
              </a:solidFill>
            </a:rPr>
            <a:t> parts</a:t>
          </a:r>
          <a:endParaRPr lang="en-GB" sz="1500">
            <a:solidFill>
              <a:schemeClr val="accent1">
                <a:lumMod val="75000"/>
              </a:schemeClr>
            </a:solidFill>
          </a:endParaRPr>
        </a:p>
      </dgm:t>
    </dgm:pt>
    <dgm:pt modelId="{12DC96E6-E8CB-450B-9D1E-F593055C32AD}" type="parTrans" cxnId="{728F0582-F096-420D-91C5-E4CE4E57C29A}">
      <dgm:prSet/>
      <dgm:spPr/>
      <dgm:t>
        <a:bodyPr/>
        <a:lstStyle/>
        <a:p>
          <a:endParaRPr lang="en-GB"/>
        </a:p>
      </dgm:t>
    </dgm:pt>
    <dgm:pt modelId="{673FA47B-7AAA-46F2-90E6-34BEFCDEDB6A}" type="sibTrans" cxnId="{728F0582-F096-420D-91C5-E4CE4E57C29A}">
      <dgm:prSet/>
      <dgm:spPr/>
      <dgm:t>
        <a:bodyPr/>
        <a:lstStyle/>
        <a:p>
          <a:endParaRPr lang="en-GB"/>
        </a:p>
      </dgm:t>
    </dgm:pt>
    <dgm:pt modelId="{0CE205E4-2AB3-4F99-9611-88755F940BE3}">
      <dgm:prSet custT="1"/>
      <dgm:spPr>
        <a:ln w="3175">
          <a:solidFill>
            <a:schemeClr val="accent1"/>
          </a:solidFill>
        </a:ln>
      </dgm:spPr>
      <dgm:t>
        <a:bodyPr/>
        <a:lstStyle/>
        <a:p>
          <a:pPr>
            <a:buNone/>
          </a:pPr>
          <a:r>
            <a:rPr lang="it-IT" sz="1800">
              <a:solidFill>
                <a:schemeClr val="accent1">
                  <a:lumMod val="75000"/>
                </a:schemeClr>
              </a:solidFill>
            </a:rPr>
            <a:t>Comparative </a:t>
          </a:r>
          <a:r>
            <a:rPr lang="it-IT" sz="1800" err="1">
              <a:solidFill>
                <a:schemeClr val="accent1">
                  <a:lumMod val="75000"/>
                </a:schemeClr>
              </a:solidFill>
            </a:rPr>
            <a:t>Summary</a:t>
          </a:r>
          <a:r>
            <a:rPr lang="it-IT" sz="1800">
              <a:solidFill>
                <a:schemeClr val="accent1">
                  <a:lumMod val="75000"/>
                </a:schemeClr>
              </a:solidFill>
            </a:rPr>
            <a:t> of Results:</a:t>
          </a:r>
          <a:endParaRPr lang="en-GB" sz="1800">
            <a:solidFill>
              <a:schemeClr val="accent1">
                <a:lumMod val="75000"/>
              </a:schemeClr>
            </a:solidFill>
          </a:endParaRPr>
        </a:p>
      </dgm:t>
    </dgm:pt>
    <dgm:pt modelId="{ECB5FC75-4476-450C-BC94-9E32593411FE}" type="parTrans" cxnId="{30541FE4-3D0B-4AE4-8D36-2A45F945C906}">
      <dgm:prSet/>
      <dgm:spPr/>
      <dgm:t>
        <a:bodyPr/>
        <a:lstStyle/>
        <a:p>
          <a:endParaRPr lang="en-GB"/>
        </a:p>
      </dgm:t>
    </dgm:pt>
    <dgm:pt modelId="{DF1D370C-8B5A-4CCA-8FAA-8AE8FDC473AE}" type="sibTrans" cxnId="{30541FE4-3D0B-4AE4-8D36-2A45F945C906}">
      <dgm:prSet/>
      <dgm:spPr/>
      <dgm:t>
        <a:bodyPr/>
        <a:lstStyle/>
        <a:p>
          <a:endParaRPr lang="en-GB"/>
        </a:p>
      </dgm:t>
    </dgm:pt>
    <dgm:pt modelId="{E9B35482-C307-4CF8-943F-640085502AF3}">
      <dgm:prSet/>
      <dgm:spPr>
        <a:ln w="3175">
          <a:solidFill>
            <a:schemeClr val="accent1"/>
          </a:solidFill>
        </a:ln>
      </dgm:spPr>
      <dgm:t>
        <a:bodyPr/>
        <a:lstStyle/>
        <a:p>
          <a:pPr>
            <a:buNone/>
          </a:pPr>
          <a:r>
            <a:rPr lang="it-IT" sz="1500">
              <a:solidFill>
                <a:schemeClr val="accent1">
                  <a:lumMod val="75000"/>
                </a:schemeClr>
              </a:solidFill>
            </a:rPr>
            <a:t>	Quantitative Before &amp; After </a:t>
          </a:r>
          <a:r>
            <a:rPr lang="it-IT" sz="1500" err="1">
              <a:solidFill>
                <a:schemeClr val="accent1">
                  <a:lumMod val="75000"/>
                </a:schemeClr>
              </a:solidFill>
            </a:rPr>
            <a:t>Metrics</a:t>
          </a:r>
          <a:r>
            <a:rPr lang="it-IT" sz="1500">
              <a:solidFill>
                <a:schemeClr val="accent1">
                  <a:lumMod val="75000"/>
                </a:schemeClr>
              </a:solidFill>
            </a:rPr>
            <a:t> </a:t>
          </a:r>
          <a:r>
            <a:rPr lang="it-IT" sz="1500" err="1">
              <a:solidFill>
                <a:schemeClr val="accent1">
                  <a:lumMod val="75000"/>
                </a:schemeClr>
              </a:solidFill>
            </a:rPr>
            <a:t>across</a:t>
          </a:r>
          <a:r>
            <a:rPr lang="it-IT" sz="1500">
              <a:solidFill>
                <a:schemeClr val="accent1">
                  <a:lumMod val="75000"/>
                </a:schemeClr>
              </a:solidFill>
            </a:rPr>
            <a:t> </a:t>
          </a:r>
          <a:r>
            <a:rPr lang="it-IT" sz="1500" err="1">
              <a:solidFill>
                <a:schemeClr val="accent1">
                  <a:lumMod val="75000"/>
                </a:schemeClr>
              </a:solidFill>
            </a:rPr>
            <a:t>all</a:t>
          </a:r>
          <a:r>
            <a:rPr lang="it-IT" sz="1500">
              <a:solidFill>
                <a:schemeClr val="accent1">
                  <a:lumMod val="75000"/>
                </a:schemeClr>
              </a:solidFill>
            </a:rPr>
            <a:t> parts</a:t>
          </a:r>
          <a:endParaRPr lang="en-GB" sz="1500">
            <a:solidFill>
              <a:schemeClr val="accent1">
                <a:lumMod val="75000"/>
              </a:schemeClr>
            </a:solidFill>
          </a:endParaRPr>
        </a:p>
      </dgm:t>
    </dgm:pt>
    <dgm:pt modelId="{FB28B3BB-CE8E-4D81-AFE8-42F6A626ECAD}" type="parTrans" cxnId="{5E50A715-B619-4F99-A4A3-9E865FDEFE0D}">
      <dgm:prSet/>
      <dgm:spPr/>
      <dgm:t>
        <a:bodyPr/>
        <a:lstStyle/>
        <a:p>
          <a:endParaRPr lang="en-GB"/>
        </a:p>
      </dgm:t>
    </dgm:pt>
    <dgm:pt modelId="{6330A0CC-B777-4824-8CC3-6DC3B99C0B88}" type="sibTrans" cxnId="{5E50A715-B619-4F99-A4A3-9E865FDEFE0D}">
      <dgm:prSet/>
      <dgm:spPr/>
      <dgm:t>
        <a:bodyPr/>
        <a:lstStyle/>
        <a:p>
          <a:endParaRPr lang="en-GB"/>
        </a:p>
      </dgm:t>
    </dgm:pt>
    <dgm:pt modelId="{5A4F7CE8-528B-473A-A5CB-D22C2FEE5426}">
      <dgm:prSet custT="1"/>
      <dgm:spPr>
        <a:ln w="3175">
          <a:solidFill>
            <a:schemeClr val="accent1"/>
          </a:solidFill>
        </a:ln>
      </dgm:spPr>
      <dgm:t>
        <a:bodyPr/>
        <a:lstStyle/>
        <a:p>
          <a:pPr>
            <a:buNone/>
          </a:pPr>
          <a:r>
            <a:rPr lang="it-IT" sz="1800" err="1">
              <a:solidFill>
                <a:schemeClr val="accent1">
                  <a:lumMod val="75000"/>
                </a:schemeClr>
              </a:solidFill>
            </a:rPr>
            <a:t>Conclusions</a:t>
          </a:r>
          <a:r>
            <a:rPr lang="it-IT" sz="1800">
              <a:solidFill>
                <a:schemeClr val="accent1">
                  <a:lumMod val="75000"/>
                </a:schemeClr>
              </a:solidFill>
            </a:rPr>
            <a:t>:</a:t>
          </a:r>
          <a:endParaRPr lang="en-GB" sz="1800">
            <a:solidFill>
              <a:schemeClr val="accent1">
                <a:lumMod val="75000"/>
              </a:schemeClr>
            </a:solidFill>
          </a:endParaRPr>
        </a:p>
      </dgm:t>
    </dgm:pt>
    <dgm:pt modelId="{A6A55BCA-0D6B-4C3D-8FB0-D0EFA105A3C4}" type="parTrans" cxnId="{4C079A79-76A7-4F1F-A857-738611681EEF}">
      <dgm:prSet/>
      <dgm:spPr/>
      <dgm:t>
        <a:bodyPr/>
        <a:lstStyle/>
        <a:p>
          <a:endParaRPr lang="en-GB"/>
        </a:p>
      </dgm:t>
    </dgm:pt>
    <dgm:pt modelId="{8C79AE46-144A-4676-9C64-5A6BFE8A3C69}" type="sibTrans" cxnId="{4C079A79-76A7-4F1F-A857-738611681EEF}">
      <dgm:prSet/>
      <dgm:spPr/>
      <dgm:t>
        <a:bodyPr/>
        <a:lstStyle/>
        <a:p>
          <a:endParaRPr lang="en-GB"/>
        </a:p>
      </dgm:t>
    </dgm:pt>
    <dgm:pt modelId="{28F7CF4A-6515-480A-8A3E-892BC2303DE2}">
      <dgm:prSet/>
      <dgm:spPr>
        <a:ln w="3175">
          <a:solidFill>
            <a:schemeClr val="accent1"/>
          </a:solidFill>
        </a:ln>
      </dgm:spPr>
      <dgm:t>
        <a:bodyPr/>
        <a:lstStyle/>
        <a:p>
          <a:pPr>
            <a:buNone/>
          </a:pPr>
          <a:r>
            <a:rPr lang="it-IT" sz="1500">
              <a:solidFill>
                <a:schemeClr val="accent1">
                  <a:lumMod val="75000"/>
                </a:schemeClr>
              </a:solidFill>
            </a:rPr>
            <a:t>	Key Takeaways, </a:t>
          </a:r>
          <a:r>
            <a:rPr lang="it-IT" sz="1500" err="1">
              <a:solidFill>
                <a:schemeClr val="accent1">
                  <a:lumMod val="75000"/>
                </a:schemeClr>
              </a:solidFill>
            </a:rPr>
            <a:t>Scalability</a:t>
          </a:r>
          <a:r>
            <a:rPr lang="it-IT" sz="1500">
              <a:solidFill>
                <a:schemeClr val="accent1">
                  <a:lumMod val="75000"/>
                </a:schemeClr>
              </a:solidFill>
            </a:rPr>
            <a:t> of PEP, and Future </a:t>
          </a:r>
          <a:r>
            <a:rPr lang="it-IT" sz="1500" err="1">
              <a:solidFill>
                <a:schemeClr val="accent1">
                  <a:lumMod val="75000"/>
                </a:schemeClr>
              </a:solidFill>
            </a:rPr>
            <a:t>Directions</a:t>
          </a:r>
          <a:endParaRPr lang="en-GB" sz="1500">
            <a:solidFill>
              <a:schemeClr val="accent1">
                <a:lumMod val="75000"/>
              </a:schemeClr>
            </a:solidFill>
          </a:endParaRPr>
        </a:p>
      </dgm:t>
    </dgm:pt>
    <dgm:pt modelId="{1FE2B1E8-CBBA-4B36-BE1A-71B56B574BEC}" type="parTrans" cxnId="{B4C6E01F-11DD-4C59-8EC8-32E03BEC33E3}">
      <dgm:prSet/>
      <dgm:spPr/>
      <dgm:t>
        <a:bodyPr/>
        <a:lstStyle/>
        <a:p>
          <a:endParaRPr lang="en-GB"/>
        </a:p>
      </dgm:t>
    </dgm:pt>
    <dgm:pt modelId="{965177D3-51DB-411E-8D20-9445FD93F106}" type="sibTrans" cxnId="{B4C6E01F-11DD-4C59-8EC8-32E03BEC33E3}">
      <dgm:prSet/>
      <dgm:spPr/>
      <dgm:t>
        <a:bodyPr/>
        <a:lstStyle/>
        <a:p>
          <a:endParaRPr lang="en-GB"/>
        </a:p>
      </dgm:t>
    </dgm:pt>
    <dgm:pt modelId="{2A2125B8-0F02-4ECE-8CE5-8EB42204C63A}" type="pres">
      <dgm:prSet presAssocID="{C36A1157-7635-4B94-802C-FFCC6F7331AE}" presName="linearFlow" presStyleCnt="0">
        <dgm:presLayoutVars>
          <dgm:dir/>
          <dgm:animLvl val="lvl"/>
          <dgm:resizeHandles val="exact"/>
        </dgm:presLayoutVars>
      </dgm:prSet>
      <dgm:spPr/>
    </dgm:pt>
    <dgm:pt modelId="{9F79997D-B5DC-47CE-93B1-F12FB841CCA5}" type="pres">
      <dgm:prSet presAssocID="{6E3E657B-248B-4408-B3F5-54EBFAECD500}" presName="composite" presStyleCnt="0"/>
      <dgm:spPr/>
    </dgm:pt>
    <dgm:pt modelId="{01F3ABDE-E6DC-4320-835D-99095D53D904}" type="pres">
      <dgm:prSet presAssocID="{6E3E657B-248B-4408-B3F5-54EBFAECD500}" presName="parentText" presStyleLbl="alignNode1" presStyleIdx="0" presStyleCnt="6">
        <dgm:presLayoutVars>
          <dgm:chMax val="1"/>
          <dgm:bulletEnabled val="1"/>
        </dgm:presLayoutVars>
      </dgm:prSet>
      <dgm:spPr/>
    </dgm:pt>
    <dgm:pt modelId="{715BC714-A88A-4138-813F-55FCA9B788A4}" type="pres">
      <dgm:prSet presAssocID="{6E3E657B-248B-4408-B3F5-54EBFAECD500}" presName="descendantText" presStyleLbl="alignAcc1" presStyleIdx="0" presStyleCnt="6">
        <dgm:presLayoutVars>
          <dgm:bulletEnabled val="1"/>
        </dgm:presLayoutVars>
      </dgm:prSet>
      <dgm:spPr/>
    </dgm:pt>
    <dgm:pt modelId="{14E9C197-B048-4D68-8E64-206A5A55BEF3}" type="pres">
      <dgm:prSet presAssocID="{EFB7F7BC-1349-4CC9-A472-F24B891F0DB6}" presName="sp" presStyleCnt="0"/>
      <dgm:spPr/>
    </dgm:pt>
    <dgm:pt modelId="{8B76F64F-C413-40E9-9697-4C8C731B400D}" type="pres">
      <dgm:prSet presAssocID="{A1375F9C-4F65-44C4-A821-9AD70BC05633}" presName="composite" presStyleCnt="0"/>
      <dgm:spPr/>
    </dgm:pt>
    <dgm:pt modelId="{311D5240-362D-4458-8164-2DE250AC6A71}" type="pres">
      <dgm:prSet presAssocID="{A1375F9C-4F65-44C4-A821-9AD70BC05633}" presName="parentText" presStyleLbl="alignNode1" presStyleIdx="1" presStyleCnt="6">
        <dgm:presLayoutVars>
          <dgm:chMax val="1"/>
          <dgm:bulletEnabled val="1"/>
        </dgm:presLayoutVars>
      </dgm:prSet>
      <dgm:spPr/>
    </dgm:pt>
    <dgm:pt modelId="{AA4D5F8D-894A-4140-AC0E-76A77A3D5C86}" type="pres">
      <dgm:prSet presAssocID="{A1375F9C-4F65-44C4-A821-9AD70BC05633}" presName="descendantText" presStyleLbl="alignAcc1" presStyleIdx="1" presStyleCnt="6">
        <dgm:presLayoutVars>
          <dgm:bulletEnabled val="1"/>
        </dgm:presLayoutVars>
      </dgm:prSet>
      <dgm:spPr/>
    </dgm:pt>
    <dgm:pt modelId="{AC733147-80A4-4791-9862-10CDBB0CAD38}" type="pres">
      <dgm:prSet presAssocID="{C31C4DB0-0582-4210-89DD-DD3661000659}" presName="sp" presStyleCnt="0"/>
      <dgm:spPr/>
    </dgm:pt>
    <dgm:pt modelId="{15613FE2-2CF9-4CCF-8596-9EE24C9BD71B}" type="pres">
      <dgm:prSet presAssocID="{EFF97D9A-8E6B-4210-9F8E-4C543C3C4A72}" presName="composite" presStyleCnt="0"/>
      <dgm:spPr/>
    </dgm:pt>
    <dgm:pt modelId="{A82997E0-71D1-4F43-8BB0-6D7257EB9AF1}" type="pres">
      <dgm:prSet presAssocID="{EFF97D9A-8E6B-4210-9F8E-4C543C3C4A72}" presName="parentText" presStyleLbl="alignNode1" presStyleIdx="2" presStyleCnt="6">
        <dgm:presLayoutVars>
          <dgm:chMax val="1"/>
          <dgm:bulletEnabled val="1"/>
        </dgm:presLayoutVars>
      </dgm:prSet>
      <dgm:spPr/>
    </dgm:pt>
    <dgm:pt modelId="{B7E91D57-8266-42A8-97E9-EBD70B11B2A5}" type="pres">
      <dgm:prSet presAssocID="{EFF97D9A-8E6B-4210-9F8E-4C543C3C4A72}" presName="descendantText" presStyleLbl="alignAcc1" presStyleIdx="2" presStyleCnt="6">
        <dgm:presLayoutVars>
          <dgm:bulletEnabled val="1"/>
        </dgm:presLayoutVars>
      </dgm:prSet>
      <dgm:spPr/>
    </dgm:pt>
    <dgm:pt modelId="{F5EB55E9-46DA-4F4E-8922-F1923532B7E3}" type="pres">
      <dgm:prSet presAssocID="{A29E1934-EF85-4321-A123-F422AEACAF23}" presName="sp" presStyleCnt="0"/>
      <dgm:spPr/>
    </dgm:pt>
    <dgm:pt modelId="{8CD94B40-A21C-43AF-A145-A2F382DD76EA}" type="pres">
      <dgm:prSet presAssocID="{A4201740-403C-4DC1-BCBD-75F8ED9870D9}" presName="composite" presStyleCnt="0"/>
      <dgm:spPr/>
    </dgm:pt>
    <dgm:pt modelId="{CC860366-3D58-4231-BE93-F838F4B6784F}" type="pres">
      <dgm:prSet presAssocID="{A4201740-403C-4DC1-BCBD-75F8ED9870D9}" presName="parentText" presStyleLbl="alignNode1" presStyleIdx="3" presStyleCnt="6">
        <dgm:presLayoutVars>
          <dgm:chMax val="1"/>
          <dgm:bulletEnabled val="1"/>
        </dgm:presLayoutVars>
      </dgm:prSet>
      <dgm:spPr/>
    </dgm:pt>
    <dgm:pt modelId="{15C0DDA9-7483-4041-B321-10CBD5431D18}" type="pres">
      <dgm:prSet presAssocID="{A4201740-403C-4DC1-BCBD-75F8ED9870D9}" presName="descendantText" presStyleLbl="alignAcc1" presStyleIdx="3" presStyleCnt="6">
        <dgm:presLayoutVars>
          <dgm:bulletEnabled val="1"/>
        </dgm:presLayoutVars>
      </dgm:prSet>
      <dgm:spPr/>
    </dgm:pt>
    <dgm:pt modelId="{A903D6F8-E4E6-4FE5-A2CB-002361A3FDDC}" type="pres">
      <dgm:prSet presAssocID="{B91567DA-0056-41E7-B4D7-23D7DE61BE02}" presName="sp" presStyleCnt="0"/>
      <dgm:spPr/>
    </dgm:pt>
    <dgm:pt modelId="{CE41810E-17FA-40FD-94A0-99CF37E6A4D7}" type="pres">
      <dgm:prSet presAssocID="{700BEF35-1475-4958-810B-9AAE36645689}" presName="composite" presStyleCnt="0"/>
      <dgm:spPr/>
    </dgm:pt>
    <dgm:pt modelId="{22DA7A0F-D440-400B-87EF-1F7BBBAB525E}" type="pres">
      <dgm:prSet presAssocID="{700BEF35-1475-4958-810B-9AAE36645689}" presName="parentText" presStyleLbl="alignNode1" presStyleIdx="4" presStyleCnt="6">
        <dgm:presLayoutVars>
          <dgm:chMax val="1"/>
          <dgm:bulletEnabled val="1"/>
        </dgm:presLayoutVars>
      </dgm:prSet>
      <dgm:spPr/>
    </dgm:pt>
    <dgm:pt modelId="{959C906D-AF0D-47D6-81EB-FF0BAD619B31}" type="pres">
      <dgm:prSet presAssocID="{700BEF35-1475-4958-810B-9AAE36645689}" presName="descendantText" presStyleLbl="alignAcc1" presStyleIdx="4" presStyleCnt="6" custLinFactNeighborX="-110" custLinFactNeighborY="-1831">
        <dgm:presLayoutVars>
          <dgm:bulletEnabled val="1"/>
        </dgm:presLayoutVars>
      </dgm:prSet>
      <dgm:spPr/>
    </dgm:pt>
    <dgm:pt modelId="{76A386C5-9A13-4527-AB7B-2AF66BBBCDBC}" type="pres">
      <dgm:prSet presAssocID="{CF69F8BF-6FCB-40A9-9A6C-3ACC9CE6B752}" presName="sp" presStyleCnt="0"/>
      <dgm:spPr/>
    </dgm:pt>
    <dgm:pt modelId="{59A15B57-0CF2-4282-97E2-01EF4EA55A86}" type="pres">
      <dgm:prSet presAssocID="{26D55E7D-F3C5-4D21-B4A9-B57D2FDA3747}" presName="composite" presStyleCnt="0"/>
      <dgm:spPr/>
    </dgm:pt>
    <dgm:pt modelId="{32ABC905-C4C1-4D5B-8337-04A9035D4D28}" type="pres">
      <dgm:prSet presAssocID="{26D55E7D-F3C5-4D21-B4A9-B57D2FDA3747}" presName="parentText" presStyleLbl="alignNode1" presStyleIdx="5" presStyleCnt="6">
        <dgm:presLayoutVars>
          <dgm:chMax val="1"/>
          <dgm:bulletEnabled val="1"/>
        </dgm:presLayoutVars>
      </dgm:prSet>
      <dgm:spPr/>
    </dgm:pt>
    <dgm:pt modelId="{183AD59F-EAF0-4E4F-A1FA-80719321C136}" type="pres">
      <dgm:prSet presAssocID="{26D55E7D-F3C5-4D21-B4A9-B57D2FDA3747}" presName="descendantText" presStyleLbl="alignAcc1" presStyleIdx="5" presStyleCnt="6">
        <dgm:presLayoutVars>
          <dgm:bulletEnabled val="1"/>
        </dgm:presLayoutVars>
      </dgm:prSet>
      <dgm:spPr/>
    </dgm:pt>
  </dgm:ptLst>
  <dgm:cxnLst>
    <dgm:cxn modelId="{28250501-A063-4D44-AE3C-DA98EA864F29}" type="presOf" srcId="{5A4F7CE8-528B-473A-A5CB-D22C2FEE5426}" destId="{183AD59F-EAF0-4E4F-A1FA-80719321C136}" srcOrd="0" destOrd="0" presId="urn:microsoft.com/office/officeart/2005/8/layout/chevron2"/>
    <dgm:cxn modelId="{84CF1704-6B64-4DCC-96FF-9CEDDCB75A37}" type="presOf" srcId="{6E3E657B-248B-4408-B3F5-54EBFAECD500}" destId="{01F3ABDE-E6DC-4320-835D-99095D53D904}" srcOrd="0" destOrd="0" presId="urn:microsoft.com/office/officeart/2005/8/layout/chevron2"/>
    <dgm:cxn modelId="{ADA2C50B-60A1-473F-8BA3-1F8B48765318}" type="presOf" srcId="{21AACB7B-2F52-4DD7-98B1-11E21EB58BDD}" destId="{B7E91D57-8266-42A8-97E9-EBD70B11B2A5}" srcOrd="0" destOrd="1" presId="urn:microsoft.com/office/officeart/2005/8/layout/chevron2"/>
    <dgm:cxn modelId="{926B770F-9E52-4545-A276-747C7C30B6EB}" srcId="{C36A1157-7635-4B94-802C-FFCC6F7331AE}" destId="{6E3E657B-248B-4408-B3F5-54EBFAECD500}" srcOrd="0" destOrd="0" parTransId="{F7745007-7E15-41E8-9C48-23094BFD9E2E}" sibTransId="{EFB7F7BC-1349-4CC9-A472-F24B891F0DB6}"/>
    <dgm:cxn modelId="{5E50A715-B619-4F99-A4A3-9E865FDEFE0D}" srcId="{0CE205E4-2AB3-4F99-9611-88755F940BE3}" destId="{E9B35482-C307-4CF8-943F-640085502AF3}" srcOrd="0" destOrd="0" parTransId="{FB28B3BB-CE8E-4D81-AFE8-42F6A626ECAD}" sibTransId="{6330A0CC-B777-4824-8CC3-6DC3B99C0B88}"/>
    <dgm:cxn modelId="{2D6AF919-A3DF-4CEF-8F6A-714233313299}" type="presOf" srcId="{700BEF35-1475-4958-810B-9AAE36645689}" destId="{22DA7A0F-D440-400B-87EF-1F7BBBAB525E}" srcOrd="0" destOrd="0" presId="urn:microsoft.com/office/officeart/2005/8/layout/chevron2"/>
    <dgm:cxn modelId="{1170441B-4EBA-4FBB-87B8-D443893EECEA}" srcId="{6E3E657B-248B-4408-B3F5-54EBFAECD500}" destId="{5726868A-F010-4463-AD4B-037CBDEF93B2}" srcOrd="0" destOrd="0" parTransId="{55EE71BA-A5E9-462D-8262-16FACA820669}" sibTransId="{06747FC4-F8C7-4511-B5D6-B4D32C84547A}"/>
    <dgm:cxn modelId="{B4C6E01F-11DD-4C59-8EC8-32E03BEC33E3}" srcId="{5A4F7CE8-528B-473A-A5CB-D22C2FEE5426}" destId="{28F7CF4A-6515-480A-8A3E-892BC2303DE2}" srcOrd="0" destOrd="0" parTransId="{1FE2B1E8-CBBA-4B36-BE1A-71B56B574BEC}" sibTransId="{965177D3-51DB-411E-8D20-9445FD93F106}"/>
    <dgm:cxn modelId="{104F2729-B4F8-4E3B-8000-DB8E20B7DB1A}" srcId="{C36A1157-7635-4B94-802C-FFCC6F7331AE}" destId="{26D55E7D-F3C5-4D21-B4A9-B57D2FDA3747}" srcOrd="5" destOrd="0" parTransId="{3C636B47-B3B7-4D96-812C-2DE26D14FC57}" sibTransId="{16D90DED-4ECD-4F3B-9813-B22E4281D92A}"/>
    <dgm:cxn modelId="{911ADA32-47EF-4290-81D7-72DD795B9067}" type="presOf" srcId="{561B2BC5-4399-4F04-88A2-8D7ABD56023E}" destId="{AA4D5F8D-894A-4140-AC0E-76A77A3D5C86}" srcOrd="0" destOrd="1" presId="urn:microsoft.com/office/officeart/2005/8/layout/chevron2"/>
    <dgm:cxn modelId="{9905C733-11D1-4A03-96AF-DE321413B1EE}" srcId="{C36A1157-7635-4B94-802C-FFCC6F7331AE}" destId="{A1375F9C-4F65-44C4-A821-9AD70BC05633}" srcOrd="1" destOrd="0" parTransId="{48CAC405-E27E-4828-B0E2-2CF3DACC24C5}" sibTransId="{C31C4DB0-0582-4210-89DD-DD3661000659}"/>
    <dgm:cxn modelId="{D57FB53E-1C5A-40B2-B9C7-A98D3A97DE45}" type="presOf" srcId="{0CE205E4-2AB3-4F99-9611-88755F940BE3}" destId="{959C906D-AF0D-47D6-81EB-FF0BAD619B31}" srcOrd="0" destOrd="0" presId="urn:microsoft.com/office/officeart/2005/8/layout/chevron2"/>
    <dgm:cxn modelId="{F03D095C-5224-4DF8-8CCF-AD5EF93AC841}" srcId="{DCBA4DCE-EE20-470A-8F21-388E086E33E7}" destId="{561B2BC5-4399-4F04-88A2-8D7ABD56023E}" srcOrd="0" destOrd="0" parTransId="{72DD8BB7-7E3B-4446-B5C0-89540EFA4EDF}" sibTransId="{61F6EB7C-51DF-449F-AF2B-59B6096A8400}"/>
    <dgm:cxn modelId="{B5C5FB60-9A5D-46EB-B3F4-A35E533F7CAE}" srcId="{A1375F9C-4F65-44C4-A821-9AD70BC05633}" destId="{DCBA4DCE-EE20-470A-8F21-388E086E33E7}" srcOrd="0" destOrd="0" parTransId="{9202975E-0E3E-413F-9EA8-053109DE5099}" sibTransId="{538F6CFF-B2E1-4F66-8510-A40D6B5CDBC6}"/>
    <dgm:cxn modelId="{32744162-750E-429A-8B8A-3600CE93A31B}" type="presOf" srcId="{A1375F9C-4F65-44C4-A821-9AD70BC05633}" destId="{311D5240-362D-4458-8164-2DE250AC6A71}" srcOrd="0" destOrd="0" presId="urn:microsoft.com/office/officeart/2005/8/layout/chevron2"/>
    <dgm:cxn modelId="{3285BB43-2330-4F57-BDF1-811EF4C550C8}" type="presOf" srcId="{EFF97D9A-8E6B-4210-9F8E-4C543C3C4A72}" destId="{A82997E0-71D1-4F43-8BB0-6D7257EB9AF1}" srcOrd="0" destOrd="0" presId="urn:microsoft.com/office/officeart/2005/8/layout/chevron2"/>
    <dgm:cxn modelId="{A9DD7F69-9E8C-4413-B101-0ABD0BFD7836}" type="presOf" srcId="{26D55E7D-F3C5-4D21-B4A9-B57D2FDA3747}" destId="{32ABC905-C4C1-4D5B-8337-04A9035D4D28}" srcOrd="0" destOrd="0" presId="urn:microsoft.com/office/officeart/2005/8/layout/chevron2"/>
    <dgm:cxn modelId="{40B7594D-3F5C-4CE6-8219-59B431FF0E6B}" type="presOf" srcId="{C36A1157-7635-4B94-802C-FFCC6F7331AE}" destId="{2A2125B8-0F02-4ECE-8CE5-8EB42204C63A}" srcOrd="0" destOrd="0" presId="urn:microsoft.com/office/officeart/2005/8/layout/chevron2"/>
    <dgm:cxn modelId="{4C079A79-76A7-4F1F-A857-738611681EEF}" srcId="{26D55E7D-F3C5-4D21-B4A9-B57D2FDA3747}" destId="{5A4F7CE8-528B-473A-A5CB-D22C2FEE5426}" srcOrd="0" destOrd="0" parTransId="{A6A55BCA-0D6B-4C3D-8FB0-D0EFA105A3C4}" sibTransId="{8C79AE46-144A-4676-9C64-5A6BFE8A3C69}"/>
    <dgm:cxn modelId="{9C20B459-005D-405F-A78B-B104788388A2}" type="presOf" srcId="{5726868A-F010-4463-AD4B-037CBDEF93B2}" destId="{715BC714-A88A-4138-813F-55FCA9B788A4}" srcOrd="0" destOrd="0" presId="urn:microsoft.com/office/officeart/2005/8/layout/chevron2"/>
    <dgm:cxn modelId="{728F0582-F096-420D-91C5-E4CE4E57C29A}" srcId="{32635E5D-EC2E-4A8F-9EAC-8FD1E4EBC9F7}" destId="{C12F89FF-7A92-46B1-98E2-F6ED2782727A}" srcOrd="0" destOrd="0" parTransId="{12DC96E6-E8CB-450B-9D1E-F593055C32AD}" sibTransId="{673FA47B-7AAA-46F2-90E6-34BEFCDEDB6A}"/>
    <dgm:cxn modelId="{AF6DE382-5B69-43AF-A4AA-EAAF50C8EF55}" srcId="{C36A1157-7635-4B94-802C-FFCC6F7331AE}" destId="{A4201740-403C-4DC1-BCBD-75F8ED9870D9}" srcOrd="3" destOrd="0" parTransId="{ADCA0D27-2741-4258-9AEC-7821ABD270A7}" sibTransId="{B91567DA-0056-41E7-B4D7-23D7DE61BE02}"/>
    <dgm:cxn modelId="{E9B86E86-2C3C-416D-B245-11467DC81669}" type="presOf" srcId="{C12F89FF-7A92-46B1-98E2-F6ED2782727A}" destId="{15C0DDA9-7483-4041-B321-10CBD5431D18}" srcOrd="0" destOrd="1" presId="urn:microsoft.com/office/officeart/2005/8/layout/chevron2"/>
    <dgm:cxn modelId="{FBB0248A-A2D9-4FD1-A592-32E35B780067}" srcId="{A4201740-403C-4DC1-BCBD-75F8ED9870D9}" destId="{32635E5D-EC2E-4A8F-9EAC-8FD1E4EBC9F7}" srcOrd="0" destOrd="0" parTransId="{EED1E57A-D821-49CF-AE5B-6C8C6C7A12BD}" sibTransId="{BAA0047D-E610-448E-9FE2-B6BED8992960}"/>
    <dgm:cxn modelId="{725A8C8B-6B26-422A-BC96-8DC094DA527D}" type="presOf" srcId="{8163FA0E-F60B-48D5-86C0-A67AF26449D0}" destId="{715BC714-A88A-4138-813F-55FCA9B788A4}" srcOrd="0" destOrd="1" presId="urn:microsoft.com/office/officeart/2005/8/layout/chevron2"/>
    <dgm:cxn modelId="{A51C38A2-6DA5-47EB-8076-442DB2F93D92}" type="presOf" srcId="{A4201740-403C-4DC1-BCBD-75F8ED9870D9}" destId="{CC860366-3D58-4231-BE93-F838F4B6784F}" srcOrd="0" destOrd="0" presId="urn:microsoft.com/office/officeart/2005/8/layout/chevron2"/>
    <dgm:cxn modelId="{074253C0-D22C-4ABA-A8C1-ECFCA4C1E07A}" type="presOf" srcId="{E9B35482-C307-4CF8-943F-640085502AF3}" destId="{959C906D-AF0D-47D6-81EB-FF0BAD619B31}" srcOrd="0" destOrd="1" presId="urn:microsoft.com/office/officeart/2005/8/layout/chevron2"/>
    <dgm:cxn modelId="{0F490CC6-B7DF-49C8-9C96-5DE5C97EABAA}" type="presOf" srcId="{32635E5D-EC2E-4A8F-9EAC-8FD1E4EBC9F7}" destId="{15C0DDA9-7483-4041-B321-10CBD5431D18}" srcOrd="0" destOrd="0" presId="urn:microsoft.com/office/officeart/2005/8/layout/chevron2"/>
    <dgm:cxn modelId="{09CFB1CC-8CDF-43C0-AE52-0F0828097FCD}" srcId="{EFFEE36C-01F3-4CDD-AFFC-A1C6B06F4322}" destId="{21AACB7B-2F52-4DD7-98B1-11E21EB58BDD}" srcOrd="0" destOrd="0" parTransId="{5D888487-02DE-406C-A948-1001F1109FAC}" sibTransId="{B6F45757-ECE0-4213-B4A9-E45D411383F1}"/>
    <dgm:cxn modelId="{3AC0EBCD-D6A3-4B7E-835E-50FC2866A34E}" srcId="{C36A1157-7635-4B94-802C-FFCC6F7331AE}" destId="{EFF97D9A-8E6B-4210-9F8E-4C543C3C4A72}" srcOrd="2" destOrd="0" parTransId="{2E479FED-E477-4E3C-9970-96CDC3B056C6}" sibTransId="{A29E1934-EF85-4321-A123-F422AEACAF23}"/>
    <dgm:cxn modelId="{FB791DD7-4C0A-41AA-964B-B917F9432611}" type="presOf" srcId="{EFFEE36C-01F3-4CDD-AFFC-A1C6B06F4322}" destId="{B7E91D57-8266-42A8-97E9-EBD70B11B2A5}" srcOrd="0" destOrd="0" presId="urn:microsoft.com/office/officeart/2005/8/layout/chevron2"/>
    <dgm:cxn modelId="{24CE5FD8-0AC2-4D52-B975-3A124A58753D}" srcId="{C36A1157-7635-4B94-802C-FFCC6F7331AE}" destId="{700BEF35-1475-4958-810B-9AAE36645689}" srcOrd="4" destOrd="0" parTransId="{A28B2F2F-1B04-4573-A8E4-98740628896E}" sibTransId="{CF69F8BF-6FCB-40A9-9A6C-3ACC9CE6B752}"/>
    <dgm:cxn modelId="{E70247DB-0C29-4633-9476-0D762A1B742F}" type="presOf" srcId="{DCBA4DCE-EE20-470A-8F21-388E086E33E7}" destId="{AA4D5F8D-894A-4140-AC0E-76A77A3D5C86}" srcOrd="0" destOrd="0" presId="urn:microsoft.com/office/officeart/2005/8/layout/chevron2"/>
    <dgm:cxn modelId="{B9E05CE1-C7CF-4E8C-9EA0-98F1F5B438E9}" srcId="{5726868A-F010-4463-AD4B-037CBDEF93B2}" destId="{8163FA0E-F60B-48D5-86C0-A67AF26449D0}" srcOrd="0" destOrd="0" parTransId="{C21827C5-81EB-435C-B08C-84B54DA31A06}" sibTransId="{F5F7EBCA-0624-44B1-8E3D-9C2424CCCA50}"/>
    <dgm:cxn modelId="{BFED06E3-E331-4230-95BC-DB0DE40B00C5}" type="presOf" srcId="{28F7CF4A-6515-480A-8A3E-892BC2303DE2}" destId="{183AD59F-EAF0-4E4F-A1FA-80719321C136}" srcOrd="0" destOrd="1" presId="urn:microsoft.com/office/officeart/2005/8/layout/chevron2"/>
    <dgm:cxn modelId="{30541FE4-3D0B-4AE4-8D36-2A45F945C906}" srcId="{700BEF35-1475-4958-810B-9AAE36645689}" destId="{0CE205E4-2AB3-4F99-9611-88755F940BE3}" srcOrd="0" destOrd="0" parTransId="{ECB5FC75-4476-450C-BC94-9E32593411FE}" sibTransId="{DF1D370C-8B5A-4CCA-8FAA-8AE8FDC473AE}"/>
    <dgm:cxn modelId="{B885C9EB-0A09-4DCF-8735-D6A8FCF08FDF}" srcId="{EFF97D9A-8E6B-4210-9F8E-4C543C3C4A72}" destId="{EFFEE36C-01F3-4CDD-AFFC-A1C6B06F4322}" srcOrd="0" destOrd="0" parTransId="{23059A32-2D19-48CE-B060-CBEF8B52B94E}" sibTransId="{CF498C0E-91ED-4C6A-A3D3-C5C333FC6450}"/>
    <dgm:cxn modelId="{9ACA244B-A6D9-4D58-94CF-648F24576F81}" type="presParOf" srcId="{2A2125B8-0F02-4ECE-8CE5-8EB42204C63A}" destId="{9F79997D-B5DC-47CE-93B1-F12FB841CCA5}" srcOrd="0" destOrd="0" presId="urn:microsoft.com/office/officeart/2005/8/layout/chevron2"/>
    <dgm:cxn modelId="{F613BD12-CCF7-4277-89C8-BE5B593594DA}" type="presParOf" srcId="{9F79997D-B5DC-47CE-93B1-F12FB841CCA5}" destId="{01F3ABDE-E6DC-4320-835D-99095D53D904}" srcOrd="0" destOrd="0" presId="urn:microsoft.com/office/officeart/2005/8/layout/chevron2"/>
    <dgm:cxn modelId="{E93459D8-7B59-4430-98C7-1CCB1218706A}" type="presParOf" srcId="{9F79997D-B5DC-47CE-93B1-F12FB841CCA5}" destId="{715BC714-A88A-4138-813F-55FCA9B788A4}" srcOrd="1" destOrd="0" presId="urn:microsoft.com/office/officeart/2005/8/layout/chevron2"/>
    <dgm:cxn modelId="{ABF16A0E-8383-4BD9-A5BA-0FFA25A430F4}" type="presParOf" srcId="{2A2125B8-0F02-4ECE-8CE5-8EB42204C63A}" destId="{14E9C197-B048-4D68-8E64-206A5A55BEF3}" srcOrd="1" destOrd="0" presId="urn:microsoft.com/office/officeart/2005/8/layout/chevron2"/>
    <dgm:cxn modelId="{6C98FDBD-D3B1-436B-8419-14500C748353}" type="presParOf" srcId="{2A2125B8-0F02-4ECE-8CE5-8EB42204C63A}" destId="{8B76F64F-C413-40E9-9697-4C8C731B400D}" srcOrd="2" destOrd="0" presId="urn:microsoft.com/office/officeart/2005/8/layout/chevron2"/>
    <dgm:cxn modelId="{8FEC624B-2930-4D7B-991A-104451BED318}" type="presParOf" srcId="{8B76F64F-C413-40E9-9697-4C8C731B400D}" destId="{311D5240-362D-4458-8164-2DE250AC6A71}" srcOrd="0" destOrd="0" presId="urn:microsoft.com/office/officeart/2005/8/layout/chevron2"/>
    <dgm:cxn modelId="{2124E608-71AD-496E-8796-072C8ED89B1B}" type="presParOf" srcId="{8B76F64F-C413-40E9-9697-4C8C731B400D}" destId="{AA4D5F8D-894A-4140-AC0E-76A77A3D5C86}" srcOrd="1" destOrd="0" presId="urn:microsoft.com/office/officeart/2005/8/layout/chevron2"/>
    <dgm:cxn modelId="{D45D603C-A7E4-426C-936F-6DAEA2CDDF49}" type="presParOf" srcId="{2A2125B8-0F02-4ECE-8CE5-8EB42204C63A}" destId="{AC733147-80A4-4791-9862-10CDBB0CAD38}" srcOrd="3" destOrd="0" presId="urn:microsoft.com/office/officeart/2005/8/layout/chevron2"/>
    <dgm:cxn modelId="{8248B05E-9A32-4454-B348-7679E0FF5E3E}" type="presParOf" srcId="{2A2125B8-0F02-4ECE-8CE5-8EB42204C63A}" destId="{15613FE2-2CF9-4CCF-8596-9EE24C9BD71B}" srcOrd="4" destOrd="0" presId="urn:microsoft.com/office/officeart/2005/8/layout/chevron2"/>
    <dgm:cxn modelId="{EEDC9674-CE16-45D4-8516-F7FEC6345807}" type="presParOf" srcId="{15613FE2-2CF9-4CCF-8596-9EE24C9BD71B}" destId="{A82997E0-71D1-4F43-8BB0-6D7257EB9AF1}" srcOrd="0" destOrd="0" presId="urn:microsoft.com/office/officeart/2005/8/layout/chevron2"/>
    <dgm:cxn modelId="{966533D1-FD07-44A9-BAD9-E0454199316A}" type="presParOf" srcId="{15613FE2-2CF9-4CCF-8596-9EE24C9BD71B}" destId="{B7E91D57-8266-42A8-97E9-EBD70B11B2A5}" srcOrd="1" destOrd="0" presId="urn:microsoft.com/office/officeart/2005/8/layout/chevron2"/>
    <dgm:cxn modelId="{D7550FCB-A29F-4167-9107-6F20EC418BAC}" type="presParOf" srcId="{2A2125B8-0F02-4ECE-8CE5-8EB42204C63A}" destId="{F5EB55E9-46DA-4F4E-8922-F1923532B7E3}" srcOrd="5" destOrd="0" presId="urn:microsoft.com/office/officeart/2005/8/layout/chevron2"/>
    <dgm:cxn modelId="{C44CBF25-784A-43C5-AF13-8822B39FF7E2}" type="presParOf" srcId="{2A2125B8-0F02-4ECE-8CE5-8EB42204C63A}" destId="{8CD94B40-A21C-43AF-A145-A2F382DD76EA}" srcOrd="6" destOrd="0" presId="urn:microsoft.com/office/officeart/2005/8/layout/chevron2"/>
    <dgm:cxn modelId="{1FA9ECED-E7DC-4A55-B1BC-C5B64846EC71}" type="presParOf" srcId="{8CD94B40-A21C-43AF-A145-A2F382DD76EA}" destId="{CC860366-3D58-4231-BE93-F838F4B6784F}" srcOrd="0" destOrd="0" presId="urn:microsoft.com/office/officeart/2005/8/layout/chevron2"/>
    <dgm:cxn modelId="{BFD53AC9-7478-44A1-A978-71B59180CD9E}" type="presParOf" srcId="{8CD94B40-A21C-43AF-A145-A2F382DD76EA}" destId="{15C0DDA9-7483-4041-B321-10CBD5431D18}" srcOrd="1" destOrd="0" presId="urn:microsoft.com/office/officeart/2005/8/layout/chevron2"/>
    <dgm:cxn modelId="{D09E3ECA-A7D1-42D1-8BC9-2939BFFABA46}" type="presParOf" srcId="{2A2125B8-0F02-4ECE-8CE5-8EB42204C63A}" destId="{A903D6F8-E4E6-4FE5-A2CB-002361A3FDDC}" srcOrd="7" destOrd="0" presId="urn:microsoft.com/office/officeart/2005/8/layout/chevron2"/>
    <dgm:cxn modelId="{2B228749-4345-4E61-900B-6A2C103FC31F}" type="presParOf" srcId="{2A2125B8-0F02-4ECE-8CE5-8EB42204C63A}" destId="{CE41810E-17FA-40FD-94A0-99CF37E6A4D7}" srcOrd="8" destOrd="0" presId="urn:microsoft.com/office/officeart/2005/8/layout/chevron2"/>
    <dgm:cxn modelId="{A16A687F-3536-4EC9-91BC-60B0984A2CE3}" type="presParOf" srcId="{CE41810E-17FA-40FD-94A0-99CF37E6A4D7}" destId="{22DA7A0F-D440-400B-87EF-1F7BBBAB525E}" srcOrd="0" destOrd="0" presId="urn:microsoft.com/office/officeart/2005/8/layout/chevron2"/>
    <dgm:cxn modelId="{7EC9CAC6-7265-4836-B480-9743217C65A9}" type="presParOf" srcId="{CE41810E-17FA-40FD-94A0-99CF37E6A4D7}" destId="{959C906D-AF0D-47D6-81EB-FF0BAD619B31}" srcOrd="1" destOrd="0" presId="urn:microsoft.com/office/officeart/2005/8/layout/chevron2"/>
    <dgm:cxn modelId="{25EFD428-7C2B-45C4-91B8-9437767DBC2F}" type="presParOf" srcId="{2A2125B8-0F02-4ECE-8CE5-8EB42204C63A}" destId="{76A386C5-9A13-4527-AB7B-2AF66BBBCDBC}" srcOrd="9" destOrd="0" presId="urn:microsoft.com/office/officeart/2005/8/layout/chevron2"/>
    <dgm:cxn modelId="{71E301BC-C2AE-48C5-8E62-03D19DC57FDC}" type="presParOf" srcId="{2A2125B8-0F02-4ECE-8CE5-8EB42204C63A}" destId="{59A15B57-0CF2-4282-97E2-01EF4EA55A86}" srcOrd="10" destOrd="0" presId="urn:microsoft.com/office/officeart/2005/8/layout/chevron2"/>
    <dgm:cxn modelId="{0536F67B-03FC-447E-979B-17B7093B0329}" type="presParOf" srcId="{59A15B57-0CF2-4282-97E2-01EF4EA55A86}" destId="{32ABC905-C4C1-4D5B-8337-04A9035D4D28}" srcOrd="0" destOrd="0" presId="urn:microsoft.com/office/officeart/2005/8/layout/chevron2"/>
    <dgm:cxn modelId="{8CC1D1B4-E854-4A6B-8B8C-FA9896E58E70}" type="presParOf" srcId="{59A15B57-0CF2-4282-97E2-01EF4EA55A86}" destId="{183AD59F-EAF0-4E4F-A1FA-80719321C136}" srcOrd="1" destOrd="0" presId="urn:microsoft.com/office/officeart/2005/8/layout/chevron2"/>
  </dgm:cxnLst>
  <dgm:bg/>
  <dgm:whole>
    <a:ln w="31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DACAE9-E752-4F6B-8B80-D4F02B20867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D2FF0AA6-7AFF-4762-AA44-D168FBE534C9}">
      <dgm:prSet phldrT="[Text]"/>
      <dgm:spPr/>
      <dgm:t>
        <a:bodyPr/>
        <a:lstStyle/>
        <a:p>
          <a:r>
            <a:rPr lang="it-IT"/>
            <a:t>Consensus so far:</a:t>
          </a:r>
          <a:endParaRPr lang="en-GB"/>
        </a:p>
      </dgm:t>
    </dgm:pt>
    <dgm:pt modelId="{A75F2F18-F33B-464F-9390-1BD6E0592193}" type="parTrans" cxnId="{216F09FF-E056-48A2-82E8-BF2CB37F8CE2}">
      <dgm:prSet/>
      <dgm:spPr/>
      <dgm:t>
        <a:bodyPr/>
        <a:lstStyle/>
        <a:p>
          <a:endParaRPr lang="en-GB"/>
        </a:p>
      </dgm:t>
    </dgm:pt>
    <dgm:pt modelId="{4D195307-C25A-4247-8C22-701AB6FAB470}" type="sibTrans" cxnId="{216F09FF-E056-48A2-82E8-BF2CB37F8CE2}">
      <dgm:prSet/>
      <dgm:spPr/>
      <dgm:t>
        <a:bodyPr/>
        <a:lstStyle/>
        <a:p>
          <a:endParaRPr lang="en-GB"/>
        </a:p>
      </dgm:t>
    </dgm:pt>
    <dgm:pt modelId="{A03C52EB-3FF6-49DC-924A-78C6BE92F76A}">
      <dgm:prSet phldrT="[Text]"/>
      <dgm:spPr/>
      <dgm:t>
        <a:bodyPr/>
        <a:lstStyle/>
        <a:p>
          <a:pPr algn="l"/>
          <a:r>
            <a:rPr lang="it-IT"/>
            <a:t>Electrochemical </a:t>
          </a:r>
          <a:r>
            <a:rPr lang="it-IT" err="1"/>
            <a:t>Anodic</a:t>
          </a:r>
          <a:r>
            <a:rPr lang="it-IT"/>
            <a:t> </a:t>
          </a:r>
          <a:r>
            <a:rPr lang="it-IT" err="1"/>
            <a:t>Material</a:t>
          </a:r>
          <a:r>
            <a:rPr lang="it-IT"/>
            <a:t> </a:t>
          </a:r>
          <a:r>
            <a:rPr lang="it-IT" err="1"/>
            <a:t>Removal</a:t>
          </a:r>
          <a:r>
            <a:rPr lang="it-IT"/>
            <a:t> </a:t>
          </a:r>
          <a:r>
            <a:rPr lang="it-IT" err="1"/>
            <a:t>Process</a:t>
          </a:r>
          <a:endParaRPr lang="en-GB"/>
        </a:p>
      </dgm:t>
    </dgm:pt>
    <dgm:pt modelId="{97FF5F1D-5E88-407F-84AF-83B8016FE381}" type="parTrans" cxnId="{3875CA45-C025-4E6A-9D18-6DE0317A7475}">
      <dgm:prSet/>
      <dgm:spPr/>
      <dgm:t>
        <a:bodyPr/>
        <a:lstStyle/>
        <a:p>
          <a:endParaRPr lang="en-GB"/>
        </a:p>
      </dgm:t>
    </dgm:pt>
    <dgm:pt modelId="{3E49B59F-6A2B-495E-8168-D24F7954FA52}" type="sibTrans" cxnId="{3875CA45-C025-4E6A-9D18-6DE0317A7475}">
      <dgm:prSet/>
      <dgm:spPr/>
      <dgm:t>
        <a:bodyPr/>
        <a:lstStyle/>
        <a:p>
          <a:endParaRPr lang="en-GB"/>
        </a:p>
      </dgm:t>
    </dgm:pt>
    <dgm:pt modelId="{8109E99A-8770-44E9-AF58-5D67B70354E2}">
      <dgm:prSet phldrT="[Text]"/>
      <dgm:spPr/>
      <dgm:t>
        <a:bodyPr/>
        <a:lstStyle/>
        <a:p>
          <a:pPr algn="l">
            <a:buNone/>
          </a:pPr>
          <a:r>
            <a:rPr lang="en-GB" b="0"/>
            <a:t>Operates at higher voltages than traditional EP</a:t>
          </a:r>
        </a:p>
      </dgm:t>
    </dgm:pt>
    <dgm:pt modelId="{A28DC267-20CA-4803-9405-7B429351CB89}" type="parTrans" cxnId="{C31E1C59-EC48-4333-BA58-6610A5804191}">
      <dgm:prSet/>
      <dgm:spPr/>
      <dgm:t>
        <a:bodyPr/>
        <a:lstStyle/>
        <a:p>
          <a:endParaRPr lang="en-GB"/>
        </a:p>
      </dgm:t>
    </dgm:pt>
    <dgm:pt modelId="{10F1C723-CD5D-42E7-B6A9-80D6FD22E919}" type="sibTrans" cxnId="{C31E1C59-EC48-4333-BA58-6610A5804191}">
      <dgm:prSet/>
      <dgm:spPr/>
      <dgm:t>
        <a:bodyPr/>
        <a:lstStyle/>
        <a:p>
          <a:endParaRPr lang="en-GB"/>
        </a:p>
      </dgm:t>
    </dgm:pt>
    <dgm:pt modelId="{C434AA4D-E759-4F19-833B-E3782F4AC3A5}">
      <dgm:prSet phldrT="[Text]"/>
      <dgm:spPr/>
      <dgm:t>
        <a:bodyPr/>
        <a:lstStyle/>
        <a:p>
          <a:pPr algn="l">
            <a:buNone/>
          </a:pPr>
          <a:r>
            <a:rPr lang="it-IT" b="0" err="1"/>
            <a:t>Involves</a:t>
          </a:r>
          <a:r>
            <a:rPr lang="it-IT" b="0"/>
            <a:t> </a:t>
          </a:r>
          <a:r>
            <a:rPr lang="it-IT" b="0" err="1"/>
            <a:t>localized</a:t>
          </a:r>
          <a:r>
            <a:rPr lang="it-IT" b="0"/>
            <a:t> </a:t>
          </a:r>
          <a:r>
            <a:rPr lang="it-IT" b="0" err="1"/>
            <a:t>discharge</a:t>
          </a:r>
          <a:r>
            <a:rPr lang="it-IT" b="0"/>
            <a:t> activity (Plasma/</a:t>
          </a:r>
          <a:r>
            <a:rPr lang="it-IT" b="0" err="1"/>
            <a:t>Microarcs</a:t>
          </a:r>
          <a:r>
            <a:rPr lang="it-IT" b="0"/>
            <a:t>)</a:t>
          </a:r>
          <a:endParaRPr lang="en-GB" b="0"/>
        </a:p>
      </dgm:t>
    </dgm:pt>
    <dgm:pt modelId="{5901FE91-4F30-44F4-9A2D-4D60D9C8BA99}" type="parTrans" cxnId="{BB3DC46E-18FE-4071-BE81-A4488FCB9389}">
      <dgm:prSet/>
      <dgm:spPr/>
      <dgm:t>
        <a:bodyPr/>
        <a:lstStyle/>
        <a:p>
          <a:endParaRPr lang="en-GB"/>
        </a:p>
      </dgm:t>
    </dgm:pt>
    <dgm:pt modelId="{72624583-C69D-4134-A269-194C209EB777}" type="sibTrans" cxnId="{BB3DC46E-18FE-4071-BE81-A4488FCB9389}">
      <dgm:prSet/>
      <dgm:spPr/>
      <dgm:t>
        <a:bodyPr/>
        <a:lstStyle/>
        <a:p>
          <a:endParaRPr lang="en-GB"/>
        </a:p>
      </dgm:t>
    </dgm:pt>
    <dgm:pt modelId="{A9DE628C-F967-4922-B5A9-BDB8310FF3B2}">
      <dgm:prSet phldrT="[Text]"/>
      <dgm:spPr/>
      <dgm:t>
        <a:bodyPr/>
        <a:lstStyle/>
        <a:p>
          <a:pPr algn="l">
            <a:buNone/>
          </a:pPr>
          <a:r>
            <a:rPr lang="it-IT" b="0" err="1"/>
            <a:t>Causes</a:t>
          </a:r>
          <a:r>
            <a:rPr lang="it-IT" b="0"/>
            <a:t> </a:t>
          </a:r>
          <a:r>
            <a:rPr lang="it-IT" b="0" err="1"/>
            <a:t>selective</a:t>
          </a:r>
          <a:r>
            <a:rPr lang="it-IT" b="0"/>
            <a:t> </a:t>
          </a:r>
          <a:r>
            <a:rPr lang="it-IT" b="0" err="1"/>
            <a:t>Material</a:t>
          </a:r>
          <a:r>
            <a:rPr lang="it-IT" b="0"/>
            <a:t> </a:t>
          </a:r>
          <a:r>
            <a:rPr lang="it-IT" b="0" err="1"/>
            <a:t>Removal</a:t>
          </a:r>
          <a:r>
            <a:rPr lang="it-IT" b="0"/>
            <a:t>, </a:t>
          </a:r>
          <a:r>
            <a:rPr lang="it-IT" b="0" err="1"/>
            <a:t>especially</a:t>
          </a:r>
          <a:r>
            <a:rPr lang="it-IT" b="0"/>
            <a:t> </a:t>
          </a:r>
          <a:r>
            <a:rPr lang="it-IT" b="0" err="1"/>
            <a:t>at</a:t>
          </a:r>
          <a:r>
            <a:rPr lang="it-IT" b="0"/>
            <a:t> high </a:t>
          </a:r>
          <a:r>
            <a:rPr lang="it-IT" b="0" err="1"/>
            <a:t>peaks</a:t>
          </a:r>
          <a:endParaRPr lang="en-GB" b="0"/>
        </a:p>
      </dgm:t>
    </dgm:pt>
    <dgm:pt modelId="{CE76D870-07BB-4A51-A602-550F04EA5403}" type="parTrans" cxnId="{F015CBB6-AD22-4E66-9F18-C4C9EA65505D}">
      <dgm:prSet/>
      <dgm:spPr/>
      <dgm:t>
        <a:bodyPr/>
        <a:lstStyle/>
        <a:p>
          <a:endParaRPr lang="en-GB"/>
        </a:p>
      </dgm:t>
    </dgm:pt>
    <dgm:pt modelId="{DAA80734-3E5B-458F-B56A-C673BA77340D}" type="sibTrans" cxnId="{F015CBB6-AD22-4E66-9F18-C4C9EA65505D}">
      <dgm:prSet/>
      <dgm:spPr/>
      <dgm:t>
        <a:bodyPr/>
        <a:lstStyle/>
        <a:p>
          <a:endParaRPr lang="en-GB"/>
        </a:p>
      </dgm:t>
    </dgm:pt>
    <dgm:pt modelId="{5D9EC62A-458F-4929-8994-64908F2D5D56}">
      <dgm:prSet phldrT="[Text]"/>
      <dgm:spPr/>
      <dgm:t>
        <a:bodyPr/>
        <a:lstStyle/>
        <a:p>
          <a:pPr algn="l">
            <a:buNone/>
          </a:pPr>
          <a:r>
            <a:rPr lang="it-IT" b="0" err="1"/>
            <a:t>Uses</a:t>
          </a:r>
          <a:r>
            <a:rPr lang="it-IT" b="0"/>
            <a:t> eco-friendly, non-</a:t>
          </a:r>
          <a:r>
            <a:rPr lang="it-IT" b="0" err="1"/>
            <a:t>toxic</a:t>
          </a:r>
          <a:r>
            <a:rPr lang="it-IT" b="0"/>
            <a:t> </a:t>
          </a:r>
          <a:r>
            <a:rPr lang="it-IT" b="0" err="1"/>
            <a:t>salt-based</a:t>
          </a:r>
          <a:r>
            <a:rPr lang="it-IT" b="0"/>
            <a:t> </a:t>
          </a:r>
          <a:r>
            <a:rPr lang="it-IT" b="0" err="1"/>
            <a:t>electrolytes</a:t>
          </a:r>
          <a:endParaRPr lang="en-GB" b="0"/>
        </a:p>
      </dgm:t>
    </dgm:pt>
    <dgm:pt modelId="{5C8ED4A7-74F1-4DC8-977D-42C05F7A0BEE}" type="parTrans" cxnId="{351709D1-3D10-4773-9AD3-C16E9184F9F1}">
      <dgm:prSet/>
      <dgm:spPr/>
      <dgm:t>
        <a:bodyPr/>
        <a:lstStyle/>
        <a:p>
          <a:endParaRPr lang="en-GB"/>
        </a:p>
      </dgm:t>
    </dgm:pt>
    <dgm:pt modelId="{56EB14FF-91B9-4359-9915-613BAF2EC7B5}" type="sibTrans" cxnId="{351709D1-3D10-4773-9AD3-C16E9184F9F1}">
      <dgm:prSet/>
      <dgm:spPr/>
      <dgm:t>
        <a:bodyPr/>
        <a:lstStyle/>
        <a:p>
          <a:endParaRPr lang="en-GB"/>
        </a:p>
      </dgm:t>
    </dgm:pt>
    <dgm:pt modelId="{AA807B37-4632-42CB-B355-125AE9DD8CD5}">
      <dgm:prSet phldrT="[Text]"/>
      <dgm:spPr/>
      <dgm:t>
        <a:bodyPr/>
        <a:lstStyle/>
        <a:p>
          <a:pPr algn="l">
            <a:buNone/>
          </a:pPr>
          <a:r>
            <a:rPr lang="it-IT" b="0"/>
            <a:t>Results in surface </a:t>
          </a:r>
          <a:r>
            <a:rPr lang="it-IT" b="0" err="1"/>
            <a:t>deburring</a:t>
          </a:r>
          <a:r>
            <a:rPr lang="it-IT" b="0"/>
            <a:t>, </a:t>
          </a:r>
          <a:r>
            <a:rPr lang="it-IT" b="0" err="1"/>
            <a:t>smoothing</a:t>
          </a:r>
          <a:r>
            <a:rPr lang="it-IT" b="0"/>
            <a:t>, and gloss </a:t>
          </a:r>
          <a:r>
            <a:rPr lang="it-IT" b="0" err="1"/>
            <a:t>enhancement</a:t>
          </a:r>
          <a:r>
            <a:rPr lang="it-IT" b="0"/>
            <a:t> of </a:t>
          </a:r>
          <a:r>
            <a:rPr lang="it-IT" b="0" err="1"/>
            <a:t>metallic</a:t>
          </a:r>
          <a:r>
            <a:rPr lang="it-IT" b="0"/>
            <a:t> parts </a:t>
          </a:r>
          <a:endParaRPr lang="en-GB" b="0"/>
        </a:p>
      </dgm:t>
    </dgm:pt>
    <dgm:pt modelId="{FAD1DFA8-C606-4FFA-A85D-EC0D771FF7B7}" type="parTrans" cxnId="{5F168364-89B1-4F0C-9273-CE24F8E78A4B}">
      <dgm:prSet/>
      <dgm:spPr/>
      <dgm:t>
        <a:bodyPr/>
        <a:lstStyle/>
        <a:p>
          <a:endParaRPr lang="en-GB"/>
        </a:p>
      </dgm:t>
    </dgm:pt>
    <dgm:pt modelId="{34FEF08D-1FFB-43C8-967A-20EE2F7C1CD1}" type="sibTrans" cxnId="{5F168364-89B1-4F0C-9273-CE24F8E78A4B}">
      <dgm:prSet/>
      <dgm:spPr/>
      <dgm:t>
        <a:bodyPr/>
        <a:lstStyle/>
        <a:p>
          <a:endParaRPr lang="en-GB"/>
        </a:p>
      </dgm:t>
    </dgm:pt>
    <dgm:pt modelId="{4CE6211E-CB2A-4F71-BECD-61352C31EB7C}" type="pres">
      <dgm:prSet presAssocID="{6ADACAE9-E752-4F6B-8B80-D4F02B20867E}" presName="diagram" presStyleCnt="0">
        <dgm:presLayoutVars>
          <dgm:chPref val="1"/>
          <dgm:dir/>
          <dgm:animOne val="branch"/>
          <dgm:animLvl val="lvl"/>
          <dgm:resizeHandles/>
        </dgm:presLayoutVars>
      </dgm:prSet>
      <dgm:spPr/>
    </dgm:pt>
    <dgm:pt modelId="{278EA31E-707D-4AB8-A890-C1522B03DC25}" type="pres">
      <dgm:prSet presAssocID="{D2FF0AA6-7AFF-4762-AA44-D168FBE534C9}" presName="root" presStyleCnt="0"/>
      <dgm:spPr/>
    </dgm:pt>
    <dgm:pt modelId="{E1BCA24A-A716-4272-A6BB-BC2F3B2917F5}" type="pres">
      <dgm:prSet presAssocID="{D2FF0AA6-7AFF-4762-AA44-D168FBE534C9}" presName="rootComposite" presStyleCnt="0"/>
      <dgm:spPr/>
    </dgm:pt>
    <dgm:pt modelId="{D101ADE2-8571-474E-91C2-E3CB180E9447}" type="pres">
      <dgm:prSet presAssocID="{D2FF0AA6-7AFF-4762-AA44-D168FBE534C9}" presName="rootText" presStyleLbl="node1" presStyleIdx="0" presStyleCnt="1" custScaleX="195049"/>
      <dgm:spPr/>
    </dgm:pt>
    <dgm:pt modelId="{F0C4DAB1-8109-4E0F-86BB-FED8D03FA46A}" type="pres">
      <dgm:prSet presAssocID="{D2FF0AA6-7AFF-4762-AA44-D168FBE534C9}" presName="rootConnector" presStyleLbl="node1" presStyleIdx="0" presStyleCnt="1"/>
      <dgm:spPr/>
    </dgm:pt>
    <dgm:pt modelId="{D527E2D7-A485-4F89-8B66-D3A02E87D178}" type="pres">
      <dgm:prSet presAssocID="{D2FF0AA6-7AFF-4762-AA44-D168FBE534C9}" presName="childShape" presStyleCnt="0"/>
      <dgm:spPr/>
    </dgm:pt>
    <dgm:pt modelId="{F7F544C3-680F-42E1-A468-BA166AABA7A4}" type="pres">
      <dgm:prSet presAssocID="{97FF5F1D-5E88-407F-84AF-83B8016FE381}" presName="Name13" presStyleLbl="parChTrans1D2" presStyleIdx="0" presStyleCnt="6"/>
      <dgm:spPr/>
    </dgm:pt>
    <dgm:pt modelId="{4C6B651C-B912-405D-B0B9-CAD0E3E38EF8}" type="pres">
      <dgm:prSet presAssocID="{A03C52EB-3FF6-49DC-924A-78C6BE92F76A}" presName="childText" presStyleLbl="bgAcc1" presStyleIdx="0" presStyleCnt="6" custScaleX="714853">
        <dgm:presLayoutVars>
          <dgm:bulletEnabled val="1"/>
        </dgm:presLayoutVars>
      </dgm:prSet>
      <dgm:spPr/>
    </dgm:pt>
    <dgm:pt modelId="{89D52CE7-AF59-4350-A55B-9E9155F377FD}" type="pres">
      <dgm:prSet presAssocID="{A28DC267-20CA-4803-9405-7B429351CB89}" presName="Name13" presStyleLbl="parChTrans1D2" presStyleIdx="1" presStyleCnt="6"/>
      <dgm:spPr/>
    </dgm:pt>
    <dgm:pt modelId="{43E43529-D13D-4E44-B8F5-007D54E6944A}" type="pres">
      <dgm:prSet presAssocID="{8109E99A-8770-44E9-AF58-5D67B70354E2}" presName="childText" presStyleLbl="bgAcc1" presStyleIdx="1" presStyleCnt="6" custScaleX="714172">
        <dgm:presLayoutVars>
          <dgm:bulletEnabled val="1"/>
        </dgm:presLayoutVars>
      </dgm:prSet>
      <dgm:spPr/>
    </dgm:pt>
    <dgm:pt modelId="{ED2A9B74-20E0-4598-84C1-B91AB3E4AB55}" type="pres">
      <dgm:prSet presAssocID="{5901FE91-4F30-44F4-9A2D-4D60D9C8BA99}" presName="Name13" presStyleLbl="parChTrans1D2" presStyleIdx="2" presStyleCnt="6"/>
      <dgm:spPr/>
    </dgm:pt>
    <dgm:pt modelId="{D5B95BA1-E13A-4E94-B6FF-F2167E38D89C}" type="pres">
      <dgm:prSet presAssocID="{C434AA4D-E759-4F19-833B-E3782F4AC3A5}" presName="childText" presStyleLbl="bgAcc1" presStyleIdx="2" presStyleCnt="6" custScaleX="706073" custScaleY="92522">
        <dgm:presLayoutVars>
          <dgm:bulletEnabled val="1"/>
        </dgm:presLayoutVars>
      </dgm:prSet>
      <dgm:spPr/>
    </dgm:pt>
    <dgm:pt modelId="{16F44826-D7FF-4C20-BDB6-B83CB7AC758D}" type="pres">
      <dgm:prSet presAssocID="{CE76D870-07BB-4A51-A602-550F04EA5403}" presName="Name13" presStyleLbl="parChTrans1D2" presStyleIdx="3" presStyleCnt="6"/>
      <dgm:spPr/>
    </dgm:pt>
    <dgm:pt modelId="{0E9364A1-B52E-462A-8D95-9D861CA1C878}" type="pres">
      <dgm:prSet presAssocID="{A9DE628C-F967-4922-B5A9-BDB8310FF3B2}" presName="childText" presStyleLbl="bgAcc1" presStyleIdx="3" presStyleCnt="6" custScaleX="711134">
        <dgm:presLayoutVars>
          <dgm:bulletEnabled val="1"/>
        </dgm:presLayoutVars>
      </dgm:prSet>
      <dgm:spPr/>
    </dgm:pt>
    <dgm:pt modelId="{CB6108F4-D61A-4233-9D8B-43003ACA3CC8}" type="pres">
      <dgm:prSet presAssocID="{5C8ED4A7-74F1-4DC8-977D-42C05F7A0BEE}" presName="Name13" presStyleLbl="parChTrans1D2" presStyleIdx="4" presStyleCnt="6"/>
      <dgm:spPr/>
    </dgm:pt>
    <dgm:pt modelId="{9196153D-C3CC-4D1D-9916-A4BE8F2032C8}" type="pres">
      <dgm:prSet presAssocID="{5D9EC62A-458F-4929-8994-64908F2D5D56}" presName="childText" presStyleLbl="bgAcc1" presStyleIdx="4" presStyleCnt="6" custScaleX="708861">
        <dgm:presLayoutVars>
          <dgm:bulletEnabled val="1"/>
        </dgm:presLayoutVars>
      </dgm:prSet>
      <dgm:spPr/>
    </dgm:pt>
    <dgm:pt modelId="{BE7F28B7-89FF-46FC-B6AD-0ADD8CAD0DCB}" type="pres">
      <dgm:prSet presAssocID="{FAD1DFA8-C606-4FFA-A85D-EC0D771FF7B7}" presName="Name13" presStyleLbl="parChTrans1D2" presStyleIdx="5" presStyleCnt="6"/>
      <dgm:spPr/>
    </dgm:pt>
    <dgm:pt modelId="{EE90EE35-7CA4-4D76-964A-697E821FE02B}" type="pres">
      <dgm:prSet presAssocID="{AA807B37-4632-42CB-B355-125AE9DD8CD5}" presName="childText" presStyleLbl="bgAcc1" presStyleIdx="5" presStyleCnt="6" custScaleX="715084">
        <dgm:presLayoutVars>
          <dgm:bulletEnabled val="1"/>
        </dgm:presLayoutVars>
      </dgm:prSet>
      <dgm:spPr/>
    </dgm:pt>
  </dgm:ptLst>
  <dgm:cxnLst>
    <dgm:cxn modelId="{F876F714-A98D-4FC0-B429-A90CCDD14816}" type="presOf" srcId="{AA807B37-4632-42CB-B355-125AE9DD8CD5}" destId="{EE90EE35-7CA4-4D76-964A-697E821FE02B}" srcOrd="0" destOrd="0" presId="urn:microsoft.com/office/officeart/2005/8/layout/hierarchy3"/>
    <dgm:cxn modelId="{45463A1E-AC99-47CF-9D7A-2D9EFE8E3439}" type="presOf" srcId="{D2FF0AA6-7AFF-4762-AA44-D168FBE534C9}" destId="{D101ADE2-8571-474E-91C2-E3CB180E9447}" srcOrd="0" destOrd="0" presId="urn:microsoft.com/office/officeart/2005/8/layout/hierarchy3"/>
    <dgm:cxn modelId="{6056901F-A57A-48B6-A7AD-E93F638C3019}" type="presOf" srcId="{C434AA4D-E759-4F19-833B-E3782F4AC3A5}" destId="{D5B95BA1-E13A-4E94-B6FF-F2167E38D89C}" srcOrd="0" destOrd="0" presId="urn:microsoft.com/office/officeart/2005/8/layout/hierarchy3"/>
    <dgm:cxn modelId="{302EAB36-475B-4F8C-8E37-456397C96C70}" type="presOf" srcId="{97FF5F1D-5E88-407F-84AF-83B8016FE381}" destId="{F7F544C3-680F-42E1-A468-BA166AABA7A4}" srcOrd="0" destOrd="0" presId="urn:microsoft.com/office/officeart/2005/8/layout/hierarchy3"/>
    <dgm:cxn modelId="{5F168364-89B1-4F0C-9273-CE24F8E78A4B}" srcId="{D2FF0AA6-7AFF-4762-AA44-D168FBE534C9}" destId="{AA807B37-4632-42CB-B355-125AE9DD8CD5}" srcOrd="5" destOrd="0" parTransId="{FAD1DFA8-C606-4FFA-A85D-EC0D771FF7B7}" sibTransId="{34FEF08D-1FFB-43C8-967A-20EE2F7C1CD1}"/>
    <dgm:cxn modelId="{3875CA45-C025-4E6A-9D18-6DE0317A7475}" srcId="{D2FF0AA6-7AFF-4762-AA44-D168FBE534C9}" destId="{A03C52EB-3FF6-49DC-924A-78C6BE92F76A}" srcOrd="0" destOrd="0" parTransId="{97FF5F1D-5E88-407F-84AF-83B8016FE381}" sibTransId="{3E49B59F-6A2B-495E-8168-D24F7954FA52}"/>
    <dgm:cxn modelId="{BB3DC46E-18FE-4071-BE81-A4488FCB9389}" srcId="{D2FF0AA6-7AFF-4762-AA44-D168FBE534C9}" destId="{C434AA4D-E759-4F19-833B-E3782F4AC3A5}" srcOrd="2" destOrd="0" parTransId="{5901FE91-4F30-44F4-9A2D-4D60D9C8BA99}" sibTransId="{72624583-C69D-4134-A269-194C209EB777}"/>
    <dgm:cxn modelId="{D5551D57-7D29-4049-91E6-C9A83271FD66}" type="presOf" srcId="{6ADACAE9-E752-4F6B-8B80-D4F02B20867E}" destId="{4CE6211E-CB2A-4F71-BECD-61352C31EB7C}" srcOrd="0" destOrd="0" presId="urn:microsoft.com/office/officeart/2005/8/layout/hierarchy3"/>
    <dgm:cxn modelId="{C31E1C59-EC48-4333-BA58-6610A5804191}" srcId="{D2FF0AA6-7AFF-4762-AA44-D168FBE534C9}" destId="{8109E99A-8770-44E9-AF58-5D67B70354E2}" srcOrd="1" destOrd="0" parTransId="{A28DC267-20CA-4803-9405-7B429351CB89}" sibTransId="{10F1C723-CD5D-42E7-B6A9-80D6FD22E919}"/>
    <dgm:cxn modelId="{ECF5477C-2A5A-4376-B79E-AC22B79F0C53}" type="presOf" srcId="{5C8ED4A7-74F1-4DC8-977D-42C05F7A0BEE}" destId="{CB6108F4-D61A-4233-9D8B-43003ACA3CC8}" srcOrd="0" destOrd="0" presId="urn:microsoft.com/office/officeart/2005/8/layout/hierarchy3"/>
    <dgm:cxn modelId="{025DEB86-9B7B-4C02-ADA8-B75D9B9082F3}" type="presOf" srcId="{CE76D870-07BB-4A51-A602-550F04EA5403}" destId="{16F44826-D7FF-4C20-BDB6-B83CB7AC758D}" srcOrd="0" destOrd="0" presId="urn:microsoft.com/office/officeart/2005/8/layout/hierarchy3"/>
    <dgm:cxn modelId="{7636AEA0-528E-4C76-A605-8BF15F304A09}" type="presOf" srcId="{5901FE91-4F30-44F4-9A2D-4D60D9C8BA99}" destId="{ED2A9B74-20E0-4598-84C1-B91AB3E4AB55}" srcOrd="0" destOrd="0" presId="urn:microsoft.com/office/officeart/2005/8/layout/hierarchy3"/>
    <dgm:cxn modelId="{00F88DAB-60D8-4C71-8570-5FC83ECD5097}" type="presOf" srcId="{A28DC267-20CA-4803-9405-7B429351CB89}" destId="{89D52CE7-AF59-4350-A55B-9E9155F377FD}" srcOrd="0" destOrd="0" presId="urn:microsoft.com/office/officeart/2005/8/layout/hierarchy3"/>
    <dgm:cxn modelId="{F015CBB6-AD22-4E66-9F18-C4C9EA65505D}" srcId="{D2FF0AA6-7AFF-4762-AA44-D168FBE534C9}" destId="{A9DE628C-F967-4922-B5A9-BDB8310FF3B2}" srcOrd="3" destOrd="0" parTransId="{CE76D870-07BB-4A51-A602-550F04EA5403}" sibTransId="{DAA80734-3E5B-458F-B56A-C673BA77340D}"/>
    <dgm:cxn modelId="{F51FDAB6-7820-42D6-898B-0C69D6B14C5D}" type="presOf" srcId="{8109E99A-8770-44E9-AF58-5D67B70354E2}" destId="{43E43529-D13D-4E44-B8F5-007D54E6944A}" srcOrd="0" destOrd="0" presId="urn:microsoft.com/office/officeart/2005/8/layout/hierarchy3"/>
    <dgm:cxn modelId="{F74F26CF-2CAC-42AC-8EF5-2B5D532402D1}" type="presOf" srcId="{D2FF0AA6-7AFF-4762-AA44-D168FBE534C9}" destId="{F0C4DAB1-8109-4E0F-86BB-FED8D03FA46A}" srcOrd="1" destOrd="0" presId="urn:microsoft.com/office/officeart/2005/8/layout/hierarchy3"/>
    <dgm:cxn modelId="{BF4176CF-63EF-495F-BE2B-05674B8B893F}" type="presOf" srcId="{FAD1DFA8-C606-4FFA-A85D-EC0D771FF7B7}" destId="{BE7F28B7-89FF-46FC-B6AD-0ADD8CAD0DCB}" srcOrd="0" destOrd="0" presId="urn:microsoft.com/office/officeart/2005/8/layout/hierarchy3"/>
    <dgm:cxn modelId="{351709D1-3D10-4773-9AD3-C16E9184F9F1}" srcId="{D2FF0AA6-7AFF-4762-AA44-D168FBE534C9}" destId="{5D9EC62A-458F-4929-8994-64908F2D5D56}" srcOrd="4" destOrd="0" parTransId="{5C8ED4A7-74F1-4DC8-977D-42C05F7A0BEE}" sibTransId="{56EB14FF-91B9-4359-9915-613BAF2EC7B5}"/>
    <dgm:cxn modelId="{37DD06D2-3980-4094-A71D-C427C02BD06A}" type="presOf" srcId="{A03C52EB-3FF6-49DC-924A-78C6BE92F76A}" destId="{4C6B651C-B912-405D-B0B9-CAD0E3E38EF8}" srcOrd="0" destOrd="0" presId="urn:microsoft.com/office/officeart/2005/8/layout/hierarchy3"/>
    <dgm:cxn modelId="{5CE628F6-E297-4A27-9FFF-23847703B8E1}" type="presOf" srcId="{A9DE628C-F967-4922-B5A9-BDB8310FF3B2}" destId="{0E9364A1-B52E-462A-8D95-9D861CA1C878}" srcOrd="0" destOrd="0" presId="urn:microsoft.com/office/officeart/2005/8/layout/hierarchy3"/>
    <dgm:cxn modelId="{C8A174FE-A387-48FD-8014-BB54CBDA872B}" type="presOf" srcId="{5D9EC62A-458F-4929-8994-64908F2D5D56}" destId="{9196153D-C3CC-4D1D-9916-A4BE8F2032C8}" srcOrd="0" destOrd="0" presId="urn:microsoft.com/office/officeart/2005/8/layout/hierarchy3"/>
    <dgm:cxn modelId="{216F09FF-E056-48A2-82E8-BF2CB37F8CE2}" srcId="{6ADACAE9-E752-4F6B-8B80-D4F02B20867E}" destId="{D2FF0AA6-7AFF-4762-AA44-D168FBE534C9}" srcOrd="0" destOrd="0" parTransId="{A75F2F18-F33B-464F-9390-1BD6E0592193}" sibTransId="{4D195307-C25A-4247-8C22-701AB6FAB470}"/>
    <dgm:cxn modelId="{62EFB7C3-98D3-4BD9-8909-99D2FACE1A22}" type="presParOf" srcId="{4CE6211E-CB2A-4F71-BECD-61352C31EB7C}" destId="{278EA31E-707D-4AB8-A890-C1522B03DC25}" srcOrd="0" destOrd="0" presId="urn:microsoft.com/office/officeart/2005/8/layout/hierarchy3"/>
    <dgm:cxn modelId="{ADA728B6-6D01-4C0F-A33A-C6E4BD7C9794}" type="presParOf" srcId="{278EA31E-707D-4AB8-A890-C1522B03DC25}" destId="{E1BCA24A-A716-4272-A6BB-BC2F3B2917F5}" srcOrd="0" destOrd="0" presId="urn:microsoft.com/office/officeart/2005/8/layout/hierarchy3"/>
    <dgm:cxn modelId="{2E3F801D-CA66-40AF-B551-ADBFF4D0A356}" type="presParOf" srcId="{E1BCA24A-A716-4272-A6BB-BC2F3B2917F5}" destId="{D101ADE2-8571-474E-91C2-E3CB180E9447}" srcOrd="0" destOrd="0" presId="urn:microsoft.com/office/officeart/2005/8/layout/hierarchy3"/>
    <dgm:cxn modelId="{71BC0DB2-D694-4CDF-AFD8-77E5F7817373}" type="presParOf" srcId="{E1BCA24A-A716-4272-A6BB-BC2F3B2917F5}" destId="{F0C4DAB1-8109-4E0F-86BB-FED8D03FA46A}" srcOrd="1" destOrd="0" presId="urn:microsoft.com/office/officeart/2005/8/layout/hierarchy3"/>
    <dgm:cxn modelId="{D828FD28-7BAA-4074-9A8B-7390A16D210C}" type="presParOf" srcId="{278EA31E-707D-4AB8-A890-C1522B03DC25}" destId="{D527E2D7-A485-4F89-8B66-D3A02E87D178}" srcOrd="1" destOrd="0" presId="urn:microsoft.com/office/officeart/2005/8/layout/hierarchy3"/>
    <dgm:cxn modelId="{EC275D9A-E502-47B7-A1AF-D954E7484E7A}" type="presParOf" srcId="{D527E2D7-A485-4F89-8B66-D3A02E87D178}" destId="{F7F544C3-680F-42E1-A468-BA166AABA7A4}" srcOrd="0" destOrd="0" presId="urn:microsoft.com/office/officeart/2005/8/layout/hierarchy3"/>
    <dgm:cxn modelId="{D8B8C873-A74A-4815-B1E8-4863DB8161A6}" type="presParOf" srcId="{D527E2D7-A485-4F89-8B66-D3A02E87D178}" destId="{4C6B651C-B912-405D-B0B9-CAD0E3E38EF8}" srcOrd="1" destOrd="0" presId="urn:microsoft.com/office/officeart/2005/8/layout/hierarchy3"/>
    <dgm:cxn modelId="{54F01360-235C-4F20-B391-79BF4947E42E}" type="presParOf" srcId="{D527E2D7-A485-4F89-8B66-D3A02E87D178}" destId="{89D52CE7-AF59-4350-A55B-9E9155F377FD}" srcOrd="2" destOrd="0" presId="urn:microsoft.com/office/officeart/2005/8/layout/hierarchy3"/>
    <dgm:cxn modelId="{50AD3DCB-4E47-4703-8102-AE8FEE1EFDEE}" type="presParOf" srcId="{D527E2D7-A485-4F89-8B66-D3A02E87D178}" destId="{43E43529-D13D-4E44-B8F5-007D54E6944A}" srcOrd="3" destOrd="0" presId="urn:microsoft.com/office/officeart/2005/8/layout/hierarchy3"/>
    <dgm:cxn modelId="{0D55F5DC-622E-432B-B4EB-D25811631655}" type="presParOf" srcId="{D527E2D7-A485-4F89-8B66-D3A02E87D178}" destId="{ED2A9B74-20E0-4598-84C1-B91AB3E4AB55}" srcOrd="4" destOrd="0" presId="urn:microsoft.com/office/officeart/2005/8/layout/hierarchy3"/>
    <dgm:cxn modelId="{531B5E84-4C07-4492-B676-3BDE98CB1D4D}" type="presParOf" srcId="{D527E2D7-A485-4F89-8B66-D3A02E87D178}" destId="{D5B95BA1-E13A-4E94-B6FF-F2167E38D89C}" srcOrd="5" destOrd="0" presId="urn:microsoft.com/office/officeart/2005/8/layout/hierarchy3"/>
    <dgm:cxn modelId="{A625C291-235D-4287-8D2F-A91C53E823BE}" type="presParOf" srcId="{D527E2D7-A485-4F89-8B66-D3A02E87D178}" destId="{16F44826-D7FF-4C20-BDB6-B83CB7AC758D}" srcOrd="6" destOrd="0" presId="urn:microsoft.com/office/officeart/2005/8/layout/hierarchy3"/>
    <dgm:cxn modelId="{A04F1850-0605-4B10-A94F-27A87C1060C3}" type="presParOf" srcId="{D527E2D7-A485-4F89-8B66-D3A02E87D178}" destId="{0E9364A1-B52E-462A-8D95-9D861CA1C878}" srcOrd="7" destOrd="0" presId="urn:microsoft.com/office/officeart/2005/8/layout/hierarchy3"/>
    <dgm:cxn modelId="{6B5AA49C-4F96-4730-B621-20AD093C471F}" type="presParOf" srcId="{D527E2D7-A485-4F89-8B66-D3A02E87D178}" destId="{CB6108F4-D61A-4233-9D8B-43003ACA3CC8}" srcOrd="8" destOrd="0" presId="urn:microsoft.com/office/officeart/2005/8/layout/hierarchy3"/>
    <dgm:cxn modelId="{5C32D6AF-5FA5-4004-92BF-FF9D52E05C33}" type="presParOf" srcId="{D527E2D7-A485-4F89-8B66-D3A02E87D178}" destId="{9196153D-C3CC-4D1D-9916-A4BE8F2032C8}" srcOrd="9" destOrd="0" presId="urn:microsoft.com/office/officeart/2005/8/layout/hierarchy3"/>
    <dgm:cxn modelId="{F25133BE-2F80-4FF4-9A01-AFA02DBD518B}" type="presParOf" srcId="{D527E2D7-A485-4F89-8B66-D3A02E87D178}" destId="{BE7F28B7-89FF-46FC-B6AD-0ADD8CAD0DCB}" srcOrd="10" destOrd="0" presId="urn:microsoft.com/office/officeart/2005/8/layout/hierarchy3"/>
    <dgm:cxn modelId="{DCDBE649-2593-493F-8FD4-0A013F39D30A}" type="presParOf" srcId="{D527E2D7-A485-4F89-8B66-D3A02E87D178}" destId="{EE90EE35-7CA4-4D76-964A-697E821FE02B}"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DACAE9-E752-4F6B-8B80-D4F02B20867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D2FF0AA6-7AFF-4762-AA44-D168FBE534C9}">
      <dgm:prSet phldrT="[Text]"/>
      <dgm:spPr/>
      <dgm:t>
        <a:bodyPr/>
        <a:lstStyle/>
        <a:p>
          <a:r>
            <a:rPr lang="it-IT"/>
            <a:t>Consensus so far:</a:t>
          </a:r>
          <a:endParaRPr lang="en-GB"/>
        </a:p>
      </dgm:t>
    </dgm:pt>
    <dgm:pt modelId="{A75F2F18-F33B-464F-9390-1BD6E0592193}" type="parTrans" cxnId="{216F09FF-E056-48A2-82E8-BF2CB37F8CE2}">
      <dgm:prSet/>
      <dgm:spPr/>
      <dgm:t>
        <a:bodyPr/>
        <a:lstStyle/>
        <a:p>
          <a:endParaRPr lang="en-GB"/>
        </a:p>
      </dgm:t>
    </dgm:pt>
    <dgm:pt modelId="{4D195307-C25A-4247-8C22-701AB6FAB470}" type="sibTrans" cxnId="{216F09FF-E056-48A2-82E8-BF2CB37F8CE2}">
      <dgm:prSet/>
      <dgm:spPr/>
      <dgm:t>
        <a:bodyPr/>
        <a:lstStyle/>
        <a:p>
          <a:endParaRPr lang="en-GB"/>
        </a:p>
      </dgm:t>
    </dgm:pt>
    <dgm:pt modelId="{A03C52EB-3FF6-49DC-924A-78C6BE92F76A}">
      <dgm:prSet phldrT="[Text]"/>
      <dgm:spPr/>
      <dgm:t>
        <a:bodyPr/>
        <a:lstStyle/>
        <a:p>
          <a:pPr algn="l"/>
          <a:r>
            <a:rPr lang="it-IT"/>
            <a:t>Electrochemical </a:t>
          </a:r>
          <a:r>
            <a:rPr lang="it-IT" err="1"/>
            <a:t>Anodic</a:t>
          </a:r>
          <a:r>
            <a:rPr lang="it-IT"/>
            <a:t> </a:t>
          </a:r>
          <a:r>
            <a:rPr lang="it-IT" err="1"/>
            <a:t>Material</a:t>
          </a:r>
          <a:r>
            <a:rPr lang="it-IT"/>
            <a:t> </a:t>
          </a:r>
          <a:r>
            <a:rPr lang="it-IT" err="1"/>
            <a:t>Removal</a:t>
          </a:r>
          <a:r>
            <a:rPr lang="it-IT"/>
            <a:t> </a:t>
          </a:r>
          <a:r>
            <a:rPr lang="it-IT" err="1"/>
            <a:t>Process</a:t>
          </a:r>
          <a:endParaRPr lang="en-GB"/>
        </a:p>
      </dgm:t>
    </dgm:pt>
    <dgm:pt modelId="{97FF5F1D-5E88-407F-84AF-83B8016FE381}" type="parTrans" cxnId="{3875CA45-C025-4E6A-9D18-6DE0317A7475}">
      <dgm:prSet/>
      <dgm:spPr/>
      <dgm:t>
        <a:bodyPr/>
        <a:lstStyle/>
        <a:p>
          <a:endParaRPr lang="en-GB"/>
        </a:p>
      </dgm:t>
    </dgm:pt>
    <dgm:pt modelId="{3E49B59F-6A2B-495E-8168-D24F7954FA52}" type="sibTrans" cxnId="{3875CA45-C025-4E6A-9D18-6DE0317A7475}">
      <dgm:prSet/>
      <dgm:spPr/>
      <dgm:t>
        <a:bodyPr/>
        <a:lstStyle/>
        <a:p>
          <a:endParaRPr lang="en-GB"/>
        </a:p>
      </dgm:t>
    </dgm:pt>
    <dgm:pt modelId="{8109E99A-8770-44E9-AF58-5D67B70354E2}">
      <dgm:prSet phldrT="[Text]"/>
      <dgm:spPr/>
      <dgm:t>
        <a:bodyPr/>
        <a:lstStyle/>
        <a:p>
          <a:pPr algn="l">
            <a:buNone/>
          </a:pPr>
          <a:r>
            <a:rPr lang="en-GB" b="0"/>
            <a:t>Operates at higher voltages than traditional EP</a:t>
          </a:r>
        </a:p>
      </dgm:t>
    </dgm:pt>
    <dgm:pt modelId="{A28DC267-20CA-4803-9405-7B429351CB89}" type="parTrans" cxnId="{C31E1C59-EC48-4333-BA58-6610A5804191}">
      <dgm:prSet/>
      <dgm:spPr/>
      <dgm:t>
        <a:bodyPr/>
        <a:lstStyle/>
        <a:p>
          <a:endParaRPr lang="en-GB"/>
        </a:p>
      </dgm:t>
    </dgm:pt>
    <dgm:pt modelId="{10F1C723-CD5D-42E7-B6A9-80D6FD22E919}" type="sibTrans" cxnId="{C31E1C59-EC48-4333-BA58-6610A5804191}">
      <dgm:prSet/>
      <dgm:spPr/>
      <dgm:t>
        <a:bodyPr/>
        <a:lstStyle/>
        <a:p>
          <a:endParaRPr lang="en-GB"/>
        </a:p>
      </dgm:t>
    </dgm:pt>
    <dgm:pt modelId="{C434AA4D-E759-4F19-833B-E3782F4AC3A5}">
      <dgm:prSet phldrT="[Text]"/>
      <dgm:spPr/>
      <dgm:t>
        <a:bodyPr/>
        <a:lstStyle/>
        <a:p>
          <a:pPr algn="l">
            <a:buNone/>
          </a:pPr>
          <a:r>
            <a:rPr lang="it-IT" b="0" err="1"/>
            <a:t>Involves</a:t>
          </a:r>
          <a:r>
            <a:rPr lang="it-IT" b="0"/>
            <a:t> </a:t>
          </a:r>
          <a:r>
            <a:rPr lang="it-IT" b="0" err="1"/>
            <a:t>localized</a:t>
          </a:r>
          <a:r>
            <a:rPr lang="it-IT" b="0"/>
            <a:t> </a:t>
          </a:r>
          <a:r>
            <a:rPr lang="it-IT" b="0" err="1"/>
            <a:t>discharge</a:t>
          </a:r>
          <a:r>
            <a:rPr lang="it-IT" b="0"/>
            <a:t> activity (Plasma/</a:t>
          </a:r>
          <a:r>
            <a:rPr lang="it-IT" b="0" err="1"/>
            <a:t>Microarcs</a:t>
          </a:r>
          <a:r>
            <a:rPr lang="it-IT" b="0"/>
            <a:t>)</a:t>
          </a:r>
          <a:endParaRPr lang="en-GB" b="0"/>
        </a:p>
      </dgm:t>
    </dgm:pt>
    <dgm:pt modelId="{5901FE91-4F30-44F4-9A2D-4D60D9C8BA99}" type="parTrans" cxnId="{BB3DC46E-18FE-4071-BE81-A4488FCB9389}">
      <dgm:prSet/>
      <dgm:spPr/>
      <dgm:t>
        <a:bodyPr/>
        <a:lstStyle/>
        <a:p>
          <a:endParaRPr lang="en-GB"/>
        </a:p>
      </dgm:t>
    </dgm:pt>
    <dgm:pt modelId="{72624583-C69D-4134-A269-194C209EB777}" type="sibTrans" cxnId="{BB3DC46E-18FE-4071-BE81-A4488FCB9389}">
      <dgm:prSet/>
      <dgm:spPr/>
      <dgm:t>
        <a:bodyPr/>
        <a:lstStyle/>
        <a:p>
          <a:endParaRPr lang="en-GB"/>
        </a:p>
      </dgm:t>
    </dgm:pt>
    <dgm:pt modelId="{A9DE628C-F967-4922-B5A9-BDB8310FF3B2}">
      <dgm:prSet phldrT="[Text]"/>
      <dgm:spPr/>
      <dgm:t>
        <a:bodyPr/>
        <a:lstStyle/>
        <a:p>
          <a:pPr algn="l">
            <a:buNone/>
          </a:pPr>
          <a:r>
            <a:rPr lang="it-IT" b="0" err="1"/>
            <a:t>Causes</a:t>
          </a:r>
          <a:r>
            <a:rPr lang="it-IT" b="0"/>
            <a:t> </a:t>
          </a:r>
          <a:r>
            <a:rPr lang="it-IT" b="0" err="1"/>
            <a:t>selective</a:t>
          </a:r>
          <a:r>
            <a:rPr lang="it-IT" b="0"/>
            <a:t> </a:t>
          </a:r>
          <a:r>
            <a:rPr lang="it-IT" b="0" err="1"/>
            <a:t>Material</a:t>
          </a:r>
          <a:r>
            <a:rPr lang="it-IT" b="0"/>
            <a:t> </a:t>
          </a:r>
          <a:r>
            <a:rPr lang="it-IT" b="0" err="1"/>
            <a:t>Removal</a:t>
          </a:r>
          <a:r>
            <a:rPr lang="it-IT" b="0"/>
            <a:t>, </a:t>
          </a:r>
          <a:r>
            <a:rPr lang="it-IT" b="0" err="1"/>
            <a:t>especially</a:t>
          </a:r>
          <a:r>
            <a:rPr lang="it-IT" b="0"/>
            <a:t> </a:t>
          </a:r>
          <a:r>
            <a:rPr lang="it-IT" b="0" err="1"/>
            <a:t>at</a:t>
          </a:r>
          <a:r>
            <a:rPr lang="it-IT" b="0"/>
            <a:t> high </a:t>
          </a:r>
          <a:r>
            <a:rPr lang="it-IT" b="0" err="1"/>
            <a:t>peaks</a:t>
          </a:r>
          <a:endParaRPr lang="en-GB" b="0"/>
        </a:p>
      </dgm:t>
    </dgm:pt>
    <dgm:pt modelId="{CE76D870-07BB-4A51-A602-550F04EA5403}" type="parTrans" cxnId="{F015CBB6-AD22-4E66-9F18-C4C9EA65505D}">
      <dgm:prSet/>
      <dgm:spPr/>
      <dgm:t>
        <a:bodyPr/>
        <a:lstStyle/>
        <a:p>
          <a:endParaRPr lang="en-GB"/>
        </a:p>
      </dgm:t>
    </dgm:pt>
    <dgm:pt modelId="{DAA80734-3E5B-458F-B56A-C673BA77340D}" type="sibTrans" cxnId="{F015CBB6-AD22-4E66-9F18-C4C9EA65505D}">
      <dgm:prSet/>
      <dgm:spPr/>
      <dgm:t>
        <a:bodyPr/>
        <a:lstStyle/>
        <a:p>
          <a:endParaRPr lang="en-GB"/>
        </a:p>
      </dgm:t>
    </dgm:pt>
    <dgm:pt modelId="{5D9EC62A-458F-4929-8994-64908F2D5D56}">
      <dgm:prSet phldrT="[Text]"/>
      <dgm:spPr/>
      <dgm:t>
        <a:bodyPr/>
        <a:lstStyle/>
        <a:p>
          <a:pPr algn="l">
            <a:buNone/>
          </a:pPr>
          <a:r>
            <a:rPr lang="it-IT" b="0" err="1"/>
            <a:t>Uses</a:t>
          </a:r>
          <a:r>
            <a:rPr lang="it-IT" b="0"/>
            <a:t> eco-friendly, non-</a:t>
          </a:r>
          <a:r>
            <a:rPr lang="it-IT" b="0" err="1"/>
            <a:t>toxic</a:t>
          </a:r>
          <a:r>
            <a:rPr lang="it-IT" b="0"/>
            <a:t> </a:t>
          </a:r>
          <a:r>
            <a:rPr lang="it-IT" b="0" err="1"/>
            <a:t>salt-based</a:t>
          </a:r>
          <a:r>
            <a:rPr lang="it-IT" b="0"/>
            <a:t> </a:t>
          </a:r>
          <a:r>
            <a:rPr lang="it-IT" b="0" err="1"/>
            <a:t>electrolytes</a:t>
          </a:r>
          <a:endParaRPr lang="en-GB" b="0"/>
        </a:p>
      </dgm:t>
    </dgm:pt>
    <dgm:pt modelId="{5C8ED4A7-74F1-4DC8-977D-42C05F7A0BEE}" type="parTrans" cxnId="{351709D1-3D10-4773-9AD3-C16E9184F9F1}">
      <dgm:prSet/>
      <dgm:spPr/>
      <dgm:t>
        <a:bodyPr/>
        <a:lstStyle/>
        <a:p>
          <a:endParaRPr lang="en-GB"/>
        </a:p>
      </dgm:t>
    </dgm:pt>
    <dgm:pt modelId="{56EB14FF-91B9-4359-9915-613BAF2EC7B5}" type="sibTrans" cxnId="{351709D1-3D10-4773-9AD3-C16E9184F9F1}">
      <dgm:prSet/>
      <dgm:spPr/>
      <dgm:t>
        <a:bodyPr/>
        <a:lstStyle/>
        <a:p>
          <a:endParaRPr lang="en-GB"/>
        </a:p>
      </dgm:t>
    </dgm:pt>
    <dgm:pt modelId="{AA807B37-4632-42CB-B355-125AE9DD8CD5}">
      <dgm:prSet phldrT="[Text]"/>
      <dgm:spPr/>
      <dgm:t>
        <a:bodyPr/>
        <a:lstStyle/>
        <a:p>
          <a:pPr algn="l">
            <a:buNone/>
          </a:pPr>
          <a:r>
            <a:rPr lang="it-IT" b="0"/>
            <a:t>Results in surface </a:t>
          </a:r>
          <a:r>
            <a:rPr lang="it-IT" b="0" err="1"/>
            <a:t>deburring</a:t>
          </a:r>
          <a:r>
            <a:rPr lang="it-IT" b="0"/>
            <a:t>, </a:t>
          </a:r>
          <a:r>
            <a:rPr lang="it-IT" b="0" err="1"/>
            <a:t>smoothing</a:t>
          </a:r>
          <a:r>
            <a:rPr lang="it-IT" b="0"/>
            <a:t>, and gloss </a:t>
          </a:r>
          <a:r>
            <a:rPr lang="it-IT" b="0" err="1"/>
            <a:t>enhancement</a:t>
          </a:r>
          <a:r>
            <a:rPr lang="it-IT" b="0"/>
            <a:t> of </a:t>
          </a:r>
          <a:r>
            <a:rPr lang="it-IT" b="0" err="1"/>
            <a:t>metallic</a:t>
          </a:r>
          <a:r>
            <a:rPr lang="it-IT" b="0"/>
            <a:t> parts </a:t>
          </a:r>
          <a:endParaRPr lang="en-GB" b="0"/>
        </a:p>
      </dgm:t>
    </dgm:pt>
    <dgm:pt modelId="{FAD1DFA8-C606-4FFA-A85D-EC0D771FF7B7}" type="parTrans" cxnId="{5F168364-89B1-4F0C-9273-CE24F8E78A4B}">
      <dgm:prSet/>
      <dgm:spPr/>
      <dgm:t>
        <a:bodyPr/>
        <a:lstStyle/>
        <a:p>
          <a:endParaRPr lang="en-GB"/>
        </a:p>
      </dgm:t>
    </dgm:pt>
    <dgm:pt modelId="{34FEF08D-1FFB-43C8-967A-20EE2F7C1CD1}" type="sibTrans" cxnId="{5F168364-89B1-4F0C-9273-CE24F8E78A4B}">
      <dgm:prSet/>
      <dgm:spPr/>
      <dgm:t>
        <a:bodyPr/>
        <a:lstStyle/>
        <a:p>
          <a:endParaRPr lang="en-GB"/>
        </a:p>
      </dgm:t>
    </dgm:pt>
    <dgm:pt modelId="{4CE6211E-CB2A-4F71-BECD-61352C31EB7C}" type="pres">
      <dgm:prSet presAssocID="{6ADACAE9-E752-4F6B-8B80-D4F02B20867E}" presName="diagram" presStyleCnt="0">
        <dgm:presLayoutVars>
          <dgm:chPref val="1"/>
          <dgm:dir/>
          <dgm:animOne val="branch"/>
          <dgm:animLvl val="lvl"/>
          <dgm:resizeHandles/>
        </dgm:presLayoutVars>
      </dgm:prSet>
      <dgm:spPr/>
    </dgm:pt>
    <dgm:pt modelId="{278EA31E-707D-4AB8-A890-C1522B03DC25}" type="pres">
      <dgm:prSet presAssocID="{D2FF0AA6-7AFF-4762-AA44-D168FBE534C9}" presName="root" presStyleCnt="0"/>
      <dgm:spPr/>
    </dgm:pt>
    <dgm:pt modelId="{E1BCA24A-A716-4272-A6BB-BC2F3B2917F5}" type="pres">
      <dgm:prSet presAssocID="{D2FF0AA6-7AFF-4762-AA44-D168FBE534C9}" presName="rootComposite" presStyleCnt="0"/>
      <dgm:spPr/>
    </dgm:pt>
    <dgm:pt modelId="{D101ADE2-8571-474E-91C2-E3CB180E9447}" type="pres">
      <dgm:prSet presAssocID="{D2FF0AA6-7AFF-4762-AA44-D168FBE534C9}" presName="rootText" presStyleLbl="node1" presStyleIdx="0" presStyleCnt="1" custScaleX="195049"/>
      <dgm:spPr/>
    </dgm:pt>
    <dgm:pt modelId="{F0C4DAB1-8109-4E0F-86BB-FED8D03FA46A}" type="pres">
      <dgm:prSet presAssocID="{D2FF0AA6-7AFF-4762-AA44-D168FBE534C9}" presName="rootConnector" presStyleLbl="node1" presStyleIdx="0" presStyleCnt="1"/>
      <dgm:spPr/>
    </dgm:pt>
    <dgm:pt modelId="{D527E2D7-A485-4F89-8B66-D3A02E87D178}" type="pres">
      <dgm:prSet presAssocID="{D2FF0AA6-7AFF-4762-AA44-D168FBE534C9}" presName="childShape" presStyleCnt="0"/>
      <dgm:spPr/>
    </dgm:pt>
    <dgm:pt modelId="{F7F544C3-680F-42E1-A468-BA166AABA7A4}" type="pres">
      <dgm:prSet presAssocID="{97FF5F1D-5E88-407F-84AF-83B8016FE381}" presName="Name13" presStyleLbl="parChTrans1D2" presStyleIdx="0" presStyleCnt="6"/>
      <dgm:spPr/>
    </dgm:pt>
    <dgm:pt modelId="{4C6B651C-B912-405D-B0B9-CAD0E3E38EF8}" type="pres">
      <dgm:prSet presAssocID="{A03C52EB-3FF6-49DC-924A-78C6BE92F76A}" presName="childText" presStyleLbl="bgAcc1" presStyleIdx="0" presStyleCnt="6" custScaleX="714853">
        <dgm:presLayoutVars>
          <dgm:bulletEnabled val="1"/>
        </dgm:presLayoutVars>
      </dgm:prSet>
      <dgm:spPr/>
    </dgm:pt>
    <dgm:pt modelId="{89D52CE7-AF59-4350-A55B-9E9155F377FD}" type="pres">
      <dgm:prSet presAssocID="{A28DC267-20CA-4803-9405-7B429351CB89}" presName="Name13" presStyleLbl="parChTrans1D2" presStyleIdx="1" presStyleCnt="6"/>
      <dgm:spPr/>
    </dgm:pt>
    <dgm:pt modelId="{43E43529-D13D-4E44-B8F5-007D54E6944A}" type="pres">
      <dgm:prSet presAssocID="{8109E99A-8770-44E9-AF58-5D67B70354E2}" presName="childText" presStyleLbl="bgAcc1" presStyleIdx="1" presStyleCnt="6" custScaleX="714172">
        <dgm:presLayoutVars>
          <dgm:bulletEnabled val="1"/>
        </dgm:presLayoutVars>
      </dgm:prSet>
      <dgm:spPr/>
    </dgm:pt>
    <dgm:pt modelId="{ED2A9B74-20E0-4598-84C1-B91AB3E4AB55}" type="pres">
      <dgm:prSet presAssocID="{5901FE91-4F30-44F4-9A2D-4D60D9C8BA99}" presName="Name13" presStyleLbl="parChTrans1D2" presStyleIdx="2" presStyleCnt="6"/>
      <dgm:spPr/>
    </dgm:pt>
    <dgm:pt modelId="{D5B95BA1-E13A-4E94-B6FF-F2167E38D89C}" type="pres">
      <dgm:prSet presAssocID="{C434AA4D-E759-4F19-833B-E3782F4AC3A5}" presName="childText" presStyleLbl="bgAcc1" presStyleIdx="2" presStyleCnt="6" custScaleX="706073" custScaleY="92522">
        <dgm:presLayoutVars>
          <dgm:bulletEnabled val="1"/>
        </dgm:presLayoutVars>
      </dgm:prSet>
      <dgm:spPr/>
    </dgm:pt>
    <dgm:pt modelId="{16F44826-D7FF-4C20-BDB6-B83CB7AC758D}" type="pres">
      <dgm:prSet presAssocID="{CE76D870-07BB-4A51-A602-550F04EA5403}" presName="Name13" presStyleLbl="parChTrans1D2" presStyleIdx="3" presStyleCnt="6"/>
      <dgm:spPr/>
    </dgm:pt>
    <dgm:pt modelId="{0E9364A1-B52E-462A-8D95-9D861CA1C878}" type="pres">
      <dgm:prSet presAssocID="{A9DE628C-F967-4922-B5A9-BDB8310FF3B2}" presName="childText" presStyleLbl="bgAcc1" presStyleIdx="3" presStyleCnt="6" custScaleX="711134">
        <dgm:presLayoutVars>
          <dgm:bulletEnabled val="1"/>
        </dgm:presLayoutVars>
      </dgm:prSet>
      <dgm:spPr/>
    </dgm:pt>
    <dgm:pt modelId="{CB6108F4-D61A-4233-9D8B-43003ACA3CC8}" type="pres">
      <dgm:prSet presAssocID="{5C8ED4A7-74F1-4DC8-977D-42C05F7A0BEE}" presName="Name13" presStyleLbl="parChTrans1D2" presStyleIdx="4" presStyleCnt="6"/>
      <dgm:spPr/>
    </dgm:pt>
    <dgm:pt modelId="{9196153D-C3CC-4D1D-9916-A4BE8F2032C8}" type="pres">
      <dgm:prSet presAssocID="{5D9EC62A-458F-4929-8994-64908F2D5D56}" presName="childText" presStyleLbl="bgAcc1" presStyleIdx="4" presStyleCnt="6" custScaleX="708861">
        <dgm:presLayoutVars>
          <dgm:bulletEnabled val="1"/>
        </dgm:presLayoutVars>
      </dgm:prSet>
      <dgm:spPr/>
    </dgm:pt>
    <dgm:pt modelId="{BE7F28B7-89FF-46FC-B6AD-0ADD8CAD0DCB}" type="pres">
      <dgm:prSet presAssocID="{FAD1DFA8-C606-4FFA-A85D-EC0D771FF7B7}" presName="Name13" presStyleLbl="parChTrans1D2" presStyleIdx="5" presStyleCnt="6"/>
      <dgm:spPr/>
    </dgm:pt>
    <dgm:pt modelId="{EE90EE35-7CA4-4D76-964A-697E821FE02B}" type="pres">
      <dgm:prSet presAssocID="{AA807B37-4632-42CB-B355-125AE9DD8CD5}" presName="childText" presStyleLbl="bgAcc1" presStyleIdx="5" presStyleCnt="6" custScaleX="715084">
        <dgm:presLayoutVars>
          <dgm:bulletEnabled val="1"/>
        </dgm:presLayoutVars>
      </dgm:prSet>
      <dgm:spPr/>
    </dgm:pt>
  </dgm:ptLst>
  <dgm:cxnLst>
    <dgm:cxn modelId="{F876F714-A98D-4FC0-B429-A90CCDD14816}" type="presOf" srcId="{AA807B37-4632-42CB-B355-125AE9DD8CD5}" destId="{EE90EE35-7CA4-4D76-964A-697E821FE02B}" srcOrd="0" destOrd="0" presId="urn:microsoft.com/office/officeart/2005/8/layout/hierarchy3"/>
    <dgm:cxn modelId="{45463A1E-AC99-47CF-9D7A-2D9EFE8E3439}" type="presOf" srcId="{D2FF0AA6-7AFF-4762-AA44-D168FBE534C9}" destId="{D101ADE2-8571-474E-91C2-E3CB180E9447}" srcOrd="0" destOrd="0" presId="urn:microsoft.com/office/officeart/2005/8/layout/hierarchy3"/>
    <dgm:cxn modelId="{6056901F-A57A-48B6-A7AD-E93F638C3019}" type="presOf" srcId="{C434AA4D-E759-4F19-833B-E3782F4AC3A5}" destId="{D5B95BA1-E13A-4E94-B6FF-F2167E38D89C}" srcOrd="0" destOrd="0" presId="urn:microsoft.com/office/officeart/2005/8/layout/hierarchy3"/>
    <dgm:cxn modelId="{302EAB36-475B-4F8C-8E37-456397C96C70}" type="presOf" srcId="{97FF5F1D-5E88-407F-84AF-83B8016FE381}" destId="{F7F544C3-680F-42E1-A468-BA166AABA7A4}" srcOrd="0" destOrd="0" presId="urn:microsoft.com/office/officeart/2005/8/layout/hierarchy3"/>
    <dgm:cxn modelId="{5F168364-89B1-4F0C-9273-CE24F8E78A4B}" srcId="{D2FF0AA6-7AFF-4762-AA44-D168FBE534C9}" destId="{AA807B37-4632-42CB-B355-125AE9DD8CD5}" srcOrd="5" destOrd="0" parTransId="{FAD1DFA8-C606-4FFA-A85D-EC0D771FF7B7}" sibTransId="{34FEF08D-1FFB-43C8-967A-20EE2F7C1CD1}"/>
    <dgm:cxn modelId="{3875CA45-C025-4E6A-9D18-6DE0317A7475}" srcId="{D2FF0AA6-7AFF-4762-AA44-D168FBE534C9}" destId="{A03C52EB-3FF6-49DC-924A-78C6BE92F76A}" srcOrd="0" destOrd="0" parTransId="{97FF5F1D-5E88-407F-84AF-83B8016FE381}" sibTransId="{3E49B59F-6A2B-495E-8168-D24F7954FA52}"/>
    <dgm:cxn modelId="{BB3DC46E-18FE-4071-BE81-A4488FCB9389}" srcId="{D2FF0AA6-7AFF-4762-AA44-D168FBE534C9}" destId="{C434AA4D-E759-4F19-833B-E3782F4AC3A5}" srcOrd="2" destOrd="0" parTransId="{5901FE91-4F30-44F4-9A2D-4D60D9C8BA99}" sibTransId="{72624583-C69D-4134-A269-194C209EB777}"/>
    <dgm:cxn modelId="{D5551D57-7D29-4049-91E6-C9A83271FD66}" type="presOf" srcId="{6ADACAE9-E752-4F6B-8B80-D4F02B20867E}" destId="{4CE6211E-CB2A-4F71-BECD-61352C31EB7C}" srcOrd="0" destOrd="0" presId="urn:microsoft.com/office/officeart/2005/8/layout/hierarchy3"/>
    <dgm:cxn modelId="{C31E1C59-EC48-4333-BA58-6610A5804191}" srcId="{D2FF0AA6-7AFF-4762-AA44-D168FBE534C9}" destId="{8109E99A-8770-44E9-AF58-5D67B70354E2}" srcOrd="1" destOrd="0" parTransId="{A28DC267-20CA-4803-9405-7B429351CB89}" sibTransId="{10F1C723-CD5D-42E7-B6A9-80D6FD22E919}"/>
    <dgm:cxn modelId="{ECF5477C-2A5A-4376-B79E-AC22B79F0C53}" type="presOf" srcId="{5C8ED4A7-74F1-4DC8-977D-42C05F7A0BEE}" destId="{CB6108F4-D61A-4233-9D8B-43003ACA3CC8}" srcOrd="0" destOrd="0" presId="urn:microsoft.com/office/officeart/2005/8/layout/hierarchy3"/>
    <dgm:cxn modelId="{025DEB86-9B7B-4C02-ADA8-B75D9B9082F3}" type="presOf" srcId="{CE76D870-07BB-4A51-A602-550F04EA5403}" destId="{16F44826-D7FF-4C20-BDB6-B83CB7AC758D}" srcOrd="0" destOrd="0" presId="urn:microsoft.com/office/officeart/2005/8/layout/hierarchy3"/>
    <dgm:cxn modelId="{7636AEA0-528E-4C76-A605-8BF15F304A09}" type="presOf" srcId="{5901FE91-4F30-44F4-9A2D-4D60D9C8BA99}" destId="{ED2A9B74-20E0-4598-84C1-B91AB3E4AB55}" srcOrd="0" destOrd="0" presId="urn:microsoft.com/office/officeart/2005/8/layout/hierarchy3"/>
    <dgm:cxn modelId="{00F88DAB-60D8-4C71-8570-5FC83ECD5097}" type="presOf" srcId="{A28DC267-20CA-4803-9405-7B429351CB89}" destId="{89D52CE7-AF59-4350-A55B-9E9155F377FD}" srcOrd="0" destOrd="0" presId="urn:microsoft.com/office/officeart/2005/8/layout/hierarchy3"/>
    <dgm:cxn modelId="{F015CBB6-AD22-4E66-9F18-C4C9EA65505D}" srcId="{D2FF0AA6-7AFF-4762-AA44-D168FBE534C9}" destId="{A9DE628C-F967-4922-B5A9-BDB8310FF3B2}" srcOrd="3" destOrd="0" parTransId="{CE76D870-07BB-4A51-A602-550F04EA5403}" sibTransId="{DAA80734-3E5B-458F-B56A-C673BA77340D}"/>
    <dgm:cxn modelId="{F51FDAB6-7820-42D6-898B-0C69D6B14C5D}" type="presOf" srcId="{8109E99A-8770-44E9-AF58-5D67B70354E2}" destId="{43E43529-D13D-4E44-B8F5-007D54E6944A}" srcOrd="0" destOrd="0" presId="urn:microsoft.com/office/officeart/2005/8/layout/hierarchy3"/>
    <dgm:cxn modelId="{F74F26CF-2CAC-42AC-8EF5-2B5D532402D1}" type="presOf" srcId="{D2FF0AA6-7AFF-4762-AA44-D168FBE534C9}" destId="{F0C4DAB1-8109-4E0F-86BB-FED8D03FA46A}" srcOrd="1" destOrd="0" presId="urn:microsoft.com/office/officeart/2005/8/layout/hierarchy3"/>
    <dgm:cxn modelId="{BF4176CF-63EF-495F-BE2B-05674B8B893F}" type="presOf" srcId="{FAD1DFA8-C606-4FFA-A85D-EC0D771FF7B7}" destId="{BE7F28B7-89FF-46FC-B6AD-0ADD8CAD0DCB}" srcOrd="0" destOrd="0" presId="urn:microsoft.com/office/officeart/2005/8/layout/hierarchy3"/>
    <dgm:cxn modelId="{351709D1-3D10-4773-9AD3-C16E9184F9F1}" srcId="{D2FF0AA6-7AFF-4762-AA44-D168FBE534C9}" destId="{5D9EC62A-458F-4929-8994-64908F2D5D56}" srcOrd="4" destOrd="0" parTransId="{5C8ED4A7-74F1-4DC8-977D-42C05F7A0BEE}" sibTransId="{56EB14FF-91B9-4359-9915-613BAF2EC7B5}"/>
    <dgm:cxn modelId="{37DD06D2-3980-4094-A71D-C427C02BD06A}" type="presOf" srcId="{A03C52EB-3FF6-49DC-924A-78C6BE92F76A}" destId="{4C6B651C-B912-405D-B0B9-CAD0E3E38EF8}" srcOrd="0" destOrd="0" presId="urn:microsoft.com/office/officeart/2005/8/layout/hierarchy3"/>
    <dgm:cxn modelId="{5CE628F6-E297-4A27-9FFF-23847703B8E1}" type="presOf" srcId="{A9DE628C-F967-4922-B5A9-BDB8310FF3B2}" destId="{0E9364A1-B52E-462A-8D95-9D861CA1C878}" srcOrd="0" destOrd="0" presId="urn:microsoft.com/office/officeart/2005/8/layout/hierarchy3"/>
    <dgm:cxn modelId="{C8A174FE-A387-48FD-8014-BB54CBDA872B}" type="presOf" srcId="{5D9EC62A-458F-4929-8994-64908F2D5D56}" destId="{9196153D-C3CC-4D1D-9916-A4BE8F2032C8}" srcOrd="0" destOrd="0" presId="urn:microsoft.com/office/officeart/2005/8/layout/hierarchy3"/>
    <dgm:cxn modelId="{216F09FF-E056-48A2-82E8-BF2CB37F8CE2}" srcId="{6ADACAE9-E752-4F6B-8B80-D4F02B20867E}" destId="{D2FF0AA6-7AFF-4762-AA44-D168FBE534C9}" srcOrd="0" destOrd="0" parTransId="{A75F2F18-F33B-464F-9390-1BD6E0592193}" sibTransId="{4D195307-C25A-4247-8C22-701AB6FAB470}"/>
    <dgm:cxn modelId="{62EFB7C3-98D3-4BD9-8909-99D2FACE1A22}" type="presParOf" srcId="{4CE6211E-CB2A-4F71-BECD-61352C31EB7C}" destId="{278EA31E-707D-4AB8-A890-C1522B03DC25}" srcOrd="0" destOrd="0" presId="urn:microsoft.com/office/officeart/2005/8/layout/hierarchy3"/>
    <dgm:cxn modelId="{ADA728B6-6D01-4C0F-A33A-C6E4BD7C9794}" type="presParOf" srcId="{278EA31E-707D-4AB8-A890-C1522B03DC25}" destId="{E1BCA24A-A716-4272-A6BB-BC2F3B2917F5}" srcOrd="0" destOrd="0" presId="urn:microsoft.com/office/officeart/2005/8/layout/hierarchy3"/>
    <dgm:cxn modelId="{2E3F801D-CA66-40AF-B551-ADBFF4D0A356}" type="presParOf" srcId="{E1BCA24A-A716-4272-A6BB-BC2F3B2917F5}" destId="{D101ADE2-8571-474E-91C2-E3CB180E9447}" srcOrd="0" destOrd="0" presId="urn:microsoft.com/office/officeart/2005/8/layout/hierarchy3"/>
    <dgm:cxn modelId="{71BC0DB2-D694-4CDF-AFD8-77E5F7817373}" type="presParOf" srcId="{E1BCA24A-A716-4272-A6BB-BC2F3B2917F5}" destId="{F0C4DAB1-8109-4E0F-86BB-FED8D03FA46A}" srcOrd="1" destOrd="0" presId="urn:microsoft.com/office/officeart/2005/8/layout/hierarchy3"/>
    <dgm:cxn modelId="{D828FD28-7BAA-4074-9A8B-7390A16D210C}" type="presParOf" srcId="{278EA31E-707D-4AB8-A890-C1522B03DC25}" destId="{D527E2D7-A485-4F89-8B66-D3A02E87D178}" srcOrd="1" destOrd="0" presId="urn:microsoft.com/office/officeart/2005/8/layout/hierarchy3"/>
    <dgm:cxn modelId="{EC275D9A-E502-47B7-A1AF-D954E7484E7A}" type="presParOf" srcId="{D527E2D7-A485-4F89-8B66-D3A02E87D178}" destId="{F7F544C3-680F-42E1-A468-BA166AABA7A4}" srcOrd="0" destOrd="0" presId="urn:microsoft.com/office/officeart/2005/8/layout/hierarchy3"/>
    <dgm:cxn modelId="{D8B8C873-A74A-4815-B1E8-4863DB8161A6}" type="presParOf" srcId="{D527E2D7-A485-4F89-8B66-D3A02E87D178}" destId="{4C6B651C-B912-405D-B0B9-CAD0E3E38EF8}" srcOrd="1" destOrd="0" presId="urn:microsoft.com/office/officeart/2005/8/layout/hierarchy3"/>
    <dgm:cxn modelId="{54F01360-235C-4F20-B391-79BF4947E42E}" type="presParOf" srcId="{D527E2D7-A485-4F89-8B66-D3A02E87D178}" destId="{89D52CE7-AF59-4350-A55B-9E9155F377FD}" srcOrd="2" destOrd="0" presId="urn:microsoft.com/office/officeart/2005/8/layout/hierarchy3"/>
    <dgm:cxn modelId="{50AD3DCB-4E47-4703-8102-AE8FEE1EFDEE}" type="presParOf" srcId="{D527E2D7-A485-4F89-8B66-D3A02E87D178}" destId="{43E43529-D13D-4E44-B8F5-007D54E6944A}" srcOrd="3" destOrd="0" presId="urn:microsoft.com/office/officeart/2005/8/layout/hierarchy3"/>
    <dgm:cxn modelId="{0D55F5DC-622E-432B-B4EB-D25811631655}" type="presParOf" srcId="{D527E2D7-A485-4F89-8B66-D3A02E87D178}" destId="{ED2A9B74-20E0-4598-84C1-B91AB3E4AB55}" srcOrd="4" destOrd="0" presId="urn:microsoft.com/office/officeart/2005/8/layout/hierarchy3"/>
    <dgm:cxn modelId="{531B5E84-4C07-4492-B676-3BDE98CB1D4D}" type="presParOf" srcId="{D527E2D7-A485-4F89-8B66-D3A02E87D178}" destId="{D5B95BA1-E13A-4E94-B6FF-F2167E38D89C}" srcOrd="5" destOrd="0" presId="urn:microsoft.com/office/officeart/2005/8/layout/hierarchy3"/>
    <dgm:cxn modelId="{A625C291-235D-4287-8D2F-A91C53E823BE}" type="presParOf" srcId="{D527E2D7-A485-4F89-8B66-D3A02E87D178}" destId="{16F44826-D7FF-4C20-BDB6-B83CB7AC758D}" srcOrd="6" destOrd="0" presId="urn:microsoft.com/office/officeart/2005/8/layout/hierarchy3"/>
    <dgm:cxn modelId="{A04F1850-0605-4B10-A94F-27A87C1060C3}" type="presParOf" srcId="{D527E2D7-A485-4F89-8B66-D3A02E87D178}" destId="{0E9364A1-B52E-462A-8D95-9D861CA1C878}" srcOrd="7" destOrd="0" presId="urn:microsoft.com/office/officeart/2005/8/layout/hierarchy3"/>
    <dgm:cxn modelId="{6B5AA49C-4F96-4730-B621-20AD093C471F}" type="presParOf" srcId="{D527E2D7-A485-4F89-8B66-D3A02E87D178}" destId="{CB6108F4-D61A-4233-9D8B-43003ACA3CC8}" srcOrd="8" destOrd="0" presId="urn:microsoft.com/office/officeart/2005/8/layout/hierarchy3"/>
    <dgm:cxn modelId="{5C32D6AF-5FA5-4004-92BF-FF9D52E05C33}" type="presParOf" srcId="{D527E2D7-A485-4F89-8B66-D3A02E87D178}" destId="{9196153D-C3CC-4D1D-9916-A4BE8F2032C8}" srcOrd="9" destOrd="0" presId="urn:microsoft.com/office/officeart/2005/8/layout/hierarchy3"/>
    <dgm:cxn modelId="{F25133BE-2F80-4FF4-9A01-AFA02DBD518B}" type="presParOf" srcId="{D527E2D7-A485-4F89-8B66-D3A02E87D178}" destId="{BE7F28B7-89FF-46FC-B6AD-0ADD8CAD0DCB}" srcOrd="10" destOrd="0" presId="urn:microsoft.com/office/officeart/2005/8/layout/hierarchy3"/>
    <dgm:cxn modelId="{DCDBE649-2593-493F-8FD4-0A013F39D30A}" type="presParOf" srcId="{D527E2D7-A485-4F89-8B66-D3A02E87D178}" destId="{EE90EE35-7CA4-4D76-964A-697E821FE02B}"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8A8B1DF-2D37-4694-8C1C-44EA5AE21091}" type="doc">
      <dgm:prSet loTypeId="urn:microsoft.com/office/officeart/2005/8/layout/matrix3" loCatId="matrix" qsTypeId="urn:microsoft.com/office/officeart/2005/8/quickstyle/simple2" qsCatId="simple" csTypeId="urn:microsoft.com/office/officeart/2005/8/colors/accent1_2" csCatId="accent1" phldr="1"/>
      <dgm:spPr/>
      <dgm:t>
        <a:bodyPr/>
        <a:lstStyle/>
        <a:p>
          <a:endParaRPr lang="en-GB"/>
        </a:p>
      </dgm:t>
    </dgm:pt>
    <dgm:pt modelId="{F4516848-1195-4BA4-9950-F2926AA9A6CD}">
      <dgm:prSet phldrT="[Text]"/>
      <dgm:spPr/>
      <dgm:t>
        <a:bodyPr/>
        <a:lstStyle/>
        <a:p>
          <a:r>
            <a:rPr lang="it-IT"/>
            <a:t>(a)</a:t>
          </a:r>
        </a:p>
        <a:p>
          <a:r>
            <a:rPr lang="en-GB"/>
            <a:t>Structural electrochemical cell setup</a:t>
          </a:r>
        </a:p>
      </dgm:t>
    </dgm:pt>
    <dgm:pt modelId="{03FC2251-A3C5-4BC3-A4A9-CFB12CC33ECD}" type="parTrans" cxnId="{24A3CB1B-3878-4533-8141-D5B0B3B3517F}">
      <dgm:prSet/>
      <dgm:spPr/>
      <dgm:t>
        <a:bodyPr/>
        <a:lstStyle/>
        <a:p>
          <a:endParaRPr lang="en-GB"/>
        </a:p>
      </dgm:t>
    </dgm:pt>
    <dgm:pt modelId="{53DF74F8-2349-44C2-9AB2-82329DB4E4F4}" type="sibTrans" cxnId="{24A3CB1B-3878-4533-8141-D5B0B3B3517F}">
      <dgm:prSet/>
      <dgm:spPr/>
      <dgm:t>
        <a:bodyPr/>
        <a:lstStyle/>
        <a:p>
          <a:endParaRPr lang="en-GB"/>
        </a:p>
      </dgm:t>
    </dgm:pt>
    <dgm:pt modelId="{A5931676-BD26-47AB-8DEE-68FB43030C43}">
      <dgm:prSet phldrT="[Text]"/>
      <dgm:spPr/>
      <dgm:t>
        <a:bodyPr/>
        <a:lstStyle/>
        <a:p>
          <a:r>
            <a:rPr lang="it-IT"/>
            <a:t>(b)</a:t>
          </a:r>
        </a:p>
        <a:p>
          <a:r>
            <a:rPr lang="en-GB"/>
            <a:t>Formation of oxygen gas bubbles and oxidation of anode</a:t>
          </a:r>
        </a:p>
      </dgm:t>
    </dgm:pt>
    <dgm:pt modelId="{7C6B37FD-E767-4967-9FC1-ABA2D145C8CE}" type="parTrans" cxnId="{67A98B08-D623-4802-85C9-0F6398ABFBC5}">
      <dgm:prSet/>
      <dgm:spPr/>
      <dgm:t>
        <a:bodyPr/>
        <a:lstStyle/>
        <a:p>
          <a:endParaRPr lang="en-GB"/>
        </a:p>
      </dgm:t>
    </dgm:pt>
    <dgm:pt modelId="{00FE7447-8C47-4E44-96FB-B422C4F47B12}" type="sibTrans" cxnId="{67A98B08-D623-4802-85C9-0F6398ABFBC5}">
      <dgm:prSet/>
      <dgm:spPr/>
      <dgm:t>
        <a:bodyPr/>
        <a:lstStyle/>
        <a:p>
          <a:endParaRPr lang="en-GB"/>
        </a:p>
      </dgm:t>
    </dgm:pt>
    <dgm:pt modelId="{2A4CD8F3-2438-46A3-88A5-4A1F60500F6A}">
      <dgm:prSet phldrT="[Text]"/>
      <dgm:spPr/>
      <dgm:t>
        <a:bodyPr/>
        <a:lstStyle/>
        <a:p>
          <a:r>
            <a:rPr lang="it-IT"/>
            <a:t>(c)</a:t>
          </a:r>
        </a:p>
        <a:p>
          <a:r>
            <a:rPr lang="en-GB"/>
            <a:t>Formation of water vapour bubbles along with the oxygen gas bubbles and the oxidation of the anode</a:t>
          </a:r>
        </a:p>
      </dgm:t>
    </dgm:pt>
    <dgm:pt modelId="{FCBE393F-226D-41C7-86B3-2CE56F0028D4}" type="parTrans" cxnId="{699E6606-D66E-4EC7-AFA1-8FE18980AA9F}">
      <dgm:prSet/>
      <dgm:spPr/>
      <dgm:t>
        <a:bodyPr/>
        <a:lstStyle/>
        <a:p>
          <a:endParaRPr lang="en-GB"/>
        </a:p>
      </dgm:t>
    </dgm:pt>
    <dgm:pt modelId="{359517F6-AF3D-4386-AB07-9A65F58AF29C}" type="sibTrans" cxnId="{699E6606-D66E-4EC7-AFA1-8FE18980AA9F}">
      <dgm:prSet/>
      <dgm:spPr/>
      <dgm:t>
        <a:bodyPr/>
        <a:lstStyle/>
        <a:p>
          <a:endParaRPr lang="en-GB"/>
        </a:p>
      </dgm:t>
    </dgm:pt>
    <dgm:pt modelId="{04323AE9-44D7-4FB9-9159-F1F072660F85}">
      <dgm:prSet phldrT="[Text]"/>
      <dgm:spPr/>
      <dgm:t>
        <a:bodyPr/>
        <a:lstStyle/>
        <a:p>
          <a:r>
            <a:rPr lang="it-IT"/>
            <a:t>(d)</a:t>
          </a:r>
        </a:p>
        <a:p>
          <a:r>
            <a:rPr lang="en-GB"/>
            <a:t>Merger of the water vapour and the oxygen gas bubbles to form the VGE around the anode</a:t>
          </a:r>
        </a:p>
      </dgm:t>
    </dgm:pt>
    <dgm:pt modelId="{D51C1AA0-B697-4354-86D1-5A59F70DD695}" type="parTrans" cxnId="{2DD4101E-3B35-4220-827F-41C1466F31A8}">
      <dgm:prSet/>
      <dgm:spPr/>
      <dgm:t>
        <a:bodyPr/>
        <a:lstStyle/>
        <a:p>
          <a:endParaRPr lang="en-GB"/>
        </a:p>
      </dgm:t>
    </dgm:pt>
    <dgm:pt modelId="{13F64AD8-587B-4F5D-A5BD-6F304D4294B3}" type="sibTrans" cxnId="{2DD4101E-3B35-4220-827F-41C1466F31A8}">
      <dgm:prSet/>
      <dgm:spPr/>
      <dgm:t>
        <a:bodyPr/>
        <a:lstStyle/>
        <a:p>
          <a:endParaRPr lang="en-GB"/>
        </a:p>
      </dgm:t>
    </dgm:pt>
    <dgm:pt modelId="{52E8A017-D95E-4ED0-9D51-A2392BD938DD}" type="pres">
      <dgm:prSet presAssocID="{38A8B1DF-2D37-4694-8C1C-44EA5AE21091}" presName="matrix" presStyleCnt="0">
        <dgm:presLayoutVars>
          <dgm:chMax val="1"/>
          <dgm:dir/>
          <dgm:resizeHandles val="exact"/>
        </dgm:presLayoutVars>
      </dgm:prSet>
      <dgm:spPr/>
    </dgm:pt>
    <dgm:pt modelId="{A9362BED-58AB-467E-9683-CA177124AB28}" type="pres">
      <dgm:prSet presAssocID="{38A8B1DF-2D37-4694-8C1C-44EA5AE21091}" presName="diamond" presStyleLbl="bgShp" presStyleIdx="0" presStyleCnt="1"/>
      <dgm:spPr/>
    </dgm:pt>
    <dgm:pt modelId="{58C0055F-AF6F-4901-ACF2-CB59F229A732}" type="pres">
      <dgm:prSet presAssocID="{38A8B1DF-2D37-4694-8C1C-44EA5AE21091}" presName="quad1" presStyleLbl="node1" presStyleIdx="0" presStyleCnt="4">
        <dgm:presLayoutVars>
          <dgm:chMax val="0"/>
          <dgm:chPref val="0"/>
          <dgm:bulletEnabled val="1"/>
        </dgm:presLayoutVars>
      </dgm:prSet>
      <dgm:spPr/>
    </dgm:pt>
    <dgm:pt modelId="{470E3017-8438-442B-B4A2-914645E87692}" type="pres">
      <dgm:prSet presAssocID="{38A8B1DF-2D37-4694-8C1C-44EA5AE21091}" presName="quad2" presStyleLbl="node1" presStyleIdx="1" presStyleCnt="4">
        <dgm:presLayoutVars>
          <dgm:chMax val="0"/>
          <dgm:chPref val="0"/>
          <dgm:bulletEnabled val="1"/>
        </dgm:presLayoutVars>
      </dgm:prSet>
      <dgm:spPr/>
    </dgm:pt>
    <dgm:pt modelId="{88CD67CC-6367-4668-A3B1-F463F56A90F7}" type="pres">
      <dgm:prSet presAssocID="{38A8B1DF-2D37-4694-8C1C-44EA5AE21091}" presName="quad3" presStyleLbl="node1" presStyleIdx="2" presStyleCnt="4">
        <dgm:presLayoutVars>
          <dgm:chMax val="0"/>
          <dgm:chPref val="0"/>
          <dgm:bulletEnabled val="1"/>
        </dgm:presLayoutVars>
      </dgm:prSet>
      <dgm:spPr/>
    </dgm:pt>
    <dgm:pt modelId="{62213A84-A893-4D84-BF16-3293161091CD}" type="pres">
      <dgm:prSet presAssocID="{38A8B1DF-2D37-4694-8C1C-44EA5AE21091}" presName="quad4" presStyleLbl="node1" presStyleIdx="3" presStyleCnt="4">
        <dgm:presLayoutVars>
          <dgm:chMax val="0"/>
          <dgm:chPref val="0"/>
          <dgm:bulletEnabled val="1"/>
        </dgm:presLayoutVars>
      </dgm:prSet>
      <dgm:spPr/>
    </dgm:pt>
  </dgm:ptLst>
  <dgm:cxnLst>
    <dgm:cxn modelId="{699E6606-D66E-4EC7-AFA1-8FE18980AA9F}" srcId="{38A8B1DF-2D37-4694-8C1C-44EA5AE21091}" destId="{2A4CD8F3-2438-46A3-88A5-4A1F60500F6A}" srcOrd="2" destOrd="0" parTransId="{FCBE393F-226D-41C7-86B3-2CE56F0028D4}" sibTransId="{359517F6-AF3D-4386-AB07-9A65F58AF29C}"/>
    <dgm:cxn modelId="{67A98B08-D623-4802-85C9-0F6398ABFBC5}" srcId="{38A8B1DF-2D37-4694-8C1C-44EA5AE21091}" destId="{A5931676-BD26-47AB-8DEE-68FB43030C43}" srcOrd="1" destOrd="0" parTransId="{7C6B37FD-E767-4967-9FC1-ABA2D145C8CE}" sibTransId="{00FE7447-8C47-4E44-96FB-B422C4F47B12}"/>
    <dgm:cxn modelId="{24A3CB1B-3878-4533-8141-D5B0B3B3517F}" srcId="{38A8B1DF-2D37-4694-8C1C-44EA5AE21091}" destId="{F4516848-1195-4BA4-9950-F2926AA9A6CD}" srcOrd="0" destOrd="0" parTransId="{03FC2251-A3C5-4BC3-A4A9-CFB12CC33ECD}" sibTransId="{53DF74F8-2349-44C2-9AB2-82329DB4E4F4}"/>
    <dgm:cxn modelId="{2DD4101E-3B35-4220-827F-41C1466F31A8}" srcId="{38A8B1DF-2D37-4694-8C1C-44EA5AE21091}" destId="{04323AE9-44D7-4FB9-9159-F1F072660F85}" srcOrd="3" destOrd="0" parTransId="{D51C1AA0-B697-4354-86D1-5A59F70DD695}" sibTransId="{13F64AD8-587B-4F5D-A5BD-6F304D4294B3}"/>
    <dgm:cxn modelId="{E130C840-6E0E-4A6D-9488-7D86B91536B8}" type="presOf" srcId="{04323AE9-44D7-4FB9-9159-F1F072660F85}" destId="{62213A84-A893-4D84-BF16-3293161091CD}" srcOrd="0" destOrd="0" presId="urn:microsoft.com/office/officeart/2005/8/layout/matrix3"/>
    <dgm:cxn modelId="{B0A728A1-1501-4AFE-843A-461FC4B9AD4D}" type="presOf" srcId="{F4516848-1195-4BA4-9950-F2926AA9A6CD}" destId="{58C0055F-AF6F-4901-ACF2-CB59F229A732}" srcOrd="0" destOrd="0" presId="urn:microsoft.com/office/officeart/2005/8/layout/matrix3"/>
    <dgm:cxn modelId="{E06E95C3-8B78-444D-99C2-DEEB79FBCBEC}" type="presOf" srcId="{2A4CD8F3-2438-46A3-88A5-4A1F60500F6A}" destId="{88CD67CC-6367-4668-A3B1-F463F56A90F7}" srcOrd="0" destOrd="0" presId="urn:microsoft.com/office/officeart/2005/8/layout/matrix3"/>
    <dgm:cxn modelId="{6078BACF-D1AB-4981-B24B-FBE006C249EE}" type="presOf" srcId="{38A8B1DF-2D37-4694-8C1C-44EA5AE21091}" destId="{52E8A017-D95E-4ED0-9D51-A2392BD938DD}" srcOrd="0" destOrd="0" presId="urn:microsoft.com/office/officeart/2005/8/layout/matrix3"/>
    <dgm:cxn modelId="{659658E8-4548-4AD8-BFB8-1C96C3A0712A}" type="presOf" srcId="{A5931676-BD26-47AB-8DEE-68FB43030C43}" destId="{470E3017-8438-442B-B4A2-914645E87692}" srcOrd="0" destOrd="0" presId="urn:microsoft.com/office/officeart/2005/8/layout/matrix3"/>
    <dgm:cxn modelId="{8EA228FA-BBC3-4CA5-8188-6E395C78B916}" type="presParOf" srcId="{52E8A017-D95E-4ED0-9D51-A2392BD938DD}" destId="{A9362BED-58AB-467E-9683-CA177124AB28}" srcOrd="0" destOrd="0" presId="urn:microsoft.com/office/officeart/2005/8/layout/matrix3"/>
    <dgm:cxn modelId="{EAB8D434-0F19-41B7-879E-CC0C38061CF6}" type="presParOf" srcId="{52E8A017-D95E-4ED0-9D51-A2392BD938DD}" destId="{58C0055F-AF6F-4901-ACF2-CB59F229A732}" srcOrd="1" destOrd="0" presId="urn:microsoft.com/office/officeart/2005/8/layout/matrix3"/>
    <dgm:cxn modelId="{1EA16636-461F-4AE3-BCC0-7864466F0FFC}" type="presParOf" srcId="{52E8A017-D95E-4ED0-9D51-A2392BD938DD}" destId="{470E3017-8438-442B-B4A2-914645E87692}" srcOrd="2" destOrd="0" presId="urn:microsoft.com/office/officeart/2005/8/layout/matrix3"/>
    <dgm:cxn modelId="{3B20038D-9129-4E56-9DB8-9AA21B54C335}" type="presParOf" srcId="{52E8A017-D95E-4ED0-9D51-A2392BD938DD}" destId="{88CD67CC-6367-4668-A3B1-F463F56A90F7}" srcOrd="3" destOrd="0" presId="urn:microsoft.com/office/officeart/2005/8/layout/matrix3"/>
    <dgm:cxn modelId="{3606E0B6-A675-4B4B-A9BD-6EF5F78DCF73}" type="presParOf" srcId="{52E8A017-D95E-4ED0-9D51-A2392BD938DD}" destId="{62213A84-A893-4D84-BF16-3293161091C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061108-BCDB-43C8-87CF-53ED77B88F6D}" type="doc">
      <dgm:prSet loTypeId="urn:diagrams.loki3.com/BracketList" loCatId="list" qsTypeId="urn:microsoft.com/office/officeart/2005/8/quickstyle/3d3" qsCatId="3D" csTypeId="urn:microsoft.com/office/officeart/2005/8/colors/accent1_2" csCatId="accent1" phldr="1"/>
      <dgm:spPr/>
      <dgm:t>
        <a:bodyPr/>
        <a:lstStyle/>
        <a:p>
          <a:endParaRPr lang="en-GB"/>
        </a:p>
      </dgm:t>
    </dgm:pt>
    <dgm:pt modelId="{D55B9A77-AC56-4DBD-BABD-D2FE80027762}">
      <dgm:prSet phldrT="[Text]"/>
      <dgm:spPr/>
      <dgm:t>
        <a:bodyPr/>
        <a:lstStyle/>
        <a:p>
          <a:r>
            <a:rPr lang="it-IT"/>
            <a:t>Benefits of PEP</a:t>
          </a:r>
          <a:endParaRPr lang="en-GB"/>
        </a:p>
      </dgm:t>
    </dgm:pt>
    <dgm:pt modelId="{7C819C1F-150F-42AD-B6EA-6F4164F9A589}" type="parTrans" cxnId="{76CB4681-71B0-470B-AC0B-24CB1C8D418B}">
      <dgm:prSet/>
      <dgm:spPr/>
      <dgm:t>
        <a:bodyPr/>
        <a:lstStyle/>
        <a:p>
          <a:endParaRPr lang="en-GB"/>
        </a:p>
      </dgm:t>
    </dgm:pt>
    <dgm:pt modelId="{699CBD53-09A9-4366-B127-1F41148E9156}" type="sibTrans" cxnId="{76CB4681-71B0-470B-AC0B-24CB1C8D418B}">
      <dgm:prSet/>
      <dgm:spPr/>
      <dgm:t>
        <a:bodyPr/>
        <a:lstStyle/>
        <a:p>
          <a:endParaRPr lang="en-GB"/>
        </a:p>
      </dgm:t>
    </dgm:pt>
    <dgm:pt modelId="{DE4DA076-9770-4D4E-A629-B3529E533D4E}">
      <dgm:prSet phldrT="[Text]"/>
      <dgm:spPr/>
      <dgm:t>
        <a:bodyPr/>
        <a:lstStyle/>
        <a:p>
          <a:r>
            <a:rPr lang="it-IT"/>
            <a:t>Low or no </a:t>
          </a:r>
          <a:r>
            <a:rPr lang="it-IT" err="1"/>
            <a:t>need</a:t>
          </a:r>
          <a:r>
            <a:rPr lang="it-IT"/>
            <a:t> for </a:t>
          </a:r>
          <a:r>
            <a:rPr lang="it-IT" err="1"/>
            <a:t>pre</a:t>
          </a:r>
          <a:r>
            <a:rPr lang="it-IT"/>
            <a:t>-treatment or sample </a:t>
          </a:r>
          <a:r>
            <a:rPr lang="it-IT" err="1"/>
            <a:t>preparation</a:t>
          </a:r>
          <a:endParaRPr lang="en-GB"/>
        </a:p>
      </dgm:t>
    </dgm:pt>
    <dgm:pt modelId="{5E752641-10BA-47A3-BFBE-6836D3B261BC}" type="parTrans" cxnId="{5C950684-C2A9-48E4-93EA-5721FBBDF831}">
      <dgm:prSet/>
      <dgm:spPr/>
      <dgm:t>
        <a:bodyPr/>
        <a:lstStyle/>
        <a:p>
          <a:endParaRPr lang="en-GB"/>
        </a:p>
      </dgm:t>
    </dgm:pt>
    <dgm:pt modelId="{8512511A-BAF2-4C8E-9C24-8ECAF8DB2F4D}" type="sibTrans" cxnId="{5C950684-C2A9-48E4-93EA-5721FBBDF831}">
      <dgm:prSet/>
      <dgm:spPr/>
      <dgm:t>
        <a:bodyPr/>
        <a:lstStyle/>
        <a:p>
          <a:endParaRPr lang="en-GB"/>
        </a:p>
      </dgm:t>
    </dgm:pt>
    <dgm:pt modelId="{F16BF9CD-B60E-448C-9188-DF5F156F3665}">
      <dgm:prSet phldrT="[Text]"/>
      <dgm:spPr/>
      <dgm:t>
        <a:bodyPr/>
        <a:lstStyle/>
        <a:p>
          <a:r>
            <a:rPr lang="it-IT"/>
            <a:t>No </a:t>
          </a:r>
          <a:r>
            <a:rPr lang="it-IT" err="1"/>
            <a:t>strict</a:t>
          </a:r>
          <a:r>
            <a:rPr lang="it-IT"/>
            <a:t> </a:t>
          </a:r>
          <a:r>
            <a:rPr lang="it-IT" err="1"/>
            <a:t>electrodes</a:t>
          </a:r>
          <a:r>
            <a:rPr lang="it-IT"/>
            <a:t> </a:t>
          </a:r>
          <a:r>
            <a:rPr lang="it-IT" err="1"/>
            <a:t>dimensional</a:t>
          </a:r>
          <a:r>
            <a:rPr lang="it-IT"/>
            <a:t> </a:t>
          </a:r>
          <a:r>
            <a:rPr lang="it-IT" err="1"/>
            <a:t>requirement</a:t>
          </a:r>
          <a:endParaRPr lang="en-GB"/>
        </a:p>
      </dgm:t>
    </dgm:pt>
    <dgm:pt modelId="{32B311EC-D1D0-475B-B33E-77147DDE84CD}" type="parTrans" cxnId="{E45C7C6C-07A8-404C-9DA2-61AA0C6A5732}">
      <dgm:prSet/>
      <dgm:spPr/>
      <dgm:t>
        <a:bodyPr/>
        <a:lstStyle/>
        <a:p>
          <a:endParaRPr lang="en-GB"/>
        </a:p>
      </dgm:t>
    </dgm:pt>
    <dgm:pt modelId="{CC04EF93-A704-4B6D-A2B6-9288BD78256D}" type="sibTrans" cxnId="{E45C7C6C-07A8-404C-9DA2-61AA0C6A5732}">
      <dgm:prSet/>
      <dgm:spPr/>
      <dgm:t>
        <a:bodyPr/>
        <a:lstStyle/>
        <a:p>
          <a:endParaRPr lang="en-GB"/>
        </a:p>
      </dgm:t>
    </dgm:pt>
    <dgm:pt modelId="{FAE78020-89F8-4537-9B81-293FB47DEA6B}">
      <dgm:prSet phldrT="[Text]"/>
      <dgm:spPr/>
      <dgm:t>
        <a:bodyPr/>
        <a:lstStyle/>
        <a:p>
          <a:r>
            <a:rPr lang="it-IT" err="1"/>
            <a:t>Capable</a:t>
          </a:r>
          <a:r>
            <a:rPr lang="it-IT"/>
            <a:t> of </a:t>
          </a:r>
          <a:r>
            <a:rPr lang="it-IT" err="1"/>
            <a:t>polishing</a:t>
          </a:r>
          <a:r>
            <a:rPr lang="it-IT"/>
            <a:t> </a:t>
          </a:r>
          <a:r>
            <a:rPr lang="it-IT" err="1"/>
            <a:t>complex</a:t>
          </a:r>
          <a:r>
            <a:rPr lang="it-IT"/>
            <a:t> </a:t>
          </a:r>
          <a:r>
            <a:rPr lang="it-IT" err="1"/>
            <a:t>geometries</a:t>
          </a:r>
          <a:endParaRPr lang="en-GB"/>
        </a:p>
      </dgm:t>
    </dgm:pt>
    <dgm:pt modelId="{A0155ED8-1CF2-472E-B9BE-14F1D02D7BBE}" type="parTrans" cxnId="{128010FE-85B1-47EB-9FA9-794EE1EEE85F}">
      <dgm:prSet/>
      <dgm:spPr/>
      <dgm:t>
        <a:bodyPr/>
        <a:lstStyle/>
        <a:p>
          <a:endParaRPr lang="en-GB"/>
        </a:p>
      </dgm:t>
    </dgm:pt>
    <dgm:pt modelId="{DDD9C41A-2A09-4481-B2EE-B01C77ECC853}" type="sibTrans" cxnId="{128010FE-85B1-47EB-9FA9-794EE1EEE85F}">
      <dgm:prSet/>
      <dgm:spPr/>
      <dgm:t>
        <a:bodyPr/>
        <a:lstStyle/>
        <a:p>
          <a:endParaRPr lang="en-GB"/>
        </a:p>
      </dgm:t>
    </dgm:pt>
    <dgm:pt modelId="{A703DD6F-A598-4BC1-9DB2-8A63C3837629}">
      <dgm:prSet phldrT="[Text]"/>
      <dgm:spPr/>
      <dgm:t>
        <a:bodyPr/>
        <a:lstStyle/>
        <a:p>
          <a:r>
            <a:rPr lang="it-IT"/>
            <a:t>High </a:t>
          </a:r>
          <a:r>
            <a:rPr lang="it-IT" err="1"/>
            <a:t>quality</a:t>
          </a:r>
          <a:r>
            <a:rPr lang="it-IT"/>
            <a:t> surface finish </a:t>
          </a:r>
          <a:r>
            <a:rPr lang="it-IT" err="1"/>
            <a:t>achievable</a:t>
          </a:r>
          <a:r>
            <a:rPr lang="it-IT"/>
            <a:t> (Sa  </a:t>
          </a:r>
          <a:r>
            <a:rPr lang="it-IT">
              <a:latin typeface="Aptos" panose="020B0004020202020204" pitchFamily="34" charset="0"/>
            </a:rPr>
            <a:t>≈ 8 nm – </a:t>
          </a:r>
          <a:r>
            <a:rPr lang="it-IT" err="1">
              <a:latin typeface="Aptos" panose="020B0004020202020204" pitchFamily="34" charset="0"/>
            </a:rPr>
            <a:t>depending</a:t>
          </a:r>
          <a:r>
            <a:rPr lang="it-IT">
              <a:latin typeface="Aptos" panose="020B0004020202020204" pitchFamily="34" charset="0"/>
            </a:rPr>
            <a:t> on </a:t>
          </a:r>
          <a:r>
            <a:rPr lang="it-IT" err="1">
              <a:latin typeface="Aptos" panose="020B0004020202020204" pitchFamily="34" charset="0"/>
            </a:rPr>
            <a:t>initial</a:t>
          </a:r>
          <a:r>
            <a:rPr lang="it-IT">
              <a:latin typeface="Aptos" panose="020B0004020202020204" pitchFamily="34" charset="0"/>
            </a:rPr>
            <a:t> </a:t>
          </a:r>
          <a:r>
            <a:rPr lang="it-IT" err="1">
              <a:latin typeface="Aptos" panose="020B0004020202020204" pitchFamily="34" charset="0"/>
            </a:rPr>
            <a:t>conditions</a:t>
          </a:r>
          <a:r>
            <a:rPr lang="it-IT">
              <a:latin typeface="Aptos" panose="020B0004020202020204" pitchFamily="34" charset="0"/>
            </a:rPr>
            <a:t>)</a:t>
          </a:r>
          <a:endParaRPr lang="en-GB"/>
        </a:p>
      </dgm:t>
    </dgm:pt>
    <dgm:pt modelId="{814E88D0-B6BE-40E3-89EE-5D54032716EC}" type="parTrans" cxnId="{F3119BA8-51D7-4CDD-8CD0-B74937F157CF}">
      <dgm:prSet/>
      <dgm:spPr/>
      <dgm:t>
        <a:bodyPr/>
        <a:lstStyle/>
        <a:p>
          <a:endParaRPr lang="en-GB"/>
        </a:p>
      </dgm:t>
    </dgm:pt>
    <dgm:pt modelId="{C474372E-A5CD-4179-90B3-84E9953075FC}" type="sibTrans" cxnId="{F3119BA8-51D7-4CDD-8CD0-B74937F157CF}">
      <dgm:prSet/>
      <dgm:spPr/>
      <dgm:t>
        <a:bodyPr/>
        <a:lstStyle/>
        <a:p>
          <a:endParaRPr lang="en-GB"/>
        </a:p>
      </dgm:t>
    </dgm:pt>
    <dgm:pt modelId="{73C8C0EB-9BCD-4A60-8D66-FCF8108C3A30}">
      <dgm:prSet phldrT="[Text]"/>
      <dgm:spPr/>
      <dgm:t>
        <a:bodyPr/>
        <a:lstStyle/>
        <a:p>
          <a:r>
            <a:rPr lang="it-IT"/>
            <a:t>Short processing time (MRR </a:t>
          </a:r>
          <a:r>
            <a:rPr lang="it-IT">
              <a:latin typeface="Aptos" panose="020B0004020202020204" pitchFamily="34" charset="0"/>
            </a:rPr>
            <a:t>≥ 50µm/min </a:t>
          </a:r>
          <a:r>
            <a:rPr lang="it-IT" err="1">
              <a:latin typeface="Aptos" panose="020B0004020202020204" pitchFamily="34" charset="0"/>
            </a:rPr>
            <a:t>possible</a:t>
          </a:r>
          <a:r>
            <a:rPr lang="it-IT"/>
            <a:t>)</a:t>
          </a:r>
          <a:endParaRPr lang="en-GB"/>
        </a:p>
      </dgm:t>
    </dgm:pt>
    <dgm:pt modelId="{5DB99F1B-E4C5-47AA-B542-0B4F40437417}" type="parTrans" cxnId="{3C0305FF-7CCA-43A4-A63D-BF03D5227C63}">
      <dgm:prSet/>
      <dgm:spPr/>
      <dgm:t>
        <a:bodyPr/>
        <a:lstStyle/>
        <a:p>
          <a:endParaRPr lang="en-GB"/>
        </a:p>
      </dgm:t>
    </dgm:pt>
    <dgm:pt modelId="{C9831A70-4F2D-4524-A47B-26B1B953B35B}" type="sibTrans" cxnId="{3C0305FF-7CCA-43A4-A63D-BF03D5227C63}">
      <dgm:prSet/>
      <dgm:spPr/>
      <dgm:t>
        <a:bodyPr/>
        <a:lstStyle/>
        <a:p>
          <a:endParaRPr lang="en-GB"/>
        </a:p>
      </dgm:t>
    </dgm:pt>
    <dgm:pt modelId="{CE3CB673-77E3-4675-8364-40F12AA975D9}">
      <dgm:prSet phldrT="[Text]"/>
      <dgm:spPr/>
      <dgm:t>
        <a:bodyPr/>
        <a:lstStyle/>
        <a:p>
          <a:r>
            <a:rPr lang="it-IT" err="1"/>
            <a:t>Improved</a:t>
          </a:r>
          <a:r>
            <a:rPr lang="it-IT"/>
            <a:t> Surface Gloss (</a:t>
          </a:r>
          <a:r>
            <a:rPr lang="it-IT" err="1"/>
            <a:t>effective</a:t>
          </a:r>
          <a:r>
            <a:rPr lang="it-IT"/>
            <a:t> </a:t>
          </a:r>
          <a:r>
            <a:rPr lang="it-IT" err="1"/>
            <a:t>at</a:t>
          </a:r>
          <a:r>
            <a:rPr lang="it-IT"/>
            <a:t> low MRR ≤ 5µm/min)</a:t>
          </a:r>
          <a:endParaRPr lang="en-GB"/>
        </a:p>
      </dgm:t>
    </dgm:pt>
    <dgm:pt modelId="{95BE430A-A32C-43CA-83A7-30AF27627807}" type="parTrans" cxnId="{E711C1D0-B571-4E6B-A946-C444B7650B9E}">
      <dgm:prSet/>
      <dgm:spPr/>
      <dgm:t>
        <a:bodyPr/>
        <a:lstStyle/>
        <a:p>
          <a:endParaRPr lang="en-GB"/>
        </a:p>
      </dgm:t>
    </dgm:pt>
    <dgm:pt modelId="{97D6C87D-D933-4AC6-9B9C-03A70EE7FB33}" type="sibTrans" cxnId="{E711C1D0-B571-4E6B-A946-C444B7650B9E}">
      <dgm:prSet/>
      <dgm:spPr/>
      <dgm:t>
        <a:bodyPr/>
        <a:lstStyle/>
        <a:p>
          <a:endParaRPr lang="en-GB"/>
        </a:p>
      </dgm:t>
    </dgm:pt>
    <dgm:pt modelId="{848B0280-A34D-449B-A06F-1F31609B09F7}">
      <dgm:prSet phldrT="[Text]"/>
      <dgm:spPr/>
      <dgm:t>
        <a:bodyPr/>
        <a:lstStyle/>
        <a:p>
          <a:r>
            <a:rPr lang="it-IT"/>
            <a:t>Low </a:t>
          </a:r>
          <a:r>
            <a:rPr lang="it-IT" err="1"/>
            <a:t>concentration</a:t>
          </a:r>
          <a:r>
            <a:rPr lang="it-IT"/>
            <a:t>, non-</a:t>
          </a:r>
          <a:r>
            <a:rPr lang="it-IT" err="1"/>
            <a:t>toxic</a:t>
          </a:r>
          <a:r>
            <a:rPr lang="it-IT"/>
            <a:t>, </a:t>
          </a:r>
          <a:r>
            <a:rPr lang="it-IT" err="1"/>
            <a:t>environmentally</a:t>
          </a:r>
          <a:r>
            <a:rPr lang="it-IT"/>
            <a:t> friendly </a:t>
          </a:r>
          <a:r>
            <a:rPr lang="it-IT" err="1"/>
            <a:t>electrolyte</a:t>
          </a:r>
          <a:endParaRPr lang="en-GB"/>
        </a:p>
      </dgm:t>
    </dgm:pt>
    <dgm:pt modelId="{EF753EED-4D99-472C-ADAB-D44526DDD1D5}" type="parTrans" cxnId="{A260F23A-A970-4604-B374-347BAEF933DB}">
      <dgm:prSet/>
      <dgm:spPr/>
      <dgm:t>
        <a:bodyPr/>
        <a:lstStyle/>
        <a:p>
          <a:endParaRPr lang="en-GB"/>
        </a:p>
      </dgm:t>
    </dgm:pt>
    <dgm:pt modelId="{7D2ADC2B-BE81-42C4-8086-2D0025BAA1E9}" type="sibTrans" cxnId="{A260F23A-A970-4604-B374-347BAEF933DB}">
      <dgm:prSet/>
      <dgm:spPr/>
      <dgm:t>
        <a:bodyPr/>
        <a:lstStyle/>
        <a:p>
          <a:endParaRPr lang="en-GB"/>
        </a:p>
      </dgm:t>
    </dgm:pt>
    <dgm:pt modelId="{4047BD1F-664D-483F-BBE0-5FF9EFB4589A}">
      <dgm:prSet phldrT="[Text]"/>
      <dgm:spPr/>
      <dgm:t>
        <a:bodyPr/>
        <a:lstStyle/>
        <a:p>
          <a:r>
            <a:rPr lang="it-IT"/>
            <a:t>Leaves no </a:t>
          </a:r>
          <a:r>
            <a:rPr lang="it-IT" err="1"/>
            <a:t>adsorbate</a:t>
          </a:r>
          <a:r>
            <a:rPr lang="it-IT"/>
            <a:t> on the surface </a:t>
          </a:r>
          <a:r>
            <a:rPr lang="it-IT" err="1"/>
            <a:t>layer</a:t>
          </a:r>
          <a:endParaRPr lang="en-GB"/>
        </a:p>
      </dgm:t>
    </dgm:pt>
    <dgm:pt modelId="{EFFE0C49-AB94-41A2-AFFA-72FAD395B49F}" type="parTrans" cxnId="{2B4AD157-540A-41B5-990F-6042E0CDFB9B}">
      <dgm:prSet/>
      <dgm:spPr/>
      <dgm:t>
        <a:bodyPr/>
        <a:lstStyle/>
        <a:p>
          <a:endParaRPr lang="en-GB"/>
        </a:p>
      </dgm:t>
    </dgm:pt>
    <dgm:pt modelId="{EFAD4C41-D0F8-44A8-A453-01C3DB7736C5}" type="sibTrans" cxnId="{2B4AD157-540A-41B5-990F-6042E0CDFB9B}">
      <dgm:prSet/>
      <dgm:spPr/>
      <dgm:t>
        <a:bodyPr/>
        <a:lstStyle/>
        <a:p>
          <a:endParaRPr lang="en-GB"/>
        </a:p>
      </dgm:t>
    </dgm:pt>
    <dgm:pt modelId="{70AD3055-B266-4146-9AE7-B8FA9A06D6DA}" type="pres">
      <dgm:prSet presAssocID="{38061108-BCDB-43C8-87CF-53ED77B88F6D}" presName="Name0" presStyleCnt="0">
        <dgm:presLayoutVars>
          <dgm:dir/>
          <dgm:animLvl val="lvl"/>
          <dgm:resizeHandles val="exact"/>
        </dgm:presLayoutVars>
      </dgm:prSet>
      <dgm:spPr/>
    </dgm:pt>
    <dgm:pt modelId="{281D02D6-E0E3-4FD0-8C43-1E016F637699}" type="pres">
      <dgm:prSet presAssocID="{D55B9A77-AC56-4DBD-BABD-D2FE80027762}" presName="linNode" presStyleCnt="0"/>
      <dgm:spPr/>
    </dgm:pt>
    <dgm:pt modelId="{568DF1A3-A444-443A-A605-87FBEF633FCC}" type="pres">
      <dgm:prSet presAssocID="{D55B9A77-AC56-4DBD-BABD-D2FE80027762}" presName="parTx" presStyleLbl="revTx" presStyleIdx="0" presStyleCnt="1">
        <dgm:presLayoutVars>
          <dgm:chMax val="1"/>
          <dgm:bulletEnabled val="1"/>
        </dgm:presLayoutVars>
      </dgm:prSet>
      <dgm:spPr/>
    </dgm:pt>
    <dgm:pt modelId="{A2311C1A-1B6E-4A2F-9258-A6877F6C762D}" type="pres">
      <dgm:prSet presAssocID="{D55B9A77-AC56-4DBD-BABD-D2FE80027762}" presName="bracket" presStyleLbl="parChTrans1D1" presStyleIdx="0" presStyleCnt="1"/>
      <dgm:spPr/>
    </dgm:pt>
    <dgm:pt modelId="{195DFB4D-1A71-4152-BDF4-8AD242E58719}" type="pres">
      <dgm:prSet presAssocID="{D55B9A77-AC56-4DBD-BABD-D2FE80027762}" presName="spH" presStyleCnt="0"/>
      <dgm:spPr/>
    </dgm:pt>
    <dgm:pt modelId="{52A71442-D8C0-423A-AB25-A19FFDC11CF6}" type="pres">
      <dgm:prSet presAssocID="{D55B9A77-AC56-4DBD-BABD-D2FE80027762}" presName="desTx" presStyleLbl="node1" presStyleIdx="0" presStyleCnt="1">
        <dgm:presLayoutVars>
          <dgm:bulletEnabled val="1"/>
        </dgm:presLayoutVars>
      </dgm:prSet>
      <dgm:spPr/>
    </dgm:pt>
  </dgm:ptLst>
  <dgm:cxnLst>
    <dgm:cxn modelId="{B3CF5D10-35E6-4C6C-9293-3D7D5088D69A}" type="presOf" srcId="{A703DD6F-A598-4BC1-9DB2-8A63C3837629}" destId="{52A71442-D8C0-423A-AB25-A19FFDC11CF6}" srcOrd="0" destOrd="3" presId="urn:diagrams.loki3.com/BracketList"/>
    <dgm:cxn modelId="{95153D11-5136-4B81-9CAB-D9A7225E9962}" type="presOf" srcId="{4047BD1F-664D-483F-BBE0-5FF9EFB4589A}" destId="{52A71442-D8C0-423A-AB25-A19FFDC11CF6}" srcOrd="0" destOrd="7" presId="urn:diagrams.loki3.com/BracketList"/>
    <dgm:cxn modelId="{C623AD16-B50A-4659-BE1B-94D573DC239F}" type="presOf" srcId="{73C8C0EB-9BCD-4A60-8D66-FCF8108C3A30}" destId="{52A71442-D8C0-423A-AB25-A19FFDC11CF6}" srcOrd="0" destOrd="4" presId="urn:diagrams.loki3.com/BracketList"/>
    <dgm:cxn modelId="{50B55219-E23A-40EC-A91B-C4BB137921E4}" type="presOf" srcId="{848B0280-A34D-449B-A06F-1F31609B09F7}" destId="{52A71442-D8C0-423A-AB25-A19FFDC11CF6}" srcOrd="0" destOrd="6" presId="urn:diagrams.loki3.com/BracketList"/>
    <dgm:cxn modelId="{C2EB8C28-0B2E-4B0E-B20E-7403C015C084}" type="presOf" srcId="{DE4DA076-9770-4D4E-A629-B3529E533D4E}" destId="{52A71442-D8C0-423A-AB25-A19FFDC11CF6}" srcOrd="0" destOrd="0" presId="urn:diagrams.loki3.com/BracketList"/>
    <dgm:cxn modelId="{A260F23A-A970-4604-B374-347BAEF933DB}" srcId="{D55B9A77-AC56-4DBD-BABD-D2FE80027762}" destId="{848B0280-A34D-449B-A06F-1F31609B09F7}" srcOrd="6" destOrd="0" parTransId="{EF753EED-4D99-472C-ADAB-D44526DDD1D5}" sibTransId="{7D2ADC2B-BE81-42C4-8086-2D0025BAA1E9}"/>
    <dgm:cxn modelId="{F0C6CD3B-C74A-4CC8-9442-C1ECCA0989C1}" type="presOf" srcId="{38061108-BCDB-43C8-87CF-53ED77B88F6D}" destId="{70AD3055-B266-4146-9AE7-B8FA9A06D6DA}" srcOrd="0" destOrd="0" presId="urn:diagrams.loki3.com/BracketList"/>
    <dgm:cxn modelId="{E45C7C6C-07A8-404C-9DA2-61AA0C6A5732}" srcId="{D55B9A77-AC56-4DBD-BABD-D2FE80027762}" destId="{F16BF9CD-B60E-448C-9188-DF5F156F3665}" srcOrd="1" destOrd="0" parTransId="{32B311EC-D1D0-475B-B33E-77147DDE84CD}" sibTransId="{CC04EF93-A704-4B6D-A2B6-9288BD78256D}"/>
    <dgm:cxn modelId="{0EFE3D52-1AE1-448A-9988-6C0EC85CB8CA}" type="presOf" srcId="{FAE78020-89F8-4537-9B81-293FB47DEA6B}" destId="{52A71442-D8C0-423A-AB25-A19FFDC11CF6}" srcOrd="0" destOrd="2" presId="urn:diagrams.loki3.com/BracketList"/>
    <dgm:cxn modelId="{2B4AD157-540A-41B5-990F-6042E0CDFB9B}" srcId="{D55B9A77-AC56-4DBD-BABD-D2FE80027762}" destId="{4047BD1F-664D-483F-BBE0-5FF9EFB4589A}" srcOrd="7" destOrd="0" parTransId="{EFFE0C49-AB94-41A2-AFFA-72FAD395B49F}" sibTransId="{EFAD4C41-D0F8-44A8-A453-01C3DB7736C5}"/>
    <dgm:cxn modelId="{76CB4681-71B0-470B-AC0B-24CB1C8D418B}" srcId="{38061108-BCDB-43C8-87CF-53ED77B88F6D}" destId="{D55B9A77-AC56-4DBD-BABD-D2FE80027762}" srcOrd="0" destOrd="0" parTransId="{7C819C1F-150F-42AD-B6EA-6F4164F9A589}" sibTransId="{699CBD53-09A9-4366-B127-1F41148E9156}"/>
    <dgm:cxn modelId="{5C950684-C2A9-48E4-93EA-5721FBBDF831}" srcId="{D55B9A77-AC56-4DBD-BABD-D2FE80027762}" destId="{DE4DA076-9770-4D4E-A629-B3529E533D4E}" srcOrd="0" destOrd="0" parTransId="{5E752641-10BA-47A3-BFBE-6836D3B261BC}" sibTransId="{8512511A-BAF2-4C8E-9C24-8ECAF8DB2F4D}"/>
    <dgm:cxn modelId="{49D78A9F-1961-40AF-BFA1-7315CE16169C}" type="presOf" srcId="{D55B9A77-AC56-4DBD-BABD-D2FE80027762}" destId="{568DF1A3-A444-443A-A605-87FBEF633FCC}" srcOrd="0" destOrd="0" presId="urn:diagrams.loki3.com/BracketList"/>
    <dgm:cxn modelId="{F3119BA8-51D7-4CDD-8CD0-B74937F157CF}" srcId="{D55B9A77-AC56-4DBD-BABD-D2FE80027762}" destId="{A703DD6F-A598-4BC1-9DB2-8A63C3837629}" srcOrd="3" destOrd="0" parTransId="{814E88D0-B6BE-40E3-89EE-5D54032716EC}" sibTransId="{C474372E-A5CD-4179-90B3-84E9953075FC}"/>
    <dgm:cxn modelId="{508454C0-3A6A-45AC-B2DB-384983324253}" type="presOf" srcId="{CE3CB673-77E3-4675-8364-40F12AA975D9}" destId="{52A71442-D8C0-423A-AB25-A19FFDC11CF6}" srcOrd="0" destOrd="5" presId="urn:diagrams.loki3.com/BracketList"/>
    <dgm:cxn modelId="{44B50DC6-B4B1-4D21-B7C1-68749EA6D200}" type="presOf" srcId="{F16BF9CD-B60E-448C-9188-DF5F156F3665}" destId="{52A71442-D8C0-423A-AB25-A19FFDC11CF6}" srcOrd="0" destOrd="1" presId="urn:diagrams.loki3.com/BracketList"/>
    <dgm:cxn modelId="{E711C1D0-B571-4E6B-A946-C444B7650B9E}" srcId="{D55B9A77-AC56-4DBD-BABD-D2FE80027762}" destId="{CE3CB673-77E3-4675-8364-40F12AA975D9}" srcOrd="5" destOrd="0" parTransId="{95BE430A-A32C-43CA-83A7-30AF27627807}" sibTransId="{97D6C87D-D933-4AC6-9B9C-03A70EE7FB33}"/>
    <dgm:cxn modelId="{128010FE-85B1-47EB-9FA9-794EE1EEE85F}" srcId="{D55B9A77-AC56-4DBD-BABD-D2FE80027762}" destId="{FAE78020-89F8-4537-9B81-293FB47DEA6B}" srcOrd="2" destOrd="0" parTransId="{A0155ED8-1CF2-472E-B9BE-14F1D02D7BBE}" sibTransId="{DDD9C41A-2A09-4481-B2EE-B01C77ECC853}"/>
    <dgm:cxn modelId="{3C0305FF-7CCA-43A4-A63D-BF03D5227C63}" srcId="{D55B9A77-AC56-4DBD-BABD-D2FE80027762}" destId="{73C8C0EB-9BCD-4A60-8D66-FCF8108C3A30}" srcOrd="4" destOrd="0" parTransId="{5DB99F1B-E4C5-47AA-B542-0B4F40437417}" sibTransId="{C9831A70-4F2D-4524-A47B-26B1B953B35B}"/>
    <dgm:cxn modelId="{36991237-E108-44BA-BDD2-0650E1AD864E}" type="presParOf" srcId="{70AD3055-B266-4146-9AE7-B8FA9A06D6DA}" destId="{281D02D6-E0E3-4FD0-8C43-1E016F637699}" srcOrd="0" destOrd="0" presId="urn:diagrams.loki3.com/BracketList"/>
    <dgm:cxn modelId="{70CA384D-0CBD-4D52-AB6A-D0A8FAFD95DE}" type="presParOf" srcId="{281D02D6-E0E3-4FD0-8C43-1E016F637699}" destId="{568DF1A3-A444-443A-A605-87FBEF633FCC}" srcOrd="0" destOrd="0" presId="urn:diagrams.loki3.com/BracketList"/>
    <dgm:cxn modelId="{4F5425B1-102F-4F1C-9232-EB307BC00AE6}" type="presParOf" srcId="{281D02D6-E0E3-4FD0-8C43-1E016F637699}" destId="{A2311C1A-1B6E-4A2F-9258-A6877F6C762D}" srcOrd="1" destOrd="0" presId="urn:diagrams.loki3.com/BracketList"/>
    <dgm:cxn modelId="{62992325-4E0D-4475-A5E0-84F5D75A47DD}" type="presParOf" srcId="{281D02D6-E0E3-4FD0-8C43-1E016F637699}" destId="{195DFB4D-1A71-4152-BDF4-8AD242E58719}" srcOrd="2" destOrd="0" presId="urn:diagrams.loki3.com/BracketList"/>
    <dgm:cxn modelId="{B7EB2540-0915-46F1-BE10-8689C8A080AA}" type="presParOf" srcId="{281D02D6-E0E3-4FD0-8C43-1E016F637699}" destId="{52A71442-D8C0-423A-AB25-A19FFDC11CF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613021-5717-43E4-B2D6-C8952C3C4EA5}" type="doc">
      <dgm:prSet loTypeId="urn:diagrams.loki3.com/BracketList" loCatId="list" qsTypeId="urn:microsoft.com/office/officeart/2005/8/quickstyle/3d3" qsCatId="3D" csTypeId="urn:microsoft.com/office/officeart/2005/8/colors/accent1_2" csCatId="accent1" phldr="1"/>
      <dgm:spPr/>
      <dgm:t>
        <a:bodyPr/>
        <a:lstStyle/>
        <a:p>
          <a:endParaRPr lang="en-GB"/>
        </a:p>
      </dgm:t>
    </dgm:pt>
    <dgm:pt modelId="{69468A50-0DF2-4AF6-818E-E27A195E7811}">
      <dgm:prSet phldrT="[Text]"/>
      <dgm:spPr/>
      <dgm:t>
        <a:bodyPr/>
        <a:lstStyle/>
        <a:p>
          <a:r>
            <a:rPr lang="it-IT"/>
            <a:t>Challenges of PEP</a:t>
          </a:r>
          <a:endParaRPr lang="en-GB"/>
        </a:p>
      </dgm:t>
    </dgm:pt>
    <dgm:pt modelId="{03B52260-F494-4D0F-A7E7-554957D37E22}" type="parTrans" cxnId="{41A3B152-09F9-4951-8882-3793C652BFD9}">
      <dgm:prSet/>
      <dgm:spPr/>
      <dgm:t>
        <a:bodyPr/>
        <a:lstStyle/>
        <a:p>
          <a:endParaRPr lang="en-GB"/>
        </a:p>
      </dgm:t>
    </dgm:pt>
    <dgm:pt modelId="{E7EBAE18-FC12-48B2-B68B-D68306FDFC72}" type="sibTrans" cxnId="{41A3B152-09F9-4951-8882-3793C652BFD9}">
      <dgm:prSet/>
      <dgm:spPr/>
      <dgm:t>
        <a:bodyPr/>
        <a:lstStyle/>
        <a:p>
          <a:endParaRPr lang="en-GB"/>
        </a:p>
      </dgm:t>
    </dgm:pt>
    <dgm:pt modelId="{8AB3985F-C245-47E5-8556-6C31E82ADEB5}">
      <dgm:prSet phldrT="[Text]"/>
      <dgm:spPr/>
      <dgm:t>
        <a:bodyPr/>
        <a:lstStyle/>
        <a:p>
          <a:r>
            <a:rPr lang="it-IT" err="1"/>
            <a:t>Requires</a:t>
          </a:r>
          <a:r>
            <a:rPr lang="it-IT"/>
            <a:t> </a:t>
          </a:r>
          <a:r>
            <a:rPr lang="it-IT" err="1"/>
            <a:t>tailored</a:t>
          </a:r>
          <a:r>
            <a:rPr lang="it-IT"/>
            <a:t> </a:t>
          </a:r>
          <a:r>
            <a:rPr lang="it-IT" err="1"/>
            <a:t>electrolyte</a:t>
          </a:r>
          <a:r>
            <a:rPr lang="it-IT"/>
            <a:t>/</a:t>
          </a:r>
          <a:r>
            <a:rPr lang="it-IT" err="1"/>
            <a:t>alloy</a:t>
          </a:r>
          <a:r>
            <a:rPr lang="it-IT"/>
            <a:t> </a:t>
          </a:r>
          <a:r>
            <a:rPr lang="it-IT" err="1"/>
            <a:t>compatibility</a:t>
          </a:r>
          <a:endParaRPr lang="en-GB"/>
        </a:p>
      </dgm:t>
    </dgm:pt>
    <dgm:pt modelId="{A3C06C03-877D-4D5A-AE8F-39149FEFFB03}" type="parTrans" cxnId="{82918D5F-A95C-4F6B-9292-BA92D59703DF}">
      <dgm:prSet/>
      <dgm:spPr/>
      <dgm:t>
        <a:bodyPr/>
        <a:lstStyle/>
        <a:p>
          <a:endParaRPr lang="en-GB"/>
        </a:p>
      </dgm:t>
    </dgm:pt>
    <dgm:pt modelId="{9FD8CEB7-31D1-46FF-B06B-DC95464B21E8}" type="sibTrans" cxnId="{82918D5F-A95C-4F6B-9292-BA92D59703DF}">
      <dgm:prSet/>
      <dgm:spPr/>
      <dgm:t>
        <a:bodyPr/>
        <a:lstStyle/>
        <a:p>
          <a:endParaRPr lang="en-GB"/>
        </a:p>
      </dgm:t>
    </dgm:pt>
    <dgm:pt modelId="{517117A1-C94D-4E25-9D99-9650E143B22A}">
      <dgm:prSet phldrT="[Text]"/>
      <dgm:spPr/>
      <dgm:t>
        <a:bodyPr/>
        <a:lstStyle/>
        <a:p>
          <a:r>
            <a:rPr lang="it-IT"/>
            <a:t>For </a:t>
          </a:r>
          <a:r>
            <a:rPr lang="it-IT" err="1"/>
            <a:t>very</a:t>
          </a:r>
          <a:r>
            <a:rPr lang="it-IT"/>
            <a:t> high </a:t>
          </a:r>
          <a:r>
            <a:rPr lang="it-IT" err="1"/>
            <a:t>roughness</a:t>
          </a:r>
          <a:r>
            <a:rPr lang="it-IT"/>
            <a:t>, PEP </a:t>
          </a:r>
          <a:r>
            <a:rPr lang="it-IT" err="1"/>
            <a:t>is</a:t>
          </a:r>
          <a:r>
            <a:rPr lang="it-IT"/>
            <a:t> </a:t>
          </a:r>
          <a:r>
            <a:rPr lang="it-IT" err="1"/>
            <a:t>not</a:t>
          </a:r>
          <a:r>
            <a:rPr lang="it-IT"/>
            <a:t> </a:t>
          </a:r>
          <a:r>
            <a:rPr lang="it-IT" err="1"/>
            <a:t>suitable</a:t>
          </a:r>
          <a:r>
            <a:rPr lang="it-IT"/>
            <a:t> for one step </a:t>
          </a:r>
          <a:r>
            <a:rPr lang="it-IT" err="1"/>
            <a:t>polishing</a:t>
          </a:r>
          <a:endParaRPr lang="en-GB"/>
        </a:p>
      </dgm:t>
    </dgm:pt>
    <dgm:pt modelId="{F17BFCF3-5DCE-465F-A7EF-2B87C078B4D6}" type="parTrans" cxnId="{F589D4FB-76A4-45E3-81DE-25FB7E265B26}">
      <dgm:prSet/>
      <dgm:spPr/>
      <dgm:t>
        <a:bodyPr/>
        <a:lstStyle/>
        <a:p>
          <a:endParaRPr lang="en-GB"/>
        </a:p>
      </dgm:t>
    </dgm:pt>
    <dgm:pt modelId="{03F245DB-1981-451F-A92F-6DE7CBBA03B5}" type="sibTrans" cxnId="{F589D4FB-76A4-45E3-81DE-25FB7E265B26}">
      <dgm:prSet/>
      <dgm:spPr/>
      <dgm:t>
        <a:bodyPr/>
        <a:lstStyle/>
        <a:p>
          <a:endParaRPr lang="en-GB"/>
        </a:p>
      </dgm:t>
    </dgm:pt>
    <dgm:pt modelId="{89219EFE-B71D-4EBA-8233-08BCC3FC3866}">
      <dgm:prSet phldrT="[Text]"/>
      <dgm:spPr/>
      <dgm:t>
        <a:bodyPr/>
        <a:lstStyle/>
        <a:p>
          <a:r>
            <a:rPr lang="it-IT" err="1"/>
            <a:t>Only</a:t>
          </a:r>
          <a:r>
            <a:rPr lang="it-IT"/>
            <a:t> </a:t>
          </a:r>
          <a:r>
            <a:rPr lang="it-IT" err="1"/>
            <a:t>applicable</a:t>
          </a:r>
          <a:r>
            <a:rPr lang="it-IT"/>
            <a:t> to </a:t>
          </a:r>
          <a:r>
            <a:rPr lang="it-IT" err="1"/>
            <a:t>electrically</a:t>
          </a:r>
          <a:r>
            <a:rPr lang="it-IT"/>
            <a:t> </a:t>
          </a:r>
          <a:r>
            <a:rPr lang="it-IT" err="1"/>
            <a:t>conductive</a:t>
          </a:r>
          <a:r>
            <a:rPr lang="it-IT"/>
            <a:t> </a:t>
          </a:r>
          <a:r>
            <a:rPr lang="it-IT" err="1"/>
            <a:t>materials</a:t>
          </a:r>
          <a:endParaRPr lang="en-GB"/>
        </a:p>
      </dgm:t>
    </dgm:pt>
    <dgm:pt modelId="{F0147E1B-055D-40EF-8CA8-2EA0805299C6}" type="parTrans" cxnId="{AC991CD4-CE22-44CF-930B-BAA9B84673A1}">
      <dgm:prSet/>
      <dgm:spPr/>
      <dgm:t>
        <a:bodyPr/>
        <a:lstStyle/>
        <a:p>
          <a:endParaRPr lang="en-GB"/>
        </a:p>
      </dgm:t>
    </dgm:pt>
    <dgm:pt modelId="{5971FB7C-C480-420F-AE48-3201E5C0D473}" type="sibTrans" cxnId="{AC991CD4-CE22-44CF-930B-BAA9B84673A1}">
      <dgm:prSet/>
      <dgm:spPr/>
      <dgm:t>
        <a:bodyPr/>
        <a:lstStyle/>
        <a:p>
          <a:endParaRPr lang="en-GB"/>
        </a:p>
      </dgm:t>
    </dgm:pt>
    <dgm:pt modelId="{04CBB29C-4944-4A48-BFCE-D3CE6531C67F}">
      <dgm:prSet phldrT="[Text]"/>
      <dgm:spPr/>
      <dgm:t>
        <a:bodyPr/>
        <a:lstStyle/>
        <a:p>
          <a:r>
            <a:rPr lang="it-IT" err="1"/>
            <a:t>Difficult</a:t>
          </a:r>
          <a:r>
            <a:rPr lang="it-IT"/>
            <a:t> to </a:t>
          </a:r>
          <a:r>
            <a:rPr lang="it-IT" err="1"/>
            <a:t>polish</a:t>
          </a:r>
          <a:r>
            <a:rPr lang="it-IT"/>
            <a:t> deep </a:t>
          </a:r>
          <a:r>
            <a:rPr lang="it-IT" err="1"/>
            <a:t>internal</a:t>
          </a:r>
          <a:r>
            <a:rPr lang="it-IT"/>
            <a:t> cavities or high-</a:t>
          </a:r>
          <a:r>
            <a:rPr lang="it-IT" err="1"/>
            <a:t>aspect</a:t>
          </a:r>
          <a:r>
            <a:rPr lang="it-IT"/>
            <a:t>-ratio features</a:t>
          </a:r>
          <a:endParaRPr lang="en-GB"/>
        </a:p>
      </dgm:t>
    </dgm:pt>
    <dgm:pt modelId="{87C82C1C-8165-40AE-8DA6-4B8E84F5B91F}" type="parTrans" cxnId="{FFE9BA18-E29A-40BF-B275-24E6248828BB}">
      <dgm:prSet/>
      <dgm:spPr/>
      <dgm:t>
        <a:bodyPr/>
        <a:lstStyle/>
        <a:p>
          <a:endParaRPr lang="en-GB"/>
        </a:p>
      </dgm:t>
    </dgm:pt>
    <dgm:pt modelId="{02C98CF0-9A5B-4D7A-AB32-A820DE7083D0}" type="sibTrans" cxnId="{FFE9BA18-E29A-40BF-B275-24E6248828BB}">
      <dgm:prSet/>
      <dgm:spPr/>
      <dgm:t>
        <a:bodyPr/>
        <a:lstStyle/>
        <a:p>
          <a:endParaRPr lang="en-GB"/>
        </a:p>
      </dgm:t>
    </dgm:pt>
    <dgm:pt modelId="{CF3AB2D9-C539-414E-AA6C-0DEBCDD80A80}">
      <dgm:prSet phldrT="[Text]"/>
      <dgm:spPr/>
      <dgm:t>
        <a:bodyPr/>
        <a:lstStyle/>
        <a:p>
          <a:r>
            <a:rPr lang="it-IT"/>
            <a:t>Maximum part size and power supply </a:t>
          </a:r>
          <a:r>
            <a:rPr lang="it-IT" err="1"/>
            <a:t>capacity</a:t>
          </a:r>
          <a:r>
            <a:rPr lang="it-IT"/>
            <a:t> </a:t>
          </a:r>
          <a:r>
            <a:rPr lang="it-IT" err="1"/>
            <a:t>dependency</a:t>
          </a:r>
          <a:endParaRPr lang="en-GB"/>
        </a:p>
      </dgm:t>
    </dgm:pt>
    <dgm:pt modelId="{2AA648CF-D593-4E74-A5E4-2BC53002F07F}" type="parTrans" cxnId="{3735058D-B2A6-428D-889C-67921E29F387}">
      <dgm:prSet/>
      <dgm:spPr/>
      <dgm:t>
        <a:bodyPr/>
        <a:lstStyle/>
        <a:p>
          <a:endParaRPr lang="en-GB"/>
        </a:p>
      </dgm:t>
    </dgm:pt>
    <dgm:pt modelId="{733A4991-1D9A-4EDE-98D0-DB9F7CF5C2CC}" type="sibTrans" cxnId="{3735058D-B2A6-428D-889C-67921E29F387}">
      <dgm:prSet/>
      <dgm:spPr/>
      <dgm:t>
        <a:bodyPr/>
        <a:lstStyle/>
        <a:p>
          <a:endParaRPr lang="en-GB"/>
        </a:p>
      </dgm:t>
    </dgm:pt>
    <dgm:pt modelId="{711F2BE1-0968-4AB9-86E1-ABFD33D35D56}">
      <dgm:prSet phldrT="[Text]"/>
      <dgm:spPr/>
      <dgm:t>
        <a:bodyPr/>
        <a:lstStyle/>
        <a:p>
          <a:r>
            <a:rPr lang="it-IT" err="1"/>
            <a:t>Lack</a:t>
          </a:r>
          <a:r>
            <a:rPr lang="it-IT"/>
            <a:t> of industrial </a:t>
          </a:r>
          <a:r>
            <a:rPr lang="it-IT" err="1"/>
            <a:t>standardization</a:t>
          </a:r>
          <a:endParaRPr lang="en-GB"/>
        </a:p>
      </dgm:t>
    </dgm:pt>
    <dgm:pt modelId="{822A89D5-2FDB-4561-8A7C-A35EAAA821B3}" type="parTrans" cxnId="{D20B1C59-2DBC-419D-8089-CCF3EDD7E1DC}">
      <dgm:prSet/>
      <dgm:spPr/>
      <dgm:t>
        <a:bodyPr/>
        <a:lstStyle/>
        <a:p>
          <a:endParaRPr lang="en-GB"/>
        </a:p>
      </dgm:t>
    </dgm:pt>
    <dgm:pt modelId="{D7F9ABD1-D94D-4C75-98F4-855DF41692FE}" type="sibTrans" cxnId="{D20B1C59-2DBC-419D-8089-CCF3EDD7E1DC}">
      <dgm:prSet/>
      <dgm:spPr/>
      <dgm:t>
        <a:bodyPr/>
        <a:lstStyle/>
        <a:p>
          <a:endParaRPr lang="en-GB"/>
        </a:p>
      </dgm:t>
    </dgm:pt>
    <dgm:pt modelId="{9D4BD458-443E-4E29-B6FB-5019DB8C9BDE}" type="pres">
      <dgm:prSet presAssocID="{5D613021-5717-43E4-B2D6-C8952C3C4EA5}" presName="Name0" presStyleCnt="0">
        <dgm:presLayoutVars>
          <dgm:dir/>
          <dgm:animLvl val="lvl"/>
          <dgm:resizeHandles val="exact"/>
        </dgm:presLayoutVars>
      </dgm:prSet>
      <dgm:spPr/>
    </dgm:pt>
    <dgm:pt modelId="{33797DFA-392D-4E60-855F-3072042D7779}" type="pres">
      <dgm:prSet presAssocID="{69468A50-0DF2-4AF6-818E-E27A195E7811}" presName="linNode" presStyleCnt="0"/>
      <dgm:spPr/>
    </dgm:pt>
    <dgm:pt modelId="{8AFA291E-21FE-458D-9E70-268BD226A722}" type="pres">
      <dgm:prSet presAssocID="{69468A50-0DF2-4AF6-818E-E27A195E7811}" presName="parTx" presStyleLbl="revTx" presStyleIdx="0" presStyleCnt="1">
        <dgm:presLayoutVars>
          <dgm:chMax val="1"/>
          <dgm:bulletEnabled val="1"/>
        </dgm:presLayoutVars>
      </dgm:prSet>
      <dgm:spPr/>
    </dgm:pt>
    <dgm:pt modelId="{E5DAD55C-23F1-4179-8D93-39A4AC28F2ED}" type="pres">
      <dgm:prSet presAssocID="{69468A50-0DF2-4AF6-818E-E27A195E7811}" presName="bracket" presStyleLbl="parChTrans1D1" presStyleIdx="0" presStyleCnt="1"/>
      <dgm:spPr/>
    </dgm:pt>
    <dgm:pt modelId="{0CF19F09-DBEB-4502-9CB3-A251478DC014}" type="pres">
      <dgm:prSet presAssocID="{69468A50-0DF2-4AF6-818E-E27A195E7811}" presName="spH" presStyleCnt="0"/>
      <dgm:spPr/>
    </dgm:pt>
    <dgm:pt modelId="{9896CCF0-809E-4E05-A0F9-F9F0334AD339}" type="pres">
      <dgm:prSet presAssocID="{69468A50-0DF2-4AF6-818E-E27A195E7811}" presName="desTx" presStyleLbl="node1" presStyleIdx="0" presStyleCnt="1">
        <dgm:presLayoutVars>
          <dgm:bulletEnabled val="1"/>
        </dgm:presLayoutVars>
      </dgm:prSet>
      <dgm:spPr/>
    </dgm:pt>
  </dgm:ptLst>
  <dgm:cxnLst>
    <dgm:cxn modelId="{FFE9BA18-E29A-40BF-B275-24E6248828BB}" srcId="{69468A50-0DF2-4AF6-818E-E27A195E7811}" destId="{04CBB29C-4944-4A48-BFCE-D3CE6531C67F}" srcOrd="3" destOrd="0" parTransId="{87C82C1C-8165-40AE-8DA6-4B8E84F5B91F}" sibTransId="{02C98CF0-9A5B-4D7A-AB32-A820DE7083D0}"/>
    <dgm:cxn modelId="{6E862421-4973-4824-92B7-0D5228709B17}" type="presOf" srcId="{89219EFE-B71D-4EBA-8233-08BCC3FC3866}" destId="{9896CCF0-809E-4E05-A0F9-F9F0334AD339}" srcOrd="0" destOrd="2" presId="urn:diagrams.loki3.com/BracketList"/>
    <dgm:cxn modelId="{18C2F632-C3AA-4C74-949B-26899A10E6D1}" type="presOf" srcId="{69468A50-0DF2-4AF6-818E-E27A195E7811}" destId="{8AFA291E-21FE-458D-9E70-268BD226A722}" srcOrd="0" destOrd="0" presId="urn:diagrams.loki3.com/BracketList"/>
    <dgm:cxn modelId="{82918D5F-A95C-4F6B-9292-BA92D59703DF}" srcId="{69468A50-0DF2-4AF6-818E-E27A195E7811}" destId="{8AB3985F-C245-47E5-8556-6C31E82ADEB5}" srcOrd="0" destOrd="0" parTransId="{A3C06C03-877D-4D5A-AE8F-39149FEFFB03}" sibTransId="{9FD8CEB7-31D1-46FF-B06B-DC95464B21E8}"/>
    <dgm:cxn modelId="{D3738B41-E409-4600-8ED5-E0B78D068D5A}" type="presOf" srcId="{04CBB29C-4944-4A48-BFCE-D3CE6531C67F}" destId="{9896CCF0-809E-4E05-A0F9-F9F0334AD339}" srcOrd="0" destOrd="3" presId="urn:diagrams.loki3.com/BracketList"/>
    <dgm:cxn modelId="{B9C19669-DAF2-4AB4-9EBB-141ECBF3DA95}" type="presOf" srcId="{517117A1-C94D-4E25-9D99-9650E143B22A}" destId="{9896CCF0-809E-4E05-A0F9-F9F0334AD339}" srcOrd="0" destOrd="1" presId="urn:diagrams.loki3.com/BracketList"/>
    <dgm:cxn modelId="{41A3B152-09F9-4951-8882-3793C652BFD9}" srcId="{5D613021-5717-43E4-B2D6-C8952C3C4EA5}" destId="{69468A50-0DF2-4AF6-818E-E27A195E7811}" srcOrd="0" destOrd="0" parTransId="{03B52260-F494-4D0F-A7E7-554957D37E22}" sibTransId="{E7EBAE18-FC12-48B2-B68B-D68306FDFC72}"/>
    <dgm:cxn modelId="{85F72578-D700-4F77-9D03-C108F3038C42}" type="presOf" srcId="{CF3AB2D9-C539-414E-AA6C-0DEBCDD80A80}" destId="{9896CCF0-809E-4E05-A0F9-F9F0334AD339}" srcOrd="0" destOrd="4" presId="urn:diagrams.loki3.com/BracketList"/>
    <dgm:cxn modelId="{D20B1C59-2DBC-419D-8089-CCF3EDD7E1DC}" srcId="{69468A50-0DF2-4AF6-818E-E27A195E7811}" destId="{711F2BE1-0968-4AB9-86E1-ABFD33D35D56}" srcOrd="5" destOrd="0" parTransId="{822A89D5-2FDB-4561-8A7C-A35EAAA821B3}" sibTransId="{D7F9ABD1-D94D-4C75-98F4-855DF41692FE}"/>
    <dgm:cxn modelId="{3735058D-B2A6-428D-889C-67921E29F387}" srcId="{69468A50-0DF2-4AF6-818E-E27A195E7811}" destId="{CF3AB2D9-C539-414E-AA6C-0DEBCDD80A80}" srcOrd="4" destOrd="0" parTransId="{2AA648CF-D593-4E74-A5E4-2BC53002F07F}" sibTransId="{733A4991-1D9A-4EDE-98D0-DB9F7CF5C2CC}"/>
    <dgm:cxn modelId="{D39060A1-37A6-4DFC-B9B1-0DCF45861B1E}" type="presOf" srcId="{711F2BE1-0968-4AB9-86E1-ABFD33D35D56}" destId="{9896CCF0-809E-4E05-A0F9-F9F0334AD339}" srcOrd="0" destOrd="5" presId="urn:diagrams.loki3.com/BracketList"/>
    <dgm:cxn modelId="{3C8005C4-6713-489C-942D-33FFD1FFFAAB}" type="presOf" srcId="{8AB3985F-C245-47E5-8556-6C31E82ADEB5}" destId="{9896CCF0-809E-4E05-A0F9-F9F0334AD339}" srcOrd="0" destOrd="0" presId="urn:diagrams.loki3.com/BracketList"/>
    <dgm:cxn modelId="{AC991CD4-CE22-44CF-930B-BAA9B84673A1}" srcId="{69468A50-0DF2-4AF6-818E-E27A195E7811}" destId="{89219EFE-B71D-4EBA-8233-08BCC3FC3866}" srcOrd="2" destOrd="0" parTransId="{F0147E1B-055D-40EF-8CA8-2EA0805299C6}" sibTransId="{5971FB7C-C480-420F-AE48-3201E5C0D473}"/>
    <dgm:cxn modelId="{3B71A0EE-1BC5-408D-99BA-CE596A0F38CC}" type="presOf" srcId="{5D613021-5717-43E4-B2D6-C8952C3C4EA5}" destId="{9D4BD458-443E-4E29-B6FB-5019DB8C9BDE}" srcOrd="0" destOrd="0" presId="urn:diagrams.loki3.com/BracketList"/>
    <dgm:cxn modelId="{F589D4FB-76A4-45E3-81DE-25FB7E265B26}" srcId="{69468A50-0DF2-4AF6-818E-E27A195E7811}" destId="{517117A1-C94D-4E25-9D99-9650E143B22A}" srcOrd="1" destOrd="0" parTransId="{F17BFCF3-5DCE-465F-A7EF-2B87C078B4D6}" sibTransId="{03F245DB-1981-451F-A92F-6DE7CBBA03B5}"/>
    <dgm:cxn modelId="{88B06825-A590-423E-83B0-F60DC57E9299}" type="presParOf" srcId="{9D4BD458-443E-4E29-B6FB-5019DB8C9BDE}" destId="{33797DFA-392D-4E60-855F-3072042D7779}" srcOrd="0" destOrd="0" presId="urn:diagrams.loki3.com/BracketList"/>
    <dgm:cxn modelId="{626C8409-0775-4398-A0D2-FD67B83CC1EB}" type="presParOf" srcId="{33797DFA-392D-4E60-855F-3072042D7779}" destId="{8AFA291E-21FE-458D-9E70-268BD226A722}" srcOrd="0" destOrd="0" presId="urn:diagrams.loki3.com/BracketList"/>
    <dgm:cxn modelId="{5A26BA66-6DE3-4F29-A0DD-D5175F66F253}" type="presParOf" srcId="{33797DFA-392D-4E60-855F-3072042D7779}" destId="{E5DAD55C-23F1-4179-8D93-39A4AC28F2ED}" srcOrd="1" destOrd="0" presId="urn:diagrams.loki3.com/BracketList"/>
    <dgm:cxn modelId="{6BDB73A8-C6FD-4090-BDD7-0D9538B837AF}" type="presParOf" srcId="{33797DFA-392D-4E60-855F-3072042D7779}" destId="{0CF19F09-DBEB-4502-9CB3-A251478DC014}" srcOrd="2" destOrd="0" presId="urn:diagrams.loki3.com/BracketList"/>
    <dgm:cxn modelId="{D76B108B-3224-431B-9FCB-05E2EE817E32}" type="presParOf" srcId="{33797DFA-392D-4E60-855F-3072042D7779}" destId="{9896CCF0-809E-4E05-A0F9-F9F0334AD339}" srcOrd="3" destOrd="0" presId="urn:diagrams.loki3.com/Bracke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987A94-4C8B-4189-9CC6-1F491F757CF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GB"/>
        </a:p>
      </dgm:t>
    </dgm:pt>
    <dgm:pt modelId="{7B283275-51EC-417C-AB3E-4D2A979D0639}">
      <dgm:prSet phldrT="[Text]"/>
      <dgm:spPr/>
      <dgm:t>
        <a:bodyPr/>
        <a:lstStyle/>
        <a:p>
          <a:r>
            <a:rPr lang="it-IT"/>
            <a:t>Part Production/Reception</a:t>
          </a:r>
          <a:endParaRPr lang="en-GB"/>
        </a:p>
      </dgm:t>
    </dgm:pt>
    <dgm:pt modelId="{94816E44-F9CD-4D2F-8BA2-670F565D7B91}" type="parTrans" cxnId="{290551F2-E5D3-4CAE-9BD6-07734ECA640A}">
      <dgm:prSet/>
      <dgm:spPr/>
      <dgm:t>
        <a:bodyPr/>
        <a:lstStyle/>
        <a:p>
          <a:endParaRPr lang="en-GB"/>
        </a:p>
      </dgm:t>
    </dgm:pt>
    <dgm:pt modelId="{C4B23568-5E3A-4BB5-BB9C-F50A2A5B4056}" type="sibTrans" cxnId="{290551F2-E5D3-4CAE-9BD6-07734ECA640A}">
      <dgm:prSet/>
      <dgm:spPr/>
      <dgm:t>
        <a:bodyPr/>
        <a:lstStyle/>
        <a:p>
          <a:endParaRPr lang="en-GB"/>
        </a:p>
      </dgm:t>
    </dgm:pt>
    <dgm:pt modelId="{94637870-F1FC-41D2-800B-912EB0AA5A6F}">
      <dgm:prSet/>
      <dgm:spPr/>
      <dgm:t>
        <a:bodyPr/>
        <a:lstStyle/>
        <a:p>
          <a:r>
            <a:rPr lang="it-IT" err="1"/>
            <a:t>Pre-characterization</a:t>
          </a:r>
          <a:endParaRPr lang="en-GB"/>
        </a:p>
      </dgm:t>
    </dgm:pt>
    <dgm:pt modelId="{2DCFB195-E28A-4344-AECE-AB47E6BC7FA8}" type="parTrans" cxnId="{0DB01837-B13D-45A9-BC9F-34217A3686E0}">
      <dgm:prSet/>
      <dgm:spPr/>
      <dgm:t>
        <a:bodyPr/>
        <a:lstStyle/>
        <a:p>
          <a:endParaRPr lang="en-GB"/>
        </a:p>
      </dgm:t>
    </dgm:pt>
    <dgm:pt modelId="{2A14D3F3-091F-41AB-9C54-4B48FCA54D80}" type="sibTrans" cxnId="{0DB01837-B13D-45A9-BC9F-34217A3686E0}">
      <dgm:prSet/>
      <dgm:spPr/>
      <dgm:t>
        <a:bodyPr/>
        <a:lstStyle/>
        <a:p>
          <a:endParaRPr lang="en-GB"/>
        </a:p>
      </dgm:t>
    </dgm:pt>
    <dgm:pt modelId="{A95692AD-E1B9-4CAD-8F5D-31EB80E9B5E6}">
      <dgm:prSet/>
      <dgm:spPr/>
      <dgm:t>
        <a:bodyPr/>
        <a:lstStyle/>
        <a:p>
          <a:r>
            <a:rPr lang="it-IT"/>
            <a:t>Sample </a:t>
          </a:r>
          <a:r>
            <a:rPr lang="it-IT" err="1"/>
            <a:t>Preparation</a:t>
          </a:r>
          <a:endParaRPr lang="en-GB"/>
        </a:p>
      </dgm:t>
    </dgm:pt>
    <dgm:pt modelId="{84DBA0CD-DE00-493D-A3D2-A4BFECF924F5}" type="parTrans" cxnId="{92AD0BE0-193D-41CD-A0B5-F573806F2775}">
      <dgm:prSet/>
      <dgm:spPr/>
      <dgm:t>
        <a:bodyPr/>
        <a:lstStyle/>
        <a:p>
          <a:endParaRPr lang="en-GB"/>
        </a:p>
      </dgm:t>
    </dgm:pt>
    <dgm:pt modelId="{A2D1E8D2-8CF5-4108-884B-4BE8301E3BAA}" type="sibTrans" cxnId="{92AD0BE0-193D-41CD-A0B5-F573806F2775}">
      <dgm:prSet/>
      <dgm:spPr/>
      <dgm:t>
        <a:bodyPr/>
        <a:lstStyle/>
        <a:p>
          <a:endParaRPr lang="en-GB"/>
        </a:p>
      </dgm:t>
    </dgm:pt>
    <dgm:pt modelId="{02D8ED3E-4E4B-47A2-A2E2-5B9032726B46}">
      <dgm:prSet/>
      <dgm:spPr/>
      <dgm:t>
        <a:bodyPr/>
        <a:lstStyle/>
        <a:p>
          <a:r>
            <a:rPr lang="it-IT"/>
            <a:t>Plasma Electrolytic Polishing (PEP)</a:t>
          </a:r>
          <a:endParaRPr lang="en-GB"/>
        </a:p>
      </dgm:t>
    </dgm:pt>
    <dgm:pt modelId="{9FFAB878-EBA1-46F7-BF70-77135967D404}" type="parTrans" cxnId="{B1E5BB0F-7014-414D-87E5-7EACD71B30B2}">
      <dgm:prSet/>
      <dgm:spPr/>
      <dgm:t>
        <a:bodyPr/>
        <a:lstStyle/>
        <a:p>
          <a:endParaRPr lang="en-GB"/>
        </a:p>
      </dgm:t>
    </dgm:pt>
    <dgm:pt modelId="{529AD987-3937-4DD5-BCC5-58CEDCD39494}" type="sibTrans" cxnId="{B1E5BB0F-7014-414D-87E5-7EACD71B30B2}">
      <dgm:prSet/>
      <dgm:spPr/>
      <dgm:t>
        <a:bodyPr/>
        <a:lstStyle/>
        <a:p>
          <a:endParaRPr lang="en-GB"/>
        </a:p>
      </dgm:t>
    </dgm:pt>
    <dgm:pt modelId="{6ADB1E2E-A120-47A7-98BB-1C4A4A01F7B9}">
      <dgm:prSet/>
      <dgm:spPr/>
      <dgm:t>
        <a:bodyPr/>
        <a:lstStyle/>
        <a:p>
          <a:r>
            <a:rPr lang="it-IT" err="1"/>
            <a:t>Passivation</a:t>
          </a:r>
          <a:endParaRPr lang="en-GB"/>
        </a:p>
      </dgm:t>
    </dgm:pt>
    <dgm:pt modelId="{D4F741E6-107E-4BC6-8BCF-155271BEF4B4}" type="parTrans" cxnId="{415329B0-E438-462B-A757-9CCA8606820C}">
      <dgm:prSet/>
      <dgm:spPr/>
      <dgm:t>
        <a:bodyPr/>
        <a:lstStyle/>
        <a:p>
          <a:endParaRPr lang="en-GB"/>
        </a:p>
      </dgm:t>
    </dgm:pt>
    <dgm:pt modelId="{B999D39A-202E-4871-924E-7B6945DAD286}" type="sibTrans" cxnId="{415329B0-E438-462B-A757-9CCA8606820C}">
      <dgm:prSet/>
      <dgm:spPr/>
      <dgm:t>
        <a:bodyPr/>
        <a:lstStyle/>
        <a:p>
          <a:endParaRPr lang="en-GB"/>
        </a:p>
      </dgm:t>
    </dgm:pt>
    <dgm:pt modelId="{129A0D95-3CF6-473D-8E4F-41E394242684}">
      <dgm:prSet/>
      <dgm:spPr/>
      <dgm:t>
        <a:bodyPr/>
        <a:lstStyle/>
        <a:p>
          <a:r>
            <a:rPr lang="it-IT" err="1"/>
            <a:t>Rinsing</a:t>
          </a:r>
          <a:r>
            <a:rPr lang="it-IT"/>
            <a:t> and </a:t>
          </a:r>
          <a:r>
            <a:rPr lang="it-IT" err="1"/>
            <a:t>Drying</a:t>
          </a:r>
          <a:endParaRPr lang="en-GB"/>
        </a:p>
      </dgm:t>
    </dgm:pt>
    <dgm:pt modelId="{754DB7E5-DA19-4C07-9507-8B40D81265F1}" type="parTrans" cxnId="{1B6D1527-952D-40D9-9A7C-F90122C97F5C}">
      <dgm:prSet/>
      <dgm:spPr/>
      <dgm:t>
        <a:bodyPr/>
        <a:lstStyle/>
        <a:p>
          <a:endParaRPr lang="en-GB"/>
        </a:p>
      </dgm:t>
    </dgm:pt>
    <dgm:pt modelId="{25A5D303-76E0-4F68-AD78-8B7D3E0D11A5}" type="sibTrans" cxnId="{1B6D1527-952D-40D9-9A7C-F90122C97F5C}">
      <dgm:prSet/>
      <dgm:spPr/>
      <dgm:t>
        <a:bodyPr/>
        <a:lstStyle/>
        <a:p>
          <a:endParaRPr lang="en-GB"/>
        </a:p>
      </dgm:t>
    </dgm:pt>
    <dgm:pt modelId="{B94FBE88-FE50-424A-97DA-FD6D28100752}">
      <dgm:prSet/>
      <dgm:spPr/>
      <dgm:t>
        <a:bodyPr/>
        <a:lstStyle/>
        <a:p>
          <a:r>
            <a:rPr lang="it-IT"/>
            <a:t>Post-</a:t>
          </a:r>
          <a:r>
            <a:rPr lang="it-IT" err="1"/>
            <a:t>characterization</a:t>
          </a:r>
          <a:endParaRPr lang="en-GB"/>
        </a:p>
      </dgm:t>
    </dgm:pt>
    <dgm:pt modelId="{75B17F5F-4379-4E26-B0A8-9716034678E2}" type="parTrans" cxnId="{38566724-F852-4EEB-9FF3-E00997ED8AA5}">
      <dgm:prSet/>
      <dgm:spPr/>
      <dgm:t>
        <a:bodyPr/>
        <a:lstStyle/>
        <a:p>
          <a:endParaRPr lang="en-GB"/>
        </a:p>
      </dgm:t>
    </dgm:pt>
    <dgm:pt modelId="{F01AECE1-8611-4693-A3FF-15846397C063}" type="sibTrans" cxnId="{38566724-F852-4EEB-9FF3-E00997ED8AA5}">
      <dgm:prSet/>
      <dgm:spPr/>
      <dgm:t>
        <a:bodyPr/>
        <a:lstStyle/>
        <a:p>
          <a:endParaRPr lang="en-GB"/>
        </a:p>
      </dgm:t>
    </dgm:pt>
    <dgm:pt modelId="{0590AC06-A308-4C5C-AA78-574215E8305A}">
      <dgm:prSet/>
      <dgm:spPr/>
      <dgm:t>
        <a:bodyPr/>
        <a:lstStyle/>
        <a:p>
          <a:r>
            <a:rPr lang="it-IT" err="1"/>
            <a:t>Final</a:t>
          </a:r>
          <a:r>
            <a:rPr lang="it-IT"/>
            <a:t> Evaluation &amp; Feedback</a:t>
          </a:r>
          <a:endParaRPr lang="en-GB"/>
        </a:p>
      </dgm:t>
    </dgm:pt>
    <dgm:pt modelId="{B9AA75C3-58AA-41DC-BF36-EC4919ED04F8}" type="parTrans" cxnId="{D5192346-134C-4F6C-A2ED-05A44B08C258}">
      <dgm:prSet/>
      <dgm:spPr/>
      <dgm:t>
        <a:bodyPr/>
        <a:lstStyle/>
        <a:p>
          <a:endParaRPr lang="en-GB"/>
        </a:p>
      </dgm:t>
    </dgm:pt>
    <dgm:pt modelId="{8F423332-5E0B-4437-8C80-5E77B8123BCE}" type="sibTrans" cxnId="{D5192346-134C-4F6C-A2ED-05A44B08C258}">
      <dgm:prSet/>
      <dgm:spPr/>
      <dgm:t>
        <a:bodyPr/>
        <a:lstStyle/>
        <a:p>
          <a:endParaRPr lang="en-GB"/>
        </a:p>
      </dgm:t>
    </dgm:pt>
    <dgm:pt modelId="{2A1AC2E6-3AC5-4E75-8583-0C9CC8601D5D}">
      <dgm:prSet phldrT="[Text]"/>
      <dgm:spPr/>
      <dgm:t>
        <a:bodyPr/>
        <a:lstStyle/>
        <a:p>
          <a:r>
            <a:rPr lang="it-IT"/>
            <a:t>DIAM Group</a:t>
          </a:r>
          <a:endParaRPr lang="en-GB"/>
        </a:p>
      </dgm:t>
    </dgm:pt>
    <dgm:pt modelId="{C92CCA79-FCC2-4CC9-A4D4-00512BDF3925}" type="parTrans" cxnId="{94C20CBD-15F3-4327-BAF0-A760902E874A}">
      <dgm:prSet/>
      <dgm:spPr/>
      <dgm:t>
        <a:bodyPr/>
        <a:lstStyle/>
        <a:p>
          <a:endParaRPr lang="en-GB"/>
        </a:p>
      </dgm:t>
    </dgm:pt>
    <dgm:pt modelId="{75F48710-A642-4A49-9E92-8F04E3D28E46}" type="sibTrans" cxnId="{94C20CBD-15F3-4327-BAF0-A760902E874A}">
      <dgm:prSet/>
      <dgm:spPr/>
      <dgm:t>
        <a:bodyPr/>
        <a:lstStyle/>
        <a:p>
          <a:endParaRPr lang="en-GB"/>
        </a:p>
      </dgm:t>
    </dgm:pt>
    <dgm:pt modelId="{550E2D81-B844-4053-9708-759E986F3564}">
      <dgm:prSet phldrT="[Text]"/>
      <dgm:spPr/>
      <dgm:t>
        <a:bodyPr/>
        <a:lstStyle/>
        <a:p>
          <a:r>
            <a:rPr lang="it-IT" err="1"/>
            <a:t>External</a:t>
          </a:r>
          <a:r>
            <a:rPr lang="it-IT"/>
            <a:t> </a:t>
          </a:r>
          <a:r>
            <a:rPr lang="it-IT" err="1"/>
            <a:t>Collaborators</a:t>
          </a:r>
          <a:endParaRPr lang="en-GB"/>
        </a:p>
      </dgm:t>
    </dgm:pt>
    <dgm:pt modelId="{BA1C6504-8C89-4644-9742-A902395C7BAB}" type="parTrans" cxnId="{0C6436FE-6904-4A73-ACEF-CED2B7344F03}">
      <dgm:prSet/>
      <dgm:spPr/>
      <dgm:t>
        <a:bodyPr/>
        <a:lstStyle/>
        <a:p>
          <a:endParaRPr lang="en-GB"/>
        </a:p>
      </dgm:t>
    </dgm:pt>
    <dgm:pt modelId="{4DA8CA43-EB92-4504-B6E4-A90E95D4E5E0}" type="sibTrans" cxnId="{0C6436FE-6904-4A73-ACEF-CED2B7344F03}">
      <dgm:prSet/>
      <dgm:spPr/>
      <dgm:t>
        <a:bodyPr/>
        <a:lstStyle/>
        <a:p>
          <a:endParaRPr lang="en-GB"/>
        </a:p>
      </dgm:t>
    </dgm:pt>
    <dgm:pt modelId="{9D5907AC-9C97-4CD0-BD95-B590D4816FC2}">
      <dgm:prSet/>
      <dgm:spPr/>
      <dgm:t>
        <a:bodyPr/>
        <a:lstStyle/>
        <a:p>
          <a:r>
            <a:rPr lang="it-IT"/>
            <a:t>Weight</a:t>
          </a:r>
          <a:endParaRPr lang="en-GB"/>
        </a:p>
      </dgm:t>
    </dgm:pt>
    <dgm:pt modelId="{8D1ABB56-F1A3-42F8-8889-B0C264FBC1DA}" type="parTrans" cxnId="{6EE78491-66E6-4FBC-B326-21EC3F4A1063}">
      <dgm:prSet/>
      <dgm:spPr/>
      <dgm:t>
        <a:bodyPr/>
        <a:lstStyle/>
        <a:p>
          <a:endParaRPr lang="en-GB"/>
        </a:p>
      </dgm:t>
    </dgm:pt>
    <dgm:pt modelId="{B63FF52E-6DD6-444E-8A63-086CA89DA504}" type="sibTrans" cxnId="{6EE78491-66E6-4FBC-B326-21EC3F4A1063}">
      <dgm:prSet/>
      <dgm:spPr/>
      <dgm:t>
        <a:bodyPr/>
        <a:lstStyle/>
        <a:p>
          <a:endParaRPr lang="en-GB"/>
        </a:p>
      </dgm:t>
    </dgm:pt>
    <dgm:pt modelId="{167CC273-69C1-41A5-BF86-88FDE2F91C2A}">
      <dgm:prSet/>
      <dgm:spPr/>
      <dgm:t>
        <a:bodyPr/>
        <a:lstStyle/>
        <a:p>
          <a:r>
            <a:rPr lang="it-IT"/>
            <a:t>Surface Roughness</a:t>
          </a:r>
          <a:endParaRPr lang="en-GB"/>
        </a:p>
      </dgm:t>
    </dgm:pt>
    <dgm:pt modelId="{95AF0483-5E94-4A84-956A-C0FD13926314}" type="parTrans" cxnId="{3A085988-CD65-4431-BFC9-947C1AAEFA78}">
      <dgm:prSet/>
      <dgm:spPr/>
      <dgm:t>
        <a:bodyPr/>
        <a:lstStyle/>
        <a:p>
          <a:endParaRPr lang="en-GB"/>
        </a:p>
      </dgm:t>
    </dgm:pt>
    <dgm:pt modelId="{A7AB3DE9-0080-4FDB-A705-46FF9A670897}" type="sibTrans" cxnId="{3A085988-CD65-4431-BFC9-947C1AAEFA78}">
      <dgm:prSet/>
      <dgm:spPr/>
      <dgm:t>
        <a:bodyPr/>
        <a:lstStyle/>
        <a:p>
          <a:endParaRPr lang="en-GB"/>
        </a:p>
      </dgm:t>
    </dgm:pt>
    <dgm:pt modelId="{C4AE1C9F-1664-46E9-9061-677FF2C30255}">
      <dgm:prSet/>
      <dgm:spPr/>
      <dgm:t>
        <a:bodyPr/>
        <a:lstStyle/>
        <a:p>
          <a:r>
            <a:rPr lang="it-IT" err="1"/>
            <a:t>Confocal</a:t>
          </a:r>
          <a:r>
            <a:rPr lang="it-IT"/>
            <a:t> </a:t>
          </a:r>
          <a:r>
            <a:rPr lang="it-IT" err="1"/>
            <a:t>Microscopic</a:t>
          </a:r>
          <a:r>
            <a:rPr lang="it-IT"/>
            <a:t> Imaging</a:t>
          </a:r>
          <a:endParaRPr lang="en-GB"/>
        </a:p>
      </dgm:t>
    </dgm:pt>
    <dgm:pt modelId="{3DB6FC7D-F955-4307-8DFF-AC0BED044FE3}" type="parTrans" cxnId="{AB200A21-7C72-4D40-A743-DF75B60FCF00}">
      <dgm:prSet/>
      <dgm:spPr/>
      <dgm:t>
        <a:bodyPr/>
        <a:lstStyle/>
        <a:p>
          <a:endParaRPr lang="en-GB"/>
        </a:p>
      </dgm:t>
    </dgm:pt>
    <dgm:pt modelId="{EEA78266-DD77-4093-972F-2B6797593853}" type="sibTrans" cxnId="{AB200A21-7C72-4D40-A743-DF75B60FCF00}">
      <dgm:prSet/>
      <dgm:spPr/>
      <dgm:t>
        <a:bodyPr/>
        <a:lstStyle/>
        <a:p>
          <a:endParaRPr lang="en-GB"/>
        </a:p>
      </dgm:t>
    </dgm:pt>
    <dgm:pt modelId="{B4A867F5-6785-48DA-A1E0-4C633AB670D7}">
      <dgm:prSet/>
      <dgm:spPr/>
      <dgm:t>
        <a:bodyPr/>
        <a:lstStyle/>
        <a:p>
          <a:r>
            <a:rPr lang="it-IT"/>
            <a:t>Application of </a:t>
          </a:r>
          <a:r>
            <a:rPr lang="it-IT" err="1"/>
            <a:t>screws</a:t>
          </a:r>
          <a:r>
            <a:rPr lang="it-IT"/>
            <a:t>, </a:t>
          </a:r>
          <a:r>
            <a:rPr lang="it-IT" err="1"/>
            <a:t>lids</a:t>
          </a:r>
          <a:r>
            <a:rPr lang="it-IT"/>
            <a:t>, </a:t>
          </a:r>
          <a:r>
            <a:rPr lang="it-IT" err="1"/>
            <a:t>thermo-shrinking</a:t>
          </a:r>
          <a:r>
            <a:rPr lang="it-IT"/>
            <a:t> </a:t>
          </a:r>
          <a:r>
            <a:rPr lang="it-IT" err="1"/>
            <a:t>material</a:t>
          </a:r>
          <a:endParaRPr lang="en-GB"/>
        </a:p>
      </dgm:t>
    </dgm:pt>
    <dgm:pt modelId="{9A06D367-71B8-470F-97DC-7FC4B05F2CF6}" type="parTrans" cxnId="{258DE581-BE7E-47E1-92E8-B888B4FE332F}">
      <dgm:prSet/>
      <dgm:spPr/>
      <dgm:t>
        <a:bodyPr/>
        <a:lstStyle/>
        <a:p>
          <a:endParaRPr lang="en-GB"/>
        </a:p>
      </dgm:t>
    </dgm:pt>
    <dgm:pt modelId="{BAEADCE7-6651-4BD5-B615-E40AD4674179}" type="sibTrans" cxnId="{258DE581-BE7E-47E1-92E8-B888B4FE332F}">
      <dgm:prSet/>
      <dgm:spPr/>
      <dgm:t>
        <a:bodyPr/>
        <a:lstStyle/>
        <a:p>
          <a:endParaRPr lang="en-GB"/>
        </a:p>
      </dgm:t>
    </dgm:pt>
    <dgm:pt modelId="{9450B08A-0D48-43C9-8D44-782CD7A7707D}">
      <dgm:prSet/>
      <dgm:spPr/>
      <dgm:t>
        <a:bodyPr/>
        <a:lstStyle/>
        <a:p>
          <a:r>
            <a:rPr lang="it-IT" err="1"/>
            <a:t>Protected</a:t>
          </a:r>
          <a:r>
            <a:rPr lang="it-IT"/>
            <a:t> of </a:t>
          </a:r>
          <a:r>
            <a:rPr lang="it-IT" err="1"/>
            <a:t>selected</a:t>
          </a:r>
          <a:r>
            <a:rPr lang="it-IT"/>
            <a:t> surface</a:t>
          </a:r>
          <a:endParaRPr lang="en-GB"/>
        </a:p>
      </dgm:t>
    </dgm:pt>
    <dgm:pt modelId="{8B3EDE36-A0B1-44D9-AD73-900DE1239E21}" type="parTrans" cxnId="{6760615F-CE04-4275-AF8D-01ECB65EDBFF}">
      <dgm:prSet/>
      <dgm:spPr/>
      <dgm:t>
        <a:bodyPr/>
        <a:lstStyle/>
        <a:p>
          <a:endParaRPr lang="en-GB"/>
        </a:p>
      </dgm:t>
    </dgm:pt>
    <dgm:pt modelId="{AB2EB066-1223-4E89-A2D2-6DD9D33657CF}" type="sibTrans" cxnId="{6760615F-CE04-4275-AF8D-01ECB65EDBFF}">
      <dgm:prSet/>
      <dgm:spPr/>
      <dgm:t>
        <a:bodyPr/>
        <a:lstStyle/>
        <a:p>
          <a:endParaRPr lang="en-GB"/>
        </a:p>
      </dgm:t>
    </dgm:pt>
    <dgm:pt modelId="{2D36D794-C22F-4EA3-A8CE-F19E96CD55B5}">
      <dgm:prSet/>
      <dgm:spPr/>
      <dgm:t>
        <a:bodyPr/>
        <a:lstStyle/>
        <a:p>
          <a:r>
            <a:rPr lang="it-IT" err="1"/>
            <a:t>Ensuring</a:t>
          </a:r>
          <a:r>
            <a:rPr lang="it-IT"/>
            <a:t> good </a:t>
          </a:r>
          <a:r>
            <a:rPr lang="it-IT" err="1"/>
            <a:t>electrical</a:t>
          </a:r>
          <a:r>
            <a:rPr lang="it-IT"/>
            <a:t> contact points</a:t>
          </a:r>
          <a:endParaRPr lang="en-GB"/>
        </a:p>
      </dgm:t>
    </dgm:pt>
    <dgm:pt modelId="{F52295EF-9AA1-4B38-8F74-7BB886F20EDA}" type="parTrans" cxnId="{0A40269B-3ACA-4B62-AD9F-4DF31245DF3A}">
      <dgm:prSet/>
      <dgm:spPr/>
      <dgm:t>
        <a:bodyPr/>
        <a:lstStyle/>
        <a:p>
          <a:endParaRPr lang="en-GB"/>
        </a:p>
      </dgm:t>
    </dgm:pt>
    <dgm:pt modelId="{35F9C5AB-5D57-4F1D-8E99-AF008AA789EB}" type="sibTrans" cxnId="{0A40269B-3ACA-4B62-AD9F-4DF31245DF3A}">
      <dgm:prSet/>
      <dgm:spPr/>
      <dgm:t>
        <a:bodyPr/>
        <a:lstStyle/>
        <a:p>
          <a:endParaRPr lang="en-GB"/>
        </a:p>
      </dgm:t>
    </dgm:pt>
    <dgm:pt modelId="{8B113A3F-BE5D-4347-ACFD-5D76715C7F4D}">
      <dgm:prSet/>
      <dgm:spPr/>
      <dgm:t>
        <a:bodyPr/>
        <a:lstStyle/>
        <a:p>
          <a:r>
            <a:rPr lang="it-IT"/>
            <a:t>Core </a:t>
          </a:r>
          <a:r>
            <a:rPr lang="it-IT" err="1"/>
            <a:t>polishing</a:t>
          </a:r>
          <a:r>
            <a:rPr lang="it-IT"/>
            <a:t> </a:t>
          </a:r>
          <a:r>
            <a:rPr lang="it-IT" err="1"/>
            <a:t>process</a:t>
          </a:r>
          <a:endParaRPr lang="en-GB"/>
        </a:p>
      </dgm:t>
    </dgm:pt>
    <dgm:pt modelId="{8476EBD0-FE56-4A2C-BE94-8962A7C0D275}" type="parTrans" cxnId="{706A8E73-5FFD-441A-AB96-C7B5167E7FEA}">
      <dgm:prSet/>
      <dgm:spPr/>
      <dgm:t>
        <a:bodyPr/>
        <a:lstStyle/>
        <a:p>
          <a:endParaRPr lang="en-GB"/>
        </a:p>
      </dgm:t>
    </dgm:pt>
    <dgm:pt modelId="{69A94F1E-F5B9-4689-881B-EE03E1E3B327}" type="sibTrans" cxnId="{706A8E73-5FFD-441A-AB96-C7B5167E7FEA}">
      <dgm:prSet/>
      <dgm:spPr/>
      <dgm:t>
        <a:bodyPr/>
        <a:lstStyle/>
        <a:p>
          <a:endParaRPr lang="en-GB"/>
        </a:p>
      </dgm:t>
    </dgm:pt>
    <dgm:pt modelId="{1C798854-A08B-47DA-B303-082E8CADB2ED}">
      <dgm:prSet/>
      <dgm:spPr/>
      <dgm:t>
        <a:bodyPr/>
        <a:lstStyle/>
        <a:p>
          <a:r>
            <a:rPr lang="it-IT"/>
            <a:t>Surface </a:t>
          </a:r>
          <a:r>
            <a:rPr lang="it-IT" err="1"/>
            <a:t>stabilization</a:t>
          </a:r>
          <a:r>
            <a:rPr lang="it-IT"/>
            <a:t> and </a:t>
          </a:r>
          <a:r>
            <a:rPr lang="it-IT" err="1"/>
            <a:t>corrosion</a:t>
          </a:r>
          <a:r>
            <a:rPr lang="it-IT"/>
            <a:t> </a:t>
          </a:r>
          <a:r>
            <a:rPr lang="it-IT" err="1"/>
            <a:t>prevention</a:t>
          </a:r>
          <a:endParaRPr lang="en-GB"/>
        </a:p>
      </dgm:t>
    </dgm:pt>
    <dgm:pt modelId="{E002A136-0368-40B5-A2D3-09F39A1A6DE5}" type="parTrans" cxnId="{8A95998F-46E4-4A58-B501-BDD3B9F5B890}">
      <dgm:prSet/>
      <dgm:spPr/>
      <dgm:t>
        <a:bodyPr/>
        <a:lstStyle/>
        <a:p>
          <a:endParaRPr lang="en-GB"/>
        </a:p>
      </dgm:t>
    </dgm:pt>
    <dgm:pt modelId="{277ADD87-9185-48B4-AF2D-66DA09AE2A75}" type="sibTrans" cxnId="{8A95998F-46E4-4A58-B501-BDD3B9F5B890}">
      <dgm:prSet/>
      <dgm:spPr/>
      <dgm:t>
        <a:bodyPr/>
        <a:lstStyle/>
        <a:p>
          <a:endParaRPr lang="en-GB"/>
        </a:p>
      </dgm:t>
    </dgm:pt>
    <dgm:pt modelId="{8D65522E-43A5-44E2-A146-25AD5A4ED366}">
      <dgm:prSet/>
      <dgm:spPr/>
      <dgm:t>
        <a:bodyPr/>
        <a:lstStyle/>
        <a:p>
          <a:r>
            <a:rPr lang="it-IT" err="1"/>
            <a:t>Removal</a:t>
          </a:r>
          <a:r>
            <a:rPr lang="it-IT"/>
            <a:t> of </a:t>
          </a:r>
          <a:r>
            <a:rPr lang="it-IT" err="1"/>
            <a:t>electrolyte</a:t>
          </a:r>
          <a:r>
            <a:rPr lang="it-IT"/>
            <a:t> residue</a:t>
          </a:r>
          <a:endParaRPr lang="en-GB"/>
        </a:p>
      </dgm:t>
    </dgm:pt>
    <dgm:pt modelId="{33E52132-F034-49D5-948C-EB4CC50412FD}" type="parTrans" cxnId="{ADF69172-124A-405F-91AB-A7FDEE6074D7}">
      <dgm:prSet/>
      <dgm:spPr/>
      <dgm:t>
        <a:bodyPr/>
        <a:lstStyle/>
        <a:p>
          <a:endParaRPr lang="en-GB"/>
        </a:p>
      </dgm:t>
    </dgm:pt>
    <dgm:pt modelId="{721F15BC-CB88-4897-8AD1-3D5D311D5C31}" type="sibTrans" cxnId="{ADF69172-124A-405F-91AB-A7FDEE6074D7}">
      <dgm:prSet/>
      <dgm:spPr/>
      <dgm:t>
        <a:bodyPr/>
        <a:lstStyle/>
        <a:p>
          <a:endParaRPr lang="en-GB"/>
        </a:p>
      </dgm:t>
    </dgm:pt>
    <dgm:pt modelId="{5C19446B-BD7A-4095-A1D8-0F5275E12CAC}">
      <dgm:prSet/>
      <dgm:spPr/>
      <dgm:t>
        <a:bodyPr/>
        <a:lstStyle/>
        <a:p>
          <a:r>
            <a:rPr lang="it-IT" err="1"/>
            <a:t>Drying</a:t>
          </a:r>
          <a:r>
            <a:rPr lang="it-IT"/>
            <a:t> with non-</a:t>
          </a:r>
          <a:r>
            <a:rPr lang="it-IT" err="1"/>
            <a:t>reactive</a:t>
          </a:r>
          <a:r>
            <a:rPr lang="it-IT"/>
            <a:t> gas</a:t>
          </a:r>
          <a:endParaRPr lang="en-GB"/>
        </a:p>
      </dgm:t>
    </dgm:pt>
    <dgm:pt modelId="{97BF0537-B936-409B-9275-598CC3DD37BB}" type="parTrans" cxnId="{D41ED03C-3898-4AFB-AC5F-E9BB483BE5D5}">
      <dgm:prSet/>
      <dgm:spPr/>
      <dgm:t>
        <a:bodyPr/>
        <a:lstStyle/>
        <a:p>
          <a:endParaRPr lang="en-GB"/>
        </a:p>
      </dgm:t>
    </dgm:pt>
    <dgm:pt modelId="{89D44856-84E0-432D-B963-6C4F103FA2D1}" type="sibTrans" cxnId="{D41ED03C-3898-4AFB-AC5F-E9BB483BE5D5}">
      <dgm:prSet/>
      <dgm:spPr/>
      <dgm:t>
        <a:bodyPr/>
        <a:lstStyle/>
        <a:p>
          <a:endParaRPr lang="en-GB"/>
        </a:p>
      </dgm:t>
    </dgm:pt>
    <dgm:pt modelId="{6E2BA2F5-E0F3-4EA6-8C55-0AAFFC6D56EB}">
      <dgm:prSet/>
      <dgm:spPr/>
      <dgm:t>
        <a:bodyPr/>
        <a:lstStyle/>
        <a:p>
          <a:r>
            <a:rPr lang="it-IT"/>
            <a:t>Weight</a:t>
          </a:r>
          <a:endParaRPr lang="en-GB"/>
        </a:p>
      </dgm:t>
    </dgm:pt>
    <dgm:pt modelId="{C54EAD5E-6CFF-421C-9BF6-572F30AFF0E3}" type="parTrans" cxnId="{B5C7B214-4A78-41EF-A443-C65C98A51A25}">
      <dgm:prSet/>
      <dgm:spPr/>
      <dgm:t>
        <a:bodyPr/>
        <a:lstStyle/>
        <a:p>
          <a:endParaRPr lang="en-GB"/>
        </a:p>
      </dgm:t>
    </dgm:pt>
    <dgm:pt modelId="{DD4AFB96-4A97-4937-99E7-D7F024DCBCE5}" type="sibTrans" cxnId="{B5C7B214-4A78-41EF-A443-C65C98A51A25}">
      <dgm:prSet/>
      <dgm:spPr/>
      <dgm:t>
        <a:bodyPr/>
        <a:lstStyle/>
        <a:p>
          <a:endParaRPr lang="en-GB"/>
        </a:p>
      </dgm:t>
    </dgm:pt>
    <dgm:pt modelId="{51EFBB0C-FD59-43BB-977A-3EBF094200E2}">
      <dgm:prSet/>
      <dgm:spPr/>
      <dgm:t>
        <a:bodyPr/>
        <a:lstStyle/>
        <a:p>
          <a:r>
            <a:rPr lang="it-IT"/>
            <a:t>Roughness</a:t>
          </a:r>
          <a:endParaRPr lang="en-GB"/>
        </a:p>
      </dgm:t>
    </dgm:pt>
    <dgm:pt modelId="{44E1260A-2976-4D4D-B9DB-6501EECFA774}" type="parTrans" cxnId="{AF8DEC0A-1B04-46B3-8459-31978D17E551}">
      <dgm:prSet/>
      <dgm:spPr/>
      <dgm:t>
        <a:bodyPr/>
        <a:lstStyle/>
        <a:p>
          <a:endParaRPr lang="en-GB"/>
        </a:p>
      </dgm:t>
    </dgm:pt>
    <dgm:pt modelId="{DE817ADD-406E-4FB3-83C6-8B67BCE97663}" type="sibTrans" cxnId="{AF8DEC0A-1B04-46B3-8459-31978D17E551}">
      <dgm:prSet/>
      <dgm:spPr/>
      <dgm:t>
        <a:bodyPr/>
        <a:lstStyle/>
        <a:p>
          <a:endParaRPr lang="en-GB"/>
        </a:p>
      </dgm:t>
    </dgm:pt>
    <dgm:pt modelId="{85D31CA1-DCE0-4AB0-949B-7CF5758EC7CD}">
      <dgm:prSet/>
      <dgm:spPr/>
      <dgm:t>
        <a:bodyPr/>
        <a:lstStyle/>
        <a:p>
          <a:r>
            <a:rPr lang="it-IT" err="1"/>
            <a:t>Confocal</a:t>
          </a:r>
          <a:r>
            <a:rPr lang="it-IT"/>
            <a:t> </a:t>
          </a:r>
          <a:r>
            <a:rPr lang="it-IT" err="1"/>
            <a:t>Microscopy</a:t>
          </a:r>
          <a:endParaRPr lang="en-GB"/>
        </a:p>
      </dgm:t>
    </dgm:pt>
    <dgm:pt modelId="{B10A4DF6-8EED-40E5-A718-7C7654516A06}" type="parTrans" cxnId="{A05D1471-D108-4B9E-B747-D84C69D22AB7}">
      <dgm:prSet/>
      <dgm:spPr/>
      <dgm:t>
        <a:bodyPr/>
        <a:lstStyle/>
        <a:p>
          <a:endParaRPr lang="en-GB"/>
        </a:p>
      </dgm:t>
    </dgm:pt>
    <dgm:pt modelId="{E9702E50-0DD1-4C91-B3EE-0ED0F17CF234}" type="sibTrans" cxnId="{A05D1471-D108-4B9E-B747-D84C69D22AB7}">
      <dgm:prSet/>
      <dgm:spPr/>
      <dgm:t>
        <a:bodyPr/>
        <a:lstStyle/>
        <a:p>
          <a:endParaRPr lang="en-GB"/>
        </a:p>
      </dgm:t>
    </dgm:pt>
    <dgm:pt modelId="{F4C6EB92-460B-4BE7-9F08-4F1CC6BAA0C1}">
      <dgm:prSet/>
      <dgm:spPr/>
      <dgm:t>
        <a:bodyPr/>
        <a:lstStyle/>
        <a:p>
          <a:r>
            <a:rPr lang="it-IT"/>
            <a:t>MRR </a:t>
          </a:r>
          <a:r>
            <a:rPr lang="it-IT" err="1"/>
            <a:t>Calculation</a:t>
          </a:r>
          <a:endParaRPr lang="en-GB"/>
        </a:p>
      </dgm:t>
    </dgm:pt>
    <dgm:pt modelId="{2BC632BF-8B1A-4972-AF9C-AB8CBFCE8500}" type="parTrans" cxnId="{CD67927A-62E1-42C6-BAE8-1E1245AFF533}">
      <dgm:prSet/>
      <dgm:spPr/>
      <dgm:t>
        <a:bodyPr/>
        <a:lstStyle/>
        <a:p>
          <a:endParaRPr lang="en-GB"/>
        </a:p>
      </dgm:t>
    </dgm:pt>
    <dgm:pt modelId="{B18CBB84-DF17-4DC0-84CF-2C1A6628E91A}" type="sibTrans" cxnId="{CD67927A-62E1-42C6-BAE8-1E1245AFF533}">
      <dgm:prSet/>
      <dgm:spPr/>
      <dgm:t>
        <a:bodyPr/>
        <a:lstStyle/>
        <a:p>
          <a:endParaRPr lang="en-GB"/>
        </a:p>
      </dgm:t>
    </dgm:pt>
    <dgm:pt modelId="{5166B615-27DD-4E68-8DD1-0E6E2F548E98}" type="pres">
      <dgm:prSet presAssocID="{25987A94-4C8B-4189-9CC6-1F491F757CF2}" presName="Name0" presStyleCnt="0">
        <dgm:presLayoutVars>
          <dgm:dir/>
          <dgm:resizeHandles val="exact"/>
        </dgm:presLayoutVars>
      </dgm:prSet>
      <dgm:spPr/>
    </dgm:pt>
    <dgm:pt modelId="{E5FF24A6-2970-47FE-A7A1-2232258C1B17}" type="pres">
      <dgm:prSet presAssocID="{7B283275-51EC-417C-AB3E-4D2A979D0639}" presName="node" presStyleLbl="node1" presStyleIdx="0" presStyleCnt="8">
        <dgm:presLayoutVars>
          <dgm:bulletEnabled val="1"/>
        </dgm:presLayoutVars>
      </dgm:prSet>
      <dgm:spPr/>
    </dgm:pt>
    <dgm:pt modelId="{D7C768F5-92B1-436C-A126-5451BFC726BA}" type="pres">
      <dgm:prSet presAssocID="{C4B23568-5E3A-4BB5-BB9C-F50A2A5B4056}" presName="sibTrans" presStyleLbl="sibTrans1D1" presStyleIdx="0" presStyleCnt="7"/>
      <dgm:spPr/>
    </dgm:pt>
    <dgm:pt modelId="{330807DA-8708-44C3-A3B5-0C1273675ED8}" type="pres">
      <dgm:prSet presAssocID="{C4B23568-5E3A-4BB5-BB9C-F50A2A5B4056}" presName="connectorText" presStyleLbl="sibTrans1D1" presStyleIdx="0" presStyleCnt="7"/>
      <dgm:spPr/>
    </dgm:pt>
    <dgm:pt modelId="{DC25D026-207C-4F1B-9CC0-CC918AC5E0CF}" type="pres">
      <dgm:prSet presAssocID="{94637870-F1FC-41D2-800B-912EB0AA5A6F}" presName="node" presStyleLbl="node1" presStyleIdx="1" presStyleCnt="8">
        <dgm:presLayoutVars>
          <dgm:bulletEnabled val="1"/>
        </dgm:presLayoutVars>
      </dgm:prSet>
      <dgm:spPr/>
    </dgm:pt>
    <dgm:pt modelId="{E4671EA1-D2F9-4641-B4C8-073EAA6A5D0C}" type="pres">
      <dgm:prSet presAssocID="{2A14D3F3-091F-41AB-9C54-4B48FCA54D80}" presName="sibTrans" presStyleLbl="sibTrans1D1" presStyleIdx="1" presStyleCnt="7"/>
      <dgm:spPr/>
    </dgm:pt>
    <dgm:pt modelId="{586A9AC0-26C5-4ED7-B401-880E02EA5DA8}" type="pres">
      <dgm:prSet presAssocID="{2A14D3F3-091F-41AB-9C54-4B48FCA54D80}" presName="connectorText" presStyleLbl="sibTrans1D1" presStyleIdx="1" presStyleCnt="7"/>
      <dgm:spPr/>
    </dgm:pt>
    <dgm:pt modelId="{129517C2-3ED3-4E0C-88BE-2FC3F649CB63}" type="pres">
      <dgm:prSet presAssocID="{A95692AD-E1B9-4CAD-8F5D-31EB80E9B5E6}" presName="node" presStyleLbl="node1" presStyleIdx="2" presStyleCnt="8">
        <dgm:presLayoutVars>
          <dgm:bulletEnabled val="1"/>
        </dgm:presLayoutVars>
      </dgm:prSet>
      <dgm:spPr/>
    </dgm:pt>
    <dgm:pt modelId="{19968BD9-4FAF-4F51-B428-7430C276F56B}" type="pres">
      <dgm:prSet presAssocID="{A2D1E8D2-8CF5-4108-884B-4BE8301E3BAA}" presName="sibTrans" presStyleLbl="sibTrans1D1" presStyleIdx="2" presStyleCnt="7"/>
      <dgm:spPr/>
    </dgm:pt>
    <dgm:pt modelId="{8438F065-1BF3-417D-BCA4-4A94DCEF59C3}" type="pres">
      <dgm:prSet presAssocID="{A2D1E8D2-8CF5-4108-884B-4BE8301E3BAA}" presName="connectorText" presStyleLbl="sibTrans1D1" presStyleIdx="2" presStyleCnt="7"/>
      <dgm:spPr/>
    </dgm:pt>
    <dgm:pt modelId="{565D9E19-7F28-4503-9146-99E5E264437F}" type="pres">
      <dgm:prSet presAssocID="{02D8ED3E-4E4B-47A2-A2E2-5B9032726B46}" presName="node" presStyleLbl="node1" presStyleIdx="3" presStyleCnt="8">
        <dgm:presLayoutVars>
          <dgm:bulletEnabled val="1"/>
        </dgm:presLayoutVars>
      </dgm:prSet>
      <dgm:spPr/>
    </dgm:pt>
    <dgm:pt modelId="{C382C5B1-2960-4BFF-B903-192670CDDA27}" type="pres">
      <dgm:prSet presAssocID="{529AD987-3937-4DD5-BCC5-58CEDCD39494}" presName="sibTrans" presStyleLbl="sibTrans1D1" presStyleIdx="3" presStyleCnt="7"/>
      <dgm:spPr/>
    </dgm:pt>
    <dgm:pt modelId="{7041EF08-1BF0-4849-AADE-4AFA2A163F83}" type="pres">
      <dgm:prSet presAssocID="{529AD987-3937-4DD5-BCC5-58CEDCD39494}" presName="connectorText" presStyleLbl="sibTrans1D1" presStyleIdx="3" presStyleCnt="7"/>
      <dgm:spPr/>
    </dgm:pt>
    <dgm:pt modelId="{19C22D76-C617-4270-8964-8DBBA213DA96}" type="pres">
      <dgm:prSet presAssocID="{6ADB1E2E-A120-47A7-98BB-1C4A4A01F7B9}" presName="node" presStyleLbl="node1" presStyleIdx="4" presStyleCnt="8">
        <dgm:presLayoutVars>
          <dgm:bulletEnabled val="1"/>
        </dgm:presLayoutVars>
      </dgm:prSet>
      <dgm:spPr/>
    </dgm:pt>
    <dgm:pt modelId="{FF49CAFE-CAEA-48A9-9564-4BAF77F0A068}" type="pres">
      <dgm:prSet presAssocID="{B999D39A-202E-4871-924E-7B6945DAD286}" presName="sibTrans" presStyleLbl="sibTrans1D1" presStyleIdx="4" presStyleCnt="7"/>
      <dgm:spPr/>
    </dgm:pt>
    <dgm:pt modelId="{5C44712F-AD98-4F9C-83E5-E9EBB76F1B36}" type="pres">
      <dgm:prSet presAssocID="{B999D39A-202E-4871-924E-7B6945DAD286}" presName="connectorText" presStyleLbl="sibTrans1D1" presStyleIdx="4" presStyleCnt="7"/>
      <dgm:spPr/>
    </dgm:pt>
    <dgm:pt modelId="{638BBC4A-56CA-4AE2-B189-15FF3828EA32}" type="pres">
      <dgm:prSet presAssocID="{129A0D95-3CF6-473D-8E4F-41E394242684}" presName="node" presStyleLbl="node1" presStyleIdx="5" presStyleCnt="8">
        <dgm:presLayoutVars>
          <dgm:bulletEnabled val="1"/>
        </dgm:presLayoutVars>
      </dgm:prSet>
      <dgm:spPr/>
    </dgm:pt>
    <dgm:pt modelId="{CAF008FD-5ED7-4B5E-9644-C67BD9FDB819}" type="pres">
      <dgm:prSet presAssocID="{25A5D303-76E0-4F68-AD78-8B7D3E0D11A5}" presName="sibTrans" presStyleLbl="sibTrans1D1" presStyleIdx="5" presStyleCnt="7"/>
      <dgm:spPr/>
    </dgm:pt>
    <dgm:pt modelId="{53A6A4E6-8051-449A-BECA-DDFB58ABB432}" type="pres">
      <dgm:prSet presAssocID="{25A5D303-76E0-4F68-AD78-8B7D3E0D11A5}" presName="connectorText" presStyleLbl="sibTrans1D1" presStyleIdx="5" presStyleCnt="7"/>
      <dgm:spPr/>
    </dgm:pt>
    <dgm:pt modelId="{1E2C4769-E2B8-4280-BA06-41597F513BAD}" type="pres">
      <dgm:prSet presAssocID="{B94FBE88-FE50-424A-97DA-FD6D28100752}" presName="node" presStyleLbl="node1" presStyleIdx="6" presStyleCnt="8">
        <dgm:presLayoutVars>
          <dgm:bulletEnabled val="1"/>
        </dgm:presLayoutVars>
      </dgm:prSet>
      <dgm:spPr/>
    </dgm:pt>
    <dgm:pt modelId="{B090CE33-9E24-43E5-9D7C-46837FD94C72}" type="pres">
      <dgm:prSet presAssocID="{F01AECE1-8611-4693-A3FF-15846397C063}" presName="sibTrans" presStyleLbl="sibTrans1D1" presStyleIdx="6" presStyleCnt="7"/>
      <dgm:spPr/>
    </dgm:pt>
    <dgm:pt modelId="{A2DBC502-334C-47F9-ABAF-0AFE9FD3B862}" type="pres">
      <dgm:prSet presAssocID="{F01AECE1-8611-4693-A3FF-15846397C063}" presName="connectorText" presStyleLbl="sibTrans1D1" presStyleIdx="6" presStyleCnt="7"/>
      <dgm:spPr/>
    </dgm:pt>
    <dgm:pt modelId="{188A0A82-C8FA-4914-A187-42B296DFC62D}" type="pres">
      <dgm:prSet presAssocID="{0590AC06-A308-4C5C-AA78-574215E8305A}" presName="node" presStyleLbl="node1" presStyleIdx="7" presStyleCnt="8">
        <dgm:presLayoutVars>
          <dgm:bulletEnabled val="1"/>
        </dgm:presLayoutVars>
      </dgm:prSet>
      <dgm:spPr/>
    </dgm:pt>
  </dgm:ptLst>
  <dgm:cxnLst>
    <dgm:cxn modelId="{2288CA08-C5EE-42AF-904F-69D325F3AA1D}" type="presOf" srcId="{7B283275-51EC-417C-AB3E-4D2A979D0639}" destId="{E5FF24A6-2970-47FE-A7A1-2232258C1B17}" srcOrd="0" destOrd="0" presId="urn:microsoft.com/office/officeart/2005/8/layout/bProcess3"/>
    <dgm:cxn modelId="{AF8DEC0A-1B04-46B3-8459-31978D17E551}" srcId="{B94FBE88-FE50-424A-97DA-FD6D28100752}" destId="{51EFBB0C-FD59-43BB-977A-3EBF094200E2}" srcOrd="1" destOrd="0" parTransId="{44E1260A-2976-4D4D-B9DB-6501EECFA774}" sibTransId="{DE817ADD-406E-4FB3-83C6-8B67BCE97663}"/>
    <dgm:cxn modelId="{DB1D860D-2C91-42E9-895D-60A6220DC6B6}" type="presOf" srcId="{C4B23568-5E3A-4BB5-BB9C-F50A2A5B4056}" destId="{330807DA-8708-44C3-A3B5-0C1273675ED8}" srcOrd="1" destOrd="0" presId="urn:microsoft.com/office/officeart/2005/8/layout/bProcess3"/>
    <dgm:cxn modelId="{B1E5BB0F-7014-414D-87E5-7EACD71B30B2}" srcId="{25987A94-4C8B-4189-9CC6-1F491F757CF2}" destId="{02D8ED3E-4E4B-47A2-A2E2-5B9032726B46}" srcOrd="3" destOrd="0" parTransId="{9FFAB878-EBA1-46F7-BF70-77135967D404}" sibTransId="{529AD987-3937-4DD5-BCC5-58CEDCD39494}"/>
    <dgm:cxn modelId="{D35E3712-CAE9-46A9-AE18-F929927F1722}" type="presOf" srcId="{85D31CA1-DCE0-4AB0-949B-7CF5758EC7CD}" destId="{1E2C4769-E2B8-4280-BA06-41597F513BAD}" srcOrd="0" destOrd="3" presId="urn:microsoft.com/office/officeart/2005/8/layout/bProcess3"/>
    <dgm:cxn modelId="{32BD5014-EC62-4D87-B44C-E153D72986EB}" type="presOf" srcId="{529AD987-3937-4DD5-BCC5-58CEDCD39494}" destId="{C382C5B1-2960-4BFF-B903-192670CDDA27}" srcOrd="0" destOrd="0" presId="urn:microsoft.com/office/officeart/2005/8/layout/bProcess3"/>
    <dgm:cxn modelId="{B5C7B214-4A78-41EF-A443-C65C98A51A25}" srcId="{B94FBE88-FE50-424A-97DA-FD6D28100752}" destId="{6E2BA2F5-E0F3-4EA6-8C55-0AAFFC6D56EB}" srcOrd="0" destOrd="0" parTransId="{C54EAD5E-6CFF-421C-9BF6-572F30AFF0E3}" sibTransId="{DD4AFB96-4A97-4937-99E7-D7F024DCBCE5}"/>
    <dgm:cxn modelId="{79D03818-E6C1-45C9-B1E2-67AD76C9746B}" type="presOf" srcId="{529AD987-3937-4DD5-BCC5-58CEDCD39494}" destId="{7041EF08-1BF0-4849-AADE-4AFA2A163F83}" srcOrd="1" destOrd="0" presId="urn:microsoft.com/office/officeart/2005/8/layout/bProcess3"/>
    <dgm:cxn modelId="{AB200A21-7C72-4D40-A743-DF75B60FCF00}" srcId="{94637870-F1FC-41D2-800B-912EB0AA5A6F}" destId="{C4AE1C9F-1664-46E9-9061-677FF2C30255}" srcOrd="2" destOrd="0" parTransId="{3DB6FC7D-F955-4307-8DFF-AC0BED044FE3}" sibTransId="{EEA78266-DD77-4093-972F-2B6797593853}"/>
    <dgm:cxn modelId="{38566724-F852-4EEB-9FF3-E00997ED8AA5}" srcId="{25987A94-4C8B-4189-9CC6-1F491F757CF2}" destId="{B94FBE88-FE50-424A-97DA-FD6D28100752}" srcOrd="6" destOrd="0" parTransId="{75B17F5F-4379-4E26-B0A8-9716034678E2}" sibTransId="{F01AECE1-8611-4693-A3FF-15846397C063}"/>
    <dgm:cxn modelId="{2495DB25-9418-4D9C-BC95-548590DA9E1C}" type="presOf" srcId="{25987A94-4C8B-4189-9CC6-1F491F757CF2}" destId="{5166B615-27DD-4E68-8DD1-0E6E2F548E98}" srcOrd="0" destOrd="0" presId="urn:microsoft.com/office/officeart/2005/8/layout/bProcess3"/>
    <dgm:cxn modelId="{1B6D1527-952D-40D9-9A7C-F90122C97F5C}" srcId="{25987A94-4C8B-4189-9CC6-1F491F757CF2}" destId="{129A0D95-3CF6-473D-8E4F-41E394242684}" srcOrd="5" destOrd="0" parTransId="{754DB7E5-DA19-4C07-9507-8B40D81265F1}" sibTransId="{25A5D303-76E0-4F68-AD78-8B7D3E0D11A5}"/>
    <dgm:cxn modelId="{EB5E942C-6F9A-4CB8-A69D-F7298CF24F2B}" type="presOf" srcId="{F01AECE1-8611-4693-A3FF-15846397C063}" destId="{B090CE33-9E24-43E5-9D7C-46837FD94C72}" srcOrd="0" destOrd="0" presId="urn:microsoft.com/office/officeart/2005/8/layout/bProcess3"/>
    <dgm:cxn modelId="{0DB01837-B13D-45A9-BC9F-34217A3686E0}" srcId="{25987A94-4C8B-4189-9CC6-1F491F757CF2}" destId="{94637870-F1FC-41D2-800B-912EB0AA5A6F}" srcOrd="1" destOrd="0" parTransId="{2DCFB195-E28A-4344-AECE-AB47E6BC7FA8}" sibTransId="{2A14D3F3-091F-41AB-9C54-4B48FCA54D80}"/>
    <dgm:cxn modelId="{D41ED03C-3898-4AFB-AC5F-E9BB483BE5D5}" srcId="{129A0D95-3CF6-473D-8E4F-41E394242684}" destId="{5C19446B-BD7A-4095-A1D8-0F5275E12CAC}" srcOrd="1" destOrd="0" parTransId="{97BF0537-B936-409B-9275-598CC3DD37BB}" sibTransId="{89D44856-84E0-432D-B963-6C4F103FA2D1}"/>
    <dgm:cxn modelId="{7FB7443E-5092-4771-82B3-4CC48EC8CE91}" type="presOf" srcId="{9450B08A-0D48-43C9-8D44-782CD7A7707D}" destId="{129517C2-3ED3-4E0C-88BE-2FC3F649CB63}" srcOrd="0" destOrd="2" presId="urn:microsoft.com/office/officeart/2005/8/layout/bProcess3"/>
    <dgm:cxn modelId="{6760615F-CE04-4275-AF8D-01ECB65EDBFF}" srcId="{A95692AD-E1B9-4CAD-8F5D-31EB80E9B5E6}" destId="{9450B08A-0D48-43C9-8D44-782CD7A7707D}" srcOrd="1" destOrd="0" parTransId="{8B3EDE36-A0B1-44D9-AD73-900DE1239E21}" sibTransId="{AB2EB066-1223-4E89-A2D2-6DD9D33657CF}"/>
    <dgm:cxn modelId="{B9E69562-34F8-4D33-8A21-870E8934EC8F}" type="presOf" srcId="{25A5D303-76E0-4F68-AD78-8B7D3E0D11A5}" destId="{53A6A4E6-8051-449A-BECA-DDFB58ABB432}" srcOrd="1" destOrd="0" presId="urn:microsoft.com/office/officeart/2005/8/layout/bProcess3"/>
    <dgm:cxn modelId="{24063243-27F1-463E-A60C-5F473C1A329C}" type="presOf" srcId="{C4AE1C9F-1664-46E9-9061-677FF2C30255}" destId="{DC25D026-207C-4F1B-9CC0-CC918AC5E0CF}" srcOrd="0" destOrd="3" presId="urn:microsoft.com/office/officeart/2005/8/layout/bProcess3"/>
    <dgm:cxn modelId="{C8EF8F43-2964-445D-AD2F-ADAC195B68B3}" type="presOf" srcId="{C4B23568-5E3A-4BB5-BB9C-F50A2A5B4056}" destId="{D7C768F5-92B1-436C-A126-5451BFC726BA}" srcOrd="0" destOrd="0" presId="urn:microsoft.com/office/officeart/2005/8/layout/bProcess3"/>
    <dgm:cxn modelId="{BA9A9465-A589-440B-AC85-07545129E203}" type="presOf" srcId="{A95692AD-E1B9-4CAD-8F5D-31EB80E9B5E6}" destId="{129517C2-3ED3-4E0C-88BE-2FC3F649CB63}" srcOrd="0" destOrd="0" presId="urn:microsoft.com/office/officeart/2005/8/layout/bProcess3"/>
    <dgm:cxn modelId="{D5192346-134C-4F6C-A2ED-05A44B08C258}" srcId="{25987A94-4C8B-4189-9CC6-1F491F757CF2}" destId="{0590AC06-A308-4C5C-AA78-574215E8305A}" srcOrd="7" destOrd="0" parTransId="{B9AA75C3-58AA-41DC-BF36-EC4919ED04F8}" sibTransId="{8F423332-5E0B-4437-8C80-5E77B8123BCE}"/>
    <dgm:cxn modelId="{E76E006D-4858-4206-A7F1-9FA78A083BD7}" type="presOf" srcId="{1C798854-A08B-47DA-B303-082E8CADB2ED}" destId="{19C22D76-C617-4270-8964-8DBBA213DA96}" srcOrd="0" destOrd="1" presId="urn:microsoft.com/office/officeart/2005/8/layout/bProcess3"/>
    <dgm:cxn modelId="{B7F0274D-0A11-4DBC-916C-D913C4A5DF4E}" type="presOf" srcId="{129A0D95-3CF6-473D-8E4F-41E394242684}" destId="{638BBC4A-56CA-4AE2-B189-15FF3828EA32}" srcOrd="0" destOrd="0" presId="urn:microsoft.com/office/officeart/2005/8/layout/bProcess3"/>
    <dgm:cxn modelId="{11DAA86F-6DDE-4C49-A29D-88AACA8863D0}" type="presOf" srcId="{0590AC06-A308-4C5C-AA78-574215E8305A}" destId="{188A0A82-C8FA-4914-A187-42B296DFC62D}" srcOrd="0" destOrd="0" presId="urn:microsoft.com/office/officeart/2005/8/layout/bProcess3"/>
    <dgm:cxn modelId="{9F19A96F-E8E2-4133-83F5-56271A6BAFB4}" type="presOf" srcId="{6ADB1E2E-A120-47A7-98BB-1C4A4A01F7B9}" destId="{19C22D76-C617-4270-8964-8DBBA213DA96}" srcOrd="0" destOrd="0" presId="urn:microsoft.com/office/officeart/2005/8/layout/bProcess3"/>
    <dgm:cxn modelId="{A05D1471-D108-4B9E-B747-D84C69D22AB7}" srcId="{B94FBE88-FE50-424A-97DA-FD6D28100752}" destId="{85D31CA1-DCE0-4AB0-949B-7CF5758EC7CD}" srcOrd="2" destOrd="0" parTransId="{B10A4DF6-8EED-40E5-A718-7C7654516A06}" sibTransId="{E9702E50-0DD1-4C91-B3EE-0ED0F17CF234}"/>
    <dgm:cxn modelId="{ADF69172-124A-405F-91AB-A7FDEE6074D7}" srcId="{129A0D95-3CF6-473D-8E4F-41E394242684}" destId="{8D65522E-43A5-44E2-A146-25AD5A4ED366}" srcOrd="0" destOrd="0" parTransId="{33E52132-F034-49D5-948C-EB4CC50412FD}" sibTransId="{721F15BC-CB88-4897-8AD1-3D5D311D5C31}"/>
    <dgm:cxn modelId="{706A8E73-5FFD-441A-AB96-C7B5167E7FEA}" srcId="{02D8ED3E-4E4B-47A2-A2E2-5B9032726B46}" destId="{8B113A3F-BE5D-4347-ACFD-5D76715C7F4D}" srcOrd="0" destOrd="0" parTransId="{8476EBD0-FE56-4A2C-BE94-8962A7C0D275}" sibTransId="{69A94F1E-F5B9-4689-881B-EE03E1E3B327}"/>
    <dgm:cxn modelId="{55111054-8E66-420F-8360-276F18656DD5}" type="presOf" srcId="{F01AECE1-8611-4693-A3FF-15846397C063}" destId="{A2DBC502-334C-47F9-ABAF-0AFE9FD3B862}" srcOrd="1" destOrd="0" presId="urn:microsoft.com/office/officeart/2005/8/layout/bProcess3"/>
    <dgm:cxn modelId="{F357B554-0ACB-4684-82E5-08C78E604255}" type="presOf" srcId="{5C19446B-BD7A-4095-A1D8-0F5275E12CAC}" destId="{638BBC4A-56CA-4AE2-B189-15FF3828EA32}" srcOrd="0" destOrd="2" presId="urn:microsoft.com/office/officeart/2005/8/layout/bProcess3"/>
    <dgm:cxn modelId="{111B6155-1355-4851-8A42-CE0B483F6344}" type="presOf" srcId="{2A1AC2E6-3AC5-4E75-8583-0C9CC8601D5D}" destId="{E5FF24A6-2970-47FE-A7A1-2232258C1B17}" srcOrd="0" destOrd="1" presId="urn:microsoft.com/office/officeart/2005/8/layout/bProcess3"/>
    <dgm:cxn modelId="{94CFFF56-3FB8-474B-8A8A-559824807274}" type="presOf" srcId="{94637870-F1FC-41D2-800B-912EB0AA5A6F}" destId="{DC25D026-207C-4F1B-9CC0-CC918AC5E0CF}" srcOrd="0" destOrd="0" presId="urn:microsoft.com/office/officeart/2005/8/layout/bProcess3"/>
    <dgm:cxn modelId="{CD67927A-62E1-42C6-BAE8-1E1245AFF533}" srcId="{B94FBE88-FE50-424A-97DA-FD6D28100752}" destId="{F4C6EB92-460B-4BE7-9F08-4F1CC6BAA0C1}" srcOrd="3" destOrd="0" parTransId="{2BC632BF-8B1A-4972-AF9C-AB8CBFCE8500}" sibTransId="{B18CBB84-DF17-4DC0-84CF-2C1A6628E91A}"/>
    <dgm:cxn modelId="{5065A87C-95A7-4F6F-BBFF-D6DC05D4B2B7}" type="presOf" srcId="{B4A867F5-6785-48DA-A1E0-4C633AB670D7}" destId="{129517C2-3ED3-4E0C-88BE-2FC3F649CB63}" srcOrd="0" destOrd="1" presId="urn:microsoft.com/office/officeart/2005/8/layout/bProcess3"/>
    <dgm:cxn modelId="{4BA3407D-C265-4418-BB9E-FF063FC1B530}" type="presOf" srcId="{02D8ED3E-4E4B-47A2-A2E2-5B9032726B46}" destId="{565D9E19-7F28-4503-9146-99E5E264437F}" srcOrd="0" destOrd="0" presId="urn:microsoft.com/office/officeart/2005/8/layout/bProcess3"/>
    <dgm:cxn modelId="{966FDF7F-B674-4A50-B7A2-06EC6B15DF9E}" type="presOf" srcId="{550E2D81-B844-4053-9708-759E986F3564}" destId="{E5FF24A6-2970-47FE-A7A1-2232258C1B17}" srcOrd="0" destOrd="2" presId="urn:microsoft.com/office/officeart/2005/8/layout/bProcess3"/>
    <dgm:cxn modelId="{18025E81-0798-42E4-A0A5-DC74C3BD51A5}" type="presOf" srcId="{2A14D3F3-091F-41AB-9C54-4B48FCA54D80}" destId="{586A9AC0-26C5-4ED7-B401-880E02EA5DA8}" srcOrd="1" destOrd="0" presId="urn:microsoft.com/office/officeart/2005/8/layout/bProcess3"/>
    <dgm:cxn modelId="{258DE581-BE7E-47E1-92E8-B888B4FE332F}" srcId="{A95692AD-E1B9-4CAD-8F5D-31EB80E9B5E6}" destId="{B4A867F5-6785-48DA-A1E0-4C633AB670D7}" srcOrd="0" destOrd="0" parTransId="{9A06D367-71B8-470F-97DC-7FC4B05F2CF6}" sibTransId="{BAEADCE7-6651-4BD5-B615-E40AD4674179}"/>
    <dgm:cxn modelId="{99350586-88B8-47CB-AB04-08F597A2BD60}" type="presOf" srcId="{8D65522E-43A5-44E2-A146-25AD5A4ED366}" destId="{638BBC4A-56CA-4AE2-B189-15FF3828EA32}" srcOrd="0" destOrd="1" presId="urn:microsoft.com/office/officeart/2005/8/layout/bProcess3"/>
    <dgm:cxn modelId="{3A085988-CD65-4431-BFC9-947C1AAEFA78}" srcId="{94637870-F1FC-41D2-800B-912EB0AA5A6F}" destId="{167CC273-69C1-41A5-BF86-88FDE2F91C2A}" srcOrd="1" destOrd="0" parTransId="{95AF0483-5E94-4A84-956A-C0FD13926314}" sibTransId="{A7AB3DE9-0080-4FDB-A705-46FF9A670897}"/>
    <dgm:cxn modelId="{4C900389-53A7-4E55-8C8A-A9C6473E14D6}" type="presOf" srcId="{167CC273-69C1-41A5-BF86-88FDE2F91C2A}" destId="{DC25D026-207C-4F1B-9CC0-CC918AC5E0CF}" srcOrd="0" destOrd="2" presId="urn:microsoft.com/office/officeart/2005/8/layout/bProcess3"/>
    <dgm:cxn modelId="{8A95998F-46E4-4A58-B501-BDD3B9F5B890}" srcId="{6ADB1E2E-A120-47A7-98BB-1C4A4A01F7B9}" destId="{1C798854-A08B-47DA-B303-082E8CADB2ED}" srcOrd="0" destOrd="0" parTransId="{E002A136-0368-40B5-A2D3-09F39A1A6DE5}" sibTransId="{277ADD87-9185-48B4-AF2D-66DA09AE2A75}"/>
    <dgm:cxn modelId="{6EE78491-66E6-4FBC-B326-21EC3F4A1063}" srcId="{94637870-F1FC-41D2-800B-912EB0AA5A6F}" destId="{9D5907AC-9C97-4CD0-BD95-B590D4816FC2}" srcOrd="0" destOrd="0" parTransId="{8D1ABB56-F1A3-42F8-8889-B0C264FBC1DA}" sibTransId="{B63FF52E-6DD6-444E-8A63-086CA89DA504}"/>
    <dgm:cxn modelId="{47AD7398-229C-40E0-BD2C-1E656860E1B4}" type="presOf" srcId="{A2D1E8D2-8CF5-4108-884B-4BE8301E3BAA}" destId="{8438F065-1BF3-417D-BCA4-4A94DCEF59C3}" srcOrd="1" destOrd="0" presId="urn:microsoft.com/office/officeart/2005/8/layout/bProcess3"/>
    <dgm:cxn modelId="{0A40269B-3ACA-4B62-AD9F-4DF31245DF3A}" srcId="{A95692AD-E1B9-4CAD-8F5D-31EB80E9B5E6}" destId="{2D36D794-C22F-4EA3-A8CE-F19E96CD55B5}" srcOrd="2" destOrd="0" parTransId="{F52295EF-9AA1-4B38-8F74-7BB886F20EDA}" sibTransId="{35F9C5AB-5D57-4F1D-8E99-AF008AA789EB}"/>
    <dgm:cxn modelId="{7CD2EDA5-9B2A-4E42-BA74-DC87A78D3738}" type="presOf" srcId="{B999D39A-202E-4871-924E-7B6945DAD286}" destId="{FF49CAFE-CAEA-48A9-9564-4BAF77F0A068}" srcOrd="0" destOrd="0" presId="urn:microsoft.com/office/officeart/2005/8/layout/bProcess3"/>
    <dgm:cxn modelId="{415329B0-E438-462B-A757-9CCA8606820C}" srcId="{25987A94-4C8B-4189-9CC6-1F491F757CF2}" destId="{6ADB1E2E-A120-47A7-98BB-1C4A4A01F7B9}" srcOrd="4" destOrd="0" parTransId="{D4F741E6-107E-4BC6-8BCF-155271BEF4B4}" sibTransId="{B999D39A-202E-4871-924E-7B6945DAD286}"/>
    <dgm:cxn modelId="{6AEE3EB8-A7D9-4FB7-9339-B7F343D85FA8}" type="presOf" srcId="{F4C6EB92-460B-4BE7-9F08-4F1CC6BAA0C1}" destId="{1E2C4769-E2B8-4280-BA06-41597F513BAD}" srcOrd="0" destOrd="4" presId="urn:microsoft.com/office/officeart/2005/8/layout/bProcess3"/>
    <dgm:cxn modelId="{94C20CBD-15F3-4327-BAF0-A760902E874A}" srcId="{7B283275-51EC-417C-AB3E-4D2A979D0639}" destId="{2A1AC2E6-3AC5-4E75-8583-0C9CC8601D5D}" srcOrd="0" destOrd="0" parTransId="{C92CCA79-FCC2-4CC9-A4D4-00512BDF3925}" sibTransId="{75F48710-A642-4A49-9E92-8F04E3D28E46}"/>
    <dgm:cxn modelId="{B34223CA-55B8-4DED-9BC6-09E7F1F523C5}" type="presOf" srcId="{51EFBB0C-FD59-43BB-977A-3EBF094200E2}" destId="{1E2C4769-E2B8-4280-BA06-41597F513BAD}" srcOrd="0" destOrd="2" presId="urn:microsoft.com/office/officeart/2005/8/layout/bProcess3"/>
    <dgm:cxn modelId="{985DBACD-CDC7-459A-B846-BDDBBB6D3152}" type="presOf" srcId="{B94FBE88-FE50-424A-97DA-FD6D28100752}" destId="{1E2C4769-E2B8-4280-BA06-41597F513BAD}" srcOrd="0" destOrd="0" presId="urn:microsoft.com/office/officeart/2005/8/layout/bProcess3"/>
    <dgm:cxn modelId="{76E8FDD7-3244-445E-AA25-E628B95D0813}" type="presOf" srcId="{8B113A3F-BE5D-4347-ACFD-5D76715C7F4D}" destId="{565D9E19-7F28-4503-9146-99E5E264437F}" srcOrd="0" destOrd="1" presId="urn:microsoft.com/office/officeart/2005/8/layout/bProcess3"/>
    <dgm:cxn modelId="{CB10D4DB-1CA8-4ABB-A507-0FC28509F965}" type="presOf" srcId="{9D5907AC-9C97-4CD0-BD95-B590D4816FC2}" destId="{DC25D026-207C-4F1B-9CC0-CC918AC5E0CF}" srcOrd="0" destOrd="1" presId="urn:microsoft.com/office/officeart/2005/8/layout/bProcess3"/>
    <dgm:cxn modelId="{92AD0BE0-193D-41CD-A0B5-F573806F2775}" srcId="{25987A94-4C8B-4189-9CC6-1F491F757CF2}" destId="{A95692AD-E1B9-4CAD-8F5D-31EB80E9B5E6}" srcOrd="2" destOrd="0" parTransId="{84DBA0CD-DE00-493D-A3D2-A4BFECF924F5}" sibTransId="{A2D1E8D2-8CF5-4108-884B-4BE8301E3BAA}"/>
    <dgm:cxn modelId="{84F11DE9-74B6-4509-B0BE-3B1006A01B19}" type="presOf" srcId="{2A14D3F3-091F-41AB-9C54-4B48FCA54D80}" destId="{E4671EA1-D2F9-4641-B4C8-073EAA6A5D0C}" srcOrd="0" destOrd="0" presId="urn:microsoft.com/office/officeart/2005/8/layout/bProcess3"/>
    <dgm:cxn modelId="{48128EEB-5706-4E66-8A87-F00279DFC10D}" type="presOf" srcId="{6E2BA2F5-E0F3-4EA6-8C55-0AAFFC6D56EB}" destId="{1E2C4769-E2B8-4280-BA06-41597F513BAD}" srcOrd="0" destOrd="1" presId="urn:microsoft.com/office/officeart/2005/8/layout/bProcess3"/>
    <dgm:cxn modelId="{290551F2-E5D3-4CAE-9BD6-07734ECA640A}" srcId="{25987A94-4C8B-4189-9CC6-1F491F757CF2}" destId="{7B283275-51EC-417C-AB3E-4D2A979D0639}" srcOrd="0" destOrd="0" parTransId="{94816E44-F9CD-4D2F-8BA2-670F565D7B91}" sibTransId="{C4B23568-5E3A-4BB5-BB9C-F50A2A5B4056}"/>
    <dgm:cxn modelId="{D06C74F6-71EB-40B9-9E56-331C6F589F26}" type="presOf" srcId="{A2D1E8D2-8CF5-4108-884B-4BE8301E3BAA}" destId="{19968BD9-4FAF-4F51-B428-7430C276F56B}" srcOrd="0" destOrd="0" presId="urn:microsoft.com/office/officeart/2005/8/layout/bProcess3"/>
    <dgm:cxn modelId="{F537D8F6-1E44-43A2-A058-EAA3A9F165CF}" type="presOf" srcId="{2D36D794-C22F-4EA3-A8CE-F19E96CD55B5}" destId="{129517C2-3ED3-4E0C-88BE-2FC3F649CB63}" srcOrd="0" destOrd="3" presId="urn:microsoft.com/office/officeart/2005/8/layout/bProcess3"/>
    <dgm:cxn modelId="{B461F0FA-61D3-461D-8848-D657B022AA9F}" type="presOf" srcId="{B999D39A-202E-4871-924E-7B6945DAD286}" destId="{5C44712F-AD98-4F9C-83E5-E9EBB76F1B36}" srcOrd="1" destOrd="0" presId="urn:microsoft.com/office/officeart/2005/8/layout/bProcess3"/>
    <dgm:cxn modelId="{B7C44FFC-2999-4ECF-B0C6-A3799367FC15}" type="presOf" srcId="{25A5D303-76E0-4F68-AD78-8B7D3E0D11A5}" destId="{CAF008FD-5ED7-4B5E-9644-C67BD9FDB819}" srcOrd="0" destOrd="0" presId="urn:microsoft.com/office/officeart/2005/8/layout/bProcess3"/>
    <dgm:cxn modelId="{0C6436FE-6904-4A73-ACEF-CED2B7344F03}" srcId="{7B283275-51EC-417C-AB3E-4D2A979D0639}" destId="{550E2D81-B844-4053-9708-759E986F3564}" srcOrd="1" destOrd="0" parTransId="{BA1C6504-8C89-4644-9742-A902395C7BAB}" sibTransId="{4DA8CA43-EB92-4504-B6E4-A90E95D4E5E0}"/>
    <dgm:cxn modelId="{F94D1986-464B-40FB-A717-E9FA20D932B8}" type="presParOf" srcId="{5166B615-27DD-4E68-8DD1-0E6E2F548E98}" destId="{E5FF24A6-2970-47FE-A7A1-2232258C1B17}" srcOrd="0" destOrd="0" presId="urn:microsoft.com/office/officeart/2005/8/layout/bProcess3"/>
    <dgm:cxn modelId="{29B4EF16-EACD-4C84-A171-6D7A113BB1FB}" type="presParOf" srcId="{5166B615-27DD-4E68-8DD1-0E6E2F548E98}" destId="{D7C768F5-92B1-436C-A126-5451BFC726BA}" srcOrd="1" destOrd="0" presId="urn:microsoft.com/office/officeart/2005/8/layout/bProcess3"/>
    <dgm:cxn modelId="{44873DAE-1998-4221-8B6A-020BCFBCFE7D}" type="presParOf" srcId="{D7C768F5-92B1-436C-A126-5451BFC726BA}" destId="{330807DA-8708-44C3-A3B5-0C1273675ED8}" srcOrd="0" destOrd="0" presId="urn:microsoft.com/office/officeart/2005/8/layout/bProcess3"/>
    <dgm:cxn modelId="{D7A158C6-325B-404D-B055-6C3017606A25}" type="presParOf" srcId="{5166B615-27DD-4E68-8DD1-0E6E2F548E98}" destId="{DC25D026-207C-4F1B-9CC0-CC918AC5E0CF}" srcOrd="2" destOrd="0" presId="urn:microsoft.com/office/officeart/2005/8/layout/bProcess3"/>
    <dgm:cxn modelId="{1DE1A34F-5F0F-4252-B070-4871BED94C44}" type="presParOf" srcId="{5166B615-27DD-4E68-8DD1-0E6E2F548E98}" destId="{E4671EA1-D2F9-4641-B4C8-073EAA6A5D0C}" srcOrd="3" destOrd="0" presId="urn:microsoft.com/office/officeart/2005/8/layout/bProcess3"/>
    <dgm:cxn modelId="{ECDE031E-8D00-409D-83F6-7BE1BBDAA38D}" type="presParOf" srcId="{E4671EA1-D2F9-4641-B4C8-073EAA6A5D0C}" destId="{586A9AC0-26C5-4ED7-B401-880E02EA5DA8}" srcOrd="0" destOrd="0" presId="urn:microsoft.com/office/officeart/2005/8/layout/bProcess3"/>
    <dgm:cxn modelId="{9733EE3B-B16A-4F07-91B7-C30D88EB2FCC}" type="presParOf" srcId="{5166B615-27DD-4E68-8DD1-0E6E2F548E98}" destId="{129517C2-3ED3-4E0C-88BE-2FC3F649CB63}" srcOrd="4" destOrd="0" presId="urn:microsoft.com/office/officeart/2005/8/layout/bProcess3"/>
    <dgm:cxn modelId="{F608F89A-5026-44B4-B882-4C3D2378EDBA}" type="presParOf" srcId="{5166B615-27DD-4E68-8DD1-0E6E2F548E98}" destId="{19968BD9-4FAF-4F51-B428-7430C276F56B}" srcOrd="5" destOrd="0" presId="urn:microsoft.com/office/officeart/2005/8/layout/bProcess3"/>
    <dgm:cxn modelId="{A8B34989-8CF0-42CF-B64D-5E4A4BCD7E0E}" type="presParOf" srcId="{19968BD9-4FAF-4F51-B428-7430C276F56B}" destId="{8438F065-1BF3-417D-BCA4-4A94DCEF59C3}" srcOrd="0" destOrd="0" presId="urn:microsoft.com/office/officeart/2005/8/layout/bProcess3"/>
    <dgm:cxn modelId="{5DD25BEE-3482-448F-A434-8E246442203C}" type="presParOf" srcId="{5166B615-27DD-4E68-8DD1-0E6E2F548E98}" destId="{565D9E19-7F28-4503-9146-99E5E264437F}" srcOrd="6" destOrd="0" presId="urn:microsoft.com/office/officeart/2005/8/layout/bProcess3"/>
    <dgm:cxn modelId="{59875928-D127-430F-A78E-8EF45256FB74}" type="presParOf" srcId="{5166B615-27DD-4E68-8DD1-0E6E2F548E98}" destId="{C382C5B1-2960-4BFF-B903-192670CDDA27}" srcOrd="7" destOrd="0" presId="urn:microsoft.com/office/officeart/2005/8/layout/bProcess3"/>
    <dgm:cxn modelId="{45A31D5E-1F91-43DA-A205-1819C4E55B57}" type="presParOf" srcId="{C382C5B1-2960-4BFF-B903-192670CDDA27}" destId="{7041EF08-1BF0-4849-AADE-4AFA2A163F83}" srcOrd="0" destOrd="0" presId="urn:microsoft.com/office/officeart/2005/8/layout/bProcess3"/>
    <dgm:cxn modelId="{B3D022E2-8338-4D92-A85B-0482EAF9BC6D}" type="presParOf" srcId="{5166B615-27DD-4E68-8DD1-0E6E2F548E98}" destId="{19C22D76-C617-4270-8964-8DBBA213DA96}" srcOrd="8" destOrd="0" presId="urn:microsoft.com/office/officeart/2005/8/layout/bProcess3"/>
    <dgm:cxn modelId="{140AC28A-B482-49B5-87E1-12061DCE1111}" type="presParOf" srcId="{5166B615-27DD-4E68-8DD1-0E6E2F548E98}" destId="{FF49CAFE-CAEA-48A9-9564-4BAF77F0A068}" srcOrd="9" destOrd="0" presId="urn:microsoft.com/office/officeart/2005/8/layout/bProcess3"/>
    <dgm:cxn modelId="{B67B9B3B-A555-485E-A0E4-EEE0285168D7}" type="presParOf" srcId="{FF49CAFE-CAEA-48A9-9564-4BAF77F0A068}" destId="{5C44712F-AD98-4F9C-83E5-E9EBB76F1B36}" srcOrd="0" destOrd="0" presId="urn:microsoft.com/office/officeart/2005/8/layout/bProcess3"/>
    <dgm:cxn modelId="{DA49FC10-D6D6-4723-BC4A-216F1EBAE9E5}" type="presParOf" srcId="{5166B615-27DD-4E68-8DD1-0E6E2F548E98}" destId="{638BBC4A-56CA-4AE2-B189-15FF3828EA32}" srcOrd="10" destOrd="0" presId="urn:microsoft.com/office/officeart/2005/8/layout/bProcess3"/>
    <dgm:cxn modelId="{C8F68F2A-B2EF-4572-AC71-C124FDA3B345}" type="presParOf" srcId="{5166B615-27DD-4E68-8DD1-0E6E2F548E98}" destId="{CAF008FD-5ED7-4B5E-9644-C67BD9FDB819}" srcOrd="11" destOrd="0" presId="urn:microsoft.com/office/officeart/2005/8/layout/bProcess3"/>
    <dgm:cxn modelId="{A7FCF24A-B610-4B8F-9590-AAFDACF75391}" type="presParOf" srcId="{CAF008FD-5ED7-4B5E-9644-C67BD9FDB819}" destId="{53A6A4E6-8051-449A-BECA-DDFB58ABB432}" srcOrd="0" destOrd="0" presId="urn:microsoft.com/office/officeart/2005/8/layout/bProcess3"/>
    <dgm:cxn modelId="{4041CF71-4143-4E9B-9C4D-8BE9A638F874}" type="presParOf" srcId="{5166B615-27DD-4E68-8DD1-0E6E2F548E98}" destId="{1E2C4769-E2B8-4280-BA06-41597F513BAD}" srcOrd="12" destOrd="0" presId="urn:microsoft.com/office/officeart/2005/8/layout/bProcess3"/>
    <dgm:cxn modelId="{FA85F4CD-8113-4B0A-87D6-F63F735CE4A9}" type="presParOf" srcId="{5166B615-27DD-4E68-8DD1-0E6E2F548E98}" destId="{B090CE33-9E24-43E5-9D7C-46837FD94C72}" srcOrd="13" destOrd="0" presId="urn:microsoft.com/office/officeart/2005/8/layout/bProcess3"/>
    <dgm:cxn modelId="{7121DA8C-E814-4999-8A43-DAEFBEC5EA79}" type="presParOf" srcId="{B090CE33-9E24-43E5-9D7C-46837FD94C72}" destId="{A2DBC502-334C-47F9-ABAF-0AFE9FD3B862}" srcOrd="0" destOrd="0" presId="urn:microsoft.com/office/officeart/2005/8/layout/bProcess3"/>
    <dgm:cxn modelId="{EBEB1E8D-AEB0-4C05-90F1-0AA94F6554C5}" type="presParOf" srcId="{5166B615-27DD-4E68-8DD1-0E6E2F548E98}" destId="{188A0A82-C8FA-4914-A187-42B296DFC62D}"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7167E0-1547-4EC1-B362-B67EDE3DF393}"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2B3FD209-C890-47D0-9E36-598556056133}">
      <dgm:prSet/>
      <dgm:spPr/>
      <dgm:t>
        <a:bodyPr/>
        <a:lstStyle/>
        <a:p>
          <a:endParaRPr lang="en-GB"/>
        </a:p>
      </dgm:t>
    </dgm:pt>
    <dgm:pt modelId="{5D0F95EF-3107-4C0E-8B44-D3A8ACC281C2}" type="parTrans" cxnId="{48BBAC69-790B-42B1-AE02-AD4D7CA5D319}">
      <dgm:prSet/>
      <dgm:spPr/>
      <dgm:t>
        <a:bodyPr/>
        <a:lstStyle/>
        <a:p>
          <a:endParaRPr lang="en-GB"/>
        </a:p>
      </dgm:t>
    </dgm:pt>
    <dgm:pt modelId="{46A29F1F-1212-41F1-A96F-D94CBC42CB2A}" type="sibTrans" cxnId="{48BBAC69-790B-42B1-AE02-AD4D7CA5D319}">
      <dgm:prSet/>
      <dgm:spPr/>
      <dgm:t>
        <a:bodyPr/>
        <a:lstStyle/>
        <a:p>
          <a:endParaRPr lang="en-GB"/>
        </a:p>
      </dgm:t>
    </dgm:pt>
    <dgm:pt modelId="{3C12B842-2B72-4A13-AEE8-B1FBCFEB32A4}">
      <dgm:prSet/>
      <dgm:spPr/>
      <dgm:t>
        <a:bodyPr/>
        <a:lstStyle/>
        <a:p>
          <a:endParaRPr lang="en-GB"/>
        </a:p>
      </dgm:t>
    </dgm:pt>
    <dgm:pt modelId="{6AE160A4-268F-413A-AA1A-DBE501034E21}" type="parTrans" cxnId="{4DCF3641-7C4C-4F15-8932-98981A76B844}">
      <dgm:prSet/>
      <dgm:spPr/>
      <dgm:t>
        <a:bodyPr/>
        <a:lstStyle/>
        <a:p>
          <a:endParaRPr lang="en-GB"/>
        </a:p>
      </dgm:t>
    </dgm:pt>
    <dgm:pt modelId="{4D2E999E-9F64-4D40-B151-297AF033459F}" type="sibTrans" cxnId="{4DCF3641-7C4C-4F15-8932-98981A76B844}">
      <dgm:prSet/>
      <dgm:spPr/>
      <dgm:t>
        <a:bodyPr/>
        <a:lstStyle/>
        <a:p>
          <a:endParaRPr lang="en-GB"/>
        </a:p>
      </dgm:t>
    </dgm:pt>
    <dgm:pt modelId="{2903EA26-0F7C-4F46-ADC8-5C9F64F0144D}">
      <dgm:prSet/>
      <dgm:spPr/>
      <dgm:t>
        <a:bodyPr/>
        <a:lstStyle/>
        <a:p>
          <a:endParaRPr lang="en-GB"/>
        </a:p>
      </dgm:t>
    </dgm:pt>
    <dgm:pt modelId="{ED18A199-C410-4D76-879A-1419A5F33E4E}" type="parTrans" cxnId="{3B5BD98F-CDE5-42CF-93B3-0F603384746E}">
      <dgm:prSet/>
      <dgm:spPr/>
      <dgm:t>
        <a:bodyPr/>
        <a:lstStyle/>
        <a:p>
          <a:endParaRPr lang="en-GB"/>
        </a:p>
      </dgm:t>
    </dgm:pt>
    <dgm:pt modelId="{556FEB68-0295-4615-9484-69F97031536F}" type="sibTrans" cxnId="{3B5BD98F-CDE5-42CF-93B3-0F603384746E}">
      <dgm:prSet/>
      <dgm:spPr/>
      <dgm:t>
        <a:bodyPr/>
        <a:lstStyle/>
        <a:p>
          <a:endParaRPr lang="en-GB"/>
        </a:p>
      </dgm:t>
    </dgm:pt>
    <dgm:pt modelId="{0AAEE0FD-A421-4E5E-BEC6-98F82B1DEF0C}">
      <dgm:prSet/>
      <dgm:spPr/>
      <dgm:t>
        <a:bodyPr/>
        <a:lstStyle/>
        <a:p>
          <a:endParaRPr lang="en-GB"/>
        </a:p>
      </dgm:t>
    </dgm:pt>
    <dgm:pt modelId="{1E125C8D-56EC-49B6-831D-827FCD64ABBC}" type="parTrans" cxnId="{2FCFA3A8-FDBE-4D15-A7D6-6EB57C5400A2}">
      <dgm:prSet/>
      <dgm:spPr/>
      <dgm:t>
        <a:bodyPr/>
        <a:lstStyle/>
        <a:p>
          <a:endParaRPr lang="en-GB"/>
        </a:p>
      </dgm:t>
    </dgm:pt>
    <dgm:pt modelId="{C08580DA-3DE1-4561-A0E9-07F301AD16B1}" type="sibTrans" cxnId="{2FCFA3A8-FDBE-4D15-A7D6-6EB57C5400A2}">
      <dgm:prSet/>
      <dgm:spPr/>
      <dgm:t>
        <a:bodyPr/>
        <a:lstStyle/>
        <a:p>
          <a:endParaRPr lang="en-GB"/>
        </a:p>
      </dgm:t>
    </dgm:pt>
    <dgm:pt modelId="{4901885A-3867-4A4B-A5D0-E94EFA123206}">
      <dgm:prSet/>
      <dgm:spPr/>
      <dgm:t>
        <a:bodyPr/>
        <a:lstStyle/>
        <a:p>
          <a:endParaRPr lang="en-GB"/>
        </a:p>
      </dgm:t>
    </dgm:pt>
    <dgm:pt modelId="{9A1A02F9-7ECE-4D50-A6C5-C9DC5C0FB225}" type="parTrans" cxnId="{E76E8212-F962-468A-A69E-403EDDA25B5D}">
      <dgm:prSet/>
      <dgm:spPr/>
      <dgm:t>
        <a:bodyPr/>
        <a:lstStyle/>
        <a:p>
          <a:endParaRPr lang="en-GB"/>
        </a:p>
      </dgm:t>
    </dgm:pt>
    <dgm:pt modelId="{8D615F9A-B40E-4A49-8846-9ECC23C1D66E}" type="sibTrans" cxnId="{E76E8212-F962-468A-A69E-403EDDA25B5D}">
      <dgm:prSet/>
      <dgm:spPr/>
      <dgm:t>
        <a:bodyPr/>
        <a:lstStyle/>
        <a:p>
          <a:endParaRPr lang="en-GB"/>
        </a:p>
      </dgm:t>
    </dgm:pt>
    <dgm:pt modelId="{A6F63B15-281D-4BA0-AED0-9410974E23B6}">
      <dgm:prSet/>
      <dgm:spPr/>
      <dgm:t>
        <a:bodyPr/>
        <a:lstStyle/>
        <a:p>
          <a:r>
            <a:rPr lang="it-IT" err="1"/>
            <a:t>Material</a:t>
          </a:r>
          <a:r>
            <a:rPr lang="it-IT"/>
            <a:t>: </a:t>
          </a:r>
          <a:r>
            <a:rPr lang="it-IT" err="1"/>
            <a:t>Niobium</a:t>
          </a:r>
          <a:r>
            <a:rPr lang="it-IT"/>
            <a:t> (Nb)</a:t>
          </a:r>
          <a:endParaRPr lang="en-GB"/>
        </a:p>
      </dgm:t>
    </dgm:pt>
    <dgm:pt modelId="{9920A074-09D9-4155-BC94-747CF8DA4F5B}" type="parTrans" cxnId="{F8F139DA-A378-49A5-B05C-9161BCF72175}">
      <dgm:prSet/>
      <dgm:spPr/>
      <dgm:t>
        <a:bodyPr/>
        <a:lstStyle/>
        <a:p>
          <a:endParaRPr lang="en-GB"/>
        </a:p>
      </dgm:t>
    </dgm:pt>
    <dgm:pt modelId="{789F3395-04C4-452A-9C30-134120D43034}" type="sibTrans" cxnId="{F8F139DA-A378-49A5-B05C-9161BCF72175}">
      <dgm:prSet/>
      <dgm:spPr/>
      <dgm:t>
        <a:bodyPr/>
        <a:lstStyle/>
        <a:p>
          <a:endParaRPr lang="en-GB"/>
        </a:p>
      </dgm:t>
    </dgm:pt>
    <dgm:pt modelId="{79B57824-6924-4331-AE8D-CDC25F2F13E9}">
      <dgm:prSet/>
      <dgm:spPr/>
      <dgm:t>
        <a:bodyPr/>
        <a:lstStyle/>
        <a:p>
          <a:r>
            <a:rPr lang="it-IT"/>
            <a:t>Application: Accelerator</a:t>
          </a:r>
          <a:endParaRPr lang="en-GB"/>
        </a:p>
      </dgm:t>
    </dgm:pt>
    <dgm:pt modelId="{612C7F4A-9665-4974-80E2-7C6EC1068834}" type="parTrans" cxnId="{1F6917CF-8983-4F9D-94FF-0F93CE2DCCC4}">
      <dgm:prSet/>
      <dgm:spPr/>
      <dgm:t>
        <a:bodyPr/>
        <a:lstStyle/>
        <a:p>
          <a:endParaRPr lang="en-GB"/>
        </a:p>
      </dgm:t>
    </dgm:pt>
    <dgm:pt modelId="{36398D14-2ED7-43EA-8F43-F3DB01580691}" type="sibTrans" cxnId="{1F6917CF-8983-4F9D-94FF-0F93CE2DCCC4}">
      <dgm:prSet/>
      <dgm:spPr/>
      <dgm:t>
        <a:bodyPr/>
        <a:lstStyle/>
        <a:p>
          <a:endParaRPr lang="en-GB"/>
        </a:p>
      </dgm:t>
    </dgm:pt>
    <dgm:pt modelId="{9D3F8665-53C5-4231-90BD-B0F3BE61EFDC}">
      <dgm:prSet/>
      <dgm:spPr/>
      <dgm:t>
        <a:bodyPr/>
        <a:lstStyle/>
        <a:p>
          <a:r>
            <a:rPr lang="it-IT" err="1"/>
            <a:t>Material</a:t>
          </a:r>
          <a:r>
            <a:rPr lang="it-IT"/>
            <a:t>: </a:t>
          </a:r>
          <a:r>
            <a:rPr lang="it-IT" err="1"/>
            <a:t>Stainless</a:t>
          </a:r>
          <a:r>
            <a:rPr lang="it-IT"/>
            <a:t> </a:t>
          </a:r>
          <a:r>
            <a:rPr lang="it-IT" err="1"/>
            <a:t>steel</a:t>
          </a:r>
          <a:r>
            <a:rPr lang="it-IT"/>
            <a:t> </a:t>
          </a:r>
          <a:endParaRPr lang="en-GB"/>
        </a:p>
      </dgm:t>
    </dgm:pt>
    <dgm:pt modelId="{DB3055A7-A866-4E54-8526-DBC06293D348}" type="parTrans" cxnId="{AADF8F4F-746C-413E-8B91-C9119C27AAAA}">
      <dgm:prSet/>
      <dgm:spPr/>
      <dgm:t>
        <a:bodyPr/>
        <a:lstStyle/>
        <a:p>
          <a:endParaRPr lang="en-GB"/>
        </a:p>
      </dgm:t>
    </dgm:pt>
    <dgm:pt modelId="{ACA34056-8CCF-4E29-9529-EDD595739621}" type="sibTrans" cxnId="{AADF8F4F-746C-413E-8B91-C9119C27AAAA}">
      <dgm:prSet/>
      <dgm:spPr/>
      <dgm:t>
        <a:bodyPr/>
        <a:lstStyle/>
        <a:p>
          <a:endParaRPr lang="en-GB"/>
        </a:p>
      </dgm:t>
    </dgm:pt>
    <dgm:pt modelId="{182C982A-6458-4C05-B6F5-B6348D6B199A}">
      <dgm:prSet/>
      <dgm:spPr/>
      <dgm:t>
        <a:bodyPr/>
        <a:lstStyle/>
        <a:p>
          <a:r>
            <a:rPr lang="it-IT"/>
            <a:t>AM Technology: PBF - LB/M</a:t>
          </a:r>
          <a:endParaRPr lang="en-GB"/>
        </a:p>
      </dgm:t>
    </dgm:pt>
    <dgm:pt modelId="{E3E8A91A-681E-4FA2-A116-A30B969EC2EB}" type="parTrans" cxnId="{3B8BC97D-BDB1-4D87-A91B-1C197ACC3A4D}">
      <dgm:prSet/>
      <dgm:spPr/>
      <dgm:t>
        <a:bodyPr/>
        <a:lstStyle/>
        <a:p>
          <a:endParaRPr lang="en-GB"/>
        </a:p>
      </dgm:t>
    </dgm:pt>
    <dgm:pt modelId="{740FA04B-93FD-47C1-84EE-24913F938F5F}" type="sibTrans" cxnId="{3B8BC97D-BDB1-4D87-A91B-1C197ACC3A4D}">
      <dgm:prSet/>
      <dgm:spPr/>
      <dgm:t>
        <a:bodyPr/>
        <a:lstStyle/>
        <a:p>
          <a:endParaRPr lang="en-GB"/>
        </a:p>
      </dgm:t>
    </dgm:pt>
    <dgm:pt modelId="{58A2F8FE-5DED-4938-A03A-024924CAFD36}">
      <dgm:prSet/>
      <dgm:spPr/>
      <dgm:t>
        <a:bodyPr/>
        <a:lstStyle/>
        <a:p>
          <a:r>
            <a:rPr lang="it-IT" err="1"/>
            <a:t>Material</a:t>
          </a:r>
          <a:r>
            <a:rPr lang="it-IT"/>
            <a:t>: Copper</a:t>
          </a:r>
          <a:endParaRPr lang="en-GB"/>
        </a:p>
      </dgm:t>
    </dgm:pt>
    <dgm:pt modelId="{B9D994CD-98CA-4608-AAC8-308EB5F49A72}" type="parTrans" cxnId="{B6D36C8F-92BB-4634-AFB2-C656671791FA}">
      <dgm:prSet/>
      <dgm:spPr/>
      <dgm:t>
        <a:bodyPr/>
        <a:lstStyle/>
        <a:p>
          <a:endParaRPr lang="en-GB"/>
        </a:p>
      </dgm:t>
    </dgm:pt>
    <dgm:pt modelId="{61501266-067E-48ED-8E98-D2C1E432E190}" type="sibTrans" cxnId="{B6D36C8F-92BB-4634-AFB2-C656671791FA}">
      <dgm:prSet/>
      <dgm:spPr/>
      <dgm:t>
        <a:bodyPr/>
        <a:lstStyle/>
        <a:p>
          <a:endParaRPr lang="en-GB"/>
        </a:p>
      </dgm:t>
    </dgm:pt>
    <dgm:pt modelId="{004140B7-D531-4F3C-A5C7-F70D47CB2CA1}">
      <dgm:prSet/>
      <dgm:spPr/>
      <dgm:t>
        <a:bodyPr/>
        <a:lstStyle/>
        <a:p>
          <a:r>
            <a:rPr lang="it-IT"/>
            <a:t>AM Technology: PBF - LB/M</a:t>
          </a:r>
          <a:endParaRPr lang="en-GB"/>
        </a:p>
      </dgm:t>
    </dgm:pt>
    <dgm:pt modelId="{66D9375C-65D0-4BD0-AFC2-D51697F923D8}" type="parTrans" cxnId="{5594BE0D-F674-4AF2-AD1F-5EC9D2205B91}">
      <dgm:prSet/>
      <dgm:spPr/>
      <dgm:t>
        <a:bodyPr/>
        <a:lstStyle/>
        <a:p>
          <a:endParaRPr lang="en-GB"/>
        </a:p>
      </dgm:t>
    </dgm:pt>
    <dgm:pt modelId="{A7ADB533-BF32-427D-8DB0-AC461C8493EF}" type="sibTrans" cxnId="{5594BE0D-F674-4AF2-AD1F-5EC9D2205B91}">
      <dgm:prSet/>
      <dgm:spPr/>
      <dgm:t>
        <a:bodyPr/>
        <a:lstStyle/>
        <a:p>
          <a:endParaRPr lang="en-GB"/>
        </a:p>
      </dgm:t>
    </dgm:pt>
    <dgm:pt modelId="{1F6BA2D9-26F0-4FFF-BCB0-C12AD86BE39E}">
      <dgm:prSet/>
      <dgm:spPr/>
      <dgm:t>
        <a:bodyPr/>
        <a:lstStyle/>
        <a:p>
          <a:r>
            <a:rPr lang="it-IT" err="1"/>
            <a:t>Material</a:t>
          </a:r>
          <a:r>
            <a:rPr lang="it-IT"/>
            <a:t>: Copper</a:t>
          </a:r>
          <a:endParaRPr lang="en-GB"/>
        </a:p>
      </dgm:t>
    </dgm:pt>
    <dgm:pt modelId="{83600FDE-522D-4682-96EC-DF492261D9A9}" type="parTrans" cxnId="{CAF78BEC-ED71-4201-B0E9-518F977AC226}">
      <dgm:prSet/>
      <dgm:spPr/>
      <dgm:t>
        <a:bodyPr/>
        <a:lstStyle/>
        <a:p>
          <a:endParaRPr lang="en-GB"/>
        </a:p>
      </dgm:t>
    </dgm:pt>
    <dgm:pt modelId="{FEB8BB6F-75B8-448F-B4ED-B37F754B21E9}" type="sibTrans" cxnId="{CAF78BEC-ED71-4201-B0E9-518F977AC226}">
      <dgm:prSet/>
      <dgm:spPr/>
      <dgm:t>
        <a:bodyPr/>
        <a:lstStyle/>
        <a:p>
          <a:endParaRPr lang="en-GB"/>
        </a:p>
      </dgm:t>
    </dgm:pt>
    <dgm:pt modelId="{5253F330-0765-46BC-8DB0-FB28B5956C68}">
      <dgm:prSet/>
      <dgm:spPr/>
      <dgm:t>
        <a:bodyPr/>
        <a:lstStyle/>
        <a:p>
          <a:r>
            <a:rPr lang="it-IT" err="1"/>
            <a:t>Material</a:t>
          </a:r>
          <a:r>
            <a:rPr lang="it-IT"/>
            <a:t>: Copper</a:t>
          </a:r>
          <a:endParaRPr lang="en-GB"/>
        </a:p>
      </dgm:t>
    </dgm:pt>
    <dgm:pt modelId="{ECFFAA96-F3AD-409B-9465-117651B15B08}" type="parTrans" cxnId="{446F1140-E539-454E-8CE5-FAE434EED149}">
      <dgm:prSet/>
      <dgm:spPr/>
      <dgm:t>
        <a:bodyPr/>
        <a:lstStyle/>
        <a:p>
          <a:endParaRPr lang="en-GB"/>
        </a:p>
      </dgm:t>
    </dgm:pt>
    <dgm:pt modelId="{3313DC58-F352-49B6-9518-B92EFF6EAD24}" type="sibTrans" cxnId="{446F1140-E539-454E-8CE5-FAE434EED149}">
      <dgm:prSet/>
      <dgm:spPr/>
      <dgm:t>
        <a:bodyPr/>
        <a:lstStyle/>
        <a:p>
          <a:endParaRPr lang="en-GB"/>
        </a:p>
      </dgm:t>
    </dgm:pt>
    <dgm:pt modelId="{7C9B5261-DF5C-42B9-B574-4C9BA16A27B4}">
      <dgm:prSet/>
      <dgm:spPr/>
      <dgm:t>
        <a:bodyPr/>
        <a:lstStyle/>
        <a:p>
          <a:r>
            <a:rPr lang="it-IT"/>
            <a:t>AM technique: PBF - LB/M </a:t>
          </a:r>
          <a:endParaRPr lang="en-GB"/>
        </a:p>
      </dgm:t>
    </dgm:pt>
    <dgm:pt modelId="{AF7D92A4-8610-47F3-B1D1-ADBCEF6F75B7}" type="parTrans" cxnId="{0165A3C1-6A53-400F-953C-ABC5AB58E991}">
      <dgm:prSet/>
      <dgm:spPr/>
      <dgm:t>
        <a:bodyPr/>
        <a:lstStyle/>
        <a:p>
          <a:endParaRPr lang="en-GB"/>
        </a:p>
      </dgm:t>
    </dgm:pt>
    <dgm:pt modelId="{C1129AF9-C980-4391-B1CC-F15884616F40}" type="sibTrans" cxnId="{0165A3C1-6A53-400F-953C-ABC5AB58E991}">
      <dgm:prSet/>
      <dgm:spPr/>
      <dgm:t>
        <a:bodyPr/>
        <a:lstStyle/>
        <a:p>
          <a:endParaRPr lang="en-GB"/>
        </a:p>
      </dgm:t>
    </dgm:pt>
    <dgm:pt modelId="{87B820C0-486C-4DB8-AAD6-1533DB78DCF3}">
      <dgm:prSet/>
      <dgm:spPr/>
      <dgm:t>
        <a:bodyPr/>
        <a:lstStyle/>
        <a:p>
          <a:r>
            <a:rPr lang="it-IT"/>
            <a:t>Application: </a:t>
          </a:r>
          <a:r>
            <a:rPr lang="it-IT" err="1"/>
            <a:t>Particle</a:t>
          </a:r>
          <a:r>
            <a:rPr lang="it-IT"/>
            <a:t> Accelerators</a:t>
          </a:r>
          <a:endParaRPr lang="en-GB"/>
        </a:p>
      </dgm:t>
    </dgm:pt>
    <dgm:pt modelId="{B6163710-7D13-4003-A6E7-83D8E3E860A3}" type="parTrans" cxnId="{6F84C1BA-3A52-429D-880C-37DDA09565B2}">
      <dgm:prSet/>
      <dgm:spPr/>
      <dgm:t>
        <a:bodyPr/>
        <a:lstStyle/>
        <a:p>
          <a:endParaRPr lang="en-GB"/>
        </a:p>
      </dgm:t>
    </dgm:pt>
    <dgm:pt modelId="{8CFDDA99-2E05-453F-905F-A06E56CB4A23}" type="sibTrans" cxnId="{6F84C1BA-3A52-429D-880C-37DDA09565B2}">
      <dgm:prSet/>
      <dgm:spPr/>
      <dgm:t>
        <a:bodyPr/>
        <a:lstStyle/>
        <a:p>
          <a:endParaRPr lang="en-GB"/>
        </a:p>
      </dgm:t>
    </dgm:pt>
    <dgm:pt modelId="{69B59FBE-5955-46AC-B4E9-FD7325D2F484}">
      <dgm:prSet/>
      <dgm:spPr/>
      <dgm:t>
        <a:bodyPr/>
        <a:lstStyle/>
        <a:p>
          <a:r>
            <a:rPr lang="it-IT"/>
            <a:t>Application: I.FAST Project </a:t>
          </a:r>
          <a:endParaRPr lang="en-GB"/>
        </a:p>
      </dgm:t>
    </dgm:pt>
    <dgm:pt modelId="{619E8BBF-B932-437D-B7A7-8AD0A1A827BF}" type="parTrans" cxnId="{5824AF3D-B696-4647-B180-DC30312157D6}">
      <dgm:prSet/>
      <dgm:spPr/>
      <dgm:t>
        <a:bodyPr/>
        <a:lstStyle/>
        <a:p>
          <a:endParaRPr lang="en-GB"/>
        </a:p>
      </dgm:t>
    </dgm:pt>
    <dgm:pt modelId="{CAAC2895-792E-4B57-A134-48751C27EF45}" type="sibTrans" cxnId="{5824AF3D-B696-4647-B180-DC30312157D6}">
      <dgm:prSet/>
      <dgm:spPr/>
      <dgm:t>
        <a:bodyPr/>
        <a:lstStyle/>
        <a:p>
          <a:endParaRPr lang="en-GB"/>
        </a:p>
      </dgm:t>
    </dgm:pt>
    <dgm:pt modelId="{3DF7286F-1F9D-47A4-8B0D-B2C46B4F5CCF}">
      <dgm:prSet/>
      <dgm:spPr/>
      <dgm:t>
        <a:bodyPr/>
        <a:lstStyle/>
        <a:p>
          <a:r>
            <a:rPr lang="it-IT"/>
            <a:t>AM Technology: </a:t>
          </a:r>
          <a:r>
            <a:rPr lang="it-IT" err="1"/>
            <a:t>Cold</a:t>
          </a:r>
          <a:r>
            <a:rPr lang="it-IT"/>
            <a:t> Spray</a:t>
          </a:r>
          <a:endParaRPr lang="en-GB"/>
        </a:p>
      </dgm:t>
    </dgm:pt>
    <dgm:pt modelId="{164ECAF4-6D3F-4CC9-9423-1509640E565E}" type="parTrans" cxnId="{39E9654D-E961-4162-B44C-22CA27F96E7D}">
      <dgm:prSet/>
      <dgm:spPr/>
      <dgm:t>
        <a:bodyPr/>
        <a:lstStyle/>
        <a:p>
          <a:endParaRPr lang="en-GB"/>
        </a:p>
      </dgm:t>
    </dgm:pt>
    <dgm:pt modelId="{F0DFAF5C-E16B-4258-890B-66E3DC4AC82E}" type="sibTrans" cxnId="{39E9654D-E961-4162-B44C-22CA27F96E7D}">
      <dgm:prSet/>
      <dgm:spPr/>
      <dgm:t>
        <a:bodyPr/>
        <a:lstStyle/>
        <a:p>
          <a:endParaRPr lang="en-GB"/>
        </a:p>
      </dgm:t>
    </dgm:pt>
    <dgm:pt modelId="{F355EE82-04B0-4CC8-8CCF-DC558C135BAC}">
      <dgm:prSet/>
      <dgm:spPr/>
      <dgm:t>
        <a:bodyPr/>
        <a:lstStyle/>
        <a:p>
          <a:r>
            <a:rPr lang="it-IT"/>
            <a:t>Application:</a:t>
          </a:r>
          <a:endParaRPr lang="en-GB"/>
        </a:p>
      </dgm:t>
    </dgm:pt>
    <dgm:pt modelId="{164B4256-DCA8-47EA-86A1-B6A43F5AB5DE}" type="parTrans" cxnId="{6C8ED36E-3477-4755-8BDE-ABCD94A52F95}">
      <dgm:prSet/>
      <dgm:spPr/>
      <dgm:t>
        <a:bodyPr/>
        <a:lstStyle/>
        <a:p>
          <a:endParaRPr lang="en-GB"/>
        </a:p>
      </dgm:t>
    </dgm:pt>
    <dgm:pt modelId="{9CA1385B-09C4-431E-B8EA-9E15803BF1DE}" type="sibTrans" cxnId="{6C8ED36E-3477-4755-8BDE-ABCD94A52F95}">
      <dgm:prSet/>
      <dgm:spPr/>
      <dgm:t>
        <a:bodyPr/>
        <a:lstStyle/>
        <a:p>
          <a:endParaRPr lang="en-GB"/>
        </a:p>
      </dgm:t>
    </dgm:pt>
    <dgm:pt modelId="{F72CE798-4BAF-479C-938A-1AA30019274F}">
      <dgm:prSet/>
      <dgm:spPr/>
      <dgm:t>
        <a:bodyPr/>
        <a:lstStyle/>
        <a:p>
          <a:r>
            <a:rPr lang="it-IT"/>
            <a:t>AM Technology: PBF - LB/M</a:t>
          </a:r>
          <a:endParaRPr lang="en-GB"/>
        </a:p>
      </dgm:t>
    </dgm:pt>
    <dgm:pt modelId="{6A5DA12C-D496-4AE8-9B4E-3F46ED173F89}" type="parTrans" cxnId="{2A8689ED-D9C2-434A-9463-062A93185F43}">
      <dgm:prSet/>
      <dgm:spPr/>
      <dgm:t>
        <a:bodyPr/>
        <a:lstStyle/>
        <a:p>
          <a:endParaRPr lang="en-GB"/>
        </a:p>
      </dgm:t>
    </dgm:pt>
    <dgm:pt modelId="{2BF36444-71F9-4AEF-A542-7DDA22A80CB1}" type="sibTrans" cxnId="{2A8689ED-D9C2-434A-9463-062A93185F43}">
      <dgm:prSet/>
      <dgm:spPr/>
      <dgm:t>
        <a:bodyPr/>
        <a:lstStyle/>
        <a:p>
          <a:endParaRPr lang="en-GB"/>
        </a:p>
      </dgm:t>
    </dgm:pt>
    <dgm:pt modelId="{D5C69E96-BCB7-4D5D-BD16-6B060FBF61BC}">
      <dgm:prSet/>
      <dgm:spPr/>
      <dgm:t>
        <a:bodyPr/>
        <a:lstStyle/>
        <a:p>
          <a:r>
            <a:rPr lang="it-IT"/>
            <a:t>Application:</a:t>
          </a:r>
          <a:endParaRPr lang="en-GB"/>
        </a:p>
      </dgm:t>
    </dgm:pt>
    <dgm:pt modelId="{CFF8E27F-F6B7-40D5-8D83-4A87309465E3}" type="parTrans" cxnId="{D0ADA14D-8AE0-4777-93CC-070031D8ABCA}">
      <dgm:prSet/>
      <dgm:spPr/>
      <dgm:t>
        <a:bodyPr/>
        <a:lstStyle/>
        <a:p>
          <a:endParaRPr lang="en-GB"/>
        </a:p>
      </dgm:t>
    </dgm:pt>
    <dgm:pt modelId="{2C666A8E-67A8-41FB-9AC4-7F160448A97D}" type="sibTrans" cxnId="{D0ADA14D-8AE0-4777-93CC-070031D8ABCA}">
      <dgm:prSet/>
      <dgm:spPr/>
      <dgm:t>
        <a:bodyPr/>
        <a:lstStyle/>
        <a:p>
          <a:endParaRPr lang="en-GB"/>
        </a:p>
      </dgm:t>
    </dgm:pt>
    <dgm:pt modelId="{E0F03E84-F45B-4D4A-8CE9-BEF34DDF086B}" type="pres">
      <dgm:prSet presAssocID="{257167E0-1547-4EC1-B362-B67EDE3DF393}" presName="linearFlow" presStyleCnt="0">
        <dgm:presLayoutVars>
          <dgm:dir/>
          <dgm:animLvl val="lvl"/>
          <dgm:resizeHandles/>
        </dgm:presLayoutVars>
      </dgm:prSet>
      <dgm:spPr/>
    </dgm:pt>
    <dgm:pt modelId="{DBCF7CEA-C5D6-4D42-BD52-E0B513EE46EE}" type="pres">
      <dgm:prSet presAssocID="{2B3FD209-C890-47D0-9E36-598556056133}" presName="compositeNode" presStyleCnt="0">
        <dgm:presLayoutVars>
          <dgm:bulletEnabled val="1"/>
        </dgm:presLayoutVars>
      </dgm:prSet>
      <dgm:spPr/>
    </dgm:pt>
    <dgm:pt modelId="{3E0C41FE-8E28-4A47-8F7E-F59D47036DF1}" type="pres">
      <dgm:prSet presAssocID="{2B3FD209-C890-47D0-9E36-598556056133}" presName="imag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accent1"/>
          </a:solidFill>
        </a:ln>
      </dgm:spPr>
    </dgm:pt>
    <dgm:pt modelId="{4D817081-A28C-4BBA-BF2F-733D32EED62D}" type="pres">
      <dgm:prSet presAssocID="{2B3FD209-C890-47D0-9E36-598556056133}" presName="childNode" presStyleLbl="node1" presStyleIdx="0" presStyleCnt="5">
        <dgm:presLayoutVars>
          <dgm:bulletEnabled val="1"/>
        </dgm:presLayoutVars>
      </dgm:prSet>
      <dgm:spPr/>
    </dgm:pt>
    <dgm:pt modelId="{D7D71701-5CAE-4CF7-96E5-6BC204C3413B}" type="pres">
      <dgm:prSet presAssocID="{2B3FD209-C890-47D0-9E36-598556056133}" presName="parentNode" presStyleLbl="revTx" presStyleIdx="0" presStyleCnt="5">
        <dgm:presLayoutVars>
          <dgm:chMax val="0"/>
          <dgm:bulletEnabled val="1"/>
        </dgm:presLayoutVars>
      </dgm:prSet>
      <dgm:spPr/>
    </dgm:pt>
    <dgm:pt modelId="{B3B8B383-65A7-4402-B8EC-9DD2DB320B60}" type="pres">
      <dgm:prSet presAssocID="{46A29F1F-1212-41F1-A96F-D94CBC42CB2A}" presName="sibTrans" presStyleCnt="0"/>
      <dgm:spPr/>
    </dgm:pt>
    <dgm:pt modelId="{5ADE7DE2-A46A-4972-8040-778D561FAE8A}" type="pres">
      <dgm:prSet presAssocID="{0AAEE0FD-A421-4E5E-BEC6-98F82B1DEF0C}" presName="compositeNode" presStyleCnt="0">
        <dgm:presLayoutVars>
          <dgm:bulletEnabled val="1"/>
        </dgm:presLayoutVars>
      </dgm:prSet>
      <dgm:spPr/>
    </dgm:pt>
    <dgm:pt modelId="{F3D8081C-881A-4AD2-A985-33E89CC8323F}" type="pres">
      <dgm:prSet presAssocID="{0AAEE0FD-A421-4E5E-BEC6-98F82B1DEF0C}" presName="imag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a:solidFill>
            <a:schemeClr val="accent1"/>
          </a:solidFill>
        </a:ln>
      </dgm:spPr>
    </dgm:pt>
    <dgm:pt modelId="{A974AB46-F938-4FF8-B378-45B6F2EFED04}" type="pres">
      <dgm:prSet presAssocID="{0AAEE0FD-A421-4E5E-BEC6-98F82B1DEF0C}" presName="childNode" presStyleLbl="node1" presStyleIdx="1" presStyleCnt="5">
        <dgm:presLayoutVars>
          <dgm:bulletEnabled val="1"/>
        </dgm:presLayoutVars>
      </dgm:prSet>
      <dgm:spPr/>
    </dgm:pt>
    <dgm:pt modelId="{369641CF-59A0-4EB2-ADDE-C536BD54321E}" type="pres">
      <dgm:prSet presAssocID="{0AAEE0FD-A421-4E5E-BEC6-98F82B1DEF0C}" presName="parentNode" presStyleLbl="revTx" presStyleIdx="1" presStyleCnt="5">
        <dgm:presLayoutVars>
          <dgm:chMax val="0"/>
          <dgm:bulletEnabled val="1"/>
        </dgm:presLayoutVars>
      </dgm:prSet>
      <dgm:spPr/>
    </dgm:pt>
    <dgm:pt modelId="{525A0621-5F5F-4C3F-BB8F-35265DC6CFAE}" type="pres">
      <dgm:prSet presAssocID="{C08580DA-3DE1-4561-A0E9-07F301AD16B1}" presName="sibTrans" presStyleCnt="0"/>
      <dgm:spPr/>
    </dgm:pt>
    <dgm:pt modelId="{95BA3715-07E6-4DA0-9642-4FE8D6920AED}" type="pres">
      <dgm:prSet presAssocID="{4901885A-3867-4A4B-A5D0-E94EFA123206}" presName="compositeNode" presStyleCnt="0">
        <dgm:presLayoutVars>
          <dgm:bulletEnabled val="1"/>
        </dgm:presLayoutVars>
      </dgm:prSet>
      <dgm:spPr/>
    </dgm:pt>
    <dgm:pt modelId="{A88F4A7D-118B-4586-957D-88F67AE1EB3F}" type="pres">
      <dgm:prSet presAssocID="{4901885A-3867-4A4B-A5D0-E94EFA123206}" presName="imag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accent1"/>
          </a:solidFill>
        </a:ln>
      </dgm:spPr>
    </dgm:pt>
    <dgm:pt modelId="{91DA6EFB-5B2F-43E0-8B33-52FFCDF89DEF}" type="pres">
      <dgm:prSet presAssocID="{4901885A-3867-4A4B-A5D0-E94EFA123206}" presName="childNode" presStyleLbl="node1" presStyleIdx="2" presStyleCnt="5">
        <dgm:presLayoutVars>
          <dgm:bulletEnabled val="1"/>
        </dgm:presLayoutVars>
      </dgm:prSet>
      <dgm:spPr/>
    </dgm:pt>
    <dgm:pt modelId="{ADF77F23-4D5A-45DD-8F48-ABF5EBFF133D}" type="pres">
      <dgm:prSet presAssocID="{4901885A-3867-4A4B-A5D0-E94EFA123206}" presName="parentNode" presStyleLbl="revTx" presStyleIdx="2" presStyleCnt="5">
        <dgm:presLayoutVars>
          <dgm:chMax val="0"/>
          <dgm:bulletEnabled val="1"/>
        </dgm:presLayoutVars>
      </dgm:prSet>
      <dgm:spPr/>
    </dgm:pt>
    <dgm:pt modelId="{25BFE7A2-C61E-4C25-8C0A-C8CE4BFDD6DF}" type="pres">
      <dgm:prSet presAssocID="{8D615F9A-B40E-4A49-8846-9ECC23C1D66E}" presName="sibTrans" presStyleCnt="0"/>
      <dgm:spPr/>
    </dgm:pt>
    <dgm:pt modelId="{5D2D180C-D381-42DB-AA4A-F13FF9D38641}" type="pres">
      <dgm:prSet presAssocID="{3C12B842-2B72-4A13-AEE8-B1FBCFEB32A4}" presName="compositeNode" presStyleCnt="0">
        <dgm:presLayoutVars>
          <dgm:bulletEnabled val="1"/>
        </dgm:presLayoutVars>
      </dgm:prSet>
      <dgm:spPr/>
    </dgm:pt>
    <dgm:pt modelId="{E0EBC08A-6AF6-4524-AB08-EBB466C9A4D1}" type="pres">
      <dgm:prSet presAssocID="{3C12B842-2B72-4A13-AEE8-B1FBCFEB32A4}" presName="image" presStyleLbl="fgImgPlace1" presStyleIdx="3"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accent1"/>
          </a:solidFill>
        </a:ln>
      </dgm:spPr>
    </dgm:pt>
    <dgm:pt modelId="{C1475ECE-78CE-4E97-9EA6-9656A6389A62}" type="pres">
      <dgm:prSet presAssocID="{3C12B842-2B72-4A13-AEE8-B1FBCFEB32A4}" presName="childNode" presStyleLbl="node1" presStyleIdx="3" presStyleCnt="5">
        <dgm:presLayoutVars>
          <dgm:bulletEnabled val="1"/>
        </dgm:presLayoutVars>
      </dgm:prSet>
      <dgm:spPr/>
    </dgm:pt>
    <dgm:pt modelId="{5CAEA85E-B722-410C-9A31-C575258BD4B4}" type="pres">
      <dgm:prSet presAssocID="{3C12B842-2B72-4A13-AEE8-B1FBCFEB32A4}" presName="parentNode" presStyleLbl="revTx" presStyleIdx="3" presStyleCnt="5">
        <dgm:presLayoutVars>
          <dgm:chMax val="0"/>
          <dgm:bulletEnabled val="1"/>
        </dgm:presLayoutVars>
      </dgm:prSet>
      <dgm:spPr/>
    </dgm:pt>
    <dgm:pt modelId="{CD9EBCD2-4B8C-4ECE-B982-C23B3767C177}" type="pres">
      <dgm:prSet presAssocID="{4D2E999E-9F64-4D40-B151-297AF033459F}" presName="sibTrans" presStyleCnt="0"/>
      <dgm:spPr/>
    </dgm:pt>
    <dgm:pt modelId="{89BB602E-8912-4777-9B95-0E6AB90E0E89}" type="pres">
      <dgm:prSet presAssocID="{2903EA26-0F7C-4F46-ADC8-5C9F64F0144D}" presName="compositeNode" presStyleCnt="0">
        <dgm:presLayoutVars>
          <dgm:bulletEnabled val="1"/>
        </dgm:presLayoutVars>
      </dgm:prSet>
      <dgm:spPr/>
    </dgm:pt>
    <dgm:pt modelId="{86C87F88-AA6D-49E1-8F44-63D692DCDE19}" type="pres">
      <dgm:prSet presAssocID="{2903EA26-0F7C-4F46-ADC8-5C9F64F0144D}" presName="image" presStyleLbl="fgImgPlace1" presStyleIdx="4"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accent1"/>
          </a:solidFill>
        </a:ln>
      </dgm:spPr>
    </dgm:pt>
    <dgm:pt modelId="{18E7363D-065C-428B-B149-83BEA7C586EC}" type="pres">
      <dgm:prSet presAssocID="{2903EA26-0F7C-4F46-ADC8-5C9F64F0144D}" presName="childNode" presStyleLbl="node1" presStyleIdx="4" presStyleCnt="5">
        <dgm:presLayoutVars>
          <dgm:bulletEnabled val="1"/>
        </dgm:presLayoutVars>
      </dgm:prSet>
      <dgm:spPr/>
    </dgm:pt>
    <dgm:pt modelId="{6FCFB2E5-4E35-476A-9DC6-5248C7837005}" type="pres">
      <dgm:prSet presAssocID="{2903EA26-0F7C-4F46-ADC8-5C9F64F0144D}" presName="parentNode" presStyleLbl="revTx" presStyleIdx="4" presStyleCnt="5">
        <dgm:presLayoutVars>
          <dgm:chMax val="0"/>
          <dgm:bulletEnabled val="1"/>
        </dgm:presLayoutVars>
      </dgm:prSet>
      <dgm:spPr/>
    </dgm:pt>
  </dgm:ptLst>
  <dgm:cxnLst>
    <dgm:cxn modelId="{5C815808-A64F-4EB2-AF38-58151AAF5703}" type="presOf" srcId="{D5C69E96-BCB7-4D5D-BD16-6B060FBF61BC}" destId="{18E7363D-065C-428B-B149-83BEA7C586EC}" srcOrd="0" destOrd="2" presId="urn:microsoft.com/office/officeart/2005/8/layout/hList2"/>
    <dgm:cxn modelId="{5594BE0D-F674-4AF2-AD1F-5EC9D2205B91}" srcId="{4901885A-3867-4A4B-A5D0-E94EFA123206}" destId="{004140B7-D531-4F3C-A5C7-F70D47CB2CA1}" srcOrd="1" destOrd="0" parTransId="{66D9375C-65D0-4BD0-AFC2-D51697F923D8}" sibTransId="{A7ADB533-BF32-427D-8DB0-AC461C8493EF}"/>
    <dgm:cxn modelId="{432D7210-99F1-4BDB-A710-2C9C40F9D0A0}" type="presOf" srcId="{3DF7286F-1F9D-47A4-8B0D-B2C46B4F5CCF}" destId="{C1475ECE-78CE-4E97-9EA6-9656A6389A62}" srcOrd="0" destOrd="1" presId="urn:microsoft.com/office/officeart/2005/8/layout/hList2"/>
    <dgm:cxn modelId="{3803D311-1E3F-407B-8C07-3BCBAAA2D8D7}" type="presOf" srcId="{9D3F8665-53C5-4231-90BD-B0F3BE61EFDC}" destId="{A974AB46-F938-4FF8-B378-45B6F2EFED04}" srcOrd="0" destOrd="0" presId="urn:microsoft.com/office/officeart/2005/8/layout/hList2"/>
    <dgm:cxn modelId="{E76E8212-F962-468A-A69E-403EDDA25B5D}" srcId="{257167E0-1547-4EC1-B362-B67EDE3DF393}" destId="{4901885A-3867-4A4B-A5D0-E94EFA123206}" srcOrd="2" destOrd="0" parTransId="{9A1A02F9-7ECE-4D50-A6C5-C9DC5C0FB225}" sibTransId="{8D615F9A-B40E-4A49-8846-9ECC23C1D66E}"/>
    <dgm:cxn modelId="{B08C2713-914F-4E5D-83E6-382F36A1AA67}" type="presOf" srcId="{3C12B842-2B72-4A13-AEE8-B1FBCFEB32A4}" destId="{5CAEA85E-B722-410C-9A31-C575258BD4B4}" srcOrd="0" destOrd="0" presId="urn:microsoft.com/office/officeart/2005/8/layout/hList2"/>
    <dgm:cxn modelId="{E008921F-030E-4BBC-A28E-BC5578307E98}" type="presOf" srcId="{0AAEE0FD-A421-4E5E-BEC6-98F82B1DEF0C}" destId="{369641CF-59A0-4EB2-ADDE-C536BD54321E}" srcOrd="0" destOrd="0" presId="urn:microsoft.com/office/officeart/2005/8/layout/hList2"/>
    <dgm:cxn modelId="{557F5627-7438-45BF-92EC-0C85EF1907F1}" type="presOf" srcId="{5253F330-0765-46BC-8DB0-FB28B5956C68}" destId="{18E7363D-065C-428B-B149-83BEA7C586EC}" srcOrd="0" destOrd="0" presId="urn:microsoft.com/office/officeart/2005/8/layout/hList2"/>
    <dgm:cxn modelId="{32283E29-3F4A-4622-B0CD-8415D6E56E64}" type="presOf" srcId="{2903EA26-0F7C-4F46-ADC8-5C9F64F0144D}" destId="{6FCFB2E5-4E35-476A-9DC6-5248C7837005}" srcOrd="0" destOrd="0" presId="urn:microsoft.com/office/officeart/2005/8/layout/hList2"/>
    <dgm:cxn modelId="{B0D06F29-58A0-42E2-8AE4-0F3EA9177CFC}" type="presOf" srcId="{4901885A-3867-4A4B-A5D0-E94EFA123206}" destId="{ADF77F23-4D5A-45DD-8F48-ABF5EBFF133D}" srcOrd="0" destOrd="0" presId="urn:microsoft.com/office/officeart/2005/8/layout/hList2"/>
    <dgm:cxn modelId="{B222803D-BA8F-466B-B951-71FFF5DBD761}" type="presOf" srcId="{1F6BA2D9-26F0-4FFF-BCB0-C12AD86BE39E}" destId="{C1475ECE-78CE-4E97-9EA6-9656A6389A62}" srcOrd="0" destOrd="0" presId="urn:microsoft.com/office/officeart/2005/8/layout/hList2"/>
    <dgm:cxn modelId="{5824AF3D-B696-4647-B180-DC30312157D6}" srcId="{4901885A-3867-4A4B-A5D0-E94EFA123206}" destId="{69B59FBE-5955-46AC-B4E9-FD7325D2F484}" srcOrd="2" destOrd="0" parTransId="{619E8BBF-B932-437D-B7A7-8AD0A1A827BF}" sibTransId="{CAAC2895-792E-4B57-A134-48751C27EF45}"/>
    <dgm:cxn modelId="{446F1140-E539-454E-8CE5-FAE434EED149}" srcId="{2903EA26-0F7C-4F46-ADC8-5C9F64F0144D}" destId="{5253F330-0765-46BC-8DB0-FB28B5956C68}" srcOrd="0" destOrd="0" parTransId="{ECFFAA96-F3AD-409B-9465-117651B15B08}" sibTransId="{3313DC58-F352-49B6-9518-B92EFF6EAD24}"/>
    <dgm:cxn modelId="{22101D5C-EFF9-43D7-9551-8193B25B8A9E}" type="presOf" srcId="{004140B7-D531-4F3C-A5C7-F70D47CB2CA1}" destId="{91DA6EFB-5B2F-43E0-8B33-52FFCDF89DEF}" srcOrd="0" destOrd="1" presId="urn:microsoft.com/office/officeart/2005/8/layout/hList2"/>
    <dgm:cxn modelId="{4DCF3641-7C4C-4F15-8932-98981A76B844}" srcId="{257167E0-1547-4EC1-B362-B67EDE3DF393}" destId="{3C12B842-2B72-4A13-AEE8-B1FBCFEB32A4}" srcOrd="3" destOrd="0" parTransId="{6AE160A4-268F-413A-AA1A-DBE501034E21}" sibTransId="{4D2E999E-9F64-4D40-B151-297AF033459F}"/>
    <dgm:cxn modelId="{E851A142-6026-400E-AE26-1091CA2BC1A1}" type="presOf" srcId="{87B820C0-486C-4DB8-AAD6-1533DB78DCF3}" destId="{A974AB46-F938-4FF8-B378-45B6F2EFED04}" srcOrd="0" destOrd="2" presId="urn:microsoft.com/office/officeart/2005/8/layout/hList2"/>
    <dgm:cxn modelId="{55653D48-FE88-4567-A548-00E60D5DC371}" type="presOf" srcId="{F355EE82-04B0-4CC8-8CCF-DC558C135BAC}" destId="{C1475ECE-78CE-4E97-9EA6-9656A6389A62}" srcOrd="0" destOrd="2" presId="urn:microsoft.com/office/officeart/2005/8/layout/hList2"/>
    <dgm:cxn modelId="{37DA9368-FAA6-490D-B3D3-35BF12C875B2}" type="presOf" srcId="{69B59FBE-5955-46AC-B4E9-FD7325D2F484}" destId="{91DA6EFB-5B2F-43E0-8B33-52FFCDF89DEF}" srcOrd="0" destOrd="2" presId="urn:microsoft.com/office/officeart/2005/8/layout/hList2"/>
    <dgm:cxn modelId="{48BBAC69-790B-42B1-AE02-AD4D7CA5D319}" srcId="{257167E0-1547-4EC1-B362-B67EDE3DF393}" destId="{2B3FD209-C890-47D0-9E36-598556056133}" srcOrd="0" destOrd="0" parTransId="{5D0F95EF-3107-4C0E-8B44-D3A8ACC281C2}" sibTransId="{46A29F1F-1212-41F1-A96F-D94CBC42CB2A}"/>
    <dgm:cxn modelId="{39E9654D-E961-4162-B44C-22CA27F96E7D}" srcId="{3C12B842-2B72-4A13-AEE8-B1FBCFEB32A4}" destId="{3DF7286F-1F9D-47A4-8B0D-B2C46B4F5CCF}" srcOrd="1" destOrd="0" parTransId="{164ECAF4-6D3F-4CC9-9423-1509640E565E}" sibTransId="{F0DFAF5C-E16B-4258-890B-66E3DC4AC82E}"/>
    <dgm:cxn modelId="{D0ADA14D-8AE0-4777-93CC-070031D8ABCA}" srcId="{2903EA26-0F7C-4F46-ADC8-5C9F64F0144D}" destId="{D5C69E96-BCB7-4D5D-BD16-6B060FBF61BC}" srcOrd="2" destOrd="0" parTransId="{CFF8E27F-F6B7-40D5-8D83-4A87309465E3}" sibTransId="{2C666A8E-67A8-41FB-9AC4-7F160448A97D}"/>
    <dgm:cxn modelId="{6C8ED36E-3477-4755-8BDE-ABCD94A52F95}" srcId="{3C12B842-2B72-4A13-AEE8-B1FBCFEB32A4}" destId="{F355EE82-04B0-4CC8-8CCF-DC558C135BAC}" srcOrd="2" destOrd="0" parTransId="{164B4256-DCA8-47EA-86A1-B6A43F5AB5DE}" sibTransId="{9CA1385B-09C4-431E-B8EA-9E15803BF1DE}"/>
    <dgm:cxn modelId="{AADF8F4F-746C-413E-8B91-C9119C27AAAA}" srcId="{0AAEE0FD-A421-4E5E-BEC6-98F82B1DEF0C}" destId="{9D3F8665-53C5-4231-90BD-B0F3BE61EFDC}" srcOrd="0" destOrd="0" parTransId="{DB3055A7-A866-4E54-8526-DBC06293D348}" sibTransId="{ACA34056-8CCF-4E29-9529-EDD595739621}"/>
    <dgm:cxn modelId="{8CDA9B52-8662-452F-998A-167D147CD0D2}" type="presOf" srcId="{58A2F8FE-5DED-4938-A03A-024924CAFD36}" destId="{91DA6EFB-5B2F-43E0-8B33-52FFCDF89DEF}" srcOrd="0" destOrd="0" presId="urn:microsoft.com/office/officeart/2005/8/layout/hList2"/>
    <dgm:cxn modelId="{15A8DD74-DD86-4A4F-AA66-E562CD45162B}" type="presOf" srcId="{79B57824-6924-4331-AE8D-CDC25F2F13E9}" destId="{4D817081-A28C-4BBA-BF2F-733D32EED62D}" srcOrd="0" destOrd="2" presId="urn:microsoft.com/office/officeart/2005/8/layout/hList2"/>
    <dgm:cxn modelId="{3B8BC97D-BDB1-4D87-A91B-1C197ACC3A4D}" srcId="{0AAEE0FD-A421-4E5E-BEC6-98F82B1DEF0C}" destId="{182C982A-6458-4C05-B6F5-B6348D6B199A}" srcOrd="1" destOrd="0" parTransId="{E3E8A91A-681E-4FA2-A116-A30B969EC2EB}" sibTransId="{740FA04B-93FD-47C1-84EE-24913F938F5F}"/>
    <dgm:cxn modelId="{B6D36C8F-92BB-4634-AFB2-C656671791FA}" srcId="{4901885A-3867-4A4B-A5D0-E94EFA123206}" destId="{58A2F8FE-5DED-4938-A03A-024924CAFD36}" srcOrd="0" destOrd="0" parTransId="{B9D994CD-98CA-4608-AAC8-308EB5F49A72}" sibTransId="{61501266-067E-48ED-8E98-D2C1E432E190}"/>
    <dgm:cxn modelId="{3B5BD98F-CDE5-42CF-93B3-0F603384746E}" srcId="{257167E0-1547-4EC1-B362-B67EDE3DF393}" destId="{2903EA26-0F7C-4F46-ADC8-5C9F64F0144D}" srcOrd="4" destOrd="0" parTransId="{ED18A199-C410-4D76-879A-1419A5F33E4E}" sibTransId="{556FEB68-0295-4615-9484-69F97031536F}"/>
    <dgm:cxn modelId="{96C6D89A-010B-423B-933D-96DAA7E7151F}" type="presOf" srcId="{A6F63B15-281D-4BA0-AED0-9410974E23B6}" destId="{4D817081-A28C-4BBA-BF2F-733D32EED62D}" srcOrd="0" destOrd="0" presId="urn:microsoft.com/office/officeart/2005/8/layout/hList2"/>
    <dgm:cxn modelId="{9E03349F-EF85-4867-8407-93FABA9132BE}" type="presOf" srcId="{2B3FD209-C890-47D0-9E36-598556056133}" destId="{D7D71701-5CAE-4CF7-96E5-6BC204C3413B}" srcOrd="0" destOrd="0" presId="urn:microsoft.com/office/officeart/2005/8/layout/hList2"/>
    <dgm:cxn modelId="{2FCFA3A8-FDBE-4D15-A7D6-6EB57C5400A2}" srcId="{257167E0-1547-4EC1-B362-B67EDE3DF393}" destId="{0AAEE0FD-A421-4E5E-BEC6-98F82B1DEF0C}" srcOrd="1" destOrd="0" parTransId="{1E125C8D-56EC-49B6-831D-827FCD64ABBC}" sibTransId="{C08580DA-3DE1-4561-A0E9-07F301AD16B1}"/>
    <dgm:cxn modelId="{6F84C1BA-3A52-429D-880C-37DDA09565B2}" srcId="{0AAEE0FD-A421-4E5E-BEC6-98F82B1DEF0C}" destId="{87B820C0-486C-4DB8-AAD6-1533DB78DCF3}" srcOrd="2" destOrd="0" parTransId="{B6163710-7D13-4003-A6E7-83D8E3E860A3}" sibTransId="{8CFDDA99-2E05-453F-905F-A06E56CB4A23}"/>
    <dgm:cxn modelId="{0165A3C1-6A53-400F-953C-ABC5AB58E991}" srcId="{2B3FD209-C890-47D0-9E36-598556056133}" destId="{7C9B5261-DF5C-42B9-B574-4C9BA16A27B4}" srcOrd="1" destOrd="0" parTransId="{AF7D92A4-8610-47F3-B1D1-ADBCEF6F75B7}" sibTransId="{C1129AF9-C980-4391-B1CC-F15884616F40}"/>
    <dgm:cxn modelId="{46F624CA-3A06-4A49-9FB5-ACAB7F60A145}" type="presOf" srcId="{F72CE798-4BAF-479C-938A-1AA30019274F}" destId="{18E7363D-065C-428B-B149-83BEA7C586EC}" srcOrd="0" destOrd="1" presId="urn:microsoft.com/office/officeart/2005/8/layout/hList2"/>
    <dgm:cxn modelId="{1F6917CF-8983-4F9D-94FF-0F93CE2DCCC4}" srcId="{2B3FD209-C890-47D0-9E36-598556056133}" destId="{79B57824-6924-4331-AE8D-CDC25F2F13E9}" srcOrd="2" destOrd="0" parTransId="{612C7F4A-9665-4974-80E2-7C6EC1068834}" sibTransId="{36398D14-2ED7-43EA-8F43-F3DB01580691}"/>
    <dgm:cxn modelId="{F8F139DA-A378-49A5-B05C-9161BCF72175}" srcId="{2B3FD209-C890-47D0-9E36-598556056133}" destId="{A6F63B15-281D-4BA0-AED0-9410974E23B6}" srcOrd="0" destOrd="0" parTransId="{9920A074-09D9-4155-BC94-747CF8DA4F5B}" sibTransId="{789F3395-04C4-452A-9C30-134120D43034}"/>
    <dgm:cxn modelId="{030AF3E3-CF6D-4EEF-A3B5-3800EA46E8F7}" type="presOf" srcId="{7C9B5261-DF5C-42B9-B574-4C9BA16A27B4}" destId="{4D817081-A28C-4BBA-BF2F-733D32EED62D}" srcOrd="0" destOrd="1" presId="urn:microsoft.com/office/officeart/2005/8/layout/hList2"/>
    <dgm:cxn modelId="{CAF78BEC-ED71-4201-B0E9-518F977AC226}" srcId="{3C12B842-2B72-4A13-AEE8-B1FBCFEB32A4}" destId="{1F6BA2D9-26F0-4FFF-BCB0-C12AD86BE39E}" srcOrd="0" destOrd="0" parTransId="{83600FDE-522D-4682-96EC-DF492261D9A9}" sibTransId="{FEB8BB6F-75B8-448F-B4ED-B37F754B21E9}"/>
    <dgm:cxn modelId="{2A8689ED-D9C2-434A-9463-062A93185F43}" srcId="{2903EA26-0F7C-4F46-ADC8-5C9F64F0144D}" destId="{F72CE798-4BAF-479C-938A-1AA30019274F}" srcOrd="1" destOrd="0" parTransId="{6A5DA12C-D496-4AE8-9B4E-3F46ED173F89}" sibTransId="{2BF36444-71F9-4AEF-A542-7DDA22A80CB1}"/>
    <dgm:cxn modelId="{244864F2-16AF-452F-959D-068A981E4F4C}" type="presOf" srcId="{182C982A-6458-4C05-B6F5-B6348D6B199A}" destId="{A974AB46-F938-4FF8-B378-45B6F2EFED04}" srcOrd="0" destOrd="1" presId="urn:microsoft.com/office/officeart/2005/8/layout/hList2"/>
    <dgm:cxn modelId="{B33D82F2-B63C-4D91-9140-77B987FBA75A}" type="presOf" srcId="{257167E0-1547-4EC1-B362-B67EDE3DF393}" destId="{E0F03E84-F45B-4D4A-8CE9-BEF34DDF086B}" srcOrd="0" destOrd="0" presId="urn:microsoft.com/office/officeart/2005/8/layout/hList2"/>
    <dgm:cxn modelId="{23AA431E-30C3-4F71-9FC7-C3453F55E921}" type="presParOf" srcId="{E0F03E84-F45B-4D4A-8CE9-BEF34DDF086B}" destId="{DBCF7CEA-C5D6-4D42-BD52-E0B513EE46EE}" srcOrd="0" destOrd="0" presId="urn:microsoft.com/office/officeart/2005/8/layout/hList2"/>
    <dgm:cxn modelId="{5DC3400A-4D7F-450B-B675-826689BFF6CF}" type="presParOf" srcId="{DBCF7CEA-C5D6-4D42-BD52-E0B513EE46EE}" destId="{3E0C41FE-8E28-4A47-8F7E-F59D47036DF1}" srcOrd="0" destOrd="0" presId="urn:microsoft.com/office/officeart/2005/8/layout/hList2"/>
    <dgm:cxn modelId="{8696B429-0921-4DEC-8E97-C158F0DADEA0}" type="presParOf" srcId="{DBCF7CEA-C5D6-4D42-BD52-E0B513EE46EE}" destId="{4D817081-A28C-4BBA-BF2F-733D32EED62D}" srcOrd="1" destOrd="0" presId="urn:microsoft.com/office/officeart/2005/8/layout/hList2"/>
    <dgm:cxn modelId="{DC4D30B4-1F27-49F3-A3B8-EE3FF92CFEEA}" type="presParOf" srcId="{DBCF7CEA-C5D6-4D42-BD52-E0B513EE46EE}" destId="{D7D71701-5CAE-4CF7-96E5-6BC204C3413B}" srcOrd="2" destOrd="0" presId="urn:microsoft.com/office/officeart/2005/8/layout/hList2"/>
    <dgm:cxn modelId="{20A78093-B95D-4C85-9CB9-4E3519980F65}" type="presParOf" srcId="{E0F03E84-F45B-4D4A-8CE9-BEF34DDF086B}" destId="{B3B8B383-65A7-4402-B8EC-9DD2DB320B60}" srcOrd="1" destOrd="0" presId="urn:microsoft.com/office/officeart/2005/8/layout/hList2"/>
    <dgm:cxn modelId="{EE9FE2A4-C645-433A-94AC-6E3832B2FD98}" type="presParOf" srcId="{E0F03E84-F45B-4D4A-8CE9-BEF34DDF086B}" destId="{5ADE7DE2-A46A-4972-8040-778D561FAE8A}" srcOrd="2" destOrd="0" presId="urn:microsoft.com/office/officeart/2005/8/layout/hList2"/>
    <dgm:cxn modelId="{920279FD-B961-43FE-B354-6D298B4DDA6E}" type="presParOf" srcId="{5ADE7DE2-A46A-4972-8040-778D561FAE8A}" destId="{F3D8081C-881A-4AD2-A985-33E89CC8323F}" srcOrd="0" destOrd="0" presId="urn:microsoft.com/office/officeart/2005/8/layout/hList2"/>
    <dgm:cxn modelId="{660BBE18-DBAF-459B-9C67-675466706987}" type="presParOf" srcId="{5ADE7DE2-A46A-4972-8040-778D561FAE8A}" destId="{A974AB46-F938-4FF8-B378-45B6F2EFED04}" srcOrd="1" destOrd="0" presId="urn:microsoft.com/office/officeart/2005/8/layout/hList2"/>
    <dgm:cxn modelId="{122BDF74-D1BC-4B1F-A7D5-F6B0477A0CF8}" type="presParOf" srcId="{5ADE7DE2-A46A-4972-8040-778D561FAE8A}" destId="{369641CF-59A0-4EB2-ADDE-C536BD54321E}" srcOrd="2" destOrd="0" presId="urn:microsoft.com/office/officeart/2005/8/layout/hList2"/>
    <dgm:cxn modelId="{6E783140-489C-48A3-AB7C-E2F966ADE76F}" type="presParOf" srcId="{E0F03E84-F45B-4D4A-8CE9-BEF34DDF086B}" destId="{525A0621-5F5F-4C3F-BB8F-35265DC6CFAE}" srcOrd="3" destOrd="0" presId="urn:microsoft.com/office/officeart/2005/8/layout/hList2"/>
    <dgm:cxn modelId="{F1095B68-1EB7-4F2B-B30C-B0B36326D0E8}" type="presParOf" srcId="{E0F03E84-F45B-4D4A-8CE9-BEF34DDF086B}" destId="{95BA3715-07E6-4DA0-9642-4FE8D6920AED}" srcOrd="4" destOrd="0" presId="urn:microsoft.com/office/officeart/2005/8/layout/hList2"/>
    <dgm:cxn modelId="{20059AA8-3224-4AD9-80A6-F2E1A12E91E7}" type="presParOf" srcId="{95BA3715-07E6-4DA0-9642-4FE8D6920AED}" destId="{A88F4A7D-118B-4586-957D-88F67AE1EB3F}" srcOrd="0" destOrd="0" presId="urn:microsoft.com/office/officeart/2005/8/layout/hList2"/>
    <dgm:cxn modelId="{D2456AB0-7BB4-43F8-AE73-8FE95CA7582D}" type="presParOf" srcId="{95BA3715-07E6-4DA0-9642-4FE8D6920AED}" destId="{91DA6EFB-5B2F-43E0-8B33-52FFCDF89DEF}" srcOrd="1" destOrd="0" presId="urn:microsoft.com/office/officeart/2005/8/layout/hList2"/>
    <dgm:cxn modelId="{6062ECAB-B168-446C-A209-78E199AB8BAC}" type="presParOf" srcId="{95BA3715-07E6-4DA0-9642-4FE8D6920AED}" destId="{ADF77F23-4D5A-45DD-8F48-ABF5EBFF133D}" srcOrd="2" destOrd="0" presId="urn:microsoft.com/office/officeart/2005/8/layout/hList2"/>
    <dgm:cxn modelId="{C49569E1-80DB-4920-8482-A481B7C0393C}" type="presParOf" srcId="{E0F03E84-F45B-4D4A-8CE9-BEF34DDF086B}" destId="{25BFE7A2-C61E-4C25-8C0A-C8CE4BFDD6DF}" srcOrd="5" destOrd="0" presId="urn:microsoft.com/office/officeart/2005/8/layout/hList2"/>
    <dgm:cxn modelId="{D3E3F619-0AF4-4C01-B4DF-7B1CFFEB0EA0}" type="presParOf" srcId="{E0F03E84-F45B-4D4A-8CE9-BEF34DDF086B}" destId="{5D2D180C-D381-42DB-AA4A-F13FF9D38641}" srcOrd="6" destOrd="0" presId="urn:microsoft.com/office/officeart/2005/8/layout/hList2"/>
    <dgm:cxn modelId="{1202BEE9-D8D5-4BC0-BB82-BBE04D24F2EC}" type="presParOf" srcId="{5D2D180C-D381-42DB-AA4A-F13FF9D38641}" destId="{E0EBC08A-6AF6-4524-AB08-EBB466C9A4D1}" srcOrd="0" destOrd="0" presId="urn:microsoft.com/office/officeart/2005/8/layout/hList2"/>
    <dgm:cxn modelId="{EF252DF4-9ECD-4EBD-867E-9AE2600485B8}" type="presParOf" srcId="{5D2D180C-D381-42DB-AA4A-F13FF9D38641}" destId="{C1475ECE-78CE-4E97-9EA6-9656A6389A62}" srcOrd="1" destOrd="0" presId="urn:microsoft.com/office/officeart/2005/8/layout/hList2"/>
    <dgm:cxn modelId="{05822325-3A7D-4EB7-985D-6668A01119A4}" type="presParOf" srcId="{5D2D180C-D381-42DB-AA4A-F13FF9D38641}" destId="{5CAEA85E-B722-410C-9A31-C575258BD4B4}" srcOrd="2" destOrd="0" presId="urn:microsoft.com/office/officeart/2005/8/layout/hList2"/>
    <dgm:cxn modelId="{97299760-09C6-446C-A0D7-6B0931C7C07D}" type="presParOf" srcId="{E0F03E84-F45B-4D4A-8CE9-BEF34DDF086B}" destId="{CD9EBCD2-4B8C-4ECE-B982-C23B3767C177}" srcOrd="7" destOrd="0" presId="urn:microsoft.com/office/officeart/2005/8/layout/hList2"/>
    <dgm:cxn modelId="{66C820F8-73E7-4B71-B39F-4E26C6BCB190}" type="presParOf" srcId="{E0F03E84-F45B-4D4A-8CE9-BEF34DDF086B}" destId="{89BB602E-8912-4777-9B95-0E6AB90E0E89}" srcOrd="8" destOrd="0" presId="urn:microsoft.com/office/officeart/2005/8/layout/hList2"/>
    <dgm:cxn modelId="{4156CB2E-D03D-4A51-A266-96E620E32D7D}" type="presParOf" srcId="{89BB602E-8912-4777-9B95-0E6AB90E0E89}" destId="{86C87F88-AA6D-49E1-8F44-63D692DCDE19}" srcOrd="0" destOrd="0" presId="urn:microsoft.com/office/officeart/2005/8/layout/hList2"/>
    <dgm:cxn modelId="{B4BCBEE2-FB3F-4B8F-ADFF-41DC3C568174}" type="presParOf" srcId="{89BB602E-8912-4777-9B95-0E6AB90E0E89}" destId="{18E7363D-065C-428B-B149-83BEA7C586EC}" srcOrd="1" destOrd="0" presId="urn:microsoft.com/office/officeart/2005/8/layout/hList2"/>
    <dgm:cxn modelId="{928129DF-6AD1-4243-8C9C-A515352B628F}" type="presParOf" srcId="{89BB602E-8912-4777-9B95-0E6AB90E0E89}" destId="{6FCFB2E5-4E35-476A-9DC6-5248C783700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511CE01-1CB0-47F4-B7C2-D1AAB08F1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3295A4D-C55D-462C-A314-07C1D4AFF4B3}">
      <dgm:prSet phldrT="[Text]"/>
      <dgm:spPr/>
      <dgm:t>
        <a:bodyPr/>
        <a:lstStyle/>
        <a:p>
          <a:r>
            <a:rPr lang="it-IT"/>
            <a:t>Case Study 1</a:t>
          </a:r>
          <a:endParaRPr lang="en-GB"/>
        </a:p>
      </dgm:t>
    </dgm:pt>
    <dgm:pt modelId="{0B9A9360-7E0A-46BD-9F6B-C3A6A1B460E5}" type="parTrans" cxnId="{D00A24BB-BE5B-494B-87FB-F8DA6E72D3E7}">
      <dgm:prSet/>
      <dgm:spPr/>
      <dgm:t>
        <a:bodyPr/>
        <a:lstStyle/>
        <a:p>
          <a:endParaRPr lang="en-GB"/>
        </a:p>
      </dgm:t>
    </dgm:pt>
    <dgm:pt modelId="{D441A3C7-3B9D-4891-BAFA-3203569000A1}" type="sibTrans" cxnId="{D00A24BB-BE5B-494B-87FB-F8DA6E72D3E7}">
      <dgm:prSet/>
      <dgm:spPr/>
      <dgm:t>
        <a:bodyPr/>
        <a:lstStyle/>
        <a:p>
          <a:endParaRPr lang="en-GB"/>
        </a:p>
      </dgm:t>
    </dgm:pt>
    <dgm:pt modelId="{427DA4AB-800E-40EF-8267-026943FAB67D}">
      <dgm:prSet phldrT="[Text]"/>
      <dgm:spPr/>
      <dgm:t>
        <a:bodyPr/>
        <a:lstStyle/>
        <a:p>
          <a:pPr>
            <a:buFont typeface="Arial" panose="020B0604020202020204" pitchFamily="34" charset="0"/>
            <a:buChar char="•"/>
          </a:pPr>
          <a:r>
            <a:rPr lang="it-IT"/>
            <a:t>Name: R&amp;D Sample</a:t>
          </a:r>
          <a:endParaRPr lang="en-GB"/>
        </a:p>
      </dgm:t>
    </dgm:pt>
    <dgm:pt modelId="{E58CEC7D-1016-419A-9525-1EBDFF680E4A}" type="parTrans" cxnId="{22364114-9188-4900-A278-E31E7BD0F9C8}">
      <dgm:prSet/>
      <dgm:spPr/>
      <dgm:t>
        <a:bodyPr/>
        <a:lstStyle/>
        <a:p>
          <a:endParaRPr lang="en-GB"/>
        </a:p>
      </dgm:t>
    </dgm:pt>
    <dgm:pt modelId="{696F38E6-A76E-4DE7-BF18-CEBB2BC16901}" type="sibTrans" cxnId="{22364114-9188-4900-A278-E31E7BD0F9C8}">
      <dgm:prSet/>
      <dgm:spPr/>
      <dgm:t>
        <a:bodyPr/>
        <a:lstStyle/>
        <a:p>
          <a:endParaRPr lang="en-GB"/>
        </a:p>
      </dgm:t>
    </dgm:pt>
    <dgm:pt modelId="{662196D4-5F60-4C31-B38E-6FF920F8F1C1}">
      <dgm:prSet phldrT="[Text]"/>
      <dgm:spPr/>
      <dgm:t>
        <a:bodyPr/>
        <a:lstStyle/>
        <a:p>
          <a:r>
            <a:rPr lang="it-IT" err="1"/>
            <a:t>Material</a:t>
          </a:r>
          <a:r>
            <a:rPr lang="it-IT"/>
            <a:t>: Nb</a:t>
          </a:r>
          <a:endParaRPr lang="en-GB"/>
        </a:p>
      </dgm:t>
    </dgm:pt>
    <dgm:pt modelId="{DE03C4E1-8499-477F-AE77-75DBEF9DD3C6}" type="parTrans" cxnId="{CDD8B646-8BDA-4B62-ADE9-3D698D54225A}">
      <dgm:prSet/>
      <dgm:spPr/>
      <dgm:t>
        <a:bodyPr/>
        <a:lstStyle/>
        <a:p>
          <a:endParaRPr lang="en-GB"/>
        </a:p>
      </dgm:t>
    </dgm:pt>
    <dgm:pt modelId="{3934FDBF-C95A-4F14-860E-B0502ED1E2E6}" type="sibTrans" cxnId="{CDD8B646-8BDA-4B62-ADE9-3D698D54225A}">
      <dgm:prSet/>
      <dgm:spPr/>
      <dgm:t>
        <a:bodyPr/>
        <a:lstStyle/>
        <a:p>
          <a:endParaRPr lang="en-GB"/>
        </a:p>
      </dgm:t>
    </dgm:pt>
    <dgm:pt modelId="{A13B9E09-431B-4793-9E5F-7E281AB8BBCA}">
      <dgm:prSet phldrT="[Text]"/>
      <dgm:spPr/>
      <dgm:t>
        <a:bodyPr/>
        <a:lstStyle/>
        <a:p>
          <a:r>
            <a:rPr lang="it-IT"/>
            <a:t>AM Technology: PBF - LB/M</a:t>
          </a:r>
          <a:endParaRPr lang="en-GB"/>
        </a:p>
      </dgm:t>
    </dgm:pt>
    <dgm:pt modelId="{694A0D50-D7CA-43B3-8A11-A1E32AFA1A6F}" type="parTrans" cxnId="{C60240B6-37CA-40F3-9937-D104DA71B4BC}">
      <dgm:prSet/>
      <dgm:spPr/>
      <dgm:t>
        <a:bodyPr/>
        <a:lstStyle/>
        <a:p>
          <a:endParaRPr lang="en-GB"/>
        </a:p>
      </dgm:t>
    </dgm:pt>
    <dgm:pt modelId="{0D32A538-9894-4214-9A68-F147D5A23AD2}" type="sibTrans" cxnId="{C60240B6-37CA-40F3-9937-D104DA71B4BC}">
      <dgm:prSet/>
      <dgm:spPr/>
      <dgm:t>
        <a:bodyPr/>
        <a:lstStyle/>
        <a:p>
          <a:endParaRPr lang="en-GB"/>
        </a:p>
      </dgm:t>
    </dgm:pt>
    <dgm:pt modelId="{7EC6933F-D2F7-4DAF-BA53-1347BCE306A4}">
      <dgm:prSet phldrT="[Text]"/>
      <dgm:spPr/>
      <dgm:t>
        <a:bodyPr/>
        <a:lstStyle/>
        <a:p>
          <a:pPr>
            <a:buNone/>
          </a:pPr>
          <a:r>
            <a:rPr lang="it-IT" u="sng">
              <a:solidFill>
                <a:schemeClr val="accent1"/>
              </a:solidFill>
            </a:rPr>
            <a:t>PEP </a:t>
          </a:r>
          <a:r>
            <a:rPr lang="it-IT" u="sng" err="1">
              <a:solidFill>
                <a:schemeClr val="accent1"/>
              </a:solidFill>
            </a:rPr>
            <a:t>Details</a:t>
          </a:r>
          <a:endParaRPr lang="en-GB" u="sng">
            <a:solidFill>
              <a:schemeClr val="accent1"/>
            </a:solidFill>
          </a:endParaRPr>
        </a:p>
      </dgm:t>
    </dgm:pt>
    <dgm:pt modelId="{05E00C3D-C7AC-4F82-B9FF-D0AC56FC9011}" type="parTrans" cxnId="{EF4AB996-A1C6-4135-88E0-B86CECBADE9F}">
      <dgm:prSet/>
      <dgm:spPr/>
      <dgm:t>
        <a:bodyPr/>
        <a:lstStyle/>
        <a:p>
          <a:endParaRPr lang="en-GB"/>
        </a:p>
      </dgm:t>
    </dgm:pt>
    <dgm:pt modelId="{D5958FEC-AAE0-4025-80D1-1899400B448F}" type="sibTrans" cxnId="{EF4AB996-A1C6-4135-88E0-B86CECBADE9F}">
      <dgm:prSet/>
      <dgm:spPr/>
      <dgm:t>
        <a:bodyPr/>
        <a:lstStyle/>
        <a:p>
          <a:endParaRPr lang="en-GB"/>
        </a:p>
      </dgm:t>
    </dgm:pt>
    <dgm:pt modelId="{0222B27C-FF68-42E0-BEEE-1BF2ACEA8E09}">
      <dgm:prSet phldrT="[Text]"/>
      <dgm:spPr/>
      <dgm:t>
        <a:bodyPr/>
        <a:lstStyle/>
        <a:p>
          <a:r>
            <a:rPr lang="it-IT"/>
            <a:t>Electrolyte: AMF_SF31*</a:t>
          </a:r>
          <a:endParaRPr lang="en-GB"/>
        </a:p>
      </dgm:t>
    </dgm:pt>
    <dgm:pt modelId="{079B0F90-25D4-4E27-8730-56A7D33D79EB}" type="parTrans" cxnId="{D3396A1F-ADC3-49C8-A87A-01534D2DCAE0}">
      <dgm:prSet/>
      <dgm:spPr/>
      <dgm:t>
        <a:bodyPr/>
        <a:lstStyle/>
        <a:p>
          <a:endParaRPr lang="en-GB"/>
        </a:p>
      </dgm:t>
    </dgm:pt>
    <dgm:pt modelId="{A70DCB67-2671-4D9C-9827-D258A9A6E811}" type="sibTrans" cxnId="{D3396A1F-ADC3-49C8-A87A-01534D2DCAE0}">
      <dgm:prSet/>
      <dgm:spPr/>
      <dgm:t>
        <a:bodyPr/>
        <a:lstStyle/>
        <a:p>
          <a:endParaRPr lang="en-GB"/>
        </a:p>
      </dgm:t>
    </dgm:pt>
    <dgm:pt modelId="{249DDCA9-CF46-4576-A169-C42E07F3BBE8}">
      <dgm:prSet phldrT="[Text]"/>
      <dgm:spPr/>
      <dgm:t>
        <a:bodyPr/>
        <a:lstStyle/>
        <a:p>
          <a:r>
            <a:rPr lang="it-IT"/>
            <a:t>Voltage: 300V</a:t>
          </a:r>
          <a:endParaRPr lang="en-GB"/>
        </a:p>
      </dgm:t>
    </dgm:pt>
    <dgm:pt modelId="{751B1526-BAA2-4E6C-BC9C-316AEBD5336A}" type="parTrans" cxnId="{0B05756B-3630-4CB1-B768-5B4A193C5168}">
      <dgm:prSet/>
      <dgm:spPr/>
      <dgm:t>
        <a:bodyPr/>
        <a:lstStyle/>
        <a:p>
          <a:endParaRPr lang="en-GB"/>
        </a:p>
      </dgm:t>
    </dgm:pt>
    <dgm:pt modelId="{D2770459-45EF-47DB-9444-9C633FE0C066}" type="sibTrans" cxnId="{0B05756B-3630-4CB1-B768-5B4A193C5168}">
      <dgm:prSet/>
      <dgm:spPr/>
      <dgm:t>
        <a:bodyPr/>
        <a:lstStyle/>
        <a:p>
          <a:endParaRPr lang="en-GB"/>
        </a:p>
      </dgm:t>
    </dgm:pt>
    <dgm:pt modelId="{D1C84448-5E2F-4B2A-92EA-9458479122E0}">
      <dgm:prSet phldrT="[Text]"/>
      <dgm:spPr/>
      <dgm:t>
        <a:bodyPr/>
        <a:lstStyle/>
        <a:p>
          <a:r>
            <a:rPr lang="it-IT"/>
            <a:t>Temperature: 73°C</a:t>
          </a:r>
          <a:endParaRPr lang="en-GB"/>
        </a:p>
      </dgm:t>
    </dgm:pt>
    <dgm:pt modelId="{816B3FC3-25FE-45B8-94BA-0C072BC23F28}" type="parTrans" cxnId="{A2C6A82A-7B74-4D89-9AB8-986F1A1651E9}">
      <dgm:prSet/>
      <dgm:spPr/>
      <dgm:t>
        <a:bodyPr/>
        <a:lstStyle/>
        <a:p>
          <a:endParaRPr lang="en-GB"/>
        </a:p>
      </dgm:t>
    </dgm:pt>
    <dgm:pt modelId="{DF7AE999-8027-4310-9517-3340C7DAB5AF}" type="sibTrans" cxnId="{A2C6A82A-7B74-4D89-9AB8-986F1A1651E9}">
      <dgm:prSet/>
      <dgm:spPr/>
      <dgm:t>
        <a:bodyPr/>
        <a:lstStyle/>
        <a:p>
          <a:endParaRPr lang="en-GB"/>
        </a:p>
      </dgm:t>
    </dgm:pt>
    <dgm:pt modelId="{1E4C5A1E-DF6D-400C-AD6A-9B0321B817AC}">
      <dgm:prSet phldrT="[Text]"/>
      <dgm:spPr/>
      <dgm:t>
        <a:bodyPr/>
        <a:lstStyle/>
        <a:p>
          <a:r>
            <a:rPr lang="it-IT"/>
            <a:t>Total Time: 30 </a:t>
          </a:r>
          <a:r>
            <a:rPr lang="it-IT" err="1"/>
            <a:t>mins</a:t>
          </a:r>
          <a:r>
            <a:rPr lang="it-IT"/>
            <a:t>.</a:t>
          </a:r>
          <a:endParaRPr lang="en-GB"/>
        </a:p>
      </dgm:t>
    </dgm:pt>
    <dgm:pt modelId="{2E7D0038-3C7B-456D-928E-43147ED82B70}" type="parTrans" cxnId="{95619646-755A-4A2D-9E11-038FF3E6F0C4}">
      <dgm:prSet/>
      <dgm:spPr/>
      <dgm:t>
        <a:bodyPr/>
        <a:lstStyle/>
        <a:p>
          <a:endParaRPr lang="en-GB"/>
        </a:p>
      </dgm:t>
    </dgm:pt>
    <dgm:pt modelId="{180B1155-C5B4-4C72-91E1-D8C38019309D}" type="sibTrans" cxnId="{95619646-755A-4A2D-9E11-038FF3E6F0C4}">
      <dgm:prSet/>
      <dgm:spPr/>
      <dgm:t>
        <a:bodyPr/>
        <a:lstStyle/>
        <a:p>
          <a:endParaRPr lang="en-GB"/>
        </a:p>
      </dgm:t>
    </dgm:pt>
    <dgm:pt modelId="{C3D6BD5B-5131-4F3F-A514-76AE60FD1A00}">
      <dgm:prSet phldrT="[Text]"/>
      <dgm:spPr/>
      <dgm:t>
        <a:bodyPr/>
        <a:lstStyle/>
        <a:p>
          <a:pPr>
            <a:buNone/>
          </a:pPr>
          <a:r>
            <a:rPr lang="it-IT" u="sng" err="1">
              <a:solidFill>
                <a:schemeClr val="accent1"/>
              </a:solidFill>
            </a:rPr>
            <a:t>Workpiece</a:t>
          </a:r>
          <a:endParaRPr lang="en-GB" u="sng">
            <a:solidFill>
              <a:schemeClr val="accent1"/>
            </a:solidFill>
          </a:endParaRPr>
        </a:p>
      </dgm:t>
    </dgm:pt>
    <dgm:pt modelId="{4750DEF0-1D9E-4AC3-849D-8BCAE65A02E7}" type="parTrans" cxnId="{FE8EAA52-9E39-472A-8936-5D5965CA4171}">
      <dgm:prSet/>
      <dgm:spPr/>
      <dgm:t>
        <a:bodyPr/>
        <a:lstStyle/>
        <a:p>
          <a:endParaRPr lang="en-GB"/>
        </a:p>
      </dgm:t>
    </dgm:pt>
    <dgm:pt modelId="{3DD9DA6B-1902-404D-BBAA-94C256870ECE}" type="sibTrans" cxnId="{FE8EAA52-9E39-472A-8936-5D5965CA4171}">
      <dgm:prSet/>
      <dgm:spPr/>
      <dgm:t>
        <a:bodyPr/>
        <a:lstStyle/>
        <a:p>
          <a:endParaRPr lang="en-GB"/>
        </a:p>
      </dgm:t>
    </dgm:pt>
    <dgm:pt modelId="{F686BC28-E606-4824-942C-D55E721D21A4}" type="pres">
      <dgm:prSet presAssocID="{E511CE01-1CB0-47F4-B7C2-D1AAB08F1BAE}" presName="linear" presStyleCnt="0">
        <dgm:presLayoutVars>
          <dgm:animLvl val="lvl"/>
          <dgm:resizeHandles val="exact"/>
        </dgm:presLayoutVars>
      </dgm:prSet>
      <dgm:spPr/>
    </dgm:pt>
    <dgm:pt modelId="{B9B6CA4D-66E3-41DC-90C6-2DA06FC89A96}" type="pres">
      <dgm:prSet presAssocID="{43295A4D-C55D-462C-A314-07C1D4AFF4B3}" presName="parentText" presStyleLbl="node1" presStyleIdx="0" presStyleCnt="1">
        <dgm:presLayoutVars>
          <dgm:chMax val="0"/>
          <dgm:bulletEnabled val="1"/>
        </dgm:presLayoutVars>
      </dgm:prSet>
      <dgm:spPr/>
    </dgm:pt>
    <dgm:pt modelId="{C6B5BA3A-8F63-4764-9F7D-F2BCDBE0377D}" type="pres">
      <dgm:prSet presAssocID="{43295A4D-C55D-462C-A314-07C1D4AFF4B3}" presName="childText" presStyleLbl="revTx" presStyleIdx="0" presStyleCnt="1">
        <dgm:presLayoutVars>
          <dgm:bulletEnabled val="1"/>
        </dgm:presLayoutVars>
      </dgm:prSet>
      <dgm:spPr/>
    </dgm:pt>
  </dgm:ptLst>
  <dgm:cxnLst>
    <dgm:cxn modelId="{22364114-9188-4900-A278-E31E7BD0F9C8}" srcId="{C3D6BD5B-5131-4F3F-A514-76AE60FD1A00}" destId="{427DA4AB-800E-40EF-8267-026943FAB67D}" srcOrd="0" destOrd="0" parTransId="{E58CEC7D-1016-419A-9525-1EBDFF680E4A}" sibTransId="{696F38E6-A76E-4DE7-BF18-CEBB2BC16901}"/>
    <dgm:cxn modelId="{A74D6F1C-ABC2-439E-9297-79DC27C2AA96}" type="presOf" srcId="{662196D4-5F60-4C31-B38E-6FF920F8F1C1}" destId="{C6B5BA3A-8F63-4764-9F7D-F2BCDBE0377D}" srcOrd="0" destOrd="2" presId="urn:microsoft.com/office/officeart/2005/8/layout/vList2"/>
    <dgm:cxn modelId="{D3396A1F-ADC3-49C8-A87A-01534D2DCAE0}" srcId="{7EC6933F-D2F7-4DAF-BA53-1347BCE306A4}" destId="{0222B27C-FF68-42E0-BEEE-1BF2ACEA8E09}" srcOrd="0" destOrd="0" parTransId="{079B0F90-25D4-4E27-8730-56A7D33D79EB}" sibTransId="{A70DCB67-2671-4D9C-9827-D258A9A6E811}"/>
    <dgm:cxn modelId="{A2C6A82A-7B74-4D89-9AB8-986F1A1651E9}" srcId="{7EC6933F-D2F7-4DAF-BA53-1347BCE306A4}" destId="{D1C84448-5E2F-4B2A-92EA-9458479122E0}" srcOrd="2" destOrd="0" parTransId="{816B3FC3-25FE-45B8-94BA-0C072BC23F28}" sibTransId="{DF7AE999-8027-4310-9517-3340C7DAB5AF}"/>
    <dgm:cxn modelId="{95619646-755A-4A2D-9E11-038FF3E6F0C4}" srcId="{7EC6933F-D2F7-4DAF-BA53-1347BCE306A4}" destId="{1E4C5A1E-DF6D-400C-AD6A-9B0321B817AC}" srcOrd="3" destOrd="0" parTransId="{2E7D0038-3C7B-456D-928E-43147ED82B70}" sibTransId="{180B1155-C5B4-4C72-91E1-D8C38019309D}"/>
    <dgm:cxn modelId="{CDD8B646-8BDA-4B62-ADE9-3D698D54225A}" srcId="{C3D6BD5B-5131-4F3F-A514-76AE60FD1A00}" destId="{662196D4-5F60-4C31-B38E-6FF920F8F1C1}" srcOrd="1" destOrd="0" parTransId="{DE03C4E1-8499-477F-AE77-75DBEF9DD3C6}" sibTransId="{3934FDBF-C95A-4F14-860E-B0502ED1E2E6}"/>
    <dgm:cxn modelId="{0B05756B-3630-4CB1-B768-5B4A193C5168}" srcId="{7EC6933F-D2F7-4DAF-BA53-1347BCE306A4}" destId="{249DDCA9-CF46-4576-A169-C42E07F3BBE8}" srcOrd="1" destOrd="0" parTransId="{751B1526-BAA2-4E6C-BC9C-316AEBD5336A}" sibTransId="{D2770459-45EF-47DB-9444-9C633FE0C066}"/>
    <dgm:cxn modelId="{751D2F6E-F8BF-4480-90C2-1894EC89F483}" type="presOf" srcId="{D1C84448-5E2F-4B2A-92EA-9458479122E0}" destId="{C6B5BA3A-8F63-4764-9F7D-F2BCDBE0377D}" srcOrd="0" destOrd="7" presId="urn:microsoft.com/office/officeart/2005/8/layout/vList2"/>
    <dgm:cxn modelId="{656F2870-971F-4ABD-8EF1-A39CD10262DE}" type="presOf" srcId="{7EC6933F-D2F7-4DAF-BA53-1347BCE306A4}" destId="{C6B5BA3A-8F63-4764-9F7D-F2BCDBE0377D}" srcOrd="0" destOrd="4" presId="urn:microsoft.com/office/officeart/2005/8/layout/vList2"/>
    <dgm:cxn modelId="{FE8EAA52-9E39-472A-8936-5D5965CA4171}" srcId="{43295A4D-C55D-462C-A314-07C1D4AFF4B3}" destId="{C3D6BD5B-5131-4F3F-A514-76AE60FD1A00}" srcOrd="0" destOrd="0" parTransId="{4750DEF0-1D9E-4AC3-849D-8BCAE65A02E7}" sibTransId="{3DD9DA6B-1902-404D-BBAA-94C256870ECE}"/>
    <dgm:cxn modelId="{7A135A82-7668-449C-A450-30326FF76D51}" type="presOf" srcId="{E511CE01-1CB0-47F4-B7C2-D1AAB08F1BAE}" destId="{F686BC28-E606-4824-942C-D55E721D21A4}" srcOrd="0" destOrd="0" presId="urn:microsoft.com/office/officeart/2005/8/layout/vList2"/>
    <dgm:cxn modelId="{EF4AB996-A1C6-4135-88E0-B86CECBADE9F}" srcId="{43295A4D-C55D-462C-A314-07C1D4AFF4B3}" destId="{7EC6933F-D2F7-4DAF-BA53-1347BCE306A4}" srcOrd="1" destOrd="0" parTransId="{05E00C3D-C7AC-4F82-B9FF-D0AC56FC9011}" sibTransId="{D5958FEC-AAE0-4025-80D1-1899400B448F}"/>
    <dgm:cxn modelId="{077999AD-B1C0-42A6-8AD5-514BEB590BC6}" type="presOf" srcId="{427DA4AB-800E-40EF-8267-026943FAB67D}" destId="{C6B5BA3A-8F63-4764-9F7D-F2BCDBE0377D}" srcOrd="0" destOrd="1" presId="urn:microsoft.com/office/officeart/2005/8/layout/vList2"/>
    <dgm:cxn modelId="{5819DBAF-62C9-4751-A2B1-64E95D5AF6E7}" type="presOf" srcId="{43295A4D-C55D-462C-A314-07C1D4AFF4B3}" destId="{B9B6CA4D-66E3-41DC-90C6-2DA06FC89A96}" srcOrd="0" destOrd="0" presId="urn:microsoft.com/office/officeart/2005/8/layout/vList2"/>
    <dgm:cxn modelId="{F04F79B0-0F4A-4153-9734-2647635FEF83}" type="presOf" srcId="{0222B27C-FF68-42E0-BEEE-1BF2ACEA8E09}" destId="{C6B5BA3A-8F63-4764-9F7D-F2BCDBE0377D}" srcOrd="0" destOrd="5" presId="urn:microsoft.com/office/officeart/2005/8/layout/vList2"/>
    <dgm:cxn modelId="{8F370CB2-33CE-440F-802E-E01497D62ECA}" type="presOf" srcId="{249DDCA9-CF46-4576-A169-C42E07F3BBE8}" destId="{C6B5BA3A-8F63-4764-9F7D-F2BCDBE0377D}" srcOrd="0" destOrd="6" presId="urn:microsoft.com/office/officeart/2005/8/layout/vList2"/>
    <dgm:cxn modelId="{C60240B6-37CA-40F3-9937-D104DA71B4BC}" srcId="{C3D6BD5B-5131-4F3F-A514-76AE60FD1A00}" destId="{A13B9E09-431B-4793-9E5F-7E281AB8BBCA}" srcOrd="2" destOrd="0" parTransId="{694A0D50-D7CA-43B3-8A11-A1E32AFA1A6F}" sibTransId="{0D32A538-9894-4214-9A68-F147D5A23AD2}"/>
    <dgm:cxn modelId="{D00A24BB-BE5B-494B-87FB-F8DA6E72D3E7}" srcId="{E511CE01-1CB0-47F4-B7C2-D1AAB08F1BAE}" destId="{43295A4D-C55D-462C-A314-07C1D4AFF4B3}" srcOrd="0" destOrd="0" parTransId="{0B9A9360-7E0A-46BD-9F6B-C3A6A1B460E5}" sibTransId="{D441A3C7-3B9D-4891-BAFA-3203569000A1}"/>
    <dgm:cxn modelId="{6C1655BB-A62F-44F7-B8EB-E9C52E27088F}" type="presOf" srcId="{C3D6BD5B-5131-4F3F-A514-76AE60FD1A00}" destId="{C6B5BA3A-8F63-4764-9F7D-F2BCDBE0377D}" srcOrd="0" destOrd="0" presId="urn:microsoft.com/office/officeart/2005/8/layout/vList2"/>
    <dgm:cxn modelId="{87A886BB-1856-44C3-AA6B-EBF82AC45239}" type="presOf" srcId="{1E4C5A1E-DF6D-400C-AD6A-9B0321B817AC}" destId="{C6B5BA3A-8F63-4764-9F7D-F2BCDBE0377D}" srcOrd="0" destOrd="8" presId="urn:microsoft.com/office/officeart/2005/8/layout/vList2"/>
    <dgm:cxn modelId="{6E8B7EF6-2774-4C35-85A5-AD6D8A896506}" type="presOf" srcId="{A13B9E09-431B-4793-9E5F-7E281AB8BBCA}" destId="{C6B5BA3A-8F63-4764-9F7D-F2BCDBE0377D}" srcOrd="0" destOrd="3" presId="urn:microsoft.com/office/officeart/2005/8/layout/vList2"/>
    <dgm:cxn modelId="{585266DF-C199-4DD5-B7C4-B52A5E55B56A}" type="presParOf" srcId="{F686BC28-E606-4824-942C-D55E721D21A4}" destId="{B9B6CA4D-66E3-41DC-90C6-2DA06FC89A96}" srcOrd="0" destOrd="0" presId="urn:microsoft.com/office/officeart/2005/8/layout/vList2"/>
    <dgm:cxn modelId="{E33A1225-49CE-4790-A2F2-5596C4195BEA}" type="presParOf" srcId="{F686BC28-E606-4824-942C-D55E721D21A4}" destId="{C6B5BA3A-8F63-4764-9F7D-F2BCDBE0377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511CE01-1CB0-47F4-B7C2-D1AAB08F1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3295A4D-C55D-462C-A314-07C1D4AFF4B3}">
      <dgm:prSet phldrT="[Text]"/>
      <dgm:spPr/>
      <dgm:t>
        <a:bodyPr/>
        <a:lstStyle/>
        <a:p>
          <a:r>
            <a:rPr lang="it-IT"/>
            <a:t>Case Study 2</a:t>
          </a:r>
          <a:endParaRPr lang="en-GB"/>
        </a:p>
      </dgm:t>
    </dgm:pt>
    <dgm:pt modelId="{0B9A9360-7E0A-46BD-9F6B-C3A6A1B460E5}" type="parTrans" cxnId="{D00A24BB-BE5B-494B-87FB-F8DA6E72D3E7}">
      <dgm:prSet/>
      <dgm:spPr/>
      <dgm:t>
        <a:bodyPr/>
        <a:lstStyle/>
        <a:p>
          <a:endParaRPr lang="en-GB"/>
        </a:p>
      </dgm:t>
    </dgm:pt>
    <dgm:pt modelId="{D441A3C7-3B9D-4891-BAFA-3203569000A1}" type="sibTrans" cxnId="{D00A24BB-BE5B-494B-87FB-F8DA6E72D3E7}">
      <dgm:prSet/>
      <dgm:spPr/>
      <dgm:t>
        <a:bodyPr/>
        <a:lstStyle/>
        <a:p>
          <a:endParaRPr lang="en-GB"/>
        </a:p>
      </dgm:t>
    </dgm:pt>
    <dgm:pt modelId="{427DA4AB-800E-40EF-8267-026943FAB67D}">
      <dgm:prSet phldrT="[Text]"/>
      <dgm:spPr/>
      <dgm:t>
        <a:bodyPr/>
        <a:lstStyle/>
        <a:p>
          <a:pPr>
            <a:buFont typeface="Arial" panose="020B0604020202020204" pitchFamily="34" charset="0"/>
            <a:buChar char="•"/>
          </a:pPr>
          <a:r>
            <a:rPr lang="it-IT"/>
            <a:t>Name: Benchmark Sample</a:t>
          </a:r>
          <a:endParaRPr lang="en-GB"/>
        </a:p>
      </dgm:t>
    </dgm:pt>
    <dgm:pt modelId="{E58CEC7D-1016-419A-9525-1EBDFF680E4A}" type="parTrans" cxnId="{22364114-9188-4900-A278-E31E7BD0F9C8}">
      <dgm:prSet/>
      <dgm:spPr/>
      <dgm:t>
        <a:bodyPr/>
        <a:lstStyle/>
        <a:p>
          <a:endParaRPr lang="en-GB"/>
        </a:p>
      </dgm:t>
    </dgm:pt>
    <dgm:pt modelId="{696F38E6-A76E-4DE7-BF18-CEBB2BC16901}" type="sibTrans" cxnId="{22364114-9188-4900-A278-E31E7BD0F9C8}">
      <dgm:prSet/>
      <dgm:spPr/>
      <dgm:t>
        <a:bodyPr/>
        <a:lstStyle/>
        <a:p>
          <a:endParaRPr lang="en-GB"/>
        </a:p>
      </dgm:t>
    </dgm:pt>
    <dgm:pt modelId="{662196D4-5F60-4C31-B38E-6FF920F8F1C1}">
      <dgm:prSet phldrT="[Text]"/>
      <dgm:spPr/>
      <dgm:t>
        <a:bodyPr/>
        <a:lstStyle/>
        <a:p>
          <a:r>
            <a:rPr lang="it-IT" err="1"/>
            <a:t>Material</a:t>
          </a:r>
          <a:r>
            <a:rPr lang="it-IT"/>
            <a:t>: SS 1440</a:t>
          </a:r>
          <a:endParaRPr lang="en-GB"/>
        </a:p>
      </dgm:t>
    </dgm:pt>
    <dgm:pt modelId="{DE03C4E1-8499-477F-AE77-75DBEF9DD3C6}" type="parTrans" cxnId="{CDD8B646-8BDA-4B62-ADE9-3D698D54225A}">
      <dgm:prSet/>
      <dgm:spPr/>
      <dgm:t>
        <a:bodyPr/>
        <a:lstStyle/>
        <a:p>
          <a:endParaRPr lang="en-GB"/>
        </a:p>
      </dgm:t>
    </dgm:pt>
    <dgm:pt modelId="{3934FDBF-C95A-4F14-860E-B0502ED1E2E6}" type="sibTrans" cxnId="{CDD8B646-8BDA-4B62-ADE9-3D698D54225A}">
      <dgm:prSet/>
      <dgm:spPr/>
      <dgm:t>
        <a:bodyPr/>
        <a:lstStyle/>
        <a:p>
          <a:endParaRPr lang="en-GB"/>
        </a:p>
      </dgm:t>
    </dgm:pt>
    <dgm:pt modelId="{A13B9E09-431B-4793-9E5F-7E281AB8BBCA}">
      <dgm:prSet phldrT="[Text]"/>
      <dgm:spPr/>
      <dgm:t>
        <a:bodyPr/>
        <a:lstStyle/>
        <a:p>
          <a:r>
            <a:rPr lang="it-IT"/>
            <a:t>AM Technology: PBF-LB/M</a:t>
          </a:r>
          <a:endParaRPr lang="en-GB"/>
        </a:p>
      </dgm:t>
    </dgm:pt>
    <dgm:pt modelId="{694A0D50-D7CA-43B3-8A11-A1E32AFA1A6F}" type="parTrans" cxnId="{C60240B6-37CA-40F3-9937-D104DA71B4BC}">
      <dgm:prSet/>
      <dgm:spPr/>
      <dgm:t>
        <a:bodyPr/>
        <a:lstStyle/>
        <a:p>
          <a:endParaRPr lang="en-GB"/>
        </a:p>
      </dgm:t>
    </dgm:pt>
    <dgm:pt modelId="{0D32A538-9894-4214-9A68-F147D5A23AD2}" type="sibTrans" cxnId="{C60240B6-37CA-40F3-9937-D104DA71B4BC}">
      <dgm:prSet/>
      <dgm:spPr/>
      <dgm:t>
        <a:bodyPr/>
        <a:lstStyle/>
        <a:p>
          <a:endParaRPr lang="en-GB"/>
        </a:p>
      </dgm:t>
    </dgm:pt>
    <dgm:pt modelId="{7EC6933F-D2F7-4DAF-BA53-1347BCE306A4}">
      <dgm:prSet phldrT="[Text]"/>
      <dgm:spPr/>
      <dgm:t>
        <a:bodyPr/>
        <a:lstStyle/>
        <a:p>
          <a:pPr>
            <a:buNone/>
          </a:pPr>
          <a:r>
            <a:rPr lang="it-IT" u="sng">
              <a:solidFill>
                <a:schemeClr val="accent1"/>
              </a:solidFill>
            </a:rPr>
            <a:t>PEP </a:t>
          </a:r>
          <a:r>
            <a:rPr lang="it-IT" u="sng" err="1">
              <a:solidFill>
                <a:schemeClr val="accent1"/>
              </a:solidFill>
            </a:rPr>
            <a:t>Details</a:t>
          </a:r>
          <a:endParaRPr lang="en-GB" u="sng">
            <a:solidFill>
              <a:schemeClr val="accent1"/>
            </a:solidFill>
          </a:endParaRPr>
        </a:p>
      </dgm:t>
    </dgm:pt>
    <dgm:pt modelId="{05E00C3D-C7AC-4F82-B9FF-D0AC56FC9011}" type="parTrans" cxnId="{EF4AB996-A1C6-4135-88E0-B86CECBADE9F}">
      <dgm:prSet/>
      <dgm:spPr/>
      <dgm:t>
        <a:bodyPr/>
        <a:lstStyle/>
        <a:p>
          <a:endParaRPr lang="en-GB"/>
        </a:p>
      </dgm:t>
    </dgm:pt>
    <dgm:pt modelId="{D5958FEC-AAE0-4025-80D1-1899400B448F}" type="sibTrans" cxnId="{EF4AB996-A1C6-4135-88E0-B86CECBADE9F}">
      <dgm:prSet/>
      <dgm:spPr/>
      <dgm:t>
        <a:bodyPr/>
        <a:lstStyle/>
        <a:p>
          <a:endParaRPr lang="en-GB"/>
        </a:p>
      </dgm:t>
    </dgm:pt>
    <dgm:pt modelId="{0222B27C-FF68-42E0-BEEE-1BF2ACEA8E09}">
      <dgm:prSet phldrT="[Text]"/>
      <dgm:spPr/>
      <dgm:t>
        <a:bodyPr/>
        <a:lstStyle/>
        <a:p>
          <a:r>
            <a:rPr lang="it-IT"/>
            <a:t>Electrolyte: (NH</a:t>
          </a:r>
          <a:r>
            <a:rPr lang="it-IT" baseline="-25000"/>
            <a:t>4</a:t>
          </a:r>
          <a:r>
            <a:rPr lang="it-IT"/>
            <a:t>)</a:t>
          </a:r>
          <a:r>
            <a:rPr lang="it-IT" baseline="-25000"/>
            <a:t>2</a:t>
          </a:r>
          <a:r>
            <a:rPr lang="it-IT"/>
            <a:t>SO</a:t>
          </a:r>
          <a:r>
            <a:rPr lang="it-IT" baseline="-25000"/>
            <a:t>4</a:t>
          </a:r>
          <a:endParaRPr lang="en-GB" baseline="-25000"/>
        </a:p>
      </dgm:t>
    </dgm:pt>
    <dgm:pt modelId="{079B0F90-25D4-4E27-8730-56A7D33D79EB}" type="parTrans" cxnId="{D3396A1F-ADC3-49C8-A87A-01534D2DCAE0}">
      <dgm:prSet/>
      <dgm:spPr/>
      <dgm:t>
        <a:bodyPr/>
        <a:lstStyle/>
        <a:p>
          <a:endParaRPr lang="en-GB"/>
        </a:p>
      </dgm:t>
    </dgm:pt>
    <dgm:pt modelId="{A70DCB67-2671-4D9C-9827-D258A9A6E811}" type="sibTrans" cxnId="{D3396A1F-ADC3-49C8-A87A-01534D2DCAE0}">
      <dgm:prSet/>
      <dgm:spPr/>
      <dgm:t>
        <a:bodyPr/>
        <a:lstStyle/>
        <a:p>
          <a:endParaRPr lang="en-GB"/>
        </a:p>
      </dgm:t>
    </dgm:pt>
    <dgm:pt modelId="{249DDCA9-CF46-4576-A169-C42E07F3BBE8}">
      <dgm:prSet phldrT="[Text]"/>
      <dgm:spPr/>
      <dgm:t>
        <a:bodyPr/>
        <a:lstStyle/>
        <a:p>
          <a:r>
            <a:rPr lang="it-IT"/>
            <a:t>Voltage: 300V</a:t>
          </a:r>
          <a:endParaRPr lang="en-GB"/>
        </a:p>
      </dgm:t>
    </dgm:pt>
    <dgm:pt modelId="{751B1526-BAA2-4E6C-BC9C-316AEBD5336A}" type="parTrans" cxnId="{0B05756B-3630-4CB1-B768-5B4A193C5168}">
      <dgm:prSet/>
      <dgm:spPr/>
      <dgm:t>
        <a:bodyPr/>
        <a:lstStyle/>
        <a:p>
          <a:endParaRPr lang="en-GB"/>
        </a:p>
      </dgm:t>
    </dgm:pt>
    <dgm:pt modelId="{D2770459-45EF-47DB-9444-9C633FE0C066}" type="sibTrans" cxnId="{0B05756B-3630-4CB1-B768-5B4A193C5168}">
      <dgm:prSet/>
      <dgm:spPr/>
      <dgm:t>
        <a:bodyPr/>
        <a:lstStyle/>
        <a:p>
          <a:endParaRPr lang="en-GB"/>
        </a:p>
      </dgm:t>
    </dgm:pt>
    <dgm:pt modelId="{D1C84448-5E2F-4B2A-92EA-9458479122E0}">
      <dgm:prSet phldrT="[Text]"/>
      <dgm:spPr/>
      <dgm:t>
        <a:bodyPr/>
        <a:lstStyle/>
        <a:p>
          <a:r>
            <a:rPr lang="it-IT"/>
            <a:t>Temperature: 90°C</a:t>
          </a:r>
          <a:endParaRPr lang="en-GB"/>
        </a:p>
      </dgm:t>
    </dgm:pt>
    <dgm:pt modelId="{816B3FC3-25FE-45B8-94BA-0C072BC23F28}" type="parTrans" cxnId="{A2C6A82A-7B74-4D89-9AB8-986F1A1651E9}">
      <dgm:prSet/>
      <dgm:spPr/>
      <dgm:t>
        <a:bodyPr/>
        <a:lstStyle/>
        <a:p>
          <a:endParaRPr lang="en-GB"/>
        </a:p>
      </dgm:t>
    </dgm:pt>
    <dgm:pt modelId="{DF7AE999-8027-4310-9517-3340C7DAB5AF}" type="sibTrans" cxnId="{A2C6A82A-7B74-4D89-9AB8-986F1A1651E9}">
      <dgm:prSet/>
      <dgm:spPr/>
      <dgm:t>
        <a:bodyPr/>
        <a:lstStyle/>
        <a:p>
          <a:endParaRPr lang="en-GB"/>
        </a:p>
      </dgm:t>
    </dgm:pt>
    <dgm:pt modelId="{1E4C5A1E-DF6D-400C-AD6A-9B0321B817AC}">
      <dgm:prSet phldrT="[Text]"/>
      <dgm:spPr/>
      <dgm:t>
        <a:bodyPr/>
        <a:lstStyle/>
        <a:p>
          <a:r>
            <a:rPr lang="it-IT"/>
            <a:t>Total Time: 125 </a:t>
          </a:r>
          <a:r>
            <a:rPr lang="it-IT" err="1"/>
            <a:t>mins</a:t>
          </a:r>
          <a:r>
            <a:rPr lang="it-IT"/>
            <a:t>.</a:t>
          </a:r>
          <a:endParaRPr lang="en-GB"/>
        </a:p>
      </dgm:t>
    </dgm:pt>
    <dgm:pt modelId="{2E7D0038-3C7B-456D-928E-43147ED82B70}" type="parTrans" cxnId="{95619646-755A-4A2D-9E11-038FF3E6F0C4}">
      <dgm:prSet/>
      <dgm:spPr/>
      <dgm:t>
        <a:bodyPr/>
        <a:lstStyle/>
        <a:p>
          <a:endParaRPr lang="en-GB"/>
        </a:p>
      </dgm:t>
    </dgm:pt>
    <dgm:pt modelId="{180B1155-C5B4-4C72-91E1-D8C38019309D}" type="sibTrans" cxnId="{95619646-755A-4A2D-9E11-038FF3E6F0C4}">
      <dgm:prSet/>
      <dgm:spPr/>
      <dgm:t>
        <a:bodyPr/>
        <a:lstStyle/>
        <a:p>
          <a:endParaRPr lang="en-GB"/>
        </a:p>
      </dgm:t>
    </dgm:pt>
    <dgm:pt modelId="{C3D6BD5B-5131-4F3F-A514-76AE60FD1A00}">
      <dgm:prSet phldrT="[Text]"/>
      <dgm:spPr/>
      <dgm:t>
        <a:bodyPr/>
        <a:lstStyle/>
        <a:p>
          <a:pPr>
            <a:buNone/>
          </a:pPr>
          <a:r>
            <a:rPr lang="it-IT" u="sng" err="1">
              <a:solidFill>
                <a:schemeClr val="accent1"/>
              </a:solidFill>
            </a:rPr>
            <a:t>Workpiece</a:t>
          </a:r>
          <a:endParaRPr lang="en-GB" u="sng">
            <a:solidFill>
              <a:schemeClr val="accent1"/>
            </a:solidFill>
          </a:endParaRPr>
        </a:p>
      </dgm:t>
    </dgm:pt>
    <dgm:pt modelId="{4750DEF0-1D9E-4AC3-849D-8BCAE65A02E7}" type="parTrans" cxnId="{FE8EAA52-9E39-472A-8936-5D5965CA4171}">
      <dgm:prSet/>
      <dgm:spPr/>
      <dgm:t>
        <a:bodyPr/>
        <a:lstStyle/>
        <a:p>
          <a:endParaRPr lang="en-GB"/>
        </a:p>
      </dgm:t>
    </dgm:pt>
    <dgm:pt modelId="{3DD9DA6B-1902-404D-BBAA-94C256870ECE}" type="sibTrans" cxnId="{FE8EAA52-9E39-472A-8936-5D5965CA4171}">
      <dgm:prSet/>
      <dgm:spPr/>
      <dgm:t>
        <a:bodyPr/>
        <a:lstStyle/>
        <a:p>
          <a:endParaRPr lang="en-GB"/>
        </a:p>
      </dgm:t>
    </dgm:pt>
    <dgm:pt modelId="{F686BC28-E606-4824-942C-D55E721D21A4}" type="pres">
      <dgm:prSet presAssocID="{E511CE01-1CB0-47F4-B7C2-D1AAB08F1BAE}" presName="linear" presStyleCnt="0">
        <dgm:presLayoutVars>
          <dgm:animLvl val="lvl"/>
          <dgm:resizeHandles val="exact"/>
        </dgm:presLayoutVars>
      </dgm:prSet>
      <dgm:spPr/>
    </dgm:pt>
    <dgm:pt modelId="{B9B6CA4D-66E3-41DC-90C6-2DA06FC89A96}" type="pres">
      <dgm:prSet presAssocID="{43295A4D-C55D-462C-A314-07C1D4AFF4B3}" presName="parentText" presStyleLbl="node1" presStyleIdx="0" presStyleCnt="1">
        <dgm:presLayoutVars>
          <dgm:chMax val="0"/>
          <dgm:bulletEnabled val="1"/>
        </dgm:presLayoutVars>
      </dgm:prSet>
      <dgm:spPr/>
    </dgm:pt>
    <dgm:pt modelId="{C6B5BA3A-8F63-4764-9F7D-F2BCDBE0377D}" type="pres">
      <dgm:prSet presAssocID="{43295A4D-C55D-462C-A314-07C1D4AFF4B3}" presName="childText" presStyleLbl="revTx" presStyleIdx="0" presStyleCnt="1">
        <dgm:presLayoutVars>
          <dgm:bulletEnabled val="1"/>
        </dgm:presLayoutVars>
      </dgm:prSet>
      <dgm:spPr/>
    </dgm:pt>
  </dgm:ptLst>
  <dgm:cxnLst>
    <dgm:cxn modelId="{0FF12B03-46BE-4D8F-A299-4C4E6A72996A}" type="presOf" srcId="{662196D4-5F60-4C31-B38E-6FF920F8F1C1}" destId="{C6B5BA3A-8F63-4764-9F7D-F2BCDBE0377D}" srcOrd="0" destOrd="2" presId="urn:microsoft.com/office/officeart/2005/8/layout/vList2"/>
    <dgm:cxn modelId="{78117C05-59CE-4070-A612-95ADC5F93A99}" type="presOf" srcId="{D1C84448-5E2F-4B2A-92EA-9458479122E0}" destId="{C6B5BA3A-8F63-4764-9F7D-F2BCDBE0377D}" srcOrd="0" destOrd="7" presId="urn:microsoft.com/office/officeart/2005/8/layout/vList2"/>
    <dgm:cxn modelId="{0DB9EE07-7987-4162-BF76-0EE64BDA9FA1}" type="presOf" srcId="{A13B9E09-431B-4793-9E5F-7E281AB8BBCA}" destId="{C6B5BA3A-8F63-4764-9F7D-F2BCDBE0377D}" srcOrd="0" destOrd="3" presId="urn:microsoft.com/office/officeart/2005/8/layout/vList2"/>
    <dgm:cxn modelId="{22364114-9188-4900-A278-E31E7BD0F9C8}" srcId="{C3D6BD5B-5131-4F3F-A514-76AE60FD1A00}" destId="{427DA4AB-800E-40EF-8267-026943FAB67D}" srcOrd="0" destOrd="0" parTransId="{E58CEC7D-1016-419A-9525-1EBDFF680E4A}" sibTransId="{696F38E6-A76E-4DE7-BF18-CEBB2BC16901}"/>
    <dgm:cxn modelId="{D3396A1F-ADC3-49C8-A87A-01534D2DCAE0}" srcId="{7EC6933F-D2F7-4DAF-BA53-1347BCE306A4}" destId="{0222B27C-FF68-42E0-BEEE-1BF2ACEA8E09}" srcOrd="0" destOrd="0" parTransId="{079B0F90-25D4-4E27-8730-56A7D33D79EB}" sibTransId="{A70DCB67-2671-4D9C-9827-D258A9A6E811}"/>
    <dgm:cxn modelId="{8FFC6F24-9958-4C4D-8B70-430C401BCEEC}" type="presOf" srcId="{427DA4AB-800E-40EF-8267-026943FAB67D}" destId="{C6B5BA3A-8F63-4764-9F7D-F2BCDBE0377D}" srcOrd="0" destOrd="1" presId="urn:microsoft.com/office/officeart/2005/8/layout/vList2"/>
    <dgm:cxn modelId="{A2C6A82A-7B74-4D89-9AB8-986F1A1651E9}" srcId="{7EC6933F-D2F7-4DAF-BA53-1347BCE306A4}" destId="{D1C84448-5E2F-4B2A-92EA-9458479122E0}" srcOrd="2" destOrd="0" parTransId="{816B3FC3-25FE-45B8-94BA-0C072BC23F28}" sibTransId="{DF7AE999-8027-4310-9517-3340C7DAB5AF}"/>
    <dgm:cxn modelId="{0F659F32-3DD2-4FB6-B15B-774E1D0125E2}" type="presOf" srcId="{249DDCA9-CF46-4576-A169-C42E07F3BBE8}" destId="{C6B5BA3A-8F63-4764-9F7D-F2BCDBE0377D}" srcOrd="0" destOrd="6" presId="urn:microsoft.com/office/officeart/2005/8/layout/vList2"/>
    <dgm:cxn modelId="{95619646-755A-4A2D-9E11-038FF3E6F0C4}" srcId="{7EC6933F-D2F7-4DAF-BA53-1347BCE306A4}" destId="{1E4C5A1E-DF6D-400C-AD6A-9B0321B817AC}" srcOrd="3" destOrd="0" parTransId="{2E7D0038-3C7B-456D-928E-43147ED82B70}" sibTransId="{180B1155-C5B4-4C72-91E1-D8C38019309D}"/>
    <dgm:cxn modelId="{CDD8B646-8BDA-4B62-ADE9-3D698D54225A}" srcId="{C3D6BD5B-5131-4F3F-A514-76AE60FD1A00}" destId="{662196D4-5F60-4C31-B38E-6FF920F8F1C1}" srcOrd="1" destOrd="0" parTransId="{DE03C4E1-8499-477F-AE77-75DBEF9DD3C6}" sibTransId="{3934FDBF-C95A-4F14-860E-B0502ED1E2E6}"/>
    <dgm:cxn modelId="{5C91314A-FBC6-4AD4-87EA-C84E47217899}" type="presOf" srcId="{1E4C5A1E-DF6D-400C-AD6A-9B0321B817AC}" destId="{C6B5BA3A-8F63-4764-9F7D-F2BCDBE0377D}" srcOrd="0" destOrd="8" presId="urn:microsoft.com/office/officeart/2005/8/layout/vList2"/>
    <dgm:cxn modelId="{0B05756B-3630-4CB1-B768-5B4A193C5168}" srcId="{7EC6933F-D2F7-4DAF-BA53-1347BCE306A4}" destId="{249DDCA9-CF46-4576-A169-C42E07F3BBE8}" srcOrd="1" destOrd="0" parTransId="{751B1526-BAA2-4E6C-BC9C-316AEBD5336A}" sibTransId="{D2770459-45EF-47DB-9444-9C633FE0C066}"/>
    <dgm:cxn modelId="{FE8EAA52-9E39-472A-8936-5D5965CA4171}" srcId="{43295A4D-C55D-462C-A314-07C1D4AFF4B3}" destId="{C3D6BD5B-5131-4F3F-A514-76AE60FD1A00}" srcOrd="0" destOrd="0" parTransId="{4750DEF0-1D9E-4AC3-849D-8BCAE65A02E7}" sibTransId="{3DD9DA6B-1902-404D-BBAA-94C256870ECE}"/>
    <dgm:cxn modelId="{A1FC3B57-671D-41E8-A2B5-7F38F2728ABE}" type="presOf" srcId="{43295A4D-C55D-462C-A314-07C1D4AFF4B3}" destId="{B9B6CA4D-66E3-41DC-90C6-2DA06FC89A96}" srcOrd="0" destOrd="0" presId="urn:microsoft.com/office/officeart/2005/8/layout/vList2"/>
    <dgm:cxn modelId="{77263A80-FC5E-4892-A6AE-C81A0313DCEA}" type="presOf" srcId="{0222B27C-FF68-42E0-BEEE-1BF2ACEA8E09}" destId="{C6B5BA3A-8F63-4764-9F7D-F2BCDBE0377D}" srcOrd="0" destOrd="5" presId="urn:microsoft.com/office/officeart/2005/8/layout/vList2"/>
    <dgm:cxn modelId="{7A135A82-7668-449C-A450-30326FF76D51}" type="presOf" srcId="{E511CE01-1CB0-47F4-B7C2-D1AAB08F1BAE}" destId="{F686BC28-E606-4824-942C-D55E721D21A4}" srcOrd="0" destOrd="0" presId="urn:microsoft.com/office/officeart/2005/8/layout/vList2"/>
    <dgm:cxn modelId="{EF4AB996-A1C6-4135-88E0-B86CECBADE9F}" srcId="{43295A4D-C55D-462C-A314-07C1D4AFF4B3}" destId="{7EC6933F-D2F7-4DAF-BA53-1347BCE306A4}" srcOrd="1" destOrd="0" parTransId="{05E00C3D-C7AC-4F82-B9FF-D0AC56FC9011}" sibTransId="{D5958FEC-AAE0-4025-80D1-1899400B448F}"/>
    <dgm:cxn modelId="{4948659E-E090-4F26-A262-B7114E7F1267}" type="presOf" srcId="{7EC6933F-D2F7-4DAF-BA53-1347BCE306A4}" destId="{C6B5BA3A-8F63-4764-9F7D-F2BCDBE0377D}" srcOrd="0" destOrd="4" presId="urn:microsoft.com/office/officeart/2005/8/layout/vList2"/>
    <dgm:cxn modelId="{C60240B6-37CA-40F3-9937-D104DA71B4BC}" srcId="{C3D6BD5B-5131-4F3F-A514-76AE60FD1A00}" destId="{A13B9E09-431B-4793-9E5F-7E281AB8BBCA}" srcOrd="2" destOrd="0" parTransId="{694A0D50-D7CA-43B3-8A11-A1E32AFA1A6F}" sibTransId="{0D32A538-9894-4214-9A68-F147D5A23AD2}"/>
    <dgm:cxn modelId="{D00A24BB-BE5B-494B-87FB-F8DA6E72D3E7}" srcId="{E511CE01-1CB0-47F4-B7C2-D1AAB08F1BAE}" destId="{43295A4D-C55D-462C-A314-07C1D4AFF4B3}" srcOrd="0" destOrd="0" parTransId="{0B9A9360-7E0A-46BD-9F6B-C3A6A1B460E5}" sibTransId="{D441A3C7-3B9D-4891-BAFA-3203569000A1}"/>
    <dgm:cxn modelId="{D6361FBE-7E0E-4660-814E-2C9B0D45C17A}" type="presOf" srcId="{C3D6BD5B-5131-4F3F-A514-76AE60FD1A00}" destId="{C6B5BA3A-8F63-4764-9F7D-F2BCDBE0377D}" srcOrd="0" destOrd="0" presId="urn:microsoft.com/office/officeart/2005/8/layout/vList2"/>
    <dgm:cxn modelId="{563BFF9B-55ED-4ECE-81B2-87312DE821F0}" type="presParOf" srcId="{F686BC28-E606-4824-942C-D55E721D21A4}" destId="{B9B6CA4D-66E3-41DC-90C6-2DA06FC89A96}" srcOrd="0" destOrd="0" presId="urn:microsoft.com/office/officeart/2005/8/layout/vList2"/>
    <dgm:cxn modelId="{EC45F510-8399-42E2-BA42-FDADCBB77BC3}" type="presParOf" srcId="{F686BC28-E606-4824-942C-D55E721D21A4}" destId="{C6B5BA3A-8F63-4764-9F7D-F2BCDBE0377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11CE01-1CB0-47F4-B7C2-D1AAB08F1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3295A4D-C55D-462C-A314-07C1D4AFF4B3}">
      <dgm:prSet phldrT="[Text]"/>
      <dgm:spPr/>
      <dgm:t>
        <a:bodyPr/>
        <a:lstStyle/>
        <a:p>
          <a:r>
            <a:rPr lang="it-IT"/>
            <a:t>Case Study 3</a:t>
          </a:r>
          <a:endParaRPr lang="en-GB"/>
        </a:p>
      </dgm:t>
    </dgm:pt>
    <dgm:pt modelId="{0B9A9360-7E0A-46BD-9F6B-C3A6A1B460E5}" type="parTrans" cxnId="{D00A24BB-BE5B-494B-87FB-F8DA6E72D3E7}">
      <dgm:prSet/>
      <dgm:spPr/>
      <dgm:t>
        <a:bodyPr/>
        <a:lstStyle/>
        <a:p>
          <a:endParaRPr lang="en-GB"/>
        </a:p>
      </dgm:t>
    </dgm:pt>
    <dgm:pt modelId="{D441A3C7-3B9D-4891-BAFA-3203569000A1}" type="sibTrans" cxnId="{D00A24BB-BE5B-494B-87FB-F8DA6E72D3E7}">
      <dgm:prSet/>
      <dgm:spPr/>
      <dgm:t>
        <a:bodyPr/>
        <a:lstStyle/>
        <a:p>
          <a:endParaRPr lang="en-GB"/>
        </a:p>
      </dgm:t>
    </dgm:pt>
    <dgm:pt modelId="{427DA4AB-800E-40EF-8267-026943FAB67D}">
      <dgm:prSet phldrT="[Text]"/>
      <dgm:spPr/>
      <dgm:t>
        <a:bodyPr/>
        <a:lstStyle/>
        <a:p>
          <a:pPr>
            <a:buFont typeface="Arial" panose="020B0604020202020204" pitchFamily="34" charset="0"/>
            <a:buChar char="•"/>
          </a:pPr>
          <a:r>
            <a:rPr lang="it-IT"/>
            <a:t>Name: Inner </a:t>
          </a:r>
          <a:r>
            <a:rPr lang="it-IT" err="1"/>
            <a:t>Conductor</a:t>
          </a:r>
          <a:endParaRPr lang="en-GB"/>
        </a:p>
      </dgm:t>
    </dgm:pt>
    <dgm:pt modelId="{E58CEC7D-1016-419A-9525-1EBDFF680E4A}" type="parTrans" cxnId="{22364114-9188-4900-A278-E31E7BD0F9C8}">
      <dgm:prSet/>
      <dgm:spPr/>
      <dgm:t>
        <a:bodyPr/>
        <a:lstStyle/>
        <a:p>
          <a:endParaRPr lang="en-GB"/>
        </a:p>
      </dgm:t>
    </dgm:pt>
    <dgm:pt modelId="{696F38E6-A76E-4DE7-BF18-CEBB2BC16901}" type="sibTrans" cxnId="{22364114-9188-4900-A278-E31E7BD0F9C8}">
      <dgm:prSet/>
      <dgm:spPr/>
      <dgm:t>
        <a:bodyPr/>
        <a:lstStyle/>
        <a:p>
          <a:endParaRPr lang="en-GB"/>
        </a:p>
      </dgm:t>
    </dgm:pt>
    <dgm:pt modelId="{662196D4-5F60-4C31-B38E-6FF920F8F1C1}">
      <dgm:prSet phldrT="[Text]"/>
      <dgm:spPr/>
      <dgm:t>
        <a:bodyPr/>
        <a:lstStyle/>
        <a:p>
          <a:r>
            <a:rPr lang="it-IT" err="1"/>
            <a:t>Material</a:t>
          </a:r>
          <a:r>
            <a:rPr lang="it-IT"/>
            <a:t>: Cu</a:t>
          </a:r>
          <a:endParaRPr lang="en-GB"/>
        </a:p>
      </dgm:t>
    </dgm:pt>
    <dgm:pt modelId="{DE03C4E1-8499-477F-AE77-75DBEF9DD3C6}" type="parTrans" cxnId="{CDD8B646-8BDA-4B62-ADE9-3D698D54225A}">
      <dgm:prSet/>
      <dgm:spPr/>
      <dgm:t>
        <a:bodyPr/>
        <a:lstStyle/>
        <a:p>
          <a:endParaRPr lang="en-GB"/>
        </a:p>
      </dgm:t>
    </dgm:pt>
    <dgm:pt modelId="{3934FDBF-C95A-4F14-860E-B0502ED1E2E6}" type="sibTrans" cxnId="{CDD8B646-8BDA-4B62-ADE9-3D698D54225A}">
      <dgm:prSet/>
      <dgm:spPr/>
      <dgm:t>
        <a:bodyPr/>
        <a:lstStyle/>
        <a:p>
          <a:endParaRPr lang="en-GB"/>
        </a:p>
      </dgm:t>
    </dgm:pt>
    <dgm:pt modelId="{A13B9E09-431B-4793-9E5F-7E281AB8BBCA}">
      <dgm:prSet phldrT="[Text]"/>
      <dgm:spPr/>
      <dgm:t>
        <a:bodyPr/>
        <a:lstStyle/>
        <a:p>
          <a:r>
            <a:rPr lang="it-IT"/>
            <a:t>AM Technology: LPBF/M</a:t>
          </a:r>
          <a:endParaRPr lang="en-GB"/>
        </a:p>
      </dgm:t>
    </dgm:pt>
    <dgm:pt modelId="{694A0D50-D7CA-43B3-8A11-A1E32AFA1A6F}" type="parTrans" cxnId="{C60240B6-37CA-40F3-9937-D104DA71B4BC}">
      <dgm:prSet/>
      <dgm:spPr/>
      <dgm:t>
        <a:bodyPr/>
        <a:lstStyle/>
        <a:p>
          <a:endParaRPr lang="en-GB"/>
        </a:p>
      </dgm:t>
    </dgm:pt>
    <dgm:pt modelId="{0D32A538-9894-4214-9A68-F147D5A23AD2}" type="sibTrans" cxnId="{C60240B6-37CA-40F3-9937-D104DA71B4BC}">
      <dgm:prSet/>
      <dgm:spPr/>
      <dgm:t>
        <a:bodyPr/>
        <a:lstStyle/>
        <a:p>
          <a:endParaRPr lang="en-GB"/>
        </a:p>
      </dgm:t>
    </dgm:pt>
    <dgm:pt modelId="{A989F0C6-A5A1-4AEA-862D-8E754C53707D}">
      <dgm:prSet phldrT="[Text]"/>
      <dgm:spPr/>
      <dgm:t>
        <a:bodyPr/>
        <a:lstStyle/>
        <a:p>
          <a:r>
            <a:rPr lang="it-IT"/>
            <a:t>Initial Weight: 492.20g</a:t>
          </a:r>
          <a:endParaRPr lang="en-GB"/>
        </a:p>
      </dgm:t>
    </dgm:pt>
    <dgm:pt modelId="{33803C44-455E-43EE-B244-5026152B26F2}" type="parTrans" cxnId="{C6F03EA9-1A97-426D-BF0E-DD84C6C14603}">
      <dgm:prSet/>
      <dgm:spPr/>
      <dgm:t>
        <a:bodyPr/>
        <a:lstStyle/>
        <a:p>
          <a:endParaRPr lang="en-GB"/>
        </a:p>
      </dgm:t>
    </dgm:pt>
    <dgm:pt modelId="{373DDFD4-F76A-497F-BA0E-219B29972180}" type="sibTrans" cxnId="{C6F03EA9-1A97-426D-BF0E-DD84C6C14603}">
      <dgm:prSet/>
      <dgm:spPr/>
      <dgm:t>
        <a:bodyPr/>
        <a:lstStyle/>
        <a:p>
          <a:endParaRPr lang="en-GB"/>
        </a:p>
      </dgm:t>
    </dgm:pt>
    <dgm:pt modelId="{7EC6933F-D2F7-4DAF-BA53-1347BCE306A4}">
      <dgm:prSet phldrT="[Text]"/>
      <dgm:spPr/>
      <dgm:t>
        <a:bodyPr/>
        <a:lstStyle/>
        <a:p>
          <a:pPr>
            <a:buNone/>
          </a:pPr>
          <a:r>
            <a:rPr lang="it-IT" u="sng">
              <a:solidFill>
                <a:schemeClr val="accent1"/>
              </a:solidFill>
            </a:rPr>
            <a:t>PEP </a:t>
          </a:r>
          <a:r>
            <a:rPr lang="it-IT" u="sng" err="1">
              <a:solidFill>
                <a:schemeClr val="accent1"/>
              </a:solidFill>
            </a:rPr>
            <a:t>Details</a:t>
          </a:r>
          <a:endParaRPr lang="en-GB" u="sng">
            <a:solidFill>
              <a:schemeClr val="accent1"/>
            </a:solidFill>
          </a:endParaRPr>
        </a:p>
      </dgm:t>
    </dgm:pt>
    <dgm:pt modelId="{05E00C3D-C7AC-4F82-B9FF-D0AC56FC9011}" type="parTrans" cxnId="{EF4AB996-A1C6-4135-88E0-B86CECBADE9F}">
      <dgm:prSet/>
      <dgm:spPr/>
      <dgm:t>
        <a:bodyPr/>
        <a:lstStyle/>
        <a:p>
          <a:endParaRPr lang="en-GB"/>
        </a:p>
      </dgm:t>
    </dgm:pt>
    <dgm:pt modelId="{D5958FEC-AAE0-4025-80D1-1899400B448F}" type="sibTrans" cxnId="{EF4AB996-A1C6-4135-88E0-B86CECBADE9F}">
      <dgm:prSet/>
      <dgm:spPr/>
      <dgm:t>
        <a:bodyPr/>
        <a:lstStyle/>
        <a:p>
          <a:endParaRPr lang="en-GB"/>
        </a:p>
      </dgm:t>
    </dgm:pt>
    <dgm:pt modelId="{0222B27C-FF68-42E0-BEEE-1BF2ACEA8E09}">
      <dgm:prSet phldrT="[Text]"/>
      <dgm:spPr/>
      <dgm:t>
        <a:bodyPr/>
        <a:lstStyle/>
        <a:p>
          <a:r>
            <a:rPr lang="it-IT" err="1"/>
            <a:t>Electrolyte</a:t>
          </a:r>
          <a:r>
            <a:rPr lang="it-IT"/>
            <a:t>: SUBU_5/MCS_4</a:t>
          </a:r>
          <a:endParaRPr lang="en-GB"/>
        </a:p>
      </dgm:t>
    </dgm:pt>
    <dgm:pt modelId="{079B0F90-25D4-4E27-8730-56A7D33D79EB}" type="parTrans" cxnId="{D3396A1F-ADC3-49C8-A87A-01534D2DCAE0}">
      <dgm:prSet/>
      <dgm:spPr/>
      <dgm:t>
        <a:bodyPr/>
        <a:lstStyle/>
        <a:p>
          <a:endParaRPr lang="en-GB"/>
        </a:p>
      </dgm:t>
    </dgm:pt>
    <dgm:pt modelId="{A70DCB67-2671-4D9C-9827-D258A9A6E811}" type="sibTrans" cxnId="{D3396A1F-ADC3-49C8-A87A-01534D2DCAE0}">
      <dgm:prSet/>
      <dgm:spPr/>
      <dgm:t>
        <a:bodyPr/>
        <a:lstStyle/>
        <a:p>
          <a:endParaRPr lang="en-GB"/>
        </a:p>
      </dgm:t>
    </dgm:pt>
    <dgm:pt modelId="{249DDCA9-CF46-4576-A169-C42E07F3BBE8}">
      <dgm:prSet phldrT="[Text]"/>
      <dgm:spPr/>
      <dgm:t>
        <a:bodyPr/>
        <a:lstStyle/>
        <a:p>
          <a:r>
            <a:rPr lang="it-IT"/>
            <a:t>Voltage: 300V</a:t>
          </a:r>
          <a:endParaRPr lang="en-GB"/>
        </a:p>
      </dgm:t>
    </dgm:pt>
    <dgm:pt modelId="{751B1526-BAA2-4E6C-BC9C-316AEBD5336A}" type="parTrans" cxnId="{0B05756B-3630-4CB1-B768-5B4A193C5168}">
      <dgm:prSet/>
      <dgm:spPr/>
      <dgm:t>
        <a:bodyPr/>
        <a:lstStyle/>
        <a:p>
          <a:endParaRPr lang="en-GB"/>
        </a:p>
      </dgm:t>
    </dgm:pt>
    <dgm:pt modelId="{D2770459-45EF-47DB-9444-9C633FE0C066}" type="sibTrans" cxnId="{0B05756B-3630-4CB1-B768-5B4A193C5168}">
      <dgm:prSet/>
      <dgm:spPr/>
      <dgm:t>
        <a:bodyPr/>
        <a:lstStyle/>
        <a:p>
          <a:endParaRPr lang="en-GB"/>
        </a:p>
      </dgm:t>
    </dgm:pt>
    <dgm:pt modelId="{D1C84448-5E2F-4B2A-92EA-9458479122E0}">
      <dgm:prSet phldrT="[Text]"/>
      <dgm:spPr/>
      <dgm:t>
        <a:bodyPr/>
        <a:lstStyle/>
        <a:p>
          <a:r>
            <a:rPr lang="it-IT"/>
            <a:t>Temperature: 90°C</a:t>
          </a:r>
          <a:endParaRPr lang="en-GB"/>
        </a:p>
      </dgm:t>
    </dgm:pt>
    <dgm:pt modelId="{816B3FC3-25FE-45B8-94BA-0C072BC23F28}" type="parTrans" cxnId="{A2C6A82A-7B74-4D89-9AB8-986F1A1651E9}">
      <dgm:prSet/>
      <dgm:spPr/>
      <dgm:t>
        <a:bodyPr/>
        <a:lstStyle/>
        <a:p>
          <a:endParaRPr lang="en-GB"/>
        </a:p>
      </dgm:t>
    </dgm:pt>
    <dgm:pt modelId="{DF7AE999-8027-4310-9517-3340C7DAB5AF}" type="sibTrans" cxnId="{A2C6A82A-7B74-4D89-9AB8-986F1A1651E9}">
      <dgm:prSet/>
      <dgm:spPr/>
      <dgm:t>
        <a:bodyPr/>
        <a:lstStyle/>
        <a:p>
          <a:endParaRPr lang="en-GB"/>
        </a:p>
      </dgm:t>
    </dgm:pt>
    <dgm:pt modelId="{1E4C5A1E-DF6D-400C-AD6A-9B0321B817AC}">
      <dgm:prSet phldrT="[Text]"/>
      <dgm:spPr/>
      <dgm:t>
        <a:bodyPr/>
        <a:lstStyle/>
        <a:p>
          <a:r>
            <a:rPr lang="it-IT"/>
            <a:t>Total Time: 63 </a:t>
          </a:r>
          <a:r>
            <a:rPr lang="it-IT" err="1"/>
            <a:t>mins</a:t>
          </a:r>
          <a:r>
            <a:rPr lang="it-IT"/>
            <a:t>.</a:t>
          </a:r>
          <a:endParaRPr lang="en-GB"/>
        </a:p>
      </dgm:t>
    </dgm:pt>
    <dgm:pt modelId="{2E7D0038-3C7B-456D-928E-43147ED82B70}" type="parTrans" cxnId="{95619646-755A-4A2D-9E11-038FF3E6F0C4}">
      <dgm:prSet/>
      <dgm:spPr/>
      <dgm:t>
        <a:bodyPr/>
        <a:lstStyle/>
        <a:p>
          <a:endParaRPr lang="en-GB"/>
        </a:p>
      </dgm:t>
    </dgm:pt>
    <dgm:pt modelId="{180B1155-C5B4-4C72-91E1-D8C38019309D}" type="sibTrans" cxnId="{95619646-755A-4A2D-9E11-038FF3E6F0C4}">
      <dgm:prSet/>
      <dgm:spPr/>
      <dgm:t>
        <a:bodyPr/>
        <a:lstStyle/>
        <a:p>
          <a:endParaRPr lang="en-GB"/>
        </a:p>
      </dgm:t>
    </dgm:pt>
    <dgm:pt modelId="{C3D6BD5B-5131-4F3F-A514-76AE60FD1A00}">
      <dgm:prSet phldrT="[Text]"/>
      <dgm:spPr/>
      <dgm:t>
        <a:bodyPr/>
        <a:lstStyle/>
        <a:p>
          <a:pPr>
            <a:buNone/>
          </a:pPr>
          <a:r>
            <a:rPr lang="it-IT" u="sng" err="1">
              <a:solidFill>
                <a:schemeClr val="accent1"/>
              </a:solidFill>
            </a:rPr>
            <a:t>Workpiece</a:t>
          </a:r>
          <a:endParaRPr lang="en-GB" u="sng">
            <a:solidFill>
              <a:schemeClr val="accent1"/>
            </a:solidFill>
          </a:endParaRPr>
        </a:p>
      </dgm:t>
    </dgm:pt>
    <dgm:pt modelId="{4750DEF0-1D9E-4AC3-849D-8BCAE65A02E7}" type="parTrans" cxnId="{FE8EAA52-9E39-472A-8936-5D5965CA4171}">
      <dgm:prSet/>
      <dgm:spPr/>
      <dgm:t>
        <a:bodyPr/>
        <a:lstStyle/>
        <a:p>
          <a:endParaRPr lang="en-GB"/>
        </a:p>
      </dgm:t>
    </dgm:pt>
    <dgm:pt modelId="{3DD9DA6B-1902-404D-BBAA-94C256870ECE}" type="sibTrans" cxnId="{FE8EAA52-9E39-472A-8936-5D5965CA4171}">
      <dgm:prSet/>
      <dgm:spPr/>
      <dgm:t>
        <a:bodyPr/>
        <a:lstStyle/>
        <a:p>
          <a:endParaRPr lang="en-GB"/>
        </a:p>
      </dgm:t>
    </dgm:pt>
    <dgm:pt modelId="{F686BC28-E606-4824-942C-D55E721D21A4}" type="pres">
      <dgm:prSet presAssocID="{E511CE01-1CB0-47F4-B7C2-D1AAB08F1BAE}" presName="linear" presStyleCnt="0">
        <dgm:presLayoutVars>
          <dgm:animLvl val="lvl"/>
          <dgm:resizeHandles val="exact"/>
        </dgm:presLayoutVars>
      </dgm:prSet>
      <dgm:spPr/>
    </dgm:pt>
    <dgm:pt modelId="{B9B6CA4D-66E3-41DC-90C6-2DA06FC89A96}" type="pres">
      <dgm:prSet presAssocID="{43295A4D-C55D-462C-A314-07C1D4AFF4B3}" presName="parentText" presStyleLbl="node1" presStyleIdx="0" presStyleCnt="1">
        <dgm:presLayoutVars>
          <dgm:chMax val="0"/>
          <dgm:bulletEnabled val="1"/>
        </dgm:presLayoutVars>
      </dgm:prSet>
      <dgm:spPr/>
    </dgm:pt>
    <dgm:pt modelId="{C6B5BA3A-8F63-4764-9F7D-F2BCDBE0377D}" type="pres">
      <dgm:prSet presAssocID="{43295A4D-C55D-462C-A314-07C1D4AFF4B3}" presName="childText" presStyleLbl="revTx" presStyleIdx="0" presStyleCnt="1">
        <dgm:presLayoutVars>
          <dgm:bulletEnabled val="1"/>
        </dgm:presLayoutVars>
      </dgm:prSet>
      <dgm:spPr/>
    </dgm:pt>
  </dgm:ptLst>
  <dgm:cxnLst>
    <dgm:cxn modelId="{22364114-9188-4900-A278-E31E7BD0F9C8}" srcId="{C3D6BD5B-5131-4F3F-A514-76AE60FD1A00}" destId="{427DA4AB-800E-40EF-8267-026943FAB67D}" srcOrd="0" destOrd="0" parTransId="{E58CEC7D-1016-419A-9525-1EBDFF680E4A}" sibTransId="{696F38E6-A76E-4DE7-BF18-CEBB2BC16901}"/>
    <dgm:cxn modelId="{A74D6F1C-ABC2-439E-9297-79DC27C2AA96}" type="presOf" srcId="{662196D4-5F60-4C31-B38E-6FF920F8F1C1}" destId="{C6B5BA3A-8F63-4764-9F7D-F2BCDBE0377D}" srcOrd="0" destOrd="2" presId="urn:microsoft.com/office/officeart/2005/8/layout/vList2"/>
    <dgm:cxn modelId="{D3396A1F-ADC3-49C8-A87A-01534D2DCAE0}" srcId="{7EC6933F-D2F7-4DAF-BA53-1347BCE306A4}" destId="{0222B27C-FF68-42E0-BEEE-1BF2ACEA8E09}" srcOrd="0" destOrd="0" parTransId="{079B0F90-25D4-4E27-8730-56A7D33D79EB}" sibTransId="{A70DCB67-2671-4D9C-9827-D258A9A6E811}"/>
    <dgm:cxn modelId="{A2C6A82A-7B74-4D89-9AB8-986F1A1651E9}" srcId="{7EC6933F-D2F7-4DAF-BA53-1347BCE306A4}" destId="{D1C84448-5E2F-4B2A-92EA-9458479122E0}" srcOrd="2" destOrd="0" parTransId="{816B3FC3-25FE-45B8-94BA-0C072BC23F28}" sibTransId="{DF7AE999-8027-4310-9517-3340C7DAB5AF}"/>
    <dgm:cxn modelId="{95619646-755A-4A2D-9E11-038FF3E6F0C4}" srcId="{7EC6933F-D2F7-4DAF-BA53-1347BCE306A4}" destId="{1E4C5A1E-DF6D-400C-AD6A-9B0321B817AC}" srcOrd="3" destOrd="0" parTransId="{2E7D0038-3C7B-456D-928E-43147ED82B70}" sibTransId="{180B1155-C5B4-4C72-91E1-D8C38019309D}"/>
    <dgm:cxn modelId="{CDD8B646-8BDA-4B62-ADE9-3D698D54225A}" srcId="{C3D6BD5B-5131-4F3F-A514-76AE60FD1A00}" destId="{662196D4-5F60-4C31-B38E-6FF920F8F1C1}" srcOrd="1" destOrd="0" parTransId="{DE03C4E1-8499-477F-AE77-75DBEF9DD3C6}" sibTransId="{3934FDBF-C95A-4F14-860E-B0502ED1E2E6}"/>
    <dgm:cxn modelId="{0B05756B-3630-4CB1-B768-5B4A193C5168}" srcId="{7EC6933F-D2F7-4DAF-BA53-1347BCE306A4}" destId="{249DDCA9-CF46-4576-A169-C42E07F3BBE8}" srcOrd="1" destOrd="0" parTransId="{751B1526-BAA2-4E6C-BC9C-316AEBD5336A}" sibTransId="{D2770459-45EF-47DB-9444-9C633FE0C066}"/>
    <dgm:cxn modelId="{751D2F6E-F8BF-4480-90C2-1894EC89F483}" type="presOf" srcId="{D1C84448-5E2F-4B2A-92EA-9458479122E0}" destId="{C6B5BA3A-8F63-4764-9F7D-F2BCDBE0377D}" srcOrd="0" destOrd="8" presId="urn:microsoft.com/office/officeart/2005/8/layout/vList2"/>
    <dgm:cxn modelId="{656F2870-971F-4ABD-8EF1-A39CD10262DE}" type="presOf" srcId="{7EC6933F-D2F7-4DAF-BA53-1347BCE306A4}" destId="{C6B5BA3A-8F63-4764-9F7D-F2BCDBE0377D}" srcOrd="0" destOrd="5" presId="urn:microsoft.com/office/officeart/2005/8/layout/vList2"/>
    <dgm:cxn modelId="{FE8EAA52-9E39-472A-8936-5D5965CA4171}" srcId="{43295A4D-C55D-462C-A314-07C1D4AFF4B3}" destId="{C3D6BD5B-5131-4F3F-A514-76AE60FD1A00}" srcOrd="0" destOrd="0" parTransId="{4750DEF0-1D9E-4AC3-849D-8BCAE65A02E7}" sibTransId="{3DD9DA6B-1902-404D-BBAA-94C256870ECE}"/>
    <dgm:cxn modelId="{7A135A82-7668-449C-A450-30326FF76D51}" type="presOf" srcId="{E511CE01-1CB0-47F4-B7C2-D1AAB08F1BAE}" destId="{F686BC28-E606-4824-942C-D55E721D21A4}" srcOrd="0" destOrd="0" presId="urn:microsoft.com/office/officeart/2005/8/layout/vList2"/>
    <dgm:cxn modelId="{EF4AB996-A1C6-4135-88E0-B86CECBADE9F}" srcId="{43295A4D-C55D-462C-A314-07C1D4AFF4B3}" destId="{7EC6933F-D2F7-4DAF-BA53-1347BCE306A4}" srcOrd="1" destOrd="0" parTransId="{05E00C3D-C7AC-4F82-B9FF-D0AC56FC9011}" sibTransId="{D5958FEC-AAE0-4025-80D1-1899400B448F}"/>
    <dgm:cxn modelId="{208B15A2-1DA8-46C8-BC58-836EFEFDC551}" type="presOf" srcId="{A989F0C6-A5A1-4AEA-862D-8E754C53707D}" destId="{C6B5BA3A-8F63-4764-9F7D-F2BCDBE0377D}" srcOrd="0" destOrd="4" presId="urn:microsoft.com/office/officeart/2005/8/layout/vList2"/>
    <dgm:cxn modelId="{C6F03EA9-1A97-426D-BF0E-DD84C6C14603}" srcId="{C3D6BD5B-5131-4F3F-A514-76AE60FD1A00}" destId="{A989F0C6-A5A1-4AEA-862D-8E754C53707D}" srcOrd="3" destOrd="0" parTransId="{33803C44-455E-43EE-B244-5026152B26F2}" sibTransId="{373DDFD4-F76A-497F-BA0E-219B29972180}"/>
    <dgm:cxn modelId="{077999AD-B1C0-42A6-8AD5-514BEB590BC6}" type="presOf" srcId="{427DA4AB-800E-40EF-8267-026943FAB67D}" destId="{C6B5BA3A-8F63-4764-9F7D-F2BCDBE0377D}" srcOrd="0" destOrd="1" presId="urn:microsoft.com/office/officeart/2005/8/layout/vList2"/>
    <dgm:cxn modelId="{5819DBAF-62C9-4751-A2B1-64E95D5AF6E7}" type="presOf" srcId="{43295A4D-C55D-462C-A314-07C1D4AFF4B3}" destId="{B9B6CA4D-66E3-41DC-90C6-2DA06FC89A96}" srcOrd="0" destOrd="0" presId="urn:microsoft.com/office/officeart/2005/8/layout/vList2"/>
    <dgm:cxn modelId="{F04F79B0-0F4A-4153-9734-2647635FEF83}" type="presOf" srcId="{0222B27C-FF68-42E0-BEEE-1BF2ACEA8E09}" destId="{C6B5BA3A-8F63-4764-9F7D-F2BCDBE0377D}" srcOrd="0" destOrd="6" presId="urn:microsoft.com/office/officeart/2005/8/layout/vList2"/>
    <dgm:cxn modelId="{8F370CB2-33CE-440F-802E-E01497D62ECA}" type="presOf" srcId="{249DDCA9-CF46-4576-A169-C42E07F3BBE8}" destId="{C6B5BA3A-8F63-4764-9F7D-F2BCDBE0377D}" srcOrd="0" destOrd="7" presId="urn:microsoft.com/office/officeart/2005/8/layout/vList2"/>
    <dgm:cxn modelId="{C60240B6-37CA-40F3-9937-D104DA71B4BC}" srcId="{C3D6BD5B-5131-4F3F-A514-76AE60FD1A00}" destId="{A13B9E09-431B-4793-9E5F-7E281AB8BBCA}" srcOrd="2" destOrd="0" parTransId="{694A0D50-D7CA-43B3-8A11-A1E32AFA1A6F}" sibTransId="{0D32A538-9894-4214-9A68-F147D5A23AD2}"/>
    <dgm:cxn modelId="{D00A24BB-BE5B-494B-87FB-F8DA6E72D3E7}" srcId="{E511CE01-1CB0-47F4-B7C2-D1AAB08F1BAE}" destId="{43295A4D-C55D-462C-A314-07C1D4AFF4B3}" srcOrd="0" destOrd="0" parTransId="{0B9A9360-7E0A-46BD-9F6B-C3A6A1B460E5}" sibTransId="{D441A3C7-3B9D-4891-BAFA-3203569000A1}"/>
    <dgm:cxn modelId="{6C1655BB-A62F-44F7-B8EB-E9C52E27088F}" type="presOf" srcId="{C3D6BD5B-5131-4F3F-A514-76AE60FD1A00}" destId="{C6B5BA3A-8F63-4764-9F7D-F2BCDBE0377D}" srcOrd="0" destOrd="0" presId="urn:microsoft.com/office/officeart/2005/8/layout/vList2"/>
    <dgm:cxn modelId="{87A886BB-1856-44C3-AA6B-EBF82AC45239}" type="presOf" srcId="{1E4C5A1E-DF6D-400C-AD6A-9B0321B817AC}" destId="{C6B5BA3A-8F63-4764-9F7D-F2BCDBE0377D}" srcOrd="0" destOrd="9" presId="urn:microsoft.com/office/officeart/2005/8/layout/vList2"/>
    <dgm:cxn modelId="{6E8B7EF6-2774-4C35-85A5-AD6D8A896506}" type="presOf" srcId="{A13B9E09-431B-4793-9E5F-7E281AB8BBCA}" destId="{C6B5BA3A-8F63-4764-9F7D-F2BCDBE0377D}" srcOrd="0" destOrd="3" presId="urn:microsoft.com/office/officeart/2005/8/layout/vList2"/>
    <dgm:cxn modelId="{585266DF-C199-4DD5-B7C4-B52A5E55B56A}" type="presParOf" srcId="{F686BC28-E606-4824-942C-D55E721D21A4}" destId="{B9B6CA4D-66E3-41DC-90C6-2DA06FC89A96}" srcOrd="0" destOrd="0" presId="urn:microsoft.com/office/officeart/2005/8/layout/vList2"/>
    <dgm:cxn modelId="{E33A1225-49CE-4790-A2F2-5596C4195BEA}" type="presParOf" srcId="{F686BC28-E606-4824-942C-D55E721D21A4}" destId="{C6B5BA3A-8F63-4764-9F7D-F2BCDBE0377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ABED4-5D5D-4676-9BDA-CA33B1AC8214}"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n-GB"/>
        </a:p>
      </dgm:t>
    </dgm:pt>
    <dgm:pt modelId="{8465FD97-9950-4264-B68A-AA9F92E78304}">
      <dgm:prSet phldrT="[Text]"/>
      <dgm:spPr/>
      <dgm:t>
        <a:bodyPr/>
        <a:lstStyle/>
        <a:p>
          <a:r>
            <a:rPr lang="it-IT" err="1"/>
            <a:t>Specific</a:t>
          </a:r>
          <a:r>
            <a:rPr lang="it-IT"/>
            <a:t> Challenges</a:t>
          </a:r>
          <a:endParaRPr lang="en-GB"/>
        </a:p>
      </dgm:t>
    </dgm:pt>
    <dgm:pt modelId="{34ED09A1-E034-44D8-BD32-E8AE66FBCE6D}" type="parTrans" cxnId="{0FEA8020-E59B-46D2-920F-C24C68211AF2}">
      <dgm:prSet/>
      <dgm:spPr/>
      <dgm:t>
        <a:bodyPr/>
        <a:lstStyle/>
        <a:p>
          <a:endParaRPr lang="en-GB"/>
        </a:p>
      </dgm:t>
    </dgm:pt>
    <dgm:pt modelId="{F9F41D4B-4482-4574-AD55-5001F3B61559}" type="sibTrans" cxnId="{0FEA8020-E59B-46D2-920F-C24C68211AF2}">
      <dgm:prSet/>
      <dgm:spPr/>
      <dgm:t>
        <a:bodyPr/>
        <a:lstStyle/>
        <a:p>
          <a:endParaRPr lang="en-GB"/>
        </a:p>
      </dgm:t>
    </dgm:pt>
    <dgm:pt modelId="{D7AB1E3F-93DC-4D28-AFE3-A6003A3F87D2}">
      <dgm:prSet phldrT="[Text]"/>
      <dgm:spPr/>
      <dgm:t>
        <a:bodyPr/>
        <a:lstStyle/>
        <a:p>
          <a:r>
            <a:rPr lang="it-IT"/>
            <a:t>Surface Roughness</a:t>
          </a:r>
          <a:endParaRPr lang="en-GB"/>
        </a:p>
      </dgm:t>
    </dgm:pt>
    <dgm:pt modelId="{2DC45249-9A47-480E-9372-41E0D8170A9C}" type="parTrans" cxnId="{DA42F503-1F79-487B-B83C-C1CF571E334D}">
      <dgm:prSet/>
      <dgm:spPr/>
      <dgm:t>
        <a:bodyPr/>
        <a:lstStyle/>
        <a:p>
          <a:endParaRPr lang="en-GB"/>
        </a:p>
      </dgm:t>
    </dgm:pt>
    <dgm:pt modelId="{9778B7CF-564D-4485-A835-AA27388EFEF9}" type="sibTrans" cxnId="{DA42F503-1F79-487B-B83C-C1CF571E334D}">
      <dgm:prSet/>
      <dgm:spPr/>
      <dgm:t>
        <a:bodyPr/>
        <a:lstStyle/>
        <a:p>
          <a:endParaRPr lang="en-GB"/>
        </a:p>
      </dgm:t>
    </dgm:pt>
    <dgm:pt modelId="{93304922-A525-4D40-A26F-DCF799C7DFBD}">
      <dgm:prSet phldrT="[Text]"/>
      <dgm:spPr/>
      <dgm:t>
        <a:bodyPr/>
        <a:lstStyle/>
        <a:p>
          <a:r>
            <a:rPr lang="it-IT"/>
            <a:t>Defects</a:t>
          </a:r>
          <a:endParaRPr lang="en-GB"/>
        </a:p>
      </dgm:t>
    </dgm:pt>
    <dgm:pt modelId="{9EFB58D5-1C37-4AA5-883A-7B40C6629266}" type="parTrans" cxnId="{E20C732F-DEB6-49C5-9707-5B96163E7F2D}">
      <dgm:prSet/>
      <dgm:spPr/>
      <dgm:t>
        <a:bodyPr/>
        <a:lstStyle/>
        <a:p>
          <a:endParaRPr lang="en-GB"/>
        </a:p>
      </dgm:t>
    </dgm:pt>
    <dgm:pt modelId="{982ADA09-66AA-43C7-AC20-2999015A3768}" type="sibTrans" cxnId="{E20C732F-DEB6-49C5-9707-5B96163E7F2D}">
      <dgm:prSet/>
      <dgm:spPr/>
      <dgm:t>
        <a:bodyPr/>
        <a:lstStyle/>
        <a:p>
          <a:endParaRPr lang="en-GB"/>
        </a:p>
      </dgm:t>
    </dgm:pt>
    <dgm:pt modelId="{343A6C5F-FD67-4DA7-AF00-E964E549D9A5}">
      <dgm:prSet phldrT="[Text]"/>
      <dgm:spPr/>
      <dgm:t>
        <a:bodyPr/>
        <a:lstStyle/>
        <a:p>
          <a:r>
            <a:rPr lang="it-IT"/>
            <a:t>Impact on Performance</a:t>
          </a:r>
          <a:endParaRPr lang="en-GB"/>
        </a:p>
      </dgm:t>
    </dgm:pt>
    <dgm:pt modelId="{48182068-B9BA-47A1-9446-E126FDE7E207}" type="parTrans" cxnId="{425044DC-AA0C-4BC6-8B4A-C4B68606B009}">
      <dgm:prSet/>
      <dgm:spPr/>
      <dgm:t>
        <a:bodyPr/>
        <a:lstStyle/>
        <a:p>
          <a:endParaRPr lang="en-GB"/>
        </a:p>
      </dgm:t>
    </dgm:pt>
    <dgm:pt modelId="{225BFFBE-9300-468C-8295-22D85AB1147F}" type="sibTrans" cxnId="{425044DC-AA0C-4BC6-8B4A-C4B68606B009}">
      <dgm:prSet/>
      <dgm:spPr/>
      <dgm:t>
        <a:bodyPr/>
        <a:lstStyle/>
        <a:p>
          <a:endParaRPr lang="en-GB"/>
        </a:p>
      </dgm:t>
    </dgm:pt>
    <dgm:pt modelId="{6AA1F17C-585C-4FFB-977F-22C512CB8653}">
      <dgm:prSet phldrT="[Text]"/>
      <dgm:spPr/>
      <dgm:t>
        <a:bodyPr/>
        <a:lstStyle/>
        <a:p>
          <a:r>
            <a:rPr lang="it-IT"/>
            <a:t>Fatique Life</a:t>
          </a:r>
          <a:endParaRPr lang="en-GB"/>
        </a:p>
      </dgm:t>
    </dgm:pt>
    <dgm:pt modelId="{D6BA229A-ABE9-468A-9B48-F3A9B0710DE8}" type="parTrans" cxnId="{8F0721EE-C999-458E-960F-E7FFA67B0CA8}">
      <dgm:prSet/>
      <dgm:spPr/>
      <dgm:t>
        <a:bodyPr/>
        <a:lstStyle/>
        <a:p>
          <a:endParaRPr lang="en-GB"/>
        </a:p>
      </dgm:t>
    </dgm:pt>
    <dgm:pt modelId="{9DA84442-35EA-4211-9DC9-C6A058BBE7A1}" type="sibTrans" cxnId="{8F0721EE-C999-458E-960F-E7FFA67B0CA8}">
      <dgm:prSet/>
      <dgm:spPr/>
      <dgm:t>
        <a:bodyPr/>
        <a:lstStyle/>
        <a:p>
          <a:endParaRPr lang="en-GB"/>
        </a:p>
      </dgm:t>
    </dgm:pt>
    <dgm:pt modelId="{C7BB3C3A-C3EA-4D81-A4E0-9DE3C52261EF}">
      <dgm:prSet phldrT="[Text]"/>
      <dgm:spPr/>
      <dgm:t>
        <a:bodyPr/>
        <a:lstStyle/>
        <a:p>
          <a:r>
            <a:rPr lang="it-IT"/>
            <a:t>Dimensional Accuracy</a:t>
          </a:r>
          <a:endParaRPr lang="en-GB"/>
        </a:p>
      </dgm:t>
    </dgm:pt>
    <dgm:pt modelId="{B8A85256-29E0-4B67-A9CC-C1709CD6F099}" type="parTrans" cxnId="{9B06A285-356C-4986-9822-D88488481E11}">
      <dgm:prSet/>
      <dgm:spPr/>
      <dgm:t>
        <a:bodyPr/>
        <a:lstStyle/>
        <a:p>
          <a:endParaRPr lang="en-GB"/>
        </a:p>
      </dgm:t>
    </dgm:pt>
    <dgm:pt modelId="{D0771546-0B71-44DD-B82F-453BF8B469A2}" type="sibTrans" cxnId="{9B06A285-356C-4986-9822-D88488481E11}">
      <dgm:prSet/>
      <dgm:spPr/>
      <dgm:t>
        <a:bodyPr/>
        <a:lstStyle/>
        <a:p>
          <a:endParaRPr lang="en-GB"/>
        </a:p>
      </dgm:t>
    </dgm:pt>
    <dgm:pt modelId="{E3019467-1E94-4926-A9E1-1A3A41467818}">
      <dgm:prSet phldrT="[Text]"/>
      <dgm:spPr/>
      <dgm:t>
        <a:bodyPr/>
        <a:lstStyle/>
        <a:p>
          <a:r>
            <a:rPr lang="it-IT" err="1"/>
            <a:t>Addressing</a:t>
          </a:r>
          <a:r>
            <a:rPr lang="it-IT"/>
            <a:t> the Challenges</a:t>
          </a:r>
          <a:endParaRPr lang="en-GB"/>
        </a:p>
      </dgm:t>
    </dgm:pt>
    <dgm:pt modelId="{847A2807-7476-4844-BF1B-BA2C3E660D1F}" type="parTrans" cxnId="{E4BC91B9-EE41-48DE-BF56-CCC2CD14DD47}">
      <dgm:prSet/>
      <dgm:spPr/>
      <dgm:t>
        <a:bodyPr/>
        <a:lstStyle/>
        <a:p>
          <a:endParaRPr lang="en-GB"/>
        </a:p>
      </dgm:t>
    </dgm:pt>
    <dgm:pt modelId="{FF9D9A67-633B-4A80-BFB4-731B757CFAAF}" type="sibTrans" cxnId="{E4BC91B9-EE41-48DE-BF56-CCC2CD14DD47}">
      <dgm:prSet/>
      <dgm:spPr/>
      <dgm:t>
        <a:bodyPr/>
        <a:lstStyle/>
        <a:p>
          <a:endParaRPr lang="en-GB"/>
        </a:p>
      </dgm:t>
    </dgm:pt>
    <dgm:pt modelId="{2242E33F-045A-454C-B2B0-F5DC9DC25499}">
      <dgm:prSet phldrT="[Text]"/>
      <dgm:spPr/>
      <dgm:t>
        <a:bodyPr/>
        <a:lstStyle/>
        <a:p>
          <a:r>
            <a:rPr lang="it-IT"/>
            <a:t>Process Optimization</a:t>
          </a:r>
          <a:endParaRPr lang="en-GB"/>
        </a:p>
      </dgm:t>
    </dgm:pt>
    <dgm:pt modelId="{7893F271-4368-48E8-95F8-B9970CA61567}" type="parTrans" cxnId="{CCE37AF9-8AD6-49AA-AC6A-87A690BD8ADF}">
      <dgm:prSet/>
      <dgm:spPr/>
      <dgm:t>
        <a:bodyPr/>
        <a:lstStyle/>
        <a:p>
          <a:endParaRPr lang="en-GB"/>
        </a:p>
      </dgm:t>
    </dgm:pt>
    <dgm:pt modelId="{B58F2615-91C4-4DEA-A873-5296AAA1DF48}" type="sibTrans" cxnId="{CCE37AF9-8AD6-49AA-AC6A-87A690BD8ADF}">
      <dgm:prSet/>
      <dgm:spPr/>
      <dgm:t>
        <a:bodyPr/>
        <a:lstStyle/>
        <a:p>
          <a:endParaRPr lang="en-GB"/>
        </a:p>
      </dgm:t>
    </dgm:pt>
    <dgm:pt modelId="{C2C74C63-D90C-4641-899E-9F535ACFD547}">
      <dgm:prSet phldrT="[Text]"/>
      <dgm:spPr/>
      <dgm:t>
        <a:bodyPr/>
        <a:lstStyle/>
        <a:p>
          <a:r>
            <a:rPr lang="it-IT"/>
            <a:t>Residual Stresses</a:t>
          </a:r>
          <a:endParaRPr lang="en-GB"/>
        </a:p>
      </dgm:t>
    </dgm:pt>
    <dgm:pt modelId="{76103D3D-0F4B-4A67-9531-5005FE622A5D}" type="parTrans" cxnId="{A7AE3447-7426-48EF-9F84-015AEC0D83FB}">
      <dgm:prSet/>
      <dgm:spPr/>
      <dgm:t>
        <a:bodyPr/>
        <a:lstStyle/>
        <a:p>
          <a:endParaRPr lang="en-GB"/>
        </a:p>
      </dgm:t>
    </dgm:pt>
    <dgm:pt modelId="{2500EF65-FDE0-4B01-9DAF-7E68C6792149}" type="sibTrans" cxnId="{A7AE3447-7426-48EF-9F84-015AEC0D83FB}">
      <dgm:prSet/>
      <dgm:spPr/>
      <dgm:t>
        <a:bodyPr/>
        <a:lstStyle/>
        <a:p>
          <a:endParaRPr lang="en-GB"/>
        </a:p>
      </dgm:t>
    </dgm:pt>
    <dgm:pt modelId="{149D2D7D-7502-4437-A5AA-8BC0584A0B0E}">
      <dgm:prSet phldrT="[Text]"/>
      <dgm:spPr/>
      <dgm:t>
        <a:bodyPr/>
        <a:lstStyle/>
        <a:p>
          <a:r>
            <a:rPr lang="it-IT"/>
            <a:t>Material Limitations</a:t>
          </a:r>
          <a:endParaRPr lang="en-GB"/>
        </a:p>
      </dgm:t>
    </dgm:pt>
    <dgm:pt modelId="{575D4084-8A1A-4177-A2AD-1CB32FBA5435}" type="parTrans" cxnId="{ED75C79D-1F11-467B-838F-3844B35977A7}">
      <dgm:prSet/>
      <dgm:spPr/>
      <dgm:t>
        <a:bodyPr/>
        <a:lstStyle/>
        <a:p>
          <a:endParaRPr lang="en-GB"/>
        </a:p>
      </dgm:t>
    </dgm:pt>
    <dgm:pt modelId="{4BD4EC09-68FD-4880-9192-849AB1DE1B25}" type="sibTrans" cxnId="{ED75C79D-1F11-467B-838F-3844B35977A7}">
      <dgm:prSet/>
      <dgm:spPr/>
      <dgm:t>
        <a:bodyPr/>
        <a:lstStyle/>
        <a:p>
          <a:endParaRPr lang="en-GB"/>
        </a:p>
      </dgm:t>
    </dgm:pt>
    <dgm:pt modelId="{498FB0E8-6C23-44D3-8CD4-FF9B9E61E0A7}">
      <dgm:prSet phldrT="[Text]"/>
      <dgm:spPr/>
      <dgm:t>
        <a:bodyPr/>
        <a:lstStyle/>
        <a:p>
          <a:r>
            <a:rPr lang="it-IT"/>
            <a:t>Size &amp; Geometry Limitations</a:t>
          </a:r>
          <a:endParaRPr lang="en-GB"/>
        </a:p>
      </dgm:t>
    </dgm:pt>
    <dgm:pt modelId="{1BB05BF5-7B51-4260-8717-BE2D6F7DBB34}" type="parTrans" cxnId="{9888D2C8-9986-453C-8F30-F7EE13ECF75B}">
      <dgm:prSet/>
      <dgm:spPr/>
      <dgm:t>
        <a:bodyPr/>
        <a:lstStyle/>
        <a:p>
          <a:endParaRPr lang="en-GB"/>
        </a:p>
      </dgm:t>
    </dgm:pt>
    <dgm:pt modelId="{611B57B5-5C30-4A35-B2F0-C6B59F0A87DF}" type="sibTrans" cxnId="{9888D2C8-9986-453C-8F30-F7EE13ECF75B}">
      <dgm:prSet/>
      <dgm:spPr/>
      <dgm:t>
        <a:bodyPr/>
        <a:lstStyle/>
        <a:p>
          <a:endParaRPr lang="en-GB"/>
        </a:p>
      </dgm:t>
    </dgm:pt>
    <dgm:pt modelId="{9B87E81F-3E8D-4E9B-B49A-1E7DA05D9500}">
      <dgm:prSet phldrT="[Text]"/>
      <dgm:spPr/>
      <dgm:t>
        <a:bodyPr/>
        <a:lstStyle/>
        <a:p>
          <a:r>
            <a:rPr lang="it-IT"/>
            <a:t>Post-processing Requirements</a:t>
          </a:r>
          <a:endParaRPr lang="en-GB"/>
        </a:p>
      </dgm:t>
    </dgm:pt>
    <dgm:pt modelId="{36166140-C58B-4ADC-BC9B-587D061542B6}" type="parTrans" cxnId="{29F622FC-A4DF-4E09-91D7-D132A81703CF}">
      <dgm:prSet/>
      <dgm:spPr/>
      <dgm:t>
        <a:bodyPr/>
        <a:lstStyle/>
        <a:p>
          <a:endParaRPr lang="en-GB"/>
        </a:p>
      </dgm:t>
    </dgm:pt>
    <dgm:pt modelId="{B39BC7E8-4667-41D5-9AA1-C59CB0A2D8B6}" type="sibTrans" cxnId="{29F622FC-A4DF-4E09-91D7-D132A81703CF}">
      <dgm:prSet/>
      <dgm:spPr/>
      <dgm:t>
        <a:bodyPr/>
        <a:lstStyle/>
        <a:p>
          <a:endParaRPr lang="en-GB"/>
        </a:p>
      </dgm:t>
    </dgm:pt>
    <dgm:pt modelId="{BFE69117-063A-453B-863D-400742B1F75A}">
      <dgm:prSet phldrT="[Text]"/>
      <dgm:spPr/>
      <dgm:t>
        <a:bodyPr/>
        <a:lstStyle/>
        <a:p>
          <a:r>
            <a:rPr lang="it-IT" err="1"/>
            <a:t>Wear</a:t>
          </a:r>
          <a:r>
            <a:rPr lang="it-IT"/>
            <a:t> </a:t>
          </a:r>
          <a:r>
            <a:rPr lang="it-IT" err="1"/>
            <a:t>Resistance</a:t>
          </a:r>
          <a:endParaRPr lang="en-GB"/>
        </a:p>
      </dgm:t>
    </dgm:pt>
    <dgm:pt modelId="{093D9BC9-ED51-4E03-B4BF-E8938ECBB519}" type="parTrans" cxnId="{5F45BC9F-1C3C-4344-95EC-A7A3CAAEE44A}">
      <dgm:prSet/>
      <dgm:spPr/>
      <dgm:t>
        <a:bodyPr/>
        <a:lstStyle/>
        <a:p>
          <a:endParaRPr lang="en-GB"/>
        </a:p>
      </dgm:t>
    </dgm:pt>
    <dgm:pt modelId="{7B211279-C509-40A3-8C7C-355EA7867C28}" type="sibTrans" cxnId="{5F45BC9F-1C3C-4344-95EC-A7A3CAAEE44A}">
      <dgm:prSet/>
      <dgm:spPr/>
      <dgm:t>
        <a:bodyPr/>
        <a:lstStyle/>
        <a:p>
          <a:endParaRPr lang="en-GB"/>
        </a:p>
      </dgm:t>
    </dgm:pt>
    <dgm:pt modelId="{A9657552-526F-4A8C-89EC-767083B4DC41}">
      <dgm:prSet phldrT="[Text]"/>
      <dgm:spPr/>
      <dgm:t>
        <a:bodyPr/>
        <a:lstStyle/>
        <a:p>
          <a:r>
            <a:rPr lang="it-IT"/>
            <a:t>Corossion Resistance</a:t>
          </a:r>
          <a:endParaRPr lang="en-GB"/>
        </a:p>
      </dgm:t>
    </dgm:pt>
    <dgm:pt modelId="{346F6666-7FFD-4F68-A693-D73B20040519}" type="parTrans" cxnId="{59AB556D-0DAF-48DF-8EFA-BF71F136D876}">
      <dgm:prSet/>
      <dgm:spPr/>
      <dgm:t>
        <a:bodyPr/>
        <a:lstStyle/>
        <a:p>
          <a:endParaRPr lang="en-GB"/>
        </a:p>
      </dgm:t>
    </dgm:pt>
    <dgm:pt modelId="{0E32AF18-5DB7-4C0D-B309-60FBA7F102E3}" type="sibTrans" cxnId="{59AB556D-0DAF-48DF-8EFA-BF71F136D876}">
      <dgm:prSet/>
      <dgm:spPr/>
      <dgm:t>
        <a:bodyPr/>
        <a:lstStyle/>
        <a:p>
          <a:endParaRPr lang="en-GB"/>
        </a:p>
      </dgm:t>
    </dgm:pt>
    <dgm:pt modelId="{DC4CA39E-F0A1-4ADE-AF1F-672D17681F82}">
      <dgm:prSet phldrT="[Text]"/>
      <dgm:spPr/>
      <dgm:t>
        <a:bodyPr/>
        <a:lstStyle/>
        <a:p>
          <a:r>
            <a:rPr lang="it-IT"/>
            <a:t>Post-processing</a:t>
          </a:r>
          <a:endParaRPr lang="en-GB"/>
        </a:p>
      </dgm:t>
    </dgm:pt>
    <dgm:pt modelId="{203F8DFA-2AD4-4E66-965F-A3C81192E5BE}" type="parTrans" cxnId="{BD25B677-ABD3-42F8-BA01-D38660EC366E}">
      <dgm:prSet/>
      <dgm:spPr/>
      <dgm:t>
        <a:bodyPr/>
        <a:lstStyle/>
        <a:p>
          <a:endParaRPr lang="en-GB"/>
        </a:p>
      </dgm:t>
    </dgm:pt>
    <dgm:pt modelId="{9D6ABCB9-9BBA-4BDC-A2B3-B8BB35699CB4}" type="sibTrans" cxnId="{BD25B677-ABD3-42F8-BA01-D38660EC366E}">
      <dgm:prSet/>
      <dgm:spPr/>
      <dgm:t>
        <a:bodyPr/>
        <a:lstStyle/>
        <a:p>
          <a:endParaRPr lang="en-GB"/>
        </a:p>
      </dgm:t>
    </dgm:pt>
    <dgm:pt modelId="{0197CAA8-E2A5-4EEB-A730-92BD93888D05}">
      <dgm:prSet phldrT="[Text]"/>
      <dgm:spPr/>
      <dgm:t>
        <a:bodyPr/>
        <a:lstStyle/>
        <a:p>
          <a:r>
            <a:rPr lang="it-IT"/>
            <a:t>Hybrid Manufacturing</a:t>
          </a:r>
          <a:endParaRPr lang="en-GB"/>
        </a:p>
      </dgm:t>
    </dgm:pt>
    <dgm:pt modelId="{4CADCE8E-EB89-4588-B835-A651E4D70B8D}" type="parTrans" cxnId="{42211B41-1181-49DD-8606-3E009AF13788}">
      <dgm:prSet/>
      <dgm:spPr/>
      <dgm:t>
        <a:bodyPr/>
        <a:lstStyle/>
        <a:p>
          <a:endParaRPr lang="en-GB"/>
        </a:p>
      </dgm:t>
    </dgm:pt>
    <dgm:pt modelId="{76856F15-AC14-4595-BFAF-6E5AB7647C4A}" type="sibTrans" cxnId="{42211B41-1181-49DD-8606-3E009AF13788}">
      <dgm:prSet/>
      <dgm:spPr/>
      <dgm:t>
        <a:bodyPr/>
        <a:lstStyle/>
        <a:p>
          <a:endParaRPr lang="en-GB"/>
        </a:p>
      </dgm:t>
    </dgm:pt>
    <dgm:pt modelId="{10E59562-3484-4E13-A408-372CA4501124}">
      <dgm:prSet phldrT="[Text]"/>
      <dgm:spPr/>
      <dgm:t>
        <a:bodyPr/>
        <a:lstStyle/>
        <a:p>
          <a:r>
            <a:rPr lang="it-IT"/>
            <a:t>Material Development</a:t>
          </a:r>
          <a:endParaRPr lang="en-GB"/>
        </a:p>
      </dgm:t>
    </dgm:pt>
    <dgm:pt modelId="{A7579E33-3FC7-4100-B38A-7633402EBF47}" type="parTrans" cxnId="{D0A283C6-1BA7-43C3-8622-742A2A47273C}">
      <dgm:prSet/>
      <dgm:spPr/>
      <dgm:t>
        <a:bodyPr/>
        <a:lstStyle/>
        <a:p>
          <a:endParaRPr lang="en-GB"/>
        </a:p>
      </dgm:t>
    </dgm:pt>
    <dgm:pt modelId="{4B6D974E-F15B-4DB5-9558-97333B15AF95}" type="sibTrans" cxnId="{D0A283C6-1BA7-43C3-8622-742A2A47273C}">
      <dgm:prSet/>
      <dgm:spPr/>
      <dgm:t>
        <a:bodyPr/>
        <a:lstStyle/>
        <a:p>
          <a:endParaRPr lang="en-GB"/>
        </a:p>
      </dgm:t>
    </dgm:pt>
    <dgm:pt modelId="{9BA71EF6-3A89-4DD0-AEAC-CC3019D196AA}" type="pres">
      <dgm:prSet presAssocID="{983ABED4-5D5D-4676-9BDA-CA33B1AC8214}" presName="composite" presStyleCnt="0">
        <dgm:presLayoutVars>
          <dgm:chMax val="5"/>
          <dgm:dir/>
          <dgm:animLvl val="ctr"/>
          <dgm:resizeHandles val="exact"/>
        </dgm:presLayoutVars>
      </dgm:prSet>
      <dgm:spPr/>
    </dgm:pt>
    <dgm:pt modelId="{CC1CEA46-EE39-4289-A31B-912975B4349C}" type="pres">
      <dgm:prSet presAssocID="{983ABED4-5D5D-4676-9BDA-CA33B1AC8214}" presName="cycle" presStyleCnt="0"/>
      <dgm:spPr/>
    </dgm:pt>
    <dgm:pt modelId="{8D0FCB97-79BC-4CDF-8F00-C3864B732165}" type="pres">
      <dgm:prSet presAssocID="{983ABED4-5D5D-4676-9BDA-CA33B1AC8214}" presName="centerShape" presStyleCnt="0"/>
      <dgm:spPr/>
    </dgm:pt>
    <dgm:pt modelId="{BDC232A6-886D-48B8-90EA-AAC7D68BED1F}" type="pres">
      <dgm:prSet presAssocID="{983ABED4-5D5D-4676-9BDA-CA33B1AC8214}" presName="connSite" presStyleLbl="node1" presStyleIdx="0" presStyleCnt="4"/>
      <dgm:spPr/>
    </dgm:pt>
    <dgm:pt modelId="{C370485F-40B0-4A3D-A7EE-BC7FF8D28D0A}" type="pres">
      <dgm:prSet presAssocID="{983ABED4-5D5D-4676-9BDA-CA33B1AC8214}" presName="visible" presStyleLbl="node1" presStyleIdx="0" presStyleCnt="4" custLinFactNeighborX="-9919" custLinFactNeighborY="-2737"/>
      <dgm:spPr>
        <a:solidFill>
          <a:schemeClr val="accent1"/>
        </a:solidFill>
      </dgm:spPr>
    </dgm:pt>
    <dgm:pt modelId="{AAD4DD3B-669D-4FE4-96AA-A71C3A3F761B}" type="pres">
      <dgm:prSet presAssocID="{34ED09A1-E034-44D8-BD32-E8AE66FBCE6D}" presName="Name25" presStyleLbl="parChTrans1D1" presStyleIdx="0" presStyleCnt="3"/>
      <dgm:spPr/>
    </dgm:pt>
    <dgm:pt modelId="{48076926-B4ED-4ABA-92FF-EE2EA01EEA68}" type="pres">
      <dgm:prSet presAssocID="{8465FD97-9950-4264-B68A-AA9F92E78304}" presName="node" presStyleCnt="0"/>
      <dgm:spPr/>
    </dgm:pt>
    <dgm:pt modelId="{03E96028-7384-4B96-8B71-65F1AA55C4BE}" type="pres">
      <dgm:prSet presAssocID="{8465FD97-9950-4264-B68A-AA9F92E78304}" presName="parentNode" presStyleLbl="node1" presStyleIdx="1" presStyleCnt="4">
        <dgm:presLayoutVars>
          <dgm:chMax val="1"/>
          <dgm:bulletEnabled val="1"/>
        </dgm:presLayoutVars>
      </dgm:prSet>
      <dgm:spPr/>
    </dgm:pt>
    <dgm:pt modelId="{271AFD26-5460-490F-B6CE-E3708BE5F92F}" type="pres">
      <dgm:prSet presAssocID="{8465FD97-9950-4264-B68A-AA9F92E78304}" presName="childNode" presStyleLbl="revTx" presStyleIdx="0" presStyleCnt="3">
        <dgm:presLayoutVars>
          <dgm:bulletEnabled val="1"/>
        </dgm:presLayoutVars>
      </dgm:prSet>
      <dgm:spPr/>
    </dgm:pt>
    <dgm:pt modelId="{1B59FB4C-1CE8-4E2A-AAFB-2AAAF5C46962}" type="pres">
      <dgm:prSet presAssocID="{48182068-B9BA-47A1-9446-E126FDE7E207}" presName="Name25" presStyleLbl="parChTrans1D1" presStyleIdx="1" presStyleCnt="3"/>
      <dgm:spPr/>
    </dgm:pt>
    <dgm:pt modelId="{6404D8DB-A225-4CD7-90FC-5381A0764C7A}" type="pres">
      <dgm:prSet presAssocID="{343A6C5F-FD67-4DA7-AF00-E964E549D9A5}" presName="node" presStyleCnt="0"/>
      <dgm:spPr/>
    </dgm:pt>
    <dgm:pt modelId="{F454DC1F-83A1-4B51-95EA-17A5E02C45A5}" type="pres">
      <dgm:prSet presAssocID="{343A6C5F-FD67-4DA7-AF00-E964E549D9A5}" presName="parentNode" presStyleLbl="node1" presStyleIdx="2" presStyleCnt="4">
        <dgm:presLayoutVars>
          <dgm:chMax val="1"/>
          <dgm:bulletEnabled val="1"/>
        </dgm:presLayoutVars>
      </dgm:prSet>
      <dgm:spPr/>
    </dgm:pt>
    <dgm:pt modelId="{FF028781-A6DF-407F-8C6E-629900A80D6C}" type="pres">
      <dgm:prSet presAssocID="{343A6C5F-FD67-4DA7-AF00-E964E549D9A5}" presName="childNode" presStyleLbl="revTx" presStyleIdx="1" presStyleCnt="3">
        <dgm:presLayoutVars>
          <dgm:bulletEnabled val="1"/>
        </dgm:presLayoutVars>
      </dgm:prSet>
      <dgm:spPr/>
    </dgm:pt>
    <dgm:pt modelId="{C3702441-A3AA-41E6-A48C-0F1E678F601B}" type="pres">
      <dgm:prSet presAssocID="{847A2807-7476-4844-BF1B-BA2C3E660D1F}" presName="Name25" presStyleLbl="parChTrans1D1" presStyleIdx="2" presStyleCnt="3"/>
      <dgm:spPr/>
    </dgm:pt>
    <dgm:pt modelId="{5647E888-61D7-40C6-8829-9A48A1C8FA33}" type="pres">
      <dgm:prSet presAssocID="{E3019467-1E94-4926-A9E1-1A3A41467818}" presName="node" presStyleCnt="0"/>
      <dgm:spPr/>
    </dgm:pt>
    <dgm:pt modelId="{B354ADC7-A7EA-4BB1-9DD1-9145627398E1}" type="pres">
      <dgm:prSet presAssocID="{E3019467-1E94-4926-A9E1-1A3A41467818}" presName="parentNode" presStyleLbl="node1" presStyleIdx="3" presStyleCnt="4">
        <dgm:presLayoutVars>
          <dgm:chMax val="1"/>
          <dgm:bulletEnabled val="1"/>
        </dgm:presLayoutVars>
      </dgm:prSet>
      <dgm:spPr/>
    </dgm:pt>
    <dgm:pt modelId="{68877533-858D-4472-8E6B-2C6B5E6D1196}" type="pres">
      <dgm:prSet presAssocID="{E3019467-1E94-4926-A9E1-1A3A41467818}" presName="childNode" presStyleLbl="revTx" presStyleIdx="2" presStyleCnt="3">
        <dgm:presLayoutVars>
          <dgm:bulletEnabled val="1"/>
        </dgm:presLayoutVars>
      </dgm:prSet>
      <dgm:spPr/>
    </dgm:pt>
  </dgm:ptLst>
  <dgm:cxnLst>
    <dgm:cxn modelId="{DA42F503-1F79-487B-B83C-C1CF571E334D}" srcId="{8465FD97-9950-4264-B68A-AA9F92E78304}" destId="{D7AB1E3F-93DC-4D28-AFE3-A6003A3F87D2}" srcOrd="0" destOrd="0" parTransId="{2DC45249-9A47-480E-9372-41E0D8170A9C}" sibTransId="{9778B7CF-564D-4485-A835-AA27388EFEF9}"/>
    <dgm:cxn modelId="{5DD26519-DF98-4E52-87A4-5029D4F3640C}" type="presOf" srcId="{9B87E81F-3E8D-4E9B-B49A-1E7DA05D9500}" destId="{271AFD26-5460-490F-B6CE-E3708BE5F92F}" srcOrd="0" destOrd="5" presId="urn:microsoft.com/office/officeart/2005/8/layout/radial2"/>
    <dgm:cxn modelId="{4A3BFF1F-ECE8-4208-9B8D-1899B72E8B76}" type="presOf" srcId="{C7BB3C3A-C3EA-4D81-A4E0-9DE3C52261EF}" destId="{FF028781-A6DF-407F-8C6E-629900A80D6C}" srcOrd="0" destOrd="2" presId="urn:microsoft.com/office/officeart/2005/8/layout/radial2"/>
    <dgm:cxn modelId="{0FEA8020-E59B-46D2-920F-C24C68211AF2}" srcId="{983ABED4-5D5D-4676-9BDA-CA33B1AC8214}" destId="{8465FD97-9950-4264-B68A-AA9F92E78304}" srcOrd="0" destOrd="0" parTransId="{34ED09A1-E034-44D8-BD32-E8AE66FBCE6D}" sibTransId="{F9F41D4B-4482-4574-AD55-5001F3B61559}"/>
    <dgm:cxn modelId="{E20C732F-DEB6-49C5-9707-5B96163E7F2D}" srcId="{8465FD97-9950-4264-B68A-AA9F92E78304}" destId="{93304922-A525-4D40-A26F-DCF799C7DFBD}" srcOrd="1" destOrd="0" parTransId="{9EFB58D5-1C37-4AA5-883A-7B40C6629266}" sibTransId="{982ADA09-66AA-43C7-AC20-2999015A3768}"/>
    <dgm:cxn modelId="{B4BDE432-C37B-47A9-9BF5-62A17850DFDB}" type="presOf" srcId="{48182068-B9BA-47A1-9446-E126FDE7E207}" destId="{1B59FB4C-1CE8-4E2A-AAFB-2AAAF5C46962}" srcOrd="0" destOrd="0" presId="urn:microsoft.com/office/officeart/2005/8/layout/radial2"/>
    <dgm:cxn modelId="{E3377435-04E5-4363-BB60-280C39EB90D6}" type="presOf" srcId="{0197CAA8-E2A5-4EEB-A730-92BD93888D05}" destId="{68877533-858D-4472-8E6B-2C6B5E6D1196}" srcOrd="0" destOrd="2" presId="urn:microsoft.com/office/officeart/2005/8/layout/radial2"/>
    <dgm:cxn modelId="{FFFA8338-898C-4279-B123-6CE3E627286C}" type="presOf" srcId="{34ED09A1-E034-44D8-BD32-E8AE66FBCE6D}" destId="{AAD4DD3B-669D-4FE4-96AA-A71C3A3F761B}" srcOrd="0" destOrd="0" presId="urn:microsoft.com/office/officeart/2005/8/layout/radial2"/>
    <dgm:cxn modelId="{42211B41-1181-49DD-8606-3E009AF13788}" srcId="{E3019467-1E94-4926-A9E1-1A3A41467818}" destId="{0197CAA8-E2A5-4EEB-A730-92BD93888D05}" srcOrd="2" destOrd="0" parTransId="{4CADCE8E-EB89-4588-B835-A651E4D70B8D}" sibTransId="{76856F15-AC14-4595-BFAF-6E5AB7647C4A}"/>
    <dgm:cxn modelId="{ABC53A44-FAE5-4A12-A1CD-051398BA65F0}" type="presOf" srcId="{149D2D7D-7502-4437-A5AA-8BC0584A0B0E}" destId="{271AFD26-5460-490F-B6CE-E3708BE5F92F}" srcOrd="0" destOrd="3" presId="urn:microsoft.com/office/officeart/2005/8/layout/radial2"/>
    <dgm:cxn modelId="{C983AC44-E978-462F-8370-AD266A1847B4}" type="presOf" srcId="{6AA1F17C-585C-4FFB-977F-22C512CB8653}" destId="{FF028781-A6DF-407F-8C6E-629900A80D6C}" srcOrd="0" destOrd="0" presId="urn:microsoft.com/office/officeart/2005/8/layout/radial2"/>
    <dgm:cxn modelId="{9B64FB64-E56C-4C39-88D0-DCBEC2989E4A}" type="presOf" srcId="{343A6C5F-FD67-4DA7-AF00-E964E549D9A5}" destId="{F454DC1F-83A1-4B51-95EA-17A5E02C45A5}" srcOrd="0" destOrd="0" presId="urn:microsoft.com/office/officeart/2005/8/layout/radial2"/>
    <dgm:cxn modelId="{27BC9766-EB7E-4EB5-9474-23AE82A3AFEA}" type="presOf" srcId="{2242E33F-045A-454C-B2B0-F5DC9DC25499}" destId="{68877533-858D-4472-8E6B-2C6B5E6D1196}" srcOrd="0" destOrd="0" presId="urn:microsoft.com/office/officeart/2005/8/layout/radial2"/>
    <dgm:cxn modelId="{A7AE3447-7426-48EF-9F84-015AEC0D83FB}" srcId="{8465FD97-9950-4264-B68A-AA9F92E78304}" destId="{C2C74C63-D90C-4641-899E-9F535ACFD547}" srcOrd="2" destOrd="0" parTransId="{76103D3D-0F4B-4A67-9531-5005FE622A5D}" sibTransId="{2500EF65-FDE0-4B01-9DAF-7E68C6792149}"/>
    <dgm:cxn modelId="{59AB556D-0DAF-48DF-8EFA-BF71F136D876}" srcId="{343A6C5F-FD67-4DA7-AF00-E964E549D9A5}" destId="{A9657552-526F-4A8C-89EC-767083B4DC41}" srcOrd="3" destOrd="0" parTransId="{346F6666-7FFD-4F68-A693-D73B20040519}" sibTransId="{0E32AF18-5DB7-4C0D-B309-60FBA7F102E3}"/>
    <dgm:cxn modelId="{4A541256-D65D-4D45-B52B-9ED0ADFC0242}" type="presOf" srcId="{498FB0E8-6C23-44D3-8CD4-FF9B9E61E0A7}" destId="{271AFD26-5460-490F-B6CE-E3708BE5F92F}" srcOrd="0" destOrd="4" presId="urn:microsoft.com/office/officeart/2005/8/layout/radial2"/>
    <dgm:cxn modelId="{DC899F76-AE25-43A7-B186-03FB30687235}" type="presOf" srcId="{BFE69117-063A-453B-863D-400742B1F75A}" destId="{FF028781-A6DF-407F-8C6E-629900A80D6C}" srcOrd="0" destOrd="1" presId="urn:microsoft.com/office/officeart/2005/8/layout/radial2"/>
    <dgm:cxn modelId="{BD25B677-ABD3-42F8-BA01-D38660EC366E}" srcId="{E3019467-1E94-4926-A9E1-1A3A41467818}" destId="{DC4CA39E-F0A1-4ADE-AF1F-672D17681F82}" srcOrd="1" destOrd="0" parTransId="{203F8DFA-2AD4-4E66-965F-A3C81192E5BE}" sibTransId="{9D6ABCB9-9BBA-4BDC-A2B3-B8BB35699CB4}"/>
    <dgm:cxn modelId="{2F113F78-9359-4D9B-9FD6-67BD8CB17EF7}" type="presOf" srcId="{8465FD97-9950-4264-B68A-AA9F92E78304}" destId="{03E96028-7384-4B96-8B71-65F1AA55C4BE}" srcOrd="0" destOrd="0" presId="urn:microsoft.com/office/officeart/2005/8/layout/radial2"/>
    <dgm:cxn modelId="{9B06A285-356C-4986-9822-D88488481E11}" srcId="{343A6C5F-FD67-4DA7-AF00-E964E549D9A5}" destId="{C7BB3C3A-C3EA-4D81-A4E0-9DE3C52261EF}" srcOrd="2" destOrd="0" parTransId="{B8A85256-29E0-4B67-A9CC-C1709CD6F099}" sibTransId="{D0771546-0B71-44DD-B82F-453BF8B469A2}"/>
    <dgm:cxn modelId="{DDB31591-949A-4717-85E1-EE84D4363212}" type="presOf" srcId="{E3019467-1E94-4926-A9E1-1A3A41467818}" destId="{B354ADC7-A7EA-4BB1-9DD1-9145627398E1}" srcOrd="0" destOrd="0" presId="urn:microsoft.com/office/officeart/2005/8/layout/radial2"/>
    <dgm:cxn modelId="{ED75C79D-1F11-467B-838F-3844B35977A7}" srcId="{8465FD97-9950-4264-B68A-AA9F92E78304}" destId="{149D2D7D-7502-4437-A5AA-8BC0584A0B0E}" srcOrd="3" destOrd="0" parTransId="{575D4084-8A1A-4177-A2AD-1CB32FBA5435}" sibTransId="{4BD4EC09-68FD-4880-9192-849AB1DE1B25}"/>
    <dgm:cxn modelId="{5F45BC9F-1C3C-4344-95EC-A7A3CAAEE44A}" srcId="{343A6C5F-FD67-4DA7-AF00-E964E549D9A5}" destId="{BFE69117-063A-453B-863D-400742B1F75A}" srcOrd="1" destOrd="0" parTransId="{093D9BC9-ED51-4E03-B4BF-E8938ECBB519}" sibTransId="{7B211279-C509-40A3-8C7C-355EA7867C28}"/>
    <dgm:cxn modelId="{89BD4CA3-BEFC-476C-93BB-D7C15A5197FC}" type="presOf" srcId="{C2C74C63-D90C-4641-899E-9F535ACFD547}" destId="{271AFD26-5460-490F-B6CE-E3708BE5F92F}" srcOrd="0" destOrd="2" presId="urn:microsoft.com/office/officeart/2005/8/layout/radial2"/>
    <dgm:cxn modelId="{5CD665AF-FC73-4465-BA90-5402BE00AB22}" type="presOf" srcId="{10E59562-3484-4E13-A408-372CA4501124}" destId="{68877533-858D-4472-8E6B-2C6B5E6D1196}" srcOrd="0" destOrd="3" presId="urn:microsoft.com/office/officeart/2005/8/layout/radial2"/>
    <dgm:cxn modelId="{E4BC91B9-EE41-48DE-BF56-CCC2CD14DD47}" srcId="{983ABED4-5D5D-4676-9BDA-CA33B1AC8214}" destId="{E3019467-1E94-4926-A9E1-1A3A41467818}" srcOrd="2" destOrd="0" parTransId="{847A2807-7476-4844-BF1B-BA2C3E660D1F}" sibTransId="{FF9D9A67-633B-4A80-BFB4-731B757CFAAF}"/>
    <dgm:cxn modelId="{D0A283C6-1BA7-43C3-8622-742A2A47273C}" srcId="{E3019467-1E94-4926-A9E1-1A3A41467818}" destId="{10E59562-3484-4E13-A408-372CA4501124}" srcOrd="3" destOrd="0" parTransId="{A7579E33-3FC7-4100-B38A-7633402EBF47}" sibTransId="{4B6D974E-F15B-4DB5-9558-97333B15AF95}"/>
    <dgm:cxn modelId="{8CCD6EC7-1229-489D-9152-D86BB6258FD8}" type="presOf" srcId="{983ABED4-5D5D-4676-9BDA-CA33B1AC8214}" destId="{9BA71EF6-3A89-4DD0-AEAC-CC3019D196AA}" srcOrd="0" destOrd="0" presId="urn:microsoft.com/office/officeart/2005/8/layout/radial2"/>
    <dgm:cxn modelId="{9888D2C8-9986-453C-8F30-F7EE13ECF75B}" srcId="{8465FD97-9950-4264-B68A-AA9F92E78304}" destId="{498FB0E8-6C23-44D3-8CD4-FF9B9E61E0A7}" srcOrd="4" destOrd="0" parTransId="{1BB05BF5-7B51-4260-8717-BE2D6F7DBB34}" sibTransId="{611B57B5-5C30-4A35-B2F0-C6B59F0A87DF}"/>
    <dgm:cxn modelId="{5C4A87CA-FD8A-4A2C-A4FE-56C11C5941E0}" type="presOf" srcId="{93304922-A525-4D40-A26F-DCF799C7DFBD}" destId="{271AFD26-5460-490F-B6CE-E3708BE5F92F}" srcOrd="0" destOrd="1" presId="urn:microsoft.com/office/officeart/2005/8/layout/radial2"/>
    <dgm:cxn modelId="{03CEE7CC-0DD7-4837-8A3B-DE930197BE0C}" type="presOf" srcId="{A9657552-526F-4A8C-89EC-767083B4DC41}" destId="{FF028781-A6DF-407F-8C6E-629900A80D6C}" srcOrd="0" destOrd="3" presId="urn:microsoft.com/office/officeart/2005/8/layout/radial2"/>
    <dgm:cxn modelId="{6246DED4-40F4-4557-87D2-5A468DC9A88C}" type="presOf" srcId="{DC4CA39E-F0A1-4ADE-AF1F-672D17681F82}" destId="{68877533-858D-4472-8E6B-2C6B5E6D1196}" srcOrd="0" destOrd="1" presId="urn:microsoft.com/office/officeart/2005/8/layout/radial2"/>
    <dgm:cxn modelId="{425044DC-AA0C-4BC6-8B4A-C4B68606B009}" srcId="{983ABED4-5D5D-4676-9BDA-CA33B1AC8214}" destId="{343A6C5F-FD67-4DA7-AF00-E964E549D9A5}" srcOrd="1" destOrd="0" parTransId="{48182068-B9BA-47A1-9446-E126FDE7E207}" sibTransId="{225BFFBE-9300-468C-8295-22D85AB1147F}"/>
    <dgm:cxn modelId="{8F0721EE-C999-458E-960F-E7FFA67B0CA8}" srcId="{343A6C5F-FD67-4DA7-AF00-E964E549D9A5}" destId="{6AA1F17C-585C-4FFB-977F-22C512CB8653}" srcOrd="0" destOrd="0" parTransId="{D6BA229A-ABE9-468A-9B48-F3A9B0710DE8}" sibTransId="{9DA84442-35EA-4211-9DC9-C6A058BBE7A1}"/>
    <dgm:cxn modelId="{8F0869EF-70ED-4B59-A551-3342493DBD48}" type="presOf" srcId="{847A2807-7476-4844-BF1B-BA2C3E660D1F}" destId="{C3702441-A3AA-41E6-A48C-0F1E678F601B}" srcOrd="0" destOrd="0" presId="urn:microsoft.com/office/officeart/2005/8/layout/radial2"/>
    <dgm:cxn modelId="{ADFF3DF3-2C0B-4404-B24C-D51614401DEB}" type="presOf" srcId="{D7AB1E3F-93DC-4D28-AFE3-A6003A3F87D2}" destId="{271AFD26-5460-490F-B6CE-E3708BE5F92F}" srcOrd="0" destOrd="0" presId="urn:microsoft.com/office/officeart/2005/8/layout/radial2"/>
    <dgm:cxn modelId="{CCE37AF9-8AD6-49AA-AC6A-87A690BD8ADF}" srcId="{E3019467-1E94-4926-A9E1-1A3A41467818}" destId="{2242E33F-045A-454C-B2B0-F5DC9DC25499}" srcOrd="0" destOrd="0" parTransId="{7893F271-4368-48E8-95F8-B9970CA61567}" sibTransId="{B58F2615-91C4-4DEA-A873-5296AAA1DF48}"/>
    <dgm:cxn modelId="{29F622FC-A4DF-4E09-91D7-D132A81703CF}" srcId="{8465FD97-9950-4264-B68A-AA9F92E78304}" destId="{9B87E81F-3E8D-4E9B-B49A-1E7DA05D9500}" srcOrd="5" destOrd="0" parTransId="{36166140-C58B-4ADC-BC9B-587D061542B6}" sibTransId="{B39BC7E8-4667-41D5-9AA1-C59CB0A2D8B6}"/>
    <dgm:cxn modelId="{110D0A45-7531-4A83-B9A6-36C5E24E53BF}" type="presParOf" srcId="{9BA71EF6-3A89-4DD0-AEAC-CC3019D196AA}" destId="{CC1CEA46-EE39-4289-A31B-912975B4349C}" srcOrd="0" destOrd="0" presId="urn:microsoft.com/office/officeart/2005/8/layout/radial2"/>
    <dgm:cxn modelId="{E56E0EE5-9510-4A85-9494-B68CB0ECE4AA}" type="presParOf" srcId="{CC1CEA46-EE39-4289-A31B-912975B4349C}" destId="{8D0FCB97-79BC-4CDF-8F00-C3864B732165}" srcOrd="0" destOrd="0" presId="urn:microsoft.com/office/officeart/2005/8/layout/radial2"/>
    <dgm:cxn modelId="{AFA441C6-1CFC-4A9D-8D73-59F043A01254}" type="presParOf" srcId="{8D0FCB97-79BC-4CDF-8F00-C3864B732165}" destId="{BDC232A6-886D-48B8-90EA-AAC7D68BED1F}" srcOrd="0" destOrd="0" presId="urn:microsoft.com/office/officeart/2005/8/layout/radial2"/>
    <dgm:cxn modelId="{99FBEE5D-B105-4DEB-9DAF-4AECE1058DAE}" type="presParOf" srcId="{8D0FCB97-79BC-4CDF-8F00-C3864B732165}" destId="{C370485F-40B0-4A3D-A7EE-BC7FF8D28D0A}" srcOrd="1" destOrd="0" presId="urn:microsoft.com/office/officeart/2005/8/layout/radial2"/>
    <dgm:cxn modelId="{D1447F02-0C71-4F26-8927-75BE92BF7DC4}" type="presParOf" srcId="{CC1CEA46-EE39-4289-A31B-912975B4349C}" destId="{AAD4DD3B-669D-4FE4-96AA-A71C3A3F761B}" srcOrd="1" destOrd="0" presId="urn:microsoft.com/office/officeart/2005/8/layout/radial2"/>
    <dgm:cxn modelId="{14BE0E0C-7227-44F9-854D-F92FF91514FD}" type="presParOf" srcId="{CC1CEA46-EE39-4289-A31B-912975B4349C}" destId="{48076926-B4ED-4ABA-92FF-EE2EA01EEA68}" srcOrd="2" destOrd="0" presId="urn:microsoft.com/office/officeart/2005/8/layout/radial2"/>
    <dgm:cxn modelId="{D50E0D72-1FE7-4C64-9106-15783845C495}" type="presParOf" srcId="{48076926-B4ED-4ABA-92FF-EE2EA01EEA68}" destId="{03E96028-7384-4B96-8B71-65F1AA55C4BE}" srcOrd="0" destOrd="0" presId="urn:microsoft.com/office/officeart/2005/8/layout/radial2"/>
    <dgm:cxn modelId="{204AF545-45E9-46C7-BAB0-AE53CBFC4A1F}" type="presParOf" srcId="{48076926-B4ED-4ABA-92FF-EE2EA01EEA68}" destId="{271AFD26-5460-490F-B6CE-E3708BE5F92F}" srcOrd="1" destOrd="0" presId="urn:microsoft.com/office/officeart/2005/8/layout/radial2"/>
    <dgm:cxn modelId="{25874CE2-3281-4AF4-8EE4-273160C4E588}" type="presParOf" srcId="{CC1CEA46-EE39-4289-A31B-912975B4349C}" destId="{1B59FB4C-1CE8-4E2A-AAFB-2AAAF5C46962}" srcOrd="3" destOrd="0" presId="urn:microsoft.com/office/officeart/2005/8/layout/radial2"/>
    <dgm:cxn modelId="{249C63F2-C6DA-49B7-BD20-13F95666E6A4}" type="presParOf" srcId="{CC1CEA46-EE39-4289-A31B-912975B4349C}" destId="{6404D8DB-A225-4CD7-90FC-5381A0764C7A}" srcOrd="4" destOrd="0" presId="urn:microsoft.com/office/officeart/2005/8/layout/radial2"/>
    <dgm:cxn modelId="{2C9B49AC-8E02-422D-B444-D1C9D5E3C7FE}" type="presParOf" srcId="{6404D8DB-A225-4CD7-90FC-5381A0764C7A}" destId="{F454DC1F-83A1-4B51-95EA-17A5E02C45A5}" srcOrd="0" destOrd="0" presId="urn:microsoft.com/office/officeart/2005/8/layout/radial2"/>
    <dgm:cxn modelId="{0C2D24CC-F5E5-4E06-AA98-045FB61254FD}" type="presParOf" srcId="{6404D8DB-A225-4CD7-90FC-5381A0764C7A}" destId="{FF028781-A6DF-407F-8C6E-629900A80D6C}" srcOrd="1" destOrd="0" presId="urn:microsoft.com/office/officeart/2005/8/layout/radial2"/>
    <dgm:cxn modelId="{CDE87A87-ADAD-433E-89F3-85BAF6677835}" type="presParOf" srcId="{CC1CEA46-EE39-4289-A31B-912975B4349C}" destId="{C3702441-A3AA-41E6-A48C-0F1E678F601B}" srcOrd="5" destOrd="0" presId="urn:microsoft.com/office/officeart/2005/8/layout/radial2"/>
    <dgm:cxn modelId="{65585BE3-CC83-4FA8-807C-B1A427E63309}" type="presParOf" srcId="{CC1CEA46-EE39-4289-A31B-912975B4349C}" destId="{5647E888-61D7-40C6-8829-9A48A1C8FA33}" srcOrd="6" destOrd="0" presId="urn:microsoft.com/office/officeart/2005/8/layout/radial2"/>
    <dgm:cxn modelId="{CB047384-D742-402F-91A0-0E5D1A5ABD96}" type="presParOf" srcId="{5647E888-61D7-40C6-8829-9A48A1C8FA33}" destId="{B354ADC7-A7EA-4BB1-9DD1-9145627398E1}" srcOrd="0" destOrd="0" presId="urn:microsoft.com/office/officeart/2005/8/layout/radial2"/>
    <dgm:cxn modelId="{0124BA55-5392-4AC9-B5A3-C28D70B2C37B}" type="presParOf" srcId="{5647E888-61D7-40C6-8829-9A48A1C8FA33}" destId="{68877533-858D-4472-8E6B-2C6B5E6D119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B5136A5-5DE3-4CDB-8582-AB501D806C2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GB"/>
        </a:p>
      </dgm:t>
    </dgm:pt>
    <dgm:pt modelId="{4A4CF116-12F2-457C-A0FB-874B2D10BECB}">
      <dgm:prSet phldrT="[Text]"/>
      <dgm:spPr/>
      <dgm:t>
        <a:bodyPr/>
        <a:lstStyle/>
        <a:p>
          <a:r>
            <a:rPr lang="it-IT" err="1"/>
            <a:t>Process</a:t>
          </a:r>
          <a:endParaRPr lang="en-GB"/>
        </a:p>
      </dgm:t>
    </dgm:pt>
    <dgm:pt modelId="{5E2F7330-BD50-4DE2-ADBF-BCC66DB2D292}" type="parTrans" cxnId="{33A3052A-B710-440F-BED4-A659C151FD36}">
      <dgm:prSet/>
      <dgm:spPr/>
      <dgm:t>
        <a:bodyPr/>
        <a:lstStyle/>
        <a:p>
          <a:endParaRPr lang="en-GB"/>
        </a:p>
      </dgm:t>
    </dgm:pt>
    <dgm:pt modelId="{0B3764CE-4922-4471-A880-D93ECFA23C39}" type="sibTrans" cxnId="{33A3052A-B710-440F-BED4-A659C151FD36}">
      <dgm:prSet/>
      <dgm:spPr/>
      <dgm:t>
        <a:bodyPr/>
        <a:lstStyle/>
        <a:p>
          <a:endParaRPr lang="en-GB"/>
        </a:p>
      </dgm:t>
    </dgm:pt>
    <dgm:pt modelId="{D0694EFB-0065-4F53-8CCF-334A41444BBF}">
      <dgm:prSet phldrT="[Text]"/>
      <dgm:spPr/>
      <dgm:t>
        <a:bodyPr/>
        <a:lstStyle/>
        <a:p>
          <a:r>
            <a:rPr lang="it-IT" err="1"/>
            <a:t>CMP+Mass</a:t>
          </a:r>
          <a:r>
            <a:rPr lang="it-IT"/>
            <a:t> </a:t>
          </a:r>
          <a:r>
            <a:rPr lang="it-IT" err="1"/>
            <a:t>Finishing</a:t>
          </a:r>
          <a:endParaRPr lang="en-GB"/>
        </a:p>
      </dgm:t>
    </dgm:pt>
    <dgm:pt modelId="{5DD5BD7D-7483-486D-B85F-15C94C347520}" type="parTrans" cxnId="{D2B9E778-CED2-488F-8560-813929B89C94}">
      <dgm:prSet/>
      <dgm:spPr/>
      <dgm:t>
        <a:bodyPr/>
        <a:lstStyle/>
        <a:p>
          <a:endParaRPr lang="en-GB"/>
        </a:p>
      </dgm:t>
    </dgm:pt>
    <dgm:pt modelId="{268FF44D-4A1B-4CDA-B8B7-F6EB61DD9921}" type="sibTrans" cxnId="{D2B9E778-CED2-488F-8560-813929B89C94}">
      <dgm:prSet/>
      <dgm:spPr/>
      <dgm:t>
        <a:bodyPr/>
        <a:lstStyle/>
        <a:p>
          <a:endParaRPr lang="en-GB"/>
        </a:p>
      </dgm:t>
    </dgm:pt>
    <dgm:pt modelId="{41A49E96-D483-48D9-B1EF-B9099ED8C61E}">
      <dgm:prSet phldrT="[Text]"/>
      <dgm:spPr/>
      <dgm:t>
        <a:bodyPr/>
        <a:lstStyle/>
        <a:p>
          <a:r>
            <a:rPr lang="it-IT"/>
            <a:t>PEP</a:t>
          </a:r>
          <a:endParaRPr lang="en-GB"/>
        </a:p>
      </dgm:t>
    </dgm:pt>
    <dgm:pt modelId="{829E18AA-D175-4A90-9EBF-D9D13AFE32B9}" type="parTrans" cxnId="{5AE8B2BA-D035-415C-B115-89E7286BB417}">
      <dgm:prSet/>
      <dgm:spPr/>
      <dgm:t>
        <a:bodyPr/>
        <a:lstStyle/>
        <a:p>
          <a:endParaRPr lang="en-GB"/>
        </a:p>
      </dgm:t>
    </dgm:pt>
    <dgm:pt modelId="{A6306092-DD01-4784-9ACC-5D1498B09F96}" type="sibTrans" cxnId="{5AE8B2BA-D035-415C-B115-89E7286BB417}">
      <dgm:prSet/>
      <dgm:spPr/>
      <dgm:t>
        <a:bodyPr/>
        <a:lstStyle/>
        <a:p>
          <a:endParaRPr lang="en-GB"/>
        </a:p>
      </dgm:t>
    </dgm:pt>
    <dgm:pt modelId="{81B406D6-C8C4-4ADC-85DD-62360B715C66}">
      <dgm:prSet phldrT="[Text]"/>
      <dgm:spPr/>
      <dgm:t>
        <a:bodyPr/>
        <a:lstStyle/>
        <a:p>
          <a:r>
            <a:rPr lang="it-IT"/>
            <a:t>Sa µm (Side)</a:t>
          </a:r>
          <a:endParaRPr lang="en-GB"/>
        </a:p>
      </dgm:t>
    </dgm:pt>
    <dgm:pt modelId="{907765AB-268C-4497-A4E4-12D09E0EE831}" type="parTrans" cxnId="{DADA53CB-16C9-4CDE-A4A9-8FBDE7A76D64}">
      <dgm:prSet/>
      <dgm:spPr/>
      <dgm:t>
        <a:bodyPr/>
        <a:lstStyle/>
        <a:p>
          <a:endParaRPr lang="en-GB"/>
        </a:p>
      </dgm:t>
    </dgm:pt>
    <dgm:pt modelId="{6FDA662D-BA8A-4BA9-BEB0-C9172EA110E5}" type="sibTrans" cxnId="{DADA53CB-16C9-4CDE-A4A9-8FBDE7A76D64}">
      <dgm:prSet/>
      <dgm:spPr/>
      <dgm:t>
        <a:bodyPr/>
        <a:lstStyle/>
        <a:p>
          <a:endParaRPr lang="en-GB"/>
        </a:p>
      </dgm:t>
    </dgm:pt>
    <dgm:pt modelId="{AB699811-8734-4551-8831-2522423FC523}">
      <dgm:prSet phldrT="[Text]"/>
      <dgm:spPr/>
      <dgm:t>
        <a:bodyPr/>
        <a:lstStyle/>
        <a:p>
          <a:r>
            <a:rPr lang="it-IT"/>
            <a:t>0.76</a:t>
          </a:r>
          <a:endParaRPr lang="en-GB"/>
        </a:p>
      </dgm:t>
    </dgm:pt>
    <dgm:pt modelId="{CCDB5B34-7397-444E-9424-AF49E08AB710}" type="parTrans" cxnId="{F736B1B0-76FB-43E9-9DF1-C80F1040F4FD}">
      <dgm:prSet/>
      <dgm:spPr/>
      <dgm:t>
        <a:bodyPr/>
        <a:lstStyle/>
        <a:p>
          <a:endParaRPr lang="en-GB"/>
        </a:p>
      </dgm:t>
    </dgm:pt>
    <dgm:pt modelId="{5857B48D-8A50-494D-9A05-DC79695869FA}" type="sibTrans" cxnId="{F736B1B0-76FB-43E9-9DF1-C80F1040F4FD}">
      <dgm:prSet/>
      <dgm:spPr/>
      <dgm:t>
        <a:bodyPr/>
        <a:lstStyle/>
        <a:p>
          <a:endParaRPr lang="en-GB"/>
        </a:p>
      </dgm:t>
    </dgm:pt>
    <dgm:pt modelId="{D1FE6DEE-687E-460B-9BF3-DE7C7D32C94A}">
      <dgm:prSet phldrT="[Text]"/>
      <dgm:spPr/>
      <dgm:t>
        <a:bodyPr/>
        <a:lstStyle/>
        <a:p>
          <a:r>
            <a:rPr lang="it-IT"/>
            <a:t>0.70</a:t>
          </a:r>
          <a:endParaRPr lang="en-GB"/>
        </a:p>
      </dgm:t>
    </dgm:pt>
    <dgm:pt modelId="{AC2EB5B7-43C2-4608-B517-D65CA43D243B}" type="parTrans" cxnId="{EEBC82A5-BB51-4B7E-8439-8E60D8862395}">
      <dgm:prSet/>
      <dgm:spPr/>
      <dgm:t>
        <a:bodyPr/>
        <a:lstStyle/>
        <a:p>
          <a:endParaRPr lang="en-GB"/>
        </a:p>
      </dgm:t>
    </dgm:pt>
    <dgm:pt modelId="{EAAEABB7-3991-4566-B9BB-373EADCDA82B}" type="sibTrans" cxnId="{EEBC82A5-BB51-4B7E-8439-8E60D8862395}">
      <dgm:prSet/>
      <dgm:spPr/>
      <dgm:t>
        <a:bodyPr/>
        <a:lstStyle/>
        <a:p>
          <a:endParaRPr lang="en-GB"/>
        </a:p>
      </dgm:t>
    </dgm:pt>
    <dgm:pt modelId="{085DA993-07EA-430C-90FA-98CD2D40FC7E}">
      <dgm:prSet/>
      <dgm:spPr/>
      <dgm:t>
        <a:bodyPr/>
        <a:lstStyle/>
        <a:p>
          <a:r>
            <a:rPr lang="it-IT"/>
            <a:t>Time</a:t>
          </a:r>
          <a:endParaRPr lang="en-GB"/>
        </a:p>
      </dgm:t>
    </dgm:pt>
    <dgm:pt modelId="{92E5CB30-E8A7-48B5-BC6D-9CEAA4B7D487}" type="parTrans" cxnId="{3964BF9C-C8F2-4749-BCBA-3CB42ACD11B3}">
      <dgm:prSet/>
      <dgm:spPr/>
      <dgm:t>
        <a:bodyPr/>
        <a:lstStyle/>
        <a:p>
          <a:endParaRPr lang="en-GB"/>
        </a:p>
      </dgm:t>
    </dgm:pt>
    <dgm:pt modelId="{7399AA39-F0AF-4058-9FE0-AFF06CEA8F6E}" type="sibTrans" cxnId="{3964BF9C-C8F2-4749-BCBA-3CB42ACD11B3}">
      <dgm:prSet/>
      <dgm:spPr/>
      <dgm:t>
        <a:bodyPr/>
        <a:lstStyle/>
        <a:p>
          <a:endParaRPr lang="en-GB"/>
        </a:p>
      </dgm:t>
    </dgm:pt>
    <dgm:pt modelId="{574A1612-93C3-401D-8558-9C00E0D52677}">
      <dgm:prSet/>
      <dgm:spPr/>
      <dgm:t>
        <a:bodyPr/>
        <a:lstStyle/>
        <a:p>
          <a:r>
            <a:rPr lang="it-IT"/>
            <a:t>7 </a:t>
          </a:r>
          <a:r>
            <a:rPr lang="it-IT" err="1"/>
            <a:t>hrs</a:t>
          </a:r>
          <a:r>
            <a:rPr lang="it-IT"/>
            <a:t>.</a:t>
          </a:r>
          <a:endParaRPr lang="en-GB"/>
        </a:p>
      </dgm:t>
    </dgm:pt>
    <dgm:pt modelId="{6FD4FC94-E470-4061-9888-493512BA406F}" type="parTrans" cxnId="{90C1270C-2299-45AA-88D6-78405EC6F827}">
      <dgm:prSet/>
      <dgm:spPr/>
      <dgm:t>
        <a:bodyPr/>
        <a:lstStyle/>
        <a:p>
          <a:endParaRPr lang="en-GB"/>
        </a:p>
      </dgm:t>
    </dgm:pt>
    <dgm:pt modelId="{A645A268-CCF0-410F-AEB4-71AFA978A547}" type="sibTrans" cxnId="{90C1270C-2299-45AA-88D6-78405EC6F827}">
      <dgm:prSet/>
      <dgm:spPr/>
      <dgm:t>
        <a:bodyPr/>
        <a:lstStyle/>
        <a:p>
          <a:endParaRPr lang="en-GB"/>
        </a:p>
      </dgm:t>
    </dgm:pt>
    <dgm:pt modelId="{E3574677-5A60-4965-ABCA-EE0EF2A5296A}">
      <dgm:prSet/>
      <dgm:spPr/>
      <dgm:t>
        <a:bodyPr/>
        <a:lstStyle/>
        <a:p>
          <a:r>
            <a:rPr lang="it-IT"/>
            <a:t>63 min</a:t>
          </a:r>
          <a:endParaRPr lang="en-GB"/>
        </a:p>
      </dgm:t>
    </dgm:pt>
    <dgm:pt modelId="{04408F5B-9A1B-48F7-BC76-B3106B47A0C0}" type="parTrans" cxnId="{B4CD69C0-5E66-4170-8E39-DEB8F160A6DC}">
      <dgm:prSet/>
      <dgm:spPr/>
      <dgm:t>
        <a:bodyPr/>
        <a:lstStyle/>
        <a:p>
          <a:endParaRPr lang="en-GB"/>
        </a:p>
      </dgm:t>
    </dgm:pt>
    <dgm:pt modelId="{3F7F98EC-0422-4A32-A93A-E23CF263132A}" type="sibTrans" cxnId="{B4CD69C0-5E66-4170-8E39-DEB8F160A6DC}">
      <dgm:prSet/>
      <dgm:spPr/>
      <dgm:t>
        <a:bodyPr/>
        <a:lstStyle/>
        <a:p>
          <a:endParaRPr lang="en-GB"/>
        </a:p>
      </dgm:t>
    </dgm:pt>
    <dgm:pt modelId="{4FC201FC-9FD3-4042-835B-87D9AAB47461}">
      <dgm:prSet/>
      <dgm:spPr/>
      <dgm:t>
        <a:bodyPr/>
        <a:lstStyle/>
        <a:p>
          <a:r>
            <a:rPr lang="it-IT"/>
            <a:t>Sa µm (Top)</a:t>
          </a:r>
          <a:endParaRPr lang="en-GB"/>
        </a:p>
      </dgm:t>
    </dgm:pt>
    <dgm:pt modelId="{ED392BC4-E434-4940-A896-C0A34E7881D3}" type="parTrans" cxnId="{673C26DB-09BE-4850-856E-2FE226BD2471}">
      <dgm:prSet/>
      <dgm:spPr/>
      <dgm:t>
        <a:bodyPr/>
        <a:lstStyle/>
        <a:p>
          <a:endParaRPr lang="en-GB"/>
        </a:p>
      </dgm:t>
    </dgm:pt>
    <dgm:pt modelId="{D9B668F7-8299-41BA-AF71-CFDC4A03B173}" type="sibTrans" cxnId="{673C26DB-09BE-4850-856E-2FE226BD2471}">
      <dgm:prSet/>
      <dgm:spPr/>
      <dgm:t>
        <a:bodyPr/>
        <a:lstStyle/>
        <a:p>
          <a:endParaRPr lang="en-GB"/>
        </a:p>
      </dgm:t>
    </dgm:pt>
    <dgm:pt modelId="{9047AEB0-1FCB-4951-AA24-9D5754DBC63B}">
      <dgm:prSet/>
      <dgm:spPr/>
      <dgm:t>
        <a:bodyPr/>
        <a:lstStyle/>
        <a:p>
          <a:r>
            <a:rPr lang="it-IT"/>
            <a:t>0.71</a:t>
          </a:r>
          <a:endParaRPr lang="en-GB"/>
        </a:p>
      </dgm:t>
    </dgm:pt>
    <dgm:pt modelId="{35CC5F9A-EAB9-4F1D-832D-F410A5636A53}" type="parTrans" cxnId="{2E7A1752-86DC-4091-B0DB-88906C92943C}">
      <dgm:prSet/>
      <dgm:spPr/>
      <dgm:t>
        <a:bodyPr/>
        <a:lstStyle/>
        <a:p>
          <a:endParaRPr lang="en-GB"/>
        </a:p>
      </dgm:t>
    </dgm:pt>
    <dgm:pt modelId="{5014573C-A53B-4082-857C-B9C7F4BFF7A3}" type="sibTrans" cxnId="{2E7A1752-86DC-4091-B0DB-88906C92943C}">
      <dgm:prSet/>
      <dgm:spPr/>
      <dgm:t>
        <a:bodyPr/>
        <a:lstStyle/>
        <a:p>
          <a:endParaRPr lang="en-GB"/>
        </a:p>
      </dgm:t>
    </dgm:pt>
    <dgm:pt modelId="{8FBD8A3D-614A-46E6-AC76-643CD30947C9}">
      <dgm:prSet/>
      <dgm:spPr/>
      <dgm:t>
        <a:bodyPr/>
        <a:lstStyle/>
        <a:p>
          <a:r>
            <a:rPr lang="it-IT"/>
            <a:t>2.22</a:t>
          </a:r>
          <a:endParaRPr lang="en-GB"/>
        </a:p>
      </dgm:t>
    </dgm:pt>
    <dgm:pt modelId="{0EAEA7FE-0649-42B7-A7AC-F0C6B21B05A5}" type="parTrans" cxnId="{33365F6A-5244-41A9-8ADF-7A82850CE798}">
      <dgm:prSet/>
      <dgm:spPr/>
      <dgm:t>
        <a:bodyPr/>
        <a:lstStyle/>
        <a:p>
          <a:endParaRPr lang="en-GB"/>
        </a:p>
      </dgm:t>
    </dgm:pt>
    <dgm:pt modelId="{E06A0E9C-144D-4963-B5FB-E5CCB84FE141}" type="sibTrans" cxnId="{33365F6A-5244-41A9-8ADF-7A82850CE798}">
      <dgm:prSet/>
      <dgm:spPr/>
      <dgm:t>
        <a:bodyPr/>
        <a:lstStyle/>
        <a:p>
          <a:endParaRPr lang="en-GB"/>
        </a:p>
      </dgm:t>
    </dgm:pt>
    <dgm:pt modelId="{F34A522C-0F0B-4CB5-9FCE-CF2F01BEF703}" type="pres">
      <dgm:prSet presAssocID="{8B5136A5-5DE3-4CDB-8582-AB501D806C28}" presName="theList" presStyleCnt="0">
        <dgm:presLayoutVars>
          <dgm:dir/>
          <dgm:animLvl val="lvl"/>
          <dgm:resizeHandles val="exact"/>
        </dgm:presLayoutVars>
      </dgm:prSet>
      <dgm:spPr/>
    </dgm:pt>
    <dgm:pt modelId="{ED2C176A-DB1D-45E1-A502-FA07BF1D86C1}" type="pres">
      <dgm:prSet presAssocID="{4A4CF116-12F2-457C-A0FB-874B2D10BECB}" presName="compNode" presStyleCnt="0"/>
      <dgm:spPr/>
    </dgm:pt>
    <dgm:pt modelId="{A57DF7B7-27E4-4AAC-8878-376A3E269BB0}" type="pres">
      <dgm:prSet presAssocID="{4A4CF116-12F2-457C-A0FB-874B2D10BECB}" presName="aNode" presStyleLbl="bgShp" presStyleIdx="0" presStyleCnt="4"/>
      <dgm:spPr/>
    </dgm:pt>
    <dgm:pt modelId="{0F00DBC5-5B12-468D-9D03-EF0119255F5F}" type="pres">
      <dgm:prSet presAssocID="{4A4CF116-12F2-457C-A0FB-874B2D10BECB}" presName="textNode" presStyleLbl="bgShp" presStyleIdx="0" presStyleCnt="4"/>
      <dgm:spPr/>
    </dgm:pt>
    <dgm:pt modelId="{A496E15F-0499-4E36-BA99-7B4E535DCF1D}" type="pres">
      <dgm:prSet presAssocID="{4A4CF116-12F2-457C-A0FB-874B2D10BECB}" presName="compChildNode" presStyleCnt="0"/>
      <dgm:spPr/>
    </dgm:pt>
    <dgm:pt modelId="{532144E3-1CFA-4802-BFD7-6D46C01DFA2B}" type="pres">
      <dgm:prSet presAssocID="{4A4CF116-12F2-457C-A0FB-874B2D10BECB}" presName="theInnerList" presStyleCnt="0"/>
      <dgm:spPr/>
    </dgm:pt>
    <dgm:pt modelId="{4FE0E785-18AD-4CD1-9FFA-0C1A16344F41}" type="pres">
      <dgm:prSet presAssocID="{D0694EFB-0065-4F53-8CCF-334A41444BBF}" presName="childNode" presStyleLbl="node1" presStyleIdx="0" presStyleCnt="8">
        <dgm:presLayoutVars>
          <dgm:bulletEnabled val="1"/>
        </dgm:presLayoutVars>
      </dgm:prSet>
      <dgm:spPr/>
    </dgm:pt>
    <dgm:pt modelId="{6E52A3BA-6006-4D5D-ABB4-A9AA42088844}" type="pres">
      <dgm:prSet presAssocID="{D0694EFB-0065-4F53-8CCF-334A41444BBF}" presName="aSpace2" presStyleCnt="0"/>
      <dgm:spPr/>
    </dgm:pt>
    <dgm:pt modelId="{104594CF-A158-4266-BFF5-B837561B5F4B}" type="pres">
      <dgm:prSet presAssocID="{41A49E96-D483-48D9-B1EF-B9099ED8C61E}" presName="childNode" presStyleLbl="node1" presStyleIdx="1" presStyleCnt="8">
        <dgm:presLayoutVars>
          <dgm:bulletEnabled val="1"/>
        </dgm:presLayoutVars>
      </dgm:prSet>
      <dgm:spPr/>
    </dgm:pt>
    <dgm:pt modelId="{00EC507F-F074-4695-B39A-7B36626FAD8C}" type="pres">
      <dgm:prSet presAssocID="{4A4CF116-12F2-457C-A0FB-874B2D10BECB}" presName="aSpace" presStyleCnt="0"/>
      <dgm:spPr/>
    </dgm:pt>
    <dgm:pt modelId="{B400A259-43C3-4936-85A1-ABCE2865FDE0}" type="pres">
      <dgm:prSet presAssocID="{085DA993-07EA-430C-90FA-98CD2D40FC7E}" presName="compNode" presStyleCnt="0"/>
      <dgm:spPr/>
    </dgm:pt>
    <dgm:pt modelId="{032F7F28-6AD1-4F11-A478-49932E670921}" type="pres">
      <dgm:prSet presAssocID="{085DA993-07EA-430C-90FA-98CD2D40FC7E}" presName="aNode" presStyleLbl="bgShp" presStyleIdx="1" presStyleCnt="4"/>
      <dgm:spPr/>
    </dgm:pt>
    <dgm:pt modelId="{0602D1FA-CAEE-4CA7-A783-1D3D9448455B}" type="pres">
      <dgm:prSet presAssocID="{085DA993-07EA-430C-90FA-98CD2D40FC7E}" presName="textNode" presStyleLbl="bgShp" presStyleIdx="1" presStyleCnt="4"/>
      <dgm:spPr/>
    </dgm:pt>
    <dgm:pt modelId="{EDFCC8E4-451D-42E4-96CB-E1CF09F2C90A}" type="pres">
      <dgm:prSet presAssocID="{085DA993-07EA-430C-90FA-98CD2D40FC7E}" presName="compChildNode" presStyleCnt="0"/>
      <dgm:spPr/>
    </dgm:pt>
    <dgm:pt modelId="{9E1C9649-672F-40D3-B530-50B118894176}" type="pres">
      <dgm:prSet presAssocID="{085DA993-07EA-430C-90FA-98CD2D40FC7E}" presName="theInnerList" presStyleCnt="0"/>
      <dgm:spPr/>
    </dgm:pt>
    <dgm:pt modelId="{22081B18-A104-4068-AF71-A1C79E0891FD}" type="pres">
      <dgm:prSet presAssocID="{574A1612-93C3-401D-8558-9C00E0D52677}" presName="childNode" presStyleLbl="node1" presStyleIdx="2" presStyleCnt="8">
        <dgm:presLayoutVars>
          <dgm:bulletEnabled val="1"/>
        </dgm:presLayoutVars>
      </dgm:prSet>
      <dgm:spPr/>
    </dgm:pt>
    <dgm:pt modelId="{B8BB10D3-F612-4542-ADD6-3C7DB45B1511}" type="pres">
      <dgm:prSet presAssocID="{574A1612-93C3-401D-8558-9C00E0D52677}" presName="aSpace2" presStyleCnt="0"/>
      <dgm:spPr/>
    </dgm:pt>
    <dgm:pt modelId="{2849E22F-2961-416F-BFA8-28A013F41C75}" type="pres">
      <dgm:prSet presAssocID="{E3574677-5A60-4965-ABCA-EE0EF2A5296A}" presName="childNode" presStyleLbl="node1" presStyleIdx="3" presStyleCnt="8">
        <dgm:presLayoutVars>
          <dgm:bulletEnabled val="1"/>
        </dgm:presLayoutVars>
      </dgm:prSet>
      <dgm:spPr/>
    </dgm:pt>
    <dgm:pt modelId="{89ADA885-2CE2-4459-BD6A-FC4F9D2FD39E}" type="pres">
      <dgm:prSet presAssocID="{085DA993-07EA-430C-90FA-98CD2D40FC7E}" presName="aSpace" presStyleCnt="0"/>
      <dgm:spPr/>
    </dgm:pt>
    <dgm:pt modelId="{DBA21988-D8C9-4E68-99F7-8D37FF3FE82D}" type="pres">
      <dgm:prSet presAssocID="{81B406D6-C8C4-4ADC-85DD-62360B715C66}" presName="compNode" presStyleCnt="0"/>
      <dgm:spPr/>
    </dgm:pt>
    <dgm:pt modelId="{038D4B40-B9D3-4C0E-A5CE-BD274E556997}" type="pres">
      <dgm:prSet presAssocID="{81B406D6-C8C4-4ADC-85DD-62360B715C66}" presName="aNode" presStyleLbl="bgShp" presStyleIdx="2" presStyleCnt="4"/>
      <dgm:spPr/>
    </dgm:pt>
    <dgm:pt modelId="{86FA9285-0186-4DC7-BE8B-10DDE696410E}" type="pres">
      <dgm:prSet presAssocID="{81B406D6-C8C4-4ADC-85DD-62360B715C66}" presName="textNode" presStyleLbl="bgShp" presStyleIdx="2" presStyleCnt="4"/>
      <dgm:spPr/>
    </dgm:pt>
    <dgm:pt modelId="{7A521D2C-A784-45E2-AD00-920E90D9EA2D}" type="pres">
      <dgm:prSet presAssocID="{81B406D6-C8C4-4ADC-85DD-62360B715C66}" presName="compChildNode" presStyleCnt="0"/>
      <dgm:spPr/>
    </dgm:pt>
    <dgm:pt modelId="{99667647-494F-48A5-BB0F-D92A2A540386}" type="pres">
      <dgm:prSet presAssocID="{81B406D6-C8C4-4ADC-85DD-62360B715C66}" presName="theInnerList" presStyleCnt="0"/>
      <dgm:spPr/>
    </dgm:pt>
    <dgm:pt modelId="{AC8ED217-C64B-4F58-83B2-E12E464F5E83}" type="pres">
      <dgm:prSet presAssocID="{AB699811-8734-4551-8831-2522423FC523}" presName="childNode" presStyleLbl="node1" presStyleIdx="4" presStyleCnt="8">
        <dgm:presLayoutVars>
          <dgm:bulletEnabled val="1"/>
        </dgm:presLayoutVars>
      </dgm:prSet>
      <dgm:spPr/>
    </dgm:pt>
    <dgm:pt modelId="{1443702C-0788-4481-AD2D-8592D90471FE}" type="pres">
      <dgm:prSet presAssocID="{AB699811-8734-4551-8831-2522423FC523}" presName="aSpace2" presStyleCnt="0"/>
      <dgm:spPr/>
    </dgm:pt>
    <dgm:pt modelId="{BA783639-8F10-459E-B957-AAFE095A4F72}" type="pres">
      <dgm:prSet presAssocID="{D1FE6DEE-687E-460B-9BF3-DE7C7D32C94A}" presName="childNode" presStyleLbl="node1" presStyleIdx="5" presStyleCnt="8">
        <dgm:presLayoutVars>
          <dgm:bulletEnabled val="1"/>
        </dgm:presLayoutVars>
      </dgm:prSet>
      <dgm:spPr/>
    </dgm:pt>
    <dgm:pt modelId="{FC9075FB-3298-4DF5-BC15-7F773FFFCE4D}" type="pres">
      <dgm:prSet presAssocID="{81B406D6-C8C4-4ADC-85DD-62360B715C66}" presName="aSpace" presStyleCnt="0"/>
      <dgm:spPr/>
    </dgm:pt>
    <dgm:pt modelId="{9A3025AC-4A95-403F-B75A-B37964BFE1DF}" type="pres">
      <dgm:prSet presAssocID="{4FC201FC-9FD3-4042-835B-87D9AAB47461}" presName="compNode" presStyleCnt="0"/>
      <dgm:spPr/>
    </dgm:pt>
    <dgm:pt modelId="{4E269222-F3D4-4B0C-B768-74DA56C84123}" type="pres">
      <dgm:prSet presAssocID="{4FC201FC-9FD3-4042-835B-87D9AAB47461}" presName="aNode" presStyleLbl="bgShp" presStyleIdx="3" presStyleCnt="4"/>
      <dgm:spPr/>
    </dgm:pt>
    <dgm:pt modelId="{7C566581-DE46-4352-9A74-01ADC43FF705}" type="pres">
      <dgm:prSet presAssocID="{4FC201FC-9FD3-4042-835B-87D9AAB47461}" presName="textNode" presStyleLbl="bgShp" presStyleIdx="3" presStyleCnt="4"/>
      <dgm:spPr/>
    </dgm:pt>
    <dgm:pt modelId="{45FA863F-D80F-470F-92D1-C0C5930322F4}" type="pres">
      <dgm:prSet presAssocID="{4FC201FC-9FD3-4042-835B-87D9AAB47461}" presName="compChildNode" presStyleCnt="0"/>
      <dgm:spPr/>
    </dgm:pt>
    <dgm:pt modelId="{A0CC1365-13BC-47EA-9539-DDA9A54A6CB4}" type="pres">
      <dgm:prSet presAssocID="{4FC201FC-9FD3-4042-835B-87D9AAB47461}" presName="theInnerList" presStyleCnt="0"/>
      <dgm:spPr/>
    </dgm:pt>
    <dgm:pt modelId="{F2E8A24E-5E03-4D7A-A611-B91592174FD4}" type="pres">
      <dgm:prSet presAssocID="{8FBD8A3D-614A-46E6-AC76-643CD30947C9}" presName="childNode" presStyleLbl="node1" presStyleIdx="6" presStyleCnt="8">
        <dgm:presLayoutVars>
          <dgm:bulletEnabled val="1"/>
        </dgm:presLayoutVars>
      </dgm:prSet>
      <dgm:spPr/>
    </dgm:pt>
    <dgm:pt modelId="{4F998DE5-B1B0-4BCD-8D29-5521359D1DF6}" type="pres">
      <dgm:prSet presAssocID="{8FBD8A3D-614A-46E6-AC76-643CD30947C9}" presName="aSpace2" presStyleCnt="0"/>
      <dgm:spPr/>
    </dgm:pt>
    <dgm:pt modelId="{33EEF1D0-97B5-49EE-9F76-1D9CC010E8E8}" type="pres">
      <dgm:prSet presAssocID="{9047AEB0-1FCB-4951-AA24-9D5754DBC63B}" presName="childNode" presStyleLbl="node1" presStyleIdx="7" presStyleCnt="8">
        <dgm:presLayoutVars>
          <dgm:bulletEnabled val="1"/>
        </dgm:presLayoutVars>
      </dgm:prSet>
      <dgm:spPr/>
    </dgm:pt>
  </dgm:ptLst>
  <dgm:cxnLst>
    <dgm:cxn modelId="{F9D7A102-B71B-4DD1-BAF5-73D9F7D939C3}" type="presOf" srcId="{D0694EFB-0065-4F53-8CCF-334A41444BBF}" destId="{4FE0E785-18AD-4CD1-9FFA-0C1A16344F41}" srcOrd="0" destOrd="0" presId="urn:microsoft.com/office/officeart/2005/8/layout/lProcess2"/>
    <dgm:cxn modelId="{90C1270C-2299-45AA-88D6-78405EC6F827}" srcId="{085DA993-07EA-430C-90FA-98CD2D40FC7E}" destId="{574A1612-93C3-401D-8558-9C00E0D52677}" srcOrd="0" destOrd="0" parTransId="{6FD4FC94-E470-4061-9888-493512BA406F}" sibTransId="{A645A268-CCF0-410F-AEB4-71AFA978A547}"/>
    <dgm:cxn modelId="{5F31031A-9B20-407E-8503-C6A236FAAA97}" type="presOf" srcId="{AB699811-8734-4551-8831-2522423FC523}" destId="{AC8ED217-C64B-4F58-83B2-E12E464F5E83}" srcOrd="0" destOrd="0" presId="urn:microsoft.com/office/officeart/2005/8/layout/lProcess2"/>
    <dgm:cxn modelId="{33A3052A-B710-440F-BED4-A659C151FD36}" srcId="{8B5136A5-5DE3-4CDB-8582-AB501D806C28}" destId="{4A4CF116-12F2-457C-A0FB-874B2D10BECB}" srcOrd="0" destOrd="0" parTransId="{5E2F7330-BD50-4DE2-ADBF-BCC66DB2D292}" sibTransId="{0B3764CE-4922-4471-A880-D93ECFA23C39}"/>
    <dgm:cxn modelId="{84568537-E2FF-4D15-9972-773A8B3E0AE6}" type="presOf" srcId="{8B5136A5-5DE3-4CDB-8582-AB501D806C28}" destId="{F34A522C-0F0B-4CB5-9FCE-CF2F01BEF703}" srcOrd="0" destOrd="0" presId="urn:microsoft.com/office/officeart/2005/8/layout/lProcess2"/>
    <dgm:cxn modelId="{9022BF63-A691-4FBB-9503-F1FFF73A5DF0}" type="presOf" srcId="{D1FE6DEE-687E-460B-9BF3-DE7C7D32C94A}" destId="{BA783639-8F10-459E-B957-AAFE095A4F72}" srcOrd="0" destOrd="0" presId="urn:microsoft.com/office/officeart/2005/8/layout/lProcess2"/>
    <dgm:cxn modelId="{33365F6A-5244-41A9-8ADF-7A82850CE798}" srcId="{4FC201FC-9FD3-4042-835B-87D9AAB47461}" destId="{8FBD8A3D-614A-46E6-AC76-643CD30947C9}" srcOrd="0" destOrd="0" parTransId="{0EAEA7FE-0649-42B7-A7AC-F0C6B21B05A5}" sibTransId="{E06A0E9C-144D-4963-B5FB-E5CCB84FE141}"/>
    <dgm:cxn modelId="{384E666D-CD35-447F-BDC4-F819678B5C69}" type="presOf" srcId="{E3574677-5A60-4965-ABCA-EE0EF2A5296A}" destId="{2849E22F-2961-416F-BFA8-28A013F41C75}" srcOrd="0" destOrd="0" presId="urn:microsoft.com/office/officeart/2005/8/layout/lProcess2"/>
    <dgm:cxn modelId="{D5712070-CC4E-4D1E-BB94-5157BD395652}" type="presOf" srcId="{085DA993-07EA-430C-90FA-98CD2D40FC7E}" destId="{032F7F28-6AD1-4F11-A478-49932E670921}" srcOrd="0" destOrd="0" presId="urn:microsoft.com/office/officeart/2005/8/layout/lProcess2"/>
    <dgm:cxn modelId="{2E7A1752-86DC-4091-B0DB-88906C92943C}" srcId="{4FC201FC-9FD3-4042-835B-87D9AAB47461}" destId="{9047AEB0-1FCB-4951-AA24-9D5754DBC63B}" srcOrd="1" destOrd="0" parTransId="{35CC5F9A-EAB9-4F1D-832D-F410A5636A53}" sibTransId="{5014573C-A53B-4082-857C-B9C7F4BFF7A3}"/>
    <dgm:cxn modelId="{925C0156-6771-4E34-903C-16BA6809FA8D}" type="presOf" srcId="{4FC201FC-9FD3-4042-835B-87D9AAB47461}" destId="{7C566581-DE46-4352-9A74-01ADC43FF705}" srcOrd="1" destOrd="0" presId="urn:microsoft.com/office/officeart/2005/8/layout/lProcess2"/>
    <dgm:cxn modelId="{D2B9E778-CED2-488F-8560-813929B89C94}" srcId="{4A4CF116-12F2-457C-A0FB-874B2D10BECB}" destId="{D0694EFB-0065-4F53-8CCF-334A41444BBF}" srcOrd="0" destOrd="0" parTransId="{5DD5BD7D-7483-486D-B85F-15C94C347520}" sibTransId="{268FF44D-4A1B-4CDA-B8B7-F6EB61DD9921}"/>
    <dgm:cxn modelId="{5FB90E7C-3172-43CB-9788-5F2187BD2FEE}" type="presOf" srcId="{4A4CF116-12F2-457C-A0FB-874B2D10BECB}" destId="{A57DF7B7-27E4-4AAC-8878-376A3E269BB0}" srcOrd="0" destOrd="0" presId="urn:microsoft.com/office/officeart/2005/8/layout/lProcess2"/>
    <dgm:cxn modelId="{23432081-8151-46E6-A6E5-E429DC28B48F}" type="presOf" srcId="{085DA993-07EA-430C-90FA-98CD2D40FC7E}" destId="{0602D1FA-CAEE-4CA7-A783-1D3D9448455B}" srcOrd="1" destOrd="0" presId="urn:microsoft.com/office/officeart/2005/8/layout/lProcess2"/>
    <dgm:cxn modelId="{9313E286-4F82-429B-8BB5-D746B39CC5E3}" type="presOf" srcId="{41A49E96-D483-48D9-B1EF-B9099ED8C61E}" destId="{104594CF-A158-4266-BFF5-B837561B5F4B}" srcOrd="0" destOrd="0" presId="urn:microsoft.com/office/officeart/2005/8/layout/lProcess2"/>
    <dgm:cxn modelId="{DD8DEB8F-7105-40C7-B334-14C41DDE0284}" type="presOf" srcId="{4A4CF116-12F2-457C-A0FB-874B2D10BECB}" destId="{0F00DBC5-5B12-468D-9D03-EF0119255F5F}" srcOrd="1" destOrd="0" presId="urn:microsoft.com/office/officeart/2005/8/layout/lProcess2"/>
    <dgm:cxn modelId="{3964BF9C-C8F2-4749-BCBA-3CB42ACD11B3}" srcId="{8B5136A5-5DE3-4CDB-8582-AB501D806C28}" destId="{085DA993-07EA-430C-90FA-98CD2D40FC7E}" srcOrd="1" destOrd="0" parTransId="{92E5CB30-E8A7-48B5-BC6D-9CEAA4B7D487}" sibTransId="{7399AA39-F0AF-4058-9FE0-AFF06CEA8F6E}"/>
    <dgm:cxn modelId="{EEBC82A5-BB51-4B7E-8439-8E60D8862395}" srcId="{81B406D6-C8C4-4ADC-85DD-62360B715C66}" destId="{D1FE6DEE-687E-460B-9BF3-DE7C7D32C94A}" srcOrd="1" destOrd="0" parTransId="{AC2EB5B7-43C2-4608-B517-D65CA43D243B}" sibTransId="{EAAEABB7-3991-4566-B9BB-373EADCDA82B}"/>
    <dgm:cxn modelId="{2B8874AB-16AD-4C08-ADAC-FCDA04262415}" type="presOf" srcId="{8FBD8A3D-614A-46E6-AC76-643CD30947C9}" destId="{F2E8A24E-5E03-4D7A-A611-B91592174FD4}" srcOrd="0" destOrd="0" presId="urn:microsoft.com/office/officeart/2005/8/layout/lProcess2"/>
    <dgm:cxn modelId="{1F61EDAB-168F-4152-BC48-8843872DC03F}" type="presOf" srcId="{4FC201FC-9FD3-4042-835B-87D9AAB47461}" destId="{4E269222-F3D4-4B0C-B768-74DA56C84123}" srcOrd="0" destOrd="0" presId="urn:microsoft.com/office/officeart/2005/8/layout/lProcess2"/>
    <dgm:cxn modelId="{F736B1B0-76FB-43E9-9DF1-C80F1040F4FD}" srcId="{81B406D6-C8C4-4ADC-85DD-62360B715C66}" destId="{AB699811-8734-4551-8831-2522423FC523}" srcOrd="0" destOrd="0" parTransId="{CCDB5B34-7397-444E-9424-AF49E08AB710}" sibTransId="{5857B48D-8A50-494D-9A05-DC79695869FA}"/>
    <dgm:cxn modelId="{5AE8B2BA-D035-415C-B115-89E7286BB417}" srcId="{4A4CF116-12F2-457C-A0FB-874B2D10BECB}" destId="{41A49E96-D483-48D9-B1EF-B9099ED8C61E}" srcOrd="1" destOrd="0" parTransId="{829E18AA-D175-4A90-9EBF-D9D13AFE32B9}" sibTransId="{A6306092-DD01-4784-9ACC-5D1498B09F96}"/>
    <dgm:cxn modelId="{CF7D5BC0-CB6A-490E-99F2-C508D2501081}" type="presOf" srcId="{9047AEB0-1FCB-4951-AA24-9D5754DBC63B}" destId="{33EEF1D0-97B5-49EE-9F76-1D9CC010E8E8}" srcOrd="0" destOrd="0" presId="urn:microsoft.com/office/officeart/2005/8/layout/lProcess2"/>
    <dgm:cxn modelId="{B4CD69C0-5E66-4170-8E39-DEB8F160A6DC}" srcId="{085DA993-07EA-430C-90FA-98CD2D40FC7E}" destId="{E3574677-5A60-4965-ABCA-EE0EF2A5296A}" srcOrd="1" destOrd="0" parTransId="{04408F5B-9A1B-48F7-BC76-B3106B47A0C0}" sibTransId="{3F7F98EC-0422-4A32-A93A-E23CF263132A}"/>
    <dgm:cxn modelId="{D6015CC2-A4D4-4EF3-A522-B7EC63F0044F}" type="presOf" srcId="{81B406D6-C8C4-4ADC-85DD-62360B715C66}" destId="{038D4B40-B9D3-4C0E-A5CE-BD274E556997}" srcOrd="0" destOrd="0" presId="urn:microsoft.com/office/officeart/2005/8/layout/lProcess2"/>
    <dgm:cxn modelId="{DADA53CB-16C9-4CDE-A4A9-8FBDE7A76D64}" srcId="{8B5136A5-5DE3-4CDB-8582-AB501D806C28}" destId="{81B406D6-C8C4-4ADC-85DD-62360B715C66}" srcOrd="2" destOrd="0" parTransId="{907765AB-268C-4497-A4E4-12D09E0EE831}" sibTransId="{6FDA662D-BA8A-4BA9-BEB0-C9172EA110E5}"/>
    <dgm:cxn modelId="{673C26DB-09BE-4850-856E-2FE226BD2471}" srcId="{8B5136A5-5DE3-4CDB-8582-AB501D806C28}" destId="{4FC201FC-9FD3-4042-835B-87D9AAB47461}" srcOrd="3" destOrd="0" parTransId="{ED392BC4-E434-4940-A896-C0A34E7881D3}" sibTransId="{D9B668F7-8299-41BA-AF71-CFDC4A03B173}"/>
    <dgm:cxn modelId="{49ED7DEA-82F1-40C3-B93C-29EED987D0AB}" type="presOf" srcId="{574A1612-93C3-401D-8558-9C00E0D52677}" destId="{22081B18-A104-4068-AF71-A1C79E0891FD}" srcOrd="0" destOrd="0" presId="urn:microsoft.com/office/officeart/2005/8/layout/lProcess2"/>
    <dgm:cxn modelId="{BC378DF8-066C-4A9E-9EE9-72F672E13276}" type="presOf" srcId="{81B406D6-C8C4-4ADC-85DD-62360B715C66}" destId="{86FA9285-0186-4DC7-BE8B-10DDE696410E}" srcOrd="1" destOrd="0" presId="urn:microsoft.com/office/officeart/2005/8/layout/lProcess2"/>
    <dgm:cxn modelId="{E3912AB3-19C8-470E-B0F9-426EB5E6CBB5}" type="presParOf" srcId="{F34A522C-0F0B-4CB5-9FCE-CF2F01BEF703}" destId="{ED2C176A-DB1D-45E1-A502-FA07BF1D86C1}" srcOrd="0" destOrd="0" presId="urn:microsoft.com/office/officeart/2005/8/layout/lProcess2"/>
    <dgm:cxn modelId="{C5C265EE-EC93-49DE-8268-1CF658535721}" type="presParOf" srcId="{ED2C176A-DB1D-45E1-A502-FA07BF1D86C1}" destId="{A57DF7B7-27E4-4AAC-8878-376A3E269BB0}" srcOrd="0" destOrd="0" presId="urn:microsoft.com/office/officeart/2005/8/layout/lProcess2"/>
    <dgm:cxn modelId="{3CD4141F-1EEB-4781-8471-7E4EA8EF3A70}" type="presParOf" srcId="{ED2C176A-DB1D-45E1-A502-FA07BF1D86C1}" destId="{0F00DBC5-5B12-468D-9D03-EF0119255F5F}" srcOrd="1" destOrd="0" presId="urn:microsoft.com/office/officeart/2005/8/layout/lProcess2"/>
    <dgm:cxn modelId="{944FE744-F528-41F1-B9D5-5A70D72281C0}" type="presParOf" srcId="{ED2C176A-DB1D-45E1-A502-FA07BF1D86C1}" destId="{A496E15F-0499-4E36-BA99-7B4E535DCF1D}" srcOrd="2" destOrd="0" presId="urn:microsoft.com/office/officeart/2005/8/layout/lProcess2"/>
    <dgm:cxn modelId="{FC0876F0-397E-49DC-88F5-4EBD9AA0F570}" type="presParOf" srcId="{A496E15F-0499-4E36-BA99-7B4E535DCF1D}" destId="{532144E3-1CFA-4802-BFD7-6D46C01DFA2B}" srcOrd="0" destOrd="0" presId="urn:microsoft.com/office/officeart/2005/8/layout/lProcess2"/>
    <dgm:cxn modelId="{BC1EC4A3-7CC1-4AB2-952A-14F7F10394E8}" type="presParOf" srcId="{532144E3-1CFA-4802-BFD7-6D46C01DFA2B}" destId="{4FE0E785-18AD-4CD1-9FFA-0C1A16344F41}" srcOrd="0" destOrd="0" presId="urn:microsoft.com/office/officeart/2005/8/layout/lProcess2"/>
    <dgm:cxn modelId="{D46F40C5-6AEC-4DC7-B316-8EED57C93449}" type="presParOf" srcId="{532144E3-1CFA-4802-BFD7-6D46C01DFA2B}" destId="{6E52A3BA-6006-4D5D-ABB4-A9AA42088844}" srcOrd="1" destOrd="0" presId="urn:microsoft.com/office/officeart/2005/8/layout/lProcess2"/>
    <dgm:cxn modelId="{5A89D79E-7851-48B3-8474-44CAA8A6F4D4}" type="presParOf" srcId="{532144E3-1CFA-4802-BFD7-6D46C01DFA2B}" destId="{104594CF-A158-4266-BFF5-B837561B5F4B}" srcOrd="2" destOrd="0" presId="urn:microsoft.com/office/officeart/2005/8/layout/lProcess2"/>
    <dgm:cxn modelId="{6E87FF9D-B342-40B9-B26B-D257C377B0A4}" type="presParOf" srcId="{F34A522C-0F0B-4CB5-9FCE-CF2F01BEF703}" destId="{00EC507F-F074-4695-B39A-7B36626FAD8C}" srcOrd="1" destOrd="0" presId="urn:microsoft.com/office/officeart/2005/8/layout/lProcess2"/>
    <dgm:cxn modelId="{90ED6F5C-D70C-4874-AA83-4714B236959D}" type="presParOf" srcId="{F34A522C-0F0B-4CB5-9FCE-CF2F01BEF703}" destId="{B400A259-43C3-4936-85A1-ABCE2865FDE0}" srcOrd="2" destOrd="0" presId="urn:microsoft.com/office/officeart/2005/8/layout/lProcess2"/>
    <dgm:cxn modelId="{81E3AD02-6B48-4014-86E4-7D1F862AB41B}" type="presParOf" srcId="{B400A259-43C3-4936-85A1-ABCE2865FDE0}" destId="{032F7F28-6AD1-4F11-A478-49932E670921}" srcOrd="0" destOrd="0" presId="urn:microsoft.com/office/officeart/2005/8/layout/lProcess2"/>
    <dgm:cxn modelId="{99CD6FD5-399F-499A-8CB4-AA26D7F13C38}" type="presParOf" srcId="{B400A259-43C3-4936-85A1-ABCE2865FDE0}" destId="{0602D1FA-CAEE-4CA7-A783-1D3D9448455B}" srcOrd="1" destOrd="0" presId="urn:microsoft.com/office/officeart/2005/8/layout/lProcess2"/>
    <dgm:cxn modelId="{E8B29F72-9394-44EB-9442-CFC7D110A111}" type="presParOf" srcId="{B400A259-43C3-4936-85A1-ABCE2865FDE0}" destId="{EDFCC8E4-451D-42E4-96CB-E1CF09F2C90A}" srcOrd="2" destOrd="0" presId="urn:microsoft.com/office/officeart/2005/8/layout/lProcess2"/>
    <dgm:cxn modelId="{67950F81-600F-4F80-A540-0255AF999085}" type="presParOf" srcId="{EDFCC8E4-451D-42E4-96CB-E1CF09F2C90A}" destId="{9E1C9649-672F-40D3-B530-50B118894176}" srcOrd="0" destOrd="0" presId="urn:microsoft.com/office/officeart/2005/8/layout/lProcess2"/>
    <dgm:cxn modelId="{91100C16-A573-4DB0-91F8-34CDB0C25B82}" type="presParOf" srcId="{9E1C9649-672F-40D3-B530-50B118894176}" destId="{22081B18-A104-4068-AF71-A1C79E0891FD}" srcOrd="0" destOrd="0" presId="urn:microsoft.com/office/officeart/2005/8/layout/lProcess2"/>
    <dgm:cxn modelId="{6A435C08-C9B4-4B59-B594-6F5FED5F4B57}" type="presParOf" srcId="{9E1C9649-672F-40D3-B530-50B118894176}" destId="{B8BB10D3-F612-4542-ADD6-3C7DB45B1511}" srcOrd="1" destOrd="0" presId="urn:microsoft.com/office/officeart/2005/8/layout/lProcess2"/>
    <dgm:cxn modelId="{0BEFA4AC-4CF9-4548-9DB1-48CCA305314C}" type="presParOf" srcId="{9E1C9649-672F-40D3-B530-50B118894176}" destId="{2849E22F-2961-416F-BFA8-28A013F41C75}" srcOrd="2" destOrd="0" presId="urn:microsoft.com/office/officeart/2005/8/layout/lProcess2"/>
    <dgm:cxn modelId="{B124CC65-96B3-40DE-8294-3EB2E61B1AEE}" type="presParOf" srcId="{F34A522C-0F0B-4CB5-9FCE-CF2F01BEF703}" destId="{89ADA885-2CE2-4459-BD6A-FC4F9D2FD39E}" srcOrd="3" destOrd="0" presId="urn:microsoft.com/office/officeart/2005/8/layout/lProcess2"/>
    <dgm:cxn modelId="{7C8921F7-1774-4BBB-B259-3EB526E0FA3B}" type="presParOf" srcId="{F34A522C-0F0B-4CB5-9FCE-CF2F01BEF703}" destId="{DBA21988-D8C9-4E68-99F7-8D37FF3FE82D}" srcOrd="4" destOrd="0" presId="urn:microsoft.com/office/officeart/2005/8/layout/lProcess2"/>
    <dgm:cxn modelId="{6C6F868C-3120-43E6-90D4-E6B2CE2A48D1}" type="presParOf" srcId="{DBA21988-D8C9-4E68-99F7-8D37FF3FE82D}" destId="{038D4B40-B9D3-4C0E-A5CE-BD274E556997}" srcOrd="0" destOrd="0" presId="urn:microsoft.com/office/officeart/2005/8/layout/lProcess2"/>
    <dgm:cxn modelId="{94FBD14B-BA51-476B-B3AA-689960D1E7B5}" type="presParOf" srcId="{DBA21988-D8C9-4E68-99F7-8D37FF3FE82D}" destId="{86FA9285-0186-4DC7-BE8B-10DDE696410E}" srcOrd="1" destOrd="0" presId="urn:microsoft.com/office/officeart/2005/8/layout/lProcess2"/>
    <dgm:cxn modelId="{1205F510-686C-4E19-A34C-96398B0334FF}" type="presParOf" srcId="{DBA21988-D8C9-4E68-99F7-8D37FF3FE82D}" destId="{7A521D2C-A784-45E2-AD00-920E90D9EA2D}" srcOrd="2" destOrd="0" presId="urn:microsoft.com/office/officeart/2005/8/layout/lProcess2"/>
    <dgm:cxn modelId="{FE94A1BA-921D-403E-93FC-89364FD263FE}" type="presParOf" srcId="{7A521D2C-A784-45E2-AD00-920E90D9EA2D}" destId="{99667647-494F-48A5-BB0F-D92A2A540386}" srcOrd="0" destOrd="0" presId="urn:microsoft.com/office/officeart/2005/8/layout/lProcess2"/>
    <dgm:cxn modelId="{FF9D46AE-E7FA-4729-B5AA-B49465671189}" type="presParOf" srcId="{99667647-494F-48A5-BB0F-D92A2A540386}" destId="{AC8ED217-C64B-4F58-83B2-E12E464F5E83}" srcOrd="0" destOrd="0" presId="urn:microsoft.com/office/officeart/2005/8/layout/lProcess2"/>
    <dgm:cxn modelId="{90C88D1A-1BD6-45ED-AD9B-E02643A3A608}" type="presParOf" srcId="{99667647-494F-48A5-BB0F-D92A2A540386}" destId="{1443702C-0788-4481-AD2D-8592D90471FE}" srcOrd="1" destOrd="0" presId="urn:microsoft.com/office/officeart/2005/8/layout/lProcess2"/>
    <dgm:cxn modelId="{6A925C12-E7BD-462B-AF38-DDC0B8245A8F}" type="presParOf" srcId="{99667647-494F-48A5-BB0F-D92A2A540386}" destId="{BA783639-8F10-459E-B957-AAFE095A4F72}" srcOrd="2" destOrd="0" presId="urn:microsoft.com/office/officeart/2005/8/layout/lProcess2"/>
    <dgm:cxn modelId="{B09CA9F3-0BDE-4BAA-80A9-E07ABBAEE909}" type="presParOf" srcId="{F34A522C-0F0B-4CB5-9FCE-CF2F01BEF703}" destId="{FC9075FB-3298-4DF5-BC15-7F773FFFCE4D}" srcOrd="5" destOrd="0" presId="urn:microsoft.com/office/officeart/2005/8/layout/lProcess2"/>
    <dgm:cxn modelId="{57E0E78E-446A-43EB-B81D-90ADF81526E9}" type="presParOf" srcId="{F34A522C-0F0B-4CB5-9FCE-CF2F01BEF703}" destId="{9A3025AC-4A95-403F-B75A-B37964BFE1DF}" srcOrd="6" destOrd="0" presId="urn:microsoft.com/office/officeart/2005/8/layout/lProcess2"/>
    <dgm:cxn modelId="{88DB5373-4402-419E-A9F7-306CA952548F}" type="presParOf" srcId="{9A3025AC-4A95-403F-B75A-B37964BFE1DF}" destId="{4E269222-F3D4-4B0C-B768-74DA56C84123}" srcOrd="0" destOrd="0" presId="urn:microsoft.com/office/officeart/2005/8/layout/lProcess2"/>
    <dgm:cxn modelId="{A5C46FCE-2347-4AE2-A616-50F70A8264A2}" type="presParOf" srcId="{9A3025AC-4A95-403F-B75A-B37964BFE1DF}" destId="{7C566581-DE46-4352-9A74-01ADC43FF705}" srcOrd="1" destOrd="0" presId="urn:microsoft.com/office/officeart/2005/8/layout/lProcess2"/>
    <dgm:cxn modelId="{0FA15549-A012-4A4C-ABE3-D9D34F42A6A7}" type="presParOf" srcId="{9A3025AC-4A95-403F-B75A-B37964BFE1DF}" destId="{45FA863F-D80F-470F-92D1-C0C5930322F4}" srcOrd="2" destOrd="0" presId="urn:microsoft.com/office/officeart/2005/8/layout/lProcess2"/>
    <dgm:cxn modelId="{E47A02F1-B417-4329-8182-96730CC1335E}" type="presParOf" srcId="{45FA863F-D80F-470F-92D1-C0C5930322F4}" destId="{A0CC1365-13BC-47EA-9539-DDA9A54A6CB4}" srcOrd="0" destOrd="0" presId="urn:microsoft.com/office/officeart/2005/8/layout/lProcess2"/>
    <dgm:cxn modelId="{C893AFF1-57E5-4F8A-9310-8B2CF23E8544}" type="presParOf" srcId="{A0CC1365-13BC-47EA-9539-DDA9A54A6CB4}" destId="{F2E8A24E-5E03-4D7A-A611-B91592174FD4}" srcOrd="0" destOrd="0" presId="urn:microsoft.com/office/officeart/2005/8/layout/lProcess2"/>
    <dgm:cxn modelId="{81B0EF7A-5813-40FE-B8BA-7CF016FB11B6}" type="presParOf" srcId="{A0CC1365-13BC-47EA-9539-DDA9A54A6CB4}" destId="{4F998DE5-B1B0-4BCD-8D29-5521359D1DF6}" srcOrd="1" destOrd="0" presId="urn:microsoft.com/office/officeart/2005/8/layout/lProcess2"/>
    <dgm:cxn modelId="{26152C94-B9FA-406C-AF46-C6FB687D86FF}" type="presParOf" srcId="{A0CC1365-13BC-47EA-9539-DDA9A54A6CB4}" destId="{33EEF1D0-97B5-49EE-9F76-1D9CC010E8E8}"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511CE01-1CB0-47F4-B7C2-D1AAB08F1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3295A4D-C55D-462C-A314-07C1D4AFF4B3}">
      <dgm:prSet phldrT="[Text]"/>
      <dgm:spPr/>
      <dgm:t>
        <a:bodyPr/>
        <a:lstStyle/>
        <a:p>
          <a:r>
            <a:rPr lang="it-IT"/>
            <a:t>Case Study 4</a:t>
          </a:r>
          <a:endParaRPr lang="en-GB"/>
        </a:p>
      </dgm:t>
    </dgm:pt>
    <dgm:pt modelId="{0B9A9360-7E0A-46BD-9F6B-C3A6A1B460E5}" type="parTrans" cxnId="{D00A24BB-BE5B-494B-87FB-F8DA6E72D3E7}">
      <dgm:prSet/>
      <dgm:spPr/>
      <dgm:t>
        <a:bodyPr/>
        <a:lstStyle/>
        <a:p>
          <a:endParaRPr lang="en-GB"/>
        </a:p>
      </dgm:t>
    </dgm:pt>
    <dgm:pt modelId="{D441A3C7-3B9D-4891-BAFA-3203569000A1}" type="sibTrans" cxnId="{D00A24BB-BE5B-494B-87FB-F8DA6E72D3E7}">
      <dgm:prSet/>
      <dgm:spPr/>
      <dgm:t>
        <a:bodyPr/>
        <a:lstStyle/>
        <a:p>
          <a:endParaRPr lang="en-GB"/>
        </a:p>
      </dgm:t>
    </dgm:pt>
    <dgm:pt modelId="{427DA4AB-800E-40EF-8267-026943FAB67D}">
      <dgm:prSet phldrT="[Text]"/>
      <dgm:spPr/>
      <dgm:t>
        <a:bodyPr/>
        <a:lstStyle/>
        <a:p>
          <a:pPr>
            <a:buFont typeface="Arial" panose="020B0604020202020204" pitchFamily="34" charset="0"/>
            <a:buChar char="•"/>
          </a:pPr>
          <a:r>
            <a:rPr lang="it-IT"/>
            <a:t>Name: CEA Samples</a:t>
          </a:r>
          <a:endParaRPr lang="en-GB"/>
        </a:p>
      </dgm:t>
    </dgm:pt>
    <dgm:pt modelId="{E58CEC7D-1016-419A-9525-1EBDFF680E4A}" type="parTrans" cxnId="{22364114-9188-4900-A278-E31E7BD0F9C8}">
      <dgm:prSet/>
      <dgm:spPr/>
      <dgm:t>
        <a:bodyPr/>
        <a:lstStyle/>
        <a:p>
          <a:endParaRPr lang="en-GB"/>
        </a:p>
      </dgm:t>
    </dgm:pt>
    <dgm:pt modelId="{696F38E6-A76E-4DE7-BF18-CEBB2BC16901}" type="sibTrans" cxnId="{22364114-9188-4900-A278-E31E7BD0F9C8}">
      <dgm:prSet/>
      <dgm:spPr/>
      <dgm:t>
        <a:bodyPr/>
        <a:lstStyle/>
        <a:p>
          <a:endParaRPr lang="en-GB"/>
        </a:p>
      </dgm:t>
    </dgm:pt>
    <dgm:pt modelId="{662196D4-5F60-4C31-B38E-6FF920F8F1C1}">
      <dgm:prSet phldrT="[Text]"/>
      <dgm:spPr/>
      <dgm:t>
        <a:bodyPr/>
        <a:lstStyle/>
        <a:p>
          <a:r>
            <a:rPr lang="it-IT" err="1"/>
            <a:t>Material</a:t>
          </a:r>
          <a:r>
            <a:rPr lang="it-IT"/>
            <a:t>: Cu</a:t>
          </a:r>
          <a:endParaRPr lang="en-GB"/>
        </a:p>
      </dgm:t>
    </dgm:pt>
    <dgm:pt modelId="{DE03C4E1-8499-477F-AE77-75DBEF9DD3C6}" type="parTrans" cxnId="{CDD8B646-8BDA-4B62-ADE9-3D698D54225A}">
      <dgm:prSet/>
      <dgm:spPr/>
      <dgm:t>
        <a:bodyPr/>
        <a:lstStyle/>
        <a:p>
          <a:endParaRPr lang="en-GB"/>
        </a:p>
      </dgm:t>
    </dgm:pt>
    <dgm:pt modelId="{3934FDBF-C95A-4F14-860E-B0502ED1E2E6}" type="sibTrans" cxnId="{CDD8B646-8BDA-4B62-ADE9-3D698D54225A}">
      <dgm:prSet/>
      <dgm:spPr/>
      <dgm:t>
        <a:bodyPr/>
        <a:lstStyle/>
        <a:p>
          <a:endParaRPr lang="en-GB"/>
        </a:p>
      </dgm:t>
    </dgm:pt>
    <dgm:pt modelId="{A13B9E09-431B-4793-9E5F-7E281AB8BBCA}">
      <dgm:prSet phldrT="[Text]"/>
      <dgm:spPr/>
      <dgm:t>
        <a:bodyPr/>
        <a:lstStyle/>
        <a:p>
          <a:r>
            <a:rPr lang="it-IT"/>
            <a:t>AM Technology: </a:t>
          </a:r>
          <a:r>
            <a:rPr lang="it-IT" err="1"/>
            <a:t>Cold</a:t>
          </a:r>
          <a:r>
            <a:rPr lang="it-IT"/>
            <a:t> Spray </a:t>
          </a:r>
          <a:endParaRPr lang="en-GB"/>
        </a:p>
      </dgm:t>
    </dgm:pt>
    <dgm:pt modelId="{694A0D50-D7CA-43B3-8A11-A1E32AFA1A6F}" type="parTrans" cxnId="{C60240B6-37CA-40F3-9937-D104DA71B4BC}">
      <dgm:prSet/>
      <dgm:spPr/>
      <dgm:t>
        <a:bodyPr/>
        <a:lstStyle/>
        <a:p>
          <a:endParaRPr lang="en-GB"/>
        </a:p>
      </dgm:t>
    </dgm:pt>
    <dgm:pt modelId="{0D32A538-9894-4214-9A68-F147D5A23AD2}" type="sibTrans" cxnId="{C60240B6-37CA-40F3-9937-D104DA71B4BC}">
      <dgm:prSet/>
      <dgm:spPr/>
      <dgm:t>
        <a:bodyPr/>
        <a:lstStyle/>
        <a:p>
          <a:endParaRPr lang="en-GB"/>
        </a:p>
      </dgm:t>
    </dgm:pt>
    <dgm:pt modelId="{7EC6933F-D2F7-4DAF-BA53-1347BCE306A4}">
      <dgm:prSet phldrT="[Text]"/>
      <dgm:spPr/>
      <dgm:t>
        <a:bodyPr/>
        <a:lstStyle/>
        <a:p>
          <a:pPr>
            <a:buNone/>
          </a:pPr>
          <a:r>
            <a:rPr lang="it-IT" u="sng">
              <a:solidFill>
                <a:schemeClr val="accent1"/>
              </a:solidFill>
            </a:rPr>
            <a:t>PEP </a:t>
          </a:r>
          <a:r>
            <a:rPr lang="it-IT" u="sng" err="1">
              <a:solidFill>
                <a:schemeClr val="accent1"/>
              </a:solidFill>
            </a:rPr>
            <a:t>Details</a:t>
          </a:r>
          <a:endParaRPr lang="en-GB" u="sng">
            <a:solidFill>
              <a:schemeClr val="accent1"/>
            </a:solidFill>
          </a:endParaRPr>
        </a:p>
      </dgm:t>
    </dgm:pt>
    <dgm:pt modelId="{05E00C3D-C7AC-4F82-B9FF-D0AC56FC9011}" type="parTrans" cxnId="{EF4AB996-A1C6-4135-88E0-B86CECBADE9F}">
      <dgm:prSet/>
      <dgm:spPr/>
      <dgm:t>
        <a:bodyPr/>
        <a:lstStyle/>
        <a:p>
          <a:endParaRPr lang="en-GB"/>
        </a:p>
      </dgm:t>
    </dgm:pt>
    <dgm:pt modelId="{D5958FEC-AAE0-4025-80D1-1899400B448F}" type="sibTrans" cxnId="{EF4AB996-A1C6-4135-88E0-B86CECBADE9F}">
      <dgm:prSet/>
      <dgm:spPr/>
      <dgm:t>
        <a:bodyPr/>
        <a:lstStyle/>
        <a:p>
          <a:endParaRPr lang="en-GB"/>
        </a:p>
      </dgm:t>
    </dgm:pt>
    <dgm:pt modelId="{0222B27C-FF68-42E0-BEEE-1BF2ACEA8E09}">
      <dgm:prSet phldrT="[Text]"/>
      <dgm:spPr/>
      <dgm:t>
        <a:bodyPr/>
        <a:lstStyle/>
        <a:p>
          <a:r>
            <a:rPr lang="it-IT"/>
            <a:t>Electrolyte1: SUBU_5</a:t>
          </a:r>
          <a:endParaRPr lang="en-GB"/>
        </a:p>
      </dgm:t>
    </dgm:pt>
    <dgm:pt modelId="{079B0F90-25D4-4E27-8730-56A7D33D79EB}" type="parTrans" cxnId="{D3396A1F-ADC3-49C8-A87A-01534D2DCAE0}">
      <dgm:prSet/>
      <dgm:spPr/>
      <dgm:t>
        <a:bodyPr/>
        <a:lstStyle/>
        <a:p>
          <a:endParaRPr lang="en-GB"/>
        </a:p>
      </dgm:t>
    </dgm:pt>
    <dgm:pt modelId="{A70DCB67-2671-4D9C-9827-D258A9A6E811}" type="sibTrans" cxnId="{D3396A1F-ADC3-49C8-A87A-01534D2DCAE0}">
      <dgm:prSet/>
      <dgm:spPr/>
      <dgm:t>
        <a:bodyPr/>
        <a:lstStyle/>
        <a:p>
          <a:endParaRPr lang="en-GB"/>
        </a:p>
      </dgm:t>
    </dgm:pt>
    <dgm:pt modelId="{249DDCA9-CF46-4576-A169-C42E07F3BBE8}">
      <dgm:prSet phldrT="[Text]"/>
      <dgm:spPr/>
      <dgm:t>
        <a:bodyPr/>
        <a:lstStyle/>
        <a:p>
          <a:r>
            <a:rPr lang="it-IT"/>
            <a:t>Voltage: 300V</a:t>
          </a:r>
          <a:endParaRPr lang="en-GB"/>
        </a:p>
      </dgm:t>
    </dgm:pt>
    <dgm:pt modelId="{751B1526-BAA2-4E6C-BC9C-316AEBD5336A}" type="parTrans" cxnId="{0B05756B-3630-4CB1-B768-5B4A193C5168}">
      <dgm:prSet/>
      <dgm:spPr/>
      <dgm:t>
        <a:bodyPr/>
        <a:lstStyle/>
        <a:p>
          <a:endParaRPr lang="en-GB"/>
        </a:p>
      </dgm:t>
    </dgm:pt>
    <dgm:pt modelId="{D2770459-45EF-47DB-9444-9C633FE0C066}" type="sibTrans" cxnId="{0B05756B-3630-4CB1-B768-5B4A193C5168}">
      <dgm:prSet/>
      <dgm:spPr/>
      <dgm:t>
        <a:bodyPr/>
        <a:lstStyle/>
        <a:p>
          <a:endParaRPr lang="en-GB"/>
        </a:p>
      </dgm:t>
    </dgm:pt>
    <dgm:pt modelId="{D1C84448-5E2F-4B2A-92EA-9458479122E0}">
      <dgm:prSet phldrT="[Text]"/>
      <dgm:spPr/>
      <dgm:t>
        <a:bodyPr/>
        <a:lstStyle/>
        <a:p>
          <a:r>
            <a:rPr lang="it-IT"/>
            <a:t>Temperature: 75° - 95°C</a:t>
          </a:r>
          <a:endParaRPr lang="en-GB"/>
        </a:p>
      </dgm:t>
    </dgm:pt>
    <dgm:pt modelId="{816B3FC3-25FE-45B8-94BA-0C072BC23F28}" type="parTrans" cxnId="{A2C6A82A-7B74-4D89-9AB8-986F1A1651E9}">
      <dgm:prSet/>
      <dgm:spPr/>
      <dgm:t>
        <a:bodyPr/>
        <a:lstStyle/>
        <a:p>
          <a:endParaRPr lang="en-GB"/>
        </a:p>
      </dgm:t>
    </dgm:pt>
    <dgm:pt modelId="{DF7AE999-8027-4310-9517-3340C7DAB5AF}" type="sibTrans" cxnId="{A2C6A82A-7B74-4D89-9AB8-986F1A1651E9}">
      <dgm:prSet/>
      <dgm:spPr/>
      <dgm:t>
        <a:bodyPr/>
        <a:lstStyle/>
        <a:p>
          <a:endParaRPr lang="en-GB"/>
        </a:p>
      </dgm:t>
    </dgm:pt>
    <dgm:pt modelId="{C3D6BD5B-5131-4F3F-A514-76AE60FD1A00}">
      <dgm:prSet phldrT="[Text]"/>
      <dgm:spPr/>
      <dgm:t>
        <a:bodyPr/>
        <a:lstStyle/>
        <a:p>
          <a:pPr>
            <a:buNone/>
          </a:pPr>
          <a:r>
            <a:rPr lang="it-IT" u="sng" err="1">
              <a:solidFill>
                <a:schemeClr val="accent1"/>
              </a:solidFill>
            </a:rPr>
            <a:t>Workpiece</a:t>
          </a:r>
          <a:endParaRPr lang="en-GB" u="sng">
            <a:solidFill>
              <a:schemeClr val="accent1"/>
            </a:solidFill>
          </a:endParaRPr>
        </a:p>
      </dgm:t>
    </dgm:pt>
    <dgm:pt modelId="{4750DEF0-1D9E-4AC3-849D-8BCAE65A02E7}" type="parTrans" cxnId="{FE8EAA52-9E39-472A-8936-5D5965CA4171}">
      <dgm:prSet/>
      <dgm:spPr/>
      <dgm:t>
        <a:bodyPr/>
        <a:lstStyle/>
        <a:p>
          <a:endParaRPr lang="en-GB"/>
        </a:p>
      </dgm:t>
    </dgm:pt>
    <dgm:pt modelId="{3DD9DA6B-1902-404D-BBAA-94C256870ECE}" type="sibTrans" cxnId="{FE8EAA52-9E39-472A-8936-5D5965CA4171}">
      <dgm:prSet/>
      <dgm:spPr/>
      <dgm:t>
        <a:bodyPr/>
        <a:lstStyle/>
        <a:p>
          <a:endParaRPr lang="en-GB"/>
        </a:p>
      </dgm:t>
    </dgm:pt>
    <dgm:pt modelId="{ECA3F7EB-83FE-4920-9EB0-48BB2E5EF387}">
      <dgm:prSet phldrT="[Text]"/>
      <dgm:spPr/>
      <dgm:t>
        <a:bodyPr/>
        <a:lstStyle/>
        <a:p>
          <a:r>
            <a:rPr lang="it-IT"/>
            <a:t>Electrolyte2: MCS_4</a:t>
          </a:r>
          <a:endParaRPr lang="en-GB"/>
        </a:p>
      </dgm:t>
    </dgm:pt>
    <dgm:pt modelId="{AEC3F57D-ECF5-45A6-AB9D-3618FDED8AAB}" type="parTrans" cxnId="{80D3328E-71FE-4D5E-8F9A-0039131CE26B}">
      <dgm:prSet/>
      <dgm:spPr/>
      <dgm:t>
        <a:bodyPr/>
        <a:lstStyle/>
        <a:p>
          <a:endParaRPr lang="en-GB"/>
        </a:p>
      </dgm:t>
    </dgm:pt>
    <dgm:pt modelId="{5A9019D4-6CE4-4283-97CF-5B46CD45AE1F}" type="sibTrans" cxnId="{80D3328E-71FE-4D5E-8F9A-0039131CE26B}">
      <dgm:prSet/>
      <dgm:spPr/>
      <dgm:t>
        <a:bodyPr/>
        <a:lstStyle/>
        <a:p>
          <a:endParaRPr lang="en-GB"/>
        </a:p>
      </dgm:t>
    </dgm:pt>
    <dgm:pt modelId="{28D1FB5C-4B44-4843-87D5-ADB3340983E1}">
      <dgm:prSet phldrT="[Text]"/>
      <dgm:spPr/>
      <dgm:t>
        <a:bodyPr/>
        <a:lstStyle/>
        <a:p>
          <a:r>
            <a:rPr lang="it-IT"/>
            <a:t>Application: R&amp;D</a:t>
          </a:r>
          <a:endParaRPr lang="en-GB"/>
        </a:p>
      </dgm:t>
    </dgm:pt>
    <dgm:pt modelId="{D70E218E-BE00-43D4-A8F4-F21B03B1191C}" type="parTrans" cxnId="{EDDEE0FD-CAB6-4DD0-B78E-9D5D18F5F385}">
      <dgm:prSet/>
      <dgm:spPr/>
      <dgm:t>
        <a:bodyPr/>
        <a:lstStyle/>
        <a:p>
          <a:endParaRPr lang="en-GB"/>
        </a:p>
      </dgm:t>
    </dgm:pt>
    <dgm:pt modelId="{61A5FB38-265F-4725-8C69-7C410801FA2D}" type="sibTrans" cxnId="{EDDEE0FD-CAB6-4DD0-B78E-9D5D18F5F385}">
      <dgm:prSet/>
      <dgm:spPr/>
      <dgm:t>
        <a:bodyPr/>
        <a:lstStyle/>
        <a:p>
          <a:endParaRPr lang="en-GB"/>
        </a:p>
      </dgm:t>
    </dgm:pt>
    <dgm:pt modelId="{1470509A-4FD8-4AF7-9FDB-932A1EEF1EC1}">
      <dgm:prSet phldrT="[Text]"/>
      <dgm:spPr/>
      <dgm:t>
        <a:bodyPr/>
        <a:lstStyle/>
        <a:p>
          <a:r>
            <a:rPr lang="it-IT"/>
            <a:t>Post-</a:t>
          </a:r>
          <a:r>
            <a:rPr lang="it-IT" err="1"/>
            <a:t>processed</a:t>
          </a:r>
          <a:r>
            <a:rPr lang="it-IT"/>
            <a:t>: HT (200&amp;350°C)</a:t>
          </a:r>
          <a:endParaRPr lang="en-GB"/>
        </a:p>
      </dgm:t>
    </dgm:pt>
    <dgm:pt modelId="{F606403F-4093-4F6F-948E-CDA5461F67C7}" type="parTrans" cxnId="{477F7468-FE28-4F84-9B63-8E74F073B2A2}">
      <dgm:prSet/>
      <dgm:spPr/>
      <dgm:t>
        <a:bodyPr/>
        <a:lstStyle/>
        <a:p>
          <a:endParaRPr lang="en-GB"/>
        </a:p>
      </dgm:t>
    </dgm:pt>
    <dgm:pt modelId="{7FF12C1A-07FE-4878-A2DA-CD975D68B29D}" type="sibTrans" cxnId="{477F7468-FE28-4F84-9B63-8E74F073B2A2}">
      <dgm:prSet/>
      <dgm:spPr/>
      <dgm:t>
        <a:bodyPr/>
        <a:lstStyle/>
        <a:p>
          <a:endParaRPr lang="en-GB"/>
        </a:p>
      </dgm:t>
    </dgm:pt>
    <dgm:pt modelId="{F686BC28-E606-4824-942C-D55E721D21A4}" type="pres">
      <dgm:prSet presAssocID="{E511CE01-1CB0-47F4-B7C2-D1AAB08F1BAE}" presName="linear" presStyleCnt="0">
        <dgm:presLayoutVars>
          <dgm:animLvl val="lvl"/>
          <dgm:resizeHandles val="exact"/>
        </dgm:presLayoutVars>
      </dgm:prSet>
      <dgm:spPr/>
    </dgm:pt>
    <dgm:pt modelId="{B9B6CA4D-66E3-41DC-90C6-2DA06FC89A96}" type="pres">
      <dgm:prSet presAssocID="{43295A4D-C55D-462C-A314-07C1D4AFF4B3}" presName="parentText" presStyleLbl="node1" presStyleIdx="0" presStyleCnt="1">
        <dgm:presLayoutVars>
          <dgm:chMax val="0"/>
          <dgm:bulletEnabled val="1"/>
        </dgm:presLayoutVars>
      </dgm:prSet>
      <dgm:spPr/>
    </dgm:pt>
    <dgm:pt modelId="{C6B5BA3A-8F63-4764-9F7D-F2BCDBE0377D}" type="pres">
      <dgm:prSet presAssocID="{43295A4D-C55D-462C-A314-07C1D4AFF4B3}" presName="childText" presStyleLbl="revTx" presStyleIdx="0" presStyleCnt="1">
        <dgm:presLayoutVars>
          <dgm:bulletEnabled val="1"/>
        </dgm:presLayoutVars>
      </dgm:prSet>
      <dgm:spPr/>
    </dgm:pt>
  </dgm:ptLst>
  <dgm:cxnLst>
    <dgm:cxn modelId="{22364114-9188-4900-A278-E31E7BD0F9C8}" srcId="{C3D6BD5B-5131-4F3F-A514-76AE60FD1A00}" destId="{427DA4AB-800E-40EF-8267-026943FAB67D}" srcOrd="0" destOrd="0" parTransId="{E58CEC7D-1016-419A-9525-1EBDFF680E4A}" sibTransId="{696F38E6-A76E-4DE7-BF18-CEBB2BC16901}"/>
    <dgm:cxn modelId="{3D8DDB1A-67C6-4952-BA95-1CE96F8709A0}" type="presOf" srcId="{ECA3F7EB-83FE-4920-9EB0-48BB2E5EF387}" destId="{C6B5BA3A-8F63-4764-9F7D-F2BCDBE0377D}" srcOrd="0" destOrd="8" presId="urn:microsoft.com/office/officeart/2005/8/layout/vList2"/>
    <dgm:cxn modelId="{A74D6F1C-ABC2-439E-9297-79DC27C2AA96}" type="presOf" srcId="{662196D4-5F60-4C31-B38E-6FF920F8F1C1}" destId="{C6B5BA3A-8F63-4764-9F7D-F2BCDBE0377D}" srcOrd="0" destOrd="2" presId="urn:microsoft.com/office/officeart/2005/8/layout/vList2"/>
    <dgm:cxn modelId="{D3396A1F-ADC3-49C8-A87A-01534D2DCAE0}" srcId="{7EC6933F-D2F7-4DAF-BA53-1347BCE306A4}" destId="{0222B27C-FF68-42E0-BEEE-1BF2ACEA8E09}" srcOrd="0" destOrd="0" parTransId="{079B0F90-25D4-4E27-8730-56A7D33D79EB}" sibTransId="{A70DCB67-2671-4D9C-9827-D258A9A6E811}"/>
    <dgm:cxn modelId="{A2C6A82A-7B74-4D89-9AB8-986F1A1651E9}" srcId="{7EC6933F-D2F7-4DAF-BA53-1347BCE306A4}" destId="{D1C84448-5E2F-4B2A-92EA-9458479122E0}" srcOrd="3" destOrd="0" parTransId="{816B3FC3-25FE-45B8-94BA-0C072BC23F28}" sibTransId="{DF7AE999-8027-4310-9517-3340C7DAB5AF}"/>
    <dgm:cxn modelId="{CDD8B646-8BDA-4B62-ADE9-3D698D54225A}" srcId="{C3D6BD5B-5131-4F3F-A514-76AE60FD1A00}" destId="{662196D4-5F60-4C31-B38E-6FF920F8F1C1}" srcOrd="1" destOrd="0" parTransId="{DE03C4E1-8499-477F-AE77-75DBEF9DD3C6}" sibTransId="{3934FDBF-C95A-4F14-860E-B0502ED1E2E6}"/>
    <dgm:cxn modelId="{477F7468-FE28-4F84-9B63-8E74F073B2A2}" srcId="{C3D6BD5B-5131-4F3F-A514-76AE60FD1A00}" destId="{1470509A-4FD8-4AF7-9FDB-932A1EEF1EC1}" srcOrd="4" destOrd="0" parTransId="{F606403F-4093-4F6F-948E-CDA5461F67C7}" sibTransId="{7FF12C1A-07FE-4878-A2DA-CD975D68B29D}"/>
    <dgm:cxn modelId="{0B05756B-3630-4CB1-B768-5B4A193C5168}" srcId="{7EC6933F-D2F7-4DAF-BA53-1347BCE306A4}" destId="{249DDCA9-CF46-4576-A169-C42E07F3BBE8}" srcOrd="2" destOrd="0" parTransId="{751B1526-BAA2-4E6C-BC9C-316AEBD5336A}" sibTransId="{D2770459-45EF-47DB-9444-9C633FE0C066}"/>
    <dgm:cxn modelId="{751D2F6E-F8BF-4480-90C2-1894EC89F483}" type="presOf" srcId="{D1C84448-5E2F-4B2A-92EA-9458479122E0}" destId="{C6B5BA3A-8F63-4764-9F7D-F2BCDBE0377D}" srcOrd="0" destOrd="10" presId="urn:microsoft.com/office/officeart/2005/8/layout/vList2"/>
    <dgm:cxn modelId="{656F2870-971F-4ABD-8EF1-A39CD10262DE}" type="presOf" srcId="{7EC6933F-D2F7-4DAF-BA53-1347BCE306A4}" destId="{C6B5BA3A-8F63-4764-9F7D-F2BCDBE0377D}" srcOrd="0" destOrd="6" presId="urn:microsoft.com/office/officeart/2005/8/layout/vList2"/>
    <dgm:cxn modelId="{FE8EAA52-9E39-472A-8936-5D5965CA4171}" srcId="{43295A4D-C55D-462C-A314-07C1D4AFF4B3}" destId="{C3D6BD5B-5131-4F3F-A514-76AE60FD1A00}" srcOrd="0" destOrd="0" parTransId="{4750DEF0-1D9E-4AC3-849D-8BCAE65A02E7}" sibTransId="{3DD9DA6B-1902-404D-BBAA-94C256870ECE}"/>
    <dgm:cxn modelId="{EF452359-190E-44AC-9D0F-DEA9B985DB33}" type="presOf" srcId="{1470509A-4FD8-4AF7-9FDB-932A1EEF1EC1}" destId="{C6B5BA3A-8F63-4764-9F7D-F2BCDBE0377D}" srcOrd="0" destOrd="5" presId="urn:microsoft.com/office/officeart/2005/8/layout/vList2"/>
    <dgm:cxn modelId="{7A135A82-7668-449C-A450-30326FF76D51}" type="presOf" srcId="{E511CE01-1CB0-47F4-B7C2-D1AAB08F1BAE}" destId="{F686BC28-E606-4824-942C-D55E721D21A4}" srcOrd="0" destOrd="0" presId="urn:microsoft.com/office/officeart/2005/8/layout/vList2"/>
    <dgm:cxn modelId="{80D3328E-71FE-4D5E-8F9A-0039131CE26B}" srcId="{7EC6933F-D2F7-4DAF-BA53-1347BCE306A4}" destId="{ECA3F7EB-83FE-4920-9EB0-48BB2E5EF387}" srcOrd="1" destOrd="0" parTransId="{AEC3F57D-ECF5-45A6-AB9D-3618FDED8AAB}" sibTransId="{5A9019D4-6CE4-4283-97CF-5B46CD45AE1F}"/>
    <dgm:cxn modelId="{EF4AB996-A1C6-4135-88E0-B86CECBADE9F}" srcId="{43295A4D-C55D-462C-A314-07C1D4AFF4B3}" destId="{7EC6933F-D2F7-4DAF-BA53-1347BCE306A4}" srcOrd="1" destOrd="0" parTransId="{05E00C3D-C7AC-4F82-B9FF-D0AC56FC9011}" sibTransId="{D5958FEC-AAE0-4025-80D1-1899400B448F}"/>
    <dgm:cxn modelId="{077999AD-B1C0-42A6-8AD5-514BEB590BC6}" type="presOf" srcId="{427DA4AB-800E-40EF-8267-026943FAB67D}" destId="{C6B5BA3A-8F63-4764-9F7D-F2BCDBE0377D}" srcOrd="0" destOrd="1" presId="urn:microsoft.com/office/officeart/2005/8/layout/vList2"/>
    <dgm:cxn modelId="{5819DBAF-62C9-4751-A2B1-64E95D5AF6E7}" type="presOf" srcId="{43295A4D-C55D-462C-A314-07C1D4AFF4B3}" destId="{B9B6CA4D-66E3-41DC-90C6-2DA06FC89A96}" srcOrd="0" destOrd="0" presId="urn:microsoft.com/office/officeart/2005/8/layout/vList2"/>
    <dgm:cxn modelId="{F04F79B0-0F4A-4153-9734-2647635FEF83}" type="presOf" srcId="{0222B27C-FF68-42E0-BEEE-1BF2ACEA8E09}" destId="{C6B5BA3A-8F63-4764-9F7D-F2BCDBE0377D}" srcOrd="0" destOrd="7" presId="urn:microsoft.com/office/officeart/2005/8/layout/vList2"/>
    <dgm:cxn modelId="{8F370CB2-33CE-440F-802E-E01497D62ECA}" type="presOf" srcId="{249DDCA9-CF46-4576-A169-C42E07F3BBE8}" destId="{C6B5BA3A-8F63-4764-9F7D-F2BCDBE0377D}" srcOrd="0" destOrd="9" presId="urn:microsoft.com/office/officeart/2005/8/layout/vList2"/>
    <dgm:cxn modelId="{52A75DB4-2582-4B60-AF12-D48A7E8B592E}" type="presOf" srcId="{28D1FB5C-4B44-4843-87D5-ADB3340983E1}" destId="{C6B5BA3A-8F63-4764-9F7D-F2BCDBE0377D}" srcOrd="0" destOrd="4" presId="urn:microsoft.com/office/officeart/2005/8/layout/vList2"/>
    <dgm:cxn modelId="{C60240B6-37CA-40F3-9937-D104DA71B4BC}" srcId="{C3D6BD5B-5131-4F3F-A514-76AE60FD1A00}" destId="{A13B9E09-431B-4793-9E5F-7E281AB8BBCA}" srcOrd="2" destOrd="0" parTransId="{694A0D50-D7CA-43B3-8A11-A1E32AFA1A6F}" sibTransId="{0D32A538-9894-4214-9A68-F147D5A23AD2}"/>
    <dgm:cxn modelId="{D00A24BB-BE5B-494B-87FB-F8DA6E72D3E7}" srcId="{E511CE01-1CB0-47F4-B7C2-D1AAB08F1BAE}" destId="{43295A4D-C55D-462C-A314-07C1D4AFF4B3}" srcOrd="0" destOrd="0" parTransId="{0B9A9360-7E0A-46BD-9F6B-C3A6A1B460E5}" sibTransId="{D441A3C7-3B9D-4891-BAFA-3203569000A1}"/>
    <dgm:cxn modelId="{6C1655BB-A62F-44F7-B8EB-E9C52E27088F}" type="presOf" srcId="{C3D6BD5B-5131-4F3F-A514-76AE60FD1A00}" destId="{C6B5BA3A-8F63-4764-9F7D-F2BCDBE0377D}" srcOrd="0" destOrd="0" presId="urn:microsoft.com/office/officeart/2005/8/layout/vList2"/>
    <dgm:cxn modelId="{6E8B7EF6-2774-4C35-85A5-AD6D8A896506}" type="presOf" srcId="{A13B9E09-431B-4793-9E5F-7E281AB8BBCA}" destId="{C6B5BA3A-8F63-4764-9F7D-F2BCDBE0377D}" srcOrd="0" destOrd="3" presId="urn:microsoft.com/office/officeart/2005/8/layout/vList2"/>
    <dgm:cxn modelId="{EDDEE0FD-CAB6-4DD0-B78E-9D5D18F5F385}" srcId="{C3D6BD5B-5131-4F3F-A514-76AE60FD1A00}" destId="{28D1FB5C-4B44-4843-87D5-ADB3340983E1}" srcOrd="3" destOrd="0" parTransId="{D70E218E-BE00-43D4-A8F4-F21B03B1191C}" sibTransId="{61A5FB38-265F-4725-8C69-7C410801FA2D}"/>
    <dgm:cxn modelId="{585266DF-C199-4DD5-B7C4-B52A5E55B56A}" type="presParOf" srcId="{F686BC28-E606-4824-942C-D55E721D21A4}" destId="{B9B6CA4D-66E3-41DC-90C6-2DA06FC89A96}" srcOrd="0" destOrd="0" presId="urn:microsoft.com/office/officeart/2005/8/layout/vList2"/>
    <dgm:cxn modelId="{E33A1225-49CE-4790-A2F2-5596C4195BEA}" type="presParOf" srcId="{F686BC28-E606-4824-942C-D55E721D21A4}" destId="{C6B5BA3A-8F63-4764-9F7D-F2BCDBE0377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2CADC42-1AC0-49CA-9BAF-930BF27D7502}" type="doc">
      <dgm:prSet loTypeId="urn:microsoft.com/office/officeart/2008/layout/PictureStrips" loCatId="list" qsTypeId="urn:microsoft.com/office/officeart/2005/8/quickstyle/simple3" qsCatId="simple" csTypeId="urn:microsoft.com/office/officeart/2005/8/colors/accent1_2" csCatId="accent1" phldr="1"/>
      <dgm:spPr/>
      <dgm:t>
        <a:bodyPr/>
        <a:lstStyle/>
        <a:p>
          <a:endParaRPr lang="en-GB"/>
        </a:p>
      </dgm:t>
    </dgm:pt>
    <dgm:pt modelId="{8505B271-80C0-4CA3-8DB3-DCAA6C1E0A7E}">
      <dgm:prSet/>
      <dgm:spPr/>
      <dgm:t>
        <a:bodyPr anchor="ctr"/>
        <a:lstStyle/>
        <a:p>
          <a:r>
            <a:rPr lang="it-IT">
              <a:solidFill>
                <a:schemeClr val="accent1"/>
              </a:solidFill>
            </a:rPr>
            <a:t>PEP2:</a:t>
          </a:r>
          <a:br>
            <a:rPr lang="it-IT"/>
          </a:br>
          <a:r>
            <a:rPr lang="it-IT" err="1"/>
            <a:t>Electrolyte</a:t>
          </a:r>
          <a:r>
            <a:rPr lang="it-IT"/>
            <a:t>: MCS_4</a:t>
          </a:r>
          <a:br>
            <a:rPr lang="it-IT"/>
          </a:br>
          <a:r>
            <a:rPr lang="it-IT"/>
            <a:t>Time: 20 min. </a:t>
          </a:r>
          <a:endParaRPr lang="en-GB"/>
        </a:p>
      </dgm:t>
    </dgm:pt>
    <dgm:pt modelId="{F8378C50-ED09-4BFC-8F42-48A27BE067AE}" type="parTrans" cxnId="{B7A22FAA-F3D9-4507-AC8C-6001A2863163}">
      <dgm:prSet/>
      <dgm:spPr/>
      <dgm:t>
        <a:bodyPr/>
        <a:lstStyle/>
        <a:p>
          <a:endParaRPr lang="en-GB"/>
        </a:p>
      </dgm:t>
    </dgm:pt>
    <dgm:pt modelId="{D248BBF1-8DA4-4E4C-811D-307CADF1F220}" type="sibTrans" cxnId="{B7A22FAA-F3D9-4507-AC8C-6001A2863163}">
      <dgm:prSet/>
      <dgm:spPr/>
      <dgm:t>
        <a:bodyPr/>
        <a:lstStyle/>
        <a:p>
          <a:endParaRPr lang="en-GB"/>
        </a:p>
      </dgm:t>
    </dgm:pt>
    <dgm:pt modelId="{5E7E19A5-044E-436F-9B6A-76E732BA7108}">
      <dgm:prSet/>
      <dgm:spPr/>
      <dgm:t>
        <a:bodyPr anchor="ctr"/>
        <a:lstStyle/>
        <a:p>
          <a:endParaRPr lang="en-GB"/>
        </a:p>
      </dgm:t>
    </dgm:pt>
    <dgm:pt modelId="{9265D868-2282-427B-8422-DBFC42E5206E}" type="parTrans" cxnId="{88DFB345-2749-4B62-AA9D-6ECE19F134D8}">
      <dgm:prSet/>
      <dgm:spPr/>
      <dgm:t>
        <a:bodyPr/>
        <a:lstStyle/>
        <a:p>
          <a:endParaRPr lang="en-GB"/>
        </a:p>
      </dgm:t>
    </dgm:pt>
    <dgm:pt modelId="{FC0A2353-184D-4409-925E-B6B80F5BF625}" type="sibTrans" cxnId="{88DFB345-2749-4B62-AA9D-6ECE19F134D8}">
      <dgm:prSet/>
      <dgm:spPr/>
      <dgm:t>
        <a:bodyPr/>
        <a:lstStyle/>
        <a:p>
          <a:endParaRPr lang="en-GB"/>
        </a:p>
      </dgm:t>
    </dgm:pt>
    <dgm:pt modelId="{8D76C91D-F088-4674-92FA-6544B628CA1C}">
      <dgm:prSet/>
      <dgm:spPr/>
      <dgm:t>
        <a:bodyPr/>
        <a:lstStyle/>
        <a:p>
          <a:r>
            <a:rPr lang="it-IT">
              <a:solidFill>
                <a:schemeClr val="accent1"/>
              </a:solidFill>
            </a:rPr>
            <a:t>PEP3:</a:t>
          </a:r>
          <a:br>
            <a:rPr lang="it-IT"/>
          </a:br>
          <a:r>
            <a:rPr lang="it-IT" err="1"/>
            <a:t>Electrolyte</a:t>
          </a:r>
          <a:r>
            <a:rPr lang="it-IT"/>
            <a:t>: SUBU_5</a:t>
          </a:r>
          <a:br>
            <a:rPr lang="it-IT"/>
          </a:br>
          <a:r>
            <a:rPr lang="it-IT"/>
            <a:t>Time: 5min</a:t>
          </a:r>
          <a:endParaRPr lang="en-GB"/>
        </a:p>
      </dgm:t>
    </dgm:pt>
    <dgm:pt modelId="{930F31A5-C720-4687-9DBA-8E074F454A80}" type="parTrans" cxnId="{746EDA03-593E-4C63-8276-4B0126A727F8}">
      <dgm:prSet/>
      <dgm:spPr/>
      <dgm:t>
        <a:bodyPr/>
        <a:lstStyle/>
        <a:p>
          <a:endParaRPr lang="en-GB"/>
        </a:p>
      </dgm:t>
    </dgm:pt>
    <dgm:pt modelId="{C93A5AA7-2930-4A16-AD18-152D1EC57E80}" type="sibTrans" cxnId="{746EDA03-593E-4C63-8276-4B0126A727F8}">
      <dgm:prSet/>
      <dgm:spPr/>
      <dgm:t>
        <a:bodyPr/>
        <a:lstStyle/>
        <a:p>
          <a:endParaRPr lang="en-GB"/>
        </a:p>
      </dgm:t>
    </dgm:pt>
    <dgm:pt modelId="{BCF463ED-779D-4E30-BBF0-0D964D6ED166}">
      <dgm:prSet/>
      <dgm:spPr/>
      <dgm:t>
        <a:bodyPr/>
        <a:lstStyle/>
        <a:p>
          <a:r>
            <a:rPr lang="it-IT">
              <a:solidFill>
                <a:schemeClr val="accent1"/>
              </a:solidFill>
            </a:rPr>
            <a:t>PEP1:</a:t>
          </a:r>
          <a:br>
            <a:rPr lang="it-IT"/>
          </a:br>
          <a:r>
            <a:rPr lang="it-IT" err="1"/>
            <a:t>Electrolyte</a:t>
          </a:r>
          <a:r>
            <a:rPr lang="it-IT"/>
            <a:t>: SUBU_5 </a:t>
          </a:r>
          <a:br>
            <a:rPr lang="it-IT"/>
          </a:br>
          <a:r>
            <a:rPr lang="it-IT"/>
            <a:t>Time:10 min</a:t>
          </a:r>
          <a:endParaRPr lang="en-GB"/>
        </a:p>
      </dgm:t>
    </dgm:pt>
    <dgm:pt modelId="{9CDD93C2-1825-4C34-8605-460EF5D47CE4}" type="parTrans" cxnId="{9AAF0942-C230-4BD8-B2BD-F068D300DC2F}">
      <dgm:prSet/>
      <dgm:spPr/>
      <dgm:t>
        <a:bodyPr/>
        <a:lstStyle/>
        <a:p>
          <a:endParaRPr lang="en-GB"/>
        </a:p>
      </dgm:t>
    </dgm:pt>
    <dgm:pt modelId="{A4F40BBF-34B3-49C4-9996-1CCB9D09CE6F}" type="sibTrans" cxnId="{9AAF0942-C230-4BD8-B2BD-F068D300DC2F}">
      <dgm:prSet/>
      <dgm:spPr/>
      <dgm:t>
        <a:bodyPr/>
        <a:lstStyle/>
        <a:p>
          <a:endParaRPr lang="en-GB"/>
        </a:p>
      </dgm:t>
    </dgm:pt>
    <dgm:pt modelId="{63B871BC-AFAB-4479-9679-8966DA8C50E8}" type="pres">
      <dgm:prSet presAssocID="{E2CADC42-1AC0-49CA-9BAF-930BF27D7502}" presName="Name0" presStyleCnt="0">
        <dgm:presLayoutVars>
          <dgm:dir/>
          <dgm:resizeHandles val="exact"/>
        </dgm:presLayoutVars>
      </dgm:prSet>
      <dgm:spPr/>
    </dgm:pt>
    <dgm:pt modelId="{843FF608-B2EB-4C4D-9FF0-29F1D142C547}" type="pres">
      <dgm:prSet presAssocID="{BCF463ED-779D-4E30-BBF0-0D964D6ED166}" presName="composite" presStyleCnt="0"/>
      <dgm:spPr/>
    </dgm:pt>
    <dgm:pt modelId="{EF39A201-E38A-46BF-883F-B58FFFB68122}" type="pres">
      <dgm:prSet presAssocID="{BCF463ED-779D-4E30-BBF0-0D964D6ED166}" presName="rect1" presStyleLbl="trAlignAcc1" presStyleIdx="0" presStyleCnt="3">
        <dgm:presLayoutVars>
          <dgm:bulletEnabled val="1"/>
        </dgm:presLayoutVars>
      </dgm:prSet>
      <dgm:spPr/>
    </dgm:pt>
    <dgm:pt modelId="{72D300C3-6DB5-4F6C-8D8F-E7376109AFD0}" type="pres">
      <dgm:prSet presAssocID="{BCF463ED-779D-4E30-BBF0-0D964D6ED166}" presName="rect2" presStyleLbl="fgImgPlace1" presStyleIdx="0" presStyleCnt="3"/>
      <dgm:spPr>
        <a:solidFill>
          <a:schemeClr val="accent1"/>
        </a:solidFill>
      </dgm:spPr>
    </dgm:pt>
    <dgm:pt modelId="{187D4FF9-76CE-4569-9A63-44B247212884}" type="pres">
      <dgm:prSet presAssocID="{A4F40BBF-34B3-49C4-9996-1CCB9D09CE6F}" presName="sibTrans" presStyleCnt="0"/>
      <dgm:spPr/>
    </dgm:pt>
    <dgm:pt modelId="{B6437158-C5DF-4563-971D-E92AE85E8367}" type="pres">
      <dgm:prSet presAssocID="{8505B271-80C0-4CA3-8DB3-DCAA6C1E0A7E}" presName="composite" presStyleCnt="0"/>
      <dgm:spPr/>
    </dgm:pt>
    <dgm:pt modelId="{34B56F38-B80F-4370-A73E-96F157D1C0F7}" type="pres">
      <dgm:prSet presAssocID="{8505B271-80C0-4CA3-8DB3-DCAA6C1E0A7E}" presName="rect1" presStyleLbl="trAlignAcc1" presStyleIdx="1" presStyleCnt="3">
        <dgm:presLayoutVars>
          <dgm:bulletEnabled val="1"/>
        </dgm:presLayoutVars>
      </dgm:prSet>
      <dgm:spPr/>
    </dgm:pt>
    <dgm:pt modelId="{C6EE1303-6E6D-4257-936B-CCD52BFE40CD}" type="pres">
      <dgm:prSet presAssocID="{8505B271-80C0-4CA3-8DB3-DCAA6C1E0A7E}" presName="rect2" presStyleLbl="fgImgPlace1" presStyleIdx="1" presStyleCnt="3"/>
      <dgm:spPr>
        <a:solidFill>
          <a:schemeClr val="accent1"/>
        </a:solidFill>
      </dgm:spPr>
    </dgm:pt>
    <dgm:pt modelId="{C6692F6B-EEBA-4550-A0E6-3D459F26DA55}" type="pres">
      <dgm:prSet presAssocID="{D248BBF1-8DA4-4E4C-811D-307CADF1F220}" presName="sibTrans" presStyleCnt="0"/>
      <dgm:spPr/>
    </dgm:pt>
    <dgm:pt modelId="{017EF088-46D9-4FD2-8934-FBF7C2EF18FF}" type="pres">
      <dgm:prSet presAssocID="{8D76C91D-F088-4674-92FA-6544B628CA1C}" presName="composite" presStyleCnt="0"/>
      <dgm:spPr/>
    </dgm:pt>
    <dgm:pt modelId="{540D030D-60FA-4A0A-922B-C4ABF7773FAF}" type="pres">
      <dgm:prSet presAssocID="{8D76C91D-F088-4674-92FA-6544B628CA1C}" presName="rect1" presStyleLbl="trAlignAcc1" presStyleIdx="2" presStyleCnt="3">
        <dgm:presLayoutVars>
          <dgm:bulletEnabled val="1"/>
        </dgm:presLayoutVars>
      </dgm:prSet>
      <dgm:spPr/>
    </dgm:pt>
    <dgm:pt modelId="{56EB342F-1FDB-4D5E-B5E7-10EC8CAF1839}" type="pres">
      <dgm:prSet presAssocID="{8D76C91D-F088-4674-92FA-6544B628CA1C}" presName="rect2" presStyleLbl="fgImgPlace1" presStyleIdx="2" presStyleCnt="3"/>
      <dgm:spPr>
        <a:solidFill>
          <a:schemeClr val="accent1"/>
        </a:solidFill>
      </dgm:spPr>
    </dgm:pt>
  </dgm:ptLst>
  <dgm:cxnLst>
    <dgm:cxn modelId="{746EDA03-593E-4C63-8276-4B0126A727F8}" srcId="{E2CADC42-1AC0-49CA-9BAF-930BF27D7502}" destId="{8D76C91D-F088-4674-92FA-6544B628CA1C}" srcOrd="2" destOrd="0" parTransId="{930F31A5-C720-4687-9DBA-8E074F454A80}" sibTransId="{C93A5AA7-2930-4A16-AD18-152D1EC57E80}"/>
    <dgm:cxn modelId="{61D10A0A-0B52-49A8-A53D-DA513D08BBC8}" type="presOf" srcId="{8505B271-80C0-4CA3-8DB3-DCAA6C1E0A7E}" destId="{34B56F38-B80F-4370-A73E-96F157D1C0F7}" srcOrd="0" destOrd="0" presId="urn:microsoft.com/office/officeart/2008/layout/PictureStrips"/>
    <dgm:cxn modelId="{01711A12-3E73-4F0F-AA5D-EF5F6454B825}" type="presOf" srcId="{E2CADC42-1AC0-49CA-9BAF-930BF27D7502}" destId="{63B871BC-AFAB-4479-9679-8966DA8C50E8}" srcOrd="0" destOrd="0" presId="urn:microsoft.com/office/officeart/2008/layout/PictureStrips"/>
    <dgm:cxn modelId="{5DB1EE39-D416-411C-AE52-74EE150188EC}" type="presOf" srcId="{BCF463ED-779D-4E30-BBF0-0D964D6ED166}" destId="{EF39A201-E38A-46BF-883F-B58FFFB68122}" srcOrd="0" destOrd="0" presId="urn:microsoft.com/office/officeart/2008/layout/PictureStrips"/>
    <dgm:cxn modelId="{9AAF0942-C230-4BD8-B2BD-F068D300DC2F}" srcId="{E2CADC42-1AC0-49CA-9BAF-930BF27D7502}" destId="{BCF463ED-779D-4E30-BBF0-0D964D6ED166}" srcOrd="0" destOrd="0" parTransId="{9CDD93C2-1825-4C34-8605-460EF5D47CE4}" sibTransId="{A4F40BBF-34B3-49C4-9996-1CCB9D09CE6F}"/>
    <dgm:cxn modelId="{88DFB345-2749-4B62-AA9D-6ECE19F134D8}" srcId="{8505B271-80C0-4CA3-8DB3-DCAA6C1E0A7E}" destId="{5E7E19A5-044E-436F-9B6A-76E732BA7108}" srcOrd="0" destOrd="0" parTransId="{9265D868-2282-427B-8422-DBFC42E5206E}" sibTransId="{FC0A2353-184D-4409-925E-B6B80F5BF625}"/>
    <dgm:cxn modelId="{4D225B8F-EFD4-4CE0-9913-2B6A8AE7A092}" type="presOf" srcId="{5E7E19A5-044E-436F-9B6A-76E732BA7108}" destId="{34B56F38-B80F-4370-A73E-96F157D1C0F7}" srcOrd="0" destOrd="1" presId="urn:microsoft.com/office/officeart/2008/layout/PictureStrips"/>
    <dgm:cxn modelId="{B7A22FAA-F3D9-4507-AC8C-6001A2863163}" srcId="{E2CADC42-1AC0-49CA-9BAF-930BF27D7502}" destId="{8505B271-80C0-4CA3-8DB3-DCAA6C1E0A7E}" srcOrd="1" destOrd="0" parTransId="{F8378C50-ED09-4BFC-8F42-48A27BE067AE}" sibTransId="{D248BBF1-8DA4-4E4C-811D-307CADF1F220}"/>
    <dgm:cxn modelId="{79C35AE0-20CB-4099-9529-43ED67668B08}" type="presOf" srcId="{8D76C91D-F088-4674-92FA-6544B628CA1C}" destId="{540D030D-60FA-4A0A-922B-C4ABF7773FAF}" srcOrd="0" destOrd="0" presId="urn:microsoft.com/office/officeart/2008/layout/PictureStrips"/>
    <dgm:cxn modelId="{2EA615DB-86B0-459F-9AE0-F8C53F7656EC}" type="presParOf" srcId="{63B871BC-AFAB-4479-9679-8966DA8C50E8}" destId="{843FF608-B2EB-4C4D-9FF0-29F1D142C547}" srcOrd="0" destOrd="0" presId="urn:microsoft.com/office/officeart/2008/layout/PictureStrips"/>
    <dgm:cxn modelId="{CF779D89-CC7E-43AB-804F-A56C0AC76817}" type="presParOf" srcId="{843FF608-B2EB-4C4D-9FF0-29F1D142C547}" destId="{EF39A201-E38A-46BF-883F-B58FFFB68122}" srcOrd="0" destOrd="0" presId="urn:microsoft.com/office/officeart/2008/layout/PictureStrips"/>
    <dgm:cxn modelId="{F1A9F721-69CD-4571-88D7-74E2A86D7772}" type="presParOf" srcId="{843FF608-B2EB-4C4D-9FF0-29F1D142C547}" destId="{72D300C3-6DB5-4F6C-8D8F-E7376109AFD0}" srcOrd="1" destOrd="0" presId="urn:microsoft.com/office/officeart/2008/layout/PictureStrips"/>
    <dgm:cxn modelId="{323D4881-E3D8-4B24-B862-527792CA7D1A}" type="presParOf" srcId="{63B871BC-AFAB-4479-9679-8966DA8C50E8}" destId="{187D4FF9-76CE-4569-9A63-44B247212884}" srcOrd="1" destOrd="0" presId="urn:microsoft.com/office/officeart/2008/layout/PictureStrips"/>
    <dgm:cxn modelId="{FDD3B5F8-5F9A-439A-93C7-935BAC064E2F}" type="presParOf" srcId="{63B871BC-AFAB-4479-9679-8966DA8C50E8}" destId="{B6437158-C5DF-4563-971D-E92AE85E8367}" srcOrd="2" destOrd="0" presId="urn:microsoft.com/office/officeart/2008/layout/PictureStrips"/>
    <dgm:cxn modelId="{B57090D9-43E5-405C-8B74-388FB49B6E13}" type="presParOf" srcId="{B6437158-C5DF-4563-971D-E92AE85E8367}" destId="{34B56F38-B80F-4370-A73E-96F157D1C0F7}" srcOrd="0" destOrd="0" presId="urn:microsoft.com/office/officeart/2008/layout/PictureStrips"/>
    <dgm:cxn modelId="{2D1F67F7-3F16-49B7-98FB-3E0BB2332DA7}" type="presParOf" srcId="{B6437158-C5DF-4563-971D-E92AE85E8367}" destId="{C6EE1303-6E6D-4257-936B-CCD52BFE40CD}" srcOrd="1" destOrd="0" presId="urn:microsoft.com/office/officeart/2008/layout/PictureStrips"/>
    <dgm:cxn modelId="{5DD11884-C2CC-4D19-ACB5-C919E7601B37}" type="presParOf" srcId="{63B871BC-AFAB-4479-9679-8966DA8C50E8}" destId="{C6692F6B-EEBA-4550-A0E6-3D459F26DA55}" srcOrd="3" destOrd="0" presId="urn:microsoft.com/office/officeart/2008/layout/PictureStrips"/>
    <dgm:cxn modelId="{5512609C-1813-4B7B-A3F6-4E9F7BB76CA7}" type="presParOf" srcId="{63B871BC-AFAB-4479-9679-8966DA8C50E8}" destId="{017EF088-46D9-4FD2-8934-FBF7C2EF18FF}" srcOrd="4" destOrd="0" presId="urn:microsoft.com/office/officeart/2008/layout/PictureStrips"/>
    <dgm:cxn modelId="{11E0D73F-4833-4565-BA34-68109A97D5F1}" type="presParOf" srcId="{017EF088-46D9-4FD2-8934-FBF7C2EF18FF}" destId="{540D030D-60FA-4A0A-922B-C4ABF7773FAF}" srcOrd="0" destOrd="0" presId="urn:microsoft.com/office/officeart/2008/layout/PictureStrips"/>
    <dgm:cxn modelId="{692D87A9-1850-467B-A541-1F05121F2D3E}" type="presParOf" srcId="{017EF088-46D9-4FD2-8934-FBF7C2EF18FF}" destId="{56EB342F-1FDB-4D5E-B5E7-10EC8CAF183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511CE01-1CB0-47F4-B7C2-D1AAB08F1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3295A4D-C55D-462C-A314-07C1D4AFF4B3}">
      <dgm:prSet phldrT="[Text]"/>
      <dgm:spPr/>
      <dgm:t>
        <a:bodyPr/>
        <a:lstStyle/>
        <a:p>
          <a:r>
            <a:rPr lang="it-IT"/>
            <a:t>Case Study 5</a:t>
          </a:r>
          <a:endParaRPr lang="en-GB"/>
        </a:p>
      </dgm:t>
    </dgm:pt>
    <dgm:pt modelId="{0B9A9360-7E0A-46BD-9F6B-C3A6A1B460E5}" type="parTrans" cxnId="{D00A24BB-BE5B-494B-87FB-F8DA6E72D3E7}">
      <dgm:prSet/>
      <dgm:spPr/>
      <dgm:t>
        <a:bodyPr/>
        <a:lstStyle/>
        <a:p>
          <a:endParaRPr lang="en-GB"/>
        </a:p>
      </dgm:t>
    </dgm:pt>
    <dgm:pt modelId="{D441A3C7-3B9D-4891-BAFA-3203569000A1}" type="sibTrans" cxnId="{D00A24BB-BE5B-494B-87FB-F8DA6E72D3E7}">
      <dgm:prSet/>
      <dgm:spPr/>
      <dgm:t>
        <a:bodyPr/>
        <a:lstStyle/>
        <a:p>
          <a:endParaRPr lang="en-GB"/>
        </a:p>
      </dgm:t>
    </dgm:pt>
    <dgm:pt modelId="{427DA4AB-800E-40EF-8267-026943FAB67D}">
      <dgm:prSet phldrT="[Text]"/>
      <dgm:spPr/>
      <dgm:t>
        <a:bodyPr/>
        <a:lstStyle/>
        <a:p>
          <a:pPr>
            <a:buFont typeface="Arial" panose="020B0604020202020204" pitchFamily="34" charset="0"/>
            <a:buChar char="•"/>
          </a:pPr>
          <a:r>
            <a:rPr lang="it-IT"/>
            <a:t>Name: Drift-</a:t>
          </a:r>
          <a:r>
            <a:rPr lang="it-IT" err="1"/>
            <a:t>tubes</a:t>
          </a:r>
          <a:endParaRPr lang="en-GB"/>
        </a:p>
      </dgm:t>
    </dgm:pt>
    <dgm:pt modelId="{E58CEC7D-1016-419A-9525-1EBDFF680E4A}" type="parTrans" cxnId="{22364114-9188-4900-A278-E31E7BD0F9C8}">
      <dgm:prSet/>
      <dgm:spPr/>
      <dgm:t>
        <a:bodyPr/>
        <a:lstStyle/>
        <a:p>
          <a:endParaRPr lang="en-GB"/>
        </a:p>
      </dgm:t>
    </dgm:pt>
    <dgm:pt modelId="{696F38E6-A76E-4DE7-BF18-CEBB2BC16901}" type="sibTrans" cxnId="{22364114-9188-4900-A278-E31E7BD0F9C8}">
      <dgm:prSet/>
      <dgm:spPr/>
      <dgm:t>
        <a:bodyPr/>
        <a:lstStyle/>
        <a:p>
          <a:endParaRPr lang="en-GB"/>
        </a:p>
      </dgm:t>
    </dgm:pt>
    <dgm:pt modelId="{662196D4-5F60-4C31-B38E-6FF920F8F1C1}">
      <dgm:prSet phldrT="[Text]"/>
      <dgm:spPr/>
      <dgm:t>
        <a:bodyPr/>
        <a:lstStyle/>
        <a:p>
          <a:r>
            <a:rPr lang="it-IT" err="1"/>
            <a:t>Material</a:t>
          </a:r>
          <a:r>
            <a:rPr lang="it-IT"/>
            <a:t>: Cu</a:t>
          </a:r>
          <a:endParaRPr lang="en-GB"/>
        </a:p>
      </dgm:t>
    </dgm:pt>
    <dgm:pt modelId="{DE03C4E1-8499-477F-AE77-75DBEF9DD3C6}" type="parTrans" cxnId="{CDD8B646-8BDA-4B62-ADE9-3D698D54225A}">
      <dgm:prSet/>
      <dgm:spPr/>
      <dgm:t>
        <a:bodyPr/>
        <a:lstStyle/>
        <a:p>
          <a:endParaRPr lang="en-GB"/>
        </a:p>
      </dgm:t>
    </dgm:pt>
    <dgm:pt modelId="{3934FDBF-C95A-4F14-860E-B0502ED1E2E6}" type="sibTrans" cxnId="{CDD8B646-8BDA-4B62-ADE9-3D698D54225A}">
      <dgm:prSet/>
      <dgm:spPr/>
      <dgm:t>
        <a:bodyPr/>
        <a:lstStyle/>
        <a:p>
          <a:endParaRPr lang="en-GB"/>
        </a:p>
      </dgm:t>
    </dgm:pt>
    <dgm:pt modelId="{A13B9E09-431B-4793-9E5F-7E281AB8BBCA}">
      <dgm:prSet phldrT="[Text]"/>
      <dgm:spPr/>
      <dgm:t>
        <a:bodyPr/>
        <a:lstStyle/>
        <a:p>
          <a:r>
            <a:rPr lang="it-IT"/>
            <a:t>AM Technology: PBF-LB/M</a:t>
          </a:r>
          <a:endParaRPr lang="en-GB"/>
        </a:p>
      </dgm:t>
    </dgm:pt>
    <dgm:pt modelId="{694A0D50-D7CA-43B3-8A11-A1E32AFA1A6F}" type="parTrans" cxnId="{C60240B6-37CA-40F3-9937-D104DA71B4BC}">
      <dgm:prSet/>
      <dgm:spPr/>
      <dgm:t>
        <a:bodyPr/>
        <a:lstStyle/>
        <a:p>
          <a:endParaRPr lang="en-GB"/>
        </a:p>
      </dgm:t>
    </dgm:pt>
    <dgm:pt modelId="{0D32A538-9894-4214-9A68-F147D5A23AD2}" type="sibTrans" cxnId="{C60240B6-37CA-40F3-9937-D104DA71B4BC}">
      <dgm:prSet/>
      <dgm:spPr/>
      <dgm:t>
        <a:bodyPr/>
        <a:lstStyle/>
        <a:p>
          <a:endParaRPr lang="en-GB"/>
        </a:p>
      </dgm:t>
    </dgm:pt>
    <dgm:pt modelId="{7EC6933F-D2F7-4DAF-BA53-1347BCE306A4}">
      <dgm:prSet phldrT="[Text]"/>
      <dgm:spPr/>
      <dgm:t>
        <a:bodyPr/>
        <a:lstStyle/>
        <a:p>
          <a:pPr>
            <a:buNone/>
          </a:pPr>
          <a:r>
            <a:rPr lang="it-IT" u="sng">
              <a:solidFill>
                <a:schemeClr val="accent1"/>
              </a:solidFill>
            </a:rPr>
            <a:t>PEP </a:t>
          </a:r>
          <a:r>
            <a:rPr lang="it-IT" u="sng" err="1">
              <a:solidFill>
                <a:schemeClr val="accent1"/>
              </a:solidFill>
            </a:rPr>
            <a:t>Details</a:t>
          </a:r>
          <a:endParaRPr lang="en-GB" u="sng">
            <a:solidFill>
              <a:schemeClr val="accent1"/>
            </a:solidFill>
          </a:endParaRPr>
        </a:p>
      </dgm:t>
    </dgm:pt>
    <dgm:pt modelId="{05E00C3D-C7AC-4F82-B9FF-D0AC56FC9011}" type="parTrans" cxnId="{EF4AB996-A1C6-4135-88E0-B86CECBADE9F}">
      <dgm:prSet/>
      <dgm:spPr/>
      <dgm:t>
        <a:bodyPr/>
        <a:lstStyle/>
        <a:p>
          <a:endParaRPr lang="en-GB"/>
        </a:p>
      </dgm:t>
    </dgm:pt>
    <dgm:pt modelId="{D5958FEC-AAE0-4025-80D1-1899400B448F}" type="sibTrans" cxnId="{EF4AB996-A1C6-4135-88E0-B86CECBADE9F}">
      <dgm:prSet/>
      <dgm:spPr/>
      <dgm:t>
        <a:bodyPr/>
        <a:lstStyle/>
        <a:p>
          <a:endParaRPr lang="en-GB"/>
        </a:p>
      </dgm:t>
    </dgm:pt>
    <dgm:pt modelId="{0222B27C-FF68-42E0-BEEE-1BF2ACEA8E09}">
      <dgm:prSet phldrT="[Text]"/>
      <dgm:spPr/>
      <dgm:t>
        <a:bodyPr/>
        <a:lstStyle/>
        <a:p>
          <a:r>
            <a:rPr lang="it-IT"/>
            <a:t>Electrolyte1: SUBU_5 *</a:t>
          </a:r>
          <a:endParaRPr lang="en-GB"/>
        </a:p>
      </dgm:t>
    </dgm:pt>
    <dgm:pt modelId="{079B0F90-25D4-4E27-8730-56A7D33D79EB}" type="parTrans" cxnId="{D3396A1F-ADC3-49C8-A87A-01534D2DCAE0}">
      <dgm:prSet/>
      <dgm:spPr/>
      <dgm:t>
        <a:bodyPr/>
        <a:lstStyle/>
        <a:p>
          <a:endParaRPr lang="en-GB"/>
        </a:p>
      </dgm:t>
    </dgm:pt>
    <dgm:pt modelId="{A70DCB67-2671-4D9C-9827-D258A9A6E811}" type="sibTrans" cxnId="{D3396A1F-ADC3-49C8-A87A-01534D2DCAE0}">
      <dgm:prSet/>
      <dgm:spPr/>
      <dgm:t>
        <a:bodyPr/>
        <a:lstStyle/>
        <a:p>
          <a:endParaRPr lang="en-GB"/>
        </a:p>
      </dgm:t>
    </dgm:pt>
    <dgm:pt modelId="{249DDCA9-CF46-4576-A169-C42E07F3BBE8}">
      <dgm:prSet phldrT="[Text]"/>
      <dgm:spPr/>
      <dgm:t>
        <a:bodyPr/>
        <a:lstStyle/>
        <a:p>
          <a:r>
            <a:rPr lang="it-IT"/>
            <a:t>Voltage: 300V</a:t>
          </a:r>
          <a:endParaRPr lang="en-GB"/>
        </a:p>
      </dgm:t>
    </dgm:pt>
    <dgm:pt modelId="{751B1526-BAA2-4E6C-BC9C-316AEBD5336A}" type="parTrans" cxnId="{0B05756B-3630-4CB1-B768-5B4A193C5168}">
      <dgm:prSet/>
      <dgm:spPr/>
      <dgm:t>
        <a:bodyPr/>
        <a:lstStyle/>
        <a:p>
          <a:endParaRPr lang="en-GB"/>
        </a:p>
      </dgm:t>
    </dgm:pt>
    <dgm:pt modelId="{D2770459-45EF-47DB-9444-9C633FE0C066}" type="sibTrans" cxnId="{0B05756B-3630-4CB1-B768-5B4A193C5168}">
      <dgm:prSet/>
      <dgm:spPr/>
      <dgm:t>
        <a:bodyPr/>
        <a:lstStyle/>
        <a:p>
          <a:endParaRPr lang="en-GB"/>
        </a:p>
      </dgm:t>
    </dgm:pt>
    <dgm:pt modelId="{D1C84448-5E2F-4B2A-92EA-9458479122E0}">
      <dgm:prSet phldrT="[Text]"/>
      <dgm:spPr/>
      <dgm:t>
        <a:bodyPr/>
        <a:lstStyle/>
        <a:p>
          <a:r>
            <a:rPr lang="it-IT"/>
            <a:t>Temperature: 75° - 95°C</a:t>
          </a:r>
          <a:endParaRPr lang="en-GB"/>
        </a:p>
      </dgm:t>
    </dgm:pt>
    <dgm:pt modelId="{816B3FC3-25FE-45B8-94BA-0C072BC23F28}" type="parTrans" cxnId="{A2C6A82A-7B74-4D89-9AB8-986F1A1651E9}">
      <dgm:prSet/>
      <dgm:spPr/>
      <dgm:t>
        <a:bodyPr/>
        <a:lstStyle/>
        <a:p>
          <a:endParaRPr lang="en-GB"/>
        </a:p>
      </dgm:t>
    </dgm:pt>
    <dgm:pt modelId="{DF7AE999-8027-4310-9517-3340C7DAB5AF}" type="sibTrans" cxnId="{A2C6A82A-7B74-4D89-9AB8-986F1A1651E9}">
      <dgm:prSet/>
      <dgm:spPr/>
      <dgm:t>
        <a:bodyPr/>
        <a:lstStyle/>
        <a:p>
          <a:endParaRPr lang="en-GB"/>
        </a:p>
      </dgm:t>
    </dgm:pt>
    <dgm:pt modelId="{C3D6BD5B-5131-4F3F-A514-76AE60FD1A00}">
      <dgm:prSet phldrT="[Text]"/>
      <dgm:spPr/>
      <dgm:t>
        <a:bodyPr/>
        <a:lstStyle/>
        <a:p>
          <a:pPr>
            <a:buNone/>
          </a:pPr>
          <a:r>
            <a:rPr lang="it-IT" u="sng" err="1">
              <a:solidFill>
                <a:schemeClr val="accent1"/>
              </a:solidFill>
            </a:rPr>
            <a:t>Workpiece</a:t>
          </a:r>
          <a:endParaRPr lang="en-GB" u="sng">
            <a:solidFill>
              <a:schemeClr val="accent1"/>
            </a:solidFill>
          </a:endParaRPr>
        </a:p>
      </dgm:t>
    </dgm:pt>
    <dgm:pt modelId="{4750DEF0-1D9E-4AC3-849D-8BCAE65A02E7}" type="parTrans" cxnId="{FE8EAA52-9E39-472A-8936-5D5965CA4171}">
      <dgm:prSet/>
      <dgm:spPr/>
      <dgm:t>
        <a:bodyPr/>
        <a:lstStyle/>
        <a:p>
          <a:endParaRPr lang="en-GB"/>
        </a:p>
      </dgm:t>
    </dgm:pt>
    <dgm:pt modelId="{3DD9DA6B-1902-404D-BBAA-94C256870ECE}" type="sibTrans" cxnId="{FE8EAA52-9E39-472A-8936-5D5965CA4171}">
      <dgm:prSet/>
      <dgm:spPr/>
      <dgm:t>
        <a:bodyPr/>
        <a:lstStyle/>
        <a:p>
          <a:endParaRPr lang="en-GB"/>
        </a:p>
      </dgm:t>
    </dgm:pt>
    <dgm:pt modelId="{ECA3F7EB-83FE-4920-9EB0-48BB2E5EF387}">
      <dgm:prSet phldrT="[Text]"/>
      <dgm:spPr/>
      <dgm:t>
        <a:bodyPr/>
        <a:lstStyle/>
        <a:p>
          <a:r>
            <a:rPr lang="it-IT"/>
            <a:t>Electrolyte2: MCS_4</a:t>
          </a:r>
          <a:endParaRPr lang="en-GB"/>
        </a:p>
      </dgm:t>
    </dgm:pt>
    <dgm:pt modelId="{AEC3F57D-ECF5-45A6-AB9D-3618FDED8AAB}" type="parTrans" cxnId="{80D3328E-71FE-4D5E-8F9A-0039131CE26B}">
      <dgm:prSet/>
      <dgm:spPr/>
      <dgm:t>
        <a:bodyPr/>
        <a:lstStyle/>
        <a:p>
          <a:endParaRPr lang="en-GB"/>
        </a:p>
      </dgm:t>
    </dgm:pt>
    <dgm:pt modelId="{5A9019D4-6CE4-4283-97CF-5B46CD45AE1F}" type="sibTrans" cxnId="{80D3328E-71FE-4D5E-8F9A-0039131CE26B}">
      <dgm:prSet/>
      <dgm:spPr/>
      <dgm:t>
        <a:bodyPr/>
        <a:lstStyle/>
        <a:p>
          <a:endParaRPr lang="en-GB"/>
        </a:p>
      </dgm:t>
    </dgm:pt>
    <dgm:pt modelId="{5354E91B-D3CB-4B08-BF47-D65956031191}">
      <dgm:prSet phldrT="[Text]"/>
      <dgm:spPr/>
      <dgm:t>
        <a:bodyPr/>
        <a:lstStyle/>
        <a:p>
          <a:r>
            <a:rPr lang="it-IT"/>
            <a:t>Application: IH-</a:t>
          </a:r>
          <a:r>
            <a:rPr lang="it-IT" err="1"/>
            <a:t>type</a:t>
          </a:r>
          <a:r>
            <a:rPr lang="it-IT"/>
            <a:t> </a:t>
          </a:r>
          <a:r>
            <a:rPr lang="it-IT" err="1"/>
            <a:t>Linac</a:t>
          </a:r>
          <a:endParaRPr lang="en-GB"/>
        </a:p>
      </dgm:t>
    </dgm:pt>
    <dgm:pt modelId="{8F358D38-4B0B-40FA-B32F-1B272CBE8658}" type="parTrans" cxnId="{8F31FCA8-4526-4341-9948-05CD3CA69D0D}">
      <dgm:prSet/>
      <dgm:spPr/>
      <dgm:t>
        <a:bodyPr/>
        <a:lstStyle/>
        <a:p>
          <a:endParaRPr lang="en-GB"/>
        </a:p>
      </dgm:t>
    </dgm:pt>
    <dgm:pt modelId="{3824A4EE-5080-44F3-B1FC-1AE808E4CA48}" type="sibTrans" cxnId="{8F31FCA8-4526-4341-9948-05CD3CA69D0D}">
      <dgm:prSet/>
      <dgm:spPr/>
      <dgm:t>
        <a:bodyPr/>
        <a:lstStyle/>
        <a:p>
          <a:endParaRPr lang="en-GB"/>
        </a:p>
      </dgm:t>
    </dgm:pt>
    <dgm:pt modelId="{F686BC28-E606-4824-942C-D55E721D21A4}" type="pres">
      <dgm:prSet presAssocID="{E511CE01-1CB0-47F4-B7C2-D1AAB08F1BAE}" presName="linear" presStyleCnt="0">
        <dgm:presLayoutVars>
          <dgm:animLvl val="lvl"/>
          <dgm:resizeHandles val="exact"/>
        </dgm:presLayoutVars>
      </dgm:prSet>
      <dgm:spPr/>
    </dgm:pt>
    <dgm:pt modelId="{B9B6CA4D-66E3-41DC-90C6-2DA06FC89A96}" type="pres">
      <dgm:prSet presAssocID="{43295A4D-C55D-462C-A314-07C1D4AFF4B3}" presName="parentText" presStyleLbl="node1" presStyleIdx="0" presStyleCnt="1">
        <dgm:presLayoutVars>
          <dgm:chMax val="0"/>
          <dgm:bulletEnabled val="1"/>
        </dgm:presLayoutVars>
      </dgm:prSet>
      <dgm:spPr/>
    </dgm:pt>
    <dgm:pt modelId="{C6B5BA3A-8F63-4764-9F7D-F2BCDBE0377D}" type="pres">
      <dgm:prSet presAssocID="{43295A4D-C55D-462C-A314-07C1D4AFF4B3}" presName="childText" presStyleLbl="revTx" presStyleIdx="0" presStyleCnt="1">
        <dgm:presLayoutVars>
          <dgm:bulletEnabled val="1"/>
        </dgm:presLayoutVars>
      </dgm:prSet>
      <dgm:spPr/>
    </dgm:pt>
  </dgm:ptLst>
  <dgm:cxnLst>
    <dgm:cxn modelId="{22364114-9188-4900-A278-E31E7BD0F9C8}" srcId="{C3D6BD5B-5131-4F3F-A514-76AE60FD1A00}" destId="{427DA4AB-800E-40EF-8267-026943FAB67D}" srcOrd="0" destOrd="0" parTransId="{E58CEC7D-1016-419A-9525-1EBDFF680E4A}" sibTransId="{696F38E6-A76E-4DE7-BF18-CEBB2BC16901}"/>
    <dgm:cxn modelId="{3D8DDB1A-67C6-4952-BA95-1CE96F8709A0}" type="presOf" srcId="{ECA3F7EB-83FE-4920-9EB0-48BB2E5EF387}" destId="{C6B5BA3A-8F63-4764-9F7D-F2BCDBE0377D}" srcOrd="0" destOrd="7" presId="urn:microsoft.com/office/officeart/2005/8/layout/vList2"/>
    <dgm:cxn modelId="{A74D6F1C-ABC2-439E-9297-79DC27C2AA96}" type="presOf" srcId="{662196D4-5F60-4C31-B38E-6FF920F8F1C1}" destId="{C6B5BA3A-8F63-4764-9F7D-F2BCDBE0377D}" srcOrd="0" destOrd="2" presId="urn:microsoft.com/office/officeart/2005/8/layout/vList2"/>
    <dgm:cxn modelId="{D3396A1F-ADC3-49C8-A87A-01534D2DCAE0}" srcId="{7EC6933F-D2F7-4DAF-BA53-1347BCE306A4}" destId="{0222B27C-FF68-42E0-BEEE-1BF2ACEA8E09}" srcOrd="0" destOrd="0" parTransId="{079B0F90-25D4-4E27-8730-56A7D33D79EB}" sibTransId="{A70DCB67-2671-4D9C-9827-D258A9A6E811}"/>
    <dgm:cxn modelId="{A2C6A82A-7B74-4D89-9AB8-986F1A1651E9}" srcId="{7EC6933F-D2F7-4DAF-BA53-1347BCE306A4}" destId="{D1C84448-5E2F-4B2A-92EA-9458479122E0}" srcOrd="3" destOrd="0" parTransId="{816B3FC3-25FE-45B8-94BA-0C072BC23F28}" sibTransId="{DF7AE999-8027-4310-9517-3340C7DAB5AF}"/>
    <dgm:cxn modelId="{CDD8B646-8BDA-4B62-ADE9-3D698D54225A}" srcId="{C3D6BD5B-5131-4F3F-A514-76AE60FD1A00}" destId="{662196D4-5F60-4C31-B38E-6FF920F8F1C1}" srcOrd="1" destOrd="0" parTransId="{DE03C4E1-8499-477F-AE77-75DBEF9DD3C6}" sibTransId="{3934FDBF-C95A-4F14-860E-B0502ED1E2E6}"/>
    <dgm:cxn modelId="{0B05756B-3630-4CB1-B768-5B4A193C5168}" srcId="{7EC6933F-D2F7-4DAF-BA53-1347BCE306A4}" destId="{249DDCA9-CF46-4576-A169-C42E07F3BBE8}" srcOrd="2" destOrd="0" parTransId="{751B1526-BAA2-4E6C-BC9C-316AEBD5336A}" sibTransId="{D2770459-45EF-47DB-9444-9C633FE0C066}"/>
    <dgm:cxn modelId="{751D2F6E-F8BF-4480-90C2-1894EC89F483}" type="presOf" srcId="{D1C84448-5E2F-4B2A-92EA-9458479122E0}" destId="{C6B5BA3A-8F63-4764-9F7D-F2BCDBE0377D}" srcOrd="0" destOrd="9" presId="urn:microsoft.com/office/officeart/2005/8/layout/vList2"/>
    <dgm:cxn modelId="{656F2870-971F-4ABD-8EF1-A39CD10262DE}" type="presOf" srcId="{7EC6933F-D2F7-4DAF-BA53-1347BCE306A4}" destId="{C6B5BA3A-8F63-4764-9F7D-F2BCDBE0377D}" srcOrd="0" destOrd="5" presId="urn:microsoft.com/office/officeart/2005/8/layout/vList2"/>
    <dgm:cxn modelId="{FE8EAA52-9E39-472A-8936-5D5965CA4171}" srcId="{43295A4D-C55D-462C-A314-07C1D4AFF4B3}" destId="{C3D6BD5B-5131-4F3F-A514-76AE60FD1A00}" srcOrd="0" destOrd="0" parTransId="{4750DEF0-1D9E-4AC3-849D-8BCAE65A02E7}" sibTransId="{3DD9DA6B-1902-404D-BBAA-94C256870ECE}"/>
    <dgm:cxn modelId="{7A135A82-7668-449C-A450-30326FF76D51}" type="presOf" srcId="{E511CE01-1CB0-47F4-B7C2-D1AAB08F1BAE}" destId="{F686BC28-E606-4824-942C-D55E721D21A4}" srcOrd="0" destOrd="0" presId="urn:microsoft.com/office/officeart/2005/8/layout/vList2"/>
    <dgm:cxn modelId="{80D3328E-71FE-4D5E-8F9A-0039131CE26B}" srcId="{7EC6933F-D2F7-4DAF-BA53-1347BCE306A4}" destId="{ECA3F7EB-83FE-4920-9EB0-48BB2E5EF387}" srcOrd="1" destOrd="0" parTransId="{AEC3F57D-ECF5-45A6-AB9D-3618FDED8AAB}" sibTransId="{5A9019D4-6CE4-4283-97CF-5B46CD45AE1F}"/>
    <dgm:cxn modelId="{EF4AB996-A1C6-4135-88E0-B86CECBADE9F}" srcId="{43295A4D-C55D-462C-A314-07C1D4AFF4B3}" destId="{7EC6933F-D2F7-4DAF-BA53-1347BCE306A4}" srcOrd="1" destOrd="0" parTransId="{05E00C3D-C7AC-4F82-B9FF-D0AC56FC9011}" sibTransId="{D5958FEC-AAE0-4025-80D1-1899400B448F}"/>
    <dgm:cxn modelId="{8F31FCA8-4526-4341-9948-05CD3CA69D0D}" srcId="{C3D6BD5B-5131-4F3F-A514-76AE60FD1A00}" destId="{5354E91B-D3CB-4B08-BF47-D65956031191}" srcOrd="3" destOrd="0" parTransId="{8F358D38-4B0B-40FA-B32F-1B272CBE8658}" sibTransId="{3824A4EE-5080-44F3-B1FC-1AE808E4CA48}"/>
    <dgm:cxn modelId="{077999AD-B1C0-42A6-8AD5-514BEB590BC6}" type="presOf" srcId="{427DA4AB-800E-40EF-8267-026943FAB67D}" destId="{C6B5BA3A-8F63-4764-9F7D-F2BCDBE0377D}" srcOrd="0" destOrd="1" presId="urn:microsoft.com/office/officeart/2005/8/layout/vList2"/>
    <dgm:cxn modelId="{5819DBAF-62C9-4751-A2B1-64E95D5AF6E7}" type="presOf" srcId="{43295A4D-C55D-462C-A314-07C1D4AFF4B3}" destId="{B9B6CA4D-66E3-41DC-90C6-2DA06FC89A96}" srcOrd="0" destOrd="0" presId="urn:microsoft.com/office/officeart/2005/8/layout/vList2"/>
    <dgm:cxn modelId="{F04F79B0-0F4A-4153-9734-2647635FEF83}" type="presOf" srcId="{0222B27C-FF68-42E0-BEEE-1BF2ACEA8E09}" destId="{C6B5BA3A-8F63-4764-9F7D-F2BCDBE0377D}" srcOrd="0" destOrd="6" presId="urn:microsoft.com/office/officeart/2005/8/layout/vList2"/>
    <dgm:cxn modelId="{8F370CB2-33CE-440F-802E-E01497D62ECA}" type="presOf" srcId="{249DDCA9-CF46-4576-A169-C42E07F3BBE8}" destId="{C6B5BA3A-8F63-4764-9F7D-F2BCDBE0377D}" srcOrd="0" destOrd="8" presId="urn:microsoft.com/office/officeart/2005/8/layout/vList2"/>
    <dgm:cxn modelId="{C60240B6-37CA-40F3-9937-D104DA71B4BC}" srcId="{C3D6BD5B-5131-4F3F-A514-76AE60FD1A00}" destId="{A13B9E09-431B-4793-9E5F-7E281AB8BBCA}" srcOrd="2" destOrd="0" parTransId="{694A0D50-D7CA-43B3-8A11-A1E32AFA1A6F}" sibTransId="{0D32A538-9894-4214-9A68-F147D5A23AD2}"/>
    <dgm:cxn modelId="{D00A24BB-BE5B-494B-87FB-F8DA6E72D3E7}" srcId="{E511CE01-1CB0-47F4-B7C2-D1AAB08F1BAE}" destId="{43295A4D-C55D-462C-A314-07C1D4AFF4B3}" srcOrd="0" destOrd="0" parTransId="{0B9A9360-7E0A-46BD-9F6B-C3A6A1B460E5}" sibTransId="{D441A3C7-3B9D-4891-BAFA-3203569000A1}"/>
    <dgm:cxn modelId="{6C1655BB-A62F-44F7-B8EB-E9C52E27088F}" type="presOf" srcId="{C3D6BD5B-5131-4F3F-A514-76AE60FD1A00}" destId="{C6B5BA3A-8F63-4764-9F7D-F2BCDBE0377D}" srcOrd="0" destOrd="0" presId="urn:microsoft.com/office/officeart/2005/8/layout/vList2"/>
    <dgm:cxn modelId="{A10709F5-E5F6-4D8B-80F8-57AE2926C2E8}" type="presOf" srcId="{5354E91B-D3CB-4B08-BF47-D65956031191}" destId="{C6B5BA3A-8F63-4764-9F7D-F2BCDBE0377D}" srcOrd="0" destOrd="4" presId="urn:microsoft.com/office/officeart/2005/8/layout/vList2"/>
    <dgm:cxn modelId="{6E8B7EF6-2774-4C35-85A5-AD6D8A896506}" type="presOf" srcId="{A13B9E09-431B-4793-9E5F-7E281AB8BBCA}" destId="{C6B5BA3A-8F63-4764-9F7D-F2BCDBE0377D}" srcOrd="0" destOrd="3" presId="urn:microsoft.com/office/officeart/2005/8/layout/vList2"/>
    <dgm:cxn modelId="{585266DF-C199-4DD5-B7C4-B52A5E55B56A}" type="presParOf" srcId="{F686BC28-E606-4824-942C-D55E721D21A4}" destId="{B9B6CA4D-66E3-41DC-90C6-2DA06FC89A96}" srcOrd="0" destOrd="0" presId="urn:microsoft.com/office/officeart/2005/8/layout/vList2"/>
    <dgm:cxn modelId="{E33A1225-49CE-4790-A2F2-5596C4195BEA}" type="presParOf" srcId="{F686BC28-E606-4824-942C-D55E721D21A4}" destId="{C6B5BA3A-8F63-4764-9F7D-F2BCDBE0377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2CADC42-1AC0-49CA-9BAF-930BF27D7502}" type="doc">
      <dgm:prSet loTypeId="urn:microsoft.com/office/officeart/2008/layout/PictureStrips" loCatId="list" qsTypeId="urn:microsoft.com/office/officeart/2005/8/quickstyle/simple3" qsCatId="simple" csTypeId="urn:microsoft.com/office/officeart/2005/8/colors/accent1_2" csCatId="accent1" phldr="1"/>
      <dgm:spPr/>
      <dgm:t>
        <a:bodyPr/>
        <a:lstStyle/>
        <a:p>
          <a:endParaRPr lang="en-GB"/>
        </a:p>
      </dgm:t>
    </dgm:pt>
    <dgm:pt modelId="{8505B271-80C0-4CA3-8DB3-DCAA6C1E0A7E}">
      <dgm:prSet/>
      <dgm:spPr/>
      <dgm:t>
        <a:bodyPr anchor="ctr"/>
        <a:lstStyle/>
        <a:p>
          <a:r>
            <a:rPr lang="it-IT"/>
            <a:t>Highly </a:t>
          </a:r>
          <a:r>
            <a:rPr lang="it-IT" err="1"/>
            <a:t>turbulent</a:t>
          </a:r>
          <a:r>
            <a:rPr lang="it-IT"/>
            <a:t> </a:t>
          </a:r>
          <a:r>
            <a:rPr lang="it-IT" err="1"/>
            <a:t>process</a:t>
          </a:r>
          <a:r>
            <a:rPr lang="it-IT"/>
            <a:t> </a:t>
          </a:r>
          <a:endParaRPr lang="en-GB"/>
        </a:p>
      </dgm:t>
    </dgm:pt>
    <dgm:pt modelId="{F8378C50-ED09-4BFC-8F42-48A27BE067AE}" type="parTrans" cxnId="{B7A22FAA-F3D9-4507-AC8C-6001A2863163}">
      <dgm:prSet/>
      <dgm:spPr/>
      <dgm:t>
        <a:bodyPr/>
        <a:lstStyle/>
        <a:p>
          <a:endParaRPr lang="en-GB"/>
        </a:p>
      </dgm:t>
    </dgm:pt>
    <dgm:pt modelId="{D248BBF1-8DA4-4E4C-811D-307CADF1F220}" type="sibTrans" cxnId="{B7A22FAA-F3D9-4507-AC8C-6001A2863163}">
      <dgm:prSet/>
      <dgm:spPr/>
      <dgm:t>
        <a:bodyPr/>
        <a:lstStyle/>
        <a:p>
          <a:endParaRPr lang="en-GB"/>
        </a:p>
      </dgm:t>
    </dgm:pt>
    <dgm:pt modelId="{5E7E19A5-044E-436F-9B6A-76E732BA7108}">
      <dgm:prSet/>
      <dgm:spPr/>
      <dgm:t>
        <a:bodyPr anchor="ctr"/>
        <a:lstStyle/>
        <a:p>
          <a:endParaRPr lang="en-GB"/>
        </a:p>
      </dgm:t>
    </dgm:pt>
    <dgm:pt modelId="{9265D868-2282-427B-8422-DBFC42E5206E}" type="parTrans" cxnId="{88DFB345-2749-4B62-AA9D-6ECE19F134D8}">
      <dgm:prSet/>
      <dgm:spPr/>
      <dgm:t>
        <a:bodyPr/>
        <a:lstStyle/>
        <a:p>
          <a:endParaRPr lang="en-GB"/>
        </a:p>
      </dgm:t>
    </dgm:pt>
    <dgm:pt modelId="{FC0A2353-184D-4409-925E-B6B80F5BF625}" type="sibTrans" cxnId="{88DFB345-2749-4B62-AA9D-6ECE19F134D8}">
      <dgm:prSet/>
      <dgm:spPr/>
      <dgm:t>
        <a:bodyPr/>
        <a:lstStyle/>
        <a:p>
          <a:endParaRPr lang="en-GB"/>
        </a:p>
      </dgm:t>
    </dgm:pt>
    <dgm:pt modelId="{8D76C91D-F088-4674-92FA-6544B628CA1C}">
      <dgm:prSet/>
      <dgm:spPr/>
      <dgm:t>
        <a:bodyPr/>
        <a:lstStyle/>
        <a:p>
          <a:r>
            <a:rPr lang="it-IT"/>
            <a:t>Polishing Time: 15min</a:t>
          </a:r>
          <a:endParaRPr lang="en-GB"/>
        </a:p>
      </dgm:t>
    </dgm:pt>
    <dgm:pt modelId="{930F31A5-C720-4687-9DBA-8E074F454A80}" type="parTrans" cxnId="{746EDA03-593E-4C63-8276-4B0126A727F8}">
      <dgm:prSet/>
      <dgm:spPr/>
      <dgm:t>
        <a:bodyPr/>
        <a:lstStyle/>
        <a:p>
          <a:endParaRPr lang="en-GB"/>
        </a:p>
      </dgm:t>
    </dgm:pt>
    <dgm:pt modelId="{C93A5AA7-2930-4A16-AD18-152D1EC57E80}" type="sibTrans" cxnId="{746EDA03-593E-4C63-8276-4B0126A727F8}">
      <dgm:prSet/>
      <dgm:spPr/>
      <dgm:t>
        <a:bodyPr/>
        <a:lstStyle/>
        <a:p>
          <a:endParaRPr lang="en-GB"/>
        </a:p>
      </dgm:t>
    </dgm:pt>
    <dgm:pt modelId="{BCF463ED-779D-4E30-BBF0-0D964D6ED166}">
      <dgm:prSet/>
      <dgm:spPr/>
      <dgm:t>
        <a:bodyPr/>
        <a:lstStyle/>
        <a:p>
          <a:r>
            <a:rPr lang="it-IT" err="1"/>
            <a:t>Electrolyte</a:t>
          </a:r>
          <a:r>
            <a:rPr lang="it-IT"/>
            <a:t>: SUBU_5 (</a:t>
          </a:r>
          <a:r>
            <a:rPr lang="it-IT" err="1"/>
            <a:t>Higher</a:t>
          </a:r>
          <a:r>
            <a:rPr lang="it-IT"/>
            <a:t> </a:t>
          </a:r>
          <a:r>
            <a:rPr lang="it-IT" err="1"/>
            <a:t>current</a:t>
          </a:r>
          <a:r>
            <a:rPr lang="it-IT"/>
            <a:t> </a:t>
          </a:r>
          <a:r>
            <a:rPr lang="it-IT" err="1"/>
            <a:t>density</a:t>
          </a:r>
          <a:r>
            <a:rPr lang="it-IT"/>
            <a:t>)</a:t>
          </a:r>
          <a:endParaRPr lang="en-GB"/>
        </a:p>
      </dgm:t>
    </dgm:pt>
    <dgm:pt modelId="{9CDD93C2-1825-4C34-8605-460EF5D47CE4}" type="parTrans" cxnId="{9AAF0942-C230-4BD8-B2BD-F068D300DC2F}">
      <dgm:prSet/>
      <dgm:spPr/>
      <dgm:t>
        <a:bodyPr/>
        <a:lstStyle/>
        <a:p>
          <a:endParaRPr lang="en-GB"/>
        </a:p>
      </dgm:t>
    </dgm:pt>
    <dgm:pt modelId="{A4F40BBF-34B3-49C4-9996-1CCB9D09CE6F}" type="sibTrans" cxnId="{9AAF0942-C230-4BD8-B2BD-F068D300DC2F}">
      <dgm:prSet/>
      <dgm:spPr/>
      <dgm:t>
        <a:bodyPr/>
        <a:lstStyle/>
        <a:p>
          <a:endParaRPr lang="en-GB"/>
        </a:p>
      </dgm:t>
    </dgm:pt>
    <dgm:pt modelId="{EA27F9AB-4255-49CA-B194-B3BB01873FE3}">
      <dgm:prSet/>
      <dgm:spPr/>
      <dgm:t>
        <a:bodyPr/>
        <a:lstStyle/>
        <a:p>
          <a:r>
            <a:rPr lang="it-IT"/>
            <a:t>Temperature: 73°C</a:t>
          </a:r>
          <a:endParaRPr lang="en-GB"/>
        </a:p>
      </dgm:t>
    </dgm:pt>
    <dgm:pt modelId="{608D33FA-A20A-429C-8A16-69A842F79A57}" type="parTrans" cxnId="{CFF71F11-4D1F-4280-82CC-BC431EA19568}">
      <dgm:prSet/>
      <dgm:spPr/>
      <dgm:t>
        <a:bodyPr/>
        <a:lstStyle/>
        <a:p>
          <a:endParaRPr lang="en-GB"/>
        </a:p>
      </dgm:t>
    </dgm:pt>
    <dgm:pt modelId="{AC8F7EC0-AC27-46EE-8994-B54E542D91CD}" type="sibTrans" cxnId="{CFF71F11-4D1F-4280-82CC-BC431EA19568}">
      <dgm:prSet/>
      <dgm:spPr/>
      <dgm:t>
        <a:bodyPr/>
        <a:lstStyle/>
        <a:p>
          <a:endParaRPr lang="en-GB"/>
        </a:p>
      </dgm:t>
    </dgm:pt>
    <dgm:pt modelId="{63B871BC-AFAB-4479-9679-8966DA8C50E8}" type="pres">
      <dgm:prSet presAssocID="{E2CADC42-1AC0-49CA-9BAF-930BF27D7502}" presName="Name0" presStyleCnt="0">
        <dgm:presLayoutVars>
          <dgm:dir/>
          <dgm:resizeHandles val="exact"/>
        </dgm:presLayoutVars>
      </dgm:prSet>
      <dgm:spPr/>
    </dgm:pt>
    <dgm:pt modelId="{843FF608-B2EB-4C4D-9FF0-29F1D142C547}" type="pres">
      <dgm:prSet presAssocID="{BCF463ED-779D-4E30-BBF0-0D964D6ED166}" presName="composite" presStyleCnt="0"/>
      <dgm:spPr/>
    </dgm:pt>
    <dgm:pt modelId="{EF39A201-E38A-46BF-883F-B58FFFB68122}" type="pres">
      <dgm:prSet presAssocID="{BCF463ED-779D-4E30-BBF0-0D964D6ED166}" presName="rect1" presStyleLbl="trAlignAcc1" presStyleIdx="0" presStyleCnt="4">
        <dgm:presLayoutVars>
          <dgm:bulletEnabled val="1"/>
        </dgm:presLayoutVars>
      </dgm:prSet>
      <dgm:spPr/>
    </dgm:pt>
    <dgm:pt modelId="{72D300C3-6DB5-4F6C-8D8F-E7376109AFD0}" type="pres">
      <dgm:prSet presAssocID="{BCF463ED-779D-4E30-BBF0-0D964D6ED166}" presName="rect2" presStyleLbl="fgImgPlace1" presStyleIdx="0" presStyleCnt="4"/>
      <dgm:spPr>
        <a:solidFill>
          <a:schemeClr val="accent1"/>
        </a:solidFill>
      </dgm:spPr>
    </dgm:pt>
    <dgm:pt modelId="{187D4FF9-76CE-4569-9A63-44B247212884}" type="pres">
      <dgm:prSet presAssocID="{A4F40BBF-34B3-49C4-9996-1CCB9D09CE6F}" presName="sibTrans" presStyleCnt="0"/>
      <dgm:spPr/>
    </dgm:pt>
    <dgm:pt modelId="{B6437158-C5DF-4563-971D-E92AE85E8367}" type="pres">
      <dgm:prSet presAssocID="{8505B271-80C0-4CA3-8DB3-DCAA6C1E0A7E}" presName="composite" presStyleCnt="0"/>
      <dgm:spPr/>
    </dgm:pt>
    <dgm:pt modelId="{34B56F38-B80F-4370-A73E-96F157D1C0F7}" type="pres">
      <dgm:prSet presAssocID="{8505B271-80C0-4CA3-8DB3-DCAA6C1E0A7E}" presName="rect1" presStyleLbl="trAlignAcc1" presStyleIdx="1" presStyleCnt="4">
        <dgm:presLayoutVars>
          <dgm:bulletEnabled val="1"/>
        </dgm:presLayoutVars>
      </dgm:prSet>
      <dgm:spPr/>
    </dgm:pt>
    <dgm:pt modelId="{C6EE1303-6E6D-4257-936B-CCD52BFE40CD}" type="pres">
      <dgm:prSet presAssocID="{8505B271-80C0-4CA3-8DB3-DCAA6C1E0A7E}" presName="rect2" presStyleLbl="fgImgPlace1" presStyleIdx="1" presStyleCnt="4"/>
      <dgm:spPr>
        <a:solidFill>
          <a:schemeClr val="accent1"/>
        </a:solidFill>
      </dgm:spPr>
    </dgm:pt>
    <dgm:pt modelId="{C6692F6B-EEBA-4550-A0E6-3D459F26DA55}" type="pres">
      <dgm:prSet presAssocID="{D248BBF1-8DA4-4E4C-811D-307CADF1F220}" presName="sibTrans" presStyleCnt="0"/>
      <dgm:spPr/>
    </dgm:pt>
    <dgm:pt modelId="{017EF088-46D9-4FD2-8934-FBF7C2EF18FF}" type="pres">
      <dgm:prSet presAssocID="{8D76C91D-F088-4674-92FA-6544B628CA1C}" presName="composite" presStyleCnt="0"/>
      <dgm:spPr/>
    </dgm:pt>
    <dgm:pt modelId="{540D030D-60FA-4A0A-922B-C4ABF7773FAF}" type="pres">
      <dgm:prSet presAssocID="{8D76C91D-F088-4674-92FA-6544B628CA1C}" presName="rect1" presStyleLbl="trAlignAcc1" presStyleIdx="2" presStyleCnt="4">
        <dgm:presLayoutVars>
          <dgm:bulletEnabled val="1"/>
        </dgm:presLayoutVars>
      </dgm:prSet>
      <dgm:spPr/>
    </dgm:pt>
    <dgm:pt modelId="{56EB342F-1FDB-4D5E-B5E7-10EC8CAF1839}" type="pres">
      <dgm:prSet presAssocID="{8D76C91D-F088-4674-92FA-6544B628CA1C}" presName="rect2" presStyleLbl="fgImgPlace1" presStyleIdx="2" presStyleCnt="4"/>
      <dgm:spPr>
        <a:solidFill>
          <a:schemeClr val="accent1"/>
        </a:solidFill>
      </dgm:spPr>
    </dgm:pt>
    <dgm:pt modelId="{A2FFCC03-950A-4BBD-8F65-E595786FC8F4}" type="pres">
      <dgm:prSet presAssocID="{C93A5AA7-2930-4A16-AD18-152D1EC57E80}" presName="sibTrans" presStyleCnt="0"/>
      <dgm:spPr/>
    </dgm:pt>
    <dgm:pt modelId="{EE49646B-F6F1-4C8C-87CE-EFEDA481B640}" type="pres">
      <dgm:prSet presAssocID="{EA27F9AB-4255-49CA-B194-B3BB01873FE3}" presName="composite" presStyleCnt="0"/>
      <dgm:spPr/>
    </dgm:pt>
    <dgm:pt modelId="{295284E2-0953-4AB7-A5E5-4E14D0B056DE}" type="pres">
      <dgm:prSet presAssocID="{EA27F9AB-4255-49CA-B194-B3BB01873FE3}" presName="rect1" presStyleLbl="trAlignAcc1" presStyleIdx="3" presStyleCnt="4">
        <dgm:presLayoutVars>
          <dgm:bulletEnabled val="1"/>
        </dgm:presLayoutVars>
      </dgm:prSet>
      <dgm:spPr/>
    </dgm:pt>
    <dgm:pt modelId="{FA6BDD77-F092-4CD8-993E-BD5BDFB95409}" type="pres">
      <dgm:prSet presAssocID="{EA27F9AB-4255-49CA-B194-B3BB01873FE3}" presName="rect2" presStyleLbl="fgImgPlace1" presStyleIdx="3" presStyleCnt="4"/>
      <dgm:spPr>
        <a:solidFill>
          <a:schemeClr val="accent1"/>
        </a:solidFill>
      </dgm:spPr>
    </dgm:pt>
  </dgm:ptLst>
  <dgm:cxnLst>
    <dgm:cxn modelId="{746EDA03-593E-4C63-8276-4B0126A727F8}" srcId="{E2CADC42-1AC0-49CA-9BAF-930BF27D7502}" destId="{8D76C91D-F088-4674-92FA-6544B628CA1C}" srcOrd="2" destOrd="0" parTransId="{930F31A5-C720-4687-9DBA-8E074F454A80}" sibTransId="{C93A5AA7-2930-4A16-AD18-152D1EC57E80}"/>
    <dgm:cxn modelId="{61D10A0A-0B52-49A8-A53D-DA513D08BBC8}" type="presOf" srcId="{8505B271-80C0-4CA3-8DB3-DCAA6C1E0A7E}" destId="{34B56F38-B80F-4370-A73E-96F157D1C0F7}" srcOrd="0" destOrd="0" presId="urn:microsoft.com/office/officeart/2008/layout/PictureStrips"/>
    <dgm:cxn modelId="{CFF71F11-4D1F-4280-82CC-BC431EA19568}" srcId="{E2CADC42-1AC0-49CA-9BAF-930BF27D7502}" destId="{EA27F9AB-4255-49CA-B194-B3BB01873FE3}" srcOrd="3" destOrd="0" parTransId="{608D33FA-A20A-429C-8A16-69A842F79A57}" sibTransId="{AC8F7EC0-AC27-46EE-8994-B54E542D91CD}"/>
    <dgm:cxn modelId="{01711A12-3E73-4F0F-AA5D-EF5F6454B825}" type="presOf" srcId="{E2CADC42-1AC0-49CA-9BAF-930BF27D7502}" destId="{63B871BC-AFAB-4479-9679-8966DA8C50E8}" srcOrd="0" destOrd="0" presId="urn:microsoft.com/office/officeart/2008/layout/PictureStrips"/>
    <dgm:cxn modelId="{5DB1EE39-D416-411C-AE52-74EE150188EC}" type="presOf" srcId="{BCF463ED-779D-4E30-BBF0-0D964D6ED166}" destId="{EF39A201-E38A-46BF-883F-B58FFFB68122}" srcOrd="0" destOrd="0" presId="urn:microsoft.com/office/officeart/2008/layout/PictureStrips"/>
    <dgm:cxn modelId="{9AAF0942-C230-4BD8-B2BD-F068D300DC2F}" srcId="{E2CADC42-1AC0-49CA-9BAF-930BF27D7502}" destId="{BCF463ED-779D-4E30-BBF0-0D964D6ED166}" srcOrd="0" destOrd="0" parTransId="{9CDD93C2-1825-4C34-8605-460EF5D47CE4}" sibTransId="{A4F40BBF-34B3-49C4-9996-1CCB9D09CE6F}"/>
    <dgm:cxn modelId="{88DFB345-2749-4B62-AA9D-6ECE19F134D8}" srcId="{8505B271-80C0-4CA3-8DB3-DCAA6C1E0A7E}" destId="{5E7E19A5-044E-436F-9B6A-76E732BA7108}" srcOrd="0" destOrd="0" parTransId="{9265D868-2282-427B-8422-DBFC42E5206E}" sibTransId="{FC0A2353-184D-4409-925E-B6B80F5BF625}"/>
    <dgm:cxn modelId="{4D225B8F-EFD4-4CE0-9913-2B6A8AE7A092}" type="presOf" srcId="{5E7E19A5-044E-436F-9B6A-76E732BA7108}" destId="{34B56F38-B80F-4370-A73E-96F157D1C0F7}" srcOrd="0" destOrd="1" presId="urn:microsoft.com/office/officeart/2008/layout/PictureStrips"/>
    <dgm:cxn modelId="{B7A22FAA-F3D9-4507-AC8C-6001A2863163}" srcId="{E2CADC42-1AC0-49CA-9BAF-930BF27D7502}" destId="{8505B271-80C0-4CA3-8DB3-DCAA6C1E0A7E}" srcOrd="1" destOrd="0" parTransId="{F8378C50-ED09-4BFC-8F42-48A27BE067AE}" sibTransId="{D248BBF1-8DA4-4E4C-811D-307CADF1F220}"/>
    <dgm:cxn modelId="{92FB6FB1-D337-41BC-89C5-79195FF635FA}" type="presOf" srcId="{EA27F9AB-4255-49CA-B194-B3BB01873FE3}" destId="{295284E2-0953-4AB7-A5E5-4E14D0B056DE}" srcOrd="0" destOrd="0" presId="urn:microsoft.com/office/officeart/2008/layout/PictureStrips"/>
    <dgm:cxn modelId="{79C35AE0-20CB-4099-9529-43ED67668B08}" type="presOf" srcId="{8D76C91D-F088-4674-92FA-6544B628CA1C}" destId="{540D030D-60FA-4A0A-922B-C4ABF7773FAF}" srcOrd="0" destOrd="0" presId="urn:microsoft.com/office/officeart/2008/layout/PictureStrips"/>
    <dgm:cxn modelId="{2EA615DB-86B0-459F-9AE0-F8C53F7656EC}" type="presParOf" srcId="{63B871BC-AFAB-4479-9679-8966DA8C50E8}" destId="{843FF608-B2EB-4C4D-9FF0-29F1D142C547}" srcOrd="0" destOrd="0" presId="urn:microsoft.com/office/officeart/2008/layout/PictureStrips"/>
    <dgm:cxn modelId="{CF779D89-CC7E-43AB-804F-A56C0AC76817}" type="presParOf" srcId="{843FF608-B2EB-4C4D-9FF0-29F1D142C547}" destId="{EF39A201-E38A-46BF-883F-B58FFFB68122}" srcOrd="0" destOrd="0" presId="urn:microsoft.com/office/officeart/2008/layout/PictureStrips"/>
    <dgm:cxn modelId="{F1A9F721-69CD-4571-88D7-74E2A86D7772}" type="presParOf" srcId="{843FF608-B2EB-4C4D-9FF0-29F1D142C547}" destId="{72D300C3-6DB5-4F6C-8D8F-E7376109AFD0}" srcOrd="1" destOrd="0" presId="urn:microsoft.com/office/officeart/2008/layout/PictureStrips"/>
    <dgm:cxn modelId="{323D4881-E3D8-4B24-B862-527792CA7D1A}" type="presParOf" srcId="{63B871BC-AFAB-4479-9679-8966DA8C50E8}" destId="{187D4FF9-76CE-4569-9A63-44B247212884}" srcOrd="1" destOrd="0" presId="urn:microsoft.com/office/officeart/2008/layout/PictureStrips"/>
    <dgm:cxn modelId="{FDD3B5F8-5F9A-439A-93C7-935BAC064E2F}" type="presParOf" srcId="{63B871BC-AFAB-4479-9679-8966DA8C50E8}" destId="{B6437158-C5DF-4563-971D-E92AE85E8367}" srcOrd="2" destOrd="0" presId="urn:microsoft.com/office/officeart/2008/layout/PictureStrips"/>
    <dgm:cxn modelId="{B57090D9-43E5-405C-8B74-388FB49B6E13}" type="presParOf" srcId="{B6437158-C5DF-4563-971D-E92AE85E8367}" destId="{34B56F38-B80F-4370-A73E-96F157D1C0F7}" srcOrd="0" destOrd="0" presId="urn:microsoft.com/office/officeart/2008/layout/PictureStrips"/>
    <dgm:cxn modelId="{2D1F67F7-3F16-49B7-98FB-3E0BB2332DA7}" type="presParOf" srcId="{B6437158-C5DF-4563-971D-E92AE85E8367}" destId="{C6EE1303-6E6D-4257-936B-CCD52BFE40CD}" srcOrd="1" destOrd="0" presId="urn:microsoft.com/office/officeart/2008/layout/PictureStrips"/>
    <dgm:cxn modelId="{5DD11884-C2CC-4D19-ACB5-C919E7601B37}" type="presParOf" srcId="{63B871BC-AFAB-4479-9679-8966DA8C50E8}" destId="{C6692F6B-EEBA-4550-A0E6-3D459F26DA55}" srcOrd="3" destOrd="0" presId="urn:microsoft.com/office/officeart/2008/layout/PictureStrips"/>
    <dgm:cxn modelId="{5512609C-1813-4B7B-A3F6-4E9F7BB76CA7}" type="presParOf" srcId="{63B871BC-AFAB-4479-9679-8966DA8C50E8}" destId="{017EF088-46D9-4FD2-8934-FBF7C2EF18FF}" srcOrd="4" destOrd="0" presId="urn:microsoft.com/office/officeart/2008/layout/PictureStrips"/>
    <dgm:cxn modelId="{11E0D73F-4833-4565-BA34-68109A97D5F1}" type="presParOf" srcId="{017EF088-46D9-4FD2-8934-FBF7C2EF18FF}" destId="{540D030D-60FA-4A0A-922B-C4ABF7773FAF}" srcOrd="0" destOrd="0" presId="urn:microsoft.com/office/officeart/2008/layout/PictureStrips"/>
    <dgm:cxn modelId="{692D87A9-1850-467B-A541-1F05121F2D3E}" type="presParOf" srcId="{017EF088-46D9-4FD2-8934-FBF7C2EF18FF}" destId="{56EB342F-1FDB-4D5E-B5E7-10EC8CAF1839}" srcOrd="1" destOrd="0" presId="urn:microsoft.com/office/officeart/2008/layout/PictureStrips"/>
    <dgm:cxn modelId="{0E987058-FAC0-4A4C-B033-4F278DE57F3D}" type="presParOf" srcId="{63B871BC-AFAB-4479-9679-8966DA8C50E8}" destId="{A2FFCC03-950A-4BBD-8F65-E595786FC8F4}" srcOrd="5" destOrd="0" presId="urn:microsoft.com/office/officeart/2008/layout/PictureStrips"/>
    <dgm:cxn modelId="{13E67631-3353-4FED-ADC2-DB4D4B9F2E37}" type="presParOf" srcId="{63B871BC-AFAB-4479-9679-8966DA8C50E8}" destId="{EE49646B-F6F1-4C8C-87CE-EFEDA481B640}" srcOrd="6" destOrd="0" presId="urn:microsoft.com/office/officeart/2008/layout/PictureStrips"/>
    <dgm:cxn modelId="{56FF42F6-0842-4E90-B8DC-43A9F9B3F585}" type="presParOf" srcId="{EE49646B-F6F1-4C8C-87CE-EFEDA481B640}" destId="{295284E2-0953-4AB7-A5E5-4E14D0B056DE}" srcOrd="0" destOrd="0" presId="urn:microsoft.com/office/officeart/2008/layout/PictureStrips"/>
    <dgm:cxn modelId="{FA2ABDAD-3899-48CC-82D5-30DC37618339}" type="presParOf" srcId="{EE49646B-F6F1-4C8C-87CE-EFEDA481B640}" destId="{FA6BDD77-F092-4CD8-993E-BD5BDFB9540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2CADC42-1AC0-49CA-9BAF-930BF27D7502}" type="doc">
      <dgm:prSet loTypeId="urn:microsoft.com/office/officeart/2008/layout/PictureStrips" loCatId="list" qsTypeId="urn:microsoft.com/office/officeart/2005/8/quickstyle/simple3" qsCatId="simple" csTypeId="urn:microsoft.com/office/officeart/2005/8/colors/accent1_2" csCatId="accent1" phldr="1"/>
      <dgm:spPr/>
      <dgm:t>
        <a:bodyPr/>
        <a:lstStyle/>
        <a:p>
          <a:endParaRPr lang="en-GB"/>
        </a:p>
      </dgm:t>
    </dgm:pt>
    <dgm:pt modelId="{8505B271-80C0-4CA3-8DB3-DCAA6C1E0A7E}">
      <dgm:prSet/>
      <dgm:spPr/>
      <dgm:t>
        <a:bodyPr anchor="ctr"/>
        <a:lstStyle/>
        <a:p>
          <a:r>
            <a:rPr lang="it-IT"/>
            <a:t>Highly </a:t>
          </a:r>
          <a:r>
            <a:rPr lang="it-IT" err="1"/>
            <a:t>turbulent</a:t>
          </a:r>
          <a:r>
            <a:rPr lang="it-IT"/>
            <a:t> </a:t>
          </a:r>
          <a:r>
            <a:rPr lang="it-IT" err="1"/>
            <a:t>process</a:t>
          </a:r>
          <a:r>
            <a:rPr lang="it-IT"/>
            <a:t> .</a:t>
          </a:r>
          <a:endParaRPr lang="en-GB"/>
        </a:p>
      </dgm:t>
    </dgm:pt>
    <dgm:pt modelId="{F8378C50-ED09-4BFC-8F42-48A27BE067AE}" type="parTrans" cxnId="{B7A22FAA-F3D9-4507-AC8C-6001A2863163}">
      <dgm:prSet/>
      <dgm:spPr/>
      <dgm:t>
        <a:bodyPr/>
        <a:lstStyle/>
        <a:p>
          <a:endParaRPr lang="en-GB"/>
        </a:p>
      </dgm:t>
    </dgm:pt>
    <dgm:pt modelId="{D248BBF1-8DA4-4E4C-811D-307CADF1F220}" type="sibTrans" cxnId="{B7A22FAA-F3D9-4507-AC8C-6001A2863163}">
      <dgm:prSet/>
      <dgm:spPr/>
      <dgm:t>
        <a:bodyPr/>
        <a:lstStyle/>
        <a:p>
          <a:endParaRPr lang="en-GB"/>
        </a:p>
      </dgm:t>
    </dgm:pt>
    <dgm:pt modelId="{BCF463ED-779D-4E30-BBF0-0D964D6ED166}">
      <dgm:prSet/>
      <dgm:spPr/>
      <dgm:t>
        <a:bodyPr/>
        <a:lstStyle/>
        <a:p>
          <a:r>
            <a:rPr lang="it-IT" err="1"/>
            <a:t>Electrolyte</a:t>
          </a:r>
          <a:r>
            <a:rPr lang="it-IT"/>
            <a:t>: MCS_4 (Moderate </a:t>
          </a:r>
          <a:r>
            <a:rPr lang="it-IT" err="1"/>
            <a:t>current</a:t>
          </a:r>
          <a:r>
            <a:rPr lang="it-IT"/>
            <a:t> </a:t>
          </a:r>
          <a:r>
            <a:rPr lang="it-IT" err="1"/>
            <a:t>density</a:t>
          </a:r>
          <a:r>
            <a:rPr lang="it-IT"/>
            <a:t>)</a:t>
          </a:r>
          <a:endParaRPr lang="en-GB"/>
        </a:p>
      </dgm:t>
    </dgm:pt>
    <dgm:pt modelId="{9CDD93C2-1825-4C34-8605-460EF5D47CE4}" type="parTrans" cxnId="{9AAF0942-C230-4BD8-B2BD-F068D300DC2F}">
      <dgm:prSet/>
      <dgm:spPr/>
      <dgm:t>
        <a:bodyPr/>
        <a:lstStyle/>
        <a:p>
          <a:endParaRPr lang="en-GB"/>
        </a:p>
      </dgm:t>
    </dgm:pt>
    <dgm:pt modelId="{A4F40BBF-34B3-49C4-9996-1CCB9D09CE6F}" type="sibTrans" cxnId="{9AAF0942-C230-4BD8-B2BD-F068D300DC2F}">
      <dgm:prSet/>
      <dgm:spPr/>
      <dgm:t>
        <a:bodyPr/>
        <a:lstStyle/>
        <a:p>
          <a:endParaRPr lang="en-GB"/>
        </a:p>
      </dgm:t>
    </dgm:pt>
    <dgm:pt modelId="{EA27F9AB-4255-49CA-B194-B3BB01873FE3}">
      <dgm:prSet/>
      <dgm:spPr/>
      <dgm:t>
        <a:bodyPr/>
        <a:lstStyle/>
        <a:p>
          <a:r>
            <a:rPr lang="it-IT"/>
            <a:t>Temperature: 95°C</a:t>
          </a:r>
          <a:endParaRPr lang="en-GB"/>
        </a:p>
      </dgm:t>
    </dgm:pt>
    <dgm:pt modelId="{608D33FA-A20A-429C-8A16-69A842F79A57}" type="parTrans" cxnId="{CFF71F11-4D1F-4280-82CC-BC431EA19568}">
      <dgm:prSet/>
      <dgm:spPr/>
      <dgm:t>
        <a:bodyPr/>
        <a:lstStyle/>
        <a:p>
          <a:endParaRPr lang="en-GB"/>
        </a:p>
      </dgm:t>
    </dgm:pt>
    <dgm:pt modelId="{AC8F7EC0-AC27-46EE-8994-B54E542D91CD}" type="sibTrans" cxnId="{CFF71F11-4D1F-4280-82CC-BC431EA19568}">
      <dgm:prSet/>
      <dgm:spPr/>
      <dgm:t>
        <a:bodyPr/>
        <a:lstStyle/>
        <a:p>
          <a:endParaRPr lang="en-GB"/>
        </a:p>
      </dgm:t>
    </dgm:pt>
    <dgm:pt modelId="{F5315346-C7E0-4506-B294-AAB4C8C46063}">
      <dgm:prSet/>
      <dgm:spPr/>
      <dgm:t>
        <a:bodyPr/>
        <a:lstStyle/>
        <a:p>
          <a:r>
            <a:rPr lang="it-IT"/>
            <a:t>Time: 30 minutes</a:t>
          </a:r>
          <a:endParaRPr lang="en-GB"/>
        </a:p>
      </dgm:t>
    </dgm:pt>
    <dgm:pt modelId="{C9235CDE-45DB-460A-ABBC-B802A5EAF197}" type="parTrans" cxnId="{F97B252D-678A-4C5B-AC61-653E391DCFF0}">
      <dgm:prSet/>
      <dgm:spPr/>
      <dgm:t>
        <a:bodyPr/>
        <a:lstStyle/>
        <a:p>
          <a:endParaRPr lang="en-GB"/>
        </a:p>
      </dgm:t>
    </dgm:pt>
    <dgm:pt modelId="{47D3A6CC-88A8-4B96-A8EB-552560D1796C}" type="sibTrans" cxnId="{F97B252D-678A-4C5B-AC61-653E391DCFF0}">
      <dgm:prSet/>
      <dgm:spPr/>
      <dgm:t>
        <a:bodyPr/>
        <a:lstStyle/>
        <a:p>
          <a:endParaRPr lang="en-GB"/>
        </a:p>
      </dgm:t>
    </dgm:pt>
    <dgm:pt modelId="{63B871BC-AFAB-4479-9679-8966DA8C50E8}" type="pres">
      <dgm:prSet presAssocID="{E2CADC42-1AC0-49CA-9BAF-930BF27D7502}" presName="Name0" presStyleCnt="0">
        <dgm:presLayoutVars>
          <dgm:dir/>
          <dgm:resizeHandles val="exact"/>
        </dgm:presLayoutVars>
      </dgm:prSet>
      <dgm:spPr/>
    </dgm:pt>
    <dgm:pt modelId="{843FF608-B2EB-4C4D-9FF0-29F1D142C547}" type="pres">
      <dgm:prSet presAssocID="{BCF463ED-779D-4E30-BBF0-0D964D6ED166}" presName="composite" presStyleCnt="0"/>
      <dgm:spPr/>
    </dgm:pt>
    <dgm:pt modelId="{EF39A201-E38A-46BF-883F-B58FFFB68122}" type="pres">
      <dgm:prSet presAssocID="{BCF463ED-779D-4E30-BBF0-0D964D6ED166}" presName="rect1" presStyleLbl="trAlignAcc1" presStyleIdx="0" presStyleCnt="4">
        <dgm:presLayoutVars>
          <dgm:bulletEnabled val="1"/>
        </dgm:presLayoutVars>
      </dgm:prSet>
      <dgm:spPr/>
    </dgm:pt>
    <dgm:pt modelId="{72D300C3-6DB5-4F6C-8D8F-E7376109AFD0}" type="pres">
      <dgm:prSet presAssocID="{BCF463ED-779D-4E30-BBF0-0D964D6ED166}" presName="rect2" presStyleLbl="fgImgPlace1" presStyleIdx="0" presStyleCnt="4"/>
      <dgm:spPr>
        <a:solidFill>
          <a:schemeClr val="accent1"/>
        </a:solidFill>
      </dgm:spPr>
    </dgm:pt>
    <dgm:pt modelId="{187D4FF9-76CE-4569-9A63-44B247212884}" type="pres">
      <dgm:prSet presAssocID="{A4F40BBF-34B3-49C4-9996-1CCB9D09CE6F}" presName="sibTrans" presStyleCnt="0"/>
      <dgm:spPr/>
    </dgm:pt>
    <dgm:pt modelId="{B6437158-C5DF-4563-971D-E92AE85E8367}" type="pres">
      <dgm:prSet presAssocID="{8505B271-80C0-4CA3-8DB3-DCAA6C1E0A7E}" presName="composite" presStyleCnt="0"/>
      <dgm:spPr/>
    </dgm:pt>
    <dgm:pt modelId="{34B56F38-B80F-4370-A73E-96F157D1C0F7}" type="pres">
      <dgm:prSet presAssocID="{8505B271-80C0-4CA3-8DB3-DCAA6C1E0A7E}" presName="rect1" presStyleLbl="trAlignAcc1" presStyleIdx="1" presStyleCnt="4">
        <dgm:presLayoutVars>
          <dgm:bulletEnabled val="1"/>
        </dgm:presLayoutVars>
      </dgm:prSet>
      <dgm:spPr/>
    </dgm:pt>
    <dgm:pt modelId="{C6EE1303-6E6D-4257-936B-CCD52BFE40CD}" type="pres">
      <dgm:prSet presAssocID="{8505B271-80C0-4CA3-8DB3-DCAA6C1E0A7E}" presName="rect2" presStyleLbl="fgImgPlace1" presStyleIdx="1" presStyleCnt="4"/>
      <dgm:spPr>
        <a:solidFill>
          <a:schemeClr val="accent1"/>
        </a:solidFill>
      </dgm:spPr>
    </dgm:pt>
    <dgm:pt modelId="{C6692F6B-EEBA-4550-A0E6-3D459F26DA55}" type="pres">
      <dgm:prSet presAssocID="{D248BBF1-8DA4-4E4C-811D-307CADF1F220}" presName="sibTrans" presStyleCnt="0"/>
      <dgm:spPr/>
    </dgm:pt>
    <dgm:pt modelId="{EE49646B-F6F1-4C8C-87CE-EFEDA481B640}" type="pres">
      <dgm:prSet presAssocID="{EA27F9AB-4255-49CA-B194-B3BB01873FE3}" presName="composite" presStyleCnt="0"/>
      <dgm:spPr/>
    </dgm:pt>
    <dgm:pt modelId="{295284E2-0953-4AB7-A5E5-4E14D0B056DE}" type="pres">
      <dgm:prSet presAssocID="{EA27F9AB-4255-49CA-B194-B3BB01873FE3}" presName="rect1" presStyleLbl="trAlignAcc1" presStyleIdx="2" presStyleCnt="4">
        <dgm:presLayoutVars>
          <dgm:bulletEnabled val="1"/>
        </dgm:presLayoutVars>
      </dgm:prSet>
      <dgm:spPr/>
    </dgm:pt>
    <dgm:pt modelId="{FA6BDD77-F092-4CD8-993E-BD5BDFB95409}" type="pres">
      <dgm:prSet presAssocID="{EA27F9AB-4255-49CA-B194-B3BB01873FE3}" presName="rect2" presStyleLbl="fgImgPlace1" presStyleIdx="2" presStyleCnt="4"/>
      <dgm:spPr>
        <a:solidFill>
          <a:schemeClr val="accent1"/>
        </a:solidFill>
      </dgm:spPr>
    </dgm:pt>
    <dgm:pt modelId="{4708E0EA-DAA7-482D-95E0-A90C468232F7}" type="pres">
      <dgm:prSet presAssocID="{AC8F7EC0-AC27-46EE-8994-B54E542D91CD}" presName="sibTrans" presStyleCnt="0"/>
      <dgm:spPr/>
    </dgm:pt>
    <dgm:pt modelId="{5717C6E2-A6C3-4500-8A45-B40B74DEE1C6}" type="pres">
      <dgm:prSet presAssocID="{F5315346-C7E0-4506-B294-AAB4C8C46063}" presName="composite" presStyleCnt="0"/>
      <dgm:spPr/>
    </dgm:pt>
    <dgm:pt modelId="{5BA70602-D3C3-4356-AB57-69DA901A38EC}" type="pres">
      <dgm:prSet presAssocID="{F5315346-C7E0-4506-B294-AAB4C8C46063}" presName="rect1" presStyleLbl="trAlignAcc1" presStyleIdx="3" presStyleCnt="4">
        <dgm:presLayoutVars>
          <dgm:bulletEnabled val="1"/>
        </dgm:presLayoutVars>
      </dgm:prSet>
      <dgm:spPr/>
    </dgm:pt>
    <dgm:pt modelId="{A35241E2-9077-4095-AFE8-EB8885DC5E4F}" type="pres">
      <dgm:prSet presAssocID="{F5315346-C7E0-4506-B294-AAB4C8C46063}" presName="rect2" presStyleLbl="fgImgPlace1" presStyleIdx="3" presStyleCnt="4"/>
      <dgm:spPr>
        <a:solidFill>
          <a:schemeClr val="accent1"/>
        </a:solidFill>
      </dgm:spPr>
    </dgm:pt>
  </dgm:ptLst>
  <dgm:cxnLst>
    <dgm:cxn modelId="{337E2508-C4EC-4366-A172-69135A39B5D4}" type="presOf" srcId="{F5315346-C7E0-4506-B294-AAB4C8C46063}" destId="{5BA70602-D3C3-4356-AB57-69DA901A38EC}" srcOrd="0" destOrd="0" presId="urn:microsoft.com/office/officeart/2008/layout/PictureStrips"/>
    <dgm:cxn modelId="{61D10A0A-0B52-49A8-A53D-DA513D08BBC8}" type="presOf" srcId="{8505B271-80C0-4CA3-8DB3-DCAA6C1E0A7E}" destId="{34B56F38-B80F-4370-A73E-96F157D1C0F7}" srcOrd="0" destOrd="0" presId="urn:microsoft.com/office/officeart/2008/layout/PictureStrips"/>
    <dgm:cxn modelId="{CFF71F11-4D1F-4280-82CC-BC431EA19568}" srcId="{E2CADC42-1AC0-49CA-9BAF-930BF27D7502}" destId="{EA27F9AB-4255-49CA-B194-B3BB01873FE3}" srcOrd="2" destOrd="0" parTransId="{608D33FA-A20A-429C-8A16-69A842F79A57}" sibTransId="{AC8F7EC0-AC27-46EE-8994-B54E542D91CD}"/>
    <dgm:cxn modelId="{01711A12-3E73-4F0F-AA5D-EF5F6454B825}" type="presOf" srcId="{E2CADC42-1AC0-49CA-9BAF-930BF27D7502}" destId="{63B871BC-AFAB-4479-9679-8966DA8C50E8}" srcOrd="0" destOrd="0" presId="urn:microsoft.com/office/officeart/2008/layout/PictureStrips"/>
    <dgm:cxn modelId="{F97B252D-678A-4C5B-AC61-653E391DCFF0}" srcId="{E2CADC42-1AC0-49CA-9BAF-930BF27D7502}" destId="{F5315346-C7E0-4506-B294-AAB4C8C46063}" srcOrd="3" destOrd="0" parTransId="{C9235CDE-45DB-460A-ABBC-B802A5EAF197}" sibTransId="{47D3A6CC-88A8-4B96-A8EB-552560D1796C}"/>
    <dgm:cxn modelId="{5DB1EE39-D416-411C-AE52-74EE150188EC}" type="presOf" srcId="{BCF463ED-779D-4E30-BBF0-0D964D6ED166}" destId="{EF39A201-E38A-46BF-883F-B58FFFB68122}" srcOrd="0" destOrd="0" presId="urn:microsoft.com/office/officeart/2008/layout/PictureStrips"/>
    <dgm:cxn modelId="{9AAF0942-C230-4BD8-B2BD-F068D300DC2F}" srcId="{E2CADC42-1AC0-49CA-9BAF-930BF27D7502}" destId="{BCF463ED-779D-4E30-BBF0-0D964D6ED166}" srcOrd="0" destOrd="0" parTransId="{9CDD93C2-1825-4C34-8605-460EF5D47CE4}" sibTransId="{A4F40BBF-34B3-49C4-9996-1CCB9D09CE6F}"/>
    <dgm:cxn modelId="{B7A22FAA-F3D9-4507-AC8C-6001A2863163}" srcId="{E2CADC42-1AC0-49CA-9BAF-930BF27D7502}" destId="{8505B271-80C0-4CA3-8DB3-DCAA6C1E0A7E}" srcOrd="1" destOrd="0" parTransId="{F8378C50-ED09-4BFC-8F42-48A27BE067AE}" sibTransId="{D248BBF1-8DA4-4E4C-811D-307CADF1F220}"/>
    <dgm:cxn modelId="{92FB6FB1-D337-41BC-89C5-79195FF635FA}" type="presOf" srcId="{EA27F9AB-4255-49CA-B194-B3BB01873FE3}" destId="{295284E2-0953-4AB7-A5E5-4E14D0B056DE}" srcOrd="0" destOrd="0" presId="urn:microsoft.com/office/officeart/2008/layout/PictureStrips"/>
    <dgm:cxn modelId="{2EA615DB-86B0-459F-9AE0-F8C53F7656EC}" type="presParOf" srcId="{63B871BC-AFAB-4479-9679-8966DA8C50E8}" destId="{843FF608-B2EB-4C4D-9FF0-29F1D142C547}" srcOrd="0" destOrd="0" presId="urn:microsoft.com/office/officeart/2008/layout/PictureStrips"/>
    <dgm:cxn modelId="{CF779D89-CC7E-43AB-804F-A56C0AC76817}" type="presParOf" srcId="{843FF608-B2EB-4C4D-9FF0-29F1D142C547}" destId="{EF39A201-E38A-46BF-883F-B58FFFB68122}" srcOrd="0" destOrd="0" presId="urn:microsoft.com/office/officeart/2008/layout/PictureStrips"/>
    <dgm:cxn modelId="{F1A9F721-69CD-4571-88D7-74E2A86D7772}" type="presParOf" srcId="{843FF608-B2EB-4C4D-9FF0-29F1D142C547}" destId="{72D300C3-6DB5-4F6C-8D8F-E7376109AFD0}" srcOrd="1" destOrd="0" presId="urn:microsoft.com/office/officeart/2008/layout/PictureStrips"/>
    <dgm:cxn modelId="{323D4881-E3D8-4B24-B862-527792CA7D1A}" type="presParOf" srcId="{63B871BC-AFAB-4479-9679-8966DA8C50E8}" destId="{187D4FF9-76CE-4569-9A63-44B247212884}" srcOrd="1" destOrd="0" presId="urn:microsoft.com/office/officeart/2008/layout/PictureStrips"/>
    <dgm:cxn modelId="{FDD3B5F8-5F9A-439A-93C7-935BAC064E2F}" type="presParOf" srcId="{63B871BC-AFAB-4479-9679-8966DA8C50E8}" destId="{B6437158-C5DF-4563-971D-E92AE85E8367}" srcOrd="2" destOrd="0" presId="urn:microsoft.com/office/officeart/2008/layout/PictureStrips"/>
    <dgm:cxn modelId="{B57090D9-43E5-405C-8B74-388FB49B6E13}" type="presParOf" srcId="{B6437158-C5DF-4563-971D-E92AE85E8367}" destId="{34B56F38-B80F-4370-A73E-96F157D1C0F7}" srcOrd="0" destOrd="0" presId="urn:microsoft.com/office/officeart/2008/layout/PictureStrips"/>
    <dgm:cxn modelId="{2D1F67F7-3F16-49B7-98FB-3E0BB2332DA7}" type="presParOf" srcId="{B6437158-C5DF-4563-971D-E92AE85E8367}" destId="{C6EE1303-6E6D-4257-936B-CCD52BFE40CD}" srcOrd="1" destOrd="0" presId="urn:microsoft.com/office/officeart/2008/layout/PictureStrips"/>
    <dgm:cxn modelId="{5DD11884-C2CC-4D19-ACB5-C919E7601B37}" type="presParOf" srcId="{63B871BC-AFAB-4479-9679-8966DA8C50E8}" destId="{C6692F6B-EEBA-4550-A0E6-3D459F26DA55}" srcOrd="3" destOrd="0" presId="urn:microsoft.com/office/officeart/2008/layout/PictureStrips"/>
    <dgm:cxn modelId="{13E67631-3353-4FED-ADC2-DB4D4B9F2E37}" type="presParOf" srcId="{63B871BC-AFAB-4479-9679-8966DA8C50E8}" destId="{EE49646B-F6F1-4C8C-87CE-EFEDA481B640}" srcOrd="4" destOrd="0" presId="urn:microsoft.com/office/officeart/2008/layout/PictureStrips"/>
    <dgm:cxn modelId="{56FF42F6-0842-4E90-B8DC-43A9F9B3F585}" type="presParOf" srcId="{EE49646B-F6F1-4C8C-87CE-EFEDA481B640}" destId="{295284E2-0953-4AB7-A5E5-4E14D0B056DE}" srcOrd="0" destOrd="0" presId="urn:microsoft.com/office/officeart/2008/layout/PictureStrips"/>
    <dgm:cxn modelId="{FA2ABDAD-3899-48CC-82D5-30DC37618339}" type="presParOf" srcId="{EE49646B-F6F1-4C8C-87CE-EFEDA481B640}" destId="{FA6BDD77-F092-4CD8-993E-BD5BDFB95409}" srcOrd="1" destOrd="0" presId="urn:microsoft.com/office/officeart/2008/layout/PictureStrips"/>
    <dgm:cxn modelId="{B8B3265D-7973-44B4-AE32-B46031FB884B}" type="presParOf" srcId="{63B871BC-AFAB-4479-9679-8966DA8C50E8}" destId="{4708E0EA-DAA7-482D-95E0-A90C468232F7}" srcOrd="5" destOrd="0" presId="urn:microsoft.com/office/officeart/2008/layout/PictureStrips"/>
    <dgm:cxn modelId="{68B97065-ED19-442A-A0E0-901C1D2D8B1D}" type="presParOf" srcId="{63B871BC-AFAB-4479-9679-8966DA8C50E8}" destId="{5717C6E2-A6C3-4500-8A45-B40B74DEE1C6}" srcOrd="6" destOrd="0" presId="urn:microsoft.com/office/officeart/2008/layout/PictureStrips"/>
    <dgm:cxn modelId="{C62F11F6-886E-454C-A2D4-64B220EF80D4}" type="presParOf" srcId="{5717C6E2-A6C3-4500-8A45-B40B74DEE1C6}" destId="{5BA70602-D3C3-4356-AB57-69DA901A38EC}" srcOrd="0" destOrd="0" presId="urn:microsoft.com/office/officeart/2008/layout/PictureStrips"/>
    <dgm:cxn modelId="{6B1C4BE4-241C-41ED-BF50-4ACA3A1A6CD7}" type="presParOf" srcId="{5717C6E2-A6C3-4500-8A45-B40B74DEE1C6}" destId="{A35241E2-9077-4095-AFE8-EB8885DC5E4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2CADC42-1AC0-49CA-9BAF-930BF27D7502}" type="doc">
      <dgm:prSet loTypeId="urn:microsoft.com/office/officeart/2008/layout/PictureStrips" loCatId="list" qsTypeId="urn:microsoft.com/office/officeart/2005/8/quickstyle/simple3" qsCatId="simple" csTypeId="urn:microsoft.com/office/officeart/2005/8/colors/accent1_2" csCatId="accent1" phldr="1"/>
      <dgm:spPr/>
      <dgm:t>
        <a:bodyPr/>
        <a:lstStyle/>
        <a:p>
          <a:endParaRPr lang="en-GB"/>
        </a:p>
      </dgm:t>
    </dgm:pt>
    <dgm:pt modelId="{8505B271-80C0-4CA3-8DB3-DCAA6C1E0A7E}">
      <dgm:prSet/>
      <dgm:spPr/>
      <dgm:t>
        <a:bodyPr anchor="ctr"/>
        <a:lstStyle/>
        <a:p>
          <a:r>
            <a:rPr lang="it-IT" err="1"/>
            <a:t>Need</a:t>
          </a:r>
          <a:r>
            <a:rPr lang="it-IT"/>
            <a:t> to study </a:t>
          </a:r>
          <a:r>
            <a:rPr lang="it-IT" err="1"/>
            <a:t>electrolyte</a:t>
          </a:r>
          <a:r>
            <a:rPr lang="it-IT"/>
            <a:t>/AM </a:t>
          </a:r>
          <a:r>
            <a:rPr lang="it-IT" err="1"/>
            <a:t>specifics</a:t>
          </a:r>
          <a:r>
            <a:rPr lang="it-IT"/>
            <a:t> </a:t>
          </a:r>
          <a:r>
            <a:rPr lang="it-IT" err="1"/>
            <a:t>dependency</a:t>
          </a:r>
          <a:endParaRPr lang="en-GB"/>
        </a:p>
      </dgm:t>
    </dgm:pt>
    <dgm:pt modelId="{F8378C50-ED09-4BFC-8F42-48A27BE067AE}" type="parTrans" cxnId="{B7A22FAA-F3D9-4507-AC8C-6001A2863163}">
      <dgm:prSet/>
      <dgm:spPr/>
      <dgm:t>
        <a:bodyPr/>
        <a:lstStyle/>
        <a:p>
          <a:endParaRPr lang="en-GB"/>
        </a:p>
      </dgm:t>
    </dgm:pt>
    <dgm:pt modelId="{D248BBF1-8DA4-4E4C-811D-307CADF1F220}" type="sibTrans" cxnId="{B7A22FAA-F3D9-4507-AC8C-6001A2863163}">
      <dgm:prSet/>
      <dgm:spPr/>
      <dgm:t>
        <a:bodyPr/>
        <a:lstStyle/>
        <a:p>
          <a:endParaRPr lang="en-GB"/>
        </a:p>
      </dgm:t>
    </dgm:pt>
    <dgm:pt modelId="{BCF463ED-779D-4E30-BBF0-0D964D6ED166}">
      <dgm:prSet/>
      <dgm:spPr/>
      <dgm:t>
        <a:bodyPr/>
        <a:lstStyle/>
        <a:p>
          <a:r>
            <a:rPr lang="it-IT" err="1"/>
            <a:t>Polishing</a:t>
          </a:r>
          <a:r>
            <a:rPr lang="it-IT"/>
            <a:t> </a:t>
          </a:r>
          <a:r>
            <a:rPr lang="it-IT" err="1"/>
            <a:t>result</a:t>
          </a:r>
          <a:r>
            <a:rPr lang="it-IT"/>
            <a:t> </a:t>
          </a:r>
          <a:r>
            <a:rPr lang="it-IT" err="1"/>
            <a:t>not</a:t>
          </a:r>
          <a:r>
            <a:rPr lang="it-IT"/>
            <a:t> </a:t>
          </a:r>
          <a:r>
            <a:rPr lang="it-IT" err="1"/>
            <a:t>identical</a:t>
          </a:r>
          <a:endParaRPr lang="en-GB"/>
        </a:p>
      </dgm:t>
    </dgm:pt>
    <dgm:pt modelId="{9CDD93C2-1825-4C34-8605-460EF5D47CE4}" type="parTrans" cxnId="{9AAF0942-C230-4BD8-B2BD-F068D300DC2F}">
      <dgm:prSet/>
      <dgm:spPr/>
      <dgm:t>
        <a:bodyPr/>
        <a:lstStyle/>
        <a:p>
          <a:endParaRPr lang="en-GB"/>
        </a:p>
      </dgm:t>
    </dgm:pt>
    <dgm:pt modelId="{A4F40BBF-34B3-49C4-9996-1CCB9D09CE6F}" type="sibTrans" cxnId="{9AAF0942-C230-4BD8-B2BD-F068D300DC2F}">
      <dgm:prSet/>
      <dgm:spPr/>
      <dgm:t>
        <a:bodyPr/>
        <a:lstStyle/>
        <a:p>
          <a:endParaRPr lang="en-GB"/>
        </a:p>
      </dgm:t>
    </dgm:pt>
    <dgm:pt modelId="{EA27F9AB-4255-49CA-B194-B3BB01873FE3}">
      <dgm:prSet/>
      <dgm:spPr/>
      <dgm:t>
        <a:bodyPr/>
        <a:lstStyle/>
        <a:p>
          <a:r>
            <a:rPr lang="it-IT" err="1"/>
            <a:t>Stability</a:t>
          </a:r>
          <a:r>
            <a:rPr lang="it-IT"/>
            <a:t> </a:t>
          </a:r>
          <a:r>
            <a:rPr lang="it-IT" err="1"/>
            <a:t>could</a:t>
          </a:r>
          <a:r>
            <a:rPr lang="it-IT"/>
            <a:t> be </a:t>
          </a:r>
          <a:r>
            <a:rPr lang="it-IT" err="1"/>
            <a:t>achieved</a:t>
          </a:r>
          <a:r>
            <a:rPr lang="it-IT"/>
            <a:t> with temp. </a:t>
          </a:r>
          <a:r>
            <a:rPr lang="it-IT" err="1"/>
            <a:t>adjustment</a:t>
          </a:r>
          <a:endParaRPr lang="en-GB"/>
        </a:p>
      </dgm:t>
    </dgm:pt>
    <dgm:pt modelId="{608D33FA-A20A-429C-8A16-69A842F79A57}" type="parTrans" cxnId="{CFF71F11-4D1F-4280-82CC-BC431EA19568}">
      <dgm:prSet/>
      <dgm:spPr/>
      <dgm:t>
        <a:bodyPr/>
        <a:lstStyle/>
        <a:p>
          <a:endParaRPr lang="en-GB"/>
        </a:p>
      </dgm:t>
    </dgm:pt>
    <dgm:pt modelId="{AC8F7EC0-AC27-46EE-8994-B54E542D91CD}" type="sibTrans" cxnId="{CFF71F11-4D1F-4280-82CC-BC431EA19568}">
      <dgm:prSet/>
      <dgm:spPr/>
      <dgm:t>
        <a:bodyPr/>
        <a:lstStyle/>
        <a:p>
          <a:endParaRPr lang="en-GB"/>
        </a:p>
      </dgm:t>
    </dgm:pt>
    <dgm:pt modelId="{63B871BC-AFAB-4479-9679-8966DA8C50E8}" type="pres">
      <dgm:prSet presAssocID="{E2CADC42-1AC0-49CA-9BAF-930BF27D7502}" presName="Name0" presStyleCnt="0">
        <dgm:presLayoutVars>
          <dgm:dir/>
          <dgm:resizeHandles val="exact"/>
        </dgm:presLayoutVars>
      </dgm:prSet>
      <dgm:spPr/>
    </dgm:pt>
    <dgm:pt modelId="{843FF608-B2EB-4C4D-9FF0-29F1D142C547}" type="pres">
      <dgm:prSet presAssocID="{BCF463ED-779D-4E30-BBF0-0D964D6ED166}" presName="composite" presStyleCnt="0"/>
      <dgm:spPr/>
    </dgm:pt>
    <dgm:pt modelId="{EF39A201-E38A-46BF-883F-B58FFFB68122}" type="pres">
      <dgm:prSet presAssocID="{BCF463ED-779D-4E30-BBF0-0D964D6ED166}" presName="rect1" presStyleLbl="trAlignAcc1" presStyleIdx="0" presStyleCnt="3">
        <dgm:presLayoutVars>
          <dgm:bulletEnabled val="1"/>
        </dgm:presLayoutVars>
      </dgm:prSet>
      <dgm:spPr/>
    </dgm:pt>
    <dgm:pt modelId="{72D300C3-6DB5-4F6C-8D8F-E7376109AFD0}" type="pres">
      <dgm:prSet presAssocID="{BCF463ED-779D-4E30-BBF0-0D964D6ED166}" presName="rect2" presStyleLbl="fgImgPlace1" presStyleIdx="0" presStyleCnt="3"/>
      <dgm:spPr>
        <a:solidFill>
          <a:schemeClr val="accent1"/>
        </a:solidFill>
      </dgm:spPr>
    </dgm:pt>
    <dgm:pt modelId="{187D4FF9-76CE-4569-9A63-44B247212884}" type="pres">
      <dgm:prSet presAssocID="{A4F40BBF-34B3-49C4-9996-1CCB9D09CE6F}" presName="sibTrans" presStyleCnt="0"/>
      <dgm:spPr/>
    </dgm:pt>
    <dgm:pt modelId="{B6437158-C5DF-4563-971D-E92AE85E8367}" type="pres">
      <dgm:prSet presAssocID="{8505B271-80C0-4CA3-8DB3-DCAA6C1E0A7E}" presName="composite" presStyleCnt="0"/>
      <dgm:spPr/>
    </dgm:pt>
    <dgm:pt modelId="{34B56F38-B80F-4370-A73E-96F157D1C0F7}" type="pres">
      <dgm:prSet presAssocID="{8505B271-80C0-4CA3-8DB3-DCAA6C1E0A7E}" presName="rect1" presStyleLbl="trAlignAcc1" presStyleIdx="1" presStyleCnt="3">
        <dgm:presLayoutVars>
          <dgm:bulletEnabled val="1"/>
        </dgm:presLayoutVars>
      </dgm:prSet>
      <dgm:spPr/>
    </dgm:pt>
    <dgm:pt modelId="{C6EE1303-6E6D-4257-936B-CCD52BFE40CD}" type="pres">
      <dgm:prSet presAssocID="{8505B271-80C0-4CA3-8DB3-DCAA6C1E0A7E}" presName="rect2" presStyleLbl="fgImgPlace1" presStyleIdx="1" presStyleCnt="3"/>
      <dgm:spPr>
        <a:solidFill>
          <a:schemeClr val="accent1"/>
        </a:solidFill>
      </dgm:spPr>
    </dgm:pt>
    <dgm:pt modelId="{C6692F6B-EEBA-4550-A0E6-3D459F26DA55}" type="pres">
      <dgm:prSet presAssocID="{D248BBF1-8DA4-4E4C-811D-307CADF1F220}" presName="sibTrans" presStyleCnt="0"/>
      <dgm:spPr/>
    </dgm:pt>
    <dgm:pt modelId="{EE49646B-F6F1-4C8C-87CE-EFEDA481B640}" type="pres">
      <dgm:prSet presAssocID="{EA27F9AB-4255-49CA-B194-B3BB01873FE3}" presName="composite" presStyleCnt="0"/>
      <dgm:spPr/>
    </dgm:pt>
    <dgm:pt modelId="{295284E2-0953-4AB7-A5E5-4E14D0B056DE}" type="pres">
      <dgm:prSet presAssocID="{EA27F9AB-4255-49CA-B194-B3BB01873FE3}" presName="rect1" presStyleLbl="trAlignAcc1" presStyleIdx="2" presStyleCnt="3">
        <dgm:presLayoutVars>
          <dgm:bulletEnabled val="1"/>
        </dgm:presLayoutVars>
      </dgm:prSet>
      <dgm:spPr/>
    </dgm:pt>
    <dgm:pt modelId="{FA6BDD77-F092-4CD8-993E-BD5BDFB95409}" type="pres">
      <dgm:prSet presAssocID="{EA27F9AB-4255-49CA-B194-B3BB01873FE3}" presName="rect2" presStyleLbl="fgImgPlace1" presStyleIdx="2" presStyleCnt="3"/>
      <dgm:spPr>
        <a:solidFill>
          <a:schemeClr val="accent1"/>
        </a:solidFill>
      </dgm:spPr>
    </dgm:pt>
  </dgm:ptLst>
  <dgm:cxnLst>
    <dgm:cxn modelId="{61D10A0A-0B52-49A8-A53D-DA513D08BBC8}" type="presOf" srcId="{8505B271-80C0-4CA3-8DB3-DCAA6C1E0A7E}" destId="{34B56F38-B80F-4370-A73E-96F157D1C0F7}" srcOrd="0" destOrd="0" presId="urn:microsoft.com/office/officeart/2008/layout/PictureStrips"/>
    <dgm:cxn modelId="{CFF71F11-4D1F-4280-82CC-BC431EA19568}" srcId="{E2CADC42-1AC0-49CA-9BAF-930BF27D7502}" destId="{EA27F9AB-4255-49CA-B194-B3BB01873FE3}" srcOrd="2" destOrd="0" parTransId="{608D33FA-A20A-429C-8A16-69A842F79A57}" sibTransId="{AC8F7EC0-AC27-46EE-8994-B54E542D91CD}"/>
    <dgm:cxn modelId="{01711A12-3E73-4F0F-AA5D-EF5F6454B825}" type="presOf" srcId="{E2CADC42-1AC0-49CA-9BAF-930BF27D7502}" destId="{63B871BC-AFAB-4479-9679-8966DA8C50E8}" srcOrd="0" destOrd="0" presId="urn:microsoft.com/office/officeart/2008/layout/PictureStrips"/>
    <dgm:cxn modelId="{5DB1EE39-D416-411C-AE52-74EE150188EC}" type="presOf" srcId="{BCF463ED-779D-4E30-BBF0-0D964D6ED166}" destId="{EF39A201-E38A-46BF-883F-B58FFFB68122}" srcOrd="0" destOrd="0" presId="urn:microsoft.com/office/officeart/2008/layout/PictureStrips"/>
    <dgm:cxn modelId="{9AAF0942-C230-4BD8-B2BD-F068D300DC2F}" srcId="{E2CADC42-1AC0-49CA-9BAF-930BF27D7502}" destId="{BCF463ED-779D-4E30-BBF0-0D964D6ED166}" srcOrd="0" destOrd="0" parTransId="{9CDD93C2-1825-4C34-8605-460EF5D47CE4}" sibTransId="{A4F40BBF-34B3-49C4-9996-1CCB9D09CE6F}"/>
    <dgm:cxn modelId="{B7A22FAA-F3D9-4507-AC8C-6001A2863163}" srcId="{E2CADC42-1AC0-49CA-9BAF-930BF27D7502}" destId="{8505B271-80C0-4CA3-8DB3-DCAA6C1E0A7E}" srcOrd="1" destOrd="0" parTransId="{F8378C50-ED09-4BFC-8F42-48A27BE067AE}" sibTransId="{D248BBF1-8DA4-4E4C-811D-307CADF1F220}"/>
    <dgm:cxn modelId="{92FB6FB1-D337-41BC-89C5-79195FF635FA}" type="presOf" srcId="{EA27F9AB-4255-49CA-B194-B3BB01873FE3}" destId="{295284E2-0953-4AB7-A5E5-4E14D0B056DE}" srcOrd="0" destOrd="0" presId="urn:microsoft.com/office/officeart/2008/layout/PictureStrips"/>
    <dgm:cxn modelId="{2EA615DB-86B0-459F-9AE0-F8C53F7656EC}" type="presParOf" srcId="{63B871BC-AFAB-4479-9679-8966DA8C50E8}" destId="{843FF608-B2EB-4C4D-9FF0-29F1D142C547}" srcOrd="0" destOrd="0" presId="urn:microsoft.com/office/officeart/2008/layout/PictureStrips"/>
    <dgm:cxn modelId="{CF779D89-CC7E-43AB-804F-A56C0AC76817}" type="presParOf" srcId="{843FF608-B2EB-4C4D-9FF0-29F1D142C547}" destId="{EF39A201-E38A-46BF-883F-B58FFFB68122}" srcOrd="0" destOrd="0" presId="urn:microsoft.com/office/officeart/2008/layout/PictureStrips"/>
    <dgm:cxn modelId="{F1A9F721-69CD-4571-88D7-74E2A86D7772}" type="presParOf" srcId="{843FF608-B2EB-4C4D-9FF0-29F1D142C547}" destId="{72D300C3-6DB5-4F6C-8D8F-E7376109AFD0}" srcOrd="1" destOrd="0" presId="urn:microsoft.com/office/officeart/2008/layout/PictureStrips"/>
    <dgm:cxn modelId="{323D4881-E3D8-4B24-B862-527792CA7D1A}" type="presParOf" srcId="{63B871BC-AFAB-4479-9679-8966DA8C50E8}" destId="{187D4FF9-76CE-4569-9A63-44B247212884}" srcOrd="1" destOrd="0" presId="urn:microsoft.com/office/officeart/2008/layout/PictureStrips"/>
    <dgm:cxn modelId="{FDD3B5F8-5F9A-439A-93C7-935BAC064E2F}" type="presParOf" srcId="{63B871BC-AFAB-4479-9679-8966DA8C50E8}" destId="{B6437158-C5DF-4563-971D-E92AE85E8367}" srcOrd="2" destOrd="0" presId="urn:microsoft.com/office/officeart/2008/layout/PictureStrips"/>
    <dgm:cxn modelId="{B57090D9-43E5-405C-8B74-388FB49B6E13}" type="presParOf" srcId="{B6437158-C5DF-4563-971D-E92AE85E8367}" destId="{34B56F38-B80F-4370-A73E-96F157D1C0F7}" srcOrd="0" destOrd="0" presId="urn:microsoft.com/office/officeart/2008/layout/PictureStrips"/>
    <dgm:cxn modelId="{2D1F67F7-3F16-49B7-98FB-3E0BB2332DA7}" type="presParOf" srcId="{B6437158-C5DF-4563-971D-E92AE85E8367}" destId="{C6EE1303-6E6D-4257-936B-CCD52BFE40CD}" srcOrd="1" destOrd="0" presId="urn:microsoft.com/office/officeart/2008/layout/PictureStrips"/>
    <dgm:cxn modelId="{5DD11884-C2CC-4D19-ACB5-C919E7601B37}" type="presParOf" srcId="{63B871BC-AFAB-4479-9679-8966DA8C50E8}" destId="{C6692F6B-EEBA-4550-A0E6-3D459F26DA55}" srcOrd="3" destOrd="0" presId="urn:microsoft.com/office/officeart/2008/layout/PictureStrips"/>
    <dgm:cxn modelId="{13E67631-3353-4FED-ADC2-DB4D4B9F2E37}" type="presParOf" srcId="{63B871BC-AFAB-4479-9679-8966DA8C50E8}" destId="{EE49646B-F6F1-4C8C-87CE-EFEDA481B640}" srcOrd="4" destOrd="0" presId="urn:microsoft.com/office/officeart/2008/layout/PictureStrips"/>
    <dgm:cxn modelId="{56FF42F6-0842-4E90-B8DC-43A9F9B3F585}" type="presParOf" srcId="{EE49646B-F6F1-4C8C-87CE-EFEDA481B640}" destId="{295284E2-0953-4AB7-A5E5-4E14D0B056DE}" srcOrd="0" destOrd="0" presId="urn:microsoft.com/office/officeart/2008/layout/PictureStrips"/>
    <dgm:cxn modelId="{FA2ABDAD-3899-48CC-82D5-30DC37618339}" type="presParOf" srcId="{EE49646B-F6F1-4C8C-87CE-EFEDA481B640}" destId="{FA6BDD77-F092-4CD8-993E-BD5BDFB9540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6DB311B-3716-462D-9EAB-E2CE6DFCB4E7}" type="doc">
      <dgm:prSet loTypeId="urn:microsoft.com/office/officeart/2005/8/layout/vList4" loCatId="picture" qsTypeId="urn:microsoft.com/office/officeart/2005/8/quickstyle/simple1" qsCatId="simple" csTypeId="urn:microsoft.com/office/officeart/2005/8/colors/accent1_1" csCatId="accent1" phldr="1"/>
      <dgm:spPr/>
      <dgm:t>
        <a:bodyPr/>
        <a:lstStyle/>
        <a:p>
          <a:endParaRPr lang="en-GB"/>
        </a:p>
      </dgm:t>
    </dgm:pt>
    <dgm:pt modelId="{2A51A67C-90F4-4702-80E5-82FF168875B6}">
      <dgm:prSet phldrT="[Text]"/>
      <dgm:spPr/>
      <dgm:t>
        <a:bodyPr/>
        <a:lstStyle/>
        <a:p>
          <a:r>
            <a:rPr lang="en-GB"/>
            <a:t>Plasma Electrolytic Polishing (PEP) has emerged as a highly promising alternative to conventional surface finishing methods, especially for additively manufactured (AM) parts.
PEP enables significant surface roughness reduction with excellent gloss enhancement. Roughness values as low as 8 nm and below are possible.
In certain cases, AM build strategies (e.g., scanning or hatching patterns) could be traceable after PEP, offering insight into underlying microstructures.
PEP tends to open existing surface pores and do not concealing them. This, however, may serve as a benefit for applications requiring pore visibility or inspection.
Prolonged treatment time can lead to dimensional changes (edge rounding) or deterioration of optically sensitive surfaces.
Our group is currently studying the relationship between printing parameters and PEP. Also, exploring scaling up PEP applications to SRF cavities (6 GHz, 1.3 GHz, 400 MHz), with niobium (Nb) and copper (Cu) as primary material candidates.</a:t>
          </a:r>
        </a:p>
      </dgm:t>
    </dgm:pt>
    <dgm:pt modelId="{06767982-821C-4402-98DD-7C9B7D2C8759}" type="parTrans" cxnId="{3FD8F9EA-6417-4F65-B77D-5C1B070DA70F}">
      <dgm:prSet/>
      <dgm:spPr/>
      <dgm:t>
        <a:bodyPr/>
        <a:lstStyle/>
        <a:p>
          <a:endParaRPr lang="en-GB"/>
        </a:p>
      </dgm:t>
    </dgm:pt>
    <dgm:pt modelId="{7C86A204-A1B5-45FD-923B-3778894F34EB}" type="sibTrans" cxnId="{3FD8F9EA-6417-4F65-B77D-5C1B070DA70F}">
      <dgm:prSet/>
      <dgm:spPr/>
      <dgm:t>
        <a:bodyPr/>
        <a:lstStyle/>
        <a:p>
          <a:endParaRPr lang="en-GB"/>
        </a:p>
      </dgm:t>
    </dgm:pt>
    <dgm:pt modelId="{0F434325-C3F6-4230-B888-AE79629CA002}" type="pres">
      <dgm:prSet presAssocID="{76DB311B-3716-462D-9EAB-E2CE6DFCB4E7}" presName="linear" presStyleCnt="0">
        <dgm:presLayoutVars>
          <dgm:dir/>
          <dgm:resizeHandles val="exact"/>
        </dgm:presLayoutVars>
      </dgm:prSet>
      <dgm:spPr/>
    </dgm:pt>
    <dgm:pt modelId="{B0FA4400-0E7A-44A2-9508-32D57FA4A284}" type="pres">
      <dgm:prSet presAssocID="{2A51A67C-90F4-4702-80E5-82FF168875B6}" presName="comp" presStyleCnt="0"/>
      <dgm:spPr/>
    </dgm:pt>
    <dgm:pt modelId="{DC0F76FC-C009-49F5-AE1F-D4BFB7A3DE3B}" type="pres">
      <dgm:prSet presAssocID="{2A51A67C-90F4-4702-80E5-82FF168875B6}" presName="box" presStyleLbl="node1" presStyleIdx="0" presStyleCnt="1"/>
      <dgm:spPr/>
    </dgm:pt>
    <dgm:pt modelId="{21DB56E4-D9DB-4894-AF62-493BACD499B1}" type="pres">
      <dgm:prSet presAssocID="{2A51A67C-90F4-4702-80E5-82FF168875B6}" presName="img" presStyleLbl="fgImgPlace1" presStyleIdx="0" presStyleCnt="1" custScaleX="93813" custLinFactNeighborX="-7574" custLinFactNeighborY="-1485"/>
      <dgm:spPr>
        <a:solidFill>
          <a:schemeClr val="accent1"/>
        </a:solidFill>
      </dgm:spPr>
    </dgm:pt>
    <dgm:pt modelId="{4A13CB7B-F318-437D-A79E-A24FDF2AE2F2}" type="pres">
      <dgm:prSet presAssocID="{2A51A67C-90F4-4702-80E5-82FF168875B6}" presName="text" presStyleLbl="node1" presStyleIdx="0" presStyleCnt="1">
        <dgm:presLayoutVars>
          <dgm:bulletEnabled val="1"/>
        </dgm:presLayoutVars>
      </dgm:prSet>
      <dgm:spPr/>
    </dgm:pt>
  </dgm:ptLst>
  <dgm:cxnLst>
    <dgm:cxn modelId="{3525F425-1875-4FD1-AE33-CAC4AE4F3073}" type="presOf" srcId="{2A51A67C-90F4-4702-80E5-82FF168875B6}" destId="{4A13CB7B-F318-437D-A79E-A24FDF2AE2F2}" srcOrd="1" destOrd="0" presId="urn:microsoft.com/office/officeart/2005/8/layout/vList4"/>
    <dgm:cxn modelId="{F5286F74-DF65-4748-929F-79103E591E99}" type="presOf" srcId="{76DB311B-3716-462D-9EAB-E2CE6DFCB4E7}" destId="{0F434325-C3F6-4230-B888-AE79629CA002}" srcOrd="0" destOrd="0" presId="urn:microsoft.com/office/officeart/2005/8/layout/vList4"/>
    <dgm:cxn modelId="{C19E1B7B-866C-4939-93E5-D183613DCE1C}" type="presOf" srcId="{2A51A67C-90F4-4702-80E5-82FF168875B6}" destId="{DC0F76FC-C009-49F5-AE1F-D4BFB7A3DE3B}" srcOrd="0" destOrd="0" presId="urn:microsoft.com/office/officeart/2005/8/layout/vList4"/>
    <dgm:cxn modelId="{3FD8F9EA-6417-4F65-B77D-5C1B070DA70F}" srcId="{76DB311B-3716-462D-9EAB-E2CE6DFCB4E7}" destId="{2A51A67C-90F4-4702-80E5-82FF168875B6}" srcOrd="0" destOrd="0" parTransId="{06767982-821C-4402-98DD-7C9B7D2C8759}" sibTransId="{7C86A204-A1B5-45FD-923B-3778894F34EB}"/>
    <dgm:cxn modelId="{7A54D4AB-BAD4-4C7A-BD54-EA3DA8E57A46}" type="presParOf" srcId="{0F434325-C3F6-4230-B888-AE79629CA002}" destId="{B0FA4400-0E7A-44A2-9508-32D57FA4A284}" srcOrd="0" destOrd="0" presId="urn:microsoft.com/office/officeart/2005/8/layout/vList4"/>
    <dgm:cxn modelId="{156000E7-C216-461C-93EF-8D336B0FCE28}" type="presParOf" srcId="{B0FA4400-0E7A-44A2-9508-32D57FA4A284}" destId="{DC0F76FC-C009-49F5-AE1F-D4BFB7A3DE3B}" srcOrd="0" destOrd="0" presId="urn:microsoft.com/office/officeart/2005/8/layout/vList4"/>
    <dgm:cxn modelId="{3446BCE4-1D11-49D0-849A-ACDF9CC2C21F}" type="presParOf" srcId="{B0FA4400-0E7A-44A2-9508-32D57FA4A284}" destId="{21DB56E4-D9DB-4894-AF62-493BACD499B1}" srcOrd="1" destOrd="0" presId="urn:microsoft.com/office/officeart/2005/8/layout/vList4"/>
    <dgm:cxn modelId="{79C8BF35-00E2-4657-9A4B-3476311AE278}" type="presParOf" srcId="{B0FA4400-0E7A-44A2-9508-32D57FA4A284}" destId="{4A13CB7B-F318-437D-A79E-A24FDF2AE2F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1126F6-C924-4691-AFFE-B9C496654EDD}" type="doc">
      <dgm:prSet loTypeId="urn:microsoft.com/office/officeart/2005/8/layout/radial6" loCatId="relationship" qsTypeId="urn:microsoft.com/office/officeart/2005/8/quickstyle/simple1" qsCatId="simple" csTypeId="urn:microsoft.com/office/officeart/2005/8/colors/accent1_3" csCatId="accent1" phldr="1"/>
      <dgm:spPr/>
      <dgm:t>
        <a:bodyPr/>
        <a:lstStyle/>
        <a:p>
          <a:endParaRPr lang="en-GB"/>
        </a:p>
      </dgm:t>
    </dgm:pt>
    <dgm:pt modelId="{4B3D0FEC-59DB-49AD-86AA-EEDF969C518A}">
      <dgm:prSet phldrT="[Text]"/>
      <dgm:spPr/>
      <dgm:t>
        <a:bodyPr/>
        <a:lstStyle/>
        <a:p>
          <a:pPr algn="ctr"/>
          <a:r>
            <a:rPr lang="it-IT" err="1"/>
            <a:t>Why</a:t>
          </a:r>
          <a:r>
            <a:rPr lang="it-IT"/>
            <a:t> </a:t>
          </a:r>
          <a:r>
            <a:rPr lang="it-IT" err="1"/>
            <a:t>is</a:t>
          </a:r>
          <a:r>
            <a:rPr lang="it-IT"/>
            <a:t> post-processing </a:t>
          </a:r>
          <a:r>
            <a:rPr lang="it-IT" err="1"/>
            <a:t>critical</a:t>
          </a:r>
          <a:r>
            <a:rPr lang="it-IT"/>
            <a:t>?</a:t>
          </a:r>
          <a:endParaRPr lang="en-GB"/>
        </a:p>
      </dgm:t>
    </dgm:pt>
    <dgm:pt modelId="{F6E7F0C6-7BCC-4D4D-8FD4-E6063282A88B}" type="parTrans" cxnId="{7F54339A-6910-417E-A578-8F66A632E2B2}">
      <dgm:prSet/>
      <dgm:spPr/>
      <dgm:t>
        <a:bodyPr/>
        <a:lstStyle/>
        <a:p>
          <a:endParaRPr lang="en-GB"/>
        </a:p>
      </dgm:t>
    </dgm:pt>
    <dgm:pt modelId="{B6D82082-D4A9-425F-80BA-CC5151025A94}" type="sibTrans" cxnId="{7F54339A-6910-417E-A578-8F66A632E2B2}">
      <dgm:prSet/>
      <dgm:spPr/>
      <dgm:t>
        <a:bodyPr/>
        <a:lstStyle/>
        <a:p>
          <a:endParaRPr lang="en-GB"/>
        </a:p>
      </dgm:t>
    </dgm:pt>
    <dgm:pt modelId="{BECD89AA-0E61-421E-A78C-DB7370F5A732}">
      <dgm:prSet phldrT="[Text]" custT="1"/>
      <dgm:spPr/>
      <dgm:t>
        <a:bodyPr/>
        <a:lstStyle/>
        <a:p>
          <a:r>
            <a:rPr lang="it-IT" sz="1300" err="1"/>
            <a:t>Enhancing</a:t>
          </a:r>
          <a:r>
            <a:rPr lang="it-IT" sz="1300"/>
            <a:t> </a:t>
          </a:r>
          <a:r>
            <a:rPr lang="it-IT" sz="1200" err="1"/>
            <a:t>Functionality</a:t>
          </a:r>
          <a:endParaRPr lang="en-GB" sz="1200"/>
        </a:p>
      </dgm:t>
    </dgm:pt>
    <dgm:pt modelId="{81F32A6F-2D99-4142-8CDD-CE0F80DE82D1}" type="parTrans" cxnId="{EFB8E7D6-F5B7-4F80-8458-040C9CECA68D}">
      <dgm:prSet/>
      <dgm:spPr/>
      <dgm:t>
        <a:bodyPr/>
        <a:lstStyle/>
        <a:p>
          <a:endParaRPr lang="en-GB"/>
        </a:p>
      </dgm:t>
    </dgm:pt>
    <dgm:pt modelId="{1F1308E7-AD74-4C4A-9396-84BDBDBD747A}" type="sibTrans" cxnId="{EFB8E7D6-F5B7-4F80-8458-040C9CECA68D}">
      <dgm:prSet/>
      <dgm:spPr/>
      <dgm:t>
        <a:bodyPr/>
        <a:lstStyle/>
        <a:p>
          <a:endParaRPr lang="en-GB"/>
        </a:p>
      </dgm:t>
    </dgm:pt>
    <dgm:pt modelId="{8CC260BA-F0E9-4762-9E19-C3AE8089A33D}">
      <dgm:prSet phldrT="[Text]" custT="1"/>
      <dgm:spPr/>
      <dgm:t>
        <a:bodyPr/>
        <a:lstStyle/>
        <a:p>
          <a:r>
            <a:rPr lang="it-IT" sz="1400" err="1"/>
            <a:t>Improving</a:t>
          </a:r>
          <a:r>
            <a:rPr lang="it-IT" sz="1400"/>
            <a:t> </a:t>
          </a:r>
          <a:r>
            <a:rPr lang="it-IT" sz="1400" err="1"/>
            <a:t>Aesthetics</a:t>
          </a:r>
          <a:r>
            <a:rPr lang="it-IT" sz="1400"/>
            <a:t>/Surface Quality</a:t>
          </a:r>
          <a:endParaRPr lang="en-GB" sz="1400"/>
        </a:p>
      </dgm:t>
    </dgm:pt>
    <dgm:pt modelId="{3E6648D9-FF90-4DEC-91D0-92C4A53C022C}" type="parTrans" cxnId="{1015AD5B-3111-4BF6-9246-D06782E1B294}">
      <dgm:prSet/>
      <dgm:spPr/>
      <dgm:t>
        <a:bodyPr/>
        <a:lstStyle/>
        <a:p>
          <a:endParaRPr lang="en-GB"/>
        </a:p>
      </dgm:t>
    </dgm:pt>
    <dgm:pt modelId="{1CB94D5C-08D4-4A11-85B0-E8A3D83BC560}" type="sibTrans" cxnId="{1015AD5B-3111-4BF6-9246-D06782E1B294}">
      <dgm:prSet/>
      <dgm:spPr/>
      <dgm:t>
        <a:bodyPr/>
        <a:lstStyle/>
        <a:p>
          <a:endParaRPr lang="en-GB"/>
        </a:p>
      </dgm:t>
    </dgm:pt>
    <dgm:pt modelId="{8064A265-B990-4C2C-9C90-FAC0D4EB570C}">
      <dgm:prSet phldrT="[Text]" custT="1"/>
      <dgm:spPr/>
      <dgm:t>
        <a:bodyPr/>
        <a:lstStyle/>
        <a:p>
          <a:r>
            <a:rPr lang="it-IT" sz="1200" err="1"/>
            <a:t>Addressing</a:t>
          </a:r>
          <a:r>
            <a:rPr lang="it-IT" sz="1200"/>
            <a:t> </a:t>
          </a:r>
          <a:r>
            <a:rPr lang="it-IT" sz="1200" err="1"/>
            <a:t>Inherent</a:t>
          </a:r>
          <a:r>
            <a:rPr lang="it-IT" sz="1200"/>
            <a:t> Manufacturing </a:t>
          </a:r>
          <a:r>
            <a:rPr lang="it-IT" sz="1200" err="1"/>
            <a:t>Limitations</a:t>
          </a:r>
          <a:endParaRPr lang="en-GB" sz="1200"/>
        </a:p>
      </dgm:t>
    </dgm:pt>
    <dgm:pt modelId="{0B7A4E2F-EFAA-4BF3-B197-7B83593E47B5}" type="parTrans" cxnId="{8BDCD1E1-900C-4B82-9558-C7B4D356D1DF}">
      <dgm:prSet/>
      <dgm:spPr/>
      <dgm:t>
        <a:bodyPr/>
        <a:lstStyle/>
        <a:p>
          <a:endParaRPr lang="en-GB"/>
        </a:p>
      </dgm:t>
    </dgm:pt>
    <dgm:pt modelId="{459FE321-68C4-4708-945C-5413B3A0B809}" type="sibTrans" cxnId="{8BDCD1E1-900C-4B82-9558-C7B4D356D1DF}">
      <dgm:prSet/>
      <dgm:spPr/>
      <dgm:t>
        <a:bodyPr/>
        <a:lstStyle/>
        <a:p>
          <a:endParaRPr lang="en-GB"/>
        </a:p>
      </dgm:t>
    </dgm:pt>
    <dgm:pt modelId="{17F938F3-094D-4D58-8E75-C88716566EC3}">
      <dgm:prSet phldrT="[Text]" custT="1"/>
      <dgm:spPr/>
      <dgm:t>
        <a:bodyPr/>
        <a:lstStyle/>
        <a:p>
          <a:r>
            <a:rPr lang="it-IT" sz="1400" err="1"/>
            <a:t>Enabling</a:t>
          </a:r>
          <a:r>
            <a:rPr lang="it-IT" sz="1400"/>
            <a:t> Creative </a:t>
          </a:r>
          <a:r>
            <a:rPr lang="it-IT" sz="1400" err="1"/>
            <a:t>Expression</a:t>
          </a:r>
          <a:endParaRPr lang="en-GB" sz="1400"/>
        </a:p>
      </dgm:t>
    </dgm:pt>
    <dgm:pt modelId="{CB9344AF-3DE7-4C52-9EA4-75F7242229E8}" type="parTrans" cxnId="{24B408D9-DA30-4063-8E28-C74DBFEA9FE2}">
      <dgm:prSet/>
      <dgm:spPr/>
      <dgm:t>
        <a:bodyPr/>
        <a:lstStyle/>
        <a:p>
          <a:endParaRPr lang="en-GB"/>
        </a:p>
      </dgm:t>
    </dgm:pt>
    <dgm:pt modelId="{821171B6-E87B-4D46-846E-217AD4831FF3}" type="sibTrans" cxnId="{24B408D9-DA30-4063-8E28-C74DBFEA9FE2}">
      <dgm:prSet/>
      <dgm:spPr/>
      <dgm:t>
        <a:bodyPr/>
        <a:lstStyle/>
        <a:p>
          <a:endParaRPr lang="en-GB"/>
        </a:p>
      </dgm:t>
    </dgm:pt>
    <dgm:pt modelId="{D8EF331C-7693-4FBB-9411-496534A6E05E}" type="pres">
      <dgm:prSet presAssocID="{2E1126F6-C924-4691-AFFE-B9C496654EDD}" presName="Name0" presStyleCnt="0">
        <dgm:presLayoutVars>
          <dgm:chMax val="1"/>
          <dgm:dir/>
          <dgm:animLvl val="ctr"/>
          <dgm:resizeHandles val="exact"/>
        </dgm:presLayoutVars>
      </dgm:prSet>
      <dgm:spPr/>
    </dgm:pt>
    <dgm:pt modelId="{F8E07812-F0D8-4009-9F4D-7A4557A19138}" type="pres">
      <dgm:prSet presAssocID="{4B3D0FEC-59DB-49AD-86AA-EEDF969C518A}" presName="centerShape" presStyleLbl="node0" presStyleIdx="0" presStyleCnt="1" custScaleX="116900" custScaleY="110716" custLinFactNeighborX="-942" custLinFactNeighborY="-452"/>
      <dgm:spPr/>
    </dgm:pt>
    <dgm:pt modelId="{933A38C3-6DB0-4BE8-9F8B-A49DE308932B}" type="pres">
      <dgm:prSet presAssocID="{BECD89AA-0E61-421E-A78C-DB7370F5A732}" presName="node" presStyleLbl="node1" presStyleIdx="0" presStyleCnt="4" custScaleX="123499" custScaleY="124863" custRadScaleRad="102836" custRadScaleInc="-139833">
        <dgm:presLayoutVars>
          <dgm:bulletEnabled val="1"/>
        </dgm:presLayoutVars>
      </dgm:prSet>
      <dgm:spPr/>
    </dgm:pt>
    <dgm:pt modelId="{C0B5CA86-7AF5-49CF-8732-3299A4D65631}" type="pres">
      <dgm:prSet presAssocID="{BECD89AA-0E61-421E-A78C-DB7370F5A732}" presName="dummy" presStyleCnt="0"/>
      <dgm:spPr/>
    </dgm:pt>
    <dgm:pt modelId="{22F2D9E0-1409-44F8-8250-5CD4594291A6}" type="pres">
      <dgm:prSet presAssocID="{1F1308E7-AD74-4C4A-9396-84BDBDBD747A}" presName="sibTrans" presStyleLbl="sibTrans2D1" presStyleIdx="0" presStyleCnt="4"/>
      <dgm:spPr/>
    </dgm:pt>
    <dgm:pt modelId="{E3F04793-2749-4335-BB7D-8685545E4F90}" type="pres">
      <dgm:prSet presAssocID="{8CC260BA-F0E9-4762-9E19-C3AE8089A33D}" presName="node" presStyleLbl="node1" presStyleIdx="1" presStyleCnt="4" custScaleX="127580" custScaleY="125234" custRadScaleRad="104363" custRadScaleInc="-142915">
        <dgm:presLayoutVars>
          <dgm:bulletEnabled val="1"/>
        </dgm:presLayoutVars>
      </dgm:prSet>
      <dgm:spPr/>
    </dgm:pt>
    <dgm:pt modelId="{69981B8F-9A39-46D0-9A37-E86250132E17}" type="pres">
      <dgm:prSet presAssocID="{8CC260BA-F0E9-4762-9E19-C3AE8089A33D}" presName="dummy" presStyleCnt="0"/>
      <dgm:spPr/>
    </dgm:pt>
    <dgm:pt modelId="{FAD133BB-523A-48C0-8AF9-2EDAF9500F4F}" type="pres">
      <dgm:prSet presAssocID="{1CB94D5C-08D4-4A11-85B0-E8A3D83BC560}" presName="sibTrans" presStyleLbl="sibTrans2D1" presStyleIdx="1" presStyleCnt="4"/>
      <dgm:spPr/>
    </dgm:pt>
    <dgm:pt modelId="{7532E3AF-719B-4AD9-B7EC-B06431B256A4}" type="pres">
      <dgm:prSet presAssocID="{8064A265-B990-4C2C-9C90-FAC0D4EB570C}" presName="node" presStyleLbl="node1" presStyleIdx="2" presStyleCnt="4" custScaleX="118730" custScaleY="112192" custRadScaleRad="106237" custRadScaleInc="-165476">
        <dgm:presLayoutVars>
          <dgm:bulletEnabled val="1"/>
        </dgm:presLayoutVars>
      </dgm:prSet>
      <dgm:spPr/>
    </dgm:pt>
    <dgm:pt modelId="{863C95BE-7CB2-4587-8110-53648C86AE17}" type="pres">
      <dgm:prSet presAssocID="{8064A265-B990-4C2C-9C90-FAC0D4EB570C}" presName="dummy" presStyleCnt="0"/>
      <dgm:spPr/>
    </dgm:pt>
    <dgm:pt modelId="{6F57F0A9-E0C3-4033-A74D-19ABB7204D63}" type="pres">
      <dgm:prSet presAssocID="{459FE321-68C4-4708-945C-5413B3A0B809}" presName="sibTrans" presStyleLbl="sibTrans2D1" presStyleIdx="2" presStyleCnt="4"/>
      <dgm:spPr/>
    </dgm:pt>
    <dgm:pt modelId="{EF169720-BF3E-470E-B1C4-D2B1403A4CF0}" type="pres">
      <dgm:prSet presAssocID="{17F938F3-094D-4D58-8E75-C88716566EC3}" presName="node" presStyleLbl="node1" presStyleIdx="3" presStyleCnt="4" custScaleX="115028" custScaleY="112949" custRadScaleRad="103750" custRadScaleInc="-137218">
        <dgm:presLayoutVars>
          <dgm:bulletEnabled val="1"/>
        </dgm:presLayoutVars>
      </dgm:prSet>
      <dgm:spPr/>
    </dgm:pt>
    <dgm:pt modelId="{700BCDA4-C004-493B-B135-FBBE63087BEE}" type="pres">
      <dgm:prSet presAssocID="{17F938F3-094D-4D58-8E75-C88716566EC3}" presName="dummy" presStyleCnt="0"/>
      <dgm:spPr/>
    </dgm:pt>
    <dgm:pt modelId="{E6068E3C-2198-4AFF-81EB-3705A0A382AE}" type="pres">
      <dgm:prSet presAssocID="{821171B6-E87B-4D46-846E-217AD4831FF3}" presName="sibTrans" presStyleLbl="sibTrans2D1" presStyleIdx="3" presStyleCnt="4"/>
      <dgm:spPr/>
    </dgm:pt>
  </dgm:ptLst>
  <dgm:cxnLst>
    <dgm:cxn modelId="{7942DC12-0936-463E-B51E-81F2847630CE}" type="presOf" srcId="{4B3D0FEC-59DB-49AD-86AA-EEDF969C518A}" destId="{F8E07812-F0D8-4009-9F4D-7A4557A19138}" srcOrd="0" destOrd="0" presId="urn:microsoft.com/office/officeart/2005/8/layout/radial6"/>
    <dgm:cxn modelId="{2B2DAD33-4D79-48AF-9E86-B642FD0F4E5C}" type="presOf" srcId="{8CC260BA-F0E9-4762-9E19-C3AE8089A33D}" destId="{E3F04793-2749-4335-BB7D-8685545E4F90}" srcOrd="0" destOrd="0" presId="urn:microsoft.com/office/officeart/2005/8/layout/radial6"/>
    <dgm:cxn modelId="{AC8B3B39-63ED-4CA0-B36B-6E9CE4AB9C28}" type="presOf" srcId="{1CB94D5C-08D4-4A11-85B0-E8A3D83BC560}" destId="{FAD133BB-523A-48C0-8AF9-2EDAF9500F4F}" srcOrd="0" destOrd="0" presId="urn:microsoft.com/office/officeart/2005/8/layout/radial6"/>
    <dgm:cxn modelId="{1015AD5B-3111-4BF6-9246-D06782E1B294}" srcId="{4B3D0FEC-59DB-49AD-86AA-EEDF969C518A}" destId="{8CC260BA-F0E9-4762-9E19-C3AE8089A33D}" srcOrd="1" destOrd="0" parTransId="{3E6648D9-FF90-4DEC-91D0-92C4A53C022C}" sibTransId="{1CB94D5C-08D4-4A11-85B0-E8A3D83BC560}"/>
    <dgm:cxn modelId="{586CEB69-ECCF-47F6-8BA6-DAE1BA2D7F61}" type="presOf" srcId="{459FE321-68C4-4708-945C-5413B3A0B809}" destId="{6F57F0A9-E0C3-4033-A74D-19ABB7204D63}" srcOrd="0" destOrd="0" presId="urn:microsoft.com/office/officeart/2005/8/layout/radial6"/>
    <dgm:cxn modelId="{8CE1DB87-EFFB-4202-99FD-1C1BCE6491C5}" type="presOf" srcId="{BECD89AA-0E61-421E-A78C-DB7370F5A732}" destId="{933A38C3-6DB0-4BE8-9F8B-A49DE308932B}" srcOrd="0" destOrd="0" presId="urn:microsoft.com/office/officeart/2005/8/layout/radial6"/>
    <dgm:cxn modelId="{A8D1D494-4AD5-498D-994D-8049D5474441}" type="presOf" srcId="{821171B6-E87B-4D46-846E-217AD4831FF3}" destId="{E6068E3C-2198-4AFF-81EB-3705A0A382AE}" srcOrd="0" destOrd="0" presId="urn:microsoft.com/office/officeart/2005/8/layout/radial6"/>
    <dgm:cxn modelId="{7F54339A-6910-417E-A578-8F66A632E2B2}" srcId="{2E1126F6-C924-4691-AFFE-B9C496654EDD}" destId="{4B3D0FEC-59DB-49AD-86AA-EEDF969C518A}" srcOrd="0" destOrd="0" parTransId="{F6E7F0C6-7BCC-4D4D-8FD4-E6063282A88B}" sibTransId="{B6D82082-D4A9-425F-80BA-CC5151025A94}"/>
    <dgm:cxn modelId="{C388E9D5-DE8F-4344-A005-8D81D30B0F75}" type="presOf" srcId="{1F1308E7-AD74-4C4A-9396-84BDBDBD747A}" destId="{22F2D9E0-1409-44F8-8250-5CD4594291A6}" srcOrd="0" destOrd="0" presId="urn:microsoft.com/office/officeart/2005/8/layout/radial6"/>
    <dgm:cxn modelId="{EFB8E7D6-F5B7-4F80-8458-040C9CECA68D}" srcId="{4B3D0FEC-59DB-49AD-86AA-EEDF969C518A}" destId="{BECD89AA-0E61-421E-A78C-DB7370F5A732}" srcOrd="0" destOrd="0" parTransId="{81F32A6F-2D99-4142-8CDD-CE0F80DE82D1}" sibTransId="{1F1308E7-AD74-4C4A-9396-84BDBDBD747A}"/>
    <dgm:cxn modelId="{24B408D9-DA30-4063-8E28-C74DBFEA9FE2}" srcId="{4B3D0FEC-59DB-49AD-86AA-EEDF969C518A}" destId="{17F938F3-094D-4D58-8E75-C88716566EC3}" srcOrd="3" destOrd="0" parTransId="{CB9344AF-3DE7-4C52-9EA4-75F7242229E8}" sibTransId="{821171B6-E87B-4D46-846E-217AD4831FF3}"/>
    <dgm:cxn modelId="{4EDF74DD-80BF-47E9-9D7C-688C4E33EEF9}" type="presOf" srcId="{2E1126F6-C924-4691-AFFE-B9C496654EDD}" destId="{D8EF331C-7693-4FBB-9411-496534A6E05E}" srcOrd="0" destOrd="0" presId="urn:microsoft.com/office/officeart/2005/8/layout/radial6"/>
    <dgm:cxn modelId="{8BDCD1E1-900C-4B82-9558-C7B4D356D1DF}" srcId="{4B3D0FEC-59DB-49AD-86AA-EEDF969C518A}" destId="{8064A265-B990-4C2C-9C90-FAC0D4EB570C}" srcOrd="2" destOrd="0" parTransId="{0B7A4E2F-EFAA-4BF3-B197-7B83593E47B5}" sibTransId="{459FE321-68C4-4708-945C-5413B3A0B809}"/>
    <dgm:cxn modelId="{CFE4ABFB-1944-4BB0-A1D5-5BA235FAF128}" type="presOf" srcId="{17F938F3-094D-4D58-8E75-C88716566EC3}" destId="{EF169720-BF3E-470E-B1C4-D2B1403A4CF0}" srcOrd="0" destOrd="0" presId="urn:microsoft.com/office/officeart/2005/8/layout/radial6"/>
    <dgm:cxn modelId="{4BD064FD-E012-429B-AD0F-4FBC8A3F6931}" type="presOf" srcId="{8064A265-B990-4C2C-9C90-FAC0D4EB570C}" destId="{7532E3AF-719B-4AD9-B7EC-B06431B256A4}" srcOrd="0" destOrd="0" presId="urn:microsoft.com/office/officeart/2005/8/layout/radial6"/>
    <dgm:cxn modelId="{F2A76058-B4CF-47FC-813F-0B6B255EC71B}" type="presParOf" srcId="{D8EF331C-7693-4FBB-9411-496534A6E05E}" destId="{F8E07812-F0D8-4009-9F4D-7A4557A19138}" srcOrd="0" destOrd="0" presId="urn:microsoft.com/office/officeart/2005/8/layout/radial6"/>
    <dgm:cxn modelId="{D323AD7F-EF45-4F04-B1A7-7B2D51F45B47}" type="presParOf" srcId="{D8EF331C-7693-4FBB-9411-496534A6E05E}" destId="{933A38C3-6DB0-4BE8-9F8B-A49DE308932B}" srcOrd="1" destOrd="0" presId="urn:microsoft.com/office/officeart/2005/8/layout/radial6"/>
    <dgm:cxn modelId="{BB21F5BD-2934-4C32-9052-72B220D0CD69}" type="presParOf" srcId="{D8EF331C-7693-4FBB-9411-496534A6E05E}" destId="{C0B5CA86-7AF5-49CF-8732-3299A4D65631}" srcOrd="2" destOrd="0" presId="urn:microsoft.com/office/officeart/2005/8/layout/radial6"/>
    <dgm:cxn modelId="{519A24D6-BD8A-4EE4-A787-359DDDF4373D}" type="presParOf" srcId="{D8EF331C-7693-4FBB-9411-496534A6E05E}" destId="{22F2D9E0-1409-44F8-8250-5CD4594291A6}" srcOrd="3" destOrd="0" presId="urn:microsoft.com/office/officeart/2005/8/layout/radial6"/>
    <dgm:cxn modelId="{FA79C7F6-3E72-4AEA-A204-0CE289C00453}" type="presParOf" srcId="{D8EF331C-7693-4FBB-9411-496534A6E05E}" destId="{E3F04793-2749-4335-BB7D-8685545E4F90}" srcOrd="4" destOrd="0" presId="urn:microsoft.com/office/officeart/2005/8/layout/radial6"/>
    <dgm:cxn modelId="{25B768D2-18D4-4B81-AC2E-5F730650F333}" type="presParOf" srcId="{D8EF331C-7693-4FBB-9411-496534A6E05E}" destId="{69981B8F-9A39-46D0-9A37-E86250132E17}" srcOrd="5" destOrd="0" presId="urn:microsoft.com/office/officeart/2005/8/layout/radial6"/>
    <dgm:cxn modelId="{F2E1C431-D722-446F-A53E-12E7D707C470}" type="presParOf" srcId="{D8EF331C-7693-4FBB-9411-496534A6E05E}" destId="{FAD133BB-523A-48C0-8AF9-2EDAF9500F4F}" srcOrd="6" destOrd="0" presId="urn:microsoft.com/office/officeart/2005/8/layout/radial6"/>
    <dgm:cxn modelId="{9534CA14-E49C-4009-AA14-CC1885697709}" type="presParOf" srcId="{D8EF331C-7693-4FBB-9411-496534A6E05E}" destId="{7532E3AF-719B-4AD9-B7EC-B06431B256A4}" srcOrd="7" destOrd="0" presId="urn:microsoft.com/office/officeart/2005/8/layout/radial6"/>
    <dgm:cxn modelId="{A510E1F2-8092-4308-8F1E-7588EBBBADE2}" type="presParOf" srcId="{D8EF331C-7693-4FBB-9411-496534A6E05E}" destId="{863C95BE-7CB2-4587-8110-53648C86AE17}" srcOrd="8" destOrd="0" presId="urn:microsoft.com/office/officeart/2005/8/layout/radial6"/>
    <dgm:cxn modelId="{DE68FBD1-5B40-4446-8FB1-6EF56F363F6A}" type="presParOf" srcId="{D8EF331C-7693-4FBB-9411-496534A6E05E}" destId="{6F57F0A9-E0C3-4033-A74D-19ABB7204D63}" srcOrd="9" destOrd="0" presId="urn:microsoft.com/office/officeart/2005/8/layout/radial6"/>
    <dgm:cxn modelId="{F19EE806-A28B-40D9-84FC-61F87850094B}" type="presParOf" srcId="{D8EF331C-7693-4FBB-9411-496534A6E05E}" destId="{EF169720-BF3E-470E-B1C4-D2B1403A4CF0}" srcOrd="10" destOrd="0" presId="urn:microsoft.com/office/officeart/2005/8/layout/radial6"/>
    <dgm:cxn modelId="{8F20D6E7-DB45-478E-8222-5879116C7924}" type="presParOf" srcId="{D8EF331C-7693-4FBB-9411-496534A6E05E}" destId="{700BCDA4-C004-493B-B135-FBBE63087BEE}" srcOrd="11" destOrd="0" presId="urn:microsoft.com/office/officeart/2005/8/layout/radial6"/>
    <dgm:cxn modelId="{D5A83C02-1F2B-4652-82F3-CEE54B06848D}" type="presParOf" srcId="{D8EF331C-7693-4FBB-9411-496534A6E05E}" destId="{E6068E3C-2198-4AFF-81EB-3705A0A382A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EC6EC3-3E20-46B8-A01C-94FCAABE09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525A85EC-7E25-4490-BEFA-C10A760B951C}">
      <dgm:prSet phldrT="[Text]"/>
      <dgm:spPr/>
      <dgm:t>
        <a:bodyPr/>
        <a:lstStyle/>
        <a:p>
          <a:r>
            <a:rPr lang="it-IT" err="1"/>
            <a:t>Mechanical</a:t>
          </a:r>
          <a:r>
            <a:rPr lang="it-IT"/>
            <a:t> Methods</a:t>
          </a:r>
          <a:endParaRPr lang="en-GB"/>
        </a:p>
      </dgm:t>
    </dgm:pt>
    <dgm:pt modelId="{C3B940A2-02BF-478C-B98D-103D8DF37608}" type="parTrans" cxnId="{1A2B70E4-45C6-4E53-8854-4252AA132352}">
      <dgm:prSet/>
      <dgm:spPr/>
      <dgm:t>
        <a:bodyPr/>
        <a:lstStyle/>
        <a:p>
          <a:endParaRPr lang="en-GB"/>
        </a:p>
      </dgm:t>
    </dgm:pt>
    <dgm:pt modelId="{A1858907-124A-42B6-A7BB-6CECDE27E986}" type="sibTrans" cxnId="{1A2B70E4-45C6-4E53-8854-4252AA132352}">
      <dgm:prSet/>
      <dgm:spPr/>
      <dgm:t>
        <a:bodyPr/>
        <a:lstStyle/>
        <a:p>
          <a:endParaRPr lang="en-GB"/>
        </a:p>
      </dgm:t>
    </dgm:pt>
    <dgm:pt modelId="{0AF429E6-9148-4778-BE5F-0402C15B3AA6}">
      <dgm:prSet phldrT="[Text]" custT="1"/>
      <dgm:spPr/>
      <dgm:t>
        <a:bodyPr/>
        <a:lstStyle/>
        <a:p>
          <a:r>
            <a:rPr lang="it-IT" sz="1800"/>
            <a:t>Abrasive Flow </a:t>
          </a:r>
          <a:r>
            <a:rPr lang="it-IT" sz="1800" err="1"/>
            <a:t>Machinig</a:t>
          </a:r>
          <a:r>
            <a:rPr lang="it-IT" sz="1800"/>
            <a:t> (AFM)</a:t>
          </a:r>
          <a:endParaRPr lang="en-GB" sz="1800"/>
        </a:p>
      </dgm:t>
    </dgm:pt>
    <dgm:pt modelId="{DE4D7C34-EC72-4D98-9319-5DEA91949A56}" type="parTrans" cxnId="{D0B553B7-3B65-4E66-A959-EBAC62635392}">
      <dgm:prSet/>
      <dgm:spPr/>
      <dgm:t>
        <a:bodyPr/>
        <a:lstStyle/>
        <a:p>
          <a:endParaRPr lang="en-GB"/>
        </a:p>
      </dgm:t>
    </dgm:pt>
    <dgm:pt modelId="{1835C06F-24A0-45A9-8815-19DAA3D1C978}" type="sibTrans" cxnId="{D0B553B7-3B65-4E66-A959-EBAC62635392}">
      <dgm:prSet/>
      <dgm:spPr/>
      <dgm:t>
        <a:bodyPr/>
        <a:lstStyle/>
        <a:p>
          <a:endParaRPr lang="en-GB"/>
        </a:p>
      </dgm:t>
    </dgm:pt>
    <dgm:pt modelId="{38B0955D-E3A0-416A-A6AA-A09755C63120}">
      <dgm:prSet phldrT="[Text]" custT="1"/>
      <dgm:spPr/>
      <dgm:t>
        <a:bodyPr/>
        <a:lstStyle/>
        <a:p>
          <a:r>
            <a:rPr lang="it-IT" sz="1800"/>
            <a:t>CNC-</a:t>
          </a:r>
          <a:r>
            <a:rPr lang="it-IT" sz="1800" err="1"/>
            <a:t>based</a:t>
          </a:r>
          <a:r>
            <a:rPr lang="it-IT" sz="1800"/>
            <a:t> </a:t>
          </a:r>
          <a:r>
            <a:rPr lang="it-IT" sz="1800" err="1"/>
            <a:t>Milling</a:t>
          </a:r>
          <a:r>
            <a:rPr lang="it-IT" sz="1800"/>
            <a:t> / Polishing</a:t>
          </a:r>
          <a:endParaRPr lang="en-GB" sz="1800"/>
        </a:p>
      </dgm:t>
    </dgm:pt>
    <dgm:pt modelId="{C09B7CFB-5D12-489B-933E-4E24457F9737}" type="parTrans" cxnId="{275EE70D-53D9-41F8-8C11-FCDB478871B9}">
      <dgm:prSet/>
      <dgm:spPr/>
      <dgm:t>
        <a:bodyPr/>
        <a:lstStyle/>
        <a:p>
          <a:endParaRPr lang="en-GB"/>
        </a:p>
      </dgm:t>
    </dgm:pt>
    <dgm:pt modelId="{3C2F3F29-28E2-4D78-B7BC-9769C3BBC95E}" type="sibTrans" cxnId="{275EE70D-53D9-41F8-8C11-FCDB478871B9}">
      <dgm:prSet/>
      <dgm:spPr/>
      <dgm:t>
        <a:bodyPr/>
        <a:lstStyle/>
        <a:p>
          <a:endParaRPr lang="en-GB"/>
        </a:p>
      </dgm:t>
    </dgm:pt>
    <dgm:pt modelId="{FF79B10B-A39E-45F0-9A91-7DA616F50D08}">
      <dgm:prSet phldrT="[Text]"/>
      <dgm:spPr/>
      <dgm:t>
        <a:bodyPr/>
        <a:lstStyle/>
        <a:p>
          <a:r>
            <a:rPr lang="it-IT"/>
            <a:t>Thermal Methods</a:t>
          </a:r>
          <a:endParaRPr lang="en-GB"/>
        </a:p>
      </dgm:t>
    </dgm:pt>
    <dgm:pt modelId="{6F8059F0-D483-4718-8106-25B8BDB8F7C8}" type="parTrans" cxnId="{980948C1-336F-4BFF-8F1F-94E3672F203E}">
      <dgm:prSet/>
      <dgm:spPr/>
      <dgm:t>
        <a:bodyPr/>
        <a:lstStyle/>
        <a:p>
          <a:endParaRPr lang="en-GB"/>
        </a:p>
      </dgm:t>
    </dgm:pt>
    <dgm:pt modelId="{98DB6301-619A-49DD-A6DF-4CACAB6E040D}" type="sibTrans" cxnId="{980948C1-336F-4BFF-8F1F-94E3672F203E}">
      <dgm:prSet/>
      <dgm:spPr/>
      <dgm:t>
        <a:bodyPr/>
        <a:lstStyle/>
        <a:p>
          <a:endParaRPr lang="en-GB"/>
        </a:p>
      </dgm:t>
    </dgm:pt>
    <dgm:pt modelId="{921852D3-B3EE-4D48-8886-6CDFFE03874D}">
      <dgm:prSet phldrT="[Text]" custT="1"/>
      <dgm:spPr/>
      <dgm:t>
        <a:bodyPr/>
        <a:lstStyle/>
        <a:p>
          <a:r>
            <a:rPr lang="it-IT" sz="1800"/>
            <a:t>Laser Polishing (</a:t>
          </a:r>
          <a:r>
            <a:rPr lang="it-IT" sz="1800" err="1"/>
            <a:t>Remelting</a:t>
          </a:r>
          <a:r>
            <a:rPr lang="it-IT" sz="1800"/>
            <a:t>)</a:t>
          </a:r>
          <a:endParaRPr lang="en-GB" sz="1800"/>
        </a:p>
      </dgm:t>
    </dgm:pt>
    <dgm:pt modelId="{44C0ADCB-FC36-4F64-BBC6-82B5540367AB}" type="parTrans" cxnId="{FA8EE1EA-9C70-4B8E-8575-1A1332C052FE}">
      <dgm:prSet/>
      <dgm:spPr/>
      <dgm:t>
        <a:bodyPr/>
        <a:lstStyle/>
        <a:p>
          <a:endParaRPr lang="en-GB"/>
        </a:p>
      </dgm:t>
    </dgm:pt>
    <dgm:pt modelId="{9059A863-3B7C-4C54-A7B6-4301DB97069F}" type="sibTrans" cxnId="{FA8EE1EA-9C70-4B8E-8575-1A1332C052FE}">
      <dgm:prSet/>
      <dgm:spPr/>
      <dgm:t>
        <a:bodyPr/>
        <a:lstStyle/>
        <a:p>
          <a:endParaRPr lang="en-GB"/>
        </a:p>
      </dgm:t>
    </dgm:pt>
    <dgm:pt modelId="{0ECA69B1-ED38-4CDE-8728-67225F8A48A7}">
      <dgm:prSet phldrT="[Text]" custT="1"/>
      <dgm:spPr/>
      <dgm:t>
        <a:bodyPr/>
        <a:lstStyle/>
        <a:p>
          <a:r>
            <a:rPr lang="it-IT" sz="1800"/>
            <a:t>Electron </a:t>
          </a:r>
          <a:r>
            <a:rPr lang="it-IT" sz="1800" err="1"/>
            <a:t>Beam</a:t>
          </a:r>
          <a:r>
            <a:rPr lang="it-IT" sz="1800"/>
            <a:t> Melting (</a:t>
          </a:r>
          <a:r>
            <a:rPr lang="it-IT" sz="1800" err="1"/>
            <a:t>Remelting</a:t>
          </a:r>
          <a:r>
            <a:rPr lang="it-IT" sz="1800"/>
            <a:t>)</a:t>
          </a:r>
          <a:endParaRPr lang="en-GB" sz="1800"/>
        </a:p>
      </dgm:t>
    </dgm:pt>
    <dgm:pt modelId="{A72EEC68-853D-49CF-A517-72429370291C}" type="parTrans" cxnId="{99821007-8396-4BE8-838C-345797203CFD}">
      <dgm:prSet/>
      <dgm:spPr/>
      <dgm:t>
        <a:bodyPr/>
        <a:lstStyle/>
        <a:p>
          <a:endParaRPr lang="en-GB"/>
        </a:p>
      </dgm:t>
    </dgm:pt>
    <dgm:pt modelId="{D123D3D0-3058-4375-B038-0CC2EDD12215}" type="sibTrans" cxnId="{99821007-8396-4BE8-838C-345797203CFD}">
      <dgm:prSet/>
      <dgm:spPr/>
      <dgm:t>
        <a:bodyPr/>
        <a:lstStyle/>
        <a:p>
          <a:endParaRPr lang="en-GB"/>
        </a:p>
      </dgm:t>
    </dgm:pt>
    <dgm:pt modelId="{C18181F1-E2E2-44A8-9DC8-84BDEC3F6EA5}">
      <dgm:prSet phldrT="[Text]"/>
      <dgm:spPr/>
      <dgm:t>
        <a:bodyPr/>
        <a:lstStyle/>
        <a:p>
          <a:r>
            <a:rPr lang="it-IT"/>
            <a:t>Additive / Coating-</a:t>
          </a:r>
          <a:r>
            <a:rPr lang="it-IT" err="1"/>
            <a:t>based</a:t>
          </a:r>
          <a:r>
            <a:rPr lang="it-IT"/>
            <a:t> </a:t>
          </a:r>
          <a:r>
            <a:rPr lang="it-IT" err="1"/>
            <a:t>Finishing</a:t>
          </a:r>
          <a:endParaRPr lang="en-GB"/>
        </a:p>
      </dgm:t>
    </dgm:pt>
    <dgm:pt modelId="{840D0282-F0D6-4A76-88E7-2962DDFF4A21}" type="parTrans" cxnId="{17D8546E-D59A-45D5-8805-A941DED99E18}">
      <dgm:prSet/>
      <dgm:spPr/>
      <dgm:t>
        <a:bodyPr/>
        <a:lstStyle/>
        <a:p>
          <a:endParaRPr lang="en-GB"/>
        </a:p>
      </dgm:t>
    </dgm:pt>
    <dgm:pt modelId="{2E8991CA-B39B-48DE-9701-75AA2E51A415}" type="sibTrans" cxnId="{17D8546E-D59A-45D5-8805-A941DED99E18}">
      <dgm:prSet/>
      <dgm:spPr/>
      <dgm:t>
        <a:bodyPr/>
        <a:lstStyle/>
        <a:p>
          <a:endParaRPr lang="en-GB"/>
        </a:p>
      </dgm:t>
    </dgm:pt>
    <dgm:pt modelId="{42477477-596F-4FA2-B594-16E49CC56BED}">
      <dgm:prSet phldrT="[Text]" custT="1"/>
      <dgm:spPr/>
      <dgm:t>
        <a:bodyPr/>
        <a:lstStyle/>
        <a:p>
          <a:r>
            <a:rPr lang="it-IT" sz="1800"/>
            <a:t>Thermal </a:t>
          </a:r>
          <a:r>
            <a:rPr lang="it-IT" sz="1800" err="1"/>
            <a:t>Spraying</a:t>
          </a:r>
          <a:r>
            <a:rPr lang="it-IT" sz="1800"/>
            <a:t> / </a:t>
          </a:r>
          <a:r>
            <a:rPr lang="it-IT" sz="1800" err="1"/>
            <a:t>Cols</a:t>
          </a:r>
          <a:r>
            <a:rPr lang="it-IT" sz="1800"/>
            <a:t> </a:t>
          </a:r>
          <a:r>
            <a:rPr lang="it-IT" sz="1800" err="1"/>
            <a:t>Spraying</a:t>
          </a:r>
          <a:endParaRPr lang="en-GB" sz="1800"/>
        </a:p>
      </dgm:t>
    </dgm:pt>
    <dgm:pt modelId="{96572F3F-6A57-43F8-AD15-5E8953908E14}" type="parTrans" cxnId="{CCC67B6D-D30B-4FD4-BF36-96A7B2025686}">
      <dgm:prSet/>
      <dgm:spPr/>
      <dgm:t>
        <a:bodyPr/>
        <a:lstStyle/>
        <a:p>
          <a:endParaRPr lang="en-GB"/>
        </a:p>
      </dgm:t>
    </dgm:pt>
    <dgm:pt modelId="{FEBC801E-55F0-461F-9938-9BE717A7E718}" type="sibTrans" cxnId="{CCC67B6D-D30B-4FD4-BF36-96A7B2025686}">
      <dgm:prSet/>
      <dgm:spPr/>
      <dgm:t>
        <a:bodyPr/>
        <a:lstStyle/>
        <a:p>
          <a:endParaRPr lang="en-GB"/>
        </a:p>
      </dgm:t>
    </dgm:pt>
    <dgm:pt modelId="{5793487C-AEDC-43A8-A231-928F31BE846A}">
      <dgm:prSet phldrT="[Text]" custT="1"/>
      <dgm:spPr/>
      <dgm:t>
        <a:bodyPr/>
        <a:lstStyle/>
        <a:p>
          <a:r>
            <a:rPr lang="it-IT" sz="1800"/>
            <a:t>PVD / CVD </a:t>
          </a:r>
          <a:r>
            <a:rPr lang="it-IT" sz="1800" err="1"/>
            <a:t>Coatings</a:t>
          </a:r>
          <a:endParaRPr lang="en-GB" sz="1800"/>
        </a:p>
      </dgm:t>
    </dgm:pt>
    <dgm:pt modelId="{973A5421-EE20-4595-B256-16CBA809D048}" type="parTrans" cxnId="{C0561321-51B7-4187-9946-42684EA45B03}">
      <dgm:prSet/>
      <dgm:spPr/>
      <dgm:t>
        <a:bodyPr/>
        <a:lstStyle/>
        <a:p>
          <a:endParaRPr lang="en-GB"/>
        </a:p>
      </dgm:t>
    </dgm:pt>
    <dgm:pt modelId="{3904449B-1852-4CF6-9083-3F9853EC6ED0}" type="sibTrans" cxnId="{C0561321-51B7-4187-9946-42684EA45B03}">
      <dgm:prSet/>
      <dgm:spPr/>
      <dgm:t>
        <a:bodyPr/>
        <a:lstStyle/>
        <a:p>
          <a:endParaRPr lang="en-GB"/>
        </a:p>
      </dgm:t>
    </dgm:pt>
    <dgm:pt modelId="{635CB7DD-0B78-4B5A-8454-89AF5FE5C4A7}">
      <dgm:prSet/>
      <dgm:spPr/>
      <dgm:t>
        <a:bodyPr/>
        <a:lstStyle/>
        <a:p>
          <a:r>
            <a:rPr lang="it-IT"/>
            <a:t>Chemical &amp; Electrochemical Methods</a:t>
          </a:r>
          <a:endParaRPr lang="en-GB"/>
        </a:p>
      </dgm:t>
    </dgm:pt>
    <dgm:pt modelId="{E45A3DFC-B8A9-438B-B068-82DDEE6FD5BD}" type="parTrans" cxnId="{8EAA8C89-040A-4434-954A-60920B2BC7DB}">
      <dgm:prSet/>
      <dgm:spPr/>
      <dgm:t>
        <a:bodyPr/>
        <a:lstStyle/>
        <a:p>
          <a:endParaRPr lang="en-GB"/>
        </a:p>
      </dgm:t>
    </dgm:pt>
    <dgm:pt modelId="{DC7FA20A-859C-480D-A9E0-3DAA2E8F452E}" type="sibTrans" cxnId="{8EAA8C89-040A-4434-954A-60920B2BC7DB}">
      <dgm:prSet/>
      <dgm:spPr/>
      <dgm:t>
        <a:bodyPr/>
        <a:lstStyle/>
        <a:p>
          <a:endParaRPr lang="en-GB"/>
        </a:p>
      </dgm:t>
    </dgm:pt>
    <dgm:pt modelId="{E697ED35-F90E-42D7-8C5C-7DA9E5CAB415}">
      <dgm:prSet phldrT="[Text]" custT="1"/>
      <dgm:spPr/>
      <dgm:t>
        <a:bodyPr/>
        <a:lstStyle/>
        <a:p>
          <a:r>
            <a:rPr lang="it-IT" sz="1800" err="1"/>
            <a:t>Blasting</a:t>
          </a:r>
          <a:r>
            <a:rPr lang="it-IT" sz="1800"/>
            <a:t> (Sand, </a:t>
          </a:r>
          <a:r>
            <a:rPr lang="it-IT" sz="1800" err="1"/>
            <a:t>Bead</a:t>
          </a:r>
          <a:r>
            <a:rPr lang="it-IT" sz="1800"/>
            <a:t>, Shot, etc.)</a:t>
          </a:r>
          <a:endParaRPr lang="en-GB" sz="1800"/>
        </a:p>
      </dgm:t>
    </dgm:pt>
    <dgm:pt modelId="{DD8109B5-C579-4B22-A812-A7206810CD4B}" type="parTrans" cxnId="{C57F9DBB-2AF4-425C-9932-533030F5FADB}">
      <dgm:prSet/>
      <dgm:spPr/>
      <dgm:t>
        <a:bodyPr/>
        <a:lstStyle/>
        <a:p>
          <a:endParaRPr lang="en-GB"/>
        </a:p>
      </dgm:t>
    </dgm:pt>
    <dgm:pt modelId="{6FAD6263-D088-4D5C-B478-92DDC2832ECD}" type="sibTrans" cxnId="{C57F9DBB-2AF4-425C-9932-533030F5FADB}">
      <dgm:prSet/>
      <dgm:spPr/>
      <dgm:t>
        <a:bodyPr/>
        <a:lstStyle/>
        <a:p>
          <a:endParaRPr lang="en-GB"/>
        </a:p>
      </dgm:t>
    </dgm:pt>
    <dgm:pt modelId="{26FF75EE-8118-4789-B2F1-E47257184484}">
      <dgm:prSet phldrT="[Text]" custT="1"/>
      <dgm:spPr/>
      <dgm:t>
        <a:bodyPr/>
        <a:lstStyle/>
        <a:p>
          <a:r>
            <a:rPr lang="it-IT" sz="1800" err="1"/>
            <a:t>Centrifugal</a:t>
          </a:r>
          <a:r>
            <a:rPr lang="it-IT" sz="1800"/>
            <a:t> / </a:t>
          </a:r>
          <a:r>
            <a:rPr lang="it-IT" sz="1800" err="1"/>
            <a:t>Vibratory</a:t>
          </a:r>
          <a:r>
            <a:rPr lang="it-IT" sz="1800"/>
            <a:t> </a:t>
          </a:r>
          <a:r>
            <a:rPr lang="it-IT" sz="1800" err="1"/>
            <a:t>Finishing</a:t>
          </a:r>
          <a:endParaRPr lang="en-GB" sz="1800"/>
        </a:p>
      </dgm:t>
    </dgm:pt>
    <dgm:pt modelId="{F40E1569-A01F-4FC2-9E63-5BAF49EBDBAE}" type="parTrans" cxnId="{3AB24476-3577-46A8-8757-B39C3E8B4F3C}">
      <dgm:prSet/>
      <dgm:spPr/>
      <dgm:t>
        <a:bodyPr/>
        <a:lstStyle/>
        <a:p>
          <a:endParaRPr lang="en-GB"/>
        </a:p>
      </dgm:t>
    </dgm:pt>
    <dgm:pt modelId="{878E753D-5C67-4CE9-9135-A440AAF90D49}" type="sibTrans" cxnId="{3AB24476-3577-46A8-8757-B39C3E8B4F3C}">
      <dgm:prSet/>
      <dgm:spPr/>
      <dgm:t>
        <a:bodyPr/>
        <a:lstStyle/>
        <a:p>
          <a:endParaRPr lang="en-GB"/>
        </a:p>
      </dgm:t>
    </dgm:pt>
    <dgm:pt modelId="{6873E2E4-BC6C-4936-A42E-62EC5556296A}">
      <dgm:prSet phldrT="[Text]" custT="1"/>
      <dgm:spPr/>
      <dgm:t>
        <a:bodyPr/>
        <a:lstStyle/>
        <a:p>
          <a:r>
            <a:rPr lang="it-IT" sz="1800" err="1"/>
            <a:t>Electrical</a:t>
          </a:r>
          <a:r>
            <a:rPr lang="it-IT" sz="1800"/>
            <a:t> </a:t>
          </a:r>
          <a:r>
            <a:rPr lang="it-IT" sz="1800" err="1"/>
            <a:t>Discharge</a:t>
          </a:r>
          <a:r>
            <a:rPr lang="it-IT" sz="1800"/>
            <a:t> </a:t>
          </a:r>
          <a:r>
            <a:rPr lang="it-IT" sz="1800" err="1"/>
            <a:t>Machining</a:t>
          </a:r>
          <a:r>
            <a:rPr lang="it-IT" sz="1800"/>
            <a:t> (EDM)</a:t>
          </a:r>
          <a:endParaRPr lang="en-GB" sz="1800"/>
        </a:p>
      </dgm:t>
    </dgm:pt>
    <dgm:pt modelId="{B686BEBD-0F5A-4C35-AC43-A031CDC43E02}" type="parTrans" cxnId="{A5649F31-FE6D-4753-A4D9-48DE25D6E461}">
      <dgm:prSet/>
      <dgm:spPr/>
      <dgm:t>
        <a:bodyPr/>
        <a:lstStyle/>
        <a:p>
          <a:endParaRPr lang="en-GB"/>
        </a:p>
      </dgm:t>
    </dgm:pt>
    <dgm:pt modelId="{87A9042E-F7ED-4A2F-B0FF-C4D95A95A450}" type="sibTrans" cxnId="{A5649F31-FE6D-4753-A4D9-48DE25D6E461}">
      <dgm:prSet/>
      <dgm:spPr/>
      <dgm:t>
        <a:bodyPr/>
        <a:lstStyle/>
        <a:p>
          <a:endParaRPr lang="en-GB"/>
        </a:p>
      </dgm:t>
    </dgm:pt>
    <dgm:pt modelId="{1CF10268-C1AB-413F-AB78-E3D9886E2C5E}">
      <dgm:prSet custT="1"/>
      <dgm:spPr/>
      <dgm:t>
        <a:bodyPr/>
        <a:lstStyle/>
        <a:p>
          <a:r>
            <a:rPr lang="it-IT" sz="1800"/>
            <a:t>Chemical </a:t>
          </a:r>
          <a:r>
            <a:rPr lang="it-IT" sz="1800" err="1"/>
            <a:t>Etching</a:t>
          </a:r>
          <a:r>
            <a:rPr lang="it-IT" sz="1800"/>
            <a:t> / Chemical Polishing</a:t>
          </a:r>
          <a:endParaRPr lang="en-GB" sz="1800"/>
        </a:p>
      </dgm:t>
    </dgm:pt>
    <dgm:pt modelId="{11B95EDC-03EA-48C2-B1A3-66AAE4D07FCA}" type="parTrans" cxnId="{65784986-802A-453B-9AB4-84387952C8CC}">
      <dgm:prSet/>
      <dgm:spPr/>
      <dgm:t>
        <a:bodyPr/>
        <a:lstStyle/>
        <a:p>
          <a:endParaRPr lang="en-GB"/>
        </a:p>
      </dgm:t>
    </dgm:pt>
    <dgm:pt modelId="{86019A0F-D123-4842-86F2-80847DEC9AD2}" type="sibTrans" cxnId="{65784986-802A-453B-9AB4-84387952C8CC}">
      <dgm:prSet/>
      <dgm:spPr/>
      <dgm:t>
        <a:bodyPr/>
        <a:lstStyle/>
        <a:p>
          <a:endParaRPr lang="en-GB"/>
        </a:p>
      </dgm:t>
    </dgm:pt>
    <dgm:pt modelId="{D866B98A-A6F3-445A-AE90-DBC9F8D4839E}">
      <dgm:prSet custT="1"/>
      <dgm:spPr/>
      <dgm:t>
        <a:bodyPr/>
        <a:lstStyle/>
        <a:p>
          <a:r>
            <a:rPr lang="it-IT" sz="1800" err="1"/>
            <a:t>Electropolishing</a:t>
          </a:r>
          <a:endParaRPr lang="en-GB" sz="1800"/>
        </a:p>
      </dgm:t>
    </dgm:pt>
    <dgm:pt modelId="{222B94A6-3EF9-4CA6-8D68-3C2A670F6C1B}" type="parTrans" cxnId="{9D9EE30D-C528-4808-8309-42254EA99C81}">
      <dgm:prSet/>
      <dgm:spPr/>
      <dgm:t>
        <a:bodyPr/>
        <a:lstStyle/>
        <a:p>
          <a:endParaRPr lang="en-GB"/>
        </a:p>
      </dgm:t>
    </dgm:pt>
    <dgm:pt modelId="{D846C011-C4F9-4A7F-9C1E-15634808D72E}" type="sibTrans" cxnId="{9D9EE30D-C528-4808-8309-42254EA99C81}">
      <dgm:prSet/>
      <dgm:spPr/>
      <dgm:t>
        <a:bodyPr/>
        <a:lstStyle/>
        <a:p>
          <a:endParaRPr lang="en-GB"/>
        </a:p>
      </dgm:t>
    </dgm:pt>
    <dgm:pt modelId="{C2091EE0-A773-489C-9663-D686B42EE10F}">
      <dgm:prSet custT="1"/>
      <dgm:spPr/>
      <dgm:t>
        <a:bodyPr/>
        <a:lstStyle/>
        <a:p>
          <a:r>
            <a:rPr lang="it-IT" sz="1800"/>
            <a:t>Plasma Electrolytic Polishing (PEP)</a:t>
          </a:r>
          <a:endParaRPr lang="en-GB" sz="1800"/>
        </a:p>
      </dgm:t>
    </dgm:pt>
    <dgm:pt modelId="{7E7C2695-0351-4408-8556-A36391C858F8}" type="parTrans" cxnId="{875C84E7-0D7D-408E-A177-2005FAFCEDFE}">
      <dgm:prSet/>
      <dgm:spPr/>
      <dgm:t>
        <a:bodyPr/>
        <a:lstStyle/>
        <a:p>
          <a:endParaRPr lang="en-GB"/>
        </a:p>
      </dgm:t>
    </dgm:pt>
    <dgm:pt modelId="{464BD368-852B-457C-BEAD-5C330CB746FB}" type="sibTrans" cxnId="{875C84E7-0D7D-408E-A177-2005FAFCEDFE}">
      <dgm:prSet/>
      <dgm:spPr/>
      <dgm:t>
        <a:bodyPr/>
        <a:lstStyle/>
        <a:p>
          <a:endParaRPr lang="en-GB"/>
        </a:p>
      </dgm:t>
    </dgm:pt>
    <dgm:pt modelId="{CD1E0C4F-077D-45E2-A0FC-11983A55A0C6}" type="pres">
      <dgm:prSet presAssocID="{F0EC6EC3-3E20-46B8-A01C-94FCAABE095E}" presName="Name0" presStyleCnt="0">
        <dgm:presLayoutVars>
          <dgm:dir/>
          <dgm:animLvl val="lvl"/>
          <dgm:resizeHandles val="exact"/>
        </dgm:presLayoutVars>
      </dgm:prSet>
      <dgm:spPr/>
    </dgm:pt>
    <dgm:pt modelId="{24FFC053-B6A2-4BE9-BF00-D866213186AD}" type="pres">
      <dgm:prSet presAssocID="{525A85EC-7E25-4490-BEFA-C10A760B951C}" presName="composite" presStyleCnt="0"/>
      <dgm:spPr/>
    </dgm:pt>
    <dgm:pt modelId="{88BD07AA-1FEA-4A57-84FD-4BC14B56E379}" type="pres">
      <dgm:prSet presAssocID="{525A85EC-7E25-4490-BEFA-C10A760B951C}" presName="parTx" presStyleLbl="alignNode1" presStyleIdx="0" presStyleCnt="4">
        <dgm:presLayoutVars>
          <dgm:chMax val="0"/>
          <dgm:chPref val="0"/>
          <dgm:bulletEnabled val="1"/>
        </dgm:presLayoutVars>
      </dgm:prSet>
      <dgm:spPr/>
    </dgm:pt>
    <dgm:pt modelId="{BF34C56F-8670-40F2-82E1-BEBBF1192B03}" type="pres">
      <dgm:prSet presAssocID="{525A85EC-7E25-4490-BEFA-C10A760B951C}" presName="desTx" presStyleLbl="alignAccFollowNode1" presStyleIdx="0" presStyleCnt="4">
        <dgm:presLayoutVars>
          <dgm:bulletEnabled val="1"/>
        </dgm:presLayoutVars>
      </dgm:prSet>
      <dgm:spPr/>
    </dgm:pt>
    <dgm:pt modelId="{C30A1CF9-6F56-4806-8E61-C9202837F70B}" type="pres">
      <dgm:prSet presAssocID="{A1858907-124A-42B6-A7BB-6CECDE27E986}" presName="space" presStyleCnt="0"/>
      <dgm:spPr/>
    </dgm:pt>
    <dgm:pt modelId="{F66FCE83-5F18-41A1-9CEC-E6B881E59935}" type="pres">
      <dgm:prSet presAssocID="{FF79B10B-A39E-45F0-9A91-7DA616F50D08}" presName="composite" presStyleCnt="0"/>
      <dgm:spPr/>
    </dgm:pt>
    <dgm:pt modelId="{82A217C1-9D1D-4757-86F8-A9CE51EC2C27}" type="pres">
      <dgm:prSet presAssocID="{FF79B10B-A39E-45F0-9A91-7DA616F50D08}" presName="parTx" presStyleLbl="alignNode1" presStyleIdx="1" presStyleCnt="4">
        <dgm:presLayoutVars>
          <dgm:chMax val="0"/>
          <dgm:chPref val="0"/>
          <dgm:bulletEnabled val="1"/>
        </dgm:presLayoutVars>
      </dgm:prSet>
      <dgm:spPr/>
    </dgm:pt>
    <dgm:pt modelId="{8874070B-4BBA-4ED1-8CDB-694A75C35207}" type="pres">
      <dgm:prSet presAssocID="{FF79B10B-A39E-45F0-9A91-7DA616F50D08}" presName="desTx" presStyleLbl="alignAccFollowNode1" presStyleIdx="1" presStyleCnt="4">
        <dgm:presLayoutVars>
          <dgm:bulletEnabled val="1"/>
        </dgm:presLayoutVars>
      </dgm:prSet>
      <dgm:spPr/>
    </dgm:pt>
    <dgm:pt modelId="{CDCD69D8-7A50-4967-96B4-0A789E38408E}" type="pres">
      <dgm:prSet presAssocID="{98DB6301-619A-49DD-A6DF-4CACAB6E040D}" presName="space" presStyleCnt="0"/>
      <dgm:spPr/>
    </dgm:pt>
    <dgm:pt modelId="{3AD1BE46-28B6-423A-990C-03ADFF553094}" type="pres">
      <dgm:prSet presAssocID="{C18181F1-E2E2-44A8-9DC8-84BDEC3F6EA5}" presName="composite" presStyleCnt="0"/>
      <dgm:spPr/>
    </dgm:pt>
    <dgm:pt modelId="{F017B548-F04F-40A4-9392-DE89A272BF23}" type="pres">
      <dgm:prSet presAssocID="{C18181F1-E2E2-44A8-9DC8-84BDEC3F6EA5}" presName="parTx" presStyleLbl="alignNode1" presStyleIdx="2" presStyleCnt="4">
        <dgm:presLayoutVars>
          <dgm:chMax val="0"/>
          <dgm:chPref val="0"/>
          <dgm:bulletEnabled val="1"/>
        </dgm:presLayoutVars>
      </dgm:prSet>
      <dgm:spPr/>
    </dgm:pt>
    <dgm:pt modelId="{6CA845DB-F785-4832-B68E-BD3C5665CEB7}" type="pres">
      <dgm:prSet presAssocID="{C18181F1-E2E2-44A8-9DC8-84BDEC3F6EA5}" presName="desTx" presStyleLbl="alignAccFollowNode1" presStyleIdx="2" presStyleCnt="4">
        <dgm:presLayoutVars>
          <dgm:bulletEnabled val="1"/>
        </dgm:presLayoutVars>
      </dgm:prSet>
      <dgm:spPr/>
    </dgm:pt>
    <dgm:pt modelId="{CF37DC92-DF3D-4BA0-B6C9-0F8207FA2600}" type="pres">
      <dgm:prSet presAssocID="{2E8991CA-B39B-48DE-9701-75AA2E51A415}" presName="space" presStyleCnt="0"/>
      <dgm:spPr/>
    </dgm:pt>
    <dgm:pt modelId="{9A38CBC1-9A3C-4384-89EB-D1682AFF1102}" type="pres">
      <dgm:prSet presAssocID="{635CB7DD-0B78-4B5A-8454-89AF5FE5C4A7}" presName="composite" presStyleCnt="0"/>
      <dgm:spPr/>
    </dgm:pt>
    <dgm:pt modelId="{3CEA66AA-F648-4459-B589-46BD4DAC920F}" type="pres">
      <dgm:prSet presAssocID="{635CB7DD-0B78-4B5A-8454-89AF5FE5C4A7}" presName="parTx" presStyleLbl="alignNode1" presStyleIdx="3" presStyleCnt="4">
        <dgm:presLayoutVars>
          <dgm:chMax val="0"/>
          <dgm:chPref val="0"/>
          <dgm:bulletEnabled val="1"/>
        </dgm:presLayoutVars>
      </dgm:prSet>
      <dgm:spPr/>
    </dgm:pt>
    <dgm:pt modelId="{ECBCE35F-F678-47C6-81B6-1A5719F2B5EC}" type="pres">
      <dgm:prSet presAssocID="{635CB7DD-0B78-4B5A-8454-89AF5FE5C4A7}" presName="desTx" presStyleLbl="alignAccFollowNode1" presStyleIdx="3" presStyleCnt="4">
        <dgm:presLayoutVars>
          <dgm:bulletEnabled val="1"/>
        </dgm:presLayoutVars>
      </dgm:prSet>
      <dgm:spPr/>
    </dgm:pt>
  </dgm:ptLst>
  <dgm:cxnLst>
    <dgm:cxn modelId="{99821007-8396-4BE8-838C-345797203CFD}" srcId="{FF79B10B-A39E-45F0-9A91-7DA616F50D08}" destId="{0ECA69B1-ED38-4CDE-8728-67225F8A48A7}" srcOrd="1" destOrd="0" parTransId="{A72EEC68-853D-49CF-A517-72429370291C}" sibTransId="{D123D3D0-3058-4375-B038-0CC2EDD12215}"/>
    <dgm:cxn modelId="{1B4F0F0C-D18F-4F32-9BD3-0D64AE97CE37}" type="presOf" srcId="{E697ED35-F90E-42D7-8C5C-7DA9E5CAB415}" destId="{BF34C56F-8670-40F2-82E1-BEBBF1192B03}" srcOrd="0" destOrd="2" presId="urn:microsoft.com/office/officeart/2005/8/layout/hList1"/>
    <dgm:cxn modelId="{9D9EE30D-C528-4808-8309-42254EA99C81}" srcId="{635CB7DD-0B78-4B5A-8454-89AF5FE5C4A7}" destId="{D866B98A-A6F3-445A-AE90-DBC9F8D4839E}" srcOrd="1" destOrd="0" parTransId="{222B94A6-3EF9-4CA6-8D68-3C2A670F6C1B}" sibTransId="{D846C011-C4F9-4A7F-9C1E-15634808D72E}"/>
    <dgm:cxn modelId="{275EE70D-53D9-41F8-8C11-FCDB478871B9}" srcId="{525A85EC-7E25-4490-BEFA-C10A760B951C}" destId="{38B0955D-E3A0-416A-A6AA-A09755C63120}" srcOrd="1" destOrd="0" parTransId="{C09B7CFB-5D12-489B-933E-4E24457F9737}" sibTransId="{3C2F3F29-28E2-4D78-B7BC-9769C3BBC95E}"/>
    <dgm:cxn modelId="{FF972815-F93A-4C2B-B958-D092F3FA84CE}" type="presOf" srcId="{0ECA69B1-ED38-4CDE-8728-67225F8A48A7}" destId="{8874070B-4BBA-4ED1-8CDB-694A75C35207}" srcOrd="0" destOrd="1" presId="urn:microsoft.com/office/officeart/2005/8/layout/hList1"/>
    <dgm:cxn modelId="{B8691518-FAF0-4262-8A90-ECA5EC6EFC50}" type="presOf" srcId="{525A85EC-7E25-4490-BEFA-C10A760B951C}" destId="{88BD07AA-1FEA-4A57-84FD-4BC14B56E379}" srcOrd="0" destOrd="0" presId="urn:microsoft.com/office/officeart/2005/8/layout/hList1"/>
    <dgm:cxn modelId="{F05D6119-7921-44E1-AEE0-AE04E91D0875}" type="presOf" srcId="{C2091EE0-A773-489C-9663-D686B42EE10F}" destId="{ECBCE35F-F678-47C6-81B6-1A5719F2B5EC}" srcOrd="0" destOrd="2" presId="urn:microsoft.com/office/officeart/2005/8/layout/hList1"/>
    <dgm:cxn modelId="{C0561321-51B7-4187-9946-42684EA45B03}" srcId="{C18181F1-E2E2-44A8-9DC8-84BDEC3F6EA5}" destId="{5793487C-AEDC-43A8-A231-928F31BE846A}" srcOrd="1" destOrd="0" parTransId="{973A5421-EE20-4595-B256-16CBA809D048}" sibTransId="{3904449B-1852-4CF6-9083-3F9853EC6ED0}"/>
    <dgm:cxn modelId="{C11D8227-E36F-4700-A789-7456FDE68F35}" type="presOf" srcId="{0AF429E6-9148-4778-BE5F-0402C15B3AA6}" destId="{BF34C56F-8670-40F2-82E1-BEBBF1192B03}" srcOrd="0" destOrd="0" presId="urn:microsoft.com/office/officeart/2005/8/layout/hList1"/>
    <dgm:cxn modelId="{A5649F31-FE6D-4753-A4D9-48DE25D6E461}" srcId="{FF79B10B-A39E-45F0-9A91-7DA616F50D08}" destId="{6873E2E4-BC6C-4936-A42E-62EC5556296A}" srcOrd="2" destOrd="0" parTransId="{B686BEBD-0F5A-4C35-AC43-A031CDC43E02}" sibTransId="{87A9042E-F7ED-4A2F-B0FF-C4D95A95A450}"/>
    <dgm:cxn modelId="{AB492432-1435-473F-86B1-E7D40B5C97CC}" type="presOf" srcId="{38B0955D-E3A0-416A-A6AA-A09755C63120}" destId="{BF34C56F-8670-40F2-82E1-BEBBF1192B03}" srcOrd="0" destOrd="1" presId="urn:microsoft.com/office/officeart/2005/8/layout/hList1"/>
    <dgm:cxn modelId="{0745F439-8F7B-48E9-A351-C723D614AB39}" type="presOf" srcId="{C18181F1-E2E2-44A8-9DC8-84BDEC3F6EA5}" destId="{F017B548-F04F-40A4-9392-DE89A272BF23}" srcOrd="0" destOrd="0" presId="urn:microsoft.com/office/officeart/2005/8/layout/hList1"/>
    <dgm:cxn modelId="{CE023764-E3FC-4CEB-9D41-8991717CFCE6}" type="presOf" srcId="{42477477-596F-4FA2-B594-16E49CC56BED}" destId="{6CA845DB-F785-4832-B68E-BD3C5665CEB7}" srcOrd="0" destOrd="0" presId="urn:microsoft.com/office/officeart/2005/8/layout/hList1"/>
    <dgm:cxn modelId="{4D225E49-2A4D-415A-AC0F-DCA3C5A1EAE0}" type="presOf" srcId="{6873E2E4-BC6C-4936-A42E-62EC5556296A}" destId="{8874070B-4BBA-4ED1-8CDB-694A75C35207}" srcOrd="0" destOrd="2" presId="urn:microsoft.com/office/officeart/2005/8/layout/hList1"/>
    <dgm:cxn modelId="{CCC67B6D-D30B-4FD4-BF36-96A7B2025686}" srcId="{C18181F1-E2E2-44A8-9DC8-84BDEC3F6EA5}" destId="{42477477-596F-4FA2-B594-16E49CC56BED}" srcOrd="0" destOrd="0" parTransId="{96572F3F-6A57-43F8-AD15-5E8953908E14}" sibTransId="{FEBC801E-55F0-461F-9938-9BE717A7E718}"/>
    <dgm:cxn modelId="{17D8546E-D59A-45D5-8805-A941DED99E18}" srcId="{F0EC6EC3-3E20-46B8-A01C-94FCAABE095E}" destId="{C18181F1-E2E2-44A8-9DC8-84BDEC3F6EA5}" srcOrd="2" destOrd="0" parTransId="{840D0282-F0D6-4A76-88E7-2962DDFF4A21}" sibTransId="{2E8991CA-B39B-48DE-9701-75AA2E51A415}"/>
    <dgm:cxn modelId="{73019350-083F-4C66-B391-FF61431A5A46}" type="presOf" srcId="{5793487C-AEDC-43A8-A231-928F31BE846A}" destId="{6CA845DB-F785-4832-B68E-BD3C5665CEB7}" srcOrd="0" destOrd="1" presId="urn:microsoft.com/office/officeart/2005/8/layout/hList1"/>
    <dgm:cxn modelId="{3AB24476-3577-46A8-8757-B39C3E8B4F3C}" srcId="{525A85EC-7E25-4490-BEFA-C10A760B951C}" destId="{26FF75EE-8118-4789-B2F1-E47257184484}" srcOrd="3" destOrd="0" parTransId="{F40E1569-A01F-4FC2-9E63-5BAF49EBDBAE}" sibTransId="{878E753D-5C67-4CE9-9135-A440AAF90D49}"/>
    <dgm:cxn modelId="{3D773B7C-8D8D-487C-9E25-4A4489272832}" type="presOf" srcId="{635CB7DD-0B78-4B5A-8454-89AF5FE5C4A7}" destId="{3CEA66AA-F648-4459-B589-46BD4DAC920F}" srcOrd="0" destOrd="0" presId="urn:microsoft.com/office/officeart/2005/8/layout/hList1"/>
    <dgm:cxn modelId="{65784986-802A-453B-9AB4-84387952C8CC}" srcId="{635CB7DD-0B78-4B5A-8454-89AF5FE5C4A7}" destId="{1CF10268-C1AB-413F-AB78-E3D9886E2C5E}" srcOrd="0" destOrd="0" parTransId="{11B95EDC-03EA-48C2-B1A3-66AAE4D07FCA}" sibTransId="{86019A0F-D123-4842-86F2-80847DEC9AD2}"/>
    <dgm:cxn modelId="{8EAA8C89-040A-4434-954A-60920B2BC7DB}" srcId="{F0EC6EC3-3E20-46B8-A01C-94FCAABE095E}" destId="{635CB7DD-0B78-4B5A-8454-89AF5FE5C4A7}" srcOrd="3" destOrd="0" parTransId="{E45A3DFC-B8A9-438B-B068-82DDEE6FD5BD}" sibTransId="{DC7FA20A-859C-480D-A9E0-3DAA2E8F452E}"/>
    <dgm:cxn modelId="{8FB06996-B90D-4801-B2BD-FB6442360B28}" type="presOf" srcId="{1CF10268-C1AB-413F-AB78-E3D9886E2C5E}" destId="{ECBCE35F-F678-47C6-81B6-1A5719F2B5EC}" srcOrd="0" destOrd="0" presId="urn:microsoft.com/office/officeart/2005/8/layout/hList1"/>
    <dgm:cxn modelId="{041E23A5-F952-4AA3-A89E-A19FE162E0F4}" type="presOf" srcId="{921852D3-B3EE-4D48-8886-6CDFFE03874D}" destId="{8874070B-4BBA-4ED1-8CDB-694A75C35207}" srcOrd="0" destOrd="0" presId="urn:microsoft.com/office/officeart/2005/8/layout/hList1"/>
    <dgm:cxn modelId="{B0FE32A6-A0FF-4C0E-AB3C-FB74E8F521FA}" type="presOf" srcId="{26FF75EE-8118-4789-B2F1-E47257184484}" destId="{BF34C56F-8670-40F2-82E1-BEBBF1192B03}" srcOrd="0" destOrd="3" presId="urn:microsoft.com/office/officeart/2005/8/layout/hList1"/>
    <dgm:cxn modelId="{D0B553B7-3B65-4E66-A959-EBAC62635392}" srcId="{525A85EC-7E25-4490-BEFA-C10A760B951C}" destId="{0AF429E6-9148-4778-BE5F-0402C15B3AA6}" srcOrd="0" destOrd="0" parTransId="{DE4D7C34-EC72-4D98-9319-5DEA91949A56}" sibTransId="{1835C06F-24A0-45A9-8815-19DAA3D1C978}"/>
    <dgm:cxn modelId="{C57F9DBB-2AF4-425C-9932-533030F5FADB}" srcId="{525A85EC-7E25-4490-BEFA-C10A760B951C}" destId="{E697ED35-F90E-42D7-8C5C-7DA9E5CAB415}" srcOrd="2" destOrd="0" parTransId="{DD8109B5-C579-4B22-A812-A7206810CD4B}" sibTransId="{6FAD6263-D088-4D5C-B478-92DDC2832ECD}"/>
    <dgm:cxn modelId="{980948C1-336F-4BFF-8F1F-94E3672F203E}" srcId="{F0EC6EC3-3E20-46B8-A01C-94FCAABE095E}" destId="{FF79B10B-A39E-45F0-9A91-7DA616F50D08}" srcOrd="1" destOrd="0" parTransId="{6F8059F0-D483-4718-8106-25B8BDB8F7C8}" sibTransId="{98DB6301-619A-49DD-A6DF-4CACAB6E040D}"/>
    <dgm:cxn modelId="{021229D3-6154-4F1B-B7BC-A08393E4AA05}" type="presOf" srcId="{F0EC6EC3-3E20-46B8-A01C-94FCAABE095E}" destId="{CD1E0C4F-077D-45E2-A0FC-11983A55A0C6}" srcOrd="0" destOrd="0" presId="urn:microsoft.com/office/officeart/2005/8/layout/hList1"/>
    <dgm:cxn modelId="{571C80E2-CE08-4F6B-AEE6-D71064E22395}" type="presOf" srcId="{FF79B10B-A39E-45F0-9A91-7DA616F50D08}" destId="{82A217C1-9D1D-4757-86F8-A9CE51EC2C27}" srcOrd="0" destOrd="0" presId="urn:microsoft.com/office/officeart/2005/8/layout/hList1"/>
    <dgm:cxn modelId="{1A2B70E4-45C6-4E53-8854-4252AA132352}" srcId="{F0EC6EC3-3E20-46B8-A01C-94FCAABE095E}" destId="{525A85EC-7E25-4490-BEFA-C10A760B951C}" srcOrd="0" destOrd="0" parTransId="{C3B940A2-02BF-478C-B98D-103D8DF37608}" sibTransId="{A1858907-124A-42B6-A7BB-6CECDE27E986}"/>
    <dgm:cxn modelId="{875C84E7-0D7D-408E-A177-2005FAFCEDFE}" srcId="{635CB7DD-0B78-4B5A-8454-89AF5FE5C4A7}" destId="{C2091EE0-A773-489C-9663-D686B42EE10F}" srcOrd="2" destOrd="0" parTransId="{7E7C2695-0351-4408-8556-A36391C858F8}" sibTransId="{464BD368-852B-457C-BEAD-5C330CB746FB}"/>
    <dgm:cxn modelId="{FA8EE1EA-9C70-4B8E-8575-1A1332C052FE}" srcId="{FF79B10B-A39E-45F0-9A91-7DA616F50D08}" destId="{921852D3-B3EE-4D48-8886-6CDFFE03874D}" srcOrd="0" destOrd="0" parTransId="{44C0ADCB-FC36-4F64-BBC6-82B5540367AB}" sibTransId="{9059A863-3B7C-4C54-A7B6-4301DB97069F}"/>
    <dgm:cxn modelId="{6EF3AFFB-2BD8-4D45-A1AA-41588B124704}" type="presOf" srcId="{D866B98A-A6F3-445A-AE90-DBC9F8D4839E}" destId="{ECBCE35F-F678-47C6-81B6-1A5719F2B5EC}" srcOrd="0" destOrd="1" presId="urn:microsoft.com/office/officeart/2005/8/layout/hList1"/>
    <dgm:cxn modelId="{FF7CE1B5-2B75-41C1-BA01-E5D9DE337316}" type="presParOf" srcId="{CD1E0C4F-077D-45E2-A0FC-11983A55A0C6}" destId="{24FFC053-B6A2-4BE9-BF00-D866213186AD}" srcOrd="0" destOrd="0" presId="urn:microsoft.com/office/officeart/2005/8/layout/hList1"/>
    <dgm:cxn modelId="{AA240843-5141-4F68-B969-67E98BBD46D9}" type="presParOf" srcId="{24FFC053-B6A2-4BE9-BF00-D866213186AD}" destId="{88BD07AA-1FEA-4A57-84FD-4BC14B56E379}" srcOrd="0" destOrd="0" presId="urn:microsoft.com/office/officeart/2005/8/layout/hList1"/>
    <dgm:cxn modelId="{63C82699-B39D-43A5-BE49-6198E96E3FCF}" type="presParOf" srcId="{24FFC053-B6A2-4BE9-BF00-D866213186AD}" destId="{BF34C56F-8670-40F2-82E1-BEBBF1192B03}" srcOrd="1" destOrd="0" presId="urn:microsoft.com/office/officeart/2005/8/layout/hList1"/>
    <dgm:cxn modelId="{0565F268-2CB7-4FD4-AED9-7F9C30B367E6}" type="presParOf" srcId="{CD1E0C4F-077D-45E2-A0FC-11983A55A0C6}" destId="{C30A1CF9-6F56-4806-8E61-C9202837F70B}" srcOrd="1" destOrd="0" presId="urn:microsoft.com/office/officeart/2005/8/layout/hList1"/>
    <dgm:cxn modelId="{3AAA54DD-F945-45DE-9A4E-C69674611A5D}" type="presParOf" srcId="{CD1E0C4F-077D-45E2-A0FC-11983A55A0C6}" destId="{F66FCE83-5F18-41A1-9CEC-E6B881E59935}" srcOrd="2" destOrd="0" presId="urn:microsoft.com/office/officeart/2005/8/layout/hList1"/>
    <dgm:cxn modelId="{93E12718-67CA-4DEC-9F75-5A691A6E3591}" type="presParOf" srcId="{F66FCE83-5F18-41A1-9CEC-E6B881E59935}" destId="{82A217C1-9D1D-4757-86F8-A9CE51EC2C27}" srcOrd="0" destOrd="0" presId="urn:microsoft.com/office/officeart/2005/8/layout/hList1"/>
    <dgm:cxn modelId="{00566EDA-93A6-44E7-A9A3-F1D5360A135B}" type="presParOf" srcId="{F66FCE83-5F18-41A1-9CEC-E6B881E59935}" destId="{8874070B-4BBA-4ED1-8CDB-694A75C35207}" srcOrd="1" destOrd="0" presId="urn:microsoft.com/office/officeart/2005/8/layout/hList1"/>
    <dgm:cxn modelId="{8D952110-E8B2-4426-8303-965C6A047468}" type="presParOf" srcId="{CD1E0C4F-077D-45E2-A0FC-11983A55A0C6}" destId="{CDCD69D8-7A50-4967-96B4-0A789E38408E}" srcOrd="3" destOrd="0" presId="urn:microsoft.com/office/officeart/2005/8/layout/hList1"/>
    <dgm:cxn modelId="{292F70BC-82D5-42E8-B4BC-A479FAEC1DDC}" type="presParOf" srcId="{CD1E0C4F-077D-45E2-A0FC-11983A55A0C6}" destId="{3AD1BE46-28B6-423A-990C-03ADFF553094}" srcOrd="4" destOrd="0" presId="urn:microsoft.com/office/officeart/2005/8/layout/hList1"/>
    <dgm:cxn modelId="{263038AA-BFF9-4B9A-8970-F210B3C8B573}" type="presParOf" srcId="{3AD1BE46-28B6-423A-990C-03ADFF553094}" destId="{F017B548-F04F-40A4-9392-DE89A272BF23}" srcOrd="0" destOrd="0" presId="urn:microsoft.com/office/officeart/2005/8/layout/hList1"/>
    <dgm:cxn modelId="{6DE039A2-4632-4787-A026-8AD07AA71E89}" type="presParOf" srcId="{3AD1BE46-28B6-423A-990C-03ADFF553094}" destId="{6CA845DB-F785-4832-B68E-BD3C5665CEB7}" srcOrd="1" destOrd="0" presId="urn:microsoft.com/office/officeart/2005/8/layout/hList1"/>
    <dgm:cxn modelId="{83087CF6-A1DF-452B-96FC-8BECCD7D5E53}" type="presParOf" srcId="{CD1E0C4F-077D-45E2-A0FC-11983A55A0C6}" destId="{CF37DC92-DF3D-4BA0-B6C9-0F8207FA2600}" srcOrd="5" destOrd="0" presId="urn:microsoft.com/office/officeart/2005/8/layout/hList1"/>
    <dgm:cxn modelId="{BC5B6CE9-A83F-4D1E-8DC5-083F22A823DF}" type="presParOf" srcId="{CD1E0C4F-077D-45E2-A0FC-11983A55A0C6}" destId="{9A38CBC1-9A3C-4384-89EB-D1682AFF1102}" srcOrd="6" destOrd="0" presId="urn:microsoft.com/office/officeart/2005/8/layout/hList1"/>
    <dgm:cxn modelId="{B5353246-7152-43CF-B0D8-4FE81C6C2C54}" type="presParOf" srcId="{9A38CBC1-9A3C-4384-89EB-D1682AFF1102}" destId="{3CEA66AA-F648-4459-B589-46BD4DAC920F}" srcOrd="0" destOrd="0" presId="urn:microsoft.com/office/officeart/2005/8/layout/hList1"/>
    <dgm:cxn modelId="{A41589BF-7BE5-4EB6-9E27-546BAE0B0606}" type="presParOf" srcId="{9A38CBC1-9A3C-4384-89EB-D1682AFF1102}" destId="{ECBCE35F-F678-47C6-81B6-1A5719F2B5E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F28602-22EF-422B-9185-D93827D10E84}" type="doc">
      <dgm:prSet loTypeId="urn:microsoft.com/office/officeart/2005/8/layout/gear1" loCatId="cycle" qsTypeId="urn:microsoft.com/office/officeart/2005/8/quickstyle/3d3" qsCatId="3D" csTypeId="urn:microsoft.com/office/officeart/2005/8/colors/accent1_2" csCatId="accent1" phldr="1"/>
      <dgm:spPr/>
      <dgm:t>
        <a:bodyPr/>
        <a:lstStyle/>
        <a:p>
          <a:endParaRPr lang="en-GB"/>
        </a:p>
      </dgm:t>
    </dgm:pt>
    <dgm:pt modelId="{F7C6245E-1FB4-494B-8817-37DA82F1B5C6}">
      <dgm:prSet phldrT="[Text]"/>
      <dgm:spPr/>
      <dgm:t>
        <a:bodyPr/>
        <a:lstStyle/>
        <a:p>
          <a:r>
            <a:rPr lang="it-IT" err="1"/>
            <a:t>What</a:t>
          </a:r>
          <a:r>
            <a:rPr lang="it-IT"/>
            <a:t> </a:t>
          </a:r>
          <a:r>
            <a:rPr lang="it-IT" err="1"/>
            <a:t>is</a:t>
          </a:r>
          <a:r>
            <a:rPr lang="it-IT"/>
            <a:t> PEP?</a:t>
          </a:r>
          <a:endParaRPr lang="en-GB"/>
        </a:p>
      </dgm:t>
    </dgm:pt>
    <dgm:pt modelId="{A5E2A860-5C0B-499F-93ED-999FCD242888}" type="parTrans" cxnId="{6DAC55AD-C284-4543-A822-E17169EA1E6A}">
      <dgm:prSet/>
      <dgm:spPr/>
      <dgm:t>
        <a:bodyPr/>
        <a:lstStyle/>
        <a:p>
          <a:endParaRPr lang="en-GB"/>
        </a:p>
      </dgm:t>
    </dgm:pt>
    <dgm:pt modelId="{76BC6670-C969-495C-B76A-CEE56718FA90}" type="sibTrans" cxnId="{6DAC55AD-C284-4543-A822-E17169EA1E6A}">
      <dgm:prSet/>
      <dgm:spPr/>
      <dgm:t>
        <a:bodyPr/>
        <a:lstStyle/>
        <a:p>
          <a:endParaRPr lang="en-GB"/>
        </a:p>
      </dgm:t>
    </dgm:pt>
    <dgm:pt modelId="{07D36690-8F5E-4E13-8DE8-19BA8A81F491}">
      <dgm:prSet/>
      <dgm:spPr/>
      <dgm:t>
        <a:bodyPr/>
        <a:lstStyle/>
        <a:p>
          <a:r>
            <a:rPr lang="it-IT"/>
            <a:t>Plasma- </a:t>
          </a:r>
          <a:r>
            <a:rPr lang="it-IT" err="1"/>
            <a:t>assisted</a:t>
          </a:r>
          <a:r>
            <a:rPr lang="it-IT"/>
            <a:t> EP?</a:t>
          </a:r>
          <a:endParaRPr lang="en-GB"/>
        </a:p>
      </dgm:t>
    </dgm:pt>
    <dgm:pt modelId="{524B949C-CC0D-4E6E-9974-76D925367070}" type="parTrans" cxnId="{971E726F-4AB2-4D01-BD54-AC999D4EAAB7}">
      <dgm:prSet/>
      <dgm:spPr/>
      <dgm:t>
        <a:bodyPr/>
        <a:lstStyle/>
        <a:p>
          <a:endParaRPr lang="en-GB"/>
        </a:p>
      </dgm:t>
    </dgm:pt>
    <dgm:pt modelId="{4CAFAD22-F451-4CDE-8E93-B408F9C8DB58}" type="sibTrans" cxnId="{971E726F-4AB2-4D01-BD54-AC999D4EAAB7}">
      <dgm:prSet/>
      <dgm:spPr/>
      <dgm:t>
        <a:bodyPr/>
        <a:lstStyle/>
        <a:p>
          <a:endParaRPr lang="en-GB"/>
        </a:p>
      </dgm:t>
    </dgm:pt>
    <dgm:pt modelId="{A1C73C08-7338-4CFC-8527-D42B26EA1BB4}">
      <dgm:prSet/>
      <dgm:spPr/>
      <dgm:t>
        <a:bodyPr/>
        <a:lstStyle/>
        <a:p>
          <a:r>
            <a:rPr lang="it-IT"/>
            <a:t>Melting or </a:t>
          </a:r>
          <a:r>
            <a:rPr lang="it-IT" err="1"/>
            <a:t>Welding</a:t>
          </a:r>
          <a:r>
            <a:rPr lang="it-IT"/>
            <a:t>?</a:t>
          </a:r>
          <a:endParaRPr lang="en-GB"/>
        </a:p>
      </dgm:t>
    </dgm:pt>
    <dgm:pt modelId="{501527A5-C572-49AC-B729-9D60EC919B5D}" type="parTrans" cxnId="{CE89CA49-3CD6-4CFC-B390-EA34E00EDDB9}">
      <dgm:prSet/>
      <dgm:spPr/>
      <dgm:t>
        <a:bodyPr/>
        <a:lstStyle/>
        <a:p>
          <a:endParaRPr lang="en-GB"/>
        </a:p>
      </dgm:t>
    </dgm:pt>
    <dgm:pt modelId="{B63A6574-F455-4BD2-88DF-9B370954D727}" type="sibTrans" cxnId="{CE89CA49-3CD6-4CFC-B390-EA34E00EDDB9}">
      <dgm:prSet/>
      <dgm:spPr/>
      <dgm:t>
        <a:bodyPr/>
        <a:lstStyle/>
        <a:p>
          <a:endParaRPr lang="en-GB"/>
        </a:p>
      </dgm:t>
    </dgm:pt>
    <dgm:pt modelId="{65DA5F0C-E497-4D32-A404-76615CB8002D}" type="pres">
      <dgm:prSet presAssocID="{8BF28602-22EF-422B-9185-D93827D10E84}" presName="composite" presStyleCnt="0">
        <dgm:presLayoutVars>
          <dgm:chMax val="3"/>
          <dgm:animLvl val="lvl"/>
          <dgm:resizeHandles val="exact"/>
        </dgm:presLayoutVars>
      </dgm:prSet>
      <dgm:spPr/>
    </dgm:pt>
    <dgm:pt modelId="{CDACCBE9-A407-456A-AC1A-5742440F6475}" type="pres">
      <dgm:prSet presAssocID="{F7C6245E-1FB4-494B-8817-37DA82F1B5C6}" presName="gear1" presStyleLbl="node1" presStyleIdx="0" presStyleCnt="3">
        <dgm:presLayoutVars>
          <dgm:chMax val="1"/>
          <dgm:bulletEnabled val="1"/>
        </dgm:presLayoutVars>
      </dgm:prSet>
      <dgm:spPr/>
    </dgm:pt>
    <dgm:pt modelId="{4AF3EE9E-132C-4901-B325-38C1DD49E4F2}" type="pres">
      <dgm:prSet presAssocID="{F7C6245E-1FB4-494B-8817-37DA82F1B5C6}" presName="gear1srcNode" presStyleLbl="node1" presStyleIdx="0" presStyleCnt="3"/>
      <dgm:spPr/>
    </dgm:pt>
    <dgm:pt modelId="{BE03CDE0-1DF3-43B1-84B5-1408679DC251}" type="pres">
      <dgm:prSet presAssocID="{F7C6245E-1FB4-494B-8817-37DA82F1B5C6}" presName="gear1dstNode" presStyleLbl="node1" presStyleIdx="0" presStyleCnt="3"/>
      <dgm:spPr/>
    </dgm:pt>
    <dgm:pt modelId="{8FC174C9-F6AE-40BA-8531-AD7DBBB19210}" type="pres">
      <dgm:prSet presAssocID="{07D36690-8F5E-4E13-8DE8-19BA8A81F491}" presName="gear2" presStyleLbl="node1" presStyleIdx="1" presStyleCnt="3">
        <dgm:presLayoutVars>
          <dgm:chMax val="1"/>
          <dgm:bulletEnabled val="1"/>
        </dgm:presLayoutVars>
      </dgm:prSet>
      <dgm:spPr/>
    </dgm:pt>
    <dgm:pt modelId="{45A29861-E731-442F-AC67-ED619AD1785A}" type="pres">
      <dgm:prSet presAssocID="{07D36690-8F5E-4E13-8DE8-19BA8A81F491}" presName="gear2srcNode" presStyleLbl="node1" presStyleIdx="1" presStyleCnt="3"/>
      <dgm:spPr/>
    </dgm:pt>
    <dgm:pt modelId="{5A2C13DC-8D0A-40A1-9F5B-6FF3977D8EF7}" type="pres">
      <dgm:prSet presAssocID="{07D36690-8F5E-4E13-8DE8-19BA8A81F491}" presName="gear2dstNode" presStyleLbl="node1" presStyleIdx="1" presStyleCnt="3"/>
      <dgm:spPr/>
    </dgm:pt>
    <dgm:pt modelId="{CE36BDC9-7427-49AE-A353-8ADD375435A8}" type="pres">
      <dgm:prSet presAssocID="{A1C73C08-7338-4CFC-8527-D42B26EA1BB4}" presName="gear3" presStyleLbl="node1" presStyleIdx="2" presStyleCnt="3"/>
      <dgm:spPr/>
    </dgm:pt>
    <dgm:pt modelId="{E4C625A1-9705-44D0-B5F8-A68E643CD13F}" type="pres">
      <dgm:prSet presAssocID="{A1C73C08-7338-4CFC-8527-D42B26EA1BB4}" presName="gear3tx" presStyleLbl="node1" presStyleIdx="2" presStyleCnt="3">
        <dgm:presLayoutVars>
          <dgm:chMax val="1"/>
          <dgm:bulletEnabled val="1"/>
        </dgm:presLayoutVars>
      </dgm:prSet>
      <dgm:spPr/>
    </dgm:pt>
    <dgm:pt modelId="{9FD467D4-DEF8-4672-B931-FBE3D699BC71}" type="pres">
      <dgm:prSet presAssocID="{A1C73C08-7338-4CFC-8527-D42B26EA1BB4}" presName="gear3srcNode" presStyleLbl="node1" presStyleIdx="2" presStyleCnt="3"/>
      <dgm:spPr/>
    </dgm:pt>
    <dgm:pt modelId="{A5FC50E9-4B2D-4F02-92B8-CFBC3BD34092}" type="pres">
      <dgm:prSet presAssocID="{A1C73C08-7338-4CFC-8527-D42B26EA1BB4}" presName="gear3dstNode" presStyleLbl="node1" presStyleIdx="2" presStyleCnt="3"/>
      <dgm:spPr/>
    </dgm:pt>
    <dgm:pt modelId="{1AC0D1E3-CB20-4BAC-B7D8-CDBBD560FFB1}" type="pres">
      <dgm:prSet presAssocID="{76BC6670-C969-495C-B76A-CEE56718FA90}" presName="connector1" presStyleLbl="sibTrans2D1" presStyleIdx="0" presStyleCnt="3"/>
      <dgm:spPr/>
    </dgm:pt>
    <dgm:pt modelId="{8C701C98-6D8F-41DE-A1A3-FA4F253BD5AF}" type="pres">
      <dgm:prSet presAssocID="{4CAFAD22-F451-4CDE-8E93-B408F9C8DB58}" presName="connector2" presStyleLbl="sibTrans2D1" presStyleIdx="1" presStyleCnt="3"/>
      <dgm:spPr/>
    </dgm:pt>
    <dgm:pt modelId="{1DA9EFAF-823B-4DDF-8407-BBDF6D847569}" type="pres">
      <dgm:prSet presAssocID="{B63A6574-F455-4BD2-88DF-9B370954D727}" presName="connector3" presStyleLbl="sibTrans2D1" presStyleIdx="2" presStyleCnt="3"/>
      <dgm:spPr/>
    </dgm:pt>
  </dgm:ptLst>
  <dgm:cxnLst>
    <dgm:cxn modelId="{879C2F05-9404-4B8A-9012-14409885C583}" type="presOf" srcId="{F7C6245E-1FB4-494B-8817-37DA82F1B5C6}" destId="{BE03CDE0-1DF3-43B1-84B5-1408679DC251}" srcOrd="2" destOrd="0" presId="urn:microsoft.com/office/officeart/2005/8/layout/gear1"/>
    <dgm:cxn modelId="{FCA3AE0F-A410-4406-B047-296AFD28946B}" type="presOf" srcId="{07D36690-8F5E-4E13-8DE8-19BA8A81F491}" destId="{5A2C13DC-8D0A-40A1-9F5B-6FF3977D8EF7}" srcOrd="2" destOrd="0" presId="urn:microsoft.com/office/officeart/2005/8/layout/gear1"/>
    <dgm:cxn modelId="{DAAE3E28-EF8B-4483-8560-FCFF6F731923}" type="presOf" srcId="{76BC6670-C969-495C-B76A-CEE56718FA90}" destId="{1AC0D1E3-CB20-4BAC-B7D8-CDBBD560FFB1}" srcOrd="0" destOrd="0" presId="urn:microsoft.com/office/officeart/2005/8/layout/gear1"/>
    <dgm:cxn modelId="{55F82F33-6785-47BB-98C5-F33E0FA243D5}" type="presOf" srcId="{F7C6245E-1FB4-494B-8817-37DA82F1B5C6}" destId="{4AF3EE9E-132C-4901-B325-38C1DD49E4F2}" srcOrd="1" destOrd="0" presId="urn:microsoft.com/office/officeart/2005/8/layout/gear1"/>
    <dgm:cxn modelId="{BFBBD738-DB25-43CC-8D4C-111D6B91A0EC}" type="presOf" srcId="{8BF28602-22EF-422B-9185-D93827D10E84}" destId="{65DA5F0C-E497-4D32-A404-76615CB8002D}" srcOrd="0" destOrd="0" presId="urn:microsoft.com/office/officeart/2005/8/layout/gear1"/>
    <dgm:cxn modelId="{109D285B-C90A-4BF2-B64C-F034D1AAA49C}" type="presOf" srcId="{B63A6574-F455-4BD2-88DF-9B370954D727}" destId="{1DA9EFAF-823B-4DDF-8407-BBDF6D847569}" srcOrd="0" destOrd="0" presId="urn:microsoft.com/office/officeart/2005/8/layout/gear1"/>
    <dgm:cxn modelId="{1550905D-86AA-43E1-BCC9-C0FAF2B6FD8C}" type="presOf" srcId="{A1C73C08-7338-4CFC-8527-D42B26EA1BB4}" destId="{CE36BDC9-7427-49AE-A353-8ADD375435A8}" srcOrd="0" destOrd="0" presId="urn:microsoft.com/office/officeart/2005/8/layout/gear1"/>
    <dgm:cxn modelId="{CE89CA49-3CD6-4CFC-B390-EA34E00EDDB9}" srcId="{8BF28602-22EF-422B-9185-D93827D10E84}" destId="{A1C73C08-7338-4CFC-8527-D42B26EA1BB4}" srcOrd="2" destOrd="0" parTransId="{501527A5-C572-49AC-B729-9D60EC919B5D}" sibTransId="{B63A6574-F455-4BD2-88DF-9B370954D727}"/>
    <dgm:cxn modelId="{971E726F-4AB2-4D01-BD54-AC999D4EAAB7}" srcId="{8BF28602-22EF-422B-9185-D93827D10E84}" destId="{07D36690-8F5E-4E13-8DE8-19BA8A81F491}" srcOrd="1" destOrd="0" parTransId="{524B949C-CC0D-4E6E-9974-76D925367070}" sibTransId="{4CAFAD22-F451-4CDE-8E93-B408F9C8DB58}"/>
    <dgm:cxn modelId="{5B619358-9A40-4C9D-829E-FDDD2AC00017}" type="presOf" srcId="{07D36690-8F5E-4E13-8DE8-19BA8A81F491}" destId="{8FC174C9-F6AE-40BA-8531-AD7DBBB19210}" srcOrd="0" destOrd="0" presId="urn:microsoft.com/office/officeart/2005/8/layout/gear1"/>
    <dgm:cxn modelId="{0D7D1B89-C42D-4608-AD55-EEEBBB53C858}" type="presOf" srcId="{A1C73C08-7338-4CFC-8527-D42B26EA1BB4}" destId="{E4C625A1-9705-44D0-B5F8-A68E643CD13F}" srcOrd="1" destOrd="0" presId="urn:microsoft.com/office/officeart/2005/8/layout/gear1"/>
    <dgm:cxn modelId="{AD977D91-FBB5-46C3-9D9D-30BADD13DB79}" type="presOf" srcId="{F7C6245E-1FB4-494B-8817-37DA82F1B5C6}" destId="{CDACCBE9-A407-456A-AC1A-5742440F6475}" srcOrd="0" destOrd="0" presId="urn:microsoft.com/office/officeart/2005/8/layout/gear1"/>
    <dgm:cxn modelId="{6DAC55AD-C284-4543-A822-E17169EA1E6A}" srcId="{8BF28602-22EF-422B-9185-D93827D10E84}" destId="{F7C6245E-1FB4-494B-8817-37DA82F1B5C6}" srcOrd="0" destOrd="0" parTransId="{A5E2A860-5C0B-499F-93ED-999FCD242888}" sibTransId="{76BC6670-C969-495C-B76A-CEE56718FA90}"/>
    <dgm:cxn modelId="{0B0039B6-1898-465B-9328-615130D1CD61}" type="presOf" srcId="{A1C73C08-7338-4CFC-8527-D42B26EA1BB4}" destId="{A5FC50E9-4B2D-4F02-92B8-CFBC3BD34092}" srcOrd="3" destOrd="0" presId="urn:microsoft.com/office/officeart/2005/8/layout/gear1"/>
    <dgm:cxn modelId="{A2A1F3C7-3913-4868-9D64-FD5487F9E9F1}" type="presOf" srcId="{4CAFAD22-F451-4CDE-8E93-B408F9C8DB58}" destId="{8C701C98-6D8F-41DE-A1A3-FA4F253BD5AF}" srcOrd="0" destOrd="0" presId="urn:microsoft.com/office/officeart/2005/8/layout/gear1"/>
    <dgm:cxn modelId="{A5F54DD3-1A9B-483D-A1AF-3DF3FC116A62}" type="presOf" srcId="{A1C73C08-7338-4CFC-8527-D42B26EA1BB4}" destId="{9FD467D4-DEF8-4672-B931-FBE3D699BC71}" srcOrd="2" destOrd="0" presId="urn:microsoft.com/office/officeart/2005/8/layout/gear1"/>
    <dgm:cxn modelId="{24401FF1-604C-4E84-AB95-816A88924029}" type="presOf" srcId="{07D36690-8F5E-4E13-8DE8-19BA8A81F491}" destId="{45A29861-E731-442F-AC67-ED619AD1785A}" srcOrd="1" destOrd="0" presId="urn:microsoft.com/office/officeart/2005/8/layout/gear1"/>
    <dgm:cxn modelId="{8A5DDB6D-8A49-4DDE-800D-527E66504C51}" type="presParOf" srcId="{65DA5F0C-E497-4D32-A404-76615CB8002D}" destId="{CDACCBE9-A407-456A-AC1A-5742440F6475}" srcOrd="0" destOrd="0" presId="urn:microsoft.com/office/officeart/2005/8/layout/gear1"/>
    <dgm:cxn modelId="{04B20FC2-2943-42FB-892D-98EC7E07BAEB}" type="presParOf" srcId="{65DA5F0C-E497-4D32-A404-76615CB8002D}" destId="{4AF3EE9E-132C-4901-B325-38C1DD49E4F2}" srcOrd="1" destOrd="0" presId="urn:microsoft.com/office/officeart/2005/8/layout/gear1"/>
    <dgm:cxn modelId="{17A92088-D3EE-4036-BCB2-1BF1BC71D6B4}" type="presParOf" srcId="{65DA5F0C-E497-4D32-A404-76615CB8002D}" destId="{BE03CDE0-1DF3-43B1-84B5-1408679DC251}" srcOrd="2" destOrd="0" presId="urn:microsoft.com/office/officeart/2005/8/layout/gear1"/>
    <dgm:cxn modelId="{B2FDD9F6-3BAE-4006-90B8-2DB8C843A462}" type="presParOf" srcId="{65DA5F0C-E497-4D32-A404-76615CB8002D}" destId="{8FC174C9-F6AE-40BA-8531-AD7DBBB19210}" srcOrd="3" destOrd="0" presId="urn:microsoft.com/office/officeart/2005/8/layout/gear1"/>
    <dgm:cxn modelId="{D36C6770-EFF3-4A85-B973-64E181837256}" type="presParOf" srcId="{65DA5F0C-E497-4D32-A404-76615CB8002D}" destId="{45A29861-E731-442F-AC67-ED619AD1785A}" srcOrd="4" destOrd="0" presId="urn:microsoft.com/office/officeart/2005/8/layout/gear1"/>
    <dgm:cxn modelId="{0EDCE576-34E2-43F2-A1EE-C3E3670FF91D}" type="presParOf" srcId="{65DA5F0C-E497-4D32-A404-76615CB8002D}" destId="{5A2C13DC-8D0A-40A1-9F5B-6FF3977D8EF7}" srcOrd="5" destOrd="0" presId="urn:microsoft.com/office/officeart/2005/8/layout/gear1"/>
    <dgm:cxn modelId="{160AC75D-0B6A-4FE1-BE35-769F6D027E6A}" type="presParOf" srcId="{65DA5F0C-E497-4D32-A404-76615CB8002D}" destId="{CE36BDC9-7427-49AE-A353-8ADD375435A8}" srcOrd="6" destOrd="0" presId="urn:microsoft.com/office/officeart/2005/8/layout/gear1"/>
    <dgm:cxn modelId="{FCA402F0-A0A9-4CD6-B3DD-7526CCF09386}" type="presParOf" srcId="{65DA5F0C-E497-4D32-A404-76615CB8002D}" destId="{E4C625A1-9705-44D0-B5F8-A68E643CD13F}" srcOrd="7" destOrd="0" presId="urn:microsoft.com/office/officeart/2005/8/layout/gear1"/>
    <dgm:cxn modelId="{AC5422EA-76EC-49EE-8457-516E499C854E}" type="presParOf" srcId="{65DA5F0C-E497-4D32-A404-76615CB8002D}" destId="{9FD467D4-DEF8-4672-B931-FBE3D699BC71}" srcOrd="8" destOrd="0" presId="urn:microsoft.com/office/officeart/2005/8/layout/gear1"/>
    <dgm:cxn modelId="{389A4F2B-AD7A-4C89-863A-30997E1E2D5D}" type="presParOf" srcId="{65DA5F0C-E497-4D32-A404-76615CB8002D}" destId="{A5FC50E9-4B2D-4F02-92B8-CFBC3BD34092}" srcOrd="9" destOrd="0" presId="urn:microsoft.com/office/officeart/2005/8/layout/gear1"/>
    <dgm:cxn modelId="{1197D1F1-2339-40BF-AF4F-E59EEF8C20DA}" type="presParOf" srcId="{65DA5F0C-E497-4D32-A404-76615CB8002D}" destId="{1AC0D1E3-CB20-4BAC-B7D8-CDBBD560FFB1}" srcOrd="10" destOrd="0" presId="urn:microsoft.com/office/officeart/2005/8/layout/gear1"/>
    <dgm:cxn modelId="{6603F51C-833A-4D0A-B3FD-E285E61C9C73}" type="presParOf" srcId="{65DA5F0C-E497-4D32-A404-76615CB8002D}" destId="{8C701C98-6D8F-41DE-A1A3-FA4F253BD5AF}" srcOrd="11" destOrd="0" presId="urn:microsoft.com/office/officeart/2005/8/layout/gear1"/>
    <dgm:cxn modelId="{C7B633F7-6567-49BE-B0CC-92AAE4D16AD4}" type="presParOf" srcId="{65DA5F0C-E497-4D32-A404-76615CB8002D}" destId="{1DA9EFAF-823B-4DDF-8407-BBDF6D84756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DACAE9-E752-4F6B-8B80-D4F02B20867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D2FF0AA6-7AFF-4762-AA44-D168FBE534C9}">
      <dgm:prSet phldrT="[Text]"/>
      <dgm:spPr/>
      <dgm:t>
        <a:bodyPr/>
        <a:lstStyle/>
        <a:p>
          <a:r>
            <a:rPr lang="it-IT"/>
            <a:t>Consensus so far:</a:t>
          </a:r>
          <a:endParaRPr lang="en-GB"/>
        </a:p>
      </dgm:t>
    </dgm:pt>
    <dgm:pt modelId="{A75F2F18-F33B-464F-9390-1BD6E0592193}" type="parTrans" cxnId="{216F09FF-E056-48A2-82E8-BF2CB37F8CE2}">
      <dgm:prSet/>
      <dgm:spPr/>
      <dgm:t>
        <a:bodyPr/>
        <a:lstStyle/>
        <a:p>
          <a:endParaRPr lang="en-GB"/>
        </a:p>
      </dgm:t>
    </dgm:pt>
    <dgm:pt modelId="{4D195307-C25A-4247-8C22-701AB6FAB470}" type="sibTrans" cxnId="{216F09FF-E056-48A2-82E8-BF2CB37F8CE2}">
      <dgm:prSet/>
      <dgm:spPr/>
      <dgm:t>
        <a:bodyPr/>
        <a:lstStyle/>
        <a:p>
          <a:endParaRPr lang="en-GB"/>
        </a:p>
      </dgm:t>
    </dgm:pt>
    <dgm:pt modelId="{A03C52EB-3FF6-49DC-924A-78C6BE92F76A}">
      <dgm:prSet phldrT="[Text]"/>
      <dgm:spPr/>
      <dgm:t>
        <a:bodyPr/>
        <a:lstStyle/>
        <a:p>
          <a:pPr algn="l"/>
          <a:r>
            <a:rPr lang="it-IT"/>
            <a:t>Electrochemical </a:t>
          </a:r>
          <a:r>
            <a:rPr lang="it-IT" err="1"/>
            <a:t>Anodic</a:t>
          </a:r>
          <a:r>
            <a:rPr lang="it-IT"/>
            <a:t> </a:t>
          </a:r>
          <a:r>
            <a:rPr lang="it-IT" err="1"/>
            <a:t>Material</a:t>
          </a:r>
          <a:r>
            <a:rPr lang="it-IT"/>
            <a:t> </a:t>
          </a:r>
          <a:r>
            <a:rPr lang="it-IT" err="1"/>
            <a:t>Removal</a:t>
          </a:r>
          <a:r>
            <a:rPr lang="it-IT"/>
            <a:t> </a:t>
          </a:r>
          <a:r>
            <a:rPr lang="it-IT" err="1"/>
            <a:t>Process</a:t>
          </a:r>
          <a:endParaRPr lang="en-GB"/>
        </a:p>
      </dgm:t>
    </dgm:pt>
    <dgm:pt modelId="{97FF5F1D-5E88-407F-84AF-83B8016FE381}" type="parTrans" cxnId="{3875CA45-C025-4E6A-9D18-6DE0317A7475}">
      <dgm:prSet/>
      <dgm:spPr/>
      <dgm:t>
        <a:bodyPr/>
        <a:lstStyle/>
        <a:p>
          <a:endParaRPr lang="en-GB"/>
        </a:p>
      </dgm:t>
    </dgm:pt>
    <dgm:pt modelId="{3E49B59F-6A2B-495E-8168-D24F7954FA52}" type="sibTrans" cxnId="{3875CA45-C025-4E6A-9D18-6DE0317A7475}">
      <dgm:prSet/>
      <dgm:spPr/>
      <dgm:t>
        <a:bodyPr/>
        <a:lstStyle/>
        <a:p>
          <a:endParaRPr lang="en-GB"/>
        </a:p>
      </dgm:t>
    </dgm:pt>
    <dgm:pt modelId="{8109E99A-8770-44E9-AF58-5D67B70354E2}">
      <dgm:prSet phldrT="[Text]"/>
      <dgm:spPr/>
      <dgm:t>
        <a:bodyPr/>
        <a:lstStyle/>
        <a:p>
          <a:pPr algn="l">
            <a:buNone/>
          </a:pPr>
          <a:r>
            <a:rPr lang="en-GB" b="0"/>
            <a:t>Operates at higher voltages than traditional EP</a:t>
          </a:r>
        </a:p>
      </dgm:t>
    </dgm:pt>
    <dgm:pt modelId="{A28DC267-20CA-4803-9405-7B429351CB89}" type="parTrans" cxnId="{C31E1C59-EC48-4333-BA58-6610A5804191}">
      <dgm:prSet/>
      <dgm:spPr/>
      <dgm:t>
        <a:bodyPr/>
        <a:lstStyle/>
        <a:p>
          <a:endParaRPr lang="en-GB"/>
        </a:p>
      </dgm:t>
    </dgm:pt>
    <dgm:pt modelId="{10F1C723-CD5D-42E7-B6A9-80D6FD22E919}" type="sibTrans" cxnId="{C31E1C59-EC48-4333-BA58-6610A5804191}">
      <dgm:prSet/>
      <dgm:spPr/>
      <dgm:t>
        <a:bodyPr/>
        <a:lstStyle/>
        <a:p>
          <a:endParaRPr lang="en-GB"/>
        </a:p>
      </dgm:t>
    </dgm:pt>
    <dgm:pt modelId="{C434AA4D-E759-4F19-833B-E3782F4AC3A5}">
      <dgm:prSet phldrT="[Text]"/>
      <dgm:spPr/>
      <dgm:t>
        <a:bodyPr/>
        <a:lstStyle/>
        <a:p>
          <a:pPr algn="l">
            <a:buNone/>
          </a:pPr>
          <a:r>
            <a:rPr lang="it-IT" b="0" err="1"/>
            <a:t>Involves</a:t>
          </a:r>
          <a:r>
            <a:rPr lang="it-IT" b="0"/>
            <a:t> </a:t>
          </a:r>
          <a:r>
            <a:rPr lang="it-IT" b="0" err="1"/>
            <a:t>localized</a:t>
          </a:r>
          <a:r>
            <a:rPr lang="it-IT" b="0"/>
            <a:t> </a:t>
          </a:r>
          <a:r>
            <a:rPr lang="it-IT" b="0" err="1"/>
            <a:t>discharge</a:t>
          </a:r>
          <a:r>
            <a:rPr lang="it-IT" b="0"/>
            <a:t> activity (Plasma/</a:t>
          </a:r>
          <a:r>
            <a:rPr lang="it-IT" b="0" err="1"/>
            <a:t>Microarcs</a:t>
          </a:r>
          <a:r>
            <a:rPr lang="it-IT" b="0"/>
            <a:t>)</a:t>
          </a:r>
          <a:endParaRPr lang="en-GB" b="0"/>
        </a:p>
      </dgm:t>
    </dgm:pt>
    <dgm:pt modelId="{5901FE91-4F30-44F4-9A2D-4D60D9C8BA99}" type="parTrans" cxnId="{BB3DC46E-18FE-4071-BE81-A4488FCB9389}">
      <dgm:prSet/>
      <dgm:spPr/>
      <dgm:t>
        <a:bodyPr/>
        <a:lstStyle/>
        <a:p>
          <a:endParaRPr lang="en-GB"/>
        </a:p>
      </dgm:t>
    </dgm:pt>
    <dgm:pt modelId="{72624583-C69D-4134-A269-194C209EB777}" type="sibTrans" cxnId="{BB3DC46E-18FE-4071-BE81-A4488FCB9389}">
      <dgm:prSet/>
      <dgm:spPr/>
      <dgm:t>
        <a:bodyPr/>
        <a:lstStyle/>
        <a:p>
          <a:endParaRPr lang="en-GB"/>
        </a:p>
      </dgm:t>
    </dgm:pt>
    <dgm:pt modelId="{A9DE628C-F967-4922-B5A9-BDB8310FF3B2}">
      <dgm:prSet phldrT="[Text]"/>
      <dgm:spPr/>
      <dgm:t>
        <a:bodyPr/>
        <a:lstStyle/>
        <a:p>
          <a:pPr algn="l">
            <a:buNone/>
          </a:pPr>
          <a:r>
            <a:rPr lang="it-IT" b="0" err="1"/>
            <a:t>Causes</a:t>
          </a:r>
          <a:r>
            <a:rPr lang="it-IT" b="0"/>
            <a:t> </a:t>
          </a:r>
          <a:r>
            <a:rPr lang="it-IT" b="0" err="1"/>
            <a:t>selective</a:t>
          </a:r>
          <a:r>
            <a:rPr lang="it-IT" b="0"/>
            <a:t> </a:t>
          </a:r>
          <a:r>
            <a:rPr lang="it-IT" b="0" err="1"/>
            <a:t>Material</a:t>
          </a:r>
          <a:r>
            <a:rPr lang="it-IT" b="0"/>
            <a:t> </a:t>
          </a:r>
          <a:r>
            <a:rPr lang="it-IT" b="0" err="1"/>
            <a:t>Removal</a:t>
          </a:r>
          <a:r>
            <a:rPr lang="it-IT" b="0"/>
            <a:t>, </a:t>
          </a:r>
          <a:r>
            <a:rPr lang="it-IT" b="0" err="1"/>
            <a:t>especially</a:t>
          </a:r>
          <a:r>
            <a:rPr lang="it-IT" b="0"/>
            <a:t> </a:t>
          </a:r>
          <a:r>
            <a:rPr lang="it-IT" b="0" err="1"/>
            <a:t>at</a:t>
          </a:r>
          <a:r>
            <a:rPr lang="it-IT" b="0"/>
            <a:t> high </a:t>
          </a:r>
          <a:r>
            <a:rPr lang="it-IT" b="0" err="1"/>
            <a:t>peaks</a:t>
          </a:r>
          <a:endParaRPr lang="en-GB" b="0"/>
        </a:p>
      </dgm:t>
    </dgm:pt>
    <dgm:pt modelId="{CE76D870-07BB-4A51-A602-550F04EA5403}" type="parTrans" cxnId="{F015CBB6-AD22-4E66-9F18-C4C9EA65505D}">
      <dgm:prSet/>
      <dgm:spPr/>
      <dgm:t>
        <a:bodyPr/>
        <a:lstStyle/>
        <a:p>
          <a:endParaRPr lang="en-GB"/>
        </a:p>
      </dgm:t>
    </dgm:pt>
    <dgm:pt modelId="{DAA80734-3E5B-458F-B56A-C673BA77340D}" type="sibTrans" cxnId="{F015CBB6-AD22-4E66-9F18-C4C9EA65505D}">
      <dgm:prSet/>
      <dgm:spPr/>
      <dgm:t>
        <a:bodyPr/>
        <a:lstStyle/>
        <a:p>
          <a:endParaRPr lang="en-GB"/>
        </a:p>
      </dgm:t>
    </dgm:pt>
    <dgm:pt modelId="{5D9EC62A-458F-4929-8994-64908F2D5D56}">
      <dgm:prSet phldrT="[Text]"/>
      <dgm:spPr/>
      <dgm:t>
        <a:bodyPr/>
        <a:lstStyle/>
        <a:p>
          <a:pPr algn="l">
            <a:buNone/>
          </a:pPr>
          <a:r>
            <a:rPr lang="it-IT" b="0" err="1"/>
            <a:t>Uses</a:t>
          </a:r>
          <a:r>
            <a:rPr lang="it-IT" b="0"/>
            <a:t> eco-friendly, non-</a:t>
          </a:r>
          <a:r>
            <a:rPr lang="it-IT" b="0" err="1"/>
            <a:t>toxic</a:t>
          </a:r>
          <a:r>
            <a:rPr lang="it-IT" b="0"/>
            <a:t> </a:t>
          </a:r>
          <a:r>
            <a:rPr lang="it-IT" b="0" err="1"/>
            <a:t>salt-based</a:t>
          </a:r>
          <a:r>
            <a:rPr lang="it-IT" b="0"/>
            <a:t> </a:t>
          </a:r>
          <a:r>
            <a:rPr lang="it-IT" b="0" err="1"/>
            <a:t>electrolytes</a:t>
          </a:r>
          <a:endParaRPr lang="en-GB" b="0"/>
        </a:p>
      </dgm:t>
    </dgm:pt>
    <dgm:pt modelId="{5C8ED4A7-74F1-4DC8-977D-42C05F7A0BEE}" type="parTrans" cxnId="{351709D1-3D10-4773-9AD3-C16E9184F9F1}">
      <dgm:prSet/>
      <dgm:spPr/>
      <dgm:t>
        <a:bodyPr/>
        <a:lstStyle/>
        <a:p>
          <a:endParaRPr lang="en-GB"/>
        </a:p>
      </dgm:t>
    </dgm:pt>
    <dgm:pt modelId="{56EB14FF-91B9-4359-9915-613BAF2EC7B5}" type="sibTrans" cxnId="{351709D1-3D10-4773-9AD3-C16E9184F9F1}">
      <dgm:prSet/>
      <dgm:spPr/>
      <dgm:t>
        <a:bodyPr/>
        <a:lstStyle/>
        <a:p>
          <a:endParaRPr lang="en-GB"/>
        </a:p>
      </dgm:t>
    </dgm:pt>
    <dgm:pt modelId="{AA807B37-4632-42CB-B355-125AE9DD8CD5}">
      <dgm:prSet phldrT="[Text]"/>
      <dgm:spPr/>
      <dgm:t>
        <a:bodyPr/>
        <a:lstStyle/>
        <a:p>
          <a:pPr algn="l">
            <a:buNone/>
          </a:pPr>
          <a:r>
            <a:rPr lang="it-IT" b="0"/>
            <a:t>Results in surface </a:t>
          </a:r>
          <a:r>
            <a:rPr lang="it-IT" b="0" err="1"/>
            <a:t>deburring</a:t>
          </a:r>
          <a:r>
            <a:rPr lang="it-IT" b="0"/>
            <a:t>, </a:t>
          </a:r>
          <a:r>
            <a:rPr lang="it-IT" b="0" err="1"/>
            <a:t>smoothing</a:t>
          </a:r>
          <a:r>
            <a:rPr lang="it-IT" b="0"/>
            <a:t>, and gloss </a:t>
          </a:r>
          <a:r>
            <a:rPr lang="it-IT" b="0" err="1"/>
            <a:t>enhancement</a:t>
          </a:r>
          <a:r>
            <a:rPr lang="it-IT" b="0"/>
            <a:t> of </a:t>
          </a:r>
          <a:r>
            <a:rPr lang="it-IT" b="0" err="1"/>
            <a:t>metallic</a:t>
          </a:r>
          <a:r>
            <a:rPr lang="it-IT" b="0"/>
            <a:t> parts </a:t>
          </a:r>
          <a:endParaRPr lang="en-GB" b="0"/>
        </a:p>
      </dgm:t>
    </dgm:pt>
    <dgm:pt modelId="{FAD1DFA8-C606-4FFA-A85D-EC0D771FF7B7}" type="parTrans" cxnId="{5F168364-89B1-4F0C-9273-CE24F8E78A4B}">
      <dgm:prSet/>
      <dgm:spPr/>
      <dgm:t>
        <a:bodyPr/>
        <a:lstStyle/>
        <a:p>
          <a:endParaRPr lang="en-GB"/>
        </a:p>
      </dgm:t>
    </dgm:pt>
    <dgm:pt modelId="{34FEF08D-1FFB-43C8-967A-20EE2F7C1CD1}" type="sibTrans" cxnId="{5F168364-89B1-4F0C-9273-CE24F8E78A4B}">
      <dgm:prSet/>
      <dgm:spPr/>
      <dgm:t>
        <a:bodyPr/>
        <a:lstStyle/>
        <a:p>
          <a:endParaRPr lang="en-GB"/>
        </a:p>
      </dgm:t>
    </dgm:pt>
    <dgm:pt modelId="{4CE6211E-CB2A-4F71-BECD-61352C31EB7C}" type="pres">
      <dgm:prSet presAssocID="{6ADACAE9-E752-4F6B-8B80-D4F02B20867E}" presName="diagram" presStyleCnt="0">
        <dgm:presLayoutVars>
          <dgm:chPref val="1"/>
          <dgm:dir/>
          <dgm:animOne val="branch"/>
          <dgm:animLvl val="lvl"/>
          <dgm:resizeHandles/>
        </dgm:presLayoutVars>
      </dgm:prSet>
      <dgm:spPr/>
    </dgm:pt>
    <dgm:pt modelId="{278EA31E-707D-4AB8-A890-C1522B03DC25}" type="pres">
      <dgm:prSet presAssocID="{D2FF0AA6-7AFF-4762-AA44-D168FBE534C9}" presName="root" presStyleCnt="0"/>
      <dgm:spPr/>
    </dgm:pt>
    <dgm:pt modelId="{E1BCA24A-A716-4272-A6BB-BC2F3B2917F5}" type="pres">
      <dgm:prSet presAssocID="{D2FF0AA6-7AFF-4762-AA44-D168FBE534C9}" presName="rootComposite" presStyleCnt="0"/>
      <dgm:spPr/>
    </dgm:pt>
    <dgm:pt modelId="{D101ADE2-8571-474E-91C2-E3CB180E9447}" type="pres">
      <dgm:prSet presAssocID="{D2FF0AA6-7AFF-4762-AA44-D168FBE534C9}" presName="rootText" presStyleLbl="node1" presStyleIdx="0" presStyleCnt="1" custScaleX="195049"/>
      <dgm:spPr/>
    </dgm:pt>
    <dgm:pt modelId="{F0C4DAB1-8109-4E0F-86BB-FED8D03FA46A}" type="pres">
      <dgm:prSet presAssocID="{D2FF0AA6-7AFF-4762-AA44-D168FBE534C9}" presName="rootConnector" presStyleLbl="node1" presStyleIdx="0" presStyleCnt="1"/>
      <dgm:spPr/>
    </dgm:pt>
    <dgm:pt modelId="{D527E2D7-A485-4F89-8B66-D3A02E87D178}" type="pres">
      <dgm:prSet presAssocID="{D2FF0AA6-7AFF-4762-AA44-D168FBE534C9}" presName="childShape" presStyleCnt="0"/>
      <dgm:spPr/>
    </dgm:pt>
    <dgm:pt modelId="{F7F544C3-680F-42E1-A468-BA166AABA7A4}" type="pres">
      <dgm:prSet presAssocID="{97FF5F1D-5E88-407F-84AF-83B8016FE381}" presName="Name13" presStyleLbl="parChTrans1D2" presStyleIdx="0" presStyleCnt="6"/>
      <dgm:spPr/>
    </dgm:pt>
    <dgm:pt modelId="{4C6B651C-B912-405D-B0B9-CAD0E3E38EF8}" type="pres">
      <dgm:prSet presAssocID="{A03C52EB-3FF6-49DC-924A-78C6BE92F76A}" presName="childText" presStyleLbl="bgAcc1" presStyleIdx="0" presStyleCnt="6" custScaleX="714853">
        <dgm:presLayoutVars>
          <dgm:bulletEnabled val="1"/>
        </dgm:presLayoutVars>
      </dgm:prSet>
      <dgm:spPr/>
    </dgm:pt>
    <dgm:pt modelId="{89D52CE7-AF59-4350-A55B-9E9155F377FD}" type="pres">
      <dgm:prSet presAssocID="{A28DC267-20CA-4803-9405-7B429351CB89}" presName="Name13" presStyleLbl="parChTrans1D2" presStyleIdx="1" presStyleCnt="6"/>
      <dgm:spPr/>
    </dgm:pt>
    <dgm:pt modelId="{43E43529-D13D-4E44-B8F5-007D54E6944A}" type="pres">
      <dgm:prSet presAssocID="{8109E99A-8770-44E9-AF58-5D67B70354E2}" presName="childText" presStyleLbl="bgAcc1" presStyleIdx="1" presStyleCnt="6" custScaleX="714172">
        <dgm:presLayoutVars>
          <dgm:bulletEnabled val="1"/>
        </dgm:presLayoutVars>
      </dgm:prSet>
      <dgm:spPr/>
    </dgm:pt>
    <dgm:pt modelId="{ED2A9B74-20E0-4598-84C1-B91AB3E4AB55}" type="pres">
      <dgm:prSet presAssocID="{5901FE91-4F30-44F4-9A2D-4D60D9C8BA99}" presName="Name13" presStyleLbl="parChTrans1D2" presStyleIdx="2" presStyleCnt="6"/>
      <dgm:spPr/>
    </dgm:pt>
    <dgm:pt modelId="{D5B95BA1-E13A-4E94-B6FF-F2167E38D89C}" type="pres">
      <dgm:prSet presAssocID="{C434AA4D-E759-4F19-833B-E3782F4AC3A5}" presName="childText" presStyleLbl="bgAcc1" presStyleIdx="2" presStyleCnt="6" custScaleX="706073" custScaleY="92522">
        <dgm:presLayoutVars>
          <dgm:bulletEnabled val="1"/>
        </dgm:presLayoutVars>
      </dgm:prSet>
      <dgm:spPr/>
    </dgm:pt>
    <dgm:pt modelId="{16F44826-D7FF-4C20-BDB6-B83CB7AC758D}" type="pres">
      <dgm:prSet presAssocID="{CE76D870-07BB-4A51-A602-550F04EA5403}" presName="Name13" presStyleLbl="parChTrans1D2" presStyleIdx="3" presStyleCnt="6"/>
      <dgm:spPr/>
    </dgm:pt>
    <dgm:pt modelId="{0E9364A1-B52E-462A-8D95-9D861CA1C878}" type="pres">
      <dgm:prSet presAssocID="{A9DE628C-F967-4922-B5A9-BDB8310FF3B2}" presName="childText" presStyleLbl="bgAcc1" presStyleIdx="3" presStyleCnt="6" custScaleX="711134">
        <dgm:presLayoutVars>
          <dgm:bulletEnabled val="1"/>
        </dgm:presLayoutVars>
      </dgm:prSet>
      <dgm:spPr/>
    </dgm:pt>
    <dgm:pt modelId="{CB6108F4-D61A-4233-9D8B-43003ACA3CC8}" type="pres">
      <dgm:prSet presAssocID="{5C8ED4A7-74F1-4DC8-977D-42C05F7A0BEE}" presName="Name13" presStyleLbl="parChTrans1D2" presStyleIdx="4" presStyleCnt="6"/>
      <dgm:spPr/>
    </dgm:pt>
    <dgm:pt modelId="{9196153D-C3CC-4D1D-9916-A4BE8F2032C8}" type="pres">
      <dgm:prSet presAssocID="{5D9EC62A-458F-4929-8994-64908F2D5D56}" presName="childText" presStyleLbl="bgAcc1" presStyleIdx="4" presStyleCnt="6" custScaleX="708861">
        <dgm:presLayoutVars>
          <dgm:bulletEnabled val="1"/>
        </dgm:presLayoutVars>
      </dgm:prSet>
      <dgm:spPr/>
    </dgm:pt>
    <dgm:pt modelId="{BE7F28B7-89FF-46FC-B6AD-0ADD8CAD0DCB}" type="pres">
      <dgm:prSet presAssocID="{FAD1DFA8-C606-4FFA-A85D-EC0D771FF7B7}" presName="Name13" presStyleLbl="parChTrans1D2" presStyleIdx="5" presStyleCnt="6"/>
      <dgm:spPr/>
    </dgm:pt>
    <dgm:pt modelId="{EE90EE35-7CA4-4D76-964A-697E821FE02B}" type="pres">
      <dgm:prSet presAssocID="{AA807B37-4632-42CB-B355-125AE9DD8CD5}" presName="childText" presStyleLbl="bgAcc1" presStyleIdx="5" presStyleCnt="6" custScaleX="715084">
        <dgm:presLayoutVars>
          <dgm:bulletEnabled val="1"/>
        </dgm:presLayoutVars>
      </dgm:prSet>
      <dgm:spPr/>
    </dgm:pt>
  </dgm:ptLst>
  <dgm:cxnLst>
    <dgm:cxn modelId="{F876F714-A98D-4FC0-B429-A90CCDD14816}" type="presOf" srcId="{AA807B37-4632-42CB-B355-125AE9DD8CD5}" destId="{EE90EE35-7CA4-4D76-964A-697E821FE02B}" srcOrd="0" destOrd="0" presId="urn:microsoft.com/office/officeart/2005/8/layout/hierarchy3"/>
    <dgm:cxn modelId="{45463A1E-AC99-47CF-9D7A-2D9EFE8E3439}" type="presOf" srcId="{D2FF0AA6-7AFF-4762-AA44-D168FBE534C9}" destId="{D101ADE2-8571-474E-91C2-E3CB180E9447}" srcOrd="0" destOrd="0" presId="urn:microsoft.com/office/officeart/2005/8/layout/hierarchy3"/>
    <dgm:cxn modelId="{6056901F-A57A-48B6-A7AD-E93F638C3019}" type="presOf" srcId="{C434AA4D-E759-4F19-833B-E3782F4AC3A5}" destId="{D5B95BA1-E13A-4E94-B6FF-F2167E38D89C}" srcOrd="0" destOrd="0" presId="urn:microsoft.com/office/officeart/2005/8/layout/hierarchy3"/>
    <dgm:cxn modelId="{302EAB36-475B-4F8C-8E37-456397C96C70}" type="presOf" srcId="{97FF5F1D-5E88-407F-84AF-83B8016FE381}" destId="{F7F544C3-680F-42E1-A468-BA166AABA7A4}" srcOrd="0" destOrd="0" presId="urn:microsoft.com/office/officeart/2005/8/layout/hierarchy3"/>
    <dgm:cxn modelId="{5F168364-89B1-4F0C-9273-CE24F8E78A4B}" srcId="{D2FF0AA6-7AFF-4762-AA44-D168FBE534C9}" destId="{AA807B37-4632-42CB-B355-125AE9DD8CD5}" srcOrd="5" destOrd="0" parTransId="{FAD1DFA8-C606-4FFA-A85D-EC0D771FF7B7}" sibTransId="{34FEF08D-1FFB-43C8-967A-20EE2F7C1CD1}"/>
    <dgm:cxn modelId="{3875CA45-C025-4E6A-9D18-6DE0317A7475}" srcId="{D2FF0AA6-7AFF-4762-AA44-D168FBE534C9}" destId="{A03C52EB-3FF6-49DC-924A-78C6BE92F76A}" srcOrd="0" destOrd="0" parTransId="{97FF5F1D-5E88-407F-84AF-83B8016FE381}" sibTransId="{3E49B59F-6A2B-495E-8168-D24F7954FA52}"/>
    <dgm:cxn modelId="{BB3DC46E-18FE-4071-BE81-A4488FCB9389}" srcId="{D2FF0AA6-7AFF-4762-AA44-D168FBE534C9}" destId="{C434AA4D-E759-4F19-833B-E3782F4AC3A5}" srcOrd="2" destOrd="0" parTransId="{5901FE91-4F30-44F4-9A2D-4D60D9C8BA99}" sibTransId="{72624583-C69D-4134-A269-194C209EB777}"/>
    <dgm:cxn modelId="{D5551D57-7D29-4049-91E6-C9A83271FD66}" type="presOf" srcId="{6ADACAE9-E752-4F6B-8B80-D4F02B20867E}" destId="{4CE6211E-CB2A-4F71-BECD-61352C31EB7C}" srcOrd="0" destOrd="0" presId="urn:microsoft.com/office/officeart/2005/8/layout/hierarchy3"/>
    <dgm:cxn modelId="{C31E1C59-EC48-4333-BA58-6610A5804191}" srcId="{D2FF0AA6-7AFF-4762-AA44-D168FBE534C9}" destId="{8109E99A-8770-44E9-AF58-5D67B70354E2}" srcOrd="1" destOrd="0" parTransId="{A28DC267-20CA-4803-9405-7B429351CB89}" sibTransId="{10F1C723-CD5D-42E7-B6A9-80D6FD22E919}"/>
    <dgm:cxn modelId="{ECF5477C-2A5A-4376-B79E-AC22B79F0C53}" type="presOf" srcId="{5C8ED4A7-74F1-4DC8-977D-42C05F7A0BEE}" destId="{CB6108F4-D61A-4233-9D8B-43003ACA3CC8}" srcOrd="0" destOrd="0" presId="urn:microsoft.com/office/officeart/2005/8/layout/hierarchy3"/>
    <dgm:cxn modelId="{025DEB86-9B7B-4C02-ADA8-B75D9B9082F3}" type="presOf" srcId="{CE76D870-07BB-4A51-A602-550F04EA5403}" destId="{16F44826-D7FF-4C20-BDB6-B83CB7AC758D}" srcOrd="0" destOrd="0" presId="urn:microsoft.com/office/officeart/2005/8/layout/hierarchy3"/>
    <dgm:cxn modelId="{7636AEA0-528E-4C76-A605-8BF15F304A09}" type="presOf" srcId="{5901FE91-4F30-44F4-9A2D-4D60D9C8BA99}" destId="{ED2A9B74-20E0-4598-84C1-B91AB3E4AB55}" srcOrd="0" destOrd="0" presId="urn:microsoft.com/office/officeart/2005/8/layout/hierarchy3"/>
    <dgm:cxn modelId="{00F88DAB-60D8-4C71-8570-5FC83ECD5097}" type="presOf" srcId="{A28DC267-20CA-4803-9405-7B429351CB89}" destId="{89D52CE7-AF59-4350-A55B-9E9155F377FD}" srcOrd="0" destOrd="0" presId="urn:microsoft.com/office/officeart/2005/8/layout/hierarchy3"/>
    <dgm:cxn modelId="{F015CBB6-AD22-4E66-9F18-C4C9EA65505D}" srcId="{D2FF0AA6-7AFF-4762-AA44-D168FBE534C9}" destId="{A9DE628C-F967-4922-B5A9-BDB8310FF3B2}" srcOrd="3" destOrd="0" parTransId="{CE76D870-07BB-4A51-A602-550F04EA5403}" sibTransId="{DAA80734-3E5B-458F-B56A-C673BA77340D}"/>
    <dgm:cxn modelId="{F51FDAB6-7820-42D6-898B-0C69D6B14C5D}" type="presOf" srcId="{8109E99A-8770-44E9-AF58-5D67B70354E2}" destId="{43E43529-D13D-4E44-B8F5-007D54E6944A}" srcOrd="0" destOrd="0" presId="urn:microsoft.com/office/officeart/2005/8/layout/hierarchy3"/>
    <dgm:cxn modelId="{F74F26CF-2CAC-42AC-8EF5-2B5D532402D1}" type="presOf" srcId="{D2FF0AA6-7AFF-4762-AA44-D168FBE534C9}" destId="{F0C4DAB1-8109-4E0F-86BB-FED8D03FA46A}" srcOrd="1" destOrd="0" presId="urn:microsoft.com/office/officeart/2005/8/layout/hierarchy3"/>
    <dgm:cxn modelId="{BF4176CF-63EF-495F-BE2B-05674B8B893F}" type="presOf" srcId="{FAD1DFA8-C606-4FFA-A85D-EC0D771FF7B7}" destId="{BE7F28B7-89FF-46FC-B6AD-0ADD8CAD0DCB}" srcOrd="0" destOrd="0" presId="urn:microsoft.com/office/officeart/2005/8/layout/hierarchy3"/>
    <dgm:cxn modelId="{351709D1-3D10-4773-9AD3-C16E9184F9F1}" srcId="{D2FF0AA6-7AFF-4762-AA44-D168FBE534C9}" destId="{5D9EC62A-458F-4929-8994-64908F2D5D56}" srcOrd="4" destOrd="0" parTransId="{5C8ED4A7-74F1-4DC8-977D-42C05F7A0BEE}" sibTransId="{56EB14FF-91B9-4359-9915-613BAF2EC7B5}"/>
    <dgm:cxn modelId="{37DD06D2-3980-4094-A71D-C427C02BD06A}" type="presOf" srcId="{A03C52EB-3FF6-49DC-924A-78C6BE92F76A}" destId="{4C6B651C-B912-405D-B0B9-CAD0E3E38EF8}" srcOrd="0" destOrd="0" presId="urn:microsoft.com/office/officeart/2005/8/layout/hierarchy3"/>
    <dgm:cxn modelId="{5CE628F6-E297-4A27-9FFF-23847703B8E1}" type="presOf" srcId="{A9DE628C-F967-4922-B5A9-BDB8310FF3B2}" destId="{0E9364A1-B52E-462A-8D95-9D861CA1C878}" srcOrd="0" destOrd="0" presId="urn:microsoft.com/office/officeart/2005/8/layout/hierarchy3"/>
    <dgm:cxn modelId="{C8A174FE-A387-48FD-8014-BB54CBDA872B}" type="presOf" srcId="{5D9EC62A-458F-4929-8994-64908F2D5D56}" destId="{9196153D-C3CC-4D1D-9916-A4BE8F2032C8}" srcOrd="0" destOrd="0" presId="urn:microsoft.com/office/officeart/2005/8/layout/hierarchy3"/>
    <dgm:cxn modelId="{216F09FF-E056-48A2-82E8-BF2CB37F8CE2}" srcId="{6ADACAE9-E752-4F6B-8B80-D4F02B20867E}" destId="{D2FF0AA6-7AFF-4762-AA44-D168FBE534C9}" srcOrd="0" destOrd="0" parTransId="{A75F2F18-F33B-464F-9390-1BD6E0592193}" sibTransId="{4D195307-C25A-4247-8C22-701AB6FAB470}"/>
    <dgm:cxn modelId="{62EFB7C3-98D3-4BD9-8909-99D2FACE1A22}" type="presParOf" srcId="{4CE6211E-CB2A-4F71-BECD-61352C31EB7C}" destId="{278EA31E-707D-4AB8-A890-C1522B03DC25}" srcOrd="0" destOrd="0" presId="urn:microsoft.com/office/officeart/2005/8/layout/hierarchy3"/>
    <dgm:cxn modelId="{ADA728B6-6D01-4C0F-A33A-C6E4BD7C9794}" type="presParOf" srcId="{278EA31E-707D-4AB8-A890-C1522B03DC25}" destId="{E1BCA24A-A716-4272-A6BB-BC2F3B2917F5}" srcOrd="0" destOrd="0" presId="urn:microsoft.com/office/officeart/2005/8/layout/hierarchy3"/>
    <dgm:cxn modelId="{2E3F801D-CA66-40AF-B551-ADBFF4D0A356}" type="presParOf" srcId="{E1BCA24A-A716-4272-A6BB-BC2F3B2917F5}" destId="{D101ADE2-8571-474E-91C2-E3CB180E9447}" srcOrd="0" destOrd="0" presId="urn:microsoft.com/office/officeart/2005/8/layout/hierarchy3"/>
    <dgm:cxn modelId="{71BC0DB2-D694-4CDF-AFD8-77E5F7817373}" type="presParOf" srcId="{E1BCA24A-A716-4272-A6BB-BC2F3B2917F5}" destId="{F0C4DAB1-8109-4E0F-86BB-FED8D03FA46A}" srcOrd="1" destOrd="0" presId="urn:microsoft.com/office/officeart/2005/8/layout/hierarchy3"/>
    <dgm:cxn modelId="{D828FD28-7BAA-4074-9A8B-7390A16D210C}" type="presParOf" srcId="{278EA31E-707D-4AB8-A890-C1522B03DC25}" destId="{D527E2D7-A485-4F89-8B66-D3A02E87D178}" srcOrd="1" destOrd="0" presId="urn:microsoft.com/office/officeart/2005/8/layout/hierarchy3"/>
    <dgm:cxn modelId="{EC275D9A-E502-47B7-A1AF-D954E7484E7A}" type="presParOf" srcId="{D527E2D7-A485-4F89-8B66-D3A02E87D178}" destId="{F7F544C3-680F-42E1-A468-BA166AABA7A4}" srcOrd="0" destOrd="0" presId="urn:microsoft.com/office/officeart/2005/8/layout/hierarchy3"/>
    <dgm:cxn modelId="{D8B8C873-A74A-4815-B1E8-4863DB8161A6}" type="presParOf" srcId="{D527E2D7-A485-4F89-8B66-D3A02E87D178}" destId="{4C6B651C-B912-405D-B0B9-CAD0E3E38EF8}" srcOrd="1" destOrd="0" presId="urn:microsoft.com/office/officeart/2005/8/layout/hierarchy3"/>
    <dgm:cxn modelId="{54F01360-235C-4F20-B391-79BF4947E42E}" type="presParOf" srcId="{D527E2D7-A485-4F89-8B66-D3A02E87D178}" destId="{89D52CE7-AF59-4350-A55B-9E9155F377FD}" srcOrd="2" destOrd="0" presId="urn:microsoft.com/office/officeart/2005/8/layout/hierarchy3"/>
    <dgm:cxn modelId="{50AD3DCB-4E47-4703-8102-AE8FEE1EFDEE}" type="presParOf" srcId="{D527E2D7-A485-4F89-8B66-D3A02E87D178}" destId="{43E43529-D13D-4E44-B8F5-007D54E6944A}" srcOrd="3" destOrd="0" presId="urn:microsoft.com/office/officeart/2005/8/layout/hierarchy3"/>
    <dgm:cxn modelId="{0D55F5DC-622E-432B-B4EB-D25811631655}" type="presParOf" srcId="{D527E2D7-A485-4F89-8B66-D3A02E87D178}" destId="{ED2A9B74-20E0-4598-84C1-B91AB3E4AB55}" srcOrd="4" destOrd="0" presId="urn:microsoft.com/office/officeart/2005/8/layout/hierarchy3"/>
    <dgm:cxn modelId="{531B5E84-4C07-4492-B676-3BDE98CB1D4D}" type="presParOf" srcId="{D527E2D7-A485-4F89-8B66-D3A02E87D178}" destId="{D5B95BA1-E13A-4E94-B6FF-F2167E38D89C}" srcOrd="5" destOrd="0" presId="urn:microsoft.com/office/officeart/2005/8/layout/hierarchy3"/>
    <dgm:cxn modelId="{A625C291-235D-4287-8D2F-A91C53E823BE}" type="presParOf" srcId="{D527E2D7-A485-4F89-8B66-D3A02E87D178}" destId="{16F44826-D7FF-4C20-BDB6-B83CB7AC758D}" srcOrd="6" destOrd="0" presId="urn:microsoft.com/office/officeart/2005/8/layout/hierarchy3"/>
    <dgm:cxn modelId="{A04F1850-0605-4B10-A94F-27A87C1060C3}" type="presParOf" srcId="{D527E2D7-A485-4F89-8B66-D3A02E87D178}" destId="{0E9364A1-B52E-462A-8D95-9D861CA1C878}" srcOrd="7" destOrd="0" presId="urn:microsoft.com/office/officeart/2005/8/layout/hierarchy3"/>
    <dgm:cxn modelId="{6B5AA49C-4F96-4730-B621-20AD093C471F}" type="presParOf" srcId="{D527E2D7-A485-4F89-8B66-D3A02E87D178}" destId="{CB6108F4-D61A-4233-9D8B-43003ACA3CC8}" srcOrd="8" destOrd="0" presId="urn:microsoft.com/office/officeart/2005/8/layout/hierarchy3"/>
    <dgm:cxn modelId="{5C32D6AF-5FA5-4004-92BF-FF9D52E05C33}" type="presParOf" srcId="{D527E2D7-A485-4F89-8B66-D3A02E87D178}" destId="{9196153D-C3CC-4D1D-9916-A4BE8F2032C8}" srcOrd="9" destOrd="0" presId="urn:microsoft.com/office/officeart/2005/8/layout/hierarchy3"/>
    <dgm:cxn modelId="{F25133BE-2F80-4FF4-9A01-AFA02DBD518B}" type="presParOf" srcId="{D527E2D7-A485-4F89-8B66-D3A02E87D178}" destId="{BE7F28B7-89FF-46FC-B6AD-0ADD8CAD0DCB}" srcOrd="10" destOrd="0" presId="urn:microsoft.com/office/officeart/2005/8/layout/hierarchy3"/>
    <dgm:cxn modelId="{DCDBE649-2593-493F-8FD4-0A013F39D30A}" type="presParOf" srcId="{D527E2D7-A485-4F89-8B66-D3A02E87D178}" destId="{EE90EE35-7CA4-4D76-964A-697E821FE02B}"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DACAE9-E752-4F6B-8B80-D4F02B20867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D2FF0AA6-7AFF-4762-AA44-D168FBE534C9}">
      <dgm:prSet phldrT="[Text]"/>
      <dgm:spPr/>
      <dgm:t>
        <a:bodyPr/>
        <a:lstStyle/>
        <a:p>
          <a:r>
            <a:rPr lang="it-IT"/>
            <a:t>Consensus so far:</a:t>
          </a:r>
          <a:endParaRPr lang="en-GB"/>
        </a:p>
      </dgm:t>
    </dgm:pt>
    <dgm:pt modelId="{A75F2F18-F33B-464F-9390-1BD6E0592193}" type="parTrans" cxnId="{216F09FF-E056-48A2-82E8-BF2CB37F8CE2}">
      <dgm:prSet/>
      <dgm:spPr/>
      <dgm:t>
        <a:bodyPr/>
        <a:lstStyle/>
        <a:p>
          <a:endParaRPr lang="en-GB"/>
        </a:p>
      </dgm:t>
    </dgm:pt>
    <dgm:pt modelId="{4D195307-C25A-4247-8C22-701AB6FAB470}" type="sibTrans" cxnId="{216F09FF-E056-48A2-82E8-BF2CB37F8CE2}">
      <dgm:prSet/>
      <dgm:spPr/>
      <dgm:t>
        <a:bodyPr/>
        <a:lstStyle/>
        <a:p>
          <a:endParaRPr lang="en-GB"/>
        </a:p>
      </dgm:t>
    </dgm:pt>
    <dgm:pt modelId="{A03C52EB-3FF6-49DC-924A-78C6BE92F76A}">
      <dgm:prSet phldrT="[Text]"/>
      <dgm:spPr/>
      <dgm:t>
        <a:bodyPr/>
        <a:lstStyle/>
        <a:p>
          <a:pPr algn="l"/>
          <a:r>
            <a:rPr lang="it-IT"/>
            <a:t>Electrochemical </a:t>
          </a:r>
          <a:r>
            <a:rPr lang="it-IT" err="1"/>
            <a:t>Anodic</a:t>
          </a:r>
          <a:r>
            <a:rPr lang="it-IT"/>
            <a:t> </a:t>
          </a:r>
          <a:r>
            <a:rPr lang="it-IT" err="1"/>
            <a:t>Material</a:t>
          </a:r>
          <a:r>
            <a:rPr lang="it-IT"/>
            <a:t> </a:t>
          </a:r>
          <a:r>
            <a:rPr lang="it-IT" err="1"/>
            <a:t>Removal</a:t>
          </a:r>
          <a:r>
            <a:rPr lang="it-IT"/>
            <a:t> </a:t>
          </a:r>
          <a:r>
            <a:rPr lang="it-IT" err="1"/>
            <a:t>Process</a:t>
          </a:r>
          <a:endParaRPr lang="en-GB"/>
        </a:p>
      </dgm:t>
    </dgm:pt>
    <dgm:pt modelId="{97FF5F1D-5E88-407F-84AF-83B8016FE381}" type="parTrans" cxnId="{3875CA45-C025-4E6A-9D18-6DE0317A7475}">
      <dgm:prSet/>
      <dgm:spPr/>
      <dgm:t>
        <a:bodyPr/>
        <a:lstStyle/>
        <a:p>
          <a:endParaRPr lang="en-GB"/>
        </a:p>
      </dgm:t>
    </dgm:pt>
    <dgm:pt modelId="{3E49B59F-6A2B-495E-8168-D24F7954FA52}" type="sibTrans" cxnId="{3875CA45-C025-4E6A-9D18-6DE0317A7475}">
      <dgm:prSet/>
      <dgm:spPr/>
      <dgm:t>
        <a:bodyPr/>
        <a:lstStyle/>
        <a:p>
          <a:endParaRPr lang="en-GB"/>
        </a:p>
      </dgm:t>
    </dgm:pt>
    <dgm:pt modelId="{8109E99A-8770-44E9-AF58-5D67B70354E2}">
      <dgm:prSet phldrT="[Text]"/>
      <dgm:spPr/>
      <dgm:t>
        <a:bodyPr/>
        <a:lstStyle/>
        <a:p>
          <a:pPr algn="l">
            <a:buNone/>
          </a:pPr>
          <a:r>
            <a:rPr lang="en-GB" b="0"/>
            <a:t>Operates at higher voltages than traditional EP</a:t>
          </a:r>
        </a:p>
      </dgm:t>
    </dgm:pt>
    <dgm:pt modelId="{A28DC267-20CA-4803-9405-7B429351CB89}" type="parTrans" cxnId="{C31E1C59-EC48-4333-BA58-6610A5804191}">
      <dgm:prSet/>
      <dgm:spPr/>
      <dgm:t>
        <a:bodyPr/>
        <a:lstStyle/>
        <a:p>
          <a:endParaRPr lang="en-GB"/>
        </a:p>
      </dgm:t>
    </dgm:pt>
    <dgm:pt modelId="{10F1C723-CD5D-42E7-B6A9-80D6FD22E919}" type="sibTrans" cxnId="{C31E1C59-EC48-4333-BA58-6610A5804191}">
      <dgm:prSet/>
      <dgm:spPr/>
      <dgm:t>
        <a:bodyPr/>
        <a:lstStyle/>
        <a:p>
          <a:endParaRPr lang="en-GB"/>
        </a:p>
      </dgm:t>
    </dgm:pt>
    <dgm:pt modelId="{C434AA4D-E759-4F19-833B-E3782F4AC3A5}">
      <dgm:prSet phldrT="[Text]"/>
      <dgm:spPr/>
      <dgm:t>
        <a:bodyPr/>
        <a:lstStyle/>
        <a:p>
          <a:pPr algn="l">
            <a:buNone/>
          </a:pPr>
          <a:r>
            <a:rPr lang="it-IT" b="0" err="1"/>
            <a:t>Involves</a:t>
          </a:r>
          <a:r>
            <a:rPr lang="it-IT" b="0"/>
            <a:t> </a:t>
          </a:r>
          <a:r>
            <a:rPr lang="it-IT" b="0" err="1"/>
            <a:t>localized</a:t>
          </a:r>
          <a:r>
            <a:rPr lang="it-IT" b="0"/>
            <a:t> </a:t>
          </a:r>
          <a:r>
            <a:rPr lang="it-IT" b="0" err="1"/>
            <a:t>discharge</a:t>
          </a:r>
          <a:r>
            <a:rPr lang="it-IT" b="0"/>
            <a:t> activity (Plasma/</a:t>
          </a:r>
          <a:r>
            <a:rPr lang="it-IT" b="0" err="1"/>
            <a:t>Microarcs</a:t>
          </a:r>
          <a:r>
            <a:rPr lang="it-IT" b="0"/>
            <a:t>)</a:t>
          </a:r>
          <a:endParaRPr lang="en-GB" b="0"/>
        </a:p>
      </dgm:t>
    </dgm:pt>
    <dgm:pt modelId="{5901FE91-4F30-44F4-9A2D-4D60D9C8BA99}" type="parTrans" cxnId="{BB3DC46E-18FE-4071-BE81-A4488FCB9389}">
      <dgm:prSet/>
      <dgm:spPr/>
      <dgm:t>
        <a:bodyPr/>
        <a:lstStyle/>
        <a:p>
          <a:endParaRPr lang="en-GB"/>
        </a:p>
      </dgm:t>
    </dgm:pt>
    <dgm:pt modelId="{72624583-C69D-4134-A269-194C209EB777}" type="sibTrans" cxnId="{BB3DC46E-18FE-4071-BE81-A4488FCB9389}">
      <dgm:prSet/>
      <dgm:spPr/>
      <dgm:t>
        <a:bodyPr/>
        <a:lstStyle/>
        <a:p>
          <a:endParaRPr lang="en-GB"/>
        </a:p>
      </dgm:t>
    </dgm:pt>
    <dgm:pt modelId="{A9DE628C-F967-4922-B5A9-BDB8310FF3B2}">
      <dgm:prSet phldrT="[Text]"/>
      <dgm:spPr/>
      <dgm:t>
        <a:bodyPr/>
        <a:lstStyle/>
        <a:p>
          <a:pPr algn="l">
            <a:buNone/>
          </a:pPr>
          <a:r>
            <a:rPr lang="it-IT" b="0" err="1"/>
            <a:t>Causes</a:t>
          </a:r>
          <a:r>
            <a:rPr lang="it-IT" b="0"/>
            <a:t> </a:t>
          </a:r>
          <a:r>
            <a:rPr lang="it-IT" b="0" err="1"/>
            <a:t>selective</a:t>
          </a:r>
          <a:r>
            <a:rPr lang="it-IT" b="0"/>
            <a:t> </a:t>
          </a:r>
          <a:r>
            <a:rPr lang="it-IT" b="0" err="1"/>
            <a:t>Material</a:t>
          </a:r>
          <a:r>
            <a:rPr lang="it-IT" b="0"/>
            <a:t> </a:t>
          </a:r>
          <a:r>
            <a:rPr lang="it-IT" b="0" err="1"/>
            <a:t>Removal</a:t>
          </a:r>
          <a:r>
            <a:rPr lang="it-IT" b="0"/>
            <a:t>, </a:t>
          </a:r>
          <a:r>
            <a:rPr lang="it-IT" b="0" err="1"/>
            <a:t>especially</a:t>
          </a:r>
          <a:r>
            <a:rPr lang="it-IT" b="0"/>
            <a:t> </a:t>
          </a:r>
          <a:r>
            <a:rPr lang="it-IT" b="0" err="1"/>
            <a:t>at</a:t>
          </a:r>
          <a:r>
            <a:rPr lang="it-IT" b="0"/>
            <a:t> high </a:t>
          </a:r>
          <a:r>
            <a:rPr lang="it-IT" b="0" err="1"/>
            <a:t>peaks</a:t>
          </a:r>
          <a:endParaRPr lang="en-GB" b="0"/>
        </a:p>
      </dgm:t>
    </dgm:pt>
    <dgm:pt modelId="{CE76D870-07BB-4A51-A602-550F04EA5403}" type="parTrans" cxnId="{F015CBB6-AD22-4E66-9F18-C4C9EA65505D}">
      <dgm:prSet/>
      <dgm:spPr/>
      <dgm:t>
        <a:bodyPr/>
        <a:lstStyle/>
        <a:p>
          <a:endParaRPr lang="en-GB"/>
        </a:p>
      </dgm:t>
    </dgm:pt>
    <dgm:pt modelId="{DAA80734-3E5B-458F-B56A-C673BA77340D}" type="sibTrans" cxnId="{F015CBB6-AD22-4E66-9F18-C4C9EA65505D}">
      <dgm:prSet/>
      <dgm:spPr/>
      <dgm:t>
        <a:bodyPr/>
        <a:lstStyle/>
        <a:p>
          <a:endParaRPr lang="en-GB"/>
        </a:p>
      </dgm:t>
    </dgm:pt>
    <dgm:pt modelId="{5D9EC62A-458F-4929-8994-64908F2D5D56}">
      <dgm:prSet phldrT="[Text]"/>
      <dgm:spPr/>
      <dgm:t>
        <a:bodyPr/>
        <a:lstStyle/>
        <a:p>
          <a:pPr algn="l">
            <a:buNone/>
          </a:pPr>
          <a:r>
            <a:rPr lang="it-IT" b="0" err="1"/>
            <a:t>Uses</a:t>
          </a:r>
          <a:r>
            <a:rPr lang="it-IT" b="0"/>
            <a:t> eco-friendly, non-</a:t>
          </a:r>
          <a:r>
            <a:rPr lang="it-IT" b="0" err="1"/>
            <a:t>toxic</a:t>
          </a:r>
          <a:r>
            <a:rPr lang="it-IT" b="0"/>
            <a:t> </a:t>
          </a:r>
          <a:r>
            <a:rPr lang="it-IT" b="0" err="1"/>
            <a:t>salt-based</a:t>
          </a:r>
          <a:r>
            <a:rPr lang="it-IT" b="0"/>
            <a:t> </a:t>
          </a:r>
          <a:r>
            <a:rPr lang="it-IT" b="0" err="1"/>
            <a:t>electrolytes</a:t>
          </a:r>
          <a:endParaRPr lang="en-GB" b="0"/>
        </a:p>
      </dgm:t>
    </dgm:pt>
    <dgm:pt modelId="{5C8ED4A7-74F1-4DC8-977D-42C05F7A0BEE}" type="parTrans" cxnId="{351709D1-3D10-4773-9AD3-C16E9184F9F1}">
      <dgm:prSet/>
      <dgm:spPr/>
      <dgm:t>
        <a:bodyPr/>
        <a:lstStyle/>
        <a:p>
          <a:endParaRPr lang="en-GB"/>
        </a:p>
      </dgm:t>
    </dgm:pt>
    <dgm:pt modelId="{56EB14FF-91B9-4359-9915-613BAF2EC7B5}" type="sibTrans" cxnId="{351709D1-3D10-4773-9AD3-C16E9184F9F1}">
      <dgm:prSet/>
      <dgm:spPr/>
      <dgm:t>
        <a:bodyPr/>
        <a:lstStyle/>
        <a:p>
          <a:endParaRPr lang="en-GB"/>
        </a:p>
      </dgm:t>
    </dgm:pt>
    <dgm:pt modelId="{AA807B37-4632-42CB-B355-125AE9DD8CD5}">
      <dgm:prSet phldrT="[Text]"/>
      <dgm:spPr/>
      <dgm:t>
        <a:bodyPr/>
        <a:lstStyle/>
        <a:p>
          <a:pPr algn="l">
            <a:buNone/>
          </a:pPr>
          <a:r>
            <a:rPr lang="it-IT" b="0"/>
            <a:t>Results in surface </a:t>
          </a:r>
          <a:r>
            <a:rPr lang="it-IT" b="0" err="1"/>
            <a:t>deburring</a:t>
          </a:r>
          <a:r>
            <a:rPr lang="it-IT" b="0"/>
            <a:t>, </a:t>
          </a:r>
          <a:r>
            <a:rPr lang="it-IT" b="0" err="1"/>
            <a:t>smoothing</a:t>
          </a:r>
          <a:r>
            <a:rPr lang="it-IT" b="0"/>
            <a:t>, and gloss </a:t>
          </a:r>
          <a:r>
            <a:rPr lang="it-IT" b="0" err="1"/>
            <a:t>enhancement</a:t>
          </a:r>
          <a:r>
            <a:rPr lang="it-IT" b="0"/>
            <a:t> of </a:t>
          </a:r>
          <a:r>
            <a:rPr lang="it-IT" b="0" err="1"/>
            <a:t>metallic</a:t>
          </a:r>
          <a:r>
            <a:rPr lang="it-IT" b="0"/>
            <a:t> parts </a:t>
          </a:r>
          <a:endParaRPr lang="en-GB" b="0"/>
        </a:p>
      </dgm:t>
    </dgm:pt>
    <dgm:pt modelId="{FAD1DFA8-C606-4FFA-A85D-EC0D771FF7B7}" type="parTrans" cxnId="{5F168364-89B1-4F0C-9273-CE24F8E78A4B}">
      <dgm:prSet/>
      <dgm:spPr/>
      <dgm:t>
        <a:bodyPr/>
        <a:lstStyle/>
        <a:p>
          <a:endParaRPr lang="en-GB"/>
        </a:p>
      </dgm:t>
    </dgm:pt>
    <dgm:pt modelId="{34FEF08D-1FFB-43C8-967A-20EE2F7C1CD1}" type="sibTrans" cxnId="{5F168364-89B1-4F0C-9273-CE24F8E78A4B}">
      <dgm:prSet/>
      <dgm:spPr/>
      <dgm:t>
        <a:bodyPr/>
        <a:lstStyle/>
        <a:p>
          <a:endParaRPr lang="en-GB"/>
        </a:p>
      </dgm:t>
    </dgm:pt>
    <dgm:pt modelId="{4CE6211E-CB2A-4F71-BECD-61352C31EB7C}" type="pres">
      <dgm:prSet presAssocID="{6ADACAE9-E752-4F6B-8B80-D4F02B20867E}" presName="diagram" presStyleCnt="0">
        <dgm:presLayoutVars>
          <dgm:chPref val="1"/>
          <dgm:dir/>
          <dgm:animOne val="branch"/>
          <dgm:animLvl val="lvl"/>
          <dgm:resizeHandles/>
        </dgm:presLayoutVars>
      </dgm:prSet>
      <dgm:spPr/>
    </dgm:pt>
    <dgm:pt modelId="{278EA31E-707D-4AB8-A890-C1522B03DC25}" type="pres">
      <dgm:prSet presAssocID="{D2FF0AA6-7AFF-4762-AA44-D168FBE534C9}" presName="root" presStyleCnt="0"/>
      <dgm:spPr/>
    </dgm:pt>
    <dgm:pt modelId="{E1BCA24A-A716-4272-A6BB-BC2F3B2917F5}" type="pres">
      <dgm:prSet presAssocID="{D2FF0AA6-7AFF-4762-AA44-D168FBE534C9}" presName="rootComposite" presStyleCnt="0"/>
      <dgm:spPr/>
    </dgm:pt>
    <dgm:pt modelId="{D101ADE2-8571-474E-91C2-E3CB180E9447}" type="pres">
      <dgm:prSet presAssocID="{D2FF0AA6-7AFF-4762-AA44-D168FBE534C9}" presName="rootText" presStyleLbl="node1" presStyleIdx="0" presStyleCnt="1" custScaleX="195049"/>
      <dgm:spPr/>
    </dgm:pt>
    <dgm:pt modelId="{F0C4DAB1-8109-4E0F-86BB-FED8D03FA46A}" type="pres">
      <dgm:prSet presAssocID="{D2FF0AA6-7AFF-4762-AA44-D168FBE534C9}" presName="rootConnector" presStyleLbl="node1" presStyleIdx="0" presStyleCnt="1"/>
      <dgm:spPr/>
    </dgm:pt>
    <dgm:pt modelId="{D527E2D7-A485-4F89-8B66-D3A02E87D178}" type="pres">
      <dgm:prSet presAssocID="{D2FF0AA6-7AFF-4762-AA44-D168FBE534C9}" presName="childShape" presStyleCnt="0"/>
      <dgm:spPr/>
    </dgm:pt>
    <dgm:pt modelId="{F7F544C3-680F-42E1-A468-BA166AABA7A4}" type="pres">
      <dgm:prSet presAssocID="{97FF5F1D-5E88-407F-84AF-83B8016FE381}" presName="Name13" presStyleLbl="parChTrans1D2" presStyleIdx="0" presStyleCnt="6"/>
      <dgm:spPr/>
    </dgm:pt>
    <dgm:pt modelId="{4C6B651C-B912-405D-B0B9-CAD0E3E38EF8}" type="pres">
      <dgm:prSet presAssocID="{A03C52EB-3FF6-49DC-924A-78C6BE92F76A}" presName="childText" presStyleLbl="bgAcc1" presStyleIdx="0" presStyleCnt="6" custScaleX="714853">
        <dgm:presLayoutVars>
          <dgm:bulletEnabled val="1"/>
        </dgm:presLayoutVars>
      </dgm:prSet>
      <dgm:spPr/>
    </dgm:pt>
    <dgm:pt modelId="{89D52CE7-AF59-4350-A55B-9E9155F377FD}" type="pres">
      <dgm:prSet presAssocID="{A28DC267-20CA-4803-9405-7B429351CB89}" presName="Name13" presStyleLbl="parChTrans1D2" presStyleIdx="1" presStyleCnt="6"/>
      <dgm:spPr/>
    </dgm:pt>
    <dgm:pt modelId="{43E43529-D13D-4E44-B8F5-007D54E6944A}" type="pres">
      <dgm:prSet presAssocID="{8109E99A-8770-44E9-AF58-5D67B70354E2}" presName="childText" presStyleLbl="bgAcc1" presStyleIdx="1" presStyleCnt="6" custScaleX="714172">
        <dgm:presLayoutVars>
          <dgm:bulletEnabled val="1"/>
        </dgm:presLayoutVars>
      </dgm:prSet>
      <dgm:spPr/>
    </dgm:pt>
    <dgm:pt modelId="{ED2A9B74-20E0-4598-84C1-B91AB3E4AB55}" type="pres">
      <dgm:prSet presAssocID="{5901FE91-4F30-44F4-9A2D-4D60D9C8BA99}" presName="Name13" presStyleLbl="parChTrans1D2" presStyleIdx="2" presStyleCnt="6"/>
      <dgm:spPr/>
    </dgm:pt>
    <dgm:pt modelId="{D5B95BA1-E13A-4E94-B6FF-F2167E38D89C}" type="pres">
      <dgm:prSet presAssocID="{C434AA4D-E759-4F19-833B-E3782F4AC3A5}" presName="childText" presStyleLbl="bgAcc1" presStyleIdx="2" presStyleCnt="6" custScaleX="706073" custScaleY="92522">
        <dgm:presLayoutVars>
          <dgm:bulletEnabled val="1"/>
        </dgm:presLayoutVars>
      </dgm:prSet>
      <dgm:spPr/>
    </dgm:pt>
    <dgm:pt modelId="{16F44826-D7FF-4C20-BDB6-B83CB7AC758D}" type="pres">
      <dgm:prSet presAssocID="{CE76D870-07BB-4A51-A602-550F04EA5403}" presName="Name13" presStyleLbl="parChTrans1D2" presStyleIdx="3" presStyleCnt="6"/>
      <dgm:spPr/>
    </dgm:pt>
    <dgm:pt modelId="{0E9364A1-B52E-462A-8D95-9D861CA1C878}" type="pres">
      <dgm:prSet presAssocID="{A9DE628C-F967-4922-B5A9-BDB8310FF3B2}" presName="childText" presStyleLbl="bgAcc1" presStyleIdx="3" presStyleCnt="6" custScaleX="711134">
        <dgm:presLayoutVars>
          <dgm:bulletEnabled val="1"/>
        </dgm:presLayoutVars>
      </dgm:prSet>
      <dgm:spPr/>
    </dgm:pt>
    <dgm:pt modelId="{CB6108F4-D61A-4233-9D8B-43003ACA3CC8}" type="pres">
      <dgm:prSet presAssocID="{5C8ED4A7-74F1-4DC8-977D-42C05F7A0BEE}" presName="Name13" presStyleLbl="parChTrans1D2" presStyleIdx="4" presStyleCnt="6"/>
      <dgm:spPr/>
    </dgm:pt>
    <dgm:pt modelId="{9196153D-C3CC-4D1D-9916-A4BE8F2032C8}" type="pres">
      <dgm:prSet presAssocID="{5D9EC62A-458F-4929-8994-64908F2D5D56}" presName="childText" presStyleLbl="bgAcc1" presStyleIdx="4" presStyleCnt="6" custScaleX="708861">
        <dgm:presLayoutVars>
          <dgm:bulletEnabled val="1"/>
        </dgm:presLayoutVars>
      </dgm:prSet>
      <dgm:spPr/>
    </dgm:pt>
    <dgm:pt modelId="{BE7F28B7-89FF-46FC-B6AD-0ADD8CAD0DCB}" type="pres">
      <dgm:prSet presAssocID="{FAD1DFA8-C606-4FFA-A85D-EC0D771FF7B7}" presName="Name13" presStyleLbl="parChTrans1D2" presStyleIdx="5" presStyleCnt="6"/>
      <dgm:spPr/>
    </dgm:pt>
    <dgm:pt modelId="{EE90EE35-7CA4-4D76-964A-697E821FE02B}" type="pres">
      <dgm:prSet presAssocID="{AA807B37-4632-42CB-B355-125AE9DD8CD5}" presName="childText" presStyleLbl="bgAcc1" presStyleIdx="5" presStyleCnt="6" custScaleX="715084">
        <dgm:presLayoutVars>
          <dgm:bulletEnabled val="1"/>
        </dgm:presLayoutVars>
      </dgm:prSet>
      <dgm:spPr/>
    </dgm:pt>
  </dgm:ptLst>
  <dgm:cxnLst>
    <dgm:cxn modelId="{F876F714-A98D-4FC0-B429-A90CCDD14816}" type="presOf" srcId="{AA807B37-4632-42CB-B355-125AE9DD8CD5}" destId="{EE90EE35-7CA4-4D76-964A-697E821FE02B}" srcOrd="0" destOrd="0" presId="urn:microsoft.com/office/officeart/2005/8/layout/hierarchy3"/>
    <dgm:cxn modelId="{45463A1E-AC99-47CF-9D7A-2D9EFE8E3439}" type="presOf" srcId="{D2FF0AA6-7AFF-4762-AA44-D168FBE534C9}" destId="{D101ADE2-8571-474E-91C2-E3CB180E9447}" srcOrd="0" destOrd="0" presId="urn:microsoft.com/office/officeart/2005/8/layout/hierarchy3"/>
    <dgm:cxn modelId="{6056901F-A57A-48B6-A7AD-E93F638C3019}" type="presOf" srcId="{C434AA4D-E759-4F19-833B-E3782F4AC3A5}" destId="{D5B95BA1-E13A-4E94-B6FF-F2167E38D89C}" srcOrd="0" destOrd="0" presId="urn:microsoft.com/office/officeart/2005/8/layout/hierarchy3"/>
    <dgm:cxn modelId="{302EAB36-475B-4F8C-8E37-456397C96C70}" type="presOf" srcId="{97FF5F1D-5E88-407F-84AF-83B8016FE381}" destId="{F7F544C3-680F-42E1-A468-BA166AABA7A4}" srcOrd="0" destOrd="0" presId="urn:microsoft.com/office/officeart/2005/8/layout/hierarchy3"/>
    <dgm:cxn modelId="{5F168364-89B1-4F0C-9273-CE24F8E78A4B}" srcId="{D2FF0AA6-7AFF-4762-AA44-D168FBE534C9}" destId="{AA807B37-4632-42CB-B355-125AE9DD8CD5}" srcOrd="5" destOrd="0" parTransId="{FAD1DFA8-C606-4FFA-A85D-EC0D771FF7B7}" sibTransId="{34FEF08D-1FFB-43C8-967A-20EE2F7C1CD1}"/>
    <dgm:cxn modelId="{3875CA45-C025-4E6A-9D18-6DE0317A7475}" srcId="{D2FF0AA6-7AFF-4762-AA44-D168FBE534C9}" destId="{A03C52EB-3FF6-49DC-924A-78C6BE92F76A}" srcOrd="0" destOrd="0" parTransId="{97FF5F1D-5E88-407F-84AF-83B8016FE381}" sibTransId="{3E49B59F-6A2B-495E-8168-D24F7954FA52}"/>
    <dgm:cxn modelId="{BB3DC46E-18FE-4071-BE81-A4488FCB9389}" srcId="{D2FF0AA6-7AFF-4762-AA44-D168FBE534C9}" destId="{C434AA4D-E759-4F19-833B-E3782F4AC3A5}" srcOrd="2" destOrd="0" parTransId="{5901FE91-4F30-44F4-9A2D-4D60D9C8BA99}" sibTransId="{72624583-C69D-4134-A269-194C209EB777}"/>
    <dgm:cxn modelId="{D5551D57-7D29-4049-91E6-C9A83271FD66}" type="presOf" srcId="{6ADACAE9-E752-4F6B-8B80-D4F02B20867E}" destId="{4CE6211E-CB2A-4F71-BECD-61352C31EB7C}" srcOrd="0" destOrd="0" presId="urn:microsoft.com/office/officeart/2005/8/layout/hierarchy3"/>
    <dgm:cxn modelId="{C31E1C59-EC48-4333-BA58-6610A5804191}" srcId="{D2FF0AA6-7AFF-4762-AA44-D168FBE534C9}" destId="{8109E99A-8770-44E9-AF58-5D67B70354E2}" srcOrd="1" destOrd="0" parTransId="{A28DC267-20CA-4803-9405-7B429351CB89}" sibTransId="{10F1C723-CD5D-42E7-B6A9-80D6FD22E919}"/>
    <dgm:cxn modelId="{ECF5477C-2A5A-4376-B79E-AC22B79F0C53}" type="presOf" srcId="{5C8ED4A7-74F1-4DC8-977D-42C05F7A0BEE}" destId="{CB6108F4-D61A-4233-9D8B-43003ACA3CC8}" srcOrd="0" destOrd="0" presId="urn:microsoft.com/office/officeart/2005/8/layout/hierarchy3"/>
    <dgm:cxn modelId="{025DEB86-9B7B-4C02-ADA8-B75D9B9082F3}" type="presOf" srcId="{CE76D870-07BB-4A51-A602-550F04EA5403}" destId="{16F44826-D7FF-4C20-BDB6-B83CB7AC758D}" srcOrd="0" destOrd="0" presId="urn:microsoft.com/office/officeart/2005/8/layout/hierarchy3"/>
    <dgm:cxn modelId="{7636AEA0-528E-4C76-A605-8BF15F304A09}" type="presOf" srcId="{5901FE91-4F30-44F4-9A2D-4D60D9C8BA99}" destId="{ED2A9B74-20E0-4598-84C1-B91AB3E4AB55}" srcOrd="0" destOrd="0" presId="urn:microsoft.com/office/officeart/2005/8/layout/hierarchy3"/>
    <dgm:cxn modelId="{00F88DAB-60D8-4C71-8570-5FC83ECD5097}" type="presOf" srcId="{A28DC267-20CA-4803-9405-7B429351CB89}" destId="{89D52CE7-AF59-4350-A55B-9E9155F377FD}" srcOrd="0" destOrd="0" presId="urn:microsoft.com/office/officeart/2005/8/layout/hierarchy3"/>
    <dgm:cxn modelId="{F015CBB6-AD22-4E66-9F18-C4C9EA65505D}" srcId="{D2FF0AA6-7AFF-4762-AA44-D168FBE534C9}" destId="{A9DE628C-F967-4922-B5A9-BDB8310FF3B2}" srcOrd="3" destOrd="0" parTransId="{CE76D870-07BB-4A51-A602-550F04EA5403}" sibTransId="{DAA80734-3E5B-458F-B56A-C673BA77340D}"/>
    <dgm:cxn modelId="{F51FDAB6-7820-42D6-898B-0C69D6B14C5D}" type="presOf" srcId="{8109E99A-8770-44E9-AF58-5D67B70354E2}" destId="{43E43529-D13D-4E44-B8F5-007D54E6944A}" srcOrd="0" destOrd="0" presId="urn:microsoft.com/office/officeart/2005/8/layout/hierarchy3"/>
    <dgm:cxn modelId="{F74F26CF-2CAC-42AC-8EF5-2B5D532402D1}" type="presOf" srcId="{D2FF0AA6-7AFF-4762-AA44-D168FBE534C9}" destId="{F0C4DAB1-8109-4E0F-86BB-FED8D03FA46A}" srcOrd="1" destOrd="0" presId="urn:microsoft.com/office/officeart/2005/8/layout/hierarchy3"/>
    <dgm:cxn modelId="{BF4176CF-63EF-495F-BE2B-05674B8B893F}" type="presOf" srcId="{FAD1DFA8-C606-4FFA-A85D-EC0D771FF7B7}" destId="{BE7F28B7-89FF-46FC-B6AD-0ADD8CAD0DCB}" srcOrd="0" destOrd="0" presId="urn:microsoft.com/office/officeart/2005/8/layout/hierarchy3"/>
    <dgm:cxn modelId="{351709D1-3D10-4773-9AD3-C16E9184F9F1}" srcId="{D2FF0AA6-7AFF-4762-AA44-D168FBE534C9}" destId="{5D9EC62A-458F-4929-8994-64908F2D5D56}" srcOrd="4" destOrd="0" parTransId="{5C8ED4A7-74F1-4DC8-977D-42C05F7A0BEE}" sibTransId="{56EB14FF-91B9-4359-9915-613BAF2EC7B5}"/>
    <dgm:cxn modelId="{37DD06D2-3980-4094-A71D-C427C02BD06A}" type="presOf" srcId="{A03C52EB-3FF6-49DC-924A-78C6BE92F76A}" destId="{4C6B651C-B912-405D-B0B9-CAD0E3E38EF8}" srcOrd="0" destOrd="0" presId="urn:microsoft.com/office/officeart/2005/8/layout/hierarchy3"/>
    <dgm:cxn modelId="{5CE628F6-E297-4A27-9FFF-23847703B8E1}" type="presOf" srcId="{A9DE628C-F967-4922-B5A9-BDB8310FF3B2}" destId="{0E9364A1-B52E-462A-8D95-9D861CA1C878}" srcOrd="0" destOrd="0" presId="urn:microsoft.com/office/officeart/2005/8/layout/hierarchy3"/>
    <dgm:cxn modelId="{C8A174FE-A387-48FD-8014-BB54CBDA872B}" type="presOf" srcId="{5D9EC62A-458F-4929-8994-64908F2D5D56}" destId="{9196153D-C3CC-4D1D-9916-A4BE8F2032C8}" srcOrd="0" destOrd="0" presId="urn:microsoft.com/office/officeart/2005/8/layout/hierarchy3"/>
    <dgm:cxn modelId="{216F09FF-E056-48A2-82E8-BF2CB37F8CE2}" srcId="{6ADACAE9-E752-4F6B-8B80-D4F02B20867E}" destId="{D2FF0AA6-7AFF-4762-AA44-D168FBE534C9}" srcOrd="0" destOrd="0" parTransId="{A75F2F18-F33B-464F-9390-1BD6E0592193}" sibTransId="{4D195307-C25A-4247-8C22-701AB6FAB470}"/>
    <dgm:cxn modelId="{62EFB7C3-98D3-4BD9-8909-99D2FACE1A22}" type="presParOf" srcId="{4CE6211E-CB2A-4F71-BECD-61352C31EB7C}" destId="{278EA31E-707D-4AB8-A890-C1522B03DC25}" srcOrd="0" destOrd="0" presId="urn:microsoft.com/office/officeart/2005/8/layout/hierarchy3"/>
    <dgm:cxn modelId="{ADA728B6-6D01-4C0F-A33A-C6E4BD7C9794}" type="presParOf" srcId="{278EA31E-707D-4AB8-A890-C1522B03DC25}" destId="{E1BCA24A-A716-4272-A6BB-BC2F3B2917F5}" srcOrd="0" destOrd="0" presId="urn:microsoft.com/office/officeart/2005/8/layout/hierarchy3"/>
    <dgm:cxn modelId="{2E3F801D-CA66-40AF-B551-ADBFF4D0A356}" type="presParOf" srcId="{E1BCA24A-A716-4272-A6BB-BC2F3B2917F5}" destId="{D101ADE2-8571-474E-91C2-E3CB180E9447}" srcOrd="0" destOrd="0" presId="urn:microsoft.com/office/officeart/2005/8/layout/hierarchy3"/>
    <dgm:cxn modelId="{71BC0DB2-D694-4CDF-AFD8-77E5F7817373}" type="presParOf" srcId="{E1BCA24A-A716-4272-A6BB-BC2F3B2917F5}" destId="{F0C4DAB1-8109-4E0F-86BB-FED8D03FA46A}" srcOrd="1" destOrd="0" presId="urn:microsoft.com/office/officeart/2005/8/layout/hierarchy3"/>
    <dgm:cxn modelId="{D828FD28-7BAA-4074-9A8B-7390A16D210C}" type="presParOf" srcId="{278EA31E-707D-4AB8-A890-C1522B03DC25}" destId="{D527E2D7-A485-4F89-8B66-D3A02E87D178}" srcOrd="1" destOrd="0" presId="urn:microsoft.com/office/officeart/2005/8/layout/hierarchy3"/>
    <dgm:cxn modelId="{EC275D9A-E502-47B7-A1AF-D954E7484E7A}" type="presParOf" srcId="{D527E2D7-A485-4F89-8B66-D3A02E87D178}" destId="{F7F544C3-680F-42E1-A468-BA166AABA7A4}" srcOrd="0" destOrd="0" presId="urn:microsoft.com/office/officeart/2005/8/layout/hierarchy3"/>
    <dgm:cxn modelId="{D8B8C873-A74A-4815-B1E8-4863DB8161A6}" type="presParOf" srcId="{D527E2D7-A485-4F89-8B66-D3A02E87D178}" destId="{4C6B651C-B912-405D-B0B9-CAD0E3E38EF8}" srcOrd="1" destOrd="0" presId="urn:microsoft.com/office/officeart/2005/8/layout/hierarchy3"/>
    <dgm:cxn modelId="{54F01360-235C-4F20-B391-79BF4947E42E}" type="presParOf" srcId="{D527E2D7-A485-4F89-8B66-D3A02E87D178}" destId="{89D52CE7-AF59-4350-A55B-9E9155F377FD}" srcOrd="2" destOrd="0" presId="urn:microsoft.com/office/officeart/2005/8/layout/hierarchy3"/>
    <dgm:cxn modelId="{50AD3DCB-4E47-4703-8102-AE8FEE1EFDEE}" type="presParOf" srcId="{D527E2D7-A485-4F89-8B66-D3A02E87D178}" destId="{43E43529-D13D-4E44-B8F5-007D54E6944A}" srcOrd="3" destOrd="0" presId="urn:microsoft.com/office/officeart/2005/8/layout/hierarchy3"/>
    <dgm:cxn modelId="{0D55F5DC-622E-432B-B4EB-D25811631655}" type="presParOf" srcId="{D527E2D7-A485-4F89-8B66-D3A02E87D178}" destId="{ED2A9B74-20E0-4598-84C1-B91AB3E4AB55}" srcOrd="4" destOrd="0" presId="urn:microsoft.com/office/officeart/2005/8/layout/hierarchy3"/>
    <dgm:cxn modelId="{531B5E84-4C07-4492-B676-3BDE98CB1D4D}" type="presParOf" srcId="{D527E2D7-A485-4F89-8B66-D3A02E87D178}" destId="{D5B95BA1-E13A-4E94-B6FF-F2167E38D89C}" srcOrd="5" destOrd="0" presId="urn:microsoft.com/office/officeart/2005/8/layout/hierarchy3"/>
    <dgm:cxn modelId="{A625C291-235D-4287-8D2F-A91C53E823BE}" type="presParOf" srcId="{D527E2D7-A485-4F89-8B66-D3A02E87D178}" destId="{16F44826-D7FF-4C20-BDB6-B83CB7AC758D}" srcOrd="6" destOrd="0" presId="urn:microsoft.com/office/officeart/2005/8/layout/hierarchy3"/>
    <dgm:cxn modelId="{A04F1850-0605-4B10-A94F-27A87C1060C3}" type="presParOf" srcId="{D527E2D7-A485-4F89-8B66-D3A02E87D178}" destId="{0E9364A1-B52E-462A-8D95-9D861CA1C878}" srcOrd="7" destOrd="0" presId="urn:microsoft.com/office/officeart/2005/8/layout/hierarchy3"/>
    <dgm:cxn modelId="{6B5AA49C-4F96-4730-B621-20AD093C471F}" type="presParOf" srcId="{D527E2D7-A485-4F89-8B66-D3A02E87D178}" destId="{CB6108F4-D61A-4233-9D8B-43003ACA3CC8}" srcOrd="8" destOrd="0" presId="urn:microsoft.com/office/officeart/2005/8/layout/hierarchy3"/>
    <dgm:cxn modelId="{5C32D6AF-5FA5-4004-92BF-FF9D52E05C33}" type="presParOf" srcId="{D527E2D7-A485-4F89-8B66-D3A02E87D178}" destId="{9196153D-C3CC-4D1D-9916-A4BE8F2032C8}" srcOrd="9" destOrd="0" presId="urn:microsoft.com/office/officeart/2005/8/layout/hierarchy3"/>
    <dgm:cxn modelId="{F25133BE-2F80-4FF4-9A01-AFA02DBD518B}" type="presParOf" srcId="{D527E2D7-A485-4F89-8B66-D3A02E87D178}" destId="{BE7F28B7-89FF-46FC-B6AD-0ADD8CAD0DCB}" srcOrd="10" destOrd="0" presId="urn:microsoft.com/office/officeart/2005/8/layout/hierarchy3"/>
    <dgm:cxn modelId="{DCDBE649-2593-493F-8FD4-0A013F39D30A}" type="presParOf" srcId="{D527E2D7-A485-4F89-8B66-D3A02E87D178}" destId="{EE90EE35-7CA4-4D76-964A-697E821FE02B}"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DACAE9-E752-4F6B-8B80-D4F02B20867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D2FF0AA6-7AFF-4762-AA44-D168FBE534C9}">
      <dgm:prSet phldrT="[Text]"/>
      <dgm:spPr/>
      <dgm:t>
        <a:bodyPr/>
        <a:lstStyle/>
        <a:p>
          <a:r>
            <a:rPr lang="it-IT"/>
            <a:t>Consensus so far:</a:t>
          </a:r>
          <a:endParaRPr lang="en-GB"/>
        </a:p>
      </dgm:t>
    </dgm:pt>
    <dgm:pt modelId="{A75F2F18-F33B-464F-9390-1BD6E0592193}" type="parTrans" cxnId="{216F09FF-E056-48A2-82E8-BF2CB37F8CE2}">
      <dgm:prSet/>
      <dgm:spPr/>
      <dgm:t>
        <a:bodyPr/>
        <a:lstStyle/>
        <a:p>
          <a:endParaRPr lang="en-GB"/>
        </a:p>
      </dgm:t>
    </dgm:pt>
    <dgm:pt modelId="{4D195307-C25A-4247-8C22-701AB6FAB470}" type="sibTrans" cxnId="{216F09FF-E056-48A2-82E8-BF2CB37F8CE2}">
      <dgm:prSet/>
      <dgm:spPr/>
      <dgm:t>
        <a:bodyPr/>
        <a:lstStyle/>
        <a:p>
          <a:endParaRPr lang="en-GB"/>
        </a:p>
      </dgm:t>
    </dgm:pt>
    <dgm:pt modelId="{A03C52EB-3FF6-49DC-924A-78C6BE92F76A}">
      <dgm:prSet phldrT="[Text]"/>
      <dgm:spPr/>
      <dgm:t>
        <a:bodyPr/>
        <a:lstStyle/>
        <a:p>
          <a:pPr algn="l"/>
          <a:r>
            <a:rPr lang="it-IT"/>
            <a:t>Electrochemical </a:t>
          </a:r>
          <a:r>
            <a:rPr lang="it-IT" err="1"/>
            <a:t>Anodic</a:t>
          </a:r>
          <a:r>
            <a:rPr lang="it-IT"/>
            <a:t> </a:t>
          </a:r>
          <a:r>
            <a:rPr lang="it-IT" err="1"/>
            <a:t>Material</a:t>
          </a:r>
          <a:r>
            <a:rPr lang="it-IT"/>
            <a:t> </a:t>
          </a:r>
          <a:r>
            <a:rPr lang="it-IT" err="1"/>
            <a:t>Removal</a:t>
          </a:r>
          <a:r>
            <a:rPr lang="it-IT"/>
            <a:t> </a:t>
          </a:r>
          <a:r>
            <a:rPr lang="it-IT" err="1"/>
            <a:t>Process</a:t>
          </a:r>
          <a:endParaRPr lang="en-GB"/>
        </a:p>
      </dgm:t>
    </dgm:pt>
    <dgm:pt modelId="{97FF5F1D-5E88-407F-84AF-83B8016FE381}" type="parTrans" cxnId="{3875CA45-C025-4E6A-9D18-6DE0317A7475}">
      <dgm:prSet/>
      <dgm:spPr/>
      <dgm:t>
        <a:bodyPr/>
        <a:lstStyle/>
        <a:p>
          <a:endParaRPr lang="en-GB"/>
        </a:p>
      </dgm:t>
    </dgm:pt>
    <dgm:pt modelId="{3E49B59F-6A2B-495E-8168-D24F7954FA52}" type="sibTrans" cxnId="{3875CA45-C025-4E6A-9D18-6DE0317A7475}">
      <dgm:prSet/>
      <dgm:spPr/>
      <dgm:t>
        <a:bodyPr/>
        <a:lstStyle/>
        <a:p>
          <a:endParaRPr lang="en-GB"/>
        </a:p>
      </dgm:t>
    </dgm:pt>
    <dgm:pt modelId="{8109E99A-8770-44E9-AF58-5D67B70354E2}">
      <dgm:prSet phldrT="[Text]"/>
      <dgm:spPr/>
      <dgm:t>
        <a:bodyPr/>
        <a:lstStyle/>
        <a:p>
          <a:pPr algn="l">
            <a:buNone/>
          </a:pPr>
          <a:r>
            <a:rPr lang="en-GB" b="0"/>
            <a:t>Operates at higher voltages than traditional EP</a:t>
          </a:r>
        </a:p>
      </dgm:t>
    </dgm:pt>
    <dgm:pt modelId="{A28DC267-20CA-4803-9405-7B429351CB89}" type="parTrans" cxnId="{C31E1C59-EC48-4333-BA58-6610A5804191}">
      <dgm:prSet/>
      <dgm:spPr/>
      <dgm:t>
        <a:bodyPr/>
        <a:lstStyle/>
        <a:p>
          <a:endParaRPr lang="en-GB"/>
        </a:p>
      </dgm:t>
    </dgm:pt>
    <dgm:pt modelId="{10F1C723-CD5D-42E7-B6A9-80D6FD22E919}" type="sibTrans" cxnId="{C31E1C59-EC48-4333-BA58-6610A5804191}">
      <dgm:prSet/>
      <dgm:spPr/>
      <dgm:t>
        <a:bodyPr/>
        <a:lstStyle/>
        <a:p>
          <a:endParaRPr lang="en-GB"/>
        </a:p>
      </dgm:t>
    </dgm:pt>
    <dgm:pt modelId="{C434AA4D-E759-4F19-833B-E3782F4AC3A5}">
      <dgm:prSet phldrT="[Text]"/>
      <dgm:spPr/>
      <dgm:t>
        <a:bodyPr/>
        <a:lstStyle/>
        <a:p>
          <a:pPr algn="l">
            <a:buNone/>
          </a:pPr>
          <a:r>
            <a:rPr lang="it-IT" b="0" err="1"/>
            <a:t>Involves</a:t>
          </a:r>
          <a:r>
            <a:rPr lang="it-IT" b="0"/>
            <a:t> </a:t>
          </a:r>
          <a:r>
            <a:rPr lang="it-IT" b="0" err="1"/>
            <a:t>localized</a:t>
          </a:r>
          <a:r>
            <a:rPr lang="it-IT" b="0"/>
            <a:t> </a:t>
          </a:r>
          <a:r>
            <a:rPr lang="it-IT" b="0" err="1"/>
            <a:t>discharge</a:t>
          </a:r>
          <a:r>
            <a:rPr lang="it-IT" b="0"/>
            <a:t> activity (Plasma/</a:t>
          </a:r>
          <a:r>
            <a:rPr lang="it-IT" b="0" err="1"/>
            <a:t>Microarcs</a:t>
          </a:r>
          <a:r>
            <a:rPr lang="it-IT" b="0"/>
            <a:t>)</a:t>
          </a:r>
          <a:endParaRPr lang="en-GB" b="0"/>
        </a:p>
      </dgm:t>
    </dgm:pt>
    <dgm:pt modelId="{5901FE91-4F30-44F4-9A2D-4D60D9C8BA99}" type="parTrans" cxnId="{BB3DC46E-18FE-4071-BE81-A4488FCB9389}">
      <dgm:prSet/>
      <dgm:spPr/>
      <dgm:t>
        <a:bodyPr/>
        <a:lstStyle/>
        <a:p>
          <a:endParaRPr lang="en-GB"/>
        </a:p>
      </dgm:t>
    </dgm:pt>
    <dgm:pt modelId="{72624583-C69D-4134-A269-194C209EB777}" type="sibTrans" cxnId="{BB3DC46E-18FE-4071-BE81-A4488FCB9389}">
      <dgm:prSet/>
      <dgm:spPr/>
      <dgm:t>
        <a:bodyPr/>
        <a:lstStyle/>
        <a:p>
          <a:endParaRPr lang="en-GB"/>
        </a:p>
      </dgm:t>
    </dgm:pt>
    <dgm:pt modelId="{A9DE628C-F967-4922-B5A9-BDB8310FF3B2}">
      <dgm:prSet phldrT="[Text]"/>
      <dgm:spPr/>
      <dgm:t>
        <a:bodyPr/>
        <a:lstStyle/>
        <a:p>
          <a:pPr algn="l">
            <a:buNone/>
          </a:pPr>
          <a:r>
            <a:rPr lang="it-IT" b="0" err="1"/>
            <a:t>Causes</a:t>
          </a:r>
          <a:r>
            <a:rPr lang="it-IT" b="0"/>
            <a:t> </a:t>
          </a:r>
          <a:r>
            <a:rPr lang="it-IT" b="0" err="1"/>
            <a:t>selective</a:t>
          </a:r>
          <a:r>
            <a:rPr lang="it-IT" b="0"/>
            <a:t> </a:t>
          </a:r>
          <a:r>
            <a:rPr lang="it-IT" b="0" err="1"/>
            <a:t>Material</a:t>
          </a:r>
          <a:r>
            <a:rPr lang="it-IT" b="0"/>
            <a:t> </a:t>
          </a:r>
          <a:r>
            <a:rPr lang="it-IT" b="0" err="1"/>
            <a:t>Removal</a:t>
          </a:r>
          <a:r>
            <a:rPr lang="it-IT" b="0"/>
            <a:t>, </a:t>
          </a:r>
          <a:r>
            <a:rPr lang="it-IT" b="0" err="1"/>
            <a:t>especially</a:t>
          </a:r>
          <a:r>
            <a:rPr lang="it-IT" b="0"/>
            <a:t> </a:t>
          </a:r>
          <a:r>
            <a:rPr lang="it-IT" b="0" err="1"/>
            <a:t>at</a:t>
          </a:r>
          <a:r>
            <a:rPr lang="it-IT" b="0"/>
            <a:t> high </a:t>
          </a:r>
          <a:r>
            <a:rPr lang="it-IT" b="0" err="1"/>
            <a:t>peaks</a:t>
          </a:r>
          <a:endParaRPr lang="en-GB" b="0"/>
        </a:p>
      </dgm:t>
    </dgm:pt>
    <dgm:pt modelId="{CE76D870-07BB-4A51-A602-550F04EA5403}" type="parTrans" cxnId="{F015CBB6-AD22-4E66-9F18-C4C9EA65505D}">
      <dgm:prSet/>
      <dgm:spPr/>
      <dgm:t>
        <a:bodyPr/>
        <a:lstStyle/>
        <a:p>
          <a:endParaRPr lang="en-GB"/>
        </a:p>
      </dgm:t>
    </dgm:pt>
    <dgm:pt modelId="{DAA80734-3E5B-458F-B56A-C673BA77340D}" type="sibTrans" cxnId="{F015CBB6-AD22-4E66-9F18-C4C9EA65505D}">
      <dgm:prSet/>
      <dgm:spPr/>
      <dgm:t>
        <a:bodyPr/>
        <a:lstStyle/>
        <a:p>
          <a:endParaRPr lang="en-GB"/>
        </a:p>
      </dgm:t>
    </dgm:pt>
    <dgm:pt modelId="{5D9EC62A-458F-4929-8994-64908F2D5D56}">
      <dgm:prSet phldrT="[Text]"/>
      <dgm:spPr/>
      <dgm:t>
        <a:bodyPr/>
        <a:lstStyle/>
        <a:p>
          <a:pPr algn="l">
            <a:buNone/>
          </a:pPr>
          <a:r>
            <a:rPr lang="it-IT" b="0" err="1"/>
            <a:t>Uses</a:t>
          </a:r>
          <a:r>
            <a:rPr lang="it-IT" b="0"/>
            <a:t> eco-friendly, non-</a:t>
          </a:r>
          <a:r>
            <a:rPr lang="it-IT" b="0" err="1"/>
            <a:t>toxic</a:t>
          </a:r>
          <a:r>
            <a:rPr lang="it-IT" b="0"/>
            <a:t> </a:t>
          </a:r>
          <a:r>
            <a:rPr lang="it-IT" b="0" err="1"/>
            <a:t>salt-based</a:t>
          </a:r>
          <a:r>
            <a:rPr lang="it-IT" b="0"/>
            <a:t> </a:t>
          </a:r>
          <a:r>
            <a:rPr lang="it-IT" b="0" err="1"/>
            <a:t>electrolytes</a:t>
          </a:r>
          <a:endParaRPr lang="en-GB" b="0"/>
        </a:p>
      </dgm:t>
    </dgm:pt>
    <dgm:pt modelId="{5C8ED4A7-74F1-4DC8-977D-42C05F7A0BEE}" type="parTrans" cxnId="{351709D1-3D10-4773-9AD3-C16E9184F9F1}">
      <dgm:prSet/>
      <dgm:spPr/>
      <dgm:t>
        <a:bodyPr/>
        <a:lstStyle/>
        <a:p>
          <a:endParaRPr lang="en-GB"/>
        </a:p>
      </dgm:t>
    </dgm:pt>
    <dgm:pt modelId="{56EB14FF-91B9-4359-9915-613BAF2EC7B5}" type="sibTrans" cxnId="{351709D1-3D10-4773-9AD3-C16E9184F9F1}">
      <dgm:prSet/>
      <dgm:spPr/>
      <dgm:t>
        <a:bodyPr/>
        <a:lstStyle/>
        <a:p>
          <a:endParaRPr lang="en-GB"/>
        </a:p>
      </dgm:t>
    </dgm:pt>
    <dgm:pt modelId="{AA807B37-4632-42CB-B355-125AE9DD8CD5}">
      <dgm:prSet phldrT="[Text]"/>
      <dgm:spPr/>
      <dgm:t>
        <a:bodyPr/>
        <a:lstStyle/>
        <a:p>
          <a:pPr algn="l">
            <a:buNone/>
          </a:pPr>
          <a:r>
            <a:rPr lang="it-IT" b="0"/>
            <a:t>Results in surface </a:t>
          </a:r>
          <a:r>
            <a:rPr lang="it-IT" b="0" err="1"/>
            <a:t>deburring</a:t>
          </a:r>
          <a:r>
            <a:rPr lang="it-IT" b="0"/>
            <a:t>, </a:t>
          </a:r>
          <a:r>
            <a:rPr lang="it-IT" b="0" err="1"/>
            <a:t>smoothing</a:t>
          </a:r>
          <a:r>
            <a:rPr lang="it-IT" b="0"/>
            <a:t>, and gloss </a:t>
          </a:r>
          <a:r>
            <a:rPr lang="it-IT" b="0" err="1"/>
            <a:t>enhancement</a:t>
          </a:r>
          <a:r>
            <a:rPr lang="it-IT" b="0"/>
            <a:t> of </a:t>
          </a:r>
          <a:r>
            <a:rPr lang="it-IT" b="0" err="1"/>
            <a:t>metallic</a:t>
          </a:r>
          <a:r>
            <a:rPr lang="it-IT" b="0"/>
            <a:t> parts </a:t>
          </a:r>
          <a:endParaRPr lang="en-GB" b="0"/>
        </a:p>
      </dgm:t>
    </dgm:pt>
    <dgm:pt modelId="{FAD1DFA8-C606-4FFA-A85D-EC0D771FF7B7}" type="parTrans" cxnId="{5F168364-89B1-4F0C-9273-CE24F8E78A4B}">
      <dgm:prSet/>
      <dgm:spPr/>
      <dgm:t>
        <a:bodyPr/>
        <a:lstStyle/>
        <a:p>
          <a:endParaRPr lang="en-GB"/>
        </a:p>
      </dgm:t>
    </dgm:pt>
    <dgm:pt modelId="{34FEF08D-1FFB-43C8-967A-20EE2F7C1CD1}" type="sibTrans" cxnId="{5F168364-89B1-4F0C-9273-CE24F8E78A4B}">
      <dgm:prSet/>
      <dgm:spPr/>
      <dgm:t>
        <a:bodyPr/>
        <a:lstStyle/>
        <a:p>
          <a:endParaRPr lang="en-GB"/>
        </a:p>
      </dgm:t>
    </dgm:pt>
    <dgm:pt modelId="{4CE6211E-CB2A-4F71-BECD-61352C31EB7C}" type="pres">
      <dgm:prSet presAssocID="{6ADACAE9-E752-4F6B-8B80-D4F02B20867E}" presName="diagram" presStyleCnt="0">
        <dgm:presLayoutVars>
          <dgm:chPref val="1"/>
          <dgm:dir/>
          <dgm:animOne val="branch"/>
          <dgm:animLvl val="lvl"/>
          <dgm:resizeHandles/>
        </dgm:presLayoutVars>
      </dgm:prSet>
      <dgm:spPr/>
    </dgm:pt>
    <dgm:pt modelId="{278EA31E-707D-4AB8-A890-C1522B03DC25}" type="pres">
      <dgm:prSet presAssocID="{D2FF0AA6-7AFF-4762-AA44-D168FBE534C9}" presName="root" presStyleCnt="0"/>
      <dgm:spPr/>
    </dgm:pt>
    <dgm:pt modelId="{E1BCA24A-A716-4272-A6BB-BC2F3B2917F5}" type="pres">
      <dgm:prSet presAssocID="{D2FF0AA6-7AFF-4762-AA44-D168FBE534C9}" presName="rootComposite" presStyleCnt="0"/>
      <dgm:spPr/>
    </dgm:pt>
    <dgm:pt modelId="{D101ADE2-8571-474E-91C2-E3CB180E9447}" type="pres">
      <dgm:prSet presAssocID="{D2FF0AA6-7AFF-4762-AA44-D168FBE534C9}" presName="rootText" presStyleLbl="node1" presStyleIdx="0" presStyleCnt="1" custScaleX="195049"/>
      <dgm:spPr/>
    </dgm:pt>
    <dgm:pt modelId="{F0C4DAB1-8109-4E0F-86BB-FED8D03FA46A}" type="pres">
      <dgm:prSet presAssocID="{D2FF0AA6-7AFF-4762-AA44-D168FBE534C9}" presName="rootConnector" presStyleLbl="node1" presStyleIdx="0" presStyleCnt="1"/>
      <dgm:spPr/>
    </dgm:pt>
    <dgm:pt modelId="{D527E2D7-A485-4F89-8B66-D3A02E87D178}" type="pres">
      <dgm:prSet presAssocID="{D2FF0AA6-7AFF-4762-AA44-D168FBE534C9}" presName="childShape" presStyleCnt="0"/>
      <dgm:spPr/>
    </dgm:pt>
    <dgm:pt modelId="{F7F544C3-680F-42E1-A468-BA166AABA7A4}" type="pres">
      <dgm:prSet presAssocID="{97FF5F1D-5E88-407F-84AF-83B8016FE381}" presName="Name13" presStyleLbl="parChTrans1D2" presStyleIdx="0" presStyleCnt="6"/>
      <dgm:spPr/>
    </dgm:pt>
    <dgm:pt modelId="{4C6B651C-B912-405D-B0B9-CAD0E3E38EF8}" type="pres">
      <dgm:prSet presAssocID="{A03C52EB-3FF6-49DC-924A-78C6BE92F76A}" presName="childText" presStyleLbl="bgAcc1" presStyleIdx="0" presStyleCnt="6" custScaleX="714853">
        <dgm:presLayoutVars>
          <dgm:bulletEnabled val="1"/>
        </dgm:presLayoutVars>
      </dgm:prSet>
      <dgm:spPr/>
    </dgm:pt>
    <dgm:pt modelId="{89D52CE7-AF59-4350-A55B-9E9155F377FD}" type="pres">
      <dgm:prSet presAssocID="{A28DC267-20CA-4803-9405-7B429351CB89}" presName="Name13" presStyleLbl="parChTrans1D2" presStyleIdx="1" presStyleCnt="6"/>
      <dgm:spPr/>
    </dgm:pt>
    <dgm:pt modelId="{43E43529-D13D-4E44-B8F5-007D54E6944A}" type="pres">
      <dgm:prSet presAssocID="{8109E99A-8770-44E9-AF58-5D67B70354E2}" presName="childText" presStyleLbl="bgAcc1" presStyleIdx="1" presStyleCnt="6" custScaleX="714172">
        <dgm:presLayoutVars>
          <dgm:bulletEnabled val="1"/>
        </dgm:presLayoutVars>
      </dgm:prSet>
      <dgm:spPr/>
    </dgm:pt>
    <dgm:pt modelId="{ED2A9B74-20E0-4598-84C1-B91AB3E4AB55}" type="pres">
      <dgm:prSet presAssocID="{5901FE91-4F30-44F4-9A2D-4D60D9C8BA99}" presName="Name13" presStyleLbl="parChTrans1D2" presStyleIdx="2" presStyleCnt="6"/>
      <dgm:spPr/>
    </dgm:pt>
    <dgm:pt modelId="{D5B95BA1-E13A-4E94-B6FF-F2167E38D89C}" type="pres">
      <dgm:prSet presAssocID="{C434AA4D-E759-4F19-833B-E3782F4AC3A5}" presName="childText" presStyleLbl="bgAcc1" presStyleIdx="2" presStyleCnt="6" custScaleX="706073" custScaleY="92522">
        <dgm:presLayoutVars>
          <dgm:bulletEnabled val="1"/>
        </dgm:presLayoutVars>
      </dgm:prSet>
      <dgm:spPr/>
    </dgm:pt>
    <dgm:pt modelId="{16F44826-D7FF-4C20-BDB6-B83CB7AC758D}" type="pres">
      <dgm:prSet presAssocID="{CE76D870-07BB-4A51-A602-550F04EA5403}" presName="Name13" presStyleLbl="parChTrans1D2" presStyleIdx="3" presStyleCnt="6"/>
      <dgm:spPr/>
    </dgm:pt>
    <dgm:pt modelId="{0E9364A1-B52E-462A-8D95-9D861CA1C878}" type="pres">
      <dgm:prSet presAssocID="{A9DE628C-F967-4922-B5A9-BDB8310FF3B2}" presName="childText" presStyleLbl="bgAcc1" presStyleIdx="3" presStyleCnt="6" custScaleX="711134">
        <dgm:presLayoutVars>
          <dgm:bulletEnabled val="1"/>
        </dgm:presLayoutVars>
      </dgm:prSet>
      <dgm:spPr/>
    </dgm:pt>
    <dgm:pt modelId="{CB6108F4-D61A-4233-9D8B-43003ACA3CC8}" type="pres">
      <dgm:prSet presAssocID="{5C8ED4A7-74F1-4DC8-977D-42C05F7A0BEE}" presName="Name13" presStyleLbl="parChTrans1D2" presStyleIdx="4" presStyleCnt="6"/>
      <dgm:spPr/>
    </dgm:pt>
    <dgm:pt modelId="{9196153D-C3CC-4D1D-9916-A4BE8F2032C8}" type="pres">
      <dgm:prSet presAssocID="{5D9EC62A-458F-4929-8994-64908F2D5D56}" presName="childText" presStyleLbl="bgAcc1" presStyleIdx="4" presStyleCnt="6" custScaleX="708861">
        <dgm:presLayoutVars>
          <dgm:bulletEnabled val="1"/>
        </dgm:presLayoutVars>
      </dgm:prSet>
      <dgm:spPr/>
    </dgm:pt>
    <dgm:pt modelId="{BE7F28B7-89FF-46FC-B6AD-0ADD8CAD0DCB}" type="pres">
      <dgm:prSet presAssocID="{FAD1DFA8-C606-4FFA-A85D-EC0D771FF7B7}" presName="Name13" presStyleLbl="parChTrans1D2" presStyleIdx="5" presStyleCnt="6"/>
      <dgm:spPr/>
    </dgm:pt>
    <dgm:pt modelId="{EE90EE35-7CA4-4D76-964A-697E821FE02B}" type="pres">
      <dgm:prSet presAssocID="{AA807B37-4632-42CB-B355-125AE9DD8CD5}" presName="childText" presStyleLbl="bgAcc1" presStyleIdx="5" presStyleCnt="6" custScaleX="715084">
        <dgm:presLayoutVars>
          <dgm:bulletEnabled val="1"/>
        </dgm:presLayoutVars>
      </dgm:prSet>
      <dgm:spPr/>
    </dgm:pt>
  </dgm:ptLst>
  <dgm:cxnLst>
    <dgm:cxn modelId="{F876F714-A98D-4FC0-B429-A90CCDD14816}" type="presOf" srcId="{AA807B37-4632-42CB-B355-125AE9DD8CD5}" destId="{EE90EE35-7CA4-4D76-964A-697E821FE02B}" srcOrd="0" destOrd="0" presId="urn:microsoft.com/office/officeart/2005/8/layout/hierarchy3"/>
    <dgm:cxn modelId="{45463A1E-AC99-47CF-9D7A-2D9EFE8E3439}" type="presOf" srcId="{D2FF0AA6-7AFF-4762-AA44-D168FBE534C9}" destId="{D101ADE2-8571-474E-91C2-E3CB180E9447}" srcOrd="0" destOrd="0" presId="urn:microsoft.com/office/officeart/2005/8/layout/hierarchy3"/>
    <dgm:cxn modelId="{6056901F-A57A-48B6-A7AD-E93F638C3019}" type="presOf" srcId="{C434AA4D-E759-4F19-833B-E3782F4AC3A5}" destId="{D5B95BA1-E13A-4E94-B6FF-F2167E38D89C}" srcOrd="0" destOrd="0" presId="urn:microsoft.com/office/officeart/2005/8/layout/hierarchy3"/>
    <dgm:cxn modelId="{302EAB36-475B-4F8C-8E37-456397C96C70}" type="presOf" srcId="{97FF5F1D-5E88-407F-84AF-83B8016FE381}" destId="{F7F544C3-680F-42E1-A468-BA166AABA7A4}" srcOrd="0" destOrd="0" presId="urn:microsoft.com/office/officeart/2005/8/layout/hierarchy3"/>
    <dgm:cxn modelId="{5F168364-89B1-4F0C-9273-CE24F8E78A4B}" srcId="{D2FF0AA6-7AFF-4762-AA44-D168FBE534C9}" destId="{AA807B37-4632-42CB-B355-125AE9DD8CD5}" srcOrd="5" destOrd="0" parTransId="{FAD1DFA8-C606-4FFA-A85D-EC0D771FF7B7}" sibTransId="{34FEF08D-1FFB-43C8-967A-20EE2F7C1CD1}"/>
    <dgm:cxn modelId="{3875CA45-C025-4E6A-9D18-6DE0317A7475}" srcId="{D2FF0AA6-7AFF-4762-AA44-D168FBE534C9}" destId="{A03C52EB-3FF6-49DC-924A-78C6BE92F76A}" srcOrd="0" destOrd="0" parTransId="{97FF5F1D-5E88-407F-84AF-83B8016FE381}" sibTransId="{3E49B59F-6A2B-495E-8168-D24F7954FA52}"/>
    <dgm:cxn modelId="{BB3DC46E-18FE-4071-BE81-A4488FCB9389}" srcId="{D2FF0AA6-7AFF-4762-AA44-D168FBE534C9}" destId="{C434AA4D-E759-4F19-833B-E3782F4AC3A5}" srcOrd="2" destOrd="0" parTransId="{5901FE91-4F30-44F4-9A2D-4D60D9C8BA99}" sibTransId="{72624583-C69D-4134-A269-194C209EB777}"/>
    <dgm:cxn modelId="{D5551D57-7D29-4049-91E6-C9A83271FD66}" type="presOf" srcId="{6ADACAE9-E752-4F6B-8B80-D4F02B20867E}" destId="{4CE6211E-CB2A-4F71-BECD-61352C31EB7C}" srcOrd="0" destOrd="0" presId="urn:microsoft.com/office/officeart/2005/8/layout/hierarchy3"/>
    <dgm:cxn modelId="{C31E1C59-EC48-4333-BA58-6610A5804191}" srcId="{D2FF0AA6-7AFF-4762-AA44-D168FBE534C9}" destId="{8109E99A-8770-44E9-AF58-5D67B70354E2}" srcOrd="1" destOrd="0" parTransId="{A28DC267-20CA-4803-9405-7B429351CB89}" sibTransId="{10F1C723-CD5D-42E7-B6A9-80D6FD22E919}"/>
    <dgm:cxn modelId="{ECF5477C-2A5A-4376-B79E-AC22B79F0C53}" type="presOf" srcId="{5C8ED4A7-74F1-4DC8-977D-42C05F7A0BEE}" destId="{CB6108F4-D61A-4233-9D8B-43003ACA3CC8}" srcOrd="0" destOrd="0" presId="urn:microsoft.com/office/officeart/2005/8/layout/hierarchy3"/>
    <dgm:cxn modelId="{025DEB86-9B7B-4C02-ADA8-B75D9B9082F3}" type="presOf" srcId="{CE76D870-07BB-4A51-A602-550F04EA5403}" destId="{16F44826-D7FF-4C20-BDB6-B83CB7AC758D}" srcOrd="0" destOrd="0" presId="urn:microsoft.com/office/officeart/2005/8/layout/hierarchy3"/>
    <dgm:cxn modelId="{7636AEA0-528E-4C76-A605-8BF15F304A09}" type="presOf" srcId="{5901FE91-4F30-44F4-9A2D-4D60D9C8BA99}" destId="{ED2A9B74-20E0-4598-84C1-B91AB3E4AB55}" srcOrd="0" destOrd="0" presId="urn:microsoft.com/office/officeart/2005/8/layout/hierarchy3"/>
    <dgm:cxn modelId="{00F88DAB-60D8-4C71-8570-5FC83ECD5097}" type="presOf" srcId="{A28DC267-20CA-4803-9405-7B429351CB89}" destId="{89D52CE7-AF59-4350-A55B-9E9155F377FD}" srcOrd="0" destOrd="0" presId="urn:microsoft.com/office/officeart/2005/8/layout/hierarchy3"/>
    <dgm:cxn modelId="{F015CBB6-AD22-4E66-9F18-C4C9EA65505D}" srcId="{D2FF0AA6-7AFF-4762-AA44-D168FBE534C9}" destId="{A9DE628C-F967-4922-B5A9-BDB8310FF3B2}" srcOrd="3" destOrd="0" parTransId="{CE76D870-07BB-4A51-A602-550F04EA5403}" sibTransId="{DAA80734-3E5B-458F-B56A-C673BA77340D}"/>
    <dgm:cxn modelId="{F51FDAB6-7820-42D6-898B-0C69D6B14C5D}" type="presOf" srcId="{8109E99A-8770-44E9-AF58-5D67B70354E2}" destId="{43E43529-D13D-4E44-B8F5-007D54E6944A}" srcOrd="0" destOrd="0" presId="urn:microsoft.com/office/officeart/2005/8/layout/hierarchy3"/>
    <dgm:cxn modelId="{F74F26CF-2CAC-42AC-8EF5-2B5D532402D1}" type="presOf" srcId="{D2FF0AA6-7AFF-4762-AA44-D168FBE534C9}" destId="{F0C4DAB1-8109-4E0F-86BB-FED8D03FA46A}" srcOrd="1" destOrd="0" presId="urn:microsoft.com/office/officeart/2005/8/layout/hierarchy3"/>
    <dgm:cxn modelId="{BF4176CF-63EF-495F-BE2B-05674B8B893F}" type="presOf" srcId="{FAD1DFA8-C606-4FFA-A85D-EC0D771FF7B7}" destId="{BE7F28B7-89FF-46FC-B6AD-0ADD8CAD0DCB}" srcOrd="0" destOrd="0" presId="urn:microsoft.com/office/officeart/2005/8/layout/hierarchy3"/>
    <dgm:cxn modelId="{351709D1-3D10-4773-9AD3-C16E9184F9F1}" srcId="{D2FF0AA6-7AFF-4762-AA44-D168FBE534C9}" destId="{5D9EC62A-458F-4929-8994-64908F2D5D56}" srcOrd="4" destOrd="0" parTransId="{5C8ED4A7-74F1-4DC8-977D-42C05F7A0BEE}" sibTransId="{56EB14FF-91B9-4359-9915-613BAF2EC7B5}"/>
    <dgm:cxn modelId="{37DD06D2-3980-4094-A71D-C427C02BD06A}" type="presOf" srcId="{A03C52EB-3FF6-49DC-924A-78C6BE92F76A}" destId="{4C6B651C-B912-405D-B0B9-CAD0E3E38EF8}" srcOrd="0" destOrd="0" presId="urn:microsoft.com/office/officeart/2005/8/layout/hierarchy3"/>
    <dgm:cxn modelId="{5CE628F6-E297-4A27-9FFF-23847703B8E1}" type="presOf" srcId="{A9DE628C-F967-4922-B5A9-BDB8310FF3B2}" destId="{0E9364A1-B52E-462A-8D95-9D861CA1C878}" srcOrd="0" destOrd="0" presId="urn:microsoft.com/office/officeart/2005/8/layout/hierarchy3"/>
    <dgm:cxn modelId="{C8A174FE-A387-48FD-8014-BB54CBDA872B}" type="presOf" srcId="{5D9EC62A-458F-4929-8994-64908F2D5D56}" destId="{9196153D-C3CC-4D1D-9916-A4BE8F2032C8}" srcOrd="0" destOrd="0" presId="urn:microsoft.com/office/officeart/2005/8/layout/hierarchy3"/>
    <dgm:cxn modelId="{216F09FF-E056-48A2-82E8-BF2CB37F8CE2}" srcId="{6ADACAE9-E752-4F6B-8B80-D4F02B20867E}" destId="{D2FF0AA6-7AFF-4762-AA44-D168FBE534C9}" srcOrd="0" destOrd="0" parTransId="{A75F2F18-F33B-464F-9390-1BD6E0592193}" sibTransId="{4D195307-C25A-4247-8C22-701AB6FAB470}"/>
    <dgm:cxn modelId="{62EFB7C3-98D3-4BD9-8909-99D2FACE1A22}" type="presParOf" srcId="{4CE6211E-CB2A-4F71-BECD-61352C31EB7C}" destId="{278EA31E-707D-4AB8-A890-C1522B03DC25}" srcOrd="0" destOrd="0" presId="urn:microsoft.com/office/officeart/2005/8/layout/hierarchy3"/>
    <dgm:cxn modelId="{ADA728B6-6D01-4C0F-A33A-C6E4BD7C9794}" type="presParOf" srcId="{278EA31E-707D-4AB8-A890-C1522B03DC25}" destId="{E1BCA24A-A716-4272-A6BB-BC2F3B2917F5}" srcOrd="0" destOrd="0" presId="urn:microsoft.com/office/officeart/2005/8/layout/hierarchy3"/>
    <dgm:cxn modelId="{2E3F801D-CA66-40AF-B551-ADBFF4D0A356}" type="presParOf" srcId="{E1BCA24A-A716-4272-A6BB-BC2F3B2917F5}" destId="{D101ADE2-8571-474E-91C2-E3CB180E9447}" srcOrd="0" destOrd="0" presId="urn:microsoft.com/office/officeart/2005/8/layout/hierarchy3"/>
    <dgm:cxn modelId="{71BC0DB2-D694-4CDF-AFD8-77E5F7817373}" type="presParOf" srcId="{E1BCA24A-A716-4272-A6BB-BC2F3B2917F5}" destId="{F0C4DAB1-8109-4E0F-86BB-FED8D03FA46A}" srcOrd="1" destOrd="0" presId="urn:microsoft.com/office/officeart/2005/8/layout/hierarchy3"/>
    <dgm:cxn modelId="{D828FD28-7BAA-4074-9A8B-7390A16D210C}" type="presParOf" srcId="{278EA31E-707D-4AB8-A890-C1522B03DC25}" destId="{D527E2D7-A485-4F89-8B66-D3A02E87D178}" srcOrd="1" destOrd="0" presId="urn:microsoft.com/office/officeart/2005/8/layout/hierarchy3"/>
    <dgm:cxn modelId="{EC275D9A-E502-47B7-A1AF-D954E7484E7A}" type="presParOf" srcId="{D527E2D7-A485-4F89-8B66-D3A02E87D178}" destId="{F7F544C3-680F-42E1-A468-BA166AABA7A4}" srcOrd="0" destOrd="0" presId="urn:microsoft.com/office/officeart/2005/8/layout/hierarchy3"/>
    <dgm:cxn modelId="{D8B8C873-A74A-4815-B1E8-4863DB8161A6}" type="presParOf" srcId="{D527E2D7-A485-4F89-8B66-D3A02E87D178}" destId="{4C6B651C-B912-405D-B0B9-CAD0E3E38EF8}" srcOrd="1" destOrd="0" presId="urn:microsoft.com/office/officeart/2005/8/layout/hierarchy3"/>
    <dgm:cxn modelId="{54F01360-235C-4F20-B391-79BF4947E42E}" type="presParOf" srcId="{D527E2D7-A485-4F89-8B66-D3A02E87D178}" destId="{89D52CE7-AF59-4350-A55B-9E9155F377FD}" srcOrd="2" destOrd="0" presId="urn:microsoft.com/office/officeart/2005/8/layout/hierarchy3"/>
    <dgm:cxn modelId="{50AD3DCB-4E47-4703-8102-AE8FEE1EFDEE}" type="presParOf" srcId="{D527E2D7-A485-4F89-8B66-D3A02E87D178}" destId="{43E43529-D13D-4E44-B8F5-007D54E6944A}" srcOrd="3" destOrd="0" presId="urn:microsoft.com/office/officeart/2005/8/layout/hierarchy3"/>
    <dgm:cxn modelId="{0D55F5DC-622E-432B-B4EB-D25811631655}" type="presParOf" srcId="{D527E2D7-A485-4F89-8B66-D3A02E87D178}" destId="{ED2A9B74-20E0-4598-84C1-B91AB3E4AB55}" srcOrd="4" destOrd="0" presId="urn:microsoft.com/office/officeart/2005/8/layout/hierarchy3"/>
    <dgm:cxn modelId="{531B5E84-4C07-4492-B676-3BDE98CB1D4D}" type="presParOf" srcId="{D527E2D7-A485-4F89-8B66-D3A02E87D178}" destId="{D5B95BA1-E13A-4E94-B6FF-F2167E38D89C}" srcOrd="5" destOrd="0" presId="urn:microsoft.com/office/officeart/2005/8/layout/hierarchy3"/>
    <dgm:cxn modelId="{A625C291-235D-4287-8D2F-A91C53E823BE}" type="presParOf" srcId="{D527E2D7-A485-4F89-8B66-D3A02E87D178}" destId="{16F44826-D7FF-4C20-BDB6-B83CB7AC758D}" srcOrd="6" destOrd="0" presId="urn:microsoft.com/office/officeart/2005/8/layout/hierarchy3"/>
    <dgm:cxn modelId="{A04F1850-0605-4B10-A94F-27A87C1060C3}" type="presParOf" srcId="{D527E2D7-A485-4F89-8B66-D3A02E87D178}" destId="{0E9364A1-B52E-462A-8D95-9D861CA1C878}" srcOrd="7" destOrd="0" presId="urn:microsoft.com/office/officeart/2005/8/layout/hierarchy3"/>
    <dgm:cxn modelId="{6B5AA49C-4F96-4730-B621-20AD093C471F}" type="presParOf" srcId="{D527E2D7-A485-4F89-8B66-D3A02E87D178}" destId="{CB6108F4-D61A-4233-9D8B-43003ACA3CC8}" srcOrd="8" destOrd="0" presId="urn:microsoft.com/office/officeart/2005/8/layout/hierarchy3"/>
    <dgm:cxn modelId="{5C32D6AF-5FA5-4004-92BF-FF9D52E05C33}" type="presParOf" srcId="{D527E2D7-A485-4F89-8B66-D3A02E87D178}" destId="{9196153D-C3CC-4D1D-9916-A4BE8F2032C8}" srcOrd="9" destOrd="0" presId="urn:microsoft.com/office/officeart/2005/8/layout/hierarchy3"/>
    <dgm:cxn modelId="{F25133BE-2F80-4FF4-9A01-AFA02DBD518B}" type="presParOf" srcId="{D527E2D7-A485-4F89-8B66-D3A02E87D178}" destId="{BE7F28B7-89FF-46FC-B6AD-0ADD8CAD0DCB}" srcOrd="10" destOrd="0" presId="urn:microsoft.com/office/officeart/2005/8/layout/hierarchy3"/>
    <dgm:cxn modelId="{DCDBE649-2593-493F-8FD4-0A013F39D30A}" type="presParOf" srcId="{D527E2D7-A485-4F89-8B66-D3A02E87D178}" destId="{EE90EE35-7CA4-4D76-964A-697E821FE02B}"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DACAE9-E752-4F6B-8B80-D4F02B20867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D2FF0AA6-7AFF-4762-AA44-D168FBE534C9}">
      <dgm:prSet phldrT="[Text]"/>
      <dgm:spPr/>
      <dgm:t>
        <a:bodyPr/>
        <a:lstStyle/>
        <a:p>
          <a:r>
            <a:rPr lang="it-IT"/>
            <a:t>Consensus so far:</a:t>
          </a:r>
          <a:endParaRPr lang="en-GB"/>
        </a:p>
      </dgm:t>
    </dgm:pt>
    <dgm:pt modelId="{A75F2F18-F33B-464F-9390-1BD6E0592193}" type="parTrans" cxnId="{216F09FF-E056-48A2-82E8-BF2CB37F8CE2}">
      <dgm:prSet/>
      <dgm:spPr/>
      <dgm:t>
        <a:bodyPr/>
        <a:lstStyle/>
        <a:p>
          <a:endParaRPr lang="en-GB"/>
        </a:p>
      </dgm:t>
    </dgm:pt>
    <dgm:pt modelId="{4D195307-C25A-4247-8C22-701AB6FAB470}" type="sibTrans" cxnId="{216F09FF-E056-48A2-82E8-BF2CB37F8CE2}">
      <dgm:prSet/>
      <dgm:spPr/>
      <dgm:t>
        <a:bodyPr/>
        <a:lstStyle/>
        <a:p>
          <a:endParaRPr lang="en-GB"/>
        </a:p>
      </dgm:t>
    </dgm:pt>
    <dgm:pt modelId="{A03C52EB-3FF6-49DC-924A-78C6BE92F76A}">
      <dgm:prSet phldrT="[Text]"/>
      <dgm:spPr/>
      <dgm:t>
        <a:bodyPr/>
        <a:lstStyle/>
        <a:p>
          <a:pPr algn="l"/>
          <a:r>
            <a:rPr lang="it-IT"/>
            <a:t>Electrochemical </a:t>
          </a:r>
          <a:r>
            <a:rPr lang="it-IT" err="1"/>
            <a:t>Anodic</a:t>
          </a:r>
          <a:r>
            <a:rPr lang="it-IT"/>
            <a:t> </a:t>
          </a:r>
          <a:r>
            <a:rPr lang="it-IT" err="1"/>
            <a:t>Material</a:t>
          </a:r>
          <a:r>
            <a:rPr lang="it-IT"/>
            <a:t> </a:t>
          </a:r>
          <a:r>
            <a:rPr lang="it-IT" err="1"/>
            <a:t>Removal</a:t>
          </a:r>
          <a:r>
            <a:rPr lang="it-IT"/>
            <a:t> </a:t>
          </a:r>
          <a:r>
            <a:rPr lang="it-IT" err="1"/>
            <a:t>Process</a:t>
          </a:r>
          <a:endParaRPr lang="en-GB"/>
        </a:p>
      </dgm:t>
    </dgm:pt>
    <dgm:pt modelId="{97FF5F1D-5E88-407F-84AF-83B8016FE381}" type="parTrans" cxnId="{3875CA45-C025-4E6A-9D18-6DE0317A7475}">
      <dgm:prSet/>
      <dgm:spPr/>
      <dgm:t>
        <a:bodyPr/>
        <a:lstStyle/>
        <a:p>
          <a:endParaRPr lang="en-GB"/>
        </a:p>
      </dgm:t>
    </dgm:pt>
    <dgm:pt modelId="{3E49B59F-6A2B-495E-8168-D24F7954FA52}" type="sibTrans" cxnId="{3875CA45-C025-4E6A-9D18-6DE0317A7475}">
      <dgm:prSet/>
      <dgm:spPr/>
      <dgm:t>
        <a:bodyPr/>
        <a:lstStyle/>
        <a:p>
          <a:endParaRPr lang="en-GB"/>
        </a:p>
      </dgm:t>
    </dgm:pt>
    <dgm:pt modelId="{8109E99A-8770-44E9-AF58-5D67B70354E2}">
      <dgm:prSet phldrT="[Text]"/>
      <dgm:spPr/>
      <dgm:t>
        <a:bodyPr/>
        <a:lstStyle/>
        <a:p>
          <a:pPr algn="l">
            <a:buNone/>
          </a:pPr>
          <a:r>
            <a:rPr lang="en-GB" b="0"/>
            <a:t>Operates at higher voltages than traditional EP</a:t>
          </a:r>
        </a:p>
      </dgm:t>
    </dgm:pt>
    <dgm:pt modelId="{A28DC267-20CA-4803-9405-7B429351CB89}" type="parTrans" cxnId="{C31E1C59-EC48-4333-BA58-6610A5804191}">
      <dgm:prSet/>
      <dgm:spPr/>
      <dgm:t>
        <a:bodyPr/>
        <a:lstStyle/>
        <a:p>
          <a:endParaRPr lang="en-GB"/>
        </a:p>
      </dgm:t>
    </dgm:pt>
    <dgm:pt modelId="{10F1C723-CD5D-42E7-B6A9-80D6FD22E919}" type="sibTrans" cxnId="{C31E1C59-EC48-4333-BA58-6610A5804191}">
      <dgm:prSet/>
      <dgm:spPr/>
      <dgm:t>
        <a:bodyPr/>
        <a:lstStyle/>
        <a:p>
          <a:endParaRPr lang="en-GB"/>
        </a:p>
      </dgm:t>
    </dgm:pt>
    <dgm:pt modelId="{C434AA4D-E759-4F19-833B-E3782F4AC3A5}">
      <dgm:prSet phldrT="[Text]"/>
      <dgm:spPr/>
      <dgm:t>
        <a:bodyPr/>
        <a:lstStyle/>
        <a:p>
          <a:pPr algn="l">
            <a:buNone/>
          </a:pPr>
          <a:r>
            <a:rPr lang="it-IT" b="0" err="1"/>
            <a:t>Involves</a:t>
          </a:r>
          <a:r>
            <a:rPr lang="it-IT" b="0"/>
            <a:t> </a:t>
          </a:r>
          <a:r>
            <a:rPr lang="it-IT" b="0" err="1"/>
            <a:t>localized</a:t>
          </a:r>
          <a:r>
            <a:rPr lang="it-IT" b="0"/>
            <a:t> </a:t>
          </a:r>
          <a:r>
            <a:rPr lang="it-IT" b="0" err="1"/>
            <a:t>discharge</a:t>
          </a:r>
          <a:r>
            <a:rPr lang="it-IT" b="0"/>
            <a:t> activity (Plasma/</a:t>
          </a:r>
          <a:r>
            <a:rPr lang="it-IT" b="0" err="1"/>
            <a:t>Microarcs</a:t>
          </a:r>
          <a:r>
            <a:rPr lang="it-IT" b="0"/>
            <a:t>)</a:t>
          </a:r>
          <a:endParaRPr lang="en-GB" b="0"/>
        </a:p>
      </dgm:t>
    </dgm:pt>
    <dgm:pt modelId="{5901FE91-4F30-44F4-9A2D-4D60D9C8BA99}" type="parTrans" cxnId="{BB3DC46E-18FE-4071-BE81-A4488FCB9389}">
      <dgm:prSet/>
      <dgm:spPr/>
      <dgm:t>
        <a:bodyPr/>
        <a:lstStyle/>
        <a:p>
          <a:endParaRPr lang="en-GB"/>
        </a:p>
      </dgm:t>
    </dgm:pt>
    <dgm:pt modelId="{72624583-C69D-4134-A269-194C209EB777}" type="sibTrans" cxnId="{BB3DC46E-18FE-4071-BE81-A4488FCB9389}">
      <dgm:prSet/>
      <dgm:spPr/>
      <dgm:t>
        <a:bodyPr/>
        <a:lstStyle/>
        <a:p>
          <a:endParaRPr lang="en-GB"/>
        </a:p>
      </dgm:t>
    </dgm:pt>
    <dgm:pt modelId="{A9DE628C-F967-4922-B5A9-BDB8310FF3B2}">
      <dgm:prSet phldrT="[Text]"/>
      <dgm:spPr/>
      <dgm:t>
        <a:bodyPr/>
        <a:lstStyle/>
        <a:p>
          <a:pPr algn="l">
            <a:buNone/>
          </a:pPr>
          <a:r>
            <a:rPr lang="it-IT" b="0" err="1"/>
            <a:t>Causes</a:t>
          </a:r>
          <a:r>
            <a:rPr lang="it-IT" b="0"/>
            <a:t> </a:t>
          </a:r>
          <a:r>
            <a:rPr lang="it-IT" b="0" err="1"/>
            <a:t>selective</a:t>
          </a:r>
          <a:r>
            <a:rPr lang="it-IT" b="0"/>
            <a:t> </a:t>
          </a:r>
          <a:r>
            <a:rPr lang="it-IT" b="0" err="1"/>
            <a:t>Material</a:t>
          </a:r>
          <a:r>
            <a:rPr lang="it-IT" b="0"/>
            <a:t> </a:t>
          </a:r>
          <a:r>
            <a:rPr lang="it-IT" b="0" err="1"/>
            <a:t>Removal</a:t>
          </a:r>
          <a:r>
            <a:rPr lang="it-IT" b="0"/>
            <a:t>, </a:t>
          </a:r>
          <a:r>
            <a:rPr lang="it-IT" b="0" err="1"/>
            <a:t>especially</a:t>
          </a:r>
          <a:r>
            <a:rPr lang="it-IT" b="0"/>
            <a:t> </a:t>
          </a:r>
          <a:r>
            <a:rPr lang="it-IT" b="0" err="1"/>
            <a:t>at</a:t>
          </a:r>
          <a:r>
            <a:rPr lang="it-IT" b="0"/>
            <a:t> high </a:t>
          </a:r>
          <a:r>
            <a:rPr lang="it-IT" b="0" err="1"/>
            <a:t>peaks</a:t>
          </a:r>
          <a:endParaRPr lang="en-GB" b="0"/>
        </a:p>
      </dgm:t>
    </dgm:pt>
    <dgm:pt modelId="{CE76D870-07BB-4A51-A602-550F04EA5403}" type="parTrans" cxnId="{F015CBB6-AD22-4E66-9F18-C4C9EA65505D}">
      <dgm:prSet/>
      <dgm:spPr/>
      <dgm:t>
        <a:bodyPr/>
        <a:lstStyle/>
        <a:p>
          <a:endParaRPr lang="en-GB"/>
        </a:p>
      </dgm:t>
    </dgm:pt>
    <dgm:pt modelId="{DAA80734-3E5B-458F-B56A-C673BA77340D}" type="sibTrans" cxnId="{F015CBB6-AD22-4E66-9F18-C4C9EA65505D}">
      <dgm:prSet/>
      <dgm:spPr/>
      <dgm:t>
        <a:bodyPr/>
        <a:lstStyle/>
        <a:p>
          <a:endParaRPr lang="en-GB"/>
        </a:p>
      </dgm:t>
    </dgm:pt>
    <dgm:pt modelId="{5D9EC62A-458F-4929-8994-64908F2D5D56}">
      <dgm:prSet phldrT="[Text]"/>
      <dgm:spPr/>
      <dgm:t>
        <a:bodyPr/>
        <a:lstStyle/>
        <a:p>
          <a:pPr algn="l">
            <a:buNone/>
          </a:pPr>
          <a:r>
            <a:rPr lang="it-IT" b="0" err="1"/>
            <a:t>Uses</a:t>
          </a:r>
          <a:r>
            <a:rPr lang="it-IT" b="0"/>
            <a:t> eco-friendly, non-</a:t>
          </a:r>
          <a:r>
            <a:rPr lang="it-IT" b="0" err="1"/>
            <a:t>toxic</a:t>
          </a:r>
          <a:r>
            <a:rPr lang="it-IT" b="0"/>
            <a:t> </a:t>
          </a:r>
          <a:r>
            <a:rPr lang="it-IT" b="0" err="1"/>
            <a:t>salt-based</a:t>
          </a:r>
          <a:r>
            <a:rPr lang="it-IT" b="0"/>
            <a:t> </a:t>
          </a:r>
          <a:r>
            <a:rPr lang="it-IT" b="0" err="1"/>
            <a:t>electrolytes</a:t>
          </a:r>
          <a:endParaRPr lang="en-GB" b="0"/>
        </a:p>
      </dgm:t>
    </dgm:pt>
    <dgm:pt modelId="{5C8ED4A7-74F1-4DC8-977D-42C05F7A0BEE}" type="parTrans" cxnId="{351709D1-3D10-4773-9AD3-C16E9184F9F1}">
      <dgm:prSet/>
      <dgm:spPr/>
      <dgm:t>
        <a:bodyPr/>
        <a:lstStyle/>
        <a:p>
          <a:endParaRPr lang="en-GB"/>
        </a:p>
      </dgm:t>
    </dgm:pt>
    <dgm:pt modelId="{56EB14FF-91B9-4359-9915-613BAF2EC7B5}" type="sibTrans" cxnId="{351709D1-3D10-4773-9AD3-C16E9184F9F1}">
      <dgm:prSet/>
      <dgm:spPr/>
      <dgm:t>
        <a:bodyPr/>
        <a:lstStyle/>
        <a:p>
          <a:endParaRPr lang="en-GB"/>
        </a:p>
      </dgm:t>
    </dgm:pt>
    <dgm:pt modelId="{AA807B37-4632-42CB-B355-125AE9DD8CD5}">
      <dgm:prSet phldrT="[Text]"/>
      <dgm:spPr/>
      <dgm:t>
        <a:bodyPr/>
        <a:lstStyle/>
        <a:p>
          <a:pPr algn="l">
            <a:buNone/>
          </a:pPr>
          <a:r>
            <a:rPr lang="it-IT" b="0"/>
            <a:t>Results in surface </a:t>
          </a:r>
          <a:r>
            <a:rPr lang="it-IT" b="0" err="1"/>
            <a:t>deburring</a:t>
          </a:r>
          <a:r>
            <a:rPr lang="it-IT" b="0"/>
            <a:t>, </a:t>
          </a:r>
          <a:r>
            <a:rPr lang="it-IT" b="0" err="1"/>
            <a:t>smoothing</a:t>
          </a:r>
          <a:r>
            <a:rPr lang="it-IT" b="0"/>
            <a:t>, and gloss </a:t>
          </a:r>
          <a:r>
            <a:rPr lang="it-IT" b="0" err="1"/>
            <a:t>enhancement</a:t>
          </a:r>
          <a:r>
            <a:rPr lang="it-IT" b="0"/>
            <a:t> of </a:t>
          </a:r>
          <a:r>
            <a:rPr lang="it-IT" b="0" err="1"/>
            <a:t>metallic</a:t>
          </a:r>
          <a:r>
            <a:rPr lang="it-IT" b="0"/>
            <a:t> parts </a:t>
          </a:r>
          <a:endParaRPr lang="en-GB" b="0"/>
        </a:p>
      </dgm:t>
    </dgm:pt>
    <dgm:pt modelId="{FAD1DFA8-C606-4FFA-A85D-EC0D771FF7B7}" type="parTrans" cxnId="{5F168364-89B1-4F0C-9273-CE24F8E78A4B}">
      <dgm:prSet/>
      <dgm:spPr/>
      <dgm:t>
        <a:bodyPr/>
        <a:lstStyle/>
        <a:p>
          <a:endParaRPr lang="en-GB"/>
        </a:p>
      </dgm:t>
    </dgm:pt>
    <dgm:pt modelId="{34FEF08D-1FFB-43C8-967A-20EE2F7C1CD1}" type="sibTrans" cxnId="{5F168364-89B1-4F0C-9273-CE24F8E78A4B}">
      <dgm:prSet/>
      <dgm:spPr/>
      <dgm:t>
        <a:bodyPr/>
        <a:lstStyle/>
        <a:p>
          <a:endParaRPr lang="en-GB"/>
        </a:p>
      </dgm:t>
    </dgm:pt>
    <dgm:pt modelId="{4CE6211E-CB2A-4F71-BECD-61352C31EB7C}" type="pres">
      <dgm:prSet presAssocID="{6ADACAE9-E752-4F6B-8B80-D4F02B20867E}" presName="diagram" presStyleCnt="0">
        <dgm:presLayoutVars>
          <dgm:chPref val="1"/>
          <dgm:dir/>
          <dgm:animOne val="branch"/>
          <dgm:animLvl val="lvl"/>
          <dgm:resizeHandles/>
        </dgm:presLayoutVars>
      </dgm:prSet>
      <dgm:spPr/>
    </dgm:pt>
    <dgm:pt modelId="{278EA31E-707D-4AB8-A890-C1522B03DC25}" type="pres">
      <dgm:prSet presAssocID="{D2FF0AA6-7AFF-4762-AA44-D168FBE534C9}" presName="root" presStyleCnt="0"/>
      <dgm:spPr/>
    </dgm:pt>
    <dgm:pt modelId="{E1BCA24A-A716-4272-A6BB-BC2F3B2917F5}" type="pres">
      <dgm:prSet presAssocID="{D2FF0AA6-7AFF-4762-AA44-D168FBE534C9}" presName="rootComposite" presStyleCnt="0"/>
      <dgm:spPr/>
    </dgm:pt>
    <dgm:pt modelId="{D101ADE2-8571-474E-91C2-E3CB180E9447}" type="pres">
      <dgm:prSet presAssocID="{D2FF0AA6-7AFF-4762-AA44-D168FBE534C9}" presName="rootText" presStyleLbl="node1" presStyleIdx="0" presStyleCnt="1" custScaleX="195049"/>
      <dgm:spPr/>
    </dgm:pt>
    <dgm:pt modelId="{F0C4DAB1-8109-4E0F-86BB-FED8D03FA46A}" type="pres">
      <dgm:prSet presAssocID="{D2FF0AA6-7AFF-4762-AA44-D168FBE534C9}" presName="rootConnector" presStyleLbl="node1" presStyleIdx="0" presStyleCnt="1"/>
      <dgm:spPr/>
    </dgm:pt>
    <dgm:pt modelId="{D527E2D7-A485-4F89-8B66-D3A02E87D178}" type="pres">
      <dgm:prSet presAssocID="{D2FF0AA6-7AFF-4762-AA44-D168FBE534C9}" presName="childShape" presStyleCnt="0"/>
      <dgm:spPr/>
    </dgm:pt>
    <dgm:pt modelId="{F7F544C3-680F-42E1-A468-BA166AABA7A4}" type="pres">
      <dgm:prSet presAssocID="{97FF5F1D-5E88-407F-84AF-83B8016FE381}" presName="Name13" presStyleLbl="parChTrans1D2" presStyleIdx="0" presStyleCnt="6"/>
      <dgm:spPr/>
    </dgm:pt>
    <dgm:pt modelId="{4C6B651C-B912-405D-B0B9-CAD0E3E38EF8}" type="pres">
      <dgm:prSet presAssocID="{A03C52EB-3FF6-49DC-924A-78C6BE92F76A}" presName="childText" presStyleLbl="bgAcc1" presStyleIdx="0" presStyleCnt="6" custScaleX="714853">
        <dgm:presLayoutVars>
          <dgm:bulletEnabled val="1"/>
        </dgm:presLayoutVars>
      </dgm:prSet>
      <dgm:spPr/>
    </dgm:pt>
    <dgm:pt modelId="{89D52CE7-AF59-4350-A55B-9E9155F377FD}" type="pres">
      <dgm:prSet presAssocID="{A28DC267-20CA-4803-9405-7B429351CB89}" presName="Name13" presStyleLbl="parChTrans1D2" presStyleIdx="1" presStyleCnt="6"/>
      <dgm:spPr/>
    </dgm:pt>
    <dgm:pt modelId="{43E43529-D13D-4E44-B8F5-007D54E6944A}" type="pres">
      <dgm:prSet presAssocID="{8109E99A-8770-44E9-AF58-5D67B70354E2}" presName="childText" presStyleLbl="bgAcc1" presStyleIdx="1" presStyleCnt="6" custScaleX="714172">
        <dgm:presLayoutVars>
          <dgm:bulletEnabled val="1"/>
        </dgm:presLayoutVars>
      </dgm:prSet>
      <dgm:spPr/>
    </dgm:pt>
    <dgm:pt modelId="{ED2A9B74-20E0-4598-84C1-B91AB3E4AB55}" type="pres">
      <dgm:prSet presAssocID="{5901FE91-4F30-44F4-9A2D-4D60D9C8BA99}" presName="Name13" presStyleLbl="parChTrans1D2" presStyleIdx="2" presStyleCnt="6"/>
      <dgm:spPr/>
    </dgm:pt>
    <dgm:pt modelId="{D5B95BA1-E13A-4E94-B6FF-F2167E38D89C}" type="pres">
      <dgm:prSet presAssocID="{C434AA4D-E759-4F19-833B-E3782F4AC3A5}" presName="childText" presStyleLbl="bgAcc1" presStyleIdx="2" presStyleCnt="6" custScaleX="706073" custScaleY="92522">
        <dgm:presLayoutVars>
          <dgm:bulletEnabled val="1"/>
        </dgm:presLayoutVars>
      </dgm:prSet>
      <dgm:spPr/>
    </dgm:pt>
    <dgm:pt modelId="{16F44826-D7FF-4C20-BDB6-B83CB7AC758D}" type="pres">
      <dgm:prSet presAssocID="{CE76D870-07BB-4A51-A602-550F04EA5403}" presName="Name13" presStyleLbl="parChTrans1D2" presStyleIdx="3" presStyleCnt="6"/>
      <dgm:spPr/>
    </dgm:pt>
    <dgm:pt modelId="{0E9364A1-B52E-462A-8D95-9D861CA1C878}" type="pres">
      <dgm:prSet presAssocID="{A9DE628C-F967-4922-B5A9-BDB8310FF3B2}" presName="childText" presStyleLbl="bgAcc1" presStyleIdx="3" presStyleCnt="6" custScaleX="711134">
        <dgm:presLayoutVars>
          <dgm:bulletEnabled val="1"/>
        </dgm:presLayoutVars>
      </dgm:prSet>
      <dgm:spPr/>
    </dgm:pt>
    <dgm:pt modelId="{CB6108F4-D61A-4233-9D8B-43003ACA3CC8}" type="pres">
      <dgm:prSet presAssocID="{5C8ED4A7-74F1-4DC8-977D-42C05F7A0BEE}" presName="Name13" presStyleLbl="parChTrans1D2" presStyleIdx="4" presStyleCnt="6"/>
      <dgm:spPr/>
    </dgm:pt>
    <dgm:pt modelId="{9196153D-C3CC-4D1D-9916-A4BE8F2032C8}" type="pres">
      <dgm:prSet presAssocID="{5D9EC62A-458F-4929-8994-64908F2D5D56}" presName="childText" presStyleLbl="bgAcc1" presStyleIdx="4" presStyleCnt="6" custScaleX="708861">
        <dgm:presLayoutVars>
          <dgm:bulletEnabled val="1"/>
        </dgm:presLayoutVars>
      </dgm:prSet>
      <dgm:spPr/>
    </dgm:pt>
    <dgm:pt modelId="{BE7F28B7-89FF-46FC-B6AD-0ADD8CAD0DCB}" type="pres">
      <dgm:prSet presAssocID="{FAD1DFA8-C606-4FFA-A85D-EC0D771FF7B7}" presName="Name13" presStyleLbl="parChTrans1D2" presStyleIdx="5" presStyleCnt="6"/>
      <dgm:spPr/>
    </dgm:pt>
    <dgm:pt modelId="{EE90EE35-7CA4-4D76-964A-697E821FE02B}" type="pres">
      <dgm:prSet presAssocID="{AA807B37-4632-42CB-B355-125AE9DD8CD5}" presName="childText" presStyleLbl="bgAcc1" presStyleIdx="5" presStyleCnt="6" custScaleX="715084">
        <dgm:presLayoutVars>
          <dgm:bulletEnabled val="1"/>
        </dgm:presLayoutVars>
      </dgm:prSet>
      <dgm:spPr/>
    </dgm:pt>
  </dgm:ptLst>
  <dgm:cxnLst>
    <dgm:cxn modelId="{F876F714-A98D-4FC0-B429-A90CCDD14816}" type="presOf" srcId="{AA807B37-4632-42CB-B355-125AE9DD8CD5}" destId="{EE90EE35-7CA4-4D76-964A-697E821FE02B}" srcOrd="0" destOrd="0" presId="urn:microsoft.com/office/officeart/2005/8/layout/hierarchy3"/>
    <dgm:cxn modelId="{45463A1E-AC99-47CF-9D7A-2D9EFE8E3439}" type="presOf" srcId="{D2FF0AA6-7AFF-4762-AA44-D168FBE534C9}" destId="{D101ADE2-8571-474E-91C2-E3CB180E9447}" srcOrd="0" destOrd="0" presId="urn:microsoft.com/office/officeart/2005/8/layout/hierarchy3"/>
    <dgm:cxn modelId="{6056901F-A57A-48B6-A7AD-E93F638C3019}" type="presOf" srcId="{C434AA4D-E759-4F19-833B-E3782F4AC3A5}" destId="{D5B95BA1-E13A-4E94-B6FF-F2167E38D89C}" srcOrd="0" destOrd="0" presId="urn:microsoft.com/office/officeart/2005/8/layout/hierarchy3"/>
    <dgm:cxn modelId="{302EAB36-475B-4F8C-8E37-456397C96C70}" type="presOf" srcId="{97FF5F1D-5E88-407F-84AF-83B8016FE381}" destId="{F7F544C3-680F-42E1-A468-BA166AABA7A4}" srcOrd="0" destOrd="0" presId="urn:microsoft.com/office/officeart/2005/8/layout/hierarchy3"/>
    <dgm:cxn modelId="{5F168364-89B1-4F0C-9273-CE24F8E78A4B}" srcId="{D2FF0AA6-7AFF-4762-AA44-D168FBE534C9}" destId="{AA807B37-4632-42CB-B355-125AE9DD8CD5}" srcOrd="5" destOrd="0" parTransId="{FAD1DFA8-C606-4FFA-A85D-EC0D771FF7B7}" sibTransId="{34FEF08D-1FFB-43C8-967A-20EE2F7C1CD1}"/>
    <dgm:cxn modelId="{3875CA45-C025-4E6A-9D18-6DE0317A7475}" srcId="{D2FF0AA6-7AFF-4762-AA44-D168FBE534C9}" destId="{A03C52EB-3FF6-49DC-924A-78C6BE92F76A}" srcOrd="0" destOrd="0" parTransId="{97FF5F1D-5E88-407F-84AF-83B8016FE381}" sibTransId="{3E49B59F-6A2B-495E-8168-D24F7954FA52}"/>
    <dgm:cxn modelId="{BB3DC46E-18FE-4071-BE81-A4488FCB9389}" srcId="{D2FF0AA6-7AFF-4762-AA44-D168FBE534C9}" destId="{C434AA4D-E759-4F19-833B-E3782F4AC3A5}" srcOrd="2" destOrd="0" parTransId="{5901FE91-4F30-44F4-9A2D-4D60D9C8BA99}" sibTransId="{72624583-C69D-4134-A269-194C209EB777}"/>
    <dgm:cxn modelId="{D5551D57-7D29-4049-91E6-C9A83271FD66}" type="presOf" srcId="{6ADACAE9-E752-4F6B-8B80-D4F02B20867E}" destId="{4CE6211E-CB2A-4F71-BECD-61352C31EB7C}" srcOrd="0" destOrd="0" presId="urn:microsoft.com/office/officeart/2005/8/layout/hierarchy3"/>
    <dgm:cxn modelId="{C31E1C59-EC48-4333-BA58-6610A5804191}" srcId="{D2FF0AA6-7AFF-4762-AA44-D168FBE534C9}" destId="{8109E99A-8770-44E9-AF58-5D67B70354E2}" srcOrd="1" destOrd="0" parTransId="{A28DC267-20CA-4803-9405-7B429351CB89}" sibTransId="{10F1C723-CD5D-42E7-B6A9-80D6FD22E919}"/>
    <dgm:cxn modelId="{ECF5477C-2A5A-4376-B79E-AC22B79F0C53}" type="presOf" srcId="{5C8ED4A7-74F1-4DC8-977D-42C05F7A0BEE}" destId="{CB6108F4-D61A-4233-9D8B-43003ACA3CC8}" srcOrd="0" destOrd="0" presId="urn:microsoft.com/office/officeart/2005/8/layout/hierarchy3"/>
    <dgm:cxn modelId="{025DEB86-9B7B-4C02-ADA8-B75D9B9082F3}" type="presOf" srcId="{CE76D870-07BB-4A51-A602-550F04EA5403}" destId="{16F44826-D7FF-4C20-BDB6-B83CB7AC758D}" srcOrd="0" destOrd="0" presId="urn:microsoft.com/office/officeart/2005/8/layout/hierarchy3"/>
    <dgm:cxn modelId="{7636AEA0-528E-4C76-A605-8BF15F304A09}" type="presOf" srcId="{5901FE91-4F30-44F4-9A2D-4D60D9C8BA99}" destId="{ED2A9B74-20E0-4598-84C1-B91AB3E4AB55}" srcOrd="0" destOrd="0" presId="urn:microsoft.com/office/officeart/2005/8/layout/hierarchy3"/>
    <dgm:cxn modelId="{00F88DAB-60D8-4C71-8570-5FC83ECD5097}" type="presOf" srcId="{A28DC267-20CA-4803-9405-7B429351CB89}" destId="{89D52CE7-AF59-4350-A55B-9E9155F377FD}" srcOrd="0" destOrd="0" presId="urn:microsoft.com/office/officeart/2005/8/layout/hierarchy3"/>
    <dgm:cxn modelId="{F015CBB6-AD22-4E66-9F18-C4C9EA65505D}" srcId="{D2FF0AA6-7AFF-4762-AA44-D168FBE534C9}" destId="{A9DE628C-F967-4922-B5A9-BDB8310FF3B2}" srcOrd="3" destOrd="0" parTransId="{CE76D870-07BB-4A51-A602-550F04EA5403}" sibTransId="{DAA80734-3E5B-458F-B56A-C673BA77340D}"/>
    <dgm:cxn modelId="{F51FDAB6-7820-42D6-898B-0C69D6B14C5D}" type="presOf" srcId="{8109E99A-8770-44E9-AF58-5D67B70354E2}" destId="{43E43529-D13D-4E44-B8F5-007D54E6944A}" srcOrd="0" destOrd="0" presId="urn:microsoft.com/office/officeart/2005/8/layout/hierarchy3"/>
    <dgm:cxn modelId="{F74F26CF-2CAC-42AC-8EF5-2B5D532402D1}" type="presOf" srcId="{D2FF0AA6-7AFF-4762-AA44-D168FBE534C9}" destId="{F0C4DAB1-8109-4E0F-86BB-FED8D03FA46A}" srcOrd="1" destOrd="0" presId="urn:microsoft.com/office/officeart/2005/8/layout/hierarchy3"/>
    <dgm:cxn modelId="{BF4176CF-63EF-495F-BE2B-05674B8B893F}" type="presOf" srcId="{FAD1DFA8-C606-4FFA-A85D-EC0D771FF7B7}" destId="{BE7F28B7-89FF-46FC-B6AD-0ADD8CAD0DCB}" srcOrd="0" destOrd="0" presId="urn:microsoft.com/office/officeart/2005/8/layout/hierarchy3"/>
    <dgm:cxn modelId="{351709D1-3D10-4773-9AD3-C16E9184F9F1}" srcId="{D2FF0AA6-7AFF-4762-AA44-D168FBE534C9}" destId="{5D9EC62A-458F-4929-8994-64908F2D5D56}" srcOrd="4" destOrd="0" parTransId="{5C8ED4A7-74F1-4DC8-977D-42C05F7A0BEE}" sibTransId="{56EB14FF-91B9-4359-9915-613BAF2EC7B5}"/>
    <dgm:cxn modelId="{37DD06D2-3980-4094-A71D-C427C02BD06A}" type="presOf" srcId="{A03C52EB-3FF6-49DC-924A-78C6BE92F76A}" destId="{4C6B651C-B912-405D-B0B9-CAD0E3E38EF8}" srcOrd="0" destOrd="0" presId="urn:microsoft.com/office/officeart/2005/8/layout/hierarchy3"/>
    <dgm:cxn modelId="{5CE628F6-E297-4A27-9FFF-23847703B8E1}" type="presOf" srcId="{A9DE628C-F967-4922-B5A9-BDB8310FF3B2}" destId="{0E9364A1-B52E-462A-8D95-9D861CA1C878}" srcOrd="0" destOrd="0" presId="urn:microsoft.com/office/officeart/2005/8/layout/hierarchy3"/>
    <dgm:cxn modelId="{C8A174FE-A387-48FD-8014-BB54CBDA872B}" type="presOf" srcId="{5D9EC62A-458F-4929-8994-64908F2D5D56}" destId="{9196153D-C3CC-4D1D-9916-A4BE8F2032C8}" srcOrd="0" destOrd="0" presId="urn:microsoft.com/office/officeart/2005/8/layout/hierarchy3"/>
    <dgm:cxn modelId="{216F09FF-E056-48A2-82E8-BF2CB37F8CE2}" srcId="{6ADACAE9-E752-4F6B-8B80-D4F02B20867E}" destId="{D2FF0AA6-7AFF-4762-AA44-D168FBE534C9}" srcOrd="0" destOrd="0" parTransId="{A75F2F18-F33B-464F-9390-1BD6E0592193}" sibTransId="{4D195307-C25A-4247-8C22-701AB6FAB470}"/>
    <dgm:cxn modelId="{62EFB7C3-98D3-4BD9-8909-99D2FACE1A22}" type="presParOf" srcId="{4CE6211E-CB2A-4F71-BECD-61352C31EB7C}" destId="{278EA31E-707D-4AB8-A890-C1522B03DC25}" srcOrd="0" destOrd="0" presId="urn:microsoft.com/office/officeart/2005/8/layout/hierarchy3"/>
    <dgm:cxn modelId="{ADA728B6-6D01-4C0F-A33A-C6E4BD7C9794}" type="presParOf" srcId="{278EA31E-707D-4AB8-A890-C1522B03DC25}" destId="{E1BCA24A-A716-4272-A6BB-BC2F3B2917F5}" srcOrd="0" destOrd="0" presId="urn:microsoft.com/office/officeart/2005/8/layout/hierarchy3"/>
    <dgm:cxn modelId="{2E3F801D-CA66-40AF-B551-ADBFF4D0A356}" type="presParOf" srcId="{E1BCA24A-A716-4272-A6BB-BC2F3B2917F5}" destId="{D101ADE2-8571-474E-91C2-E3CB180E9447}" srcOrd="0" destOrd="0" presId="urn:microsoft.com/office/officeart/2005/8/layout/hierarchy3"/>
    <dgm:cxn modelId="{71BC0DB2-D694-4CDF-AFD8-77E5F7817373}" type="presParOf" srcId="{E1BCA24A-A716-4272-A6BB-BC2F3B2917F5}" destId="{F0C4DAB1-8109-4E0F-86BB-FED8D03FA46A}" srcOrd="1" destOrd="0" presId="urn:microsoft.com/office/officeart/2005/8/layout/hierarchy3"/>
    <dgm:cxn modelId="{D828FD28-7BAA-4074-9A8B-7390A16D210C}" type="presParOf" srcId="{278EA31E-707D-4AB8-A890-C1522B03DC25}" destId="{D527E2D7-A485-4F89-8B66-D3A02E87D178}" srcOrd="1" destOrd="0" presId="urn:microsoft.com/office/officeart/2005/8/layout/hierarchy3"/>
    <dgm:cxn modelId="{EC275D9A-E502-47B7-A1AF-D954E7484E7A}" type="presParOf" srcId="{D527E2D7-A485-4F89-8B66-D3A02E87D178}" destId="{F7F544C3-680F-42E1-A468-BA166AABA7A4}" srcOrd="0" destOrd="0" presId="urn:microsoft.com/office/officeart/2005/8/layout/hierarchy3"/>
    <dgm:cxn modelId="{D8B8C873-A74A-4815-B1E8-4863DB8161A6}" type="presParOf" srcId="{D527E2D7-A485-4F89-8B66-D3A02E87D178}" destId="{4C6B651C-B912-405D-B0B9-CAD0E3E38EF8}" srcOrd="1" destOrd="0" presId="urn:microsoft.com/office/officeart/2005/8/layout/hierarchy3"/>
    <dgm:cxn modelId="{54F01360-235C-4F20-B391-79BF4947E42E}" type="presParOf" srcId="{D527E2D7-A485-4F89-8B66-D3A02E87D178}" destId="{89D52CE7-AF59-4350-A55B-9E9155F377FD}" srcOrd="2" destOrd="0" presId="urn:microsoft.com/office/officeart/2005/8/layout/hierarchy3"/>
    <dgm:cxn modelId="{50AD3DCB-4E47-4703-8102-AE8FEE1EFDEE}" type="presParOf" srcId="{D527E2D7-A485-4F89-8B66-D3A02E87D178}" destId="{43E43529-D13D-4E44-B8F5-007D54E6944A}" srcOrd="3" destOrd="0" presId="urn:microsoft.com/office/officeart/2005/8/layout/hierarchy3"/>
    <dgm:cxn modelId="{0D55F5DC-622E-432B-B4EB-D25811631655}" type="presParOf" srcId="{D527E2D7-A485-4F89-8B66-D3A02E87D178}" destId="{ED2A9B74-20E0-4598-84C1-B91AB3E4AB55}" srcOrd="4" destOrd="0" presId="urn:microsoft.com/office/officeart/2005/8/layout/hierarchy3"/>
    <dgm:cxn modelId="{531B5E84-4C07-4492-B676-3BDE98CB1D4D}" type="presParOf" srcId="{D527E2D7-A485-4F89-8B66-D3A02E87D178}" destId="{D5B95BA1-E13A-4E94-B6FF-F2167E38D89C}" srcOrd="5" destOrd="0" presId="urn:microsoft.com/office/officeart/2005/8/layout/hierarchy3"/>
    <dgm:cxn modelId="{A625C291-235D-4287-8D2F-A91C53E823BE}" type="presParOf" srcId="{D527E2D7-A485-4F89-8B66-D3A02E87D178}" destId="{16F44826-D7FF-4C20-BDB6-B83CB7AC758D}" srcOrd="6" destOrd="0" presId="urn:microsoft.com/office/officeart/2005/8/layout/hierarchy3"/>
    <dgm:cxn modelId="{A04F1850-0605-4B10-A94F-27A87C1060C3}" type="presParOf" srcId="{D527E2D7-A485-4F89-8B66-D3A02E87D178}" destId="{0E9364A1-B52E-462A-8D95-9D861CA1C878}" srcOrd="7" destOrd="0" presId="urn:microsoft.com/office/officeart/2005/8/layout/hierarchy3"/>
    <dgm:cxn modelId="{6B5AA49C-4F96-4730-B621-20AD093C471F}" type="presParOf" srcId="{D527E2D7-A485-4F89-8B66-D3A02E87D178}" destId="{CB6108F4-D61A-4233-9D8B-43003ACA3CC8}" srcOrd="8" destOrd="0" presId="urn:microsoft.com/office/officeart/2005/8/layout/hierarchy3"/>
    <dgm:cxn modelId="{5C32D6AF-5FA5-4004-92BF-FF9D52E05C33}" type="presParOf" srcId="{D527E2D7-A485-4F89-8B66-D3A02E87D178}" destId="{9196153D-C3CC-4D1D-9916-A4BE8F2032C8}" srcOrd="9" destOrd="0" presId="urn:microsoft.com/office/officeart/2005/8/layout/hierarchy3"/>
    <dgm:cxn modelId="{F25133BE-2F80-4FF4-9A01-AFA02DBD518B}" type="presParOf" srcId="{D527E2D7-A485-4F89-8B66-D3A02E87D178}" destId="{BE7F28B7-89FF-46FC-B6AD-0ADD8CAD0DCB}" srcOrd="10" destOrd="0" presId="urn:microsoft.com/office/officeart/2005/8/layout/hierarchy3"/>
    <dgm:cxn modelId="{DCDBE649-2593-493F-8FD4-0A013F39D30A}" type="presParOf" srcId="{D527E2D7-A485-4F89-8B66-D3A02E87D178}" destId="{EE90EE35-7CA4-4D76-964A-697E821FE02B}"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3ABDE-E6DC-4320-835D-99095D53D904}">
      <dsp:nvSpPr>
        <dsp:cNvPr id="0" name=""/>
        <dsp:cNvSpPr/>
      </dsp:nvSpPr>
      <dsp:spPr>
        <a:xfrm rot="5400000">
          <a:off x="-122179" y="126488"/>
          <a:ext cx="814532" cy="57017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a:t>1</a:t>
          </a:r>
          <a:endParaRPr lang="en-GB" sz="1500" kern="1200"/>
        </a:p>
      </dsp:txBody>
      <dsp:txXfrm rot="-5400000">
        <a:off x="1" y="289394"/>
        <a:ext cx="570172" cy="244360"/>
      </dsp:txXfrm>
    </dsp:sp>
    <dsp:sp modelId="{715BC714-A88A-4138-813F-55FCA9B788A4}">
      <dsp:nvSpPr>
        <dsp:cNvPr id="0" name=""/>
        <dsp:cNvSpPr/>
      </dsp:nvSpPr>
      <dsp:spPr>
        <a:xfrm rot="5400000">
          <a:off x="4406767" y="-3832285"/>
          <a:ext cx="529446" cy="8202635"/>
        </a:xfrm>
        <a:prstGeom prst="round2SameRect">
          <a:avLst/>
        </a:prstGeom>
        <a:solidFill>
          <a:schemeClr val="lt1">
            <a:alpha val="90000"/>
            <a:hueOff val="0"/>
            <a:satOff val="0"/>
            <a:lumOff val="0"/>
            <a:alphaOff val="0"/>
          </a:schemeClr>
        </a:solidFill>
        <a:ln w="31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it-IT" sz="1800" kern="1200">
              <a:solidFill>
                <a:schemeClr val="accent1">
                  <a:lumMod val="75000"/>
                </a:schemeClr>
              </a:solidFill>
            </a:rPr>
            <a:t>Introduction:</a:t>
          </a:r>
          <a:endParaRPr lang="en-GB" sz="1800" kern="1200">
            <a:solidFill>
              <a:schemeClr val="accent1">
                <a:lumMod val="75000"/>
              </a:schemeClr>
            </a:solidFill>
          </a:endParaRPr>
        </a:p>
        <a:p>
          <a:pPr marL="228600" lvl="2" indent="-114300" algn="l" defTabSz="666750">
            <a:lnSpc>
              <a:spcPct val="90000"/>
            </a:lnSpc>
            <a:spcBef>
              <a:spcPct val="0"/>
            </a:spcBef>
            <a:spcAft>
              <a:spcPct val="15000"/>
            </a:spcAft>
            <a:buNone/>
          </a:pPr>
          <a:r>
            <a:rPr lang="it-IT" sz="1500" kern="1200">
              <a:solidFill>
                <a:schemeClr val="accent1">
                  <a:lumMod val="75000"/>
                </a:schemeClr>
              </a:solidFill>
            </a:rPr>
            <a:t>	Challenges in post-processing AM parts and </a:t>
          </a:r>
          <a:r>
            <a:rPr lang="it-IT" sz="1500" kern="1200" err="1">
              <a:solidFill>
                <a:schemeClr val="accent1">
                  <a:lumMod val="75000"/>
                </a:schemeClr>
              </a:solidFill>
            </a:rPr>
            <a:t>need</a:t>
          </a:r>
          <a:r>
            <a:rPr lang="it-IT" sz="1500" kern="1200">
              <a:solidFill>
                <a:schemeClr val="accent1">
                  <a:lumMod val="75000"/>
                </a:schemeClr>
              </a:solidFill>
            </a:rPr>
            <a:t> for </a:t>
          </a:r>
          <a:r>
            <a:rPr lang="it-IT" sz="1500" kern="1200" err="1">
              <a:solidFill>
                <a:schemeClr val="accent1">
                  <a:lumMod val="75000"/>
                </a:schemeClr>
              </a:solidFill>
            </a:rPr>
            <a:t>improved</a:t>
          </a:r>
          <a:r>
            <a:rPr lang="it-IT" sz="1500" kern="1200">
              <a:solidFill>
                <a:schemeClr val="accent1">
                  <a:lumMod val="75000"/>
                </a:schemeClr>
              </a:solidFill>
            </a:rPr>
            <a:t> surface </a:t>
          </a:r>
          <a:r>
            <a:rPr lang="it-IT" sz="1500" kern="1200" err="1">
              <a:solidFill>
                <a:schemeClr val="accent1">
                  <a:lumMod val="75000"/>
                </a:schemeClr>
              </a:solidFill>
            </a:rPr>
            <a:t>quality</a:t>
          </a:r>
          <a:r>
            <a:rPr lang="it-IT" sz="1500" kern="1200">
              <a:solidFill>
                <a:schemeClr val="accent1">
                  <a:lumMod val="75000"/>
                </a:schemeClr>
              </a:solidFill>
            </a:rPr>
            <a:t>.</a:t>
          </a:r>
          <a:endParaRPr lang="en-GB" sz="1500" kern="1200">
            <a:solidFill>
              <a:schemeClr val="accent1">
                <a:lumMod val="75000"/>
              </a:schemeClr>
            </a:solidFill>
          </a:endParaRPr>
        </a:p>
      </dsp:txBody>
      <dsp:txXfrm rot="-5400000">
        <a:off x="570173" y="30154"/>
        <a:ext cx="8176790" cy="477756"/>
      </dsp:txXfrm>
    </dsp:sp>
    <dsp:sp modelId="{311D5240-362D-4458-8164-2DE250AC6A71}">
      <dsp:nvSpPr>
        <dsp:cNvPr id="0" name=""/>
        <dsp:cNvSpPr/>
      </dsp:nvSpPr>
      <dsp:spPr>
        <a:xfrm rot="5400000">
          <a:off x="-122179" y="841855"/>
          <a:ext cx="814532" cy="57017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a:t>2</a:t>
          </a:r>
          <a:endParaRPr lang="en-GB" sz="1500" kern="1200"/>
        </a:p>
      </dsp:txBody>
      <dsp:txXfrm rot="-5400000">
        <a:off x="1" y="1004761"/>
        <a:ext cx="570172" cy="244360"/>
      </dsp:txXfrm>
    </dsp:sp>
    <dsp:sp modelId="{AA4D5F8D-894A-4140-AC0E-76A77A3D5C86}">
      <dsp:nvSpPr>
        <dsp:cNvPr id="0" name=""/>
        <dsp:cNvSpPr/>
      </dsp:nvSpPr>
      <dsp:spPr>
        <a:xfrm rot="5400000">
          <a:off x="4406767" y="-3116919"/>
          <a:ext cx="529446" cy="8202635"/>
        </a:xfrm>
        <a:prstGeom prst="round2SameRect">
          <a:avLst/>
        </a:prstGeom>
        <a:solidFill>
          <a:schemeClr val="lt1">
            <a:alpha val="90000"/>
            <a:hueOff val="0"/>
            <a:satOff val="0"/>
            <a:lumOff val="0"/>
            <a:alphaOff val="0"/>
          </a:schemeClr>
        </a:solidFill>
        <a:ln w="31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it-IT" sz="1800" kern="1200">
              <a:solidFill>
                <a:schemeClr val="accent1">
                  <a:lumMod val="75000"/>
                </a:schemeClr>
              </a:solidFill>
            </a:rPr>
            <a:t>Plasma Electrolytic Polishing (PEP) Overview:</a:t>
          </a:r>
          <a:endParaRPr lang="en-GB" sz="1800" kern="1200">
            <a:solidFill>
              <a:schemeClr val="accent1">
                <a:lumMod val="75000"/>
              </a:schemeClr>
            </a:solidFill>
          </a:endParaRPr>
        </a:p>
        <a:p>
          <a:pPr marL="228600" lvl="2" indent="-114300" algn="l" defTabSz="666750">
            <a:lnSpc>
              <a:spcPct val="90000"/>
            </a:lnSpc>
            <a:spcBef>
              <a:spcPct val="0"/>
            </a:spcBef>
            <a:spcAft>
              <a:spcPct val="15000"/>
            </a:spcAft>
            <a:buNone/>
          </a:pPr>
          <a:r>
            <a:rPr lang="it-IT" sz="1500" kern="1200">
              <a:solidFill>
                <a:schemeClr val="accent1">
                  <a:lumMod val="75000"/>
                </a:schemeClr>
              </a:solidFill>
            </a:rPr>
            <a:t>	</a:t>
          </a:r>
          <a:r>
            <a:rPr lang="it-IT" sz="1500" kern="1200" err="1">
              <a:solidFill>
                <a:schemeClr val="accent1">
                  <a:lumMod val="75000"/>
                </a:schemeClr>
              </a:solidFill>
            </a:rPr>
            <a:t>What</a:t>
          </a:r>
          <a:r>
            <a:rPr lang="it-IT" sz="1500" kern="1200">
              <a:solidFill>
                <a:schemeClr val="accent1">
                  <a:lumMod val="75000"/>
                </a:schemeClr>
              </a:solidFill>
            </a:rPr>
            <a:t> PEP </a:t>
          </a:r>
          <a:r>
            <a:rPr lang="it-IT" sz="1500" kern="1200" err="1">
              <a:solidFill>
                <a:schemeClr val="accent1">
                  <a:lumMod val="75000"/>
                </a:schemeClr>
              </a:solidFill>
            </a:rPr>
            <a:t>is</a:t>
          </a:r>
          <a:r>
            <a:rPr lang="it-IT" sz="1500" kern="1200">
              <a:solidFill>
                <a:schemeClr val="accent1">
                  <a:lumMod val="75000"/>
                </a:schemeClr>
              </a:solidFill>
            </a:rPr>
            <a:t>, </a:t>
          </a:r>
          <a:r>
            <a:rPr lang="it-IT" sz="1500" kern="1200" err="1">
              <a:solidFill>
                <a:schemeClr val="accent1">
                  <a:lumMod val="75000"/>
                </a:schemeClr>
              </a:solidFill>
            </a:rPr>
            <a:t>how</a:t>
          </a:r>
          <a:r>
            <a:rPr lang="it-IT" sz="1500" kern="1200">
              <a:solidFill>
                <a:schemeClr val="accent1">
                  <a:lumMod val="75000"/>
                </a:schemeClr>
              </a:solidFill>
            </a:rPr>
            <a:t> </a:t>
          </a:r>
          <a:r>
            <a:rPr lang="it-IT" sz="1500" kern="1200" err="1">
              <a:solidFill>
                <a:schemeClr val="accent1">
                  <a:lumMod val="75000"/>
                </a:schemeClr>
              </a:solidFill>
            </a:rPr>
            <a:t>it</a:t>
          </a:r>
          <a:r>
            <a:rPr lang="it-IT" sz="1500" kern="1200">
              <a:solidFill>
                <a:schemeClr val="accent1">
                  <a:lumMod val="75000"/>
                </a:schemeClr>
              </a:solidFill>
            </a:rPr>
            <a:t> works, and </a:t>
          </a:r>
          <a:r>
            <a:rPr lang="it-IT" sz="1500" kern="1200" err="1">
              <a:solidFill>
                <a:schemeClr val="accent1">
                  <a:lumMod val="75000"/>
                </a:schemeClr>
              </a:solidFill>
            </a:rPr>
            <a:t>its</a:t>
          </a:r>
          <a:r>
            <a:rPr lang="it-IT" sz="1500" kern="1200">
              <a:solidFill>
                <a:schemeClr val="accent1">
                  <a:lumMod val="75000"/>
                </a:schemeClr>
              </a:solidFill>
            </a:rPr>
            <a:t> </a:t>
          </a:r>
          <a:r>
            <a:rPr lang="it-IT" sz="1500" kern="1200" err="1">
              <a:solidFill>
                <a:schemeClr val="accent1">
                  <a:lumMod val="75000"/>
                </a:schemeClr>
              </a:solidFill>
            </a:rPr>
            <a:t>unique</a:t>
          </a:r>
          <a:r>
            <a:rPr lang="it-IT" sz="1500" kern="1200">
              <a:solidFill>
                <a:schemeClr val="accent1">
                  <a:lumMod val="75000"/>
                </a:schemeClr>
              </a:solidFill>
            </a:rPr>
            <a:t> </a:t>
          </a:r>
          <a:r>
            <a:rPr lang="it-IT" sz="1500" kern="1200" err="1">
              <a:solidFill>
                <a:schemeClr val="accent1">
                  <a:lumMod val="75000"/>
                </a:schemeClr>
              </a:solidFill>
            </a:rPr>
            <a:t>advantages</a:t>
          </a:r>
          <a:r>
            <a:rPr lang="it-IT" sz="1500" kern="1200">
              <a:solidFill>
                <a:schemeClr val="accent1">
                  <a:lumMod val="75000"/>
                </a:schemeClr>
              </a:solidFill>
            </a:rPr>
            <a:t> for AM</a:t>
          </a:r>
          <a:endParaRPr lang="en-GB" sz="1500" kern="1200">
            <a:solidFill>
              <a:schemeClr val="accent1">
                <a:lumMod val="75000"/>
              </a:schemeClr>
            </a:solidFill>
          </a:endParaRPr>
        </a:p>
      </dsp:txBody>
      <dsp:txXfrm rot="-5400000">
        <a:off x="570173" y="745520"/>
        <a:ext cx="8176790" cy="477756"/>
      </dsp:txXfrm>
    </dsp:sp>
    <dsp:sp modelId="{A82997E0-71D1-4F43-8BB0-6D7257EB9AF1}">
      <dsp:nvSpPr>
        <dsp:cNvPr id="0" name=""/>
        <dsp:cNvSpPr/>
      </dsp:nvSpPr>
      <dsp:spPr>
        <a:xfrm rot="5400000">
          <a:off x="-122179" y="1557221"/>
          <a:ext cx="814532" cy="57017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a:t>3</a:t>
          </a:r>
          <a:endParaRPr lang="en-GB" sz="1500" kern="1200"/>
        </a:p>
      </dsp:txBody>
      <dsp:txXfrm rot="-5400000">
        <a:off x="1" y="1720127"/>
        <a:ext cx="570172" cy="244360"/>
      </dsp:txXfrm>
    </dsp:sp>
    <dsp:sp modelId="{B7E91D57-8266-42A8-97E9-EBD70B11B2A5}">
      <dsp:nvSpPr>
        <dsp:cNvPr id="0" name=""/>
        <dsp:cNvSpPr/>
      </dsp:nvSpPr>
      <dsp:spPr>
        <a:xfrm rot="5400000">
          <a:off x="4406767" y="-2401552"/>
          <a:ext cx="529446" cy="8202635"/>
        </a:xfrm>
        <a:prstGeom prst="round2SameRect">
          <a:avLst/>
        </a:prstGeom>
        <a:solidFill>
          <a:schemeClr val="lt1">
            <a:alpha val="90000"/>
            <a:hueOff val="0"/>
            <a:satOff val="0"/>
            <a:lumOff val="0"/>
            <a:alphaOff val="0"/>
          </a:schemeClr>
        </a:solidFill>
        <a:ln w="31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it-IT" sz="1800" kern="1200" err="1">
              <a:solidFill>
                <a:schemeClr val="accent1">
                  <a:lumMod val="75000"/>
                </a:schemeClr>
              </a:solidFill>
            </a:rPr>
            <a:t>Experimental</a:t>
          </a:r>
          <a:r>
            <a:rPr lang="it-IT" sz="1800" kern="1200">
              <a:solidFill>
                <a:schemeClr val="accent1">
                  <a:lumMod val="75000"/>
                </a:schemeClr>
              </a:solidFill>
            </a:rPr>
            <a:t> Workflow:</a:t>
          </a:r>
          <a:endParaRPr lang="en-GB" sz="1800" kern="1200">
            <a:solidFill>
              <a:schemeClr val="accent1">
                <a:lumMod val="75000"/>
              </a:schemeClr>
            </a:solidFill>
          </a:endParaRPr>
        </a:p>
        <a:p>
          <a:pPr marL="228600" lvl="2" indent="-114300" algn="l" defTabSz="666750">
            <a:lnSpc>
              <a:spcPct val="90000"/>
            </a:lnSpc>
            <a:spcBef>
              <a:spcPct val="0"/>
            </a:spcBef>
            <a:spcAft>
              <a:spcPct val="15000"/>
            </a:spcAft>
            <a:buNone/>
          </a:pPr>
          <a:r>
            <a:rPr lang="it-IT" sz="1500" kern="1200">
              <a:solidFill>
                <a:schemeClr val="accent1">
                  <a:lumMod val="75000"/>
                </a:schemeClr>
              </a:solidFill>
            </a:rPr>
            <a:t>	From part design to </a:t>
          </a:r>
          <a:r>
            <a:rPr lang="it-IT" sz="1500" kern="1200" err="1">
              <a:solidFill>
                <a:schemeClr val="accent1">
                  <a:lumMod val="75000"/>
                </a:schemeClr>
              </a:solidFill>
            </a:rPr>
            <a:t>final</a:t>
          </a:r>
          <a:r>
            <a:rPr lang="it-IT" sz="1500" kern="1200">
              <a:solidFill>
                <a:schemeClr val="accent1">
                  <a:lumMod val="75000"/>
                </a:schemeClr>
              </a:solidFill>
            </a:rPr>
            <a:t> part surface </a:t>
          </a:r>
          <a:r>
            <a:rPr lang="it-IT" sz="1500" kern="1200" err="1">
              <a:solidFill>
                <a:schemeClr val="accent1">
                  <a:lumMod val="75000"/>
                </a:schemeClr>
              </a:solidFill>
            </a:rPr>
            <a:t>finishing</a:t>
          </a:r>
          <a:r>
            <a:rPr lang="it-IT" sz="1500" kern="1200">
              <a:solidFill>
                <a:schemeClr val="accent1">
                  <a:lumMod val="75000"/>
                </a:schemeClr>
              </a:solidFill>
            </a:rPr>
            <a:t> - PEP </a:t>
          </a:r>
          <a:endParaRPr lang="en-GB" sz="1500" kern="1200">
            <a:solidFill>
              <a:schemeClr val="accent1">
                <a:lumMod val="75000"/>
              </a:schemeClr>
            </a:solidFill>
          </a:endParaRPr>
        </a:p>
      </dsp:txBody>
      <dsp:txXfrm rot="-5400000">
        <a:off x="570173" y="1460887"/>
        <a:ext cx="8176790" cy="477756"/>
      </dsp:txXfrm>
    </dsp:sp>
    <dsp:sp modelId="{CC860366-3D58-4231-BE93-F838F4B6784F}">
      <dsp:nvSpPr>
        <dsp:cNvPr id="0" name=""/>
        <dsp:cNvSpPr/>
      </dsp:nvSpPr>
      <dsp:spPr>
        <a:xfrm rot="5400000">
          <a:off x="-122179" y="2272588"/>
          <a:ext cx="814532" cy="57017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a:t>4</a:t>
          </a:r>
          <a:endParaRPr lang="en-GB" sz="1500" kern="1200"/>
        </a:p>
      </dsp:txBody>
      <dsp:txXfrm rot="-5400000">
        <a:off x="1" y="2435494"/>
        <a:ext cx="570172" cy="244360"/>
      </dsp:txXfrm>
    </dsp:sp>
    <dsp:sp modelId="{15C0DDA9-7483-4041-B321-10CBD5431D18}">
      <dsp:nvSpPr>
        <dsp:cNvPr id="0" name=""/>
        <dsp:cNvSpPr/>
      </dsp:nvSpPr>
      <dsp:spPr>
        <a:xfrm rot="5400000">
          <a:off x="4406767" y="-1686185"/>
          <a:ext cx="529446" cy="8202635"/>
        </a:xfrm>
        <a:prstGeom prst="round2SameRect">
          <a:avLst/>
        </a:prstGeom>
        <a:solidFill>
          <a:schemeClr val="lt1">
            <a:alpha val="90000"/>
            <a:hueOff val="0"/>
            <a:satOff val="0"/>
            <a:lumOff val="0"/>
            <a:alphaOff val="0"/>
          </a:schemeClr>
        </a:solidFill>
        <a:ln w="31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it-IT" sz="1800" kern="1200">
              <a:solidFill>
                <a:schemeClr val="accent1">
                  <a:lumMod val="75000"/>
                </a:schemeClr>
              </a:solidFill>
            </a:rPr>
            <a:t>Case Studies: PEP </a:t>
          </a:r>
          <a:r>
            <a:rPr lang="it-IT" sz="1800" kern="1200" err="1">
              <a:solidFill>
                <a:schemeClr val="accent1">
                  <a:lumMod val="75000"/>
                </a:schemeClr>
              </a:solidFill>
            </a:rPr>
            <a:t>effects</a:t>
          </a:r>
          <a:r>
            <a:rPr lang="it-IT" sz="1800" kern="1200">
              <a:solidFill>
                <a:schemeClr val="accent1">
                  <a:lumMod val="75000"/>
                </a:schemeClr>
              </a:solidFill>
            </a:rPr>
            <a:t> on 5 AM parts</a:t>
          </a:r>
          <a:endParaRPr lang="en-GB" sz="1800" kern="1200">
            <a:solidFill>
              <a:schemeClr val="accent1">
                <a:lumMod val="75000"/>
              </a:schemeClr>
            </a:solidFill>
          </a:endParaRPr>
        </a:p>
        <a:p>
          <a:pPr marL="228600" lvl="2" indent="-114300" algn="l" defTabSz="666750">
            <a:lnSpc>
              <a:spcPct val="90000"/>
            </a:lnSpc>
            <a:spcBef>
              <a:spcPct val="0"/>
            </a:spcBef>
            <a:spcAft>
              <a:spcPct val="15000"/>
            </a:spcAft>
            <a:buNone/>
          </a:pPr>
          <a:r>
            <a:rPr lang="it-IT" sz="1500" kern="1200">
              <a:solidFill>
                <a:schemeClr val="accent1">
                  <a:lumMod val="75000"/>
                </a:schemeClr>
              </a:solidFill>
            </a:rPr>
            <a:t>	</a:t>
          </a:r>
          <a:r>
            <a:rPr lang="it-IT" sz="1500" kern="1200" err="1">
              <a:solidFill>
                <a:schemeClr val="accent1">
                  <a:lumMod val="75000"/>
                </a:schemeClr>
              </a:solidFill>
            </a:rPr>
            <a:t>Process</a:t>
          </a:r>
          <a:r>
            <a:rPr lang="it-IT" sz="1500" kern="1200">
              <a:solidFill>
                <a:schemeClr val="accent1">
                  <a:lumMod val="75000"/>
                </a:schemeClr>
              </a:solidFill>
            </a:rPr>
            <a:t> </a:t>
          </a:r>
          <a:r>
            <a:rPr lang="it-IT" sz="1500" kern="1200" err="1">
              <a:solidFill>
                <a:schemeClr val="accent1">
                  <a:lumMod val="75000"/>
                </a:schemeClr>
              </a:solidFill>
            </a:rPr>
            <a:t>description</a:t>
          </a:r>
          <a:r>
            <a:rPr lang="it-IT" sz="1500" kern="1200">
              <a:solidFill>
                <a:schemeClr val="accent1">
                  <a:lumMod val="75000"/>
                </a:schemeClr>
              </a:solidFill>
            </a:rPr>
            <a:t> &amp; Results of </a:t>
          </a:r>
          <a:r>
            <a:rPr lang="it-IT" sz="1500" kern="1200" err="1">
              <a:solidFill>
                <a:schemeClr val="accent1">
                  <a:lumMod val="75000"/>
                </a:schemeClr>
              </a:solidFill>
            </a:rPr>
            <a:t>PEPed</a:t>
          </a:r>
          <a:r>
            <a:rPr lang="it-IT" sz="1500" kern="1200">
              <a:solidFill>
                <a:schemeClr val="accent1">
                  <a:lumMod val="75000"/>
                </a:schemeClr>
              </a:solidFill>
            </a:rPr>
            <a:t> parts</a:t>
          </a:r>
          <a:endParaRPr lang="en-GB" sz="1500" kern="1200">
            <a:solidFill>
              <a:schemeClr val="accent1">
                <a:lumMod val="75000"/>
              </a:schemeClr>
            </a:solidFill>
          </a:endParaRPr>
        </a:p>
      </dsp:txBody>
      <dsp:txXfrm rot="-5400000">
        <a:off x="570173" y="2176254"/>
        <a:ext cx="8176790" cy="477756"/>
      </dsp:txXfrm>
    </dsp:sp>
    <dsp:sp modelId="{22DA7A0F-D440-400B-87EF-1F7BBBAB525E}">
      <dsp:nvSpPr>
        <dsp:cNvPr id="0" name=""/>
        <dsp:cNvSpPr/>
      </dsp:nvSpPr>
      <dsp:spPr>
        <a:xfrm rot="5400000">
          <a:off x="-122179" y="2987955"/>
          <a:ext cx="814532" cy="57017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a:t>5</a:t>
          </a:r>
          <a:endParaRPr lang="en-GB" sz="1500" kern="1200"/>
        </a:p>
      </dsp:txBody>
      <dsp:txXfrm rot="-5400000">
        <a:off x="1" y="3150861"/>
        <a:ext cx="570172" cy="244360"/>
      </dsp:txXfrm>
    </dsp:sp>
    <dsp:sp modelId="{959C906D-AF0D-47D6-81EB-FF0BAD619B31}">
      <dsp:nvSpPr>
        <dsp:cNvPr id="0" name=""/>
        <dsp:cNvSpPr/>
      </dsp:nvSpPr>
      <dsp:spPr>
        <a:xfrm rot="5400000">
          <a:off x="4397744" y="-980513"/>
          <a:ext cx="529446" cy="8202635"/>
        </a:xfrm>
        <a:prstGeom prst="round2SameRect">
          <a:avLst/>
        </a:prstGeom>
        <a:solidFill>
          <a:schemeClr val="lt1">
            <a:alpha val="90000"/>
            <a:hueOff val="0"/>
            <a:satOff val="0"/>
            <a:lumOff val="0"/>
            <a:alphaOff val="0"/>
          </a:schemeClr>
        </a:solidFill>
        <a:ln w="31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it-IT" sz="1800" kern="1200">
              <a:solidFill>
                <a:schemeClr val="accent1">
                  <a:lumMod val="75000"/>
                </a:schemeClr>
              </a:solidFill>
            </a:rPr>
            <a:t>Comparative </a:t>
          </a:r>
          <a:r>
            <a:rPr lang="it-IT" sz="1800" kern="1200" err="1">
              <a:solidFill>
                <a:schemeClr val="accent1">
                  <a:lumMod val="75000"/>
                </a:schemeClr>
              </a:solidFill>
            </a:rPr>
            <a:t>Summary</a:t>
          </a:r>
          <a:r>
            <a:rPr lang="it-IT" sz="1800" kern="1200">
              <a:solidFill>
                <a:schemeClr val="accent1">
                  <a:lumMod val="75000"/>
                </a:schemeClr>
              </a:solidFill>
            </a:rPr>
            <a:t> of Results:</a:t>
          </a:r>
          <a:endParaRPr lang="en-GB" sz="1800" kern="1200">
            <a:solidFill>
              <a:schemeClr val="accent1">
                <a:lumMod val="75000"/>
              </a:schemeClr>
            </a:solidFill>
          </a:endParaRPr>
        </a:p>
        <a:p>
          <a:pPr marL="228600" lvl="2" indent="-114300" algn="l" defTabSz="666750">
            <a:lnSpc>
              <a:spcPct val="90000"/>
            </a:lnSpc>
            <a:spcBef>
              <a:spcPct val="0"/>
            </a:spcBef>
            <a:spcAft>
              <a:spcPct val="15000"/>
            </a:spcAft>
            <a:buNone/>
          </a:pPr>
          <a:r>
            <a:rPr lang="it-IT" sz="1500" kern="1200">
              <a:solidFill>
                <a:schemeClr val="accent1">
                  <a:lumMod val="75000"/>
                </a:schemeClr>
              </a:solidFill>
            </a:rPr>
            <a:t>	Quantitative Before &amp; After </a:t>
          </a:r>
          <a:r>
            <a:rPr lang="it-IT" sz="1500" kern="1200" err="1">
              <a:solidFill>
                <a:schemeClr val="accent1">
                  <a:lumMod val="75000"/>
                </a:schemeClr>
              </a:solidFill>
            </a:rPr>
            <a:t>Metrics</a:t>
          </a:r>
          <a:r>
            <a:rPr lang="it-IT" sz="1500" kern="1200">
              <a:solidFill>
                <a:schemeClr val="accent1">
                  <a:lumMod val="75000"/>
                </a:schemeClr>
              </a:solidFill>
            </a:rPr>
            <a:t> </a:t>
          </a:r>
          <a:r>
            <a:rPr lang="it-IT" sz="1500" kern="1200" err="1">
              <a:solidFill>
                <a:schemeClr val="accent1">
                  <a:lumMod val="75000"/>
                </a:schemeClr>
              </a:solidFill>
            </a:rPr>
            <a:t>across</a:t>
          </a:r>
          <a:r>
            <a:rPr lang="it-IT" sz="1500" kern="1200">
              <a:solidFill>
                <a:schemeClr val="accent1">
                  <a:lumMod val="75000"/>
                </a:schemeClr>
              </a:solidFill>
            </a:rPr>
            <a:t> </a:t>
          </a:r>
          <a:r>
            <a:rPr lang="it-IT" sz="1500" kern="1200" err="1">
              <a:solidFill>
                <a:schemeClr val="accent1">
                  <a:lumMod val="75000"/>
                </a:schemeClr>
              </a:solidFill>
            </a:rPr>
            <a:t>all</a:t>
          </a:r>
          <a:r>
            <a:rPr lang="it-IT" sz="1500" kern="1200">
              <a:solidFill>
                <a:schemeClr val="accent1">
                  <a:lumMod val="75000"/>
                </a:schemeClr>
              </a:solidFill>
            </a:rPr>
            <a:t> parts</a:t>
          </a:r>
          <a:endParaRPr lang="en-GB" sz="1500" kern="1200">
            <a:solidFill>
              <a:schemeClr val="accent1">
                <a:lumMod val="75000"/>
              </a:schemeClr>
            </a:solidFill>
          </a:endParaRPr>
        </a:p>
      </dsp:txBody>
      <dsp:txXfrm rot="-5400000">
        <a:off x="561150" y="2881926"/>
        <a:ext cx="8176790" cy="477756"/>
      </dsp:txXfrm>
    </dsp:sp>
    <dsp:sp modelId="{32ABC905-C4C1-4D5B-8337-04A9035D4D28}">
      <dsp:nvSpPr>
        <dsp:cNvPr id="0" name=""/>
        <dsp:cNvSpPr/>
      </dsp:nvSpPr>
      <dsp:spPr>
        <a:xfrm rot="5400000">
          <a:off x="-122179" y="3703321"/>
          <a:ext cx="814532" cy="57017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a:t>6</a:t>
          </a:r>
          <a:endParaRPr lang="en-GB" sz="1500" kern="1200"/>
        </a:p>
      </dsp:txBody>
      <dsp:txXfrm rot="-5400000">
        <a:off x="1" y="3866227"/>
        <a:ext cx="570172" cy="244360"/>
      </dsp:txXfrm>
    </dsp:sp>
    <dsp:sp modelId="{183AD59F-EAF0-4E4F-A1FA-80719321C136}">
      <dsp:nvSpPr>
        <dsp:cNvPr id="0" name=""/>
        <dsp:cNvSpPr/>
      </dsp:nvSpPr>
      <dsp:spPr>
        <a:xfrm rot="5400000">
          <a:off x="4406767" y="-255452"/>
          <a:ext cx="529446" cy="8202635"/>
        </a:xfrm>
        <a:prstGeom prst="round2SameRect">
          <a:avLst/>
        </a:prstGeom>
        <a:solidFill>
          <a:schemeClr val="lt1">
            <a:alpha val="90000"/>
            <a:hueOff val="0"/>
            <a:satOff val="0"/>
            <a:lumOff val="0"/>
            <a:alphaOff val="0"/>
          </a:schemeClr>
        </a:solidFill>
        <a:ln w="31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it-IT" sz="1800" kern="1200" err="1">
              <a:solidFill>
                <a:schemeClr val="accent1">
                  <a:lumMod val="75000"/>
                </a:schemeClr>
              </a:solidFill>
            </a:rPr>
            <a:t>Conclusions</a:t>
          </a:r>
          <a:r>
            <a:rPr lang="it-IT" sz="1800" kern="1200">
              <a:solidFill>
                <a:schemeClr val="accent1">
                  <a:lumMod val="75000"/>
                </a:schemeClr>
              </a:solidFill>
            </a:rPr>
            <a:t>:</a:t>
          </a:r>
          <a:endParaRPr lang="en-GB" sz="1800" kern="1200">
            <a:solidFill>
              <a:schemeClr val="accent1">
                <a:lumMod val="75000"/>
              </a:schemeClr>
            </a:solidFill>
          </a:endParaRPr>
        </a:p>
        <a:p>
          <a:pPr marL="228600" lvl="2" indent="-114300" algn="l" defTabSz="666750">
            <a:lnSpc>
              <a:spcPct val="90000"/>
            </a:lnSpc>
            <a:spcBef>
              <a:spcPct val="0"/>
            </a:spcBef>
            <a:spcAft>
              <a:spcPct val="15000"/>
            </a:spcAft>
            <a:buNone/>
          </a:pPr>
          <a:r>
            <a:rPr lang="it-IT" sz="1500" kern="1200">
              <a:solidFill>
                <a:schemeClr val="accent1">
                  <a:lumMod val="75000"/>
                </a:schemeClr>
              </a:solidFill>
            </a:rPr>
            <a:t>	Key Takeaways, </a:t>
          </a:r>
          <a:r>
            <a:rPr lang="it-IT" sz="1500" kern="1200" err="1">
              <a:solidFill>
                <a:schemeClr val="accent1">
                  <a:lumMod val="75000"/>
                </a:schemeClr>
              </a:solidFill>
            </a:rPr>
            <a:t>Scalability</a:t>
          </a:r>
          <a:r>
            <a:rPr lang="it-IT" sz="1500" kern="1200">
              <a:solidFill>
                <a:schemeClr val="accent1">
                  <a:lumMod val="75000"/>
                </a:schemeClr>
              </a:solidFill>
            </a:rPr>
            <a:t> of PEP, and Future </a:t>
          </a:r>
          <a:r>
            <a:rPr lang="it-IT" sz="1500" kern="1200" err="1">
              <a:solidFill>
                <a:schemeClr val="accent1">
                  <a:lumMod val="75000"/>
                </a:schemeClr>
              </a:solidFill>
            </a:rPr>
            <a:t>Directions</a:t>
          </a:r>
          <a:endParaRPr lang="en-GB" sz="1500" kern="1200">
            <a:solidFill>
              <a:schemeClr val="accent1">
                <a:lumMod val="75000"/>
              </a:schemeClr>
            </a:solidFill>
          </a:endParaRPr>
        </a:p>
      </dsp:txBody>
      <dsp:txXfrm rot="-5400000">
        <a:off x="570173" y="3606987"/>
        <a:ext cx="8176790" cy="477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ADE2-8571-474E-91C2-E3CB180E9447}">
      <dsp:nvSpPr>
        <dsp:cNvPr id="0" name=""/>
        <dsp:cNvSpPr/>
      </dsp:nvSpPr>
      <dsp:spPr>
        <a:xfrm>
          <a:off x="1225" y="153252"/>
          <a:ext cx="1794725" cy="4600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it-IT" sz="1700" kern="1200"/>
            <a:t>Consensus so far:</a:t>
          </a:r>
          <a:endParaRPr lang="en-GB" sz="1700" kern="1200"/>
        </a:p>
      </dsp:txBody>
      <dsp:txXfrm>
        <a:off x="14700" y="166727"/>
        <a:ext cx="1767775" cy="433120"/>
      </dsp:txXfrm>
    </dsp:sp>
    <dsp:sp modelId="{F7F544C3-680F-42E1-A468-BA166AABA7A4}">
      <dsp:nvSpPr>
        <dsp:cNvPr id="0" name=""/>
        <dsp:cNvSpPr/>
      </dsp:nvSpPr>
      <dsp:spPr>
        <a:xfrm>
          <a:off x="180697" y="613323"/>
          <a:ext cx="179472" cy="345052"/>
        </a:xfrm>
        <a:custGeom>
          <a:avLst/>
          <a:gdLst/>
          <a:ahLst/>
          <a:cxnLst/>
          <a:rect l="0" t="0" r="0" b="0"/>
          <a:pathLst>
            <a:path>
              <a:moveTo>
                <a:pt x="0" y="0"/>
              </a:moveTo>
              <a:lnTo>
                <a:pt x="0" y="345052"/>
              </a:lnTo>
              <a:lnTo>
                <a:pt x="179472" y="3450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B651C-B912-405D-B0B9-CAD0E3E38EF8}">
      <dsp:nvSpPr>
        <dsp:cNvPr id="0" name=""/>
        <dsp:cNvSpPr/>
      </dsp:nvSpPr>
      <dsp:spPr>
        <a:xfrm>
          <a:off x="360170" y="728341"/>
          <a:ext cx="52621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kern="1200"/>
            <a:t>Electrochemical </a:t>
          </a:r>
          <a:r>
            <a:rPr lang="it-IT" sz="1400" kern="1200" err="1"/>
            <a:t>Anodic</a:t>
          </a:r>
          <a:r>
            <a:rPr lang="it-IT" sz="1400" kern="1200"/>
            <a:t> </a:t>
          </a:r>
          <a:r>
            <a:rPr lang="it-IT" sz="1400" kern="1200" err="1"/>
            <a:t>Material</a:t>
          </a:r>
          <a:r>
            <a:rPr lang="it-IT" sz="1400" kern="1200"/>
            <a:t> </a:t>
          </a:r>
          <a:r>
            <a:rPr lang="it-IT" sz="1400" kern="1200" err="1"/>
            <a:t>Removal</a:t>
          </a:r>
          <a:r>
            <a:rPr lang="it-IT" sz="1400" kern="1200"/>
            <a:t> </a:t>
          </a:r>
          <a:r>
            <a:rPr lang="it-IT" sz="1400" kern="1200" err="1"/>
            <a:t>Process</a:t>
          </a:r>
          <a:endParaRPr lang="en-GB" sz="1400" kern="1200"/>
        </a:p>
      </dsp:txBody>
      <dsp:txXfrm>
        <a:off x="373645" y="741816"/>
        <a:ext cx="5235174" cy="433120"/>
      </dsp:txXfrm>
    </dsp:sp>
    <dsp:sp modelId="{89D52CE7-AF59-4350-A55B-9E9155F377FD}">
      <dsp:nvSpPr>
        <dsp:cNvPr id="0" name=""/>
        <dsp:cNvSpPr/>
      </dsp:nvSpPr>
      <dsp:spPr>
        <a:xfrm>
          <a:off x="180697" y="613323"/>
          <a:ext cx="179472" cy="920140"/>
        </a:xfrm>
        <a:custGeom>
          <a:avLst/>
          <a:gdLst/>
          <a:ahLst/>
          <a:cxnLst/>
          <a:rect l="0" t="0" r="0" b="0"/>
          <a:pathLst>
            <a:path>
              <a:moveTo>
                <a:pt x="0" y="0"/>
              </a:moveTo>
              <a:lnTo>
                <a:pt x="0" y="920140"/>
              </a:lnTo>
              <a:lnTo>
                <a:pt x="179472" y="92014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43529-D13D-4E44-B8F5-007D54E6944A}">
      <dsp:nvSpPr>
        <dsp:cNvPr id="0" name=""/>
        <dsp:cNvSpPr/>
      </dsp:nvSpPr>
      <dsp:spPr>
        <a:xfrm>
          <a:off x="360170" y="1303429"/>
          <a:ext cx="5257111"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GB" sz="1400" b="0" kern="1200"/>
            <a:t>Operates at higher voltages than traditional EP</a:t>
          </a:r>
        </a:p>
      </dsp:txBody>
      <dsp:txXfrm>
        <a:off x="373645" y="1316904"/>
        <a:ext cx="5230161" cy="433120"/>
      </dsp:txXfrm>
    </dsp:sp>
    <dsp:sp modelId="{ED2A9B74-20E0-4598-84C1-B91AB3E4AB55}">
      <dsp:nvSpPr>
        <dsp:cNvPr id="0" name=""/>
        <dsp:cNvSpPr/>
      </dsp:nvSpPr>
      <dsp:spPr>
        <a:xfrm>
          <a:off x="180697" y="613323"/>
          <a:ext cx="179472" cy="1478027"/>
        </a:xfrm>
        <a:custGeom>
          <a:avLst/>
          <a:gdLst/>
          <a:ahLst/>
          <a:cxnLst/>
          <a:rect l="0" t="0" r="0" b="0"/>
          <a:pathLst>
            <a:path>
              <a:moveTo>
                <a:pt x="0" y="0"/>
              </a:moveTo>
              <a:lnTo>
                <a:pt x="0" y="1478027"/>
              </a:lnTo>
              <a:lnTo>
                <a:pt x="179472" y="14780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95BA1-E13A-4E94-B6FF-F2167E38D89C}">
      <dsp:nvSpPr>
        <dsp:cNvPr id="0" name=""/>
        <dsp:cNvSpPr/>
      </dsp:nvSpPr>
      <dsp:spPr>
        <a:xfrm>
          <a:off x="360170" y="1878517"/>
          <a:ext cx="5197493" cy="4256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Involves</a:t>
          </a:r>
          <a:r>
            <a:rPr lang="it-IT" sz="1400" b="0" kern="1200"/>
            <a:t> </a:t>
          </a:r>
          <a:r>
            <a:rPr lang="it-IT" sz="1400" b="0" kern="1200" err="1"/>
            <a:t>localized</a:t>
          </a:r>
          <a:r>
            <a:rPr lang="it-IT" sz="1400" b="0" kern="1200"/>
            <a:t> </a:t>
          </a:r>
          <a:r>
            <a:rPr lang="it-IT" sz="1400" b="0" kern="1200" err="1"/>
            <a:t>discharge</a:t>
          </a:r>
          <a:r>
            <a:rPr lang="it-IT" sz="1400" b="0" kern="1200"/>
            <a:t> activity (Plasma/</a:t>
          </a:r>
          <a:r>
            <a:rPr lang="it-IT" sz="1400" b="0" kern="1200" err="1"/>
            <a:t>Microarcs</a:t>
          </a:r>
          <a:r>
            <a:rPr lang="it-IT" sz="1400" b="0" kern="1200"/>
            <a:t>)</a:t>
          </a:r>
          <a:endParaRPr lang="en-GB" sz="1400" b="0" kern="1200"/>
        </a:p>
      </dsp:txBody>
      <dsp:txXfrm>
        <a:off x="372637" y="1890984"/>
        <a:ext cx="5172559" cy="400732"/>
      </dsp:txXfrm>
    </dsp:sp>
    <dsp:sp modelId="{16F44826-D7FF-4C20-BDB6-B83CB7AC758D}">
      <dsp:nvSpPr>
        <dsp:cNvPr id="0" name=""/>
        <dsp:cNvSpPr/>
      </dsp:nvSpPr>
      <dsp:spPr>
        <a:xfrm>
          <a:off x="180697" y="613323"/>
          <a:ext cx="179472" cy="2035913"/>
        </a:xfrm>
        <a:custGeom>
          <a:avLst/>
          <a:gdLst/>
          <a:ahLst/>
          <a:cxnLst/>
          <a:rect l="0" t="0" r="0" b="0"/>
          <a:pathLst>
            <a:path>
              <a:moveTo>
                <a:pt x="0" y="0"/>
              </a:moveTo>
              <a:lnTo>
                <a:pt x="0" y="2035913"/>
              </a:lnTo>
              <a:lnTo>
                <a:pt x="179472" y="20359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364A1-B52E-462A-8D95-9D861CA1C878}">
      <dsp:nvSpPr>
        <dsp:cNvPr id="0" name=""/>
        <dsp:cNvSpPr/>
      </dsp:nvSpPr>
      <dsp:spPr>
        <a:xfrm>
          <a:off x="360170" y="2419201"/>
          <a:ext cx="5234748"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Causes</a:t>
          </a:r>
          <a:r>
            <a:rPr lang="it-IT" sz="1400" b="0" kern="1200"/>
            <a:t> </a:t>
          </a:r>
          <a:r>
            <a:rPr lang="it-IT" sz="1400" b="0" kern="1200" err="1"/>
            <a:t>selective</a:t>
          </a:r>
          <a:r>
            <a:rPr lang="it-IT" sz="1400" b="0" kern="1200"/>
            <a:t> </a:t>
          </a:r>
          <a:r>
            <a:rPr lang="it-IT" sz="1400" b="0" kern="1200" err="1"/>
            <a:t>Material</a:t>
          </a:r>
          <a:r>
            <a:rPr lang="it-IT" sz="1400" b="0" kern="1200"/>
            <a:t> </a:t>
          </a:r>
          <a:r>
            <a:rPr lang="it-IT" sz="1400" b="0" kern="1200" err="1"/>
            <a:t>Removal</a:t>
          </a:r>
          <a:r>
            <a:rPr lang="it-IT" sz="1400" b="0" kern="1200"/>
            <a:t>, </a:t>
          </a:r>
          <a:r>
            <a:rPr lang="it-IT" sz="1400" b="0" kern="1200" err="1"/>
            <a:t>especially</a:t>
          </a:r>
          <a:r>
            <a:rPr lang="it-IT" sz="1400" b="0" kern="1200"/>
            <a:t> </a:t>
          </a:r>
          <a:r>
            <a:rPr lang="it-IT" sz="1400" b="0" kern="1200" err="1"/>
            <a:t>at</a:t>
          </a:r>
          <a:r>
            <a:rPr lang="it-IT" sz="1400" b="0" kern="1200"/>
            <a:t> high </a:t>
          </a:r>
          <a:r>
            <a:rPr lang="it-IT" sz="1400" b="0" kern="1200" err="1"/>
            <a:t>peaks</a:t>
          </a:r>
          <a:endParaRPr lang="en-GB" sz="1400" b="0" kern="1200"/>
        </a:p>
      </dsp:txBody>
      <dsp:txXfrm>
        <a:off x="373645" y="2432676"/>
        <a:ext cx="5207798" cy="433120"/>
      </dsp:txXfrm>
    </dsp:sp>
    <dsp:sp modelId="{CB6108F4-D61A-4233-9D8B-43003ACA3CC8}">
      <dsp:nvSpPr>
        <dsp:cNvPr id="0" name=""/>
        <dsp:cNvSpPr/>
      </dsp:nvSpPr>
      <dsp:spPr>
        <a:xfrm>
          <a:off x="180697" y="613323"/>
          <a:ext cx="179472" cy="2611001"/>
        </a:xfrm>
        <a:custGeom>
          <a:avLst/>
          <a:gdLst/>
          <a:ahLst/>
          <a:cxnLst/>
          <a:rect l="0" t="0" r="0" b="0"/>
          <a:pathLst>
            <a:path>
              <a:moveTo>
                <a:pt x="0" y="0"/>
              </a:moveTo>
              <a:lnTo>
                <a:pt x="0" y="2611001"/>
              </a:lnTo>
              <a:lnTo>
                <a:pt x="179472" y="26110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6153D-C3CC-4D1D-9916-A4BE8F2032C8}">
      <dsp:nvSpPr>
        <dsp:cNvPr id="0" name=""/>
        <dsp:cNvSpPr/>
      </dsp:nvSpPr>
      <dsp:spPr>
        <a:xfrm>
          <a:off x="360170" y="2994289"/>
          <a:ext cx="5218016"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Uses</a:t>
          </a:r>
          <a:r>
            <a:rPr lang="it-IT" sz="1400" b="0" kern="1200"/>
            <a:t> eco-friendly, non-</a:t>
          </a:r>
          <a:r>
            <a:rPr lang="it-IT" sz="1400" b="0" kern="1200" err="1"/>
            <a:t>toxic</a:t>
          </a:r>
          <a:r>
            <a:rPr lang="it-IT" sz="1400" b="0" kern="1200"/>
            <a:t> </a:t>
          </a:r>
          <a:r>
            <a:rPr lang="it-IT" sz="1400" b="0" kern="1200" err="1"/>
            <a:t>salt-based</a:t>
          </a:r>
          <a:r>
            <a:rPr lang="it-IT" sz="1400" b="0" kern="1200"/>
            <a:t> </a:t>
          </a:r>
          <a:r>
            <a:rPr lang="it-IT" sz="1400" b="0" kern="1200" err="1"/>
            <a:t>electrolytes</a:t>
          </a:r>
          <a:endParaRPr lang="en-GB" sz="1400" b="0" kern="1200"/>
        </a:p>
      </dsp:txBody>
      <dsp:txXfrm>
        <a:off x="373645" y="3007764"/>
        <a:ext cx="5191066" cy="433120"/>
      </dsp:txXfrm>
    </dsp:sp>
    <dsp:sp modelId="{BE7F28B7-89FF-46FC-B6AD-0ADD8CAD0DCB}">
      <dsp:nvSpPr>
        <dsp:cNvPr id="0" name=""/>
        <dsp:cNvSpPr/>
      </dsp:nvSpPr>
      <dsp:spPr>
        <a:xfrm>
          <a:off x="180697" y="613323"/>
          <a:ext cx="179472" cy="3186089"/>
        </a:xfrm>
        <a:custGeom>
          <a:avLst/>
          <a:gdLst/>
          <a:ahLst/>
          <a:cxnLst/>
          <a:rect l="0" t="0" r="0" b="0"/>
          <a:pathLst>
            <a:path>
              <a:moveTo>
                <a:pt x="0" y="0"/>
              </a:moveTo>
              <a:lnTo>
                <a:pt x="0" y="3186089"/>
              </a:lnTo>
              <a:lnTo>
                <a:pt x="179472" y="31860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0EE35-7CA4-4D76-964A-697E821FE02B}">
      <dsp:nvSpPr>
        <dsp:cNvPr id="0" name=""/>
        <dsp:cNvSpPr/>
      </dsp:nvSpPr>
      <dsp:spPr>
        <a:xfrm>
          <a:off x="360170" y="3569377"/>
          <a:ext cx="52638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a:t>Results in surface </a:t>
          </a:r>
          <a:r>
            <a:rPr lang="it-IT" sz="1400" b="0" kern="1200" err="1"/>
            <a:t>deburring</a:t>
          </a:r>
          <a:r>
            <a:rPr lang="it-IT" sz="1400" b="0" kern="1200"/>
            <a:t>, </a:t>
          </a:r>
          <a:r>
            <a:rPr lang="it-IT" sz="1400" b="0" kern="1200" err="1"/>
            <a:t>smoothing</a:t>
          </a:r>
          <a:r>
            <a:rPr lang="it-IT" sz="1400" b="0" kern="1200"/>
            <a:t>, and gloss </a:t>
          </a:r>
          <a:r>
            <a:rPr lang="it-IT" sz="1400" b="0" kern="1200" err="1"/>
            <a:t>enhancement</a:t>
          </a:r>
          <a:r>
            <a:rPr lang="it-IT" sz="1400" b="0" kern="1200"/>
            <a:t> of </a:t>
          </a:r>
          <a:r>
            <a:rPr lang="it-IT" sz="1400" b="0" kern="1200" err="1"/>
            <a:t>metallic</a:t>
          </a:r>
          <a:r>
            <a:rPr lang="it-IT" sz="1400" b="0" kern="1200"/>
            <a:t> parts </a:t>
          </a:r>
          <a:endParaRPr lang="en-GB" sz="1400" b="0" kern="1200"/>
        </a:p>
      </dsp:txBody>
      <dsp:txXfrm>
        <a:off x="373645" y="3582852"/>
        <a:ext cx="5236874" cy="433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ADE2-8571-474E-91C2-E3CB180E9447}">
      <dsp:nvSpPr>
        <dsp:cNvPr id="0" name=""/>
        <dsp:cNvSpPr/>
      </dsp:nvSpPr>
      <dsp:spPr>
        <a:xfrm>
          <a:off x="1225" y="153252"/>
          <a:ext cx="1794725" cy="4600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it-IT" sz="1700" kern="1200"/>
            <a:t>Consensus so far:</a:t>
          </a:r>
          <a:endParaRPr lang="en-GB" sz="1700" kern="1200"/>
        </a:p>
      </dsp:txBody>
      <dsp:txXfrm>
        <a:off x="14700" y="166727"/>
        <a:ext cx="1767775" cy="433120"/>
      </dsp:txXfrm>
    </dsp:sp>
    <dsp:sp modelId="{F7F544C3-680F-42E1-A468-BA166AABA7A4}">
      <dsp:nvSpPr>
        <dsp:cNvPr id="0" name=""/>
        <dsp:cNvSpPr/>
      </dsp:nvSpPr>
      <dsp:spPr>
        <a:xfrm>
          <a:off x="180697" y="613323"/>
          <a:ext cx="179472" cy="345052"/>
        </a:xfrm>
        <a:custGeom>
          <a:avLst/>
          <a:gdLst/>
          <a:ahLst/>
          <a:cxnLst/>
          <a:rect l="0" t="0" r="0" b="0"/>
          <a:pathLst>
            <a:path>
              <a:moveTo>
                <a:pt x="0" y="0"/>
              </a:moveTo>
              <a:lnTo>
                <a:pt x="0" y="345052"/>
              </a:lnTo>
              <a:lnTo>
                <a:pt x="179472" y="3450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B651C-B912-405D-B0B9-CAD0E3E38EF8}">
      <dsp:nvSpPr>
        <dsp:cNvPr id="0" name=""/>
        <dsp:cNvSpPr/>
      </dsp:nvSpPr>
      <dsp:spPr>
        <a:xfrm>
          <a:off x="360170" y="728341"/>
          <a:ext cx="52621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kern="1200"/>
            <a:t>Electrochemical </a:t>
          </a:r>
          <a:r>
            <a:rPr lang="it-IT" sz="1400" kern="1200" err="1"/>
            <a:t>Anodic</a:t>
          </a:r>
          <a:r>
            <a:rPr lang="it-IT" sz="1400" kern="1200"/>
            <a:t> </a:t>
          </a:r>
          <a:r>
            <a:rPr lang="it-IT" sz="1400" kern="1200" err="1"/>
            <a:t>Material</a:t>
          </a:r>
          <a:r>
            <a:rPr lang="it-IT" sz="1400" kern="1200"/>
            <a:t> </a:t>
          </a:r>
          <a:r>
            <a:rPr lang="it-IT" sz="1400" kern="1200" err="1"/>
            <a:t>Removal</a:t>
          </a:r>
          <a:r>
            <a:rPr lang="it-IT" sz="1400" kern="1200"/>
            <a:t> </a:t>
          </a:r>
          <a:r>
            <a:rPr lang="it-IT" sz="1400" kern="1200" err="1"/>
            <a:t>Process</a:t>
          </a:r>
          <a:endParaRPr lang="en-GB" sz="1400" kern="1200"/>
        </a:p>
      </dsp:txBody>
      <dsp:txXfrm>
        <a:off x="373645" y="741816"/>
        <a:ext cx="5235174" cy="433120"/>
      </dsp:txXfrm>
    </dsp:sp>
    <dsp:sp modelId="{89D52CE7-AF59-4350-A55B-9E9155F377FD}">
      <dsp:nvSpPr>
        <dsp:cNvPr id="0" name=""/>
        <dsp:cNvSpPr/>
      </dsp:nvSpPr>
      <dsp:spPr>
        <a:xfrm>
          <a:off x="180697" y="613323"/>
          <a:ext cx="179472" cy="920140"/>
        </a:xfrm>
        <a:custGeom>
          <a:avLst/>
          <a:gdLst/>
          <a:ahLst/>
          <a:cxnLst/>
          <a:rect l="0" t="0" r="0" b="0"/>
          <a:pathLst>
            <a:path>
              <a:moveTo>
                <a:pt x="0" y="0"/>
              </a:moveTo>
              <a:lnTo>
                <a:pt x="0" y="920140"/>
              </a:lnTo>
              <a:lnTo>
                <a:pt x="179472" y="92014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43529-D13D-4E44-B8F5-007D54E6944A}">
      <dsp:nvSpPr>
        <dsp:cNvPr id="0" name=""/>
        <dsp:cNvSpPr/>
      </dsp:nvSpPr>
      <dsp:spPr>
        <a:xfrm>
          <a:off x="360170" y="1303429"/>
          <a:ext cx="5257111"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GB" sz="1400" b="0" kern="1200"/>
            <a:t>Operates at higher voltages than traditional EP</a:t>
          </a:r>
        </a:p>
      </dsp:txBody>
      <dsp:txXfrm>
        <a:off x="373645" y="1316904"/>
        <a:ext cx="5230161" cy="433120"/>
      </dsp:txXfrm>
    </dsp:sp>
    <dsp:sp modelId="{ED2A9B74-20E0-4598-84C1-B91AB3E4AB55}">
      <dsp:nvSpPr>
        <dsp:cNvPr id="0" name=""/>
        <dsp:cNvSpPr/>
      </dsp:nvSpPr>
      <dsp:spPr>
        <a:xfrm>
          <a:off x="180697" y="613323"/>
          <a:ext cx="179472" cy="1478027"/>
        </a:xfrm>
        <a:custGeom>
          <a:avLst/>
          <a:gdLst/>
          <a:ahLst/>
          <a:cxnLst/>
          <a:rect l="0" t="0" r="0" b="0"/>
          <a:pathLst>
            <a:path>
              <a:moveTo>
                <a:pt x="0" y="0"/>
              </a:moveTo>
              <a:lnTo>
                <a:pt x="0" y="1478027"/>
              </a:lnTo>
              <a:lnTo>
                <a:pt x="179472" y="14780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95BA1-E13A-4E94-B6FF-F2167E38D89C}">
      <dsp:nvSpPr>
        <dsp:cNvPr id="0" name=""/>
        <dsp:cNvSpPr/>
      </dsp:nvSpPr>
      <dsp:spPr>
        <a:xfrm>
          <a:off x="360170" y="1878517"/>
          <a:ext cx="5197493" cy="4256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Involves</a:t>
          </a:r>
          <a:r>
            <a:rPr lang="it-IT" sz="1400" b="0" kern="1200"/>
            <a:t> </a:t>
          </a:r>
          <a:r>
            <a:rPr lang="it-IT" sz="1400" b="0" kern="1200" err="1"/>
            <a:t>localized</a:t>
          </a:r>
          <a:r>
            <a:rPr lang="it-IT" sz="1400" b="0" kern="1200"/>
            <a:t> </a:t>
          </a:r>
          <a:r>
            <a:rPr lang="it-IT" sz="1400" b="0" kern="1200" err="1"/>
            <a:t>discharge</a:t>
          </a:r>
          <a:r>
            <a:rPr lang="it-IT" sz="1400" b="0" kern="1200"/>
            <a:t> activity (Plasma/</a:t>
          </a:r>
          <a:r>
            <a:rPr lang="it-IT" sz="1400" b="0" kern="1200" err="1"/>
            <a:t>Microarcs</a:t>
          </a:r>
          <a:r>
            <a:rPr lang="it-IT" sz="1400" b="0" kern="1200"/>
            <a:t>)</a:t>
          </a:r>
          <a:endParaRPr lang="en-GB" sz="1400" b="0" kern="1200"/>
        </a:p>
      </dsp:txBody>
      <dsp:txXfrm>
        <a:off x="372637" y="1890984"/>
        <a:ext cx="5172559" cy="400732"/>
      </dsp:txXfrm>
    </dsp:sp>
    <dsp:sp modelId="{16F44826-D7FF-4C20-BDB6-B83CB7AC758D}">
      <dsp:nvSpPr>
        <dsp:cNvPr id="0" name=""/>
        <dsp:cNvSpPr/>
      </dsp:nvSpPr>
      <dsp:spPr>
        <a:xfrm>
          <a:off x="180697" y="613323"/>
          <a:ext cx="179472" cy="2035913"/>
        </a:xfrm>
        <a:custGeom>
          <a:avLst/>
          <a:gdLst/>
          <a:ahLst/>
          <a:cxnLst/>
          <a:rect l="0" t="0" r="0" b="0"/>
          <a:pathLst>
            <a:path>
              <a:moveTo>
                <a:pt x="0" y="0"/>
              </a:moveTo>
              <a:lnTo>
                <a:pt x="0" y="2035913"/>
              </a:lnTo>
              <a:lnTo>
                <a:pt x="179472" y="20359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364A1-B52E-462A-8D95-9D861CA1C878}">
      <dsp:nvSpPr>
        <dsp:cNvPr id="0" name=""/>
        <dsp:cNvSpPr/>
      </dsp:nvSpPr>
      <dsp:spPr>
        <a:xfrm>
          <a:off x="360170" y="2419201"/>
          <a:ext cx="5234748"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Causes</a:t>
          </a:r>
          <a:r>
            <a:rPr lang="it-IT" sz="1400" b="0" kern="1200"/>
            <a:t> </a:t>
          </a:r>
          <a:r>
            <a:rPr lang="it-IT" sz="1400" b="0" kern="1200" err="1"/>
            <a:t>selective</a:t>
          </a:r>
          <a:r>
            <a:rPr lang="it-IT" sz="1400" b="0" kern="1200"/>
            <a:t> </a:t>
          </a:r>
          <a:r>
            <a:rPr lang="it-IT" sz="1400" b="0" kern="1200" err="1"/>
            <a:t>Material</a:t>
          </a:r>
          <a:r>
            <a:rPr lang="it-IT" sz="1400" b="0" kern="1200"/>
            <a:t> </a:t>
          </a:r>
          <a:r>
            <a:rPr lang="it-IT" sz="1400" b="0" kern="1200" err="1"/>
            <a:t>Removal</a:t>
          </a:r>
          <a:r>
            <a:rPr lang="it-IT" sz="1400" b="0" kern="1200"/>
            <a:t>, </a:t>
          </a:r>
          <a:r>
            <a:rPr lang="it-IT" sz="1400" b="0" kern="1200" err="1"/>
            <a:t>especially</a:t>
          </a:r>
          <a:r>
            <a:rPr lang="it-IT" sz="1400" b="0" kern="1200"/>
            <a:t> </a:t>
          </a:r>
          <a:r>
            <a:rPr lang="it-IT" sz="1400" b="0" kern="1200" err="1"/>
            <a:t>at</a:t>
          </a:r>
          <a:r>
            <a:rPr lang="it-IT" sz="1400" b="0" kern="1200"/>
            <a:t> high </a:t>
          </a:r>
          <a:r>
            <a:rPr lang="it-IT" sz="1400" b="0" kern="1200" err="1"/>
            <a:t>peaks</a:t>
          </a:r>
          <a:endParaRPr lang="en-GB" sz="1400" b="0" kern="1200"/>
        </a:p>
      </dsp:txBody>
      <dsp:txXfrm>
        <a:off x="373645" y="2432676"/>
        <a:ext cx="5207798" cy="433120"/>
      </dsp:txXfrm>
    </dsp:sp>
    <dsp:sp modelId="{CB6108F4-D61A-4233-9D8B-43003ACA3CC8}">
      <dsp:nvSpPr>
        <dsp:cNvPr id="0" name=""/>
        <dsp:cNvSpPr/>
      </dsp:nvSpPr>
      <dsp:spPr>
        <a:xfrm>
          <a:off x="180697" y="613323"/>
          <a:ext cx="179472" cy="2611001"/>
        </a:xfrm>
        <a:custGeom>
          <a:avLst/>
          <a:gdLst/>
          <a:ahLst/>
          <a:cxnLst/>
          <a:rect l="0" t="0" r="0" b="0"/>
          <a:pathLst>
            <a:path>
              <a:moveTo>
                <a:pt x="0" y="0"/>
              </a:moveTo>
              <a:lnTo>
                <a:pt x="0" y="2611001"/>
              </a:lnTo>
              <a:lnTo>
                <a:pt x="179472" y="26110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6153D-C3CC-4D1D-9916-A4BE8F2032C8}">
      <dsp:nvSpPr>
        <dsp:cNvPr id="0" name=""/>
        <dsp:cNvSpPr/>
      </dsp:nvSpPr>
      <dsp:spPr>
        <a:xfrm>
          <a:off x="360170" y="2994289"/>
          <a:ext cx="5218016"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Uses</a:t>
          </a:r>
          <a:r>
            <a:rPr lang="it-IT" sz="1400" b="0" kern="1200"/>
            <a:t> eco-friendly, non-</a:t>
          </a:r>
          <a:r>
            <a:rPr lang="it-IT" sz="1400" b="0" kern="1200" err="1"/>
            <a:t>toxic</a:t>
          </a:r>
          <a:r>
            <a:rPr lang="it-IT" sz="1400" b="0" kern="1200"/>
            <a:t> </a:t>
          </a:r>
          <a:r>
            <a:rPr lang="it-IT" sz="1400" b="0" kern="1200" err="1"/>
            <a:t>salt-based</a:t>
          </a:r>
          <a:r>
            <a:rPr lang="it-IT" sz="1400" b="0" kern="1200"/>
            <a:t> </a:t>
          </a:r>
          <a:r>
            <a:rPr lang="it-IT" sz="1400" b="0" kern="1200" err="1"/>
            <a:t>electrolytes</a:t>
          </a:r>
          <a:endParaRPr lang="en-GB" sz="1400" b="0" kern="1200"/>
        </a:p>
      </dsp:txBody>
      <dsp:txXfrm>
        <a:off x="373645" y="3007764"/>
        <a:ext cx="5191066" cy="433120"/>
      </dsp:txXfrm>
    </dsp:sp>
    <dsp:sp modelId="{BE7F28B7-89FF-46FC-B6AD-0ADD8CAD0DCB}">
      <dsp:nvSpPr>
        <dsp:cNvPr id="0" name=""/>
        <dsp:cNvSpPr/>
      </dsp:nvSpPr>
      <dsp:spPr>
        <a:xfrm>
          <a:off x="180697" y="613323"/>
          <a:ext cx="179472" cy="3186089"/>
        </a:xfrm>
        <a:custGeom>
          <a:avLst/>
          <a:gdLst/>
          <a:ahLst/>
          <a:cxnLst/>
          <a:rect l="0" t="0" r="0" b="0"/>
          <a:pathLst>
            <a:path>
              <a:moveTo>
                <a:pt x="0" y="0"/>
              </a:moveTo>
              <a:lnTo>
                <a:pt x="0" y="3186089"/>
              </a:lnTo>
              <a:lnTo>
                <a:pt x="179472" y="31860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0EE35-7CA4-4D76-964A-697E821FE02B}">
      <dsp:nvSpPr>
        <dsp:cNvPr id="0" name=""/>
        <dsp:cNvSpPr/>
      </dsp:nvSpPr>
      <dsp:spPr>
        <a:xfrm>
          <a:off x="360170" y="3569377"/>
          <a:ext cx="52638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a:t>Results in surface </a:t>
          </a:r>
          <a:r>
            <a:rPr lang="it-IT" sz="1400" b="0" kern="1200" err="1"/>
            <a:t>deburring</a:t>
          </a:r>
          <a:r>
            <a:rPr lang="it-IT" sz="1400" b="0" kern="1200"/>
            <a:t>, </a:t>
          </a:r>
          <a:r>
            <a:rPr lang="it-IT" sz="1400" b="0" kern="1200" err="1"/>
            <a:t>smoothing</a:t>
          </a:r>
          <a:r>
            <a:rPr lang="it-IT" sz="1400" b="0" kern="1200"/>
            <a:t>, and gloss </a:t>
          </a:r>
          <a:r>
            <a:rPr lang="it-IT" sz="1400" b="0" kern="1200" err="1"/>
            <a:t>enhancement</a:t>
          </a:r>
          <a:r>
            <a:rPr lang="it-IT" sz="1400" b="0" kern="1200"/>
            <a:t> of </a:t>
          </a:r>
          <a:r>
            <a:rPr lang="it-IT" sz="1400" b="0" kern="1200" err="1"/>
            <a:t>metallic</a:t>
          </a:r>
          <a:r>
            <a:rPr lang="it-IT" sz="1400" b="0" kern="1200"/>
            <a:t> parts </a:t>
          </a:r>
          <a:endParaRPr lang="en-GB" sz="1400" b="0" kern="1200"/>
        </a:p>
      </dsp:txBody>
      <dsp:txXfrm>
        <a:off x="373645" y="3582852"/>
        <a:ext cx="5236874" cy="4331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62BED-58AB-467E-9683-CA177124AB28}">
      <dsp:nvSpPr>
        <dsp:cNvPr id="0" name=""/>
        <dsp:cNvSpPr/>
      </dsp:nvSpPr>
      <dsp:spPr>
        <a:xfrm>
          <a:off x="403039" y="0"/>
          <a:ext cx="4155541" cy="415554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0055F-AF6F-4901-ACF2-CB59F229A732}">
      <dsp:nvSpPr>
        <dsp:cNvPr id="0" name=""/>
        <dsp:cNvSpPr/>
      </dsp:nvSpPr>
      <dsp:spPr>
        <a:xfrm>
          <a:off x="797815" y="394776"/>
          <a:ext cx="1620660" cy="1620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(a)</a:t>
          </a:r>
        </a:p>
        <a:p>
          <a:pPr marL="0" lvl="0" indent="0" algn="ctr" defTabSz="533400">
            <a:lnSpc>
              <a:spcPct val="90000"/>
            </a:lnSpc>
            <a:spcBef>
              <a:spcPct val="0"/>
            </a:spcBef>
            <a:spcAft>
              <a:spcPct val="35000"/>
            </a:spcAft>
            <a:buNone/>
          </a:pPr>
          <a:r>
            <a:rPr lang="en-GB" sz="1200" kern="1200"/>
            <a:t>Structural electrochemical cell setup</a:t>
          </a:r>
        </a:p>
      </dsp:txBody>
      <dsp:txXfrm>
        <a:off x="876929" y="473890"/>
        <a:ext cx="1462432" cy="1462432"/>
      </dsp:txXfrm>
    </dsp:sp>
    <dsp:sp modelId="{470E3017-8438-442B-B4A2-914645E87692}">
      <dsp:nvSpPr>
        <dsp:cNvPr id="0" name=""/>
        <dsp:cNvSpPr/>
      </dsp:nvSpPr>
      <dsp:spPr>
        <a:xfrm>
          <a:off x="2543143" y="394776"/>
          <a:ext cx="1620660" cy="1620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(b)</a:t>
          </a:r>
        </a:p>
        <a:p>
          <a:pPr marL="0" lvl="0" indent="0" algn="ctr" defTabSz="533400">
            <a:lnSpc>
              <a:spcPct val="90000"/>
            </a:lnSpc>
            <a:spcBef>
              <a:spcPct val="0"/>
            </a:spcBef>
            <a:spcAft>
              <a:spcPct val="35000"/>
            </a:spcAft>
            <a:buNone/>
          </a:pPr>
          <a:r>
            <a:rPr lang="en-GB" sz="1200" kern="1200"/>
            <a:t>Formation of oxygen gas bubbles and oxidation of anode</a:t>
          </a:r>
        </a:p>
      </dsp:txBody>
      <dsp:txXfrm>
        <a:off x="2622257" y="473890"/>
        <a:ext cx="1462432" cy="1462432"/>
      </dsp:txXfrm>
    </dsp:sp>
    <dsp:sp modelId="{88CD67CC-6367-4668-A3B1-F463F56A90F7}">
      <dsp:nvSpPr>
        <dsp:cNvPr id="0" name=""/>
        <dsp:cNvSpPr/>
      </dsp:nvSpPr>
      <dsp:spPr>
        <a:xfrm>
          <a:off x="797815" y="2140103"/>
          <a:ext cx="1620660" cy="1620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(c)</a:t>
          </a:r>
        </a:p>
        <a:p>
          <a:pPr marL="0" lvl="0" indent="0" algn="ctr" defTabSz="533400">
            <a:lnSpc>
              <a:spcPct val="90000"/>
            </a:lnSpc>
            <a:spcBef>
              <a:spcPct val="0"/>
            </a:spcBef>
            <a:spcAft>
              <a:spcPct val="35000"/>
            </a:spcAft>
            <a:buNone/>
          </a:pPr>
          <a:r>
            <a:rPr lang="en-GB" sz="1200" kern="1200"/>
            <a:t>Formation of water vapour bubbles along with the oxygen gas bubbles and the oxidation of the anode</a:t>
          </a:r>
        </a:p>
      </dsp:txBody>
      <dsp:txXfrm>
        <a:off x="876929" y="2219217"/>
        <a:ext cx="1462432" cy="1462432"/>
      </dsp:txXfrm>
    </dsp:sp>
    <dsp:sp modelId="{62213A84-A893-4D84-BF16-3293161091CD}">
      <dsp:nvSpPr>
        <dsp:cNvPr id="0" name=""/>
        <dsp:cNvSpPr/>
      </dsp:nvSpPr>
      <dsp:spPr>
        <a:xfrm>
          <a:off x="2543143" y="2140103"/>
          <a:ext cx="1620660" cy="1620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(d)</a:t>
          </a:r>
        </a:p>
        <a:p>
          <a:pPr marL="0" lvl="0" indent="0" algn="ctr" defTabSz="533400">
            <a:lnSpc>
              <a:spcPct val="90000"/>
            </a:lnSpc>
            <a:spcBef>
              <a:spcPct val="0"/>
            </a:spcBef>
            <a:spcAft>
              <a:spcPct val="35000"/>
            </a:spcAft>
            <a:buNone/>
          </a:pPr>
          <a:r>
            <a:rPr lang="en-GB" sz="1200" kern="1200"/>
            <a:t>Merger of the water vapour and the oxygen gas bubbles to form the VGE around the anode</a:t>
          </a:r>
        </a:p>
      </dsp:txBody>
      <dsp:txXfrm>
        <a:off x="2622257" y="2219217"/>
        <a:ext cx="1462432" cy="14624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DF1A3-A444-443A-A605-87FBEF633FCC}">
      <dsp:nvSpPr>
        <dsp:cNvPr id="0" name=""/>
        <dsp:cNvSpPr/>
      </dsp:nvSpPr>
      <dsp:spPr>
        <a:xfrm>
          <a:off x="2795" y="1943146"/>
          <a:ext cx="1429804" cy="56801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it-IT" sz="1700" kern="1200"/>
            <a:t>Benefits of PEP</a:t>
          </a:r>
          <a:endParaRPr lang="en-GB" sz="1700" kern="1200"/>
        </a:p>
      </dsp:txBody>
      <dsp:txXfrm>
        <a:off x="2795" y="1943146"/>
        <a:ext cx="1429804" cy="568012"/>
      </dsp:txXfrm>
    </dsp:sp>
    <dsp:sp modelId="{A2311C1A-1B6E-4A2F-9258-A6877F6C762D}">
      <dsp:nvSpPr>
        <dsp:cNvPr id="0" name=""/>
        <dsp:cNvSpPr/>
      </dsp:nvSpPr>
      <dsp:spPr>
        <a:xfrm>
          <a:off x="1432599" y="239108"/>
          <a:ext cx="285960" cy="3976087"/>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2A71442-D8C0-423A-AB25-A19FFDC11CF6}">
      <dsp:nvSpPr>
        <dsp:cNvPr id="0" name=""/>
        <dsp:cNvSpPr/>
      </dsp:nvSpPr>
      <dsp:spPr>
        <a:xfrm>
          <a:off x="1832944" y="239108"/>
          <a:ext cx="3889067" cy="397608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it-IT" sz="1700" kern="1200"/>
            <a:t>Low or no </a:t>
          </a:r>
          <a:r>
            <a:rPr lang="it-IT" sz="1700" kern="1200" err="1"/>
            <a:t>need</a:t>
          </a:r>
          <a:r>
            <a:rPr lang="it-IT" sz="1700" kern="1200"/>
            <a:t> for </a:t>
          </a:r>
          <a:r>
            <a:rPr lang="it-IT" sz="1700" kern="1200" err="1"/>
            <a:t>pre</a:t>
          </a:r>
          <a:r>
            <a:rPr lang="it-IT" sz="1700" kern="1200"/>
            <a:t>-treatment or sample </a:t>
          </a:r>
          <a:r>
            <a:rPr lang="it-IT" sz="1700" kern="1200" err="1"/>
            <a:t>preparation</a:t>
          </a:r>
          <a:endParaRPr lang="en-GB" sz="1700" kern="1200"/>
        </a:p>
        <a:p>
          <a:pPr marL="171450" lvl="1" indent="-171450" algn="l" defTabSz="755650">
            <a:lnSpc>
              <a:spcPct val="90000"/>
            </a:lnSpc>
            <a:spcBef>
              <a:spcPct val="0"/>
            </a:spcBef>
            <a:spcAft>
              <a:spcPct val="15000"/>
            </a:spcAft>
            <a:buChar char="•"/>
          </a:pPr>
          <a:r>
            <a:rPr lang="it-IT" sz="1700" kern="1200"/>
            <a:t>No </a:t>
          </a:r>
          <a:r>
            <a:rPr lang="it-IT" sz="1700" kern="1200" err="1"/>
            <a:t>strict</a:t>
          </a:r>
          <a:r>
            <a:rPr lang="it-IT" sz="1700" kern="1200"/>
            <a:t> </a:t>
          </a:r>
          <a:r>
            <a:rPr lang="it-IT" sz="1700" kern="1200" err="1"/>
            <a:t>electrodes</a:t>
          </a:r>
          <a:r>
            <a:rPr lang="it-IT" sz="1700" kern="1200"/>
            <a:t> </a:t>
          </a:r>
          <a:r>
            <a:rPr lang="it-IT" sz="1700" kern="1200" err="1"/>
            <a:t>dimensional</a:t>
          </a:r>
          <a:r>
            <a:rPr lang="it-IT" sz="1700" kern="1200"/>
            <a:t> </a:t>
          </a:r>
          <a:r>
            <a:rPr lang="it-IT" sz="1700" kern="1200" err="1"/>
            <a:t>requirement</a:t>
          </a:r>
          <a:endParaRPr lang="en-GB" sz="1700" kern="1200"/>
        </a:p>
        <a:p>
          <a:pPr marL="171450" lvl="1" indent="-171450" algn="l" defTabSz="755650">
            <a:lnSpc>
              <a:spcPct val="90000"/>
            </a:lnSpc>
            <a:spcBef>
              <a:spcPct val="0"/>
            </a:spcBef>
            <a:spcAft>
              <a:spcPct val="15000"/>
            </a:spcAft>
            <a:buChar char="•"/>
          </a:pPr>
          <a:r>
            <a:rPr lang="it-IT" sz="1700" kern="1200" err="1"/>
            <a:t>Capable</a:t>
          </a:r>
          <a:r>
            <a:rPr lang="it-IT" sz="1700" kern="1200"/>
            <a:t> of </a:t>
          </a:r>
          <a:r>
            <a:rPr lang="it-IT" sz="1700" kern="1200" err="1"/>
            <a:t>polishing</a:t>
          </a:r>
          <a:r>
            <a:rPr lang="it-IT" sz="1700" kern="1200"/>
            <a:t> </a:t>
          </a:r>
          <a:r>
            <a:rPr lang="it-IT" sz="1700" kern="1200" err="1"/>
            <a:t>complex</a:t>
          </a:r>
          <a:r>
            <a:rPr lang="it-IT" sz="1700" kern="1200"/>
            <a:t> </a:t>
          </a:r>
          <a:r>
            <a:rPr lang="it-IT" sz="1700" kern="1200" err="1"/>
            <a:t>geometries</a:t>
          </a:r>
          <a:endParaRPr lang="en-GB" sz="1700" kern="1200"/>
        </a:p>
        <a:p>
          <a:pPr marL="171450" lvl="1" indent="-171450" algn="l" defTabSz="755650">
            <a:lnSpc>
              <a:spcPct val="90000"/>
            </a:lnSpc>
            <a:spcBef>
              <a:spcPct val="0"/>
            </a:spcBef>
            <a:spcAft>
              <a:spcPct val="15000"/>
            </a:spcAft>
            <a:buChar char="•"/>
          </a:pPr>
          <a:r>
            <a:rPr lang="it-IT" sz="1700" kern="1200"/>
            <a:t>High </a:t>
          </a:r>
          <a:r>
            <a:rPr lang="it-IT" sz="1700" kern="1200" err="1"/>
            <a:t>quality</a:t>
          </a:r>
          <a:r>
            <a:rPr lang="it-IT" sz="1700" kern="1200"/>
            <a:t> surface finish </a:t>
          </a:r>
          <a:r>
            <a:rPr lang="it-IT" sz="1700" kern="1200" err="1"/>
            <a:t>achievable</a:t>
          </a:r>
          <a:r>
            <a:rPr lang="it-IT" sz="1700" kern="1200"/>
            <a:t> (Sa  </a:t>
          </a:r>
          <a:r>
            <a:rPr lang="it-IT" sz="1700" kern="1200">
              <a:latin typeface="Aptos" panose="020B0004020202020204" pitchFamily="34" charset="0"/>
            </a:rPr>
            <a:t>≈ 8 nm – </a:t>
          </a:r>
          <a:r>
            <a:rPr lang="it-IT" sz="1700" kern="1200" err="1">
              <a:latin typeface="Aptos" panose="020B0004020202020204" pitchFamily="34" charset="0"/>
            </a:rPr>
            <a:t>depending</a:t>
          </a:r>
          <a:r>
            <a:rPr lang="it-IT" sz="1700" kern="1200">
              <a:latin typeface="Aptos" panose="020B0004020202020204" pitchFamily="34" charset="0"/>
            </a:rPr>
            <a:t> on </a:t>
          </a:r>
          <a:r>
            <a:rPr lang="it-IT" sz="1700" kern="1200" err="1">
              <a:latin typeface="Aptos" panose="020B0004020202020204" pitchFamily="34" charset="0"/>
            </a:rPr>
            <a:t>initial</a:t>
          </a:r>
          <a:r>
            <a:rPr lang="it-IT" sz="1700" kern="1200">
              <a:latin typeface="Aptos" panose="020B0004020202020204" pitchFamily="34" charset="0"/>
            </a:rPr>
            <a:t> </a:t>
          </a:r>
          <a:r>
            <a:rPr lang="it-IT" sz="1700" kern="1200" err="1">
              <a:latin typeface="Aptos" panose="020B0004020202020204" pitchFamily="34" charset="0"/>
            </a:rPr>
            <a:t>conditions</a:t>
          </a:r>
          <a:r>
            <a:rPr lang="it-IT" sz="1700" kern="1200">
              <a:latin typeface="Aptos" panose="020B0004020202020204" pitchFamily="34" charset="0"/>
            </a:rPr>
            <a:t>)</a:t>
          </a:r>
          <a:endParaRPr lang="en-GB" sz="1700" kern="1200"/>
        </a:p>
        <a:p>
          <a:pPr marL="171450" lvl="1" indent="-171450" algn="l" defTabSz="755650">
            <a:lnSpc>
              <a:spcPct val="90000"/>
            </a:lnSpc>
            <a:spcBef>
              <a:spcPct val="0"/>
            </a:spcBef>
            <a:spcAft>
              <a:spcPct val="15000"/>
            </a:spcAft>
            <a:buChar char="•"/>
          </a:pPr>
          <a:r>
            <a:rPr lang="it-IT" sz="1700" kern="1200"/>
            <a:t>Short processing time (MRR </a:t>
          </a:r>
          <a:r>
            <a:rPr lang="it-IT" sz="1700" kern="1200">
              <a:latin typeface="Aptos" panose="020B0004020202020204" pitchFamily="34" charset="0"/>
            </a:rPr>
            <a:t>≥ 50µm/min </a:t>
          </a:r>
          <a:r>
            <a:rPr lang="it-IT" sz="1700" kern="1200" err="1">
              <a:latin typeface="Aptos" panose="020B0004020202020204" pitchFamily="34" charset="0"/>
            </a:rPr>
            <a:t>possible</a:t>
          </a:r>
          <a:r>
            <a:rPr lang="it-IT" sz="1700" kern="1200"/>
            <a:t>)</a:t>
          </a:r>
          <a:endParaRPr lang="en-GB" sz="1700" kern="1200"/>
        </a:p>
        <a:p>
          <a:pPr marL="171450" lvl="1" indent="-171450" algn="l" defTabSz="755650">
            <a:lnSpc>
              <a:spcPct val="90000"/>
            </a:lnSpc>
            <a:spcBef>
              <a:spcPct val="0"/>
            </a:spcBef>
            <a:spcAft>
              <a:spcPct val="15000"/>
            </a:spcAft>
            <a:buChar char="•"/>
          </a:pPr>
          <a:r>
            <a:rPr lang="it-IT" sz="1700" kern="1200" err="1"/>
            <a:t>Improved</a:t>
          </a:r>
          <a:r>
            <a:rPr lang="it-IT" sz="1700" kern="1200"/>
            <a:t> Surface Gloss (</a:t>
          </a:r>
          <a:r>
            <a:rPr lang="it-IT" sz="1700" kern="1200" err="1"/>
            <a:t>effective</a:t>
          </a:r>
          <a:r>
            <a:rPr lang="it-IT" sz="1700" kern="1200"/>
            <a:t> </a:t>
          </a:r>
          <a:r>
            <a:rPr lang="it-IT" sz="1700" kern="1200" err="1"/>
            <a:t>at</a:t>
          </a:r>
          <a:r>
            <a:rPr lang="it-IT" sz="1700" kern="1200"/>
            <a:t> low MRR ≤ 5µm/min)</a:t>
          </a:r>
          <a:endParaRPr lang="en-GB" sz="1700" kern="1200"/>
        </a:p>
        <a:p>
          <a:pPr marL="171450" lvl="1" indent="-171450" algn="l" defTabSz="755650">
            <a:lnSpc>
              <a:spcPct val="90000"/>
            </a:lnSpc>
            <a:spcBef>
              <a:spcPct val="0"/>
            </a:spcBef>
            <a:spcAft>
              <a:spcPct val="15000"/>
            </a:spcAft>
            <a:buChar char="•"/>
          </a:pPr>
          <a:r>
            <a:rPr lang="it-IT" sz="1700" kern="1200"/>
            <a:t>Low </a:t>
          </a:r>
          <a:r>
            <a:rPr lang="it-IT" sz="1700" kern="1200" err="1"/>
            <a:t>concentration</a:t>
          </a:r>
          <a:r>
            <a:rPr lang="it-IT" sz="1700" kern="1200"/>
            <a:t>, non-</a:t>
          </a:r>
          <a:r>
            <a:rPr lang="it-IT" sz="1700" kern="1200" err="1"/>
            <a:t>toxic</a:t>
          </a:r>
          <a:r>
            <a:rPr lang="it-IT" sz="1700" kern="1200"/>
            <a:t>, </a:t>
          </a:r>
          <a:r>
            <a:rPr lang="it-IT" sz="1700" kern="1200" err="1"/>
            <a:t>environmentally</a:t>
          </a:r>
          <a:r>
            <a:rPr lang="it-IT" sz="1700" kern="1200"/>
            <a:t> friendly </a:t>
          </a:r>
          <a:r>
            <a:rPr lang="it-IT" sz="1700" kern="1200" err="1"/>
            <a:t>electrolyte</a:t>
          </a:r>
          <a:endParaRPr lang="en-GB" sz="1700" kern="1200"/>
        </a:p>
        <a:p>
          <a:pPr marL="171450" lvl="1" indent="-171450" algn="l" defTabSz="755650">
            <a:lnSpc>
              <a:spcPct val="90000"/>
            </a:lnSpc>
            <a:spcBef>
              <a:spcPct val="0"/>
            </a:spcBef>
            <a:spcAft>
              <a:spcPct val="15000"/>
            </a:spcAft>
            <a:buChar char="•"/>
          </a:pPr>
          <a:r>
            <a:rPr lang="it-IT" sz="1700" kern="1200"/>
            <a:t>Leaves no </a:t>
          </a:r>
          <a:r>
            <a:rPr lang="it-IT" sz="1700" kern="1200" err="1"/>
            <a:t>adsorbate</a:t>
          </a:r>
          <a:r>
            <a:rPr lang="it-IT" sz="1700" kern="1200"/>
            <a:t> on the surface </a:t>
          </a:r>
          <a:r>
            <a:rPr lang="it-IT" sz="1700" kern="1200" err="1"/>
            <a:t>layer</a:t>
          </a:r>
          <a:endParaRPr lang="en-GB" sz="1700" kern="1200"/>
        </a:p>
      </dsp:txBody>
      <dsp:txXfrm>
        <a:off x="1832944" y="239108"/>
        <a:ext cx="3889067" cy="39760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A291E-21FE-458D-9E70-268BD226A722}">
      <dsp:nvSpPr>
        <dsp:cNvPr id="0" name=""/>
        <dsp:cNvSpPr/>
      </dsp:nvSpPr>
      <dsp:spPr>
        <a:xfrm>
          <a:off x="2795" y="1893027"/>
          <a:ext cx="1429804" cy="668250"/>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it-IT" sz="2000" kern="1200"/>
            <a:t>Challenges of PEP</a:t>
          </a:r>
          <a:endParaRPr lang="en-GB" sz="2000" kern="1200"/>
        </a:p>
      </dsp:txBody>
      <dsp:txXfrm>
        <a:off x="2795" y="1893027"/>
        <a:ext cx="1429804" cy="668250"/>
      </dsp:txXfrm>
    </dsp:sp>
    <dsp:sp modelId="{E5DAD55C-23F1-4179-8D93-39A4AC28F2ED}">
      <dsp:nvSpPr>
        <dsp:cNvPr id="0" name=""/>
        <dsp:cNvSpPr/>
      </dsp:nvSpPr>
      <dsp:spPr>
        <a:xfrm>
          <a:off x="1432599" y="347699"/>
          <a:ext cx="285960" cy="3758906"/>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896CCF0-809E-4E05-A0F9-F9F0334AD339}">
      <dsp:nvSpPr>
        <dsp:cNvPr id="0" name=""/>
        <dsp:cNvSpPr/>
      </dsp:nvSpPr>
      <dsp:spPr>
        <a:xfrm>
          <a:off x="1832944" y="347699"/>
          <a:ext cx="3889067" cy="375890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it-IT" sz="2000" kern="1200" err="1"/>
            <a:t>Requires</a:t>
          </a:r>
          <a:r>
            <a:rPr lang="it-IT" sz="2000" kern="1200"/>
            <a:t> </a:t>
          </a:r>
          <a:r>
            <a:rPr lang="it-IT" sz="2000" kern="1200" err="1"/>
            <a:t>tailored</a:t>
          </a:r>
          <a:r>
            <a:rPr lang="it-IT" sz="2000" kern="1200"/>
            <a:t> </a:t>
          </a:r>
          <a:r>
            <a:rPr lang="it-IT" sz="2000" kern="1200" err="1"/>
            <a:t>electrolyte</a:t>
          </a:r>
          <a:r>
            <a:rPr lang="it-IT" sz="2000" kern="1200"/>
            <a:t>/</a:t>
          </a:r>
          <a:r>
            <a:rPr lang="it-IT" sz="2000" kern="1200" err="1"/>
            <a:t>alloy</a:t>
          </a:r>
          <a:r>
            <a:rPr lang="it-IT" sz="2000" kern="1200"/>
            <a:t> </a:t>
          </a:r>
          <a:r>
            <a:rPr lang="it-IT" sz="2000" kern="1200" err="1"/>
            <a:t>compatibility</a:t>
          </a:r>
          <a:endParaRPr lang="en-GB" sz="2000" kern="1200"/>
        </a:p>
        <a:p>
          <a:pPr marL="228600" lvl="1" indent="-228600" algn="l" defTabSz="889000">
            <a:lnSpc>
              <a:spcPct val="90000"/>
            </a:lnSpc>
            <a:spcBef>
              <a:spcPct val="0"/>
            </a:spcBef>
            <a:spcAft>
              <a:spcPct val="15000"/>
            </a:spcAft>
            <a:buChar char="•"/>
          </a:pPr>
          <a:r>
            <a:rPr lang="it-IT" sz="2000" kern="1200"/>
            <a:t>For </a:t>
          </a:r>
          <a:r>
            <a:rPr lang="it-IT" sz="2000" kern="1200" err="1"/>
            <a:t>very</a:t>
          </a:r>
          <a:r>
            <a:rPr lang="it-IT" sz="2000" kern="1200"/>
            <a:t> high </a:t>
          </a:r>
          <a:r>
            <a:rPr lang="it-IT" sz="2000" kern="1200" err="1"/>
            <a:t>roughness</a:t>
          </a:r>
          <a:r>
            <a:rPr lang="it-IT" sz="2000" kern="1200"/>
            <a:t>, PEP </a:t>
          </a:r>
          <a:r>
            <a:rPr lang="it-IT" sz="2000" kern="1200" err="1"/>
            <a:t>is</a:t>
          </a:r>
          <a:r>
            <a:rPr lang="it-IT" sz="2000" kern="1200"/>
            <a:t> </a:t>
          </a:r>
          <a:r>
            <a:rPr lang="it-IT" sz="2000" kern="1200" err="1"/>
            <a:t>not</a:t>
          </a:r>
          <a:r>
            <a:rPr lang="it-IT" sz="2000" kern="1200"/>
            <a:t> </a:t>
          </a:r>
          <a:r>
            <a:rPr lang="it-IT" sz="2000" kern="1200" err="1"/>
            <a:t>suitable</a:t>
          </a:r>
          <a:r>
            <a:rPr lang="it-IT" sz="2000" kern="1200"/>
            <a:t> for one step </a:t>
          </a:r>
          <a:r>
            <a:rPr lang="it-IT" sz="2000" kern="1200" err="1"/>
            <a:t>polishing</a:t>
          </a:r>
          <a:endParaRPr lang="en-GB" sz="2000" kern="1200"/>
        </a:p>
        <a:p>
          <a:pPr marL="228600" lvl="1" indent="-228600" algn="l" defTabSz="889000">
            <a:lnSpc>
              <a:spcPct val="90000"/>
            </a:lnSpc>
            <a:spcBef>
              <a:spcPct val="0"/>
            </a:spcBef>
            <a:spcAft>
              <a:spcPct val="15000"/>
            </a:spcAft>
            <a:buChar char="•"/>
          </a:pPr>
          <a:r>
            <a:rPr lang="it-IT" sz="2000" kern="1200" err="1"/>
            <a:t>Only</a:t>
          </a:r>
          <a:r>
            <a:rPr lang="it-IT" sz="2000" kern="1200"/>
            <a:t> </a:t>
          </a:r>
          <a:r>
            <a:rPr lang="it-IT" sz="2000" kern="1200" err="1"/>
            <a:t>applicable</a:t>
          </a:r>
          <a:r>
            <a:rPr lang="it-IT" sz="2000" kern="1200"/>
            <a:t> to </a:t>
          </a:r>
          <a:r>
            <a:rPr lang="it-IT" sz="2000" kern="1200" err="1"/>
            <a:t>electrically</a:t>
          </a:r>
          <a:r>
            <a:rPr lang="it-IT" sz="2000" kern="1200"/>
            <a:t> </a:t>
          </a:r>
          <a:r>
            <a:rPr lang="it-IT" sz="2000" kern="1200" err="1"/>
            <a:t>conductive</a:t>
          </a:r>
          <a:r>
            <a:rPr lang="it-IT" sz="2000" kern="1200"/>
            <a:t> </a:t>
          </a:r>
          <a:r>
            <a:rPr lang="it-IT" sz="2000" kern="1200" err="1"/>
            <a:t>materials</a:t>
          </a:r>
          <a:endParaRPr lang="en-GB" sz="2000" kern="1200"/>
        </a:p>
        <a:p>
          <a:pPr marL="228600" lvl="1" indent="-228600" algn="l" defTabSz="889000">
            <a:lnSpc>
              <a:spcPct val="90000"/>
            </a:lnSpc>
            <a:spcBef>
              <a:spcPct val="0"/>
            </a:spcBef>
            <a:spcAft>
              <a:spcPct val="15000"/>
            </a:spcAft>
            <a:buChar char="•"/>
          </a:pPr>
          <a:r>
            <a:rPr lang="it-IT" sz="2000" kern="1200" err="1"/>
            <a:t>Difficult</a:t>
          </a:r>
          <a:r>
            <a:rPr lang="it-IT" sz="2000" kern="1200"/>
            <a:t> to </a:t>
          </a:r>
          <a:r>
            <a:rPr lang="it-IT" sz="2000" kern="1200" err="1"/>
            <a:t>polish</a:t>
          </a:r>
          <a:r>
            <a:rPr lang="it-IT" sz="2000" kern="1200"/>
            <a:t> deep </a:t>
          </a:r>
          <a:r>
            <a:rPr lang="it-IT" sz="2000" kern="1200" err="1"/>
            <a:t>internal</a:t>
          </a:r>
          <a:r>
            <a:rPr lang="it-IT" sz="2000" kern="1200"/>
            <a:t> cavities or high-</a:t>
          </a:r>
          <a:r>
            <a:rPr lang="it-IT" sz="2000" kern="1200" err="1"/>
            <a:t>aspect</a:t>
          </a:r>
          <a:r>
            <a:rPr lang="it-IT" sz="2000" kern="1200"/>
            <a:t>-ratio features</a:t>
          </a:r>
          <a:endParaRPr lang="en-GB" sz="2000" kern="1200"/>
        </a:p>
        <a:p>
          <a:pPr marL="228600" lvl="1" indent="-228600" algn="l" defTabSz="889000">
            <a:lnSpc>
              <a:spcPct val="90000"/>
            </a:lnSpc>
            <a:spcBef>
              <a:spcPct val="0"/>
            </a:spcBef>
            <a:spcAft>
              <a:spcPct val="15000"/>
            </a:spcAft>
            <a:buChar char="•"/>
          </a:pPr>
          <a:r>
            <a:rPr lang="it-IT" sz="2000" kern="1200"/>
            <a:t>Maximum part size and power supply </a:t>
          </a:r>
          <a:r>
            <a:rPr lang="it-IT" sz="2000" kern="1200" err="1"/>
            <a:t>capacity</a:t>
          </a:r>
          <a:r>
            <a:rPr lang="it-IT" sz="2000" kern="1200"/>
            <a:t> </a:t>
          </a:r>
          <a:r>
            <a:rPr lang="it-IT" sz="2000" kern="1200" err="1"/>
            <a:t>dependency</a:t>
          </a:r>
          <a:endParaRPr lang="en-GB" sz="2000" kern="1200"/>
        </a:p>
        <a:p>
          <a:pPr marL="228600" lvl="1" indent="-228600" algn="l" defTabSz="889000">
            <a:lnSpc>
              <a:spcPct val="90000"/>
            </a:lnSpc>
            <a:spcBef>
              <a:spcPct val="0"/>
            </a:spcBef>
            <a:spcAft>
              <a:spcPct val="15000"/>
            </a:spcAft>
            <a:buChar char="•"/>
          </a:pPr>
          <a:r>
            <a:rPr lang="it-IT" sz="2000" kern="1200" err="1"/>
            <a:t>Lack</a:t>
          </a:r>
          <a:r>
            <a:rPr lang="it-IT" sz="2000" kern="1200"/>
            <a:t> of industrial </a:t>
          </a:r>
          <a:r>
            <a:rPr lang="it-IT" sz="2000" kern="1200" err="1"/>
            <a:t>standardization</a:t>
          </a:r>
          <a:endParaRPr lang="en-GB" sz="2000" kern="1200"/>
        </a:p>
      </dsp:txBody>
      <dsp:txXfrm>
        <a:off x="1832944" y="347699"/>
        <a:ext cx="3889067" cy="37589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768F5-92B1-436C-A126-5451BFC726BA}">
      <dsp:nvSpPr>
        <dsp:cNvPr id="0" name=""/>
        <dsp:cNvSpPr/>
      </dsp:nvSpPr>
      <dsp:spPr>
        <a:xfrm>
          <a:off x="2420187" y="1077657"/>
          <a:ext cx="525937" cy="91440"/>
        </a:xfrm>
        <a:custGeom>
          <a:avLst/>
          <a:gdLst/>
          <a:ahLst/>
          <a:cxnLst/>
          <a:rect l="0" t="0" r="0" b="0"/>
          <a:pathLst>
            <a:path>
              <a:moveTo>
                <a:pt x="0" y="45720"/>
              </a:moveTo>
              <a:lnTo>
                <a:pt x="5259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69242" y="1120594"/>
        <a:ext cx="27826" cy="5565"/>
      </dsp:txXfrm>
    </dsp:sp>
    <dsp:sp modelId="{E5FF24A6-2970-47FE-A7A1-2232258C1B17}">
      <dsp:nvSpPr>
        <dsp:cNvPr id="0" name=""/>
        <dsp:cNvSpPr/>
      </dsp:nvSpPr>
      <dsp:spPr>
        <a:xfrm>
          <a:off x="2258" y="397458"/>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a:t>Part Production/Reception</a:t>
          </a:r>
          <a:endParaRPr lang="en-GB" sz="1600" kern="1200"/>
        </a:p>
        <a:p>
          <a:pPr marL="114300" lvl="1" indent="-114300" algn="l" defTabSz="533400">
            <a:lnSpc>
              <a:spcPct val="90000"/>
            </a:lnSpc>
            <a:spcBef>
              <a:spcPct val="0"/>
            </a:spcBef>
            <a:spcAft>
              <a:spcPct val="15000"/>
            </a:spcAft>
            <a:buChar char="•"/>
          </a:pPr>
          <a:r>
            <a:rPr lang="it-IT" sz="1200" kern="1200"/>
            <a:t>DIAM Group</a:t>
          </a:r>
          <a:endParaRPr lang="en-GB" sz="1200" kern="1200"/>
        </a:p>
        <a:p>
          <a:pPr marL="114300" lvl="1" indent="-114300" algn="l" defTabSz="533400">
            <a:lnSpc>
              <a:spcPct val="90000"/>
            </a:lnSpc>
            <a:spcBef>
              <a:spcPct val="0"/>
            </a:spcBef>
            <a:spcAft>
              <a:spcPct val="15000"/>
            </a:spcAft>
            <a:buChar char="•"/>
          </a:pPr>
          <a:r>
            <a:rPr lang="it-IT" sz="1200" kern="1200" err="1"/>
            <a:t>External</a:t>
          </a:r>
          <a:r>
            <a:rPr lang="it-IT" sz="1200" kern="1200"/>
            <a:t> </a:t>
          </a:r>
          <a:r>
            <a:rPr lang="it-IT" sz="1200" kern="1200" err="1"/>
            <a:t>Collaborators</a:t>
          </a:r>
          <a:endParaRPr lang="en-GB" sz="1200" kern="1200"/>
        </a:p>
      </dsp:txBody>
      <dsp:txXfrm>
        <a:off x="2258" y="397458"/>
        <a:ext cx="2419728" cy="1451837"/>
      </dsp:txXfrm>
    </dsp:sp>
    <dsp:sp modelId="{E4671EA1-D2F9-4641-B4C8-073EAA6A5D0C}">
      <dsp:nvSpPr>
        <dsp:cNvPr id="0" name=""/>
        <dsp:cNvSpPr/>
      </dsp:nvSpPr>
      <dsp:spPr>
        <a:xfrm>
          <a:off x="5396453" y="1077657"/>
          <a:ext cx="525937" cy="91440"/>
        </a:xfrm>
        <a:custGeom>
          <a:avLst/>
          <a:gdLst/>
          <a:ahLst/>
          <a:cxnLst/>
          <a:rect l="0" t="0" r="0" b="0"/>
          <a:pathLst>
            <a:path>
              <a:moveTo>
                <a:pt x="0" y="45720"/>
              </a:moveTo>
              <a:lnTo>
                <a:pt x="5259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45509" y="1120594"/>
        <a:ext cx="27826" cy="5565"/>
      </dsp:txXfrm>
    </dsp:sp>
    <dsp:sp modelId="{DC25D026-207C-4F1B-9CC0-CC918AC5E0CF}">
      <dsp:nvSpPr>
        <dsp:cNvPr id="0" name=""/>
        <dsp:cNvSpPr/>
      </dsp:nvSpPr>
      <dsp:spPr>
        <a:xfrm>
          <a:off x="2978525" y="397458"/>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err="1"/>
            <a:t>Pre-characterization</a:t>
          </a:r>
          <a:endParaRPr lang="en-GB" sz="1600" kern="1200"/>
        </a:p>
        <a:p>
          <a:pPr marL="114300" lvl="1" indent="-114300" algn="l" defTabSz="533400">
            <a:lnSpc>
              <a:spcPct val="90000"/>
            </a:lnSpc>
            <a:spcBef>
              <a:spcPct val="0"/>
            </a:spcBef>
            <a:spcAft>
              <a:spcPct val="15000"/>
            </a:spcAft>
            <a:buChar char="•"/>
          </a:pPr>
          <a:r>
            <a:rPr lang="it-IT" sz="1200" kern="1200"/>
            <a:t>Weight</a:t>
          </a:r>
          <a:endParaRPr lang="en-GB" sz="1200" kern="1200"/>
        </a:p>
        <a:p>
          <a:pPr marL="114300" lvl="1" indent="-114300" algn="l" defTabSz="533400">
            <a:lnSpc>
              <a:spcPct val="90000"/>
            </a:lnSpc>
            <a:spcBef>
              <a:spcPct val="0"/>
            </a:spcBef>
            <a:spcAft>
              <a:spcPct val="15000"/>
            </a:spcAft>
            <a:buChar char="•"/>
          </a:pPr>
          <a:r>
            <a:rPr lang="it-IT" sz="1200" kern="1200"/>
            <a:t>Surface Roughness</a:t>
          </a:r>
          <a:endParaRPr lang="en-GB" sz="1200" kern="1200"/>
        </a:p>
        <a:p>
          <a:pPr marL="114300" lvl="1" indent="-114300" algn="l" defTabSz="533400">
            <a:lnSpc>
              <a:spcPct val="90000"/>
            </a:lnSpc>
            <a:spcBef>
              <a:spcPct val="0"/>
            </a:spcBef>
            <a:spcAft>
              <a:spcPct val="15000"/>
            </a:spcAft>
            <a:buChar char="•"/>
          </a:pPr>
          <a:r>
            <a:rPr lang="it-IT" sz="1200" kern="1200" err="1"/>
            <a:t>Confocal</a:t>
          </a:r>
          <a:r>
            <a:rPr lang="it-IT" sz="1200" kern="1200"/>
            <a:t> </a:t>
          </a:r>
          <a:r>
            <a:rPr lang="it-IT" sz="1200" kern="1200" err="1"/>
            <a:t>Microscopic</a:t>
          </a:r>
          <a:r>
            <a:rPr lang="it-IT" sz="1200" kern="1200"/>
            <a:t> Imaging</a:t>
          </a:r>
          <a:endParaRPr lang="en-GB" sz="1200" kern="1200"/>
        </a:p>
      </dsp:txBody>
      <dsp:txXfrm>
        <a:off x="2978525" y="397458"/>
        <a:ext cx="2419728" cy="1451837"/>
      </dsp:txXfrm>
    </dsp:sp>
    <dsp:sp modelId="{19968BD9-4FAF-4F51-B428-7430C276F56B}">
      <dsp:nvSpPr>
        <dsp:cNvPr id="0" name=""/>
        <dsp:cNvSpPr/>
      </dsp:nvSpPr>
      <dsp:spPr>
        <a:xfrm>
          <a:off x="8372719" y="1077657"/>
          <a:ext cx="525937" cy="91440"/>
        </a:xfrm>
        <a:custGeom>
          <a:avLst/>
          <a:gdLst/>
          <a:ahLst/>
          <a:cxnLst/>
          <a:rect l="0" t="0" r="0" b="0"/>
          <a:pathLst>
            <a:path>
              <a:moveTo>
                <a:pt x="0" y="45720"/>
              </a:moveTo>
              <a:lnTo>
                <a:pt x="5259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621775" y="1120594"/>
        <a:ext cx="27826" cy="5565"/>
      </dsp:txXfrm>
    </dsp:sp>
    <dsp:sp modelId="{129517C2-3ED3-4E0C-88BE-2FC3F649CB63}">
      <dsp:nvSpPr>
        <dsp:cNvPr id="0" name=""/>
        <dsp:cNvSpPr/>
      </dsp:nvSpPr>
      <dsp:spPr>
        <a:xfrm>
          <a:off x="5954791" y="397458"/>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a:t>Sample </a:t>
          </a:r>
          <a:r>
            <a:rPr lang="it-IT" sz="1600" kern="1200" err="1"/>
            <a:t>Preparation</a:t>
          </a:r>
          <a:endParaRPr lang="en-GB" sz="1600" kern="1200"/>
        </a:p>
        <a:p>
          <a:pPr marL="114300" lvl="1" indent="-114300" algn="l" defTabSz="533400">
            <a:lnSpc>
              <a:spcPct val="90000"/>
            </a:lnSpc>
            <a:spcBef>
              <a:spcPct val="0"/>
            </a:spcBef>
            <a:spcAft>
              <a:spcPct val="15000"/>
            </a:spcAft>
            <a:buChar char="•"/>
          </a:pPr>
          <a:r>
            <a:rPr lang="it-IT" sz="1200" kern="1200"/>
            <a:t>Application of </a:t>
          </a:r>
          <a:r>
            <a:rPr lang="it-IT" sz="1200" kern="1200" err="1"/>
            <a:t>screws</a:t>
          </a:r>
          <a:r>
            <a:rPr lang="it-IT" sz="1200" kern="1200"/>
            <a:t>, </a:t>
          </a:r>
          <a:r>
            <a:rPr lang="it-IT" sz="1200" kern="1200" err="1"/>
            <a:t>lids</a:t>
          </a:r>
          <a:r>
            <a:rPr lang="it-IT" sz="1200" kern="1200"/>
            <a:t>, </a:t>
          </a:r>
          <a:r>
            <a:rPr lang="it-IT" sz="1200" kern="1200" err="1"/>
            <a:t>thermo-shrinking</a:t>
          </a:r>
          <a:r>
            <a:rPr lang="it-IT" sz="1200" kern="1200"/>
            <a:t> </a:t>
          </a:r>
          <a:r>
            <a:rPr lang="it-IT" sz="1200" kern="1200" err="1"/>
            <a:t>material</a:t>
          </a:r>
          <a:endParaRPr lang="en-GB" sz="1200" kern="1200"/>
        </a:p>
        <a:p>
          <a:pPr marL="114300" lvl="1" indent="-114300" algn="l" defTabSz="533400">
            <a:lnSpc>
              <a:spcPct val="90000"/>
            </a:lnSpc>
            <a:spcBef>
              <a:spcPct val="0"/>
            </a:spcBef>
            <a:spcAft>
              <a:spcPct val="15000"/>
            </a:spcAft>
            <a:buChar char="•"/>
          </a:pPr>
          <a:r>
            <a:rPr lang="it-IT" sz="1200" kern="1200" err="1"/>
            <a:t>Protected</a:t>
          </a:r>
          <a:r>
            <a:rPr lang="it-IT" sz="1200" kern="1200"/>
            <a:t> of </a:t>
          </a:r>
          <a:r>
            <a:rPr lang="it-IT" sz="1200" kern="1200" err="1"/>
            <a:t>selected</a:t>
          </a:r>
          <a:r>
            <a:rPr lang="it-IT" sz="1200" kern="1200"/>
            <a:t> surface</a:t>
          </a:r>
          <a:endParaRPr lang="en-GB" sz="1200" kern="1200"/>
        </a:p>
        <a:p>
          <a:pPr marL="114300" lvl="1" indent="-114300" algn="l" defTabSz="533400">
            <a:lnSpc>
              <a:spcPct val="90000"/>
            </a:lnSpc>
            <a:spcBef>
              <a:spcPct val="0"/>
            </a:spcBef>
            <a:spcAft>
              <a:spcPct val="15000"/>
            </a:spcAft>
            <a:buChar char="•"/>
          </a:pPr>
          <a:r>
            <a:rPr lang="it-IT" sz="1200" kern="1200" err="1"/>
            <a:t>Ensuring</a:t>
          </a:r>
          <a:r>
            <a:rPr lang="it-IT" sz="1200" kern="1200"/>
            <a:t> good </a:t>
          </a:r>
          <a:r>
            <a:rPr lang="it-IT" sz="1200" kern="1200" err="1"/>
            <a:t>electrical</a:t>
          </a:r>
          <a:r>
            <a:rPr lang="it-IT" sz="1200" kern="1200"/>
            <a:t> contact points</a:t>
          </a:r>
          <a:endParaRPr lang="en-GB" sz="1200" kern="1200"/>
        </a:p>
      </dsp:txBody>
      <dsp:txXfrm>
        <a:off x="5954791" y="397458"/>
        <a:ext cx="2419728" cy="1451837"/>
      </dsp:txXfrm>
    </dsp:sp>
    <dsp:sp modelId="{C382C5B1-2960-4BFF-B903-192670CDDA27}">
      <dsp:nvSpPr>
        <dsp:cNvPr id="0" name=""/>
        <dsp:cNvSpPr/>
      </dsp:nvSpPr>
      <dsp:spPr>
        <a:xfrm>
          <a:off x="1212123" y="1847495"/>
          <a:ext cx="8928798" cy="525937"/>
        </a:xfrm>
        <a:custGeom>
          <a:avLst/>
          <a:gdLst/>
          <a:ahLst/>
          <a:cxnLst/>
          <a:rect l="0" t="0" r="0" b="0"/>
          <a:pathLst>
            <a:path>
              <a:moveTo>
                <a:pt x="8928798" y="0"/>
              </a:moveTo>
              <a:lnTo>
                <a:pt x="8928798" y="280068"/>
              </a:lnTo>
              <a:lnTo>
                <a:pt x="0" y="280068"/>
              </a:lnTo>
              <a:lnTo>
                <a:pt x="0" y="525937"/>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52869" y="2107681"/>
        <a:ext cx="447306" cy="5565"/>
      </dsp:txXfrm>
    </dsp:sp>
    <dsp:sp modelId="{565D9E19-7F28-4503-9146-99E5E264437F}">
      <dsp:nvSpPr>
        <dsp:cNvPr id="0" name=""/>
        <dsp:cNvSpPr/>
      </dsp:nvSpPr>
      <dsp:spPr>
        <a:xfrm>
          <a:off x="8931057" y="397458"/>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a:t>Plasma Electrolytic Polishing (PEP)</a:t>
          </a:r>
          <a:endParaRPr lang="en-GB" sz="1600" kern="1200"/>
        </a:p>
        <a:p>
          <a:pPr marL="114300" lvl="1" indent="-114300" algn="l" defTabSz="533400">
            <a:lnSpc>
              <a:spcPct val="90000"/>
            </a:lnSpc>
            <a:spcBef>
              <a:spcPct val="0"/>
            </a:spcBef>
            <a:spcAft>
              <a:spcPct val="15000"/>
            </a:spcAft>
            <a:buChar char="•"/>
          </a:pPr>
          <a:r>
            <a:rPr lang="it-IT" sz="1200" kern="1200"/>
            <a:t>Core </a:t>
          </a:r>
          <a:r>
            <a:rPr lang="it-IT" sz="1200" kern="1200" err="1"/>
            <a:t>polishing</a:t>
          </a:r>
          <a:r>
            <a:rPr lang="it-IT" sz="1200" kern="1200"/>
            <a:t> </a:t>
          </a:r>
          <a:r>
            <a:rPr lang="it-IT" sz="1200" kern="1200" err="1"/>
            <a:t>process</a:t>
          </a:r>
          <a:endParaRPr lang="en-GB" sz="1200" kern="1200"/>
        </a:p>
      </dsp:txBody>
      <dsp:txXfrm>
        <a:off x="8931057" y="397458"/>
        <a:ext cx="2419728" cy="1451837"/>
      </dsp:txXfrm>
    </dsp:sp>
    <dsp:sp modelId="{FF49CAFE-CAEA-48A9-9564-4BAF77F0A068}">
      <dsp:nvSpPr>
        <dsp:cNvPr id="0" name=""/>
        <dsp:cNvSpPr/>
      </dsp:nvSpPr>
      <dsp:spPr>
        <a:xfrm>
          <a:off x="2420187" y="3086031"/>
          <a:ext cx="525937" cy="91440"/>
        </a:xfrm>
        <a:custGeom>
          <a:avLst/>
          <a:gdLst/>
          <a:ahLst/>
          <a:cxnLst/>
          <a:rect l="0" t="0" r="0" b="0"/>
          <a:pathLst>
            <a:path>
              <a:moveTo>
                <a:pt x="0" y="45720"/>
              </a:moveTo>
              <a:lnTo>
                <a:pt x="5259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69242" y="3128969"/>
        <a:ext cx="27826" cy="5565"/>
      </dsp:txXfrm>
    </dsp:sp>
    <dsp:sp modelId="{19C22D76-C617-4270-8964-8DBBA213DA96}">
      <dsp:nvSpPr>
        <dsp:cNvPr id="0" name=""/>
        <dsp:cNvSpPr/>
      </dsp:nvSpPr>
      <dsp:spPr>
        <a:xfrm>
          <a:off x="2258" y="2405833"/>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err="1"/>
            <a:t>Passivation</a:t>
          </a:r>
          <a:endParaRPr lang="en-GB" sz="1600" kern="1200"/>
        </a:p>
        <a:p>
          <a:pPr marL="114300" lvl="1" indent="-114300" algn="l" defTabSz="533400">
            <a:lnSpc>
              <a:spcPct val="90000"/>
            </a:lnSpc>
            <a:spcBef>
              <a:spcPct val="0"/>
            </a:spcBef>
            <a:spcAft>
              <a:spcPct val="15000"/>
            </a:spcAft>
            <a:buChar char="•"/>
          </a:pPr>
          <a:r>
            <a:rPr lang="it-IT" sz="1200" kern="1200"/>
            <a:t>Surface </a:t>
          </a:r>
          <a:r>
            <a:rPr lang="it-IT" sz="1200" kern="1200" err="1"/>
            <a:t>stabilization</a:t>
          </a:r>
          <a:r>
            <a:rPr lang="it-IT" sz="1200" kern="1200"/>
            <a:t> and </a:t>
          </a:r>
          <a:r>
            <a:rPr lang="it-IT" sz="1200" kern="1200" err="1"/>
            <a:t>corrosion</a:t>
          </a:r>
          <a:r>
            <a:rPr lang="it-IT" sz="1200" kern="1200"/>
            <a:t> </a:t>
          </a:r>
          <a:r>
            <a:rPr lang="it-IT" sz="1200" kern="1200" err="1"/>
            <a:t>prevention</a:t>
          </a:r>
          <a:endParaRPr lang="en-GB" sz="1200" kern="1200"/>
        </a:p>
      </dsp:txBody>
      <dsp:txXfrm>
        <a:off x="2258" y="2405833"/>
        <a:ext cx="2419728" cy="1451837"/>
      </dsp:txXfrm>
    </dsp:sp>
    <dsp:sp modelId="{CAF008FD-5ED7-4B5E-9644-C67BD9FDB819}">
      <dsp:nvSpPr>
        <dsp:cNvPr id="0" name=""/>
        <dsp:cNvSpPr/>
      </dsp:nvSpPr>
      <dsp:spPr>
        <a:xfrm>
          <a:off x="5396453" y="3086031"/>
          <a:ext cx="525937" cy="91440"/>
        </a:xfrm>
        <a:custGeom>
          <a:avLst/>
          <a:gdLst/>
          <a:ahLst/>
          <a:cxnLst/>
          <a:rect l="0" t="0" r="0" b="0"/>
          <a:pathLst>
            <a:path>
              <a:moveTo>
                <a:pt x="0" y="45720"/>
              </a:moveTo>
              <a:lnTo>
                <a:pt x="5259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45509" y="3128969"/>
        <a:ext cx="27826" cy="5565"/>
      </dsp:txXfrm>
    </dsp:sp>
    <dsp:sp modelId="{638BBC4A-56CA-4AE2-B189-15FF3828EA32}">
      <dsp:nvSpPr>
        <dsp:cNvPr id="0" name=""/>
        <dsp:cNvSpPr/>
      </dsp:nvSpPr>
      <dsp:spPr>
        <a:xfrm>
          <a:off x="2978525" y="2405833"/>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err="1"/>
            <a:t>Rinsing</a:t>
          </a:r>
          <a:r>
            <a:rPr lang="it-IT" sz="1600" kern="1200"/>
            <a:t> and </a:t>
          </a:r>
          <a:r>
            <a:rPr lang="it-IT" sz="1600" kern="1200" err="1"/>
            <a:t>Drying</a:t>
          </a:r>
          <a:endParaRPr lang="en-GB" sz="1600" kern="1200"/>
        </a:p>
        <a:p>
          <a:pPr marL="114300" lvl="1" indent="-114300" algn="l" defTabSz="533400">
            <a:lnSpc>
              <a:spcPct val="90000"/>
            </a:lnSpc>
            <a:spcBef>
              <a:spcPct val="0"/>
            </a:spcBef>
            <a:spcAft>
              <a:spcPct val="15000"/>
            </a:spcAft>
            <a:buChar char="•"/>
          </a:pPr>
          <a:r>
            <a:rPr lang="it-IT" sz="1200" kern="1200" err="1"/>
            <a:t>Removal</a:t>
          </a:r>
          <a:r>
            <a:rPr lang="it-IT" sz="1200" kern="1200"/>
            <a:t> of </a:t>
          </a:r>
          <a:r>
            <a:rPr lang="it-IT" sz="1200" kern="1200" err="1"/>
            <a:t>electrolyte</a:t>
          </a:r>
          <a:r>
            <a:rPr lang="it-IT" sz="1200" kern="1200"/>
            <a:t> residue</a:t>
          </a:r>
          <a:endParaRPr lang="en-GB" sz="1200" kern="1200"/>
        </a:p>
        <a:p>
          <a:pPr marL="114300" lvl="1" indent="-114300" algn="l" defTabSz="533400">
            <a:lnSpc>
              <a:spcPct val="90000"/>
            </a:lnSpc>
            <a:spcBef>
              <a:spcPct val="0"/>
            </a:spcBef>
            <a:spcAft>
              <a:spcPct val="15000"/>
            </a:spcAft>
            <a:buChar char="•"/>
          </a:pPr>
          <a:r>
            <a:rPr lang="it-IT" sz="1200" kern="1200" err="1"/>
            <a:t>Drying</a:t>
          </a:r>
          <a:r>
            <a:rPr lang="it-IT" sz="1200" kern="1200"/>
            <a:t> with non-</a:t>
          </a:r>
          <a:r>
            <a:rPr lang="it-IT" sz="1200" kern="1200" err="1"/>
            <a:t>reactive</a:t>
          </a:r>
          <a:r>
            <a:rPr lang="it-IT" sz="1200" kern="1200"/>
            <a:t> gas</a:t>
          </a:r>
          <a:endParaRPr lang="en-GB" sz="1200" kern="1200"/>
        </a:p>
      </dsp:txBody>
      <dsp:txXfrm>
        <a:off x="2978525" y="2405833"/>
        <a:ext cx="2419728" cy="1451837"/>
      </dsp:txXfrm>
    </dsp:sp>
    <dsp:sp modelId="{B090CE33-9E24-43E5-9D7C-46837FD94C72}">
      <dsp:nvSpPr>
        <dsp:cNvPr id="0" name=""/>
        <dsp:cNvSpPr/>
      </dsp:nvSpPr>
      <dsp:spPr>
        <a:xfrm>
          <a:off x="8372719" y="3086031"/>
          <a:ext cx="525937" cy="91440"/>
        </a:xfrm>
        <a:custGeom>
          <a:avLst/>
          <a:gdLst/>
          <a:ahLst/>
          <a:cxnLst/>
          <a:rect l="0" t="0" r="0" b="0"/>
          <a:pathLst>
            <a:path>
              <a:moveTo>
                <a:pt x="0" y="45720"/>
              </a:moveTo>
              <a:lnTo>
                <a:pt x="5259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621775" y="3128969"/>
        <a:ext cx="27826" cy="5565"/>
      </dsp:txXfrm>
    </dsp:sp>
    <dsp:sp modelId="{1E2C4769-E2B8-4280-BA06-41597F513BAD}">
      <dsp:nvSpPr>
        <dsp:cNvPr id="0" name=""/>
        <dsp:cNvSpPr/>
      </dsp:nvSpPr>
      <dsp:spPr>
        <a:xfrm>
          <a:off x="5954791" y="2405833"/>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it-IT" sz="1600" kern="1200"/>
            <a:t>Post-</a:t>
          </a:r>
          <a:r>
            <a:rPr lang="it-IT" sz="1600" kern="1200" err="1"/>
            <a:t>characterization</a:t>
          </a:r>
          <a:endParaRPr lang="en-GB" sz="1600" kern="1200"/>
        </a:p>
        <a:p>
          <a:pPr marL="114300" lvl="1" indent="-114300" algn="l" defTabSz="533400">
            <a:lnSpc>
              <a:spcPct val="90000"/>
            </a:lnSpc>
            <a:spcBef>
              <a:spcPct val="0"/>
            </a:spcBef>
            <a:spcAft>
              <a:spcPct val="15000"/>
            </a:spcAft>
            <a:buChar char="•"/>
          </a:pPr>
          <a:r>
            <a:rPr lang="it-IT" sz="1200" kern="1200"/>
            <a:t>Weight</a:t>
          </a:r>
          <a:endParaRPr lang="en-GB" sz="1200" kern="1200"/>
        </a:p>
        <a:p>
          <a:pPr marL="114300" lvl="1" indent="-114300" algn="l" defTabSz="533400">
            <a:lnSpc>
              <a:spcPct val="90000"/>
            </a:lnSpc>
            <a:spcBef>
              <a:spcPct val="0"/>
            </a:spcBef>
            <a:spcAft>
              <a:spcPct val="15000"/>
            </a:spcAft>
            <a:buChar char="•"/>
          </a:pPr>
          <a:r>
            <a:rPr lang="it-IT" sz="1200" kern="1200"/>
            <a:t>Roughness</a:t>
          </a:r>
          <a:endParaRPr lang="en-GB" sz="1200" kern="1200"/>
        </a:p>
        <a:p>
          <a:pPr marL="114300" lvl="1" indent="-114300" algn="l" defTabSz="533400">
            <a:lnSpc>
              <a:spcPct val="90000"/>
            </a:lnSpc>
            <a:spcBef>
              <a:spcPct val="0"/>
            </a:spcBef>
            <a:spcAft>
              <a:spcPct val="15000"/>
            </a:spcAft>
            <a:buChar char="•"/>
          </a:pPr>
          <a:r>
            <a:rPr lang="it-IT" sz="1200" kern="1200" err="1"/>
            <a:t>Confocal</a:t>
          </a:r>
          <a:r>
            <a:rPr lang="it-IT" sz="1200" kern="1200"/>
            <a:t> </a:t>
          </a:r>
          <a:r>
            <a:rPr lang="it-IT" sz="1200" kern="1200" err="1"/>
            <a:t>Microscopy</a:t>
          </a:r>
          <a:endParaRPr lang="en-GB" sz="1200" kern="1200"/>
        </a:p>
        <a:p>
          <a:pPr marL="114300" lvl="1" indent="-114300" algn="l" defTabSz="533400">
            <a:lnSpc>
              <a:spcPct val="90000"/>
            </a:lnSpc>
            <a:spcBef>
              <a:spcPct val="0"/>
            </a:spcBef>
            <a:spcAft>
              <a:spcPct val="15000"/>
            </a:spcAft>
            <a:buChar char="•"/>
          </a:pPr>
          <a:r>
            <a:rPr lang="it-IT" sz="1200" kern="1200"/>
            <a:t>MRR </a:t>
          </a:r>
          <a:r>
            <a:rPr lang="it-IT" sz="1200" kern="1200" err="1"/>
            <a:t>Calculation</a:t>
          </a:r>
          <a:endParaRPr lang="en-GB" sz="1200" kern="1200"/>
        </a:p>
      </dsp:txBody>
      <dsp:txXfrm>
        <a:off x="5954791" y="2405833"/>
        <a:ext cx="2419728" cy="1451837"/>
      </dsp:txXfrm>
    </dsp:sp>
    <dsp:sp modelId="{188A0A82-C8FA-4914-A187-42B296DFC62D}">
      <dsp:nvSpPr>
        <dsp:cNvPr id="0" name=""/>
        <dsp:cNvSpPr/>
      </dsp:nvSpPr>
      <dsp:spPr>
        <a:xfrm>
          <a:off x="8931057" y="2405833"/>
          <a:ext cx="2419728" cy="14518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err="1"/>
            <a:t>Final</a:t>
          </a:r>
          <a:r>
            <a:rPr lang="it-IT" sz="1600" kern="1200"/>
            <a:t> Evaluation &amp; Feedback</a:t>
          </a:r>
          <a:endParaRPr lang="en-GB" sz="1600" kern="1200"/>
        </a:p>
      </dsp:txBody>
      <dsp:txXfrm>
        <a:off x="8931057" y="2405833"/>
        <a:ext cx="2419728" cy="14518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71701-5CAE-4CF7-96E5-6BC204C3413B}">
      <dsp:nvSpPr>
        <dsp:cNvPr id="0" name=""/>
        <dsp:cNvSpPr/>
      </dsp:nvSpPr>
      <dsp:spPr>
        <a:xfrm rot="16200000">
          <a:off x="-1379574" y="2109875"/>
          <a:ext cx="3212130" cy="31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0116" bIns="0" numCol="1" spcCol="1270" anchor="t" anchorCtr="0">
          <a:noAutofit/>
        </a:bodyPr>
        <a:lstStyle/>
        <a:p>
          <a:pPr marL="0" lvl="0" indent="0" algn="r" defTabSz="977900">
            <a:lnSpc>
              <a:spcPct val="90000"/>
            </a:lnSpc>
            <a:spcBef>
              <a:spcPct val="0"/>
            </a:spcBef>
            <a:spcAft>
              <a:spcPct val="35000"/>
            </a:spcAft>
            <a:buNone/>
          </a:pPr>
          <a:endParaRPr lang="en-GB" sz="2200" kern="1200"/>
        </a:p>
      </dsp:txBody>
      <dsp:txXfrm>
        <a:off x="-1379574" y="2109875"/>
        <a:ext cx="3212130" cy="317611"/>
      </dsp:txXfrm>
    </dsp:sp>
    <dsp:sp modelId="{4D817081-A28C-4BBA-BF2F-733D32EED62D}">
      <dsp:nvSpPr>
        <dsp:cNvPr id="0" name=""/>
        <dsp:cNvSpPr/>
      </dsp:nvSpPr>
      <dsp:spPr>
        <a:xfrm>
          <a:off x="385296" y="662616"/>
          <a:ext cx="1582042" cy="32121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80116" rIns="149352" bIns="149352" numCol="1" spcCol="1270" anchor="t" anchorCtr="0">
          <a:noAutofit/>
        </a:bodyPr>
        <a:lstStyle/>
        <a:p>
          <a:pPr marL="171450" lvl="1" indent="-171450" algn="l" defTabSz="711200">
            <a:lnSpc>
              <a:spcPct val="90000"/>
            </a:lnSpc>
            <a:spcBef>
              <a:spcPct val="0"/>
            </a:spcBef>
            <a:spcAft>
              <a:spcPct val="15000"/>
            </a:spcAft>
            <a:buChar char="•"/>
          </a:pPr>
          <a:r>
            <a:rPr lang="it-IT" sz="1600" kern="1200" err="1"/>
            <a:t>Material</a:t>
          </a:r>
          <a:r>
            <a:rPr lang="it-IT" sz="1600" kern="1200"/>
            <a:t>: </a:t>
          </a:r>
          <a:r>
            <a:rPr lang="it-IT" sz="1600" kern="1200" err="1"/>
            <a:t>Niobium</a:t>
          </a:r>
          <a:r>
            <a:rPr lang="it-IT" sz="1600" kern="1200"/>
            <a:t> (Nb)</a:t>
          </a:r>
          <a:endParaRPr lang="en-GB" sz="1600" kern="1200"/>
        </a:p>
        <a:p>
          <a:pPr marL="171450" lvl="1" indent="-171450" algn="l" defTabSz="711200">
            <a:lnSpc>
              <a:spcPct val="90000"/>
            </a:lnSpc>
            <a:spcBef>
              <a:spcPct val="0"/>
            </a:spcBef>
            <a:spcAft>
              <a:spcPct val="15000"/>
            </a:spcAft>
            <a:buChar char="•"/>
          </a:pPr>
          <a:r>
            <a:rPr lang="it-IT" sz="1600" kern="1200"/>
            <a:t>AM technique: PBF - LB/M </a:t>
          </a:r>
          <a:endParaRPr lang="en-GB" sz="1600" kern="1200"/>
        </a:p>
        <a:p>
          <a:pPr marL="171450" lvl="1" indent="-171450" algn="l" defTabSz="711200">
            <a:lnSpc>
              <a:spcPct val="90000"/>
            </a:lnSpc>
            <a:spcBef>
              <a:spcPct val="0"/>
            </a:spcBef>
            <a:spcAft>
              <a:spcPct val="15000"/>
            </a:spcAft>
            <a:buChar char="•"/>
          </a:pPr>
          <a:r>
            <a:rPr lang="it-IT" sz="1600" kern="1200"/>
            <a:t>Application: Accelerator</a:t>
          </a:r>
          <a:endParaRPr lang="en-GB" sz="1600" kern="1200"/>
        </a:p>
      </dsp:txBody>
      <dsp:txXfrm>
        <a:off x="385296" y="662616"/>
        <a:ext cx="1582042" cy="3212130"/>
      </dsp:txXfrm>
    </dsp:sp>
    <dsp:sp modelId="{3E0C41FE-8E28-4A47-8F7E-F59D47036DF1}">
      <dsp:nvSpPr>
        <dsp:cNvPr id="0" name=""/>
        <dsp:cNvSpPr/>
      </dsp:nvSpPr>
      <dsp:spPr>
        <a:xfrm>
          <a:off x="67684" y="243369"/>
          <a:ext cx="635223" cy="63522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69641CF-59A0-4EB2-ADDE-C536BD54321E}">
      <dsp:nvSpPr>
        <dsp:cNvPr id="0" name=""/>
        <dsp:cNvSpPr/>
      </dsp:nvSpPr>
      <dsp:spPr>
        <a:xfrm rot="16200000">
          <a:off x="943140" y="2109875"/>
          <a:ext cx="3212130" cy="31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0116" bIns="0" numCol="1" spcCol="1270" anchor="t" anchorCtr="0">
          <a:noAutofit/>
        </a:bodyPr>
        <a:lstStyle/>
        <a:p>
          <a:pPr marL="0" lvl="0" indent="0" algn="r" defTabSz="977900">
            <a:lnSpc>
              <a:spcPct val="90000"/>
            </a:lnSpc>
            <a:spcBef>
              <a:spcPct val="0"/>
            </a:spcBef>
            <a:spcAft>
              <a:spcPct val="35000"/>
            </a:spcAft>
            <a:buNone/>
          </a:pPr>
          <a:endParaRPr lang="en-GB" sz="2200" kern="1200"/>
        </a:p>
      </dsp:txBody>
      <dsp:txXfrm>
        <a:off x="943140" y="2109875"/>
        <a:ext cx="3212130" cy="317611"/>
      </dsp:txXfrm>
    </dsp:sp>
    <dsp:sp modelId="{A974AB46-F938-4FF8-B378-45B6F2EFED04}">
      <dsp:nvSpPr>
        <dsp:cNvPr id="0" name=""/>
        <dsp:cNvSpPr/>
      </dsp:nvSpPr>
      <dsp:spPr>
        <a:xfrm>
          <a:off x="2708011" y="662616"/>
          <a:ext cx="1582042" cy="32121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80116" rIns="149352" bIns="149352" numCol="1" spcCol="1270" anchor="t" anchorCtr="0">
          <a:noAutofit/>
        </a:bodyPr>
        <a:lstStyle/>
        <a:p>
          <a:pPr marL="171450" lvl="1" indent="-171450" algn="l" defTabSz="711200">
            <a:lnSpc>
              <a:spcPct val="90000"/>
            </a:lnSpc>
            <a:spcBef>
              <a:spcPct val="0"/>
            </a:spcBef>
            <a:spcAft>
              <a:spcPct val="15000"/>
            </a:spcAft>
            <a:buChar char="•"/>
          </a:pPr>
          <a:r>
            <a:rPr lang="it-IT" sz="1600" kern="1200" err="1"/>
            <a:t>Material</a:t>
          </a:r>
          <a:r>
            <a:rPr lang="it-IT" sz="1600" kern="1200"/>
            <a:t>: </a:t>
          </a:r>
          <a:r>
            <a:rPr lang="it-IT" sz="1600" kern="1200" err="1"/>
            <a:t>Stainless</a:t>
          </a:r>
          <a:r>
            <a:rPr lang="it-IT" sz="1600" kern="1200"/>
            <a:t> </a:t>
          </a:r>
          <a:r>
            <a:rPr lang="it-IT" sz="1600" kern="1200" err="1"/>
            <a:t>steel</a:t>
          </a:r>
          <a:r>
            <a:rPr lang="it-IT" sz="1600" kern="1200"/>
            <a:t> </a:t>
          </a:r>
          <a:endParaRPr lang="en-GB" sz="1600" kern="1200"/>
        </a:p>
        <a:p>
          <a:pPr marL="171450" lvl="1" indent="-171450" algn="l" defTabSz="711200">
            <a:lnSpc>
              <a:spcPct val="90000"/>
            </a:lnSpc>
            <a:spcBef>
              <a:spcPct val="0"/>
            </a:spcBef>
            <a:spcAft>
              <a:spcPct val="15000"/>
            </a:spcAft>
            <a:buChar char="•"/>
          </a:pPr>
          <a:r>
            <a:rPr lang="it-IT" sz="1600" kern="1200"/>
            <a:t>AM Technology: PBF - LB/M</a:t>
          </a:r>
          <a:endParaRPr lang="en-GB" sz="1600" kern="1200"/>
        </a:p>
        <a:p>
          <a:pPr marL="171450" lvl="1" indent="-171450" algn="l" defTabSz="711200">
            <a:lnSpc>
              <a:spcPct val="90000"/>
            </a:lnSpc>
            <a:spcBef>
              <a:spcPct val="0"/>
            </a:spcBef>
            <a:spcAft>
              <a:spcPct val="15000"/>
            </a:spcAft>
            <a:buChar char="•"/>
          </a:pPr>
          <a:r>
            <a:rPr lang="it-IT" sz="1600" kern="1200"/>
            <a:t>Application: </a:t>
          </a:r>
          <a:r>
            <a:rPr lang="it-IT" sz="1600" kern="1200" err="1"/>
            <a:t>Particle</a:t>
          </a:r>
          <a:r>
            <a:rPr lang="it-IT" sz="1600" kern="1200"/>
            <a:t> Accelerators</a:t>
          </a:r>
          <a:endParaRPr lang="en-GB" sz="1600" kern="1200"/>
        </a:p>
      </dsp:txBody>
      <dsp:txXfrm>
        <a:off x="2708011" y="662616"/>
        <a:ext cx="1582042" cy="3212130"/>
      </dsp:txXfrm>
    </dsp:sp>
    <dsp:sp modelId="{F3D8081C-881A-4AD2-A985-33E89CC8323F}">
      <dsp:nvSpPr>
        <dsp:cNvPr id="0" name=""/>
        <dsp:cNvSpPr/>
      </dsp:nvSpPr>
      <dsp:spPr>
        <a:xfrm>
          <a:off x="2390399" y="243369"/>
          <a:ext cx="635223" cy="63522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DF77F23-4D5A-45DD-8F48-ABF5EBFF133D}">
      <dsp:nvSpPr>
        <dsp:cNvPr id="0" name=""/>
        <dsp:cNvSpPr/>
      </dsp:nvSpPr>
      <dsp:spPr>
        <a:xfrm rot="16200000">
          <a:off x="3265855" y="2109875"/>
          <a:ext cx="3212130" cy="31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0116" bIns="0" numCol="1" spcCol="1270" anchor="t" anchorCtr="0">
          <a:noAutofit/>
        </a:bodyPr>
        <a:lstStyle/>
        <a:p>
          <a:pPr marL="0" lvl="0" indent="0" algn="r" defTabSz="977900">
            <a:lnSpc>
              <a:spcPct val="90000"/>
            </a:lnSpc>
            <a:spcBef>
              <a:spcPct val="0"/>
            </a:spcBef>
            <a:spcAft>
              <a:spcPct val="35000"/>
            </a:spcAft>
            <a:buNone/>
          </a:pPr>
          <a:endParaRPr lang="en-GB" sz="2200" kern="1200"/>
        </a:p>
      </dsp:txBody>
      <dsp:txXfrm>
        <a:off x="3265855" y="2109875"/>
        <a:ext cx="3212130" cy="317611"/>
      </dsp:txXfrm>
    </dsp:sp>
    <dsp:sp modelId="{91DA6EFB-5B2F-43E0-8B33-52FFCDF89DEF}">
      <dsp:nvSpPr>
        <dsp:cNvPr id="0" name=""/>
        <dsp:cNvSpPr/>
      </dsp:nvSpPr>
      <dsp:spPr>
        <a:xfrm>
          <a:off x="5030726" y="662616"/>
          <a:ext cx="1582042" cy="32121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80116" rIns="149352" bIns="149352" numCol="1" spcCol="1270" anchor="t" anchorCtr="0">
          <a:noAutofit/>
        </a:bodyPr>
        <a:lstStyle/>
        <a:p>
          <a:pPr marL="171450" lvl="1" indent="-171450" algn="l" defTabSz="711200">
            <a:lnSpc>
              <a:spcPct val="90000"/>
            </a:lnSpc>
            <a:spcBef>
              <a:spcPct val="0"/>
            </a:spcBef>
            <a:spcAft>
              <a:spcPct val="15000"/>
            </a:spcAft>
            <a:buChar char="•"/>
          </a:pPr>
          <a:r>
            <a:rPr lang="it-IT" sz="1600" kern="1200" err="1"/>
            <a:t>Material</a:t>
          </a:r>
          <a:r>
            <a:rPr lang="it-IT" sz="1600" kern="1200"/>
            <a:t>: Copper</a:t>
          </a:r>
          <a:endParaRPr lang="en-GB" sz="1600" kern="1200"/>
        </a:p>
        <a:p>
          <a:pPr marL="171450" lvl="1" indent="-171450" algn="l" defTabSz="711200">
            <a:lnSpc>
              <a:spcPct val="90000"/>
            </a:lnSpc>
            <a:spcBef>
              <a:spcPct val="0"/>
            </a:spcBef>
            <a:spcAft>
              <a:spcPct val="15000"/>
            </a:spcAft>
            <a:buChar char="•"/>
          </a:pPr>
          <a:r>
            <a:rPr lang="it-IT" sz="1600" kern="1200"/>
            <a:t>AM Technology: PBF - LB/M</a:t>
          </a:r>
          <a:endParaRPr lang="en-GB" sz="1600" kern="1200"/>
        </a:p>
        <a:p>
          <a:pPr marL="171450" lvl="1" indent="-171450" algn="l" defTabSz="711200">
            <a:lnSpc>
              <a:spcPct val="90000"/>
            </a:lnSpc>
            <a:spcBef>
              <a:spcPct val="0"/>
            </a:spcBef>
            <a:spcAft>
              <a:spcPct val="15000"/>
            </a:spcAft>
            <a:buChar char="•"/>
          </a:pPr>
          <a:r>
            <a:rPr lang="it-IT" sz="1600" kern="1200"/>
            <a:t>Application: I.FAST Project </a:t>
          </a:r>
          <a:endParaRPr lang="en-GB" sz="1600" kern="1200"/>
        </a:p>
      </dsp:txBody>
      <dsp:txXfrm>
        <a:off x="5030726" y="662616"/>
        <a:ext cx="1582042" cy="3212130"/>
      </dsp:txXfrm>
    </dsp:sp>
    <dsp:sp modelId="{A88F4A7D-118B-4586-957D-88F67AE1EB3F}">
      <dsp:nvSpPr>
        <dsp:cNvPr id="0" name=""/>
        <dsp:cNvSpPr/>
      </dsp:nvSpPr>
      <dsp:spPr>
        <a:xfrm>
          <a:off x="4713115" y="243369"/>
          <a:ext cx="635223" cy="63522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CAEA85E-B722-410C-9A31-C575258BD4B4}">
      <dsp:nvSpPr>
        <dsp:cNvPr id="0" name=""/>
        <dsp:cNvSpPr/>
      </dsp:nvSpPr>
      <dsp:spPr>
        <a:xfrm rot="16200000">
          <a:off x="5588570" y="2109875"/>
          <a:ext cx="3212130" cy="31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0116" bIns="0" numCol="1" spcCol="1270" anchor="t" anchorCtr="0">
          <a:noAutofit/>
        </a:bodyPr>
        <a:lstStyle/>
        <a:p>
          <a:pPr marL="0" lvl="0" indent="0" algn="r" defTabSz="977900">
            <a:lnSpc>
              <a:spcPct val="90000"/>
            </a:lnSpc>
            <a:spcBef>
              <a:spcPct val="0"/>
            </a:spcBef>
            <a:spcAft>
              <a:spcPct val="35000"/>
            </a:spcAft>
            <a:buNone/>
          </a:pPr>
          <a:endParaRPr lang="en-GB" sz="2200" kern="1200"/>
        </a:p>
      </dsp:txBody>
      <dsp:txXfrm>
        <a:off x="5588570" y="2109875"/>
        <a:ext cx="3212130" cy="317611"/>
      </dsp:txXfrm>
    </dsp:sp>
    <dsp:sp modelId="{C1475ECE-78CE-4E97-9EA6-9656A6389A62}">
      <dsp:nvSpPr>
        <dsp:cNvPr id="0" name=""/>
        <dsp:cNvSpPr/>
      </dsp:nvSpPr>
      <dsp:spPr>
        <a:xfrm>
          <a:off x="7353441" y="662616"/>
          <a:ext cx="1582042" cy="32121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80116" rIns="149352" bIns="149352" numCol="1" spcCol="1270" anchor="t" anchorCtr="0">
          <a:noAutofit/>
        </a:bodyPr>
        <a:lstStyle/>
        <a:p>
          <a:pPr marL="171450" lvl="1" indent="-171450" algn="l" defTabSz="711200">
            <a:lnSpc>
              <a:spcPct val="90000"/>
            </a:lnSpc>
            <a:spcBef>
              <a:spcPct val="0"/>
            </a:spcBef>
            <a:spcAft>
              <a:spcPct val="15000"/>
            </a:spcAft>
            <a:buChar char="•"/>
          </a:pPr>
          <a:r>
            <a:rPr lang="it-IT" sz="1600" kern="1200" err="1"/>
            <a:t>Material</a:t>
          </a:r>
          <a:r>
            <a:rPr lang="it-IT" sz="1600" kern="1200"/>
            <a:t>: Copper</a:t>
          </a:r>
          <a:endParaRPr lang="en-GB" sz="1600" kern="1200"/>
        </a:p>
        <a:p>
          <a:pPr marL="171450" lvl="1" indent="-171450" algn="l" defTabSz="711200">
            <a:lnSpc>
              <a:spcPct val="90000"/>
            </a:lnSpc>
            <a:spcBef>
              <a:spcPct val="0"/>
            </a:spcBef>
            <a:spcAft>
              <a:spcPct val="15000"/>
            </a:spcAft>
            <a:buChar char="•"/>
          </a:pPr>
          <a:r>
            <a:rPr lang="it-IT" sz="1600" kern="1200"/>
            <a:t>AM Technology: </a:t>
          </a:r>
          <a:r>
            <a:rPr lang="it-IT" sz="1600" kern="1200" err="1"/>
            <a:t>Cold</a:t>
          </a:r>
          <a:r>
            <a:rPr lang="it-IT" sz="1600" kern="1200"/>
            <a:t> Spray</a:t>
          </a:r>
          <a:endParaRPr lang="en-GB" sz="1600" kern="1200"/>
        </a:p>
        <a:p>
          <a:pPr marL="171450" lvl="1" indent="-171450" algn="l" defTabSz="711200">
            <a:lnSpc>
              <a:spcPct val="90000"/>
            </a:lnSpc>
            <a:spcBef>
              <a:spcPct val="0"/>
            </a:spcBef>
            <a:spcAft>
              <a:spcPct val="15000"/>
            </a:spcAft>
            <a:buChar char="•"/>
          </a:pPr>
          <a:r>
            <a:rPr lang="it-IT" sz="1600" kern="1200"/>
            <a:t>Application:</a:t>
          </a:r>
          <a:endParaRPr lang="en-GB" sz="1600" kern="1200"/>
        </a:p>
      </dsp:txBody>
      <dsp:txXfrm>
        <a:off x="7353441" y="662616"/>
        <a:ext cx="1582042" cy="3212130"/>
      </dsp:txXfrm>
    </dsp:sp>
    <dsp:sp modelId="{E0EBC08A-6AF6-4524-AB08-EBB466C9A4D1}">
      <dsp:nvSpPr>
        <dsp:cNvPr id="0" name=""/>
        <dsp:cNvSpPr/>
      </dsp:nvSpPr>
      <dsp:spPr>
        <a:xfrm>
          <a:off x="7035830" y="243369"/>
          <a:ext cx="635223" cy="63522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FCFB2E5-4E35-476A-9DC6-5248C7837005}">
      <dsp:nvSpPr>
        <dsp:cNvPr id="0" name=""/>
        <dsp:cNvSpPr/>
      </dsp:nvSpPr>
      <dsp:spPr>
        <a:xfrm rot="16200000">
          <a:off x="7911286" y="2109875"/>
          <a:ext cx="3212130" cy="31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0116" bIns="0" numCol="1" spcCol="1270" anchor="t" anchorCtr="0">
          <a:noAutofit/>
        </a:bodyPr>
        <a:lstStyle/>
        <a:p>
          <a:pPr marL="0" lvl="0" indent="0" algn="r" defTabSz="977900">
            <a:lnSpc>
              <a:spcPct val="90000"/>
            </a:lnSpc>
            <a:spcBef>
              <a:spcPct val="0"/>
            </a:spcBef>
            <a:spcAft>
              <a:spcPct val="35000"/>
            </a:spcAft>
            <a:buNone/>
          </a:pPr>
          <a:endParaRPr lang="en-GB" sz="2200" kern="1200"/>
        </a:p>
      </dsp:txBody>
      <dsp:txXfrm>
        <a:off x="7911286" y="2109875"/>
        <a:ext cx="3212130" cy="317611"/>
      </dsp:txXfrm>
    </dsp:sp>
    <dsp:sp modelId="{18E7363D-065C-428B-B149-83BEA7C586EC}">
      <dsp:nvSpPr>
        <dsp:cNvPr id="0" name=""/>
        <dsp:cNvSpPr/>
      </dsp:nvSpPr>
      <dsp:spPr>
        <a:xfrm>
          <a:off x="9676157" y="662616"/>
          <a:ext cx="1582042" cy="32121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80116" rIns="149352" bIns="149352" numCol="1" spcCol="1270" anchor="t" anchorCtr="0">
          <a:noAutofit/>
        </a:bodyPr>
        <a:lstStyle/>
        <a:p>
          <a:pPr marL="171450" lvl="1" indent="-171450" algn="l" defTabSz="711200">
            <a:lnSpc>
              <a:spcPct val="90000"/>
            </a:lnSpc>
            <a:spcBef>
              <a:spcPct val="0"/>
            </a:spcBef>
            <a:spcAft>
              <a:spcPct val="15000"/>
            </a:spcAft>
            <a:buChar char="•"/>
          </a:pPr>
          <a:r>
            <a:rPr lang="it-IT" sz="1600" kern="1200" err="1"/>
            <a:t>Material</a:t>
          </a:r>
          <a:r>
            <a:rPr lang="it-IT" sz="1600" kern="1200"/>
            <a:t>: Copper</a:t>
          </a:r>
          <a:endParaRPr lang="en-GB" sz="1600" kern="1200"/>
        </a:p>
        <a:p>
          <a:pPr marL="171450" lvl="1" indent="-171450" algn="l" defTabSz="711200">
            <a:lnSpc>
              <a:spcPct val="90000"/>
            </a:lnSpc>
            <a:spcBef>
              <a:spcPct val="0"/>
            </a:spcBef>
            <a:spcAft>
              <a:spcPct val="15000"/>
            </a:spcAft>
            <a:buChar char="•"/>
          </a:pPr>
          <a:r>
            <a:rPr lang="it-IT" sz="1600" kern="1200"/>
            <a:t>AM Technology: PBF - LB/M</a:t>
          </a:r>
          <a:endParaRPr lang="en-GB" sz="1600" kern="1200"/>
        </a:p>
        <a:p>
          <a:pPr marL="171450" lvl="1" indent="-171450" algn="l" defTabSz="711200">
            <a:lnSpc>
              <a:spcPct val="90000"/>
            </a:lnSpc>
            <a:spcBef>
              <a:spcPct val="0"/>
            </a:spcBef>
            <a:spcAft>
              <a:spcPct val="15000"/>
            </a:spcAft>
            <a:buChar char="•"/>
          </a:pPr>
          <a:r>
            <a:rPr lang="it-IT" sz="1600" kern="1200"/>
            <a:t>Application:</a:t>
          </a:r>
          <a:endParaRPr lang="en-GB" sz="1600" kern="1200"/>
        </a:p>
      </dsp:txBody>
      <dsp:txXfrm>
        <a:off x="9676157" y="662616"/>
        <a:ext cx="1582042" cy="3212130"/>
      </dsp:txXfrm>
    </dsp:sp>
    <dsp:sp modelId="{86C87F88-AA6D-49E1-8F44-63D692DCDE19}">
      <dsp:nvSpPr>
        <dsp:cNvPr id="0" name=""/>
        <dsp:cNvSpPr/>
      </dsp:nvSpPr>
      <dsp:spPr>
        <a:xfrm>
          <a:off x="9358545" y="243369"/>
          <a:ext cx="635223" cy="63522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A4D-66E3-41DC-90C6-2DA06FC89A96}">
      <dsp:nvSpPr>
        <dsp:cNvPr id="0" name=""/>
        <dsp:cNvSpPr/>
      </dsp:nvSpPr>
      <dsp:spPr>
        <a:xfrm>
          <a:off x="0" y="29904"/>
          <a:ext cx="4772606" cy="7370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t-IT" sz="3000" kern="1200"/>
            <a:t>Case Study 1</a:t>
          </a:r>
          <a:endParaRPr lang="en-GB" sz="3000" kern="1200"/>
        </a:p>
      </dsp:txBody>
      <dsp:txXfrm>
        <a:off x="35982" y="65886"/>
        <a:ext cx="4700642" cy="665135"/>
      </dsp:txXfrm>
    </dsp:sp>
    <dsp:sp modelId="{C6B5BA3A-8F63-4764-9F7D-F2BCDBE0377D}">
      <dsp:nvSpPr>
        <dsp:cNvPr id="0" name=""/>
        <dsp:cNvSpPr/>
      </dsp:nvSpPr>
      <dsp:spPr>
        <a:xfrm>
          <a:off x="0" y="767004"/>
          <a:ext cx="4772606" cy="353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30" tIns="38100" rIns="213360" bIns="38100" numCol="1" spcCol="1270" anchor="t" anchorCtr="0">
          <a:noAutofit/>
        </a:bodyPr>
        <a:lstStyle/>
        <a:p>
          <a:pPr marL="228600" lvl="1" indent="-228600" algn="l" defTabSz="1022350">
            <a:lnSpc>
              <a:spcPct val="90000"/>
            </a:lnSpc>
            <a:spcBef>
              <a:spcPct val="0"/>
            </a:spcBef>
            <a:spcAft>
              <a:spcPct val="20000"/>
            </a:spcAft>
            <a:buNone/>
          </a:pPr>
          <a:r>
            <a:rPr lang="it-IT" sz="2300" u="sng" kern="1200" err="1">
              <a:solidFill>
                <a:schemeClr val="accent1"/>
              </a:solidFill>
            </a:rPr>
            <a:t>Workpiece</a:t>
          </a:r>
          <a:endParaRPr lang="en-GB" sz="2300" u="sng" kern="1200">
            <a:solidFill>
              <a:schemeClr val="accent1"/>
            </a:solidFill>
          </a:endParaRPr>
        </a:p>
        <a:p>
          <a:pPr marL="457200" lvl="2" indent="-228600" algn="l" defTabSz="1022350">
            <a:lnSpc>
              <a:spcPct val="90000"/>
            </a:lnSpc>
            <a:spcBef>
              <a:spcPct val="0"/>
            </a:spcBef>
            <a:spcAft>
              <a:spcPct val="20000"/>
            </a:spcAft>
            <a:buFont typeface="Arial" panose="020B0604020202020204" pitchFamily="34" charset="0"/>
            <a:buChar char="•"/>
          </a:pPr>
          <a:r>
            <a:rPr lang="it-IT" sz="2300" kern="1200"/>
            <a:t>Name: R&amp;D Sample</a:t>
          </a:r>
          <a:endParaRPr lang="en-GB" sz="2300" kern="1200"/>
        </a:p>
        <a:p>
          <a:pPr marL="457200" lvl="2" indent="-228600" algn="l" defTabSz="1022350">
            <a:lnSpc>
              <a:spcPct val="90000"/>
            </a:lnSpc>
            <a:spcBef>
              <a:spcPct val="0"/>
            </a:spcBef>
            <a:spcAft>
              <a:spcPct val="20000"/>
            </a:spcAft>
            <a:buChar char="•"/>
          </a:pPr>
          <a:r>
            <a:rPr lang="it-IT" sz="2300" kern="1200" err="1"/>
            <a:t>Material</a:t>
          </a:r>
          <a:r>
            <a:rPr lang="it-IT" sz="2300" kern="1200"/>
            <a:t>: Nb</a:t>
          </a:r>
          <a:endParaRPr lang="en-GB" sz="2300" kern="1200"/>
        </a:p>
        <a:p>
          <a:pPr marL="457200" lvl="2" indent="-228600" algn="l" defTabSz="1022350">
            <a:lnSpc>
              <a:spcPct val="90000"/>
            </a:lnSpc>
            <a:spcBef>
              <a:spcPct val="0"/>
            </a:spcBef>
            <a:spcAft>
              <a:spcPct val="20000"/>
            </a:spcAft>
            <a:buChar char="•"/>
          </a:pPr>
          <a:r>
            <a:rPr lang="it-IT" sz="2300" kern="1200"/>
            <a:t>AM Technology: PBF - LB/M</a:t>
          </a:r>
          <a:endParaRPr lang="en-GB" sz="2300" kern="1200"/>
        </a:p>
        <a:p>
          <a:pPr marL="228600" lvl="1" indent="-228600" algn="l" defTabSz="1022350">
            <a:lnSpc>
              <a:spcPct val="90000"/>
            </a:lnSpc>
            <a:spcBef>
              <a:spcPct val="0"/>
            </a:spcBef>
            <a:spcAft>
              <a:spcPct val="20000"/>
            </a:spcAft>
            <a:buNone/>
          </a:pPr>
          <a:r>
            <a:rPr lang="it-IT" sz="2300" u="sng" kern="1200">
              <a:solidFill>
                <a:schemeClr val="accent1"/>
              </a:solidFill>
            </a:rPr>
            <a:t>PEP </a:t>
          </a:r>
          <a:r>
            <a:rPr lang="it-IT" sz="2300" u="sng" kern="1200" err="1">
              <a:solidFill>
                <a:schemeClr val="accent1"/>
              </a:solidFill>
            </a:rPr>
            <a:t>Details</a:t>
          </a:r>
          <a:endParaRPr lang="en-GB" sz="2300" u="sng" kern="1200">
            <a:solidFill>
              <a:schemeClr val="accent1"/>
            </a:solidFill>
          </a:endParaRPr>
        </a:p>
        <a:p>
          <a:pPr marL="457200" lvl="2" indent="-228600" algn="l" defTabSz="1022350">
            <a:lnSpc>
              <a:spcPct val="90000"/>
            </a:lnSpc>
            <a:spcBef>
              <a:spcPct val="0"/>
            </a:spcBef>
            <a:spcAft>
              <a:spcPct val="20000"/>
            </a:spcAft>
            <a:buChar char="•"/>
          </a:pPr>
          <a:r>
            <a:rPr lang="it-IT" sz="2300" kern="1200"/>
            <a:t>Electrolyte: AMF_SF31*</a:t>
          </a:r>
          <a:endParaRPr lang="en-GB" sz="2300" kern="1200"/>
        </a:p>
        <a:p>
          <a:pPr marL="457200" lvl="2" indent="-228600" algn="l" defTabSz="1022350">
            <a:lnSpc>
              <a:spcPct val="90000"/>
            </a:lnSpc>
            <a:spcBef>
              <a:spcPct val="0"/>
            </a:spcBef>
            <a:spcAft>
              <a:spcPct val="20000"/>
            </a:spcAft>
            <a:buChar char="•"/>
          </a:pPr>
          <a:r>
            <a:rPr lang="it-IT" sz="2300" kern="1200"/>
            <a:t>Voltage: 300V</a:t>
          </a:r>
          <a:endParaRPr lang="en-GB" sz="2300" kern="1200"/>
        </a:p>
        <a:p>
          <a:pPr marL="457200" lvl="2" indent="-228600" algn="l" defTabSz="1022350">
            <a:lnSpc>
              <a:spcPct val="90000"/>
            </a:lnSpc>
            <a:spcBef>
              <a:spcPct val="0"/>
            </a:spcBef>
            <a:spcAft>
              <a:spcPct val="20000"/>
            </a:spcAft>
            <a:buChar char="•"/>
          </a:pPr>
          <a:r>
            <a:rPr lang="it-IT" sz="2300" kern="1200"/>
            <a:t>Temperature: 73°C</a:t>
          </a:r>
          <a:endParaRPr lang="en-GB" sz="2300" kern="1200"/>
        </a:p>
        <a:p>
          <a:pPr marL="457200" lvl="2" indent="-228600" algn="l" defTabSz="1022350">
            <a:lnSpc>
              <a:spcPct val="90000"/>
            </a:lnSpc>
            <a:spcBef>
              <a:spcPct val="0"/>
            </a:spcBef>
            <a:spcAft>
              <a:spcPct val="20000"/>
            </a:spcAft>
            <a:buChar char="•"/>
          </a:pPr>
          <a:r>
            <a:rPr lang="it-IT" sz="2300" kern="1200"/>
            <a:t>Total Time: 30 </a:t>
          </a:r>
          <a:r>
            <a:rPr lang="it-IT" sz="2300" kern="1200" err="1"/>
            <a:t>mins</a:t>
          </a:r>
          <a:r>
            <a:rPr lang="it-IT" sz="2300" kern="1200"/>
            <a:t>.</a:t>
          </a:r>
          <a:endParaRPr lang="en-GB" sz="2300" kern="1200"/>
        </a:p>
      </dsp:txBody>
      <dsp:txXfrm>
        <a:off x="0" y="767004"/>
        <a:ext cx="4772606" cy="35397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A4D-66E3-41DC-90C6-2DA06FC89A96}">
      <dsp:nvSpPr>
        <dsp:cNvPr id="0" name=""/>
        <dsp:cNvSpPr/>
      </dsp:nvSpPr>
      <dsp:spPr>
        <a:xfrm>
          <a:off x="0" y="29904"/>
          <a:ext cx="4772606" cy="7370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t-IT" sz="3000" kern="1200"/>
            <a:t>Case Study 2</a:t>
          </a:r>
          <a:endParaRPr lang="en-GB" sz="3000" kern="1200"/>
        </a:p>
      </dsp:txBody>
      <dsp:txXfrm>
        <a:off x="35982" y="65886"/>
        <a:ext cx="4700642" cy="665135"/>
      </dsp:txXfrm>
    </dsp:sp>
    <dsp:sp modelId="{C6B5BA3A-8F63-4764-9F7D-F2BCDBE0377D}">
      <dsp:nvSpPr>
        <dsp:cNvPr id="0" name=""/>
        <dsp:cNvSpPr/>
      </dsp:nvSpPr>
      <dsp:spPr>
        <a:xfrm>
          <a:off x="0" y="767004"/>
          <a:ext cx="4772606" cy="353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30" tIns="38100" rIns="213360" bIns="38100" numCol="1" spcCol="1270" anchor="t" anchorCtr="0">
          <a:noAutofit/>
        </a:bodyPr>
        <a:lstStyle/>
        <a:p>
          <a:pPr marL="228600" lvl="1" indent="-228600" algn="l" defTabSz="1022350">
            <a:lnSpc>
              <a:spcPct val="90000"/>
            </a:lnSpc>
            <a:spcBef>
              <a:spcPct val="0"/>
            </a:spcBef>
            <a:spcAft>
              <a:spcPct val="20000"/>
            </a:spcAft>
            <a:buNone/>
          </a:pPr>
          <a:r>
            <a:rPr lang="it-IT" sz="2300" u="sng" kern="1200" err="1">
              <a:solidFill>
                <a:schemeClr val="accent1"/>
              </a:solidFill>
            </a:rPr>
            <a:t>Workpiece</a:t>
          </a:r>
          <a:endParaRPr lang="en-GB" sz="2300" u="sng" kern="1200">
            <a:solidFill>
              <a:schemeClr val="accent1"/>
            </a:solidFill>
          </a:endParaRPr>
        </a:p>
        <a:p>
          <a:pPr marL="457200" lvl="2" indent="-228600" algn="l" defTabSz="1022350">
            <a:lnSpc>
              <a:spcPct val="90000"/>
            </a:lnSpc>
            <a:spcBef>
              <a:spcPct val="0"/>
            </a:spcBef>
            <a:spcAft>
              <a:spcPct val="20000"/>
            </a:spcAft>
            <a:buFont typeface="Arial" panose="020B0604020202020204" pitchFamily="34" charset="0"/>
            <a:buChar char="•"/>
          </a:pPr>
          <a:r>
            <a:rPr lang="it-IT" sz="2300" kern="1200"/>
            <a:t>Name: Benchmark Sample</a:t>
          </a:r>
          <a:endParaRPr lang="en-GB" sz="2300" kern="1200"/>
        </a:p>
        <a:p>
          <a:pPr marL="457200" lvl="2" indent="-228600" algn="l" defTabSz="1022350">
            <a:lnSpc>
              <a:spcPct val="90000"/>
            </a:lnSpc>
            <a:spcBef>
              <a:spcPct val="0"/>
            </a:spcBef>
            <a:spcAft>
              <a:spcPct val="20000"/>
            </a:spcAft>
            <a:buChar char="•"/>
          </a:pPr>
          <a:r>
            <a:rPr lang="it-IT" sz="2300" kern="1200" err="1"/>
            <a:t>Material</a:t>
          </a:r>
          <a:r>
            <a:rPr lang="it-IT" sz="2300" kern="1200"/>
            <a:t>: SS 1440</a:t>
          </a:r>
          <a:endParaRPr lang="en-GB" sz="2300" kern="1200"/>
        </a:p>
        <a:p>
          <a:pPr marL="457200" lvl="2" indent="-228600" algn="l" defTabSz="1022350">
            <a:lnSpc>
              <a:spcPct val="90000"/>
            </a:lnSpc>
            <a:spcBef>
              <a:spcPct val="0"/>
            </a:spcBef>
            <a:spcAft>
              <a:spcPct val="20000"/>
            </a:spcAft>
            <a:buChar char="•"/>
          </a:pPr>
          <a:r>
            <a:rPr lang="it-IT" sz="2300" kern="1200"/>
            <a:t>AM Technology: PBF-LB/M</a:t>
          </a:r>
          <a:endParaRPr lang="en-GB" sz="2300" kern="1200"/>
        </a:p>
        <a:p>
          <a:pPr marL="228600" lvl="1" indent="-228600" algn="l" defTabSz="1022350">
            <a:lnSpc>
              <a:spcPct val="90000"/>
            </a:lnSpc>
            <a:spcBef>
              <a:spcPct val="0"/>
            </a:spcBef>
            <a:spcAft>
              <a:spcPct val="20000"/>
            </a:spcAft>
            <a:buNone/>
          </a:pPr>
          <a:r>
            <a:rPr lang="it-IT" sz="2300" u="sng" kern="1200">
              <a:solidFill>
                <a:schemeClr val="accent1"/>
              </a:solidFill>
            </a:rPr>
            <a:t>PEP </a:t>
          </a:r>
          <a:r>
            <a:rPr lang="it-IT" sz="2300" u="sng" kern="1200" err="1">
              <a:solidFill>
                <a:schemeClr val="accent1"/>
              </a:solidFill>
            </a:rPr>
            <a:t>Details</a:t>
          </a:r>
          <a:endParaRPr lang="en-GB" sz="2300" u="sng" kern="1200">
            <a:solidFill>
              <a:schemeClr val="accent1"/>
            </a:solidFill>
          </a:endParaRPr>
        </a:p>
        <a:p>
          <a:pPr marL="457200" lvl="2" indent="-228600" algn="l" defTabSz="1022350">
            <a:lnSpc>
              <a:spcPct val="90000"/>
            </a:lnSpc>
            <a:spcBef>
              <a:spcPct val="0"/>
            </a:spcBef>
            <a:spcAft>
              <a:spcPct val="20000"/>
            </a:spcAft>
            <a:buChar char="•"/>
          </a:pPr>
          <a:r>
            <a:rPr lang="it-IT" sz="2300" kern="1200"/>
            <a:t>Electrolyte: (NH</a:t>
          </a:r>
          <a:r>
            <a:rPr lang="it-IT" sz="2300" kern="1200" baseline="-25000"/>
            <a:t>4</a:t>
          </a:r>
          <a:r>
            <a:rPr lang="it-IT" sz="2300" kern="1200"/>
            <a:t>)</a:t>
          </a:r>
          <a:r>
            <a:rPr lang="it-IT" sz="2300" kern="1200" baseline="-25000"/>
            <a:t>2</a:t>
          </a:r>
          <a:r>
            <a:rPr lang="it-IT" sz="2300" kern="1200"/>
            <a:t>SO</a:t>
          </a:r>
          <a:r>
            <a:rPr lang="it-IT" sz="2300" kern="1200" baseline="-25000"/>
            <a:t>4</a:t>
          </a:r>
          <a:endParaRPr lang="en-GB" sz="2300" kern="1200" baseline="-25000"/>
        </a:p>
        <a:p>
          <a:pPr marL="457200" lvl="2" indent="-228600" algn="l" defTabSz="1022350">
            <a:lnSpc>
              <a:spcPct val="90000"/>
            </a:lnSpc>
            <a:spcBef>
              <a:spcPct val="0"/>
            </a:spcBef>
            <a:spcAft>
              <a:spcPct val="20000"/>
            </a:spcAft>
            <a:buChar char="•"/>
          </a:pPr>
          <a:r>
            <a:rPr lang="it-IT" sz="2300" kern="1200"/>
            <a:t>Voltage: 300V</a:t>
          </a:r>
          <a:endParaRPr lang="en-GB" sz="2300" kern="1200"/>
        </a:p>
        <a:p>
          <a:pPr marL="457200" lvl="2" indent="-228600" algn="l" defTabSz="1022350">
            <a:lnSpc>
              <a:spcPct val="90000"/>
            </a:lnSpc>
            <a:spcBef>
              <a:spcPct val="0"/>
            </a:spcBef>
            <a:spcAft>
              <a:spcPct val="20000"/>
            </a:spcAft>
            <a:buChar char="•"/>
          </a:pPr>
          <a:r>
            <a:rPr lang="it-IT" sz="2300" kern="1200"/>
            <a:t>Temperature: 90°C</a:t>
          </a:r>
          <a:endParaRPr lang="en-GB" sz="2300" kern="1200"/>
        </a:p>
        <a:p>
          <a:pPr marL="457200" lvl="2" indent="-228600" algn="l" defTabSz="1022350">
            <a:lnSpc>
              <a:spcPct val="90000"/>
            </a:lnSpc>
            <a:spcBef>
              <a:spcPct val="0"/>
            </a:spcBef>
            <a:spcAft>
              <a:spcPct val="20000"/>
            </a:spcAft>
            <a:buChar char="•"/>
          </a:pPr>
          <a:r>
            <a:rPr lang="it-IT" sz="2300" kern="1200"/>
            <a:t>Total Time: 125 </a:t>
          </a:r>
          <a:r>
            <a:rPr lang="it-IT" sz="2300" kern="1200" err="1"/>
            <a:t>mins</a:t>
          </a:r>
          <a:r>
            <a:rPr lang="it-IT" sz="2300" kern="1200"/>
            <a:t>.</a:t>
          </a:r>
          <a:endParaRPr lang="en-GB" sz="2300" kern="1200"/>
        </a:p>
      </dsp:txBody>
      <dsp:txXfrm>
        <a:off x="0" y="767004"/>
        <a:ext cx="4772606" cy="35397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A4D-66E3-41DC-90C6-2DA06FC89A96}">
      <dsp:nvSpPr>
        <dsp:cNvPr id="0" name=""/>
        <dsp:cNvSpPr/>
      </dsp:nvSpPr>
      <dsp:spPr>
        <a:xfrm>
          <a:off x="0" y="126654"/>
          <a:ext cx="477260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Case Study 3</a:t>
          </a:r>
          <a:endParaRPr lang="en-GB" sz="2600" kern="1200"/>
        </a:p>
      </dsp:txBody>
      <dsp:txXfrm>
        <a:off x="31185" y="157839"/>
        <a:ext cx="4710236" cy="576450"/>
      </dsp:txXfrm>
    </dsp:sp>
    <dsp:sp modelId="{C6B5BA3A-8F63-4764-9F7D-F2BCDBE0377D}">
      <dsp:nvSpPr>
        <dsp:cNvPr id="0" name=""/>
        <dsp:cNvSpPr/>
      </dsp:nvSpPr>
      <dsp:spPr>
        <a:xfrm>
          <a:off x="0" y="765475"/>
          <a:ext cx="4772606" cy="344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30" tIns="33020" rIns="184912" bIns="33020" numCol="1" spcCol="1270" anchor="t" anchorCtr="0">
          <a:noAutofit/>
        </a:bodyPr>
        <a:lstStyle/>
        <a:p>
          <a:pPr marL="228600" lvl="1" indent="-228600" algn="l" defTabSz="889000">
            <a:lnSpc>
              <a:spcPct val="90000"/>
            </a:lnSpc>
            <a:spcBef>
              <a:spcPct val="0"/>
            </a:spcBef>
            <a:spcAft>
              <a:spcPct val="20000"/>
            </a:spcAft>
            <a:buNone/>
          </a:pPr>
          <a:r>
            <a:rPr lang="it-IT" sz="2000" u="sng" kern="1200" err="1">
              <a:solidFill>
                <a:schemeClr val="accent1"/>
              </a:solidFill>
            </a:rPr>
            <a:t>Workpiece</a:t>
          </a:r>
          <a:endParaRPr lang="en-GB" sz="2000" u="sng" kern="1200">
            <a:solidFill>
              <a:schemeClr val="accent1"/>
            </a:solidFill>
          </a:endParaRPr>
        </a:p>
        <a:p>
          <a:pPr marL="457200" lvl="2" indent="-228600" algn="l" defTabSz="889000">
            <a:lnSpc>
              <a:spcPct val="90000"/>
            </a:lnSpc>
            <a:spcBef>
              <a:spcPct val="0"/>
            </a:spcBef>
            <a:spcAft>
              <a:spcPct val="20000"/>
            </a:spcAft>
            <a:buFont typeface="Arial" panose="020B0604020202020204" pitchFamily="34" charset="0"/>
            <a:buChar char="•"/>
          </a:pPr>
          <a:r>
            <a:rPr lang="it-IT" sz="2000" kern="1200"/>
            <a:t>Name: Inner </a:t>
          </a:r>
          <a:r>
            <a:rPr lang="it-IT" sz="2000" kern="1200" err="1"/>
            <a:t>Conductor</a:t>
          </a:r>
          <a:endParaRPr lang="en-GB" sz="2000" kern="1200"/>
        </a:p>
        <a:p>
          <a:pPr marL="457200" lvl="2" indent="-228600" algn="l" defTabSz="889000">
            <a:lnSpc>
              <a:spcPct val="90000"/>
            </a:lnSpc>
            <a:spcBef>
              <a:spcPct val="0"/>
            </a:spcBef>
            <a:spcAft>
              <a:spcPct val="20000"/>
            </a:spcAft>
            <a:buChar char="•"/>
          </a:pPr>
          <a:r>
            <a:rPr lang="it-IT" sz="2000" kern="1200" err="1"/>
            <a:t>Material</a:t>
          </a:r>
          <a:r>
            <a:rPr lang="it-IT" sz="2000" kern="1200"/>
            <a:t>: Cu</a:t>
          </a:r>
          <a:endParaRPr lang="en-GB" sz="2000" kern="1200"/>
        </a:p>
        <a:p>
          <a:pPr marL="457200" lvl="2" indent="-228600" algn="l" defTabSz="889000">
            <a:lnSpc>
              <a:spcPct val="90000"/>
            </a:lnSpc>
            <a:spcBef>
              <a:spcPct val="0"/>
            </a:spcBef>
            <a:spcAft>
              <a:spcPct val="20000"/>
            </a:spcAft>
            <a:buChar char="•"/>
          </a:pPr>
          <a:r>
            <a:rPr lang="it-IT" sz="2000" kern="1200"/>
            <a:t>AM Technology: LPBF/M</a:t>
          </a:r>
          <a:endParaRPr lang="en-GB" sz="2000" kern="1200"/>
        </a:p>
        <a:p>
          <a:pPr marL="457200" lvl="2" indent="-228600" algn="l" defTabSz="889000">
            <a:lnSpc>
              <a:spcPct val="90000"/>
            </a:lnSpc>
            <a:spcBef>
              <a:spcPct val="0"/>
            </a:spcBef>
            <a:spcAft>
              <a:spcPct val="20000"/>
            </a:spcAft>
            <a:buChar char="•"/>
          </a:pPr>
          <a:r>
            <a:rPr lang="it-IT" sz="2000" kern="1200"/>
            <a:t>Initial Weight: 492.20g</a:t>
          </a:r>
          <a:endParaRPr lang="en-GB" sz="2000" kern="1200"/>
        </a:p>
        <a:p>
          <a:pPr marL="228600" lvl="1" indent="-228600" algn="l" defTabSz="889000">
            <a:lnSpc>
              <a:spcPct val="90000"/>
            </a:lnSpc>
            <a:spcBef>
              <a:spcPct val="0"/>
            </a:spcBef>
            <a:spcAft>
              <a:spcPct val="20000"/>
            </a:spcAft>
            <a:buNone/>
          </a:pPr>
          <a:r>
            <a:rPr lang="it-IT" sz="2000" u="sng" kern="1200">
              <a:solidFill>
                <a:schemeClr val="accent1"/>
              </a:solidFill>
            </a:rPr>
            <a:t>PEP </a:t>
          </a:r>
          <a:r>
            <a:rPr lang="it-IT" sz="2000" u="sng" kern="1200" err="1">
              <a:solidFill>
                <a:schemeClr val="accent1"/>
              </a:solidFill>
            </a:rPr>
            <a:t>Details</a:t>
          </a:r>
          <a:endParaRPr lang="en-GB" sz="2000" u="sng" kern="1200">
            <a:solidFill>
              <a:schemeClr val="accent1"/>
            </a:solidFill>
          </a:endParaRPr>
        </a:p>
        <a:p>
          <a:pPr marL="457200" lvl="2" indent="-228600" algn="l" defTabSz="889000">
            <a:lnSpc>
              <a:spcPct val="90000"/>
            </a:lnSpc>
            <a:spcBef>
              <a:spcPct val="0"/>
            </a:spcBef>
            <a:spcAft>
              <a:spcPct val="20000"/>
            </a:spcAft>
            <a:buChar char="•"/>
          </a:pPr>
          <a:r>
            <a:rPr lang="it-IT" sz="2000" kern="1200" err="1"/>
            <a:t>Electrolyte</a:t>
          </a:r>
          <a:r>
            <a:rPr lang="it-IT" sz="2000" kern="1200"/>
            <a:t>: SUBU_5/MCS_4</a:t>
          </a:r>
          <a:endParaRPr lang="en-GB" sz="2000" kern="1200"/>
        </a:p>
        <a:p>
          <a:pPr marL="457200" lvl="2" indent="-228600" algn="l" defTabSz="889000">
            <a:lnSpc>
              <a:spcPct val="90000"/>
            </a:lnSpc>
            <a:spcBef>
              <a:spcPct val="0"/>
            </a:spcBef>
            <a:spcAft>
              <a:spcPct val="20000"/>
            </a:spcAft>
            <a:buChar char="•"/>
          </a:pPr>
          <a:r>
            <a:rPr lang="it-IT" sz="2000" kern="1200"/>
            <a:t>Voltage: 300V</a:t>
          </a:r>
          <a:endParaRPr lang="en-GB" sz="2000" kern="1200"/>
        </a:p>
        <a:p>
          <a:pPr marL="457200" lvl="2" indent="-228600" algn="l" defTabSz="889000">
            <a:lnSpc>
              <a:spcPct val="90000"/>
            </a:lnSpc>
            <a:spcBef>
              <a:spcPct val="0"/>
            </a:spcBef>
            <a:spcAft>
              <a:spcPct val="20000"/>
            </a:spcAft>
            <a:buChar char="•"/>
          </a:pPr>
          <a:r>
            <a:rPr lang="it-IT" sz="2000" kern="1200"/>
            <a:t>Temperature: 90°C</a:t>
          </a:r>
          <a:endParaRPr lang="en-GB" sz="2000" kern="1200"/>
        </a:p>
        <a:p>
          <a:pPr marL="457200" lvl="2" indent="-228600" algn="l" defTabSz="889000">
            <a:lnSpc>
              <a:spcPct val="90000"/>
            </a:lnSpc>
            <a:spcBef>
              <a:spcPct val="0"/>
            </a:spcBef>
            <a:spcAft>
              <a:spcPct val="20000"/>
            </a:spcAft>
            <a:buChar char="•"/>
          </a:pPr>
          <a:r>
            <a:rPr lang="it-IT" sz="2000" kern="1200"/>
            <a:t>Total Time: 63 </a:t>
          </a:r>
          <a:r>
            <a:rPr lang="it-IT" sz="2000" kern="1200" err="1"/>
            <a:t>mins</a:t>
          </a:r>
          <a:r>
            <a:rPr lang="it-IT" sz="2000" kern="1200"/>
            <a:t>.</a:t>
          </a:r>
          <a:endParaRPr lang="en-GB" sz="2000" kern="1200"/>
        </a:p>
      </dsp:txBody>
      <dsp:txXfrm>
        <a:off x="0" y="765475"/>
        <a:ext cx="4772606" cy="344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02441-A3AA-41E6-A48C-0F1E678F601B}">
      <dsp:nvSpPr>
        <dsp:cNvPr id="0" name=""/>
        <dsp:cNvSpPr/>
      </dsp:nvSpPr>
      <dsp:spPr>
        <a:xfrm rot="2533557">
          <a:off x="3341772" y="3353917"/>
          <a:ext cx="729537" cy="47109"/>
        </a:xfrm>
        <a:custGeom>
          <a:avLst/>
          <a:gdLst/>
          <a:ahLst/>
          <a:cxnLst/>
          <a:rect l="0" t="0" r="0" b="0"/>
          <a:pathLst>
            <a:path>
              <a:moveTo>
                <a:pt x="0" y="23554"/>
              </a:moveTo>
              <a:lnTo>
                <a:pt x="729537" y="23554"/>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B59FB4C-1CE8-4E2A-AAFB-2AAAF5C46962}">
      <dsp:nvSpPr>
        <dsp:cNvPr id="0" name=""/>
        <dsp:cNvSpPr/>
      </dsp:nvSpPr>
      <dsp:spPr>
        <a:xfrm>
          <a:off x="3436429" y="2348586"/>
          <a:ext cx="822085" cy="47109"/>
        </a:xfrm>
        <a:custGeom>
          <a:avLst/>
          <a:gdLst/>
          <a:ahLst/>
          <a:cxnLst/>
          <a:rect l="0" t="0" r="0" b="0"/>
          <a:pathLst>
            <a:path>
              <a:moveTo>
                <a:pt x="0" y="23554"/>
              </a:moveTo>
              <a:lnTo>
                <a:pt x="822085" y="23554"/>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AD4DD3B-669D-4FE4-96AA-A71C3A3F761B}">
      <dsp:nvSpPr>
        <dsp:cNvPr id="0" name=""/>
        <dsp:cNvSpPr/>
      </dsp:nvSpPr>
      <dsp:spPr>
        <a:xfrm rot="19066443">
          <a:off x="3341772" y="1343256"/>
          <a:ext cx="729537" cy="47109"/>
        </a:xfrm>
        <a:custGeom>
          <a:avLst/>
          <a:gdLst/>
          <a:ahLst/>
          <a:cxnLst/>
          <a:rect l="0" t="0" r="0" b="0"/>
          <a:pathLst>
            <a:path>
              <a:moveTo>
                <a:pt x="0" y="23554"/>
              </a:moveTo>
              <a:lnTo>
                <a:pt x="729537" y="23554"/>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370485F-40B0-4A3D-A7EE-BC7FF8D28D0A}">
      <dsp:nvSpPr>
        <dsp:cNvPr id="0" name=""/>
        <dsp:cNvSpPr/>
      </dsp:nvSpPr>
      <dsp:spPr>
        <a:xfrm>
          <a:off x="1164869" y="1110062"/>
          <a:ext cx="2393156" cy="2393156"/>
        </a:xfrm>
        <a:prstGeom prst="ellipse">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3E96028-7384-4B96-8B71-65F1AA55C4BE}">
      <dsp:nvSpPr>
        <dsp:cNvPr id="0" name=""/>
        <dsp:cNvSpPr/>
      </dsp:nvSpPr>
      <dsp:spPr>
        <a:xfrm>
          <a:off x="3802825" y="1633"/>
          <a:ext cx="1339706" cy="133970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it-IT" sz="1300" kern="1200" err="1"/>
            <a:t>Specific</a:t>
          </a:r>
          <a:r>
            <a:rPr lang="it-IT" sz="1300" kern="1200"/>
            <a:t> Challenges</a:t>
          </a:r>
          <a:endParaRPr lang="en-GB" sz="1300" kern="1200"/>
        </a:p>
      </dsp:txBody>
      <dsp:txXfrm>
        <a:off x="3999020" y="197828"/>
        <a:ext cx="947316" cy="947316"/>
      </dsp:txXfrm>
    </dsp:sp>
    <dsp:sp modelId="{271AFD26-5460-490F-B6CE-E3708BE5F92F}">
      <dsp:nvSpPr>
        <dsp:cNvPr id="0" name=""/>
        <dsp:cNvSpPr/>
      </dsp:nvSpPr>
      <dsp:spPr>
        <a:xfrm>
          <a:off x="5276503" y="1633"/>
          <a:ext cx="2009560" cy="1339706"/>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it-IT" sz="1200" kern="1200"/>
            <a:t>Surface Roughness</a:t>
          </a:r>
          <a:endParaRPr lang="en-GB" sz="1200" kern="1200"/>
        </a:p>
        <a:p>
          <a:pPr marL="114300" lvl="1" indent="-114300" algn="l" defTabSz="533400">
            <a:lnSpc>
              <a:spcPct val="90000"/>
            </a:lnSpc>
            <a:spcBef>
              <a:spcPct val="0"/>
            </a:spcBef>
            <a:spcAft>
              <a:spcPct val="15000"/>
            </a:spcAft>
            <a:buChar char="•"/>
          </a:pPr>
          <a:r>
            <a:rPr lang="it-IT" sz="1200" kern="1200"/>
            <a:t>Defects</a:t>
          </a:r>
          <a:endParaRPr lang="en-GB" sz="1200" kern="1200"/>
        </a:p>
        <a:p>
          <a:pPr marL="114300" lvl="1" indent="-114300" algn="l" defTabSz="533400">
            <a:lnSpc>
              <a:spcPct val="90000"/>
            </a:lnSpc>
            <a:spcBef>
              <a:spcPct val="0"/>
            </a:spcBef>
            <a:spcAft>
              <a:spcPct val="15000"/>
            </a:spcAft>
            <a:buChar char="•"/>
          </a:pPr>
          <a:r>
            <a:rPr lang="it-IT" sz="1200" kern="1200"/>
            <a:t>Residual Stresses</a:t>
          </a:r>
          <a:endParaRPr lang="en-GB" sz="1200" kern="1200"/>
        </a:p>
        <a:p>
          <a:pPr marL="114300" lvl="1" indent="-114300" algn="l" defTabSz="533400">
            <a:lnSpc>
              <a:spcPct val="90000"/>
            </a:lnSpc>
            <a:spcBef>
              <a:spcPct val="0"/>
            </a:spcBef>
            <a:spcAft>
              <a:spcPct val="15000"/>
            </a:spcAft>
            <a:buChar char="•"/>
          </a:pPr>
          <a:r>
            <a:rPr lang="it-IT" sz="1200" kern="1200"/>
            <a:t>Material Limitations</a:t>
          </a:r>
          <a:endParaRPr lang="en-GB" sz="1200" kern="1200"/>
        </a:p>
        <a:p>
          <a:pPr marL="114300" lvl="1" indent="-114300" algn="l" defTabSz="533400">
            <a:lnSpc>
              <a:spcPct val="90000"/>
            </a:lnSpc>
            <a:spcBef>
              <a:spcPct val="0"/>
            </a:spcBef>
            <a:spcAft>
              <a:spcPct val="15000"/>
            </a:spcAft>
            <a:buChar char="•"/>
          </a:pPr>
          <a:r>
            <a:rPr lang="it-IT" sz="1200" kern="1200"/>
            <a:t>Size &amp; Geometry Limitations</a:t>
          </a:r>
          <a:endParaRPr lang="en-GB" sz="1200" kern="1200"/>
        </a:p>
        <a:p>
          <a:pPr marL="114300" lvl="1" indent="-114300" algn="l" defTabSz="533400">
            <a:lnSpc>
              <a:spcPct val="90000"/>
            </a:lnSpc>
            <a:spcBef>
              <a:spcPct val="0"/>
            </a:spcBef>
            <a:spcAft>
              <a:spcPct val="15000"/>
            </a:spcAft>
            <a:buChar char="•"/>
          </a:pPr>
          <a:r>
            <a:rPr lang="it-IT" sz="1200" kern="1200"/>
            <a:t>Post-processing Requirements</a:t>
          </a:r>
          <a:endParaRPr lang="en-GB" sz="1200" kern="1200"/>
        </a:p>
      </dsp:txBody>
      <dsp:txXfrm>
        <a:off x="5276503" y="1633"/>
        <a:ext cx="2009560" cy="1339706"/>
      </dsp:txXfrm>
    </dsp:sp>
    <dsp:sp modelId="{F454DC1F-83A1-4B51-95EA-17A5E02C45A5}">
      <dsp:nvSpPr>
        <dsp:cNvPr id="0" name=""/>
        <dsp:cNvSpPr/>
      </dsp:nvSpPr>
      <dsp:spPr>
        <a:xfrm>
          <a:off x="4258514" y="1702288"/>
          <a:ext cx="1339706" cy="133970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it-IT" sz="1300" kern="1200"/>
            <a:t>Impact on Performance</a:t>
          </a:r>
          <a:endParaRPr lang="en-GB" sz="1300" kern="1200"/>
        </a:p>
      </dsp:txBody>
      <dsp:txXfrm>
        <a:off x="4454709" y="1898483"/>
        <a:ext cx="947316" cy="947316"/>
      </dsp:txXfrm>
    </dsp:sp>
    <dsp:sp modelId="{FF028781-A6DF-407F-8C6E-629900A80D6C}">
      <dsp:nvSpPr>
        <dsp:cNvPr id="0" name=""/>
        <dsp:cNvSpPr/>
      </dsp:nvSpPr>
      <dsp:spPr>
        <a:xfrm>
          <a:off x="5732192" y="1702288"/>
          <a:ext cx="2009560" cy="1339706"/>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it-IT" sz="1200" kern="1200"/>
            <a:t>Fatique Life</a:t>
          </a:r>
          <a:endParaRPr lang="en-GB" sz="1200" kern="1200"/>
        </a:p>
        <a:p>
          <a:pPr marL="114300" lvl="1" indent="-114300" algn="l" defTabSz="533400">
            <a:lnSpc>
              <a:spcPct val="90000"/>
            </a:lnSpc>
            <a:spcBef>
              <a:spcPct val="0"/>
            </a:spcBef>
            <a:spcAft>
              <a:spcPct val="15000"/>
            </a:spcAft>
            <a:buChar char="•"/>
          </a:pPr>
          <a:r>
            <a:rPr lang="it-IT" sz="1200" kern="1200" err="1"/>
            <a:t>Wear</a:t>
          </a:r>
          <a:r>
            <a:rPr lang="it-IT" sz="1200" kern="1200"/>
            <a:t> </a:t>
          </a:r>
          <a:r>
            <a:rPr lang="it-IT" sz="1200" kern="1200" err="1"/>
            <a:t>Resistance</a:t>
          </a:r>
          <a:endParaRPr lang="en-GB" sz="1200" kern="1200"/>
        </a:p>
        <a:p>
          <a:pPr marL="114300" lvl="1" indent="-114300" algn="l" defTabSz="533400">
            <a:lnSpc>
              <a:spcPct val="90000"/>
            </a:lnSpc>
            <a:spcBef>
              <a:spcPct val="0"/>
            </a:spcBef>
            <a:spcAft>
              <a:spcPct val="15000"/>
            </a:spcAft>
            <a:buChar char="•"/>
          </a:pPr>
          <a:r>
            <a:rPr lang="it-IT" sz="1200" kern="1200"/>
            <a:t>Dimensional Accuracy</a:t>
          </a:r>
          <a:endParaRPr lang="en-GB" sz="1200" kern="1200"/>
        </a:p>
        <a:p>
          <a:pPr marL="114300" lvl="1" indent="-114300" algn="l" defTabSz="533400">
            <a:lnSpc>
              <a:spcPct val="90000"/>
            </a:lnSpc>
            <a:spcBef>
              <a:spcPct val="0"/>
            </a:spcBef>
            <a:spcAft>
              <a:spcPct val="15000"/>
            </a:spcAft>
            <a:buChar char="•"/>
          </a:pPr>
          <a:r>
            <a:rPr lang="it-IT" sz="1200" kern="1200"/>
            <a:t>Corossion Resistance</a:t>
          </a:r>
          <a:endParaRPr lang="en-GB" sz="1200" kern="1200"/>
        </a:p>
      </dsp:txBody>
      <dsp:txXfrm>
        <a:off x="5732192" y="1702288"/>
        <a:ext cx="2009560" cy="1339706"/>
      </dsp:txXfrm>
    </dsp:sp>
    <dsp:sp modelId="{B354ADC7-A7EA-4BB1-9DD1-9145627398E1}">
      <dsp:nvSpPr>
        <dsp:cNvPr id="0" name=""/>
        <dsp:cNvSpPr/>
      </dsp:nvSpPr>
      <dsp:spPr>
        <a:xfrm>
          <a:off x="3802825" y="3402942"/>
          <a:ext cx="1339706" cy="133970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it-IT" sz="1300" kern="1200" err="1"/>
            <a:t>Addressing</a:t>
          </a:r>
          <a:r>
            <a:rPr lang="it-IT" sz="1300" kern="1200"/>
            <a:t> the Challenges</a:t>
          </a:r>
          <a:endParaRPr lang="en-GB" sz="1300" kern="1200"/>
        </a:p>
      </dsp:txBody>
      <dsp:txXfrm>
        <a:off x="3999020" y="3599137"/>
        <a:ext cx="947316" cy="947316"/>
      </dsp:txXfrm>
    </dsp:sp>
    <dsp:sp modelId="{68877533-858D-4472-8E6B-2C6B5E6D1196}">
      <dsp:nvSpPr>
        <dsp:cNvPr id="0" name=""/>
        <dsp:cNvSpPr/>
      </dsp:nvSpPr>
      <dsp:spPr>
        <a:xfrm>
          <a:off x="5276503" y="3402942"/>
          <a:ext cx="2009560" cy="1339706"/>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it-IT" sz="1200" kern="1200"/>
            <a:t>Process Optimization</a:t>
          </a:r>
          <a:endParaRPr lang="en-GB" sz="1200" kern="1200"/>
        </a:p>
        <a:p>
          <a:pPr marL="114300" lvl="1" indent="-114300" algn="l" defTabSz="533400">
            <a:lnSpc>
              <a:spcPct val="90000"/>
            </a:lnSpc>
            <a:spcBef>
              <a:spcPct val="0"/>
            </a:spcBef>
            <a:spcAft>
              <a:spcPct val="15000"/>
            </a:spcAft>
            <a:buChar char="•"/>
          </a:pPr>
          <a:r>
            <a:rPr lang="it-IT" sz="1200" kern="1200"/>
            <a:t>Post-processing</a:t>
          </a:r>
          <a:endParaRPr lang="en-GB" sz="1200" kern="1200"/>
        </a:p>
        <a:p>
          <a:pPr marL="114300" lvl="1" indent="-114300" algn="l" defTabSz="533400">
            <a:lnSpc>
              <a:spcPct val="90000"/>
            </a:lnSpc>
            <a:spcBef>
              <a:spcPct val="0"/>
            </a:spcBef>
            <a:spcAft>
              <a:spcPct val="15000"/>
            </a:spcAft>
            <a:buChar char="•"/>
          </a:pPr>
          <a:r>
            <a:rPr lang="it-IT" sz="1200" kern="1200"/>
            <a:t>Hybrid Manufacturing</a:t>
          </a:r>
          <a:endParaRPr lang="en-GB" sz="1200" kern="1200"/>
        </a:p>
        <a:p>
          <a:pPr marL="114300" lvl="1" indent="-114300" algn="l" defTabSz="533400">
            <a:lnSpc>
              <a:spcPct val="90000"/>
            </a:lnSpc>
            <a:spcBef>
              <a:spcPct val="0"/>
            </a:spcBef>
            <a:spcAft>
              <a:spcPct val="15000"/>
            </a:spcAft>
            <a:buChar char="•"/>
          </a:pPr>
          <a:r>
            <a:rPr lang="it-IT" sz="1200" kern="1200"/>
            <a:t>Material Development</a:t>
          </a:r>
          <a:endParaRPr lang="en-GB" sz="1200" kern="1200"/>
        </a:p>
      </dsp:txBody>
      <dsp:txXfrm>
        <a:off x="5276503" y="3402942"/>
        <a:ext cx="2009560" cy="13397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DF7B7-27E4-4AAC-8878-376A3E269BB0}">
      <dsp:nvSpPr>
        <dsp:cNvPr id="0" name=""/>
        <dsp:cNvSpPr/>
      </dsp:nvSpPr>
      <dsp:spPr>
        <a:xfrm>
          <a:off x="980" y="0"/>
          <a:ext cx="961667" cy="1412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err="1"/>
            <a:t>Process</a:t>
          </a:r>
          <a:endParaRPr lang="en-GB" sz="1200" kern="1200"/>
        </a:p>
      </dsp:txBody>
      <dsp:txXfrm>
        <a:off x="980" y="0"/>
        <a:ext cx="961667" cy="423681"/>
      </dsp:txXfrm>
    </dsp:sp>
    <dsp:sp modelId="{4FE0E785-18AD-4CD1-9FFA-0C1A16344F41}">
      <dsp:nvSpPr>
        <dsp:cNvPr id="0" name=""/>
        <dsp:cNvSpPr/>
      </dsp:nvSpPr>
      <dsp:spPr>
        <a:xfrm>
          <a:off x="97146" y="42409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err="1"/>
            <a:t>CMP+Mass</a:t>
          </a:r>
          <a:r>
            <a:rPr lang="it-IT" sz="1100" kern="1200"/>
            <a:t> </a:t>
          </a:r>
          <a:r>
            <a:rPr lang="it-IT" sz="1100" kern="1200" err="1"/>
            <a:t>Finishing</a:t>
          </a:r>
          <a:endParaRPr lang="en-GB" sz="1100" kern="1200"/>
        </a:p>
      </dsp:txBody>
      <dsp:txXfrm>
        <a:off x="109618" y="436566"/>
        <a:ext cx="744390" cy="400874"/>
      </dsp:txXfrm>
    </dsp:sp>
    <dsp:sp modelId="{104594CF-A158-4266-BFF5-B837561B5F4B}">
      <dsp:nvSpPr>
        <dsp:cNvPr id="0" name=""/>
        <dsp:cNvSpPr/>
      </dsp:nvSpPr>
      <dsp:spPr>
        <a:xfrm>
          <a:off x="97146" y="91542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PEP</a:t>
          </a:r>
          <a:endParaRPr lang="en-GB" sz="1100" kern="1200"/>
        </a:p>
      </dsp:txBody>
      <dsp:txXfrm>
        <a:off x="109618" y="927896"/>
        <a:ext cx="744390" cy="400874"/>
      </dsp:txXfrm>
    </dsp:sp>
    <dsp:sp modelId="{032F7F28-6AD1-4F11-A478-49932E670921}">
      <dsp:nvSpPr>
        <dsp:cNvPr id="0" name=""/>
        <dsp:cNvSpPr/>
      </dsp:nvSpPr>
      <dsp:spPr>
        <a:xfrm>
          <a:off x="1034772" y="0"/>
          <a:ext cx="961667" cy="1412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Time</a:t>
          </a:r>
          <a:endParaRPr lang="en-GB" sz="1200" kern="1200"/>
        </a:p>
      </dsp:txBody>
      <dsp:txXfrm>
        <a:off x="1034772" y="0"/>
        <a:ext cx="961667" cy="423681"/>
      </dsp:txXfrm>
    </dsp:sp>
    <dsp:sp modelId="{22081B18-A104-4068-AF71-A1C79E0891FD}">
      <dsp:nvSpPr>
        <dsp:cNvPr id="0" name=""/>
        <dsp:cNvSpPr/>
      </dsp:nvSpPr>
      <dsp:spPr>
        <a:xfrm>
          <a:off x="1130939" y="42409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7 </a:t>
          </a:r>
          <a:r>
            <a:rPr lang="it-IT" sz="1100" kern="1200" err="1"/>
            <a:t>hrs</a:t>
          </a:r>
          <a:r>
            <a:rPr lang="it-IT" sz="1100" kern="1200"/>
            <a:t>.</a:t>
          </a:r>
          <a:endParaRPr lang="en-GB" sz="1100" kern="1200"/>
        </a:p>
      </dsp:txBody>
      <dsp:txXfrm>
        <a:off x="1143411" y="436566"/>
        <a:ext cx="744390" cy="400874"/>
      </dsp:txXfrm>
    </dsp:sp>
    <dsp:sp modelId="{2849E22F-2961-416F-BFA8-28A013F41C75}">
      <dsp:nvSpPr>
        <dsp:cNvPr id="0" name=""/>
        <dsp:cNvSpPr/>
      </dsp:nvSpPr>
      <dsp:spPr>
        <a:xfrm>
          <a:off x="1130939" y="91542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63 min</a:t>
          </a:r>
          <a:endParaRPr lang="en-GB" sz="1100" kern="1200"/>
        </a:p>
      </dsp:txBody>
      <dsp:txXfrm>
        <a:off x="1143411" y="927896"/>
        <a:ext cx="744390" cy="400874"/>
      </dsp:txXfrm>
    </dsp:sp>
    <dsp:sp modelId="{038D4B40-B9D3-4C0E-A5CE-BD274E556997}">
      <dsp:nvSpPr>
        <dsp:cNvPr id="0" name=""/>
        <dsp:cNvSpPr/>
      </dsp:nvSpPr>
      <dsp:spPr>
        <a:xfrm>
          <a:off x="2068565" y="0"/>
          <a:ext cx="961667" cy="1412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Sa µm (Side)</a:t>
          </a:r>
          <a:endParaRPr lang="en-GB" sz="1200" kern="1200"/>
        </a:p>
      </dsp:txBody>
      <dsp:txXfrm>
        <a:off x="2068565" y="0"/>
        <a:ext cx="961667" cy="423681"/>
      </dsp:txXfrm>
    </dsp:sp>
    <dsp:sp modelId="{AC8ED217-C64B-4F58-83B2-E12E464F5E83}">
      <dsp:nvSpPr>
        <dsp:cNvPr id="0" name=""/>
        <dsp:cNvSpPr/>
      </dsp:nvSpPr>
      <dsp:spPr>
        <a:xfrm>
          <a:off x="2164732" y="42409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0.76</a:t>
          </a:r>
          <a:endParaRPr lang="en-GB" sz="1100" kern="1200"/>
        </a:p>
      </dsp:txBody>
      <dsp:txXfrm>
        <a:off x="2177204" y="436566"/>
        <a:ext cx="744390" cy="400874"/>
      </dsp:txXfrm>
    </dsp:sp>
    <dsp:sp modelId="{BA783639-8F10-459E-B957-AAFE095A4F72}">
      <dsp:nvSpPr>
        <dsp:cNvPr id="0" name=""/>
        <dsp:cNvSpPr/>
      </dsp:nvSpPr>
      <dsp:spPr>
        <a:xfrm>
          <a:off x="2164732" y="91542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0.70</a:t>
          </a:r>
          <a:endParaRPr lang="en-GB" sz="1100" kern="1200"/>
        </a:p>
      </dsp:txBody>
      <dsp:txXfrm>
        <a:off x="2177204" y="927896"/>
        <a:ext cx="744390" cy="400874"/>
      </dsp:txXfrm>
    </dsp:sp>
    <dsp:sp modelId="{4E269222-F3D4-4B0C-B768-74DA56C84123}">
      <dsp:nvSpPr>
        <dsp:cNvPr id="0" name=""/>
        <dsp:cNvSpPr/>
      </dsp:nvSpPr>
      <dsp:spPr>
        <a:xfrm>
          <a:off x="3102358" y="0"/>
          <a:ext cx="961667" cy="1412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t>Sa µm (Top)</a:t>
          </a:r>
          <a:endParaRPr lang="en-GB" sz="1200" kern="1200"/>
        </a:p>
      </dsp:txBody>
      <dsp:txXfrm>
        <a:off x="3102358" y="0"/>
        <a:ext cx="961667" cy="423681"/>
      </dsp:txXfrm>
    </dsp:sp>
    <dsp:sp modelId="{F2E8A24E-5E03-4D7A-A611-B91592174FD4}">
      <dsp:nvSpPr>
        <dsp:cNvPr id="0" name=""/>
        <dsp:cNvSpPr/>
      </dsp:nvSpPr>
      <dsp:spPr>
        <a:xfrm>
          <a:off x="3198525" y="42409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2.22</a:t>
          </a:r>
          <a:endParaRPr lang="en-GB" sz="1100" kern="1200"/>
        </a:p>
      </dsp:txBody>
      <dsp:txXfrm>
        <a:off x="3210997" y="436566"/>
        <a:ext cx="744390" cy="400874"/>
      </dsp:txXfrm>
    </dsp:sp>
    <dsp:sp modelId="{33EEF1D0-97B5-49EE-9F76-1D9CC010E8E8}">
      <dsp:nvSpPr>
        <dsp:cNvPr id="0" name=""/>
        <dsp:cNvSpPr/>
      </dsp:nvSpPr>
      <dsp:spPr>
        <a:xfrm>
          <a:off x="3198525" y="915424"/>
          <a:ext cx="769334" cy="4258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a:t>0.71</a:t>
          </a:r>
          <a:endParaRPr lang="en-GB" sz="1100" kern="1200"/>
        </a:p>
      </dsp:txBody>
      <dsp:txXfrm>
        <a:off x="3210997" y="927896"/>
        <a:ext cx="744390" cy="40087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A4D-66E3-41DC-90C6-2DA06FC89A96}">
      <dsp:nvSpPr>
        <dsp:cNvPr id="0" name=""/>
        <dsp:cNvSpPr/>
      </dsp:nvSpPr>
      <dsp:spPr>
        <a:xfrm>
          <a:off x="0" y="84984"/>
          <a:ext cx="4772606" cy="5896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Case Study 4</a:t>
          </a:r>
          <a:endParaRPr lang="en-GB" sz="2400" kern="1200"/>
        </a:p>
      </dsp:txBody>
      <dsp:txXfrm>
        <a:off x="28786" y="113770"/>
        <a:ext cx="4715034" cy="532107"/>
      </dsp:txXfrm>
    </dsp:sp>
    <dsp:sp modelId="{C6B5BA3A-8F63-4764-9F7D-F2BCDBE0377D}">
      <dsp:nvSpPr>
        <dsp:cNvPr id="0" name=""/>
        <dsp:cNvSpPr/>
      </dsp:nvSpPr>
      <dsp:spPr>
        <a:xfrm>
          <a:off x="0" y="674664"/>
          <a:ext cx="4772606" cy="357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30" tIns="30480" rIns="170688" bIns="30480" numCol="1" spcCol="1270" anchor="t" anchorCtr="0">
          <a:noAutofit/>
        </a:bodyPr>
        <a:lstStyle/>
        <a:p>
          <a:pPr marL="171450" lvl="1" indent="-171450" algn="l" defTabSz="844550">
            <a:lnSpc>
              <a:spcPct val="90000"/>
            </a:lnSpc>
            <a:spcBef>
              <a:spcPct val="0"/>
            </a:spcBef>
            <a:spcAft>
              <a:spcPct val="20000"/>
            </a:spcAft>
            <a:buNone/>
          </a:pPr>
          <a:r>
            <a:rPr lang="it-IT" sz="1900" u="sng" kern="1200" err="1">
              <a:solidFill>
                <a:schemeClr val="accent1"/>
              </a:solidFill>
            </a:rPr>
            <a:t>Workpiece</a:t>
          </a:r>
          <a:endParaRPr lang="en-GB" sz="1900" u="sng" kern="1200">
            <a:solidFill>
              <a:schemeClr val="accent1"/>
            </a:solidFill>
          </a:endParaRPr>
        </a:p>
        <a:p>
          <a:pPr marL="342900" lvl="2" indent="-171450" algn="l" defTabSz="844550">
            <a:lnSpc>
              <a:spcPct val="90000"/>
            </a:lnSpc>
            <a:spcBef>
              <a:spcPct val="0"/>
            </a:spcBef>
            <a:spcAft>
              <a:spcPct val="20000"/>
            </a:spcAft>
            <a:buFont typeface="Arial" panose="020B0604020202020204" pitchFamily="34" charset="0"/>
            <a:buChar char="•"/>
          </a:pPr>
          <a:r>
            <a:rPr lang="it-IT" sz="1900" kern="1200"/>
            <a:t>Name: CEA Samples</a:t>
          </a:r>
          <a:endParaRPr lang="en-GB" sz="1900" kern="1200"/>
        </a:p>
        <a:p>
          <a:pPr marL="342900" lvl="2" indent="-171450" algn="l" defTabSz="844550">
            <a:lnSpc>
              <a:spcPct val="90000"/>
            </a:lnSpc>
            <a:spcBef>
              <a:spcPct val="0"/>
            </a:spcBef>
            <a:spcAft>
              <a:spcPct val="20000"/>
            </a:spcAft>
            <a:buChar char="•"/>
          </a:pPr>
          <a:r>
            <a:rPr lang="it-IT" sz="1900" kern="1200" err="1"/>
            <a:t>Material</a:t>
          </a:r>
          <a:r>
            <a:rPr lang="it-IT" sz="1900" kern="1200"/>
            <a:t>: Cu</a:t>
          </a:r>
          <a:endParaRPr lang="en-GB" sz="1900" kern="1200"/>
        </a:p>
        <a:p>
          <a:pPr marL="342900" lvl="2" indent="-171450" algn="l" defTabSz="844550">
            <a:lnSpc>
              <a:spcPct val="90000"/>
            </a:lnSpc>
            <a:spcBef>
              <a:spcPct val="0"/>
            </a:spcBef>
            <a:spcAft>
              <a:spcPct val="20000"/>
            </a:spcAft>
            <a:buChar char="•"/>
          </a:pPr>
          <a:r>
            <a:rPr lang="it-IT" sz="1900" kern="1200"/>
            <a:t>AM Technology: </a:t>
          </a:r>
          <a:r>
            <a:rPr lang="it-IT" sz="1900" kern="1200" err="1"/>
            <a:t>Cold</a:t>
          </a:r>
          <a:r>
            <a:rPr lang="it-IT" sz="1900" kern="1200"/>
            <a:t> Spray </a:t>
          </a:r>
          <a:endParaRPr lang="en-GB" sz="1900" kern="1200"/>
        </a:p>
        <a:p>
          <a:pPr marL="342900" lvl="2" indent="-171450" algn="l" defTabSz="844550">
            <a:lnSpc>
              <a:spcPct val="90000"/>
            </a:lnSpc>
            <a:spcBef>
              <a:spcPct val="0"/>
            </a:spcBef>
            <a:spcAft>
              <a:spcPct val="20000"/>
            </a:spcAft>
            <a:buChar char="•"/>
          </a:pPr>
          <a:r>
            <a:rPr lang="it-IT" sz="1900" kern="1200"/>
            <a:t>Application: R&amp;D</a:t>
          </a:r>
          <a:endParaRPr lang="en-GB" sz="1900" kern="1200"/>
        </a:p>
        <a:p>
          <a:pPr marL="342900" lvl="2" indent="-171450" algn="l" defTabSz="844550">
            <a:lnSpc>
              <a:spcPct val="90000"/>
            </a:lnSpc>
            <a:spcBef>
              <a:spcPct val="0"/>
            </a:spcBef>
            <a:spcAft>
              <a:spcPct val="20000"/>
            </a:spcAft>
            <a:buChar char="•"/>
          </a:pPr>
          <a:r>
            <a:rPr lang="it-IT" sz="1900" kern="1200"/>
            <a:t>Post-</a:t>
          </a:r>
          <a:r>
            <a:rPr lang="it-IT" sz="1900" kern="1200" err="1"/>
            <a:t>processed</a:t>
          </a:r>
          <a:r>
            <a:rPr lang="it-IT" sz="1900" kern="1200"/>
            <a:t>: HT (200&amp;350°C)</a:t>
          </a:r>
          <a:endParaRPr lang="en-GB" sz="1900" kern="1200"/>
        </a:p>
        <a:p>
          <a:pPr marL="171450" lvl="1" indent="-171450" algn="l" defTabSz="844550">
            <a:lnSpc>
              <a:spcPct val="90000"/>
            </a:lnSpc>
            <a:spcBef>
              <a:spcPct val="0"/>
            </a:spcBef>
            <a:spcAft>
              <a:spcPct val="20000"/>
            </a:spcAft>
            <a:buNone/>
          </a:pPr>
          <a:r>
            <a:rPr lang="it-IT" sz="1900" u="sng" kern="1200">
              <a:solidFill>
                <a:schemeClr val="accent1"/>
              </a:solidFill>
            </a:rPr>
            <a:t>PEP </a:t>
          </a:r>
          <a:r>
            <a:rPr lang="it-IT" sz="1900" u="sng" kern="1200" err="1">
              <a:solidFill>
                <a:schemeClr val="accent1"/>
              </a:solidFill>
            </a:rPr>
            <a:t>Details</a:t>
          </a:r>
          <a:endParaRPr lang="en-GB" sz="1900" u="sng" kern="1200">
            <a:solidFill>
              <a:schemeClr val="accent1"/>
            </a:solidFill>
          </a:endParaRPr>
        </a:p>
        <a:p>
          <a:pPr marL="342900" lvl="2" indent="-171450" algn="l" defTabSz="844550">
            <a:lnSpc>
              <a:spcPct val="90000"/>
            </a:lnSpc>
            <a:spcBef>
              <a:spcPct val="0"/>
            </a:spcBef>
            <a:spcAft>
              <a:spcPct val="20000"/>
            </a:spcAft>
            <a:buChar char="•"/>
          </a:pPr>
          <a:r>
            <a:rPr lang="it-IT" sz="1900" kern="1200"/>
            <a:t>Electrolyte1: SUBU_5</a:t>
          </a:r>
          <a:endParaRPr lang="en-GB" sz="1900" kern="1200"/>
        </a:p>
        <a:p>
          <a:pPr marL="342900" lvl="2" indent="-171450" algn="l" defTabSz="844550">
            <a:lnSpc>
              <a:spcPct val="90000"/>
            </a:lnSpc>
            <a:spcBef>
              <a:spcPct val="0"/>
            </a:spcBef>
            <a:spcAft>
              <a:spcPct val="20000"/>
            </a:spcAft>
            <a:buChar char="•"/>
          </a:pPr>
          <a:r>
            <a:rPr lang="it-IT" sz="1900" kern="1200"/>
            <a:t>Electrolyte2: MCS_4</a:t>
          </a:r>
          <a:endParaRPr lang="en-GB" sz="1900" kern="1200"/>
        </a:p>
        <a:p>
          <a:pPr marL="342900" lvl="2" indent="-171450" algn="l" defTabSz="844550">
            <a:lnSpc>
              <a:spcPct val="90000"/>
            </a:lnSpc>
            <a:spcBef>
              <a:spcPct val="0"/>
            </a:spcBef>
            <a:spcAft>
              <a:spcPct val="20000"/>
            </a:spcAft>
            <a:buChar char="•"/>
          </a:pPr>
          <a:r>
            <a:rPr lang="it-IT" sz="1900" kern="1200"/>
            <a:t>Voltage: 300V</a:t>
          </a:r>
          <a:endParaRPr lang="en-GB" sz="1900" kern="1200"/>
        </a:p>
        <a:p>
          <a:pPr marL="342900" lvl="2" indent="-171450" algn="l" defTabSz="844550">
            <a:lnSpc>
              <a:spcPct val="90000"/>
            </a:lnSpc>
            <a:spcBef>
              <a:spcPct val="0"/>
            </a:spcBef>
            <a:spcAft>
              <a:spcPct val="20000"/>
            </a:spcAft>
            <a:buChar char="•"/>
          </a:pPr>
          <a:r>
            <a:rPr lang="it-IT" sz="1900" kern="1200"/>
            <a:t>Temperature: 75° - 95°C</a:t>
          </a:r>
          <a:endParaRPr lang="en-GB" sz="1900" kern="1200"/>
        </a:p>
      </dsp:txBody>
      <dsp:txXfrm>
        <a:off x="0" y="674664"/>
        <a:ext cx="4772606" cy="35769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9A201-E38A-46BF-883F-B58FFFB68122}">
      <dsp:nvSpPr>
        <dsp:cNvPr id="0" name=""/>
        <dsp:cNvSpPr/>
      </dsp:nvSpPr>
      <dsp:spPr>
        <a:xfrm>
          <a:off x="456532" y="319266"/>
          <a:ext cx="2807179" cy="87724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4186" tIns="49530" rIns="49530" bIns="49530" numCol="1" spcCol="1270" anchor="ctr" anchorCtr="0">
          <a:noAutofit/>
        </a:bodyPr>
        <a:lstStyle/>
        <a:p>
          <a:pPr marL="0" lvl="0" indent="0" algn="l" defTabSz="577850">
            <a:lnSpc>
              <a:spcPct val="90000"/>
            </a:lnSpc>
            <a:spcBef>
              <a:spcPct val="0"/>
            </a:spcBef>
            <a:spcAft>
              <a:spcPct val="35000"/>
            </a:spcAft>
            <a:buNone/>
          </a:pPr>
          <a:r>
            <a:rPr lang="it-IT" sz="1300" kern="1200">
              <a:solidFill>
                <a:schemeClr val="accent1"/>
              </a:solidFill>
            </a:rPr>
            <a:t>PEP1:</a:t>
          </a:r>
          <a:br>
            <a:rPr lang="it-IT" sz="1300" kern="1200"/>
          </a:br>
          <a:r>
            <a:rPr lang="it-IT" sz="1300" kern="1200" err="1"/>
            <a:t>Electrolyte</a:t>
          </a:r>
          <a:r>
            <a:rPr lang="it-IT" sz="1300" kern="1200"/>
            <a:t>: SUBU_5 </a:t>
          </a:r>
          <a:br>
            <a:rPr lang="it-IT" sz="1300" kern="1200"/>
          </a:br>
          <a:r>
            <a:rPr lang="it-IT" sz="1300" kern="1200"/>
            <a:t>Time:10 min</a:t>
          </a:r>
          <a:endParaRPr lang="en-GB" sz="1300" kern="1200"/>
        </a:p>
      </dsp:txBody>
      <dsp:txXfrm>
        <a:off x="456532" y="319266"/>
        <a:ext cx="2807179" cy="877243"/>
      </dsp:txXfrm>
    </dsp:sp>
    <dsp:sp modelId="{72D300C3-6DB5-4F6C-8D8F-E7376109AFD0}">
      <dsp:nvSpPr>
        <dsp:cNvPr id="0" name=""/>
        <dsp:cNvSpPr/>
      </dsp:nvSpPr>
      <dsp:spPr>
        <a:xfrm>
          <a:off x="339566" y="192553"/>
          <a:ext cx="614070" cy="9211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B56F38-B80F-4370-A73E-96F157D1C0F7}">
      <dsp:nvSpPr>
        <dsp:cNvPr id="0" name=""/>
        <dsp:cNvSpPr/>
      </dsp:nvSpPr>
      <dsp:spPr>
        <a:xfrm>
          <a:off x="456532" y="1423618"/>
          <a:ext cx="2807179" cy="87724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4186" tIns="49530" rIns="49530" bIns="49530" numCol="1" spcCol="1270" anchor="ctr" anchorCtr="0">
          <a:noAutofit/>
        </a:bodyPr>
        <a:lstStyle/>
        <a:p>
          <a:pPr marL="0" lvl="0" indent="0" algn="l" defTabSz="577850">
            <a:lnSpc>
              <a:spcPct val="90000"/>
            </a:lnSpc>
            <a:spcBef>
              <a:spcPct val="0"/>
            </a:spcBef>
            <a:spcAft>
              <a:spcPct val="35000"/>
            </a:spcAft>
            <a:buNone/>
          </a:pPr>
          <a:r>
            <a:rPr lang="it-IT" sz="1300" kern="1200">
              <a:solidFill>
                <a:schemeClr val="accent1"/>
              </a:solidFill>
            </a:rPr>
            <a:t>PEP2:</a:t>
          </a:r>
          <a:br>
            <a:rPr lang="it-IT" sz="1300" kern="1200"/>
          </a:br>
          <a:r>
            <a:rPr lang="it-IT" sz="1300" kern="1200" err="1"/>
            <a:t>Electrolyte</a:t>
          </a:r>
          <a:r>
            <a:rPr lang="it-IT" sz="1300" kern="1200"/>
            <a:t>: MCS_4</a:t>
          </a:r>
          <a:br>
            <a:rPr lang="it-IT" sz="1300" kern="1200"/>
          </a:br>
          <a:r>
            <a:rPr lang="it-IT" sz="1300" kern="1200"/>
            <a:t>Time: 20 min. </a:t>
          </a:r>
          <a:endParaRPr lang="en-GB" sz="1300" kern="1200"/>
        </a:p>
        <a:p>
          <a:pPr marL="57150" lvl="1" indent="-57150" algn="l" defTabSz="444500">
            <a:lnSpc>
              <a:spcPct val="90000"/>
            </a:lnSpc>
            <a:spcBef>
              <a:spcPct val="0"/>
            </a:spcBef>
            <a:spcAft>
              <a:spcPct val="15000"/>
            </a:spcAft>
            <a:buChar char="•"/>
          </a:pPr>
          <a:endParaRPr lang="en-GB" sz="1000" kern="1200"/>
        </a:p>
      </dsp:txBody>
      <dsp:txXfrm>
        <a:off x="456532" y="1423618"/>
        <a:ext cx="2807179" cy="877243"/>
      </dsp:txXfrm>
    </dsp:sp>
    <dsp:sp modelId="{C6EE1303-6E6D-4257-936B-CCD52BFE40CD}">
      <dsp:nvSpPr>
        <dsp:cNvPr id="0" name=""/>
        <dsp:cNvSpPr/>
      </dsp:nvSpPr>
      <dsp:spPr>
        <a:xfrm>
          <a:off x="339566" y="1296905"/>
          <a:ext cx="614070" cy="9211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40D030D-60FA-4A0A-922B-C4ABF7773FAF}">
      <dsp:nvSpPr>
        <dsp:cNvPr id="0" name=""/>
        <dsp:cNvSpPr/>
      </dsp:nvSpPr>
      <dsp:spPr>
        <a:xfrm>
          <a:off x="456532" y="2527970"/>
          <a:ext cx="2807179" cy="87724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4186" tIns="49530" rIns="49530" bIns="49530" numCol="1" spcCol="1270" anchor="ctr" anchorCtr="0">
          <a:noAutofit/>
        </a:bodyPr>
        <a:lstStyle/>
        <a:p>
          <a:pPr marL="0" lvl="0" indent="0" algn="l" defTabSz="577850">
            <a:lnSpc>
              <a:spcPct val="90000"/>
            </a:lnSpc>
            <a:spcBef>
              <a:spcPct val="0"/>
            </a:spcBef>
            <a:spcAft>
              <a:spcPct val="35000"/>
            </a:spcAft>
            <a:buNone/>
          </a:pPr>
          <a:r>
            <a:rPr lang="it-IT" sz="1300" kern="1200">
              <a:solidFill>
                <a:schemeClr val="accent1"/>
              </a:solidFill>
            </a:rPr>
            <a:t>PEP3:</a:t>
          </a:r>
          <a:br>
            <a:rPr lang="it-IT" sz="1300" kern="1200"/>
          </a:br>
          <a:r>
            <a:rPr lang="it-IT" sz="1300" kern="1200" err="1"/>
            <a:t>Electrolyte</a:t>
          </a:r>
          <a:r>
            <a:rPr lang="it-IT" sz="1300" kern="1200"/>
            <a:t>: SUBU_5</a:t>
          </a:r>
          <a:br>
            <a:rPr lang="it-IT" sz="1300" kern="1200"/>
          </a:br>
          <a:r>
            <a:rPr lang="it-IT" sz="1300" kern="1200"/>
            <a:t>Time: 5min</a:t>
          </a:r>
          <a:endParaRPr lang="en-GB" sz="1300" kern="1200"/>
        </a:p>
      </dsp:txBody>
      <dsp:txXfrm>
        <a:off x="456532" y="2527970"/>
        <a:ext cx="2807179" cy="877243"/>
      </dsp:txXfrm>
    </dsp:sp>
    <dsp:sp modelId="{56EB342F-1FDB-4D5E-B5E7-10EC8CAF1839}">
      <dsp:nvSpPr>
        <dsp:cNvPr id="0" name=""/>
        <dsp:cNvSpPr/>
      </dsp:nvSpPr>
      <dsp:spPr>
        <a:xfrm>
          <a:off x="339566" y="2401257"/>
          <a:ext cx="614070" cy="9211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A4D-66E3-41DC-90C6-2DA06FC89A96}">
      <dsp:nvSpPr>
        <dsp:cNvPr id="0" name=""/>
        <dsp:cNvSpPr/>
      </dsp:nvSpPr>
      <dsp:spPr>
        <a:xfrm>
          <a:off x="0" y="126654"/>
          <a:ext cx="477260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Case Study 5</a:t>
          </a:r>
          <a:endParaRPr lang="en-GB" sz="2600" kern="1200"/>
        </a:p>
      </dsp:txBody>
      <dsp:txXfrm>
        <a:off x="31185" y="157839"/>
        <a:ext cx="4710236" cy="576450"/>
      </dsp:txXfrm>
    </dsp:sp>
    <dsp:sp modelId="{C6B5BA3A-8F63-4764-9F7D-F2BCDBE0377D}">
      <dsp:nvSpPr>
        <dsp:cNvPr id="0" name=""/>
        <dsp:cNvSpPr/>
      </dsp:nvSpPr>
      <dsp:spPr>
        <a:xfrm>
          <a:off x="0" y="765475"/>
          <a:ext cx="4772606" cy="344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30" tIns="33020" rIns="184912" bIns="33020" numCol="1" spcCol="1270" anchor="t" anchorCtr="0">
          <a:noAutofit/>
        </a:bodyPr>
        <a:lstStyle/>
        <a:p>
          <a:pPr marL="228600" lvl="1" indent="-228600" algn="l" defTabSz="889000">
            <a:lnSpc>
              <a:spcPct val="90000"/>
            </a:lnSpc>
            <a:spcBef>
              <a:spcPct val="0"/>
            </a:spcBef>
            <a:spcAft>
              <a:spcPct val="20000"/>
            </a:spcAft>
            <a:buNone/>
          </a:pPr>
          <a:r>
            <a:rPr lang="it-IT" sz="2000" u="sng" kern="1200" err="1">
              <a:solidFill>
                <a:schemeClr val="accent1"/>
              </a:solidFill>
            </a:rPr>
            <a:t>Workpiece</a:t>
          </a:r>
          <a:endParaRPr lang="en-GB" sz="2000" u="sng" kern="1200">
            <a:solidFill>
              <a:schemeClr val="accent1"/>
            </a:solidFill>
          </a:endParaRPr>
        </a:p>
        <a:p>
          <a:pPr marL="457200" lvl="2" indent="-228600" algn="l" defTabSz="889000">
            <a:lnSpc>
              <a:spcPct val="90000"/>
            </a:lnSpc>
            <a:spcBef>
              <a:spcPct val="0"/>
            </a:spcBef>
            <a:spcAft>
              <a:spcPct val="20000"/>
            </a:spcAft>
            <a:buFont typeface="Arial" panose="020B0604020202020204" pitchFamily="34" charset="0"/>
            <a:buChar char="•"/>
          </a:pPr>
          <a:r>
            <a:rPr lang="it-IT" sz="2000" kern="1200"/>
            <a:t>Name: Drift-</a:t>
          </a:r>
          <a:r>
            <a:rPr lang="it-IT" sz="2000" kern="1200" err="1"/>
            <a:t>tubes</a:t>
          </a:r>
          <a:endParaRPr lang="en-GB" sz="2000" kern="1200"/>
        </a:p>
        <a:p>
          <a:pPr marL="457200" lvl="2" indent="-228600" algn="l" defTabSz="889000">
            <a:lnSpc>
              <a:spcPct val="90000"/>
            </a:lnSpc>
            <a:spcBef>
              <a:spcPct val="0"/>
            </a:spcBef>
            <a:spcAft>
              <a:spcPct val="20000"/>
            </a:spcAft>
            <a:buChar char="•"/>
          </a:pPr>
          <a:r>
            <a:rPr lang="it-IT" sz="2000" kern="1200" err="1"/>
            <a:t>Material</a:t>
          </a:r>
          <a:r>
            <a:rPr lang="it-IT" sz="2000" kern="1200"/>
            <a:t>: Cu</a:t>
          </a:r>
          <a:endParaRPr lang="en-GB" sz="2000" kern="1200"/>
        </a:p>
        <a:p>
          <a:pPr marL="457200" lvl="2" indent="-228600" algn="l" defTabSz="889000">
            <a:lnSpc>
              <a:spcPct val="90000"/>
            </a:lnSpc>
            <a:spcBef>
              <a:spcPct val="0"/>
            </a:spcBef>
            <a:spcAft>
              <a:spcPct val="20000"/>
            </a:spcAft>
            <a:buChar char="•"/>
          </a:pPr>
          <a:r>
            <a:rPr lang="it-IT" sz="2000" kern="1200"/>
            <a:t>AM Technology: PBF-LB/M</a:t>
          </a:r>
          <a:endParaRPr lang="en-GB" sz="2000" kern="1200"/>
        </a:p>
        <a:p>
          <a:pPr marL="457200" lvl="2" indent="-228600" algn="l" defTabSz="889000">
            <a:lnSpc>
              <a:spcPct val="90000"/>
            </a:lnSpc>
            <a:spcBef>
              <a:spcPct val="0"/>
            </a:spcBef>
            <a:spcAft>
              <a:spcPct val="20000"/>
            </a:spcAft>
            <a:buChar char="•"/>
          </a:pPr>
          <a:r>
            <a:rPr lang="it-IT" sz="2000" kern="1200"/>
            <a:t>Application: IH-</a:t>
          </a:r>
          <a:r>
            <a:rPr lang="it-IT" sz="2000" kern="1200" err="1"/>
            <a:t>type</a:t>
          </a:r>
          <a:r>
            <a:rPr lang="it-IT" sz="2000" kern="1200"/>
            <a:t> </a:t>
          </a:r>
          <a:r>
            <a:rPr lang="it-IT" sz="2000" kern="1200" err="1"/>
            <a:t>Linac</a:t>
          </a:r>
          <a:endParaRPr lang="en-GB" sz="2000" kern="1200"/>
        </a:p>
        <a:p>
          <a:pPr marL="228600" lvl="1" indent="-228600" algn="l" defTabSz="889000">
            <a:lnSpc>
              <a:spcPct val="90000"/>
            </a:lnSpc>
            <a:spcBef>
              <a:spcPct val="0"/>
            </a:spcBef>
            <a:spcAft>
              <a:spcPct val="20000"/>
            </a:spcAft>
            <a:buNone/>
          </a:pPr>
          <a:r>
            <a:rPr lang="it-IT" sz="2000" u="sng" kern="1200">
              <a:solidFill>
                <a:schemeClr val="accent1"/>
              </a:solidFill>
            </a:rPr>
            <a:t>PEP </a:t>
          </a:r>
          <a:r>
            <a:rPr lang="it-IT" sz="2000" u="sng" kern="1200" err="1">
              <a:solidFill>
                <a:schemeClr val="accent1"/>
              </a:solidFill>
            </a:rPr>
            <a:t>Details</a:t>
          </a:r>
          <a:endParaRPr lang="en-GB" sz="2000" u="sng" kern="1200">
            <a:solidFill>
              <a:schemeClr val="accent1"/>
            </a:solidFill>
          </a:endParaRPr>
        </a:p>
        <a:p>
          <a:pPr marL="457200" lvl="2" indent="-228600" algn="l" defTabSz="889000">
            <a:lnSpc>
              <a:spcPct val="90000"/>
            </a:lnSpc>
            <a:spcBef>
              <a:spcPct val="0"/>
            </a:spcBef>
            <a:spcAft>
              <a:spcPct val="20000"/>
            </a:spcAft>
            <a:buChar char="•"/>
          </a:pPr>
          <a:r>
            <a:rPr lang="it-IT" sz="2000" kern="1200"/>
            <a:t>Electrolyte1: SUBU_5 *</a:t>
          </a:r>
          <a:endParaRPr lang="en-GB" sz="2000" kern="1200"/>
        </a:p>
        <a:p>
          <a:pPr marL="457200" lvl="2" indent="-228600" algn="l" defTabSz="889000">
            <a:lnSpc>
              <a:spcPct val="90000"/>
            </a:lnSpc>
            <a:spcBef>
              <a:spcPct val="0"/>
            </a:spcBef>
            <a:spcAft>
              <a:spcPct val="20000"/>
            </a:spcAft>
            <a:buChar char="•"/>
          </a:pPr>
          <a:r>
            <a:rPr lang="it-IT" sz="2000" kern="1200"/>
            <a:t>Electrolyte2: MCS_4</a:t>
          </a:r>
          <a:endParaRPr lang="en-GB" sz="2000" kern="1200"/>
        </a:p>
        <a:p>
          <a:pPr marL="457200" lvl="2" indent="-228600" algn="l" defTabSz="889000">
            <a:lnSpc>
              <a:spcPct val="90000"/>
            </a:lnSpc>
            <a:spcBef>
              <a:spcPct val="0"/>
            </a:spcBef>
            <a:spcAft>
              <a:spcPct val="20000"/>
            </a:spcAft>
            <a:buChar char="•"/>
          </a:pPr>
          <a:r>
            <a:rPr lang="it-IT" sz="2000" kern="1200"/>
            <a:t>Voltage: 300V</a:t>
          </a:r>
          <a:endParaRPr lang="en-GB" sz="2000" kern="1200"/>
        </a:p>
        <a:p>
          <a:pPr marL="457200" lvl="2" indent="-228600" algn="l" defTabSz="889000">
            <a:lnSpc>
              <a:spcPct val="90000"/>
            </a:lnSpc>
            <a:spcBef>
              <a:spcPct val="0"/>
            </a:spcBef>
            <a:spcAft>
              <a:spcPct val="20000"/>
            </a:spcAft>
            <a:buChar char="•"/>
          </a:pPr>
          <a:r>
            <a:rPr lang="it-IT" sz="2000" kern="1200"/>
            <a:t>Temperature: 75° - 95°C</a:t>
          </a:r>
          <a:endParaRPr lang="en-GB" sz="2000" kern="1200"/>
        </a:p>
      </dsp:txBody>
      <dsp:txXfrm>
        <a:off x="0" y="765475"/>
        <a:ext cx="4772606" cy="344448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9A201-E38A-46BF-883F-B58FFFB68122}">
      <dsp:nvSpPr>
        <dsp:cNvPr id="0" name=""/>
        <dsp:cNvSpPr/>
      </dsp:nvSpPr>
      <dsp:spPr>
        <a:xfrm>
          <a:off x="812637" y="304989"/>
          <a:ext cx="2064003" cy="64500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688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err="1"/>
            <a:t>Electrolyte</a:t>
          </a:r>
          <a:r>
            <a:rPr lang="it-IT" sz="1200" kern="1200"/>
            <a:t>: SUBU_5 (</a:t>
          </a:r>
          <a:r>
            <a:rPr lang="it-IT" sz="1200" kern="1200" err="1"/>
            <a:t>Higher</a:t>
          </a:r>
          <a:r>
            <a:rPr lang="it-IT" sz="1200" kern="1200"/>
            <a:t> </a:t>
          </a:r>
          <a:r>
            <a:rPr lang="it-IT" sz="1200" kern="1200" err="1"/>
            <a:t>current</a:t>
          </a:r>
          <a:r>
            <a:rPr lang="it-IT" sz="1200" kern="1200"/>
            <a:t> </a:t>
          </a:r>
          <a:r>
            <a:rPr lang="it-IT" sz="1200" kern="1200" err="1"/>
            <a:t>density</a:t>
          </a:r>
          <a:r>
            <a:rPr lang="it-IT" sz="1200" kern="1200"/>
            <a:t>)</a:t>
          </a:r>
          <a:endParaRPr lang="en-GB" sz="1200" kern="1200"/>
        </a:p>
      </dsp:txBody>
      <dsp:txXfrm>
        <a:off x="812637" y="304989"/>
        <a:ext cx="2064003" cy="645001"/>
      </dsp:txXfrm>
    </dsp:sp>
    <dsp:sp modelId="{72D300C3-6DB5-4F6C-8D8F-E7376109AFD0}">
      <dsp:nvSpPr>
        <dsp:cNvPr id="0" name=""/>
        <dsp:cNvSpPr/>
      </dsp:nvSpPr>
      <dsp:spPr>
        <a:xfrm>
          <a:off x="726637" y="211823"/>
          <a:ext cx="451500" cy="67725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B56F38-B80F-4370-A73E-96F157D1C0F7}">
      <dsp:nvSpPr>
        <dsp:cNvPr id="0" name=""/>
        <dsp:cNvSpPr/>
      </dsp:nvSpPr>
      <dsp:spPr>
        <a:xfrm>
          <a:off x="812637" y="1116974"/>
          <a:ext cx="2064003" cy="64500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688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a:t>Highly </a:t>
          </a:r>
          <a:r>
            <a:rPr lang="it-IT" sz="1200" kern="1200" err="1"/>
            <a:t>turbulent</a:t>
          </a:r>
          <a:r>
            <a:rPr lang="it-IT" sz="1200" kern="1200"/>
            <a:t> </a:t>
          </a:r>
          <a:r>
            <a:rPr lang="it-IT" sz="1200" kern="1200" err="1"/>
            <a:t>process</a:t>
          </a:r>
          <a:r>
            <a:rPr lang="it-IT" sz="1200" kern="1200"/>
            <a:t> </a:t>
          </a:r>
          <a:endParaRPr lang="en-GB" sz="1200" kern="1200"/>
        </a:p>
        <a:p>
          <a:pPr marL="57150" lvl="1" indent="-57150" algn="l" defTabSz="400050">
            <a:lnSpc>
              <a:spcPct val="90000"/>
            </a:lnSpc>
            <a:spcBef>
              <a:spcPct val="0"/>
            </a:spcBef>
            <a:spcAft>
              <a:spcPct val="15000"/>
            </a:spcAft>
            <a:buChar char="•"/>
          </a:pPr>
          <a:endParaRPr lang="en-GB" sz="900" kern="1200"/>
        </a:p>
      </dsp:txBody>
      <dsp:txXfrm>
        <a:off x="812637" y="1116974"/>
        <a:ext cx="2064003" cy="645001"/>
      </dsp:txXfrm>
    </dsp:sp>
    <dsp:sp modelId="{C6EE1303-6E6D-4257-936B-CCD52BFE40CD}">
      <dsp:nvSpPr>
        <dsp:cNvPr id="0" name=""/>
        <dsp:cNvSpPr/>
      </dsp:nvSpPr>
      <dsp:spPr>
        <a:xfrm>
          <a:off x="726637" y="1023807"/>
          <a:ext cx="451500" cy="67725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40D030D-60FA-4A0A-922B-C4ABF7773FAF}">
      <dsp:nvSpPr>
        <dsp:cNvPr id="0" name=""/>
        <dsp:cNvSpPr/>
      </dsp:nvSpPr>
      <dsp:spPr>
        <a:xfrm>
          <a:off x="812637" y="1928959"/>
          <a:ext cx="2064003" cy="64500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688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a:t>Polishing Time: 15min</a:t>
          </a:r>
          <a:endParaRPr lang="en-GB" sz="1200" kern="1200"/>
        </a:p>
      </dsp:txBody>
      <dsp:txXfrm>
        <a:off x="812637" y="1928959"/>
        <a:ext cx="2064003" cy="645001"/>
      </dsp:txXfrm>
    </dsp:sp>
    <dsp:sp modelId="{56EB342F-1FDB-4D5E-B5E7-10EC8CAF1839}">
      <dsp:nvSpPr>
        <dsp:cNvPr id="0" name=""/>
        <dsp:cNvSpPr/>
      </dsp:nvSpPr>
      <dsp:spPr>
        <a:xfrm>
          <a:off x="726637" y="1835792"/>
          <a:ext cx="451500" cy="67725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95284E2-0953-4AB7-A5E5-4E14D0B056DE}">
      <dsp:nvSpPr>
        <dsp:cNvPr id="0" name=""/>
        <dsp:cNvSpPr/>
      </dsp:nvSpPr>
      <dsp:spPr>
        <a:xfrm>
          <a:off x="812637" y="2740943"/>
          <a:ext cx="2064003" cy="64500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688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a:t>Temperature: 73°C</a:t>
          </a:r>
          <a:endParaRPr lang="en-GB" sz="1200" kern="1200"/>
        </a:p>
      </dsp:txBody>
      <dsp:txXfrm>
        <a:off x="812637" y="2740943"/>
        <a:ext cx="2064003" cy="645001"/>
      </dsp:txXfrm>
    </dsp:sp>
    <dsp:sp modelId="{FA6BDD77-F092-4CD8-993E-BD5BDFB95409}">
      <dsp:nvSpPr>
        <dsp:cNvPr id="0" name=""/>
        <dsp:cNvSpPr/>
      </dsp:nvSpPr>
      <dsp:spPr>
        <a:xfrm>
          <a:off x="726637" y="2647777"/>
          <a:ext cx="451500" cy="67725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9A201-E38A-46BF-883F-B58FFFB68122}">
      <dsp:nvSpPr>
        <dsp:cNvPr id="0" name=""/>
        <dsp:cNvSpPr/>
      </dsp:nvSpPr>
      <dsp:spPr>
        <a:xfrm>
          <a:off x="393134" y="396118"/>
          <a:ext cx="1938098" cy="60565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023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err="1"/>
            <a:t>Electrolyte</a:t>
          </a:r>
          <a:r>
            <a:rPr lang="it-IT" sz="1200" kern="1200"/>
            <a:t>: MCS_4 (Moderate </a:t>
          </a:r>
          <a:r>
            <a:rPr lang="it-IT" sz="1200" kern="1200" err="1"/>
            <a:t>current</a:t>
          </a:r>
          <a:r>
            <a:rPr lang="it-IT" sz="1200" kern="1200"/>
            <a:t> </a:t>
          </a:r>
          <a:r>
            <a:rPr lang="it-IT" sz="1200" kern="1200" err="1"/>
            <a:t>density</a:t>
          </a:r>
          <a:r>
            <a:rPr lang="it-IT" sz="1200" kern="1200"/>
            <a:t>)</a:t>
          </a:r>
          <a:endParaRPr lang="en-GB" sz="1200" kern="1200"/>
        </a:p>
      </dsp:txBody>
      <dsp:txXfrm>
        <a:off x="393134" y="396118"/>
        <a:ext cx="1938098" cy="605655"/>
      </dsp:txXfrm>
    </dsp:sp>
    <dsp:sp modelId="{72D300C3-6DB5-4F6C-8D8F-E7376109AFD0}">
      <dsp:nvSpPr>
        <dsp:cNvPr id="0" name=""/>
        <dsp:cNvSpPr/>
      </dsp:nvSpPr>
      <dsp:spPr>
        <a:xfrm>
          <a:off x="312379" y="308634"/>
          <a:ext cx="423958" cy="63593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B56F38-B80F-4370-A73E-96F157D1C0F7}">
      <dsp:nvSpPr>
        <dsp:cNvPr id="0" name=""/>
        <dsp:cNvSpPr/>
      </dsp:nvSpPr>
      <dsp:spPr>
        <a:xfrm>
          <a:off x="393134" y="1158571"/>
          <a:ext cx="1938098" cy="60565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023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a:t>Highly </a:t>
          </a:r>
          <a:r>
            <a:rPr lang="it-IT" sz="1200" kern="1200" err="1"/>
            <a:t>turbulent</a:t>
          </a:r>
          <a:r>
            <a:rPr lang="it-IT" sz="1200" kern="1200"/>
            <a:t> </a:t>
          </a:r>
          <a:r>
            <a:rPr lang="it-IT" sz="1200" kern="1200" err="1"/>
            <a:t>process</a:t>
          </a:r>
          <a:r>
            <a:rPr lang="it-IT" sz="1200" kern="1200"/>
            <a:t> .</a:t>
          </a:r>
          <a:endParaRPr lang="en-GB" sz="1200" kern="1200"/>
        </a:p>
      </dsp:txBody>
      <dsp:txXfrm>
        <a:off x="393134" y="1158571"/>
        <a:ext cx="1938098" cy="605655"/>
      </dsp:txXfrm>
    </dsp:sp>
    <dsp:sp modelId="{C6EE1303-6E6D-4257-936B-CCD52BFE40CD}">
      <dsp:nvSpPr>
        <dsp:cNvPr id="0" name=""/>
        <dsp:cNvSpPr/>
      </dsp:nvSpPr>
      <dsp:spPr>
        <a:xfrm>
          <a:off x="312379" y="1071087"/>
          <a:ext cx="423958" cy="63593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95284E2-0953-4AB7-A5E5-4E14D0B056DE}">
      <dsp:nvSpPr>
        <dsp:cNvPr id="0" name=""/>
        <dsp:cNvSpPr/>
      </dsp:nvSpPr>
      <dsp:spPr>
        <a:xfrm>
          <a:off x="393134" y="1921024"/>
          <a:ext cx="1938098" cy="60565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023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a:t>Temperature: 95°C</a:t>
          </a:r>
          <a:endParaRPr lang="en-GB" sz="1200" kern="1200"/>
        </a:p>
      </dsp:txBody>
      <dsp:txXfrm>
        <a:off x="393134" y="1921024"/>
        <a:ext cx="1938098" cy="605655"/>
      </dsp:txXfrm>
    </dsp:sp>
    <dsp:sp modelId="{FA6BDD77-F092-4CD8-993E-BD5BDFB95409}">
      <dsp:nvSpPr>
        <dsp:cNvPr id="0" name=""/>
        <dsp:cNvSpPr/>
      </dsp:nvSpPr>
      <dsp:spPr>
        <a:xfrm>
          <a:off x="312379" y="1833540"/>
          <a:ext cx="423958" cy="63593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BA70602-D3C3-4356-AB57-69DA901A38EC}">
      <dsp:nvSpPr>
        <dsp:cNvPr id="0" name=""/>
        <dsp:cNvSpPr/>
      </dsp:nvSpPr>
      <dsp:spPr>
        <a:xfrm>
          <a:off x="393134" y="2683477"/>
          <a:ext cx="1938098" cy="60565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0231" tIns="45720" rIns="45720" bIns="45720" numCol="1" spcCol="1270" anchor="ctr" anchorCtr="0">
          <a:noAutofit/>
        </a:bodyPr>
        <a:lstStyle/>
        <a:p>
          <a:pPr marL="0" lvl="0" indent="0" algn="l" defTabSz="533400">
            <a:lnSpc>
              <a:spcPct val="90000"/>
            </a:lnSpc>
            <a:spcBef>
              <a:spcPct val="0"/>
            </a:spcBef>
            <a:spcAft>
              <a:spcPct val="35000"/>
            </a:spcAft>
            <a:buNone/>
          </a:pPr>
          <a:r>
            <a:rPr lang="it-IT" sz="1200" kern="1200"/>
            <a:t>Time: 30 minutes</a:t>
          </a:r>
          <a:endParaRPr lang="en-GB" sz="1200" kern="1200"/>
        </a:p>
      </dsp:txBody>
      <dsp:txXfrm>
        <a:off x="393134" y="2683477"/>
        <a:ext cx="1938098" cy="605655"/>
      </dsp:txXfrm>
    </dsp:sp>
    <dsp:sp modelId="{A35241E2-9077-4095-AFE8-EB8885DC5E4F}">
      <dsp:nvSpPr>
        <dsp:cNvPr id="0" name=""/>
        <dsp:cNvSpPr/>
      </dsp:nvSpPr>
      <dsp:spPr>
        <a:xfrm>
          <a:off x="312379" y="2595994"/>
          <a:ext cx="423958" cy="63593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9A201-E38A-46BF-883F-B58FFFB68122}">
      <dsp:nvSpPr>
        <dsp:cNvPr id="0" name=""/>
        <dsp:cNvSpPr/>
      </dsp:nvSpPr>
      <dsp:spPr>
        <a:xfrm>
          <a:off x="105744" y="192203"/>
          <a:ext cx="2537867" cy="79308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7182" tIns="57150" rIns="57150" bIns="57150" numCol="1" spcCol="1270" anchor="ctr" anchorCtr="0">
          <a:noAutofit/>
        </a:bodyPr>
        <a:lstStyle/>
        <a:p>
          <a:pPr marL="0" lvl="0" indent="0" algn="l" defTabSz="666750">
            <a:lnSpc>
              <a:spcPct val="90000"/>
            </a:lnSpc>
            <a:spcBef>
              <a:spcPct val="0"/>
            </a:spcBef>
            <a:spcAft>
              <a:spcPct val="35000"/>
            </a:spcAft>
            <a:buNone/>
          </a:pPr>
          <a:r>
            <a:rPr lang="it-IT" sz="1500" kern="1200" err="1"/>
            <a:t>Polishing</a:t>
          </a:r>
          <a:r>
            <a:rPr lang="it-IT" sz="1500" kern="1200"/>
            <a:t> </a:t>
          </a:r>
          <a:r>
            <a:rPr lang="it-IT" sz="1500" kern="1200" err="1"/>
            <a:t>result</a:t>
          </a:r>
          <a:r>
            <a:rPr lang="it-IT" sz="1500" kern="1200"/>
            <a:t> </a:t>
          </a:r>
          <a:r>
            <a:rPr lang="it-IT" sz="1500" kern="1200" err="1"/>
            <a:t>not</a:t>
          </a:r>
          <a:r>
            <a:rPr lang="it-IT" sz="1500" kern="1200"/>
            <a:t> </a:t>
          </a:r>
          <a:r>
            <a:rPr lang="it-IT" sz="1500" kern="1200" err="1"/>
            <a:t>identical</a:t>
          </a:r>
          <a:endParaRPr lang="en-GB" sz="1500" kern="1200"/>
        </a:p>
      </dsp:txBody>
      <dsp:txXfrm>
        <a:off x="105744" y="192203"/>
        <a:ext cx="2537867" cy="793083"/>
      </dsp:txXfrm>
    </dsp:sp>
    <dsp:sp modelId="{72D300C3-6DB5-4F6C-8D8F-E7376109AFD0}">
      <dsp:nvSpPr>
        <dsp:cNvPr id="0" name=""/>
        <dsp:cNvSpPr/>
      </dsp:nvSpPr>
      <dsp:spPr>
        <a:xfrm>
          <a:off x="0" y="77647"/>
          <a:ext cx="555158" cy="83273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B56F38-B80F-4370-A73E-96F157D1C0F7}">
      <dsp:nvSpPr>
        <dsp:cNvPr id="0" name=""/>
        <dsp:cNvSpPr/>
      </dsp:nvSpPr>
      <dsp:spPr>
        <a:xfrm>
          <a:off x="105744" y="1459620"/>
          <a:ext cx="2537867" cy="79308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7182" tIns="57150" rIns="57150" bIns="57150" numCol="1" spcCol="1270" anchor="ctr" anchorCtr="0">
          <a:noAutofit/>
        </a:bodyPr>
        <a:lstStyle/>
        <a:p>
          <a:pPr marL="0" lvl="0" indent="0" algn="l" defTabSz="666750">
            <a:lnSpc>
              <a:spcPct val="90000"/>
            </a:lnSpc>
            <a:spcBef>
              <a:spcPct val="0"/>
            </a:spcBef>
            <a:spcAft>
              <a:spcPct val="35000"/>
            </a:spcAft>
            <a:buNone/>
          </a:pPr>
          <a:r>
            <a:rPr lang="it-IT" sz="1500" kern="1200" err="1"/>
            <a:t>Need</a:t>
          </a:r>
          <a:r>
            <a:rPr lang="it-IT" sz="1500" kern="1200"/>
            <a:t> to study </a:t>
          </a:r>
          <a:r>
            <a:rPr lang="it-IT" sz="1500" kern="1200" err="1"/>
            <a:t>electrolyte</a:t>
          </a:r>
          <a:r>
            <a:rPr lang="it-IT" sz="1500" kern="1200"/>
            <a:t>/AM </a:t>
          </a:r>
          <a:r>
            <a:rPr lang="it-IT" sz="1500" kern="1200" err="1"/>
            <a:t>specifics</a:t>
          </a:r>
          <a:r>
            <a:rPr lang="it-IT" sz="1500" kern="1200"/>
            <a:t> </a:t>
          </a:r>
          <a:r>
            <a:rPr lang="it-IT" sz="1500" kern="1200" err="1"/>
            <a:t>dependency</a:t>
          </a:r>
          <a:endParaRPr lang="en-GB" sz="1500" kern="1200"/>
        </a:p>
      </dsp:txBody>
      <dsp:txXfrm>
        <a:off x="105744" y="1459620"/>
        <a:ext cx="2537867" cy="793083"/>
      </dsp:txXfrm>
    </dsp:sp>
    <dsp:sp modelId="{C6EE1303-6E6D-4257-936B-CCD52BFE40CD}">
      <dsp:nvSpPr>
        <dsp:cNvPr id="0" name=""/>
        <dsp:cNvSpPr/>
      </dsp:nvSpPr>
      <dsp:spPr>
        <a:xfrm>
          <a:off x="0" y="1345063"/>
          <a:ext cx="555158" cy="83273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95284E2-0953-4AB7-A5E5-4E14D0B056DE}">
      <dsp:nvSpPr>
        <dsp:cNvPr id="0" name=""/>
        <dsp:cNvSpPr/>
      </dsp:nvSpPr>
      <dsp:spPr>
        <a:xfrm>
          <a:off x="105744" y="2727037"/>
          <a:ext cx="2537867" cy="79308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7182" tIns="57150" rIns="57150" bIns="57150" numCol="1" spcCol="1270" anchor="ctr" anchorCtr="0">
          <a:noAutofit/>
        </a:bodyPr>
        <a:lstStyle/>
        <a:p>
          <a:pPr marL="0" lvl="0" indent="0" algn="l" defTabSz="666750">
            <a:lnSpc>
              <a:spcPct val="90000"/>
            </a:lnSpc>
            <a:spcBef>
              <a:spcPct val="0"/>
            </a:spcBef>
            <a:spcAft>
              <a:spcPct val="35000"/>
            </a:spcAft>
            <a:buNone/>
          </a:pPr>
          <a:r>
            <a:rPr lang="it-IT" sz="1500" kern="1200" err="1"/>
            <a:t>Stability</a:t>
          </a:r>
          <a:r>
            <a:rPr lang="it-IT" sz="1500" kern="1200"/>
            <a:t> </a:t>
          </a:r>
          <a:r>
            <a:rPr lang="it-IT" sz="1500" kern="1200" err="1"/>
            <a:t>could</a:t>
          </a:r>
          <a:r>
            <a:rPr lang="it-IT" sz="1500" kern="1200"/>
            <a:t> be </a:t>
          </a:r>
          <a:r>
            <a:rPr lang="it-IT" sz="1500" kern="1200" err="1"/>
            <a:t>achieved</a:t>
          </a:r>
          <a:r>
            <a:rPr lang="it-IT" sz="1500" kern="1200"/>
            <a:t> with temp. </a:t>
          </a:r>
          <a:r>
            <a:rPr lang="it-IT" sz="1500" kern="1200" err="1"/>
            <a:t>adjustment</a:t>
          </a:r>
          <a:endParaRPr lang="en-GB" sz="1500" kern="1200"/>
        </a:p>
      </dsp:txBody>
      <dsp:txXfrm>
        <a:off x="105744" y="2727037"/>
        <a:ext cx="2537867" cy="793083"/>
      </dsp:txXfrm>
    </dsp:sp>
    <dsp:sp modelId="{FA6BDD77-F092-4CD8-993E-BD5BDFB95409}">
      <dsp:nvSpPr>
        <dsp:cNvPr id="0" name=""/>
        <dsp:cNvSpPr/>
      </dsp:nvSpPr>
      <dsp:spPr>
        <a:xfrm>
          <a:off x="0" y="2612480"/>
          <a:ext cx="555158" cy="83273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F76FC-C009-49F5-AE1F-D4BFB7A3DE3B}">
      <dsp:nvSpPr>
        <dsp:cNvPr id="0" name=""/>
        <dsp:cNvSpPr/>
      </dsp:nvSpPr>
      <dsp:spPr>
        <a:xfrm>
          <a:off x="0" y="0"/>
          <a:ext cx="11244403" cy="478023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Plasma Electrolytic Polishing (PEP) has emerged as a highly promising alternative to conventional surface finishing methods, especially for additively manufactured (AM) parts.
PEP enables significant surface roughness reduction with excellent gloss enhancement. Roughness values as low as 8 nm and below are possible.
In certain cases, AM build strategies (e.g., scanning or hatching patterns) could be traceable after PEP, offering insight into underlying microstructures.
PEP tends to open existing surface pores and do not concealing them. This, however, may serve as a benefit for applications requiring pore visibility or inspection.
Prolonged treatment time can lead to dimensional changes (edge rounding) or deterioration of optically sensitive surfaces.
Our group is currently studying the relationship between printing parameters and PEP. Also, exploring scaling up PEP applications to SRF cavities (6 GHz, 1.3 GHz, 400 MHz), with niobium (Nb) and copper (Cu) as primary material candidates.</a:t>
          </a:r>
        </a:p>
      </dsp:txBody>
      <dsp:txXfrm>
        <a:off x="2726903" y="0"/>
        <a:ext cx="8517500" cy="4780230"/>
      </dsp:txXfrm>
    </dsp:sp>
    <dsp:sp modelId="{21DB56E4-D9DB-4894-AF62-493BACD499B1}">
      <dsp:nvSpPr>
        <dsp:cNvPr id="0" name=""/>
        <dsp:cNvSpPr/>
      </dsp:nvSpPr>
      <dsp:spPr>
        <a:xfrm>
          <a:off x="377261" y="421233"/>
          <a:ext cx="2109742" cy="3824184"/>
        </a:xfrm>
        <a:prstGeom prst="roundRect">
          <a:avLst>
            <a:gd name="adj" fmla="val 1000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68E3C-2198-4AFF-81EB-3705A0A382AE}">
      <dsp:nvSpPr>
        <dsp:cNvPr id="0" name=""/>
        <dsp:cNvSpPr/>
      </dsp:nvSpPr>
      <dsp:spPr>
        <a:xfrm>
          <a:off x="3359799" y="662508"/>
          <a:ext cx="4098619" cy="4098619"/>
        </a:xfrm>
        <a:prstGeom prst="blockArc">
          <a:avLst>
            <a:gd name="adj1" fmla="val 8231924"/>
            <a:gd name="adj2" fmla="val 13811997"/>
            <a:gd name="adj3" fmla="val 4635"/>
          </a:avLst>
        </a:prstGeom>
        <a:solidFill>
          <a:schemeClr val="accent1">
            <a:shade val="90000"/>
            <a:hueOff val="545439"/>
            <a:satOff val="-56168"/>
            <a:lumOff val="366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57F0A9-E0C3-4033-A74D-19ABB7204D63}">
      <dsp:nvSpPr>
        <dsp:cNvPr id="0" name=""/>
        <dsp:cNvSpPr/>
      </dsp:nvSpPr>
      <dsp:spPr>
        <a:xfrm>
          <a:off x="3486904" y="814156"/>
          <a:ext cx="4098619" cy="4098619"/>
        </a:xfrm>
        <a:prstGeom prst="blockArc">
          <a:avLst>
            <a:gd name="adj1" fmla="val 2249832"/>
            <a:gd name="adj2" fmla="val 8571867"/>
            <a:gd name="adj3" fmla="val 4635"/>
          </a:avLst>
        </a:prstGeom>
        <a:solidFill>
          <a:schemeClr val="accent1">
            <a:shade val="90000"/>
            <a:hueOff val="363626"/>
            <a:satOff val="-37445"/>
            <a:lumOff val="244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D133BB-523A-48C0-8AF9-2EDAF9500F4F}">
      <dsp:nvSpPr>
        <dsp:cNvPr id="0" name=""/>
        <dsp:cNvSpPr/>
      </dsp:nvSpPr>
      <dsp:spPr>
        <a:xfrm>
          <a:off x="3600250" y="679174"/>
          <a:ext cx="4098619" cy="4098619"/>
        </a:xfrm>
        <a:prstGeom prst="blockArc">
          <a:avLst>
            <a:gd name="adj1" fmla="val 18827471"/>
            <a:gd name="adj2" fmla="val 2552622"/>
            <a:gd name="adj3" fmla="val 4635"/>
          </a:avLst>
        </a:prstGeom>
        <a:solidFill>
          <a:schemeClr val="accent1">
            <a:shade val="90000"/>
            <a:hueOff val="181813"/>
            <a:satOff val="-18723"/>
            <a:lumOff val="122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F2D9E0-1409-44F8-8250-5CD4594291A6}">
      <dsp:nvSpPr>
        <dsp:cNvPr id="0" name=""/>
        <dsp:cNvSpPr/>
      </dsp:nvSpPr>
      <dsp:spPr>
        <a:xfrm>
          <a:off x="3480191" y="553636"/>
          <a:ext cx="4098619" cy="4098619"/>
        </a:xfrm>
        <a:prstGeom prst="blockArc">
          <a:avLst>
            <a:gd name="adj1" fmla="val 13533170"/>
            <a:gd name="adj2" fmla="val 19125873"/>
            <a:gd name="adj3" fmla="val 4635"/>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E07812-F0D8-4009-9F4D-7A4557A19138}">
      <dsp:nvSpPr>
        <dsp:cNvPr id="0" name=""/>
        <dsp:cNvSpPr/>
      </dsp:nvSpPr>
      <dsp:spPr>
        <a:xfrm>
          <a:off x="4364637" y="1643562"/>
          <a:ext cx="2203001" cy="2086462"/>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err="1"/>
            <a:t>Why</a:t>
          </a:r>
          <a:r>
            <a:rPr lang="it-IT" sz="2400" kern="1200"/>
            <a:t> </a:t>
          </a:r>
          <a:r>
            <a:rPr lang="it-IT" sz="2400" kern="1200" err="1"/>
            <a:t>is</a:t>
          </a:r>
          <a:r>
            <a:rPr lang="it-IT" sz="2400" kern="1200"/>
            <a:t> post-processing </a:t>
          </a:r>
          <a:r>
            <a:rPr lang="it-IT" sz="2400" kern="1200" err="1"/>
            <a:t>critical</a:t>
          </a:r>
          <a:r>
            <a:rPr lang="it-IT" sz="2400" kern="1200"/>
            <a:t>?</a:t>
          </a:r>
          <a:endParaRPr lang="en-GB" sz="2400" kern="1200"/>
        </a:p>
      </dsp:txBody>
      <dsp:txXfrm>
        <a:off x="4687259" y="1949117"/>
        <a:ext cx="1557757" cy="1475352"/>
      </dsp:txXfrm>
    </dsp:sp>
    <dsp:sp modelId="{933A38C3-6DB0-4BE8-9F8B-A49DE308932B}">
      <dsp:nvSpPr>
        <dsp:cNvPr id="0" name=""/>
        <dsp:cNvSpPr/>
      </dsp:nvSpPr>
      <dsp:spPr>
        <a:xfrm>
          <a:off x="3313147" y="350281"/>
          <a:ext cx="1629152" cy="1647145"/>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err="1"/>
            <a:t>Enhancing</a:t>
          </a:r>
          <a:r>
            <a:rPr lang="it-IT" sz="1300" kern="1200"/>
            <a:t> </a:t>
          </a:r>
          <a:r>
            <a:rPr lang="it-IT" sz="1200" kern="1200" err="1"/>
            <a:t>Functionality</a:t>
          </a:r>
          <a:endParaRPr lang="en-GB" sz="1200" kern="1200"/>
        </a:p>
      </dsp:txBody>
      <dsp:txXfrm>
        <a:off x="3551731" y="591500"/>
        <a:ext cx="1151984" cy="1164707"/>
      </dsp:txXfrm>
    </dsp:sp>
    <dsp:sp modelId="{E3F04793-2749-4335-BB7D-8685545E4F90}">
      <dsp:nvSpPr>
        <dsp:cNvPr id="0" name=""/>
        <dsp:cNvSpPr/>
      </dsp:nvSpPr>
      <dsp:spPr>
        <a:xfrm>
          <a:off x="6193390" y="457416"/>
          <a:ext cx="1682987" cy="1652039"/>
        </a:xfrm>
        <a:prstGeom prst="ellipse">
          <a:avLst/>
        </a:prstGeom>
        <a:solidFill>
          <a:schemeClr val="accent1">
            <a:shade val="80000"/>
            <a:hueOff val="181866"/>
            <a:satOff val="-18964"/>
            <a:lumOff val="127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err="1"/>
            <a:t>Improving</a:t>
          </a:r>
          <a:r>
            <a:rPr lang="it-IT" sz="1400" kern="1200"/>
            <a:t> </a:t>
          </a:r>
          <a:r>
            <a:rPr lang="it-IT" sz="1400" kern="1200" err="1"/>
            <a:t>Aesthetics</a:t>
          </a:r>
          <a:r>
            <a:rPr lang="it-IT" sz="1400" kern="1200"/>
            <a:t>/Surface Quality</a:t>
          </a:r>
          <a:endParaRPr lang="en-GB" sz="1400" kern="1200"/>
        </a:p>
      </dsp:txBody>
      <dsp:txXfrm>
        <a:off x="6439858" y="699352"/>
        <a:ext cx="1190051" cy="1168167"/>
      </dsp:txXfrm>
    </dsp:sp>
    <dsp:sp modelId="{7532E3AF-719B-4AD9-B7EC-B06431B256A4}">
      <dsp:nvSpPr>
        <dsp:cNvPr id="0" name=""/>
        <dsp:cNvSpPr/>
      </dsp:nvSpPr>
      <dsp:spPr>
        <a:xfrm>
          <a:off x="6341303" y="3342021"/>
          <a:ext cx="1566241" cy="1479994"/>
        </a:xfrm>
        <a:prstGeom prst="ellipse">
          <a:avLst/>
        </a:prstGeom>
        <a:solidFill>
          <a:schemeClr val="accent1">
            <a:shade val="80000"/>
            <a:hueOff val="363732"/>
            <a:satOff val="-37928"/>
            <a:lumOff val="254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err="1"/>
            <a:t>Addressing</a:t>
          </a:r>
          <a:r>
            <a:rPr lang="it-IT" sz="1200" kern="1200"/>
            <a:t> </a:t>
          </a:r>
          <a:r>
            <a:rPr lang="it-IT" sz="1200" kern="1200" err="1"/>
            <a:t>Inherent</a:t>
          </a:r>
          <a:r>
            <a:rPr lang="it-IT" sz="1200" kern="1200"/>
            <a:t> Manufacturing </a:t>
          </a:r>
          <a:r>
            <a:rPr lang="it-IT" sz="1200" kern="1200" err="1"/>
            <a:t>Limitations</a:t>
          </a:r>
          <a:endParaRPr lang="en-GB" sz="1200" kern="1200"/>
        </a:p>
      </dsp:txBody>
      <dsp:txXfrm>
        <a:off x="6570674" y="3558761"/>
        <a:ext cx="1107499" cy="1046514"/>
      </dsp:txXfrm>
    </dsp:sp>
    <dsp:sp modelId="{EF169720-BF3E-470E-B1C4-D2B1403A4CF0}">
      <dsp:nvSpPr>
        <dsp:cNvPr id="0" name=""/>
        <dsp:cNvSpPr/>
      </dsp:nvSpPr>
      <dsp:spPr>
        <a:xfrm>
          <a:off x="3181641" y="3326979"/>
          <a:ext cx="1517406" cy="1489980"/>
        </a:xfrm>
        <a:prstGeom prst="ellipse">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err="1"/>
            <a:t>Enabling</a:t>
          </a:r>
          <a:r>
            <a:rPr lang="it-IT" sz="1400" kern="1200"/>
            <a:t> Creative </a:t>
          </a:r>
          <a:r>
            <a:rPr lang="it-IT" sz="1400" kern="1200" err="1"/>
            <a:t>Expression</a:t>
          </a:r>
          <a:endParaRPr lang="en-GB" sz="1400" kern="1200"/>
        </a:p>
      </dsp:txBody>
      <dsp:txXfrm>
        <a:off x="3403860" y="3545182"/>
        <a:ext cx="1072968" cy="10535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D07AA-1FEA-4A57-84FD-4BC14B56E379}">
      <dsp:nvSpPr>
        <dsp:cNvPr id="0" name=""/>
        <dsp:cNvSpPr/>
      </dsp:nvSpPr>
      <dsp:spPr>
        <a:xfrm>
          <a:off x="4278" y="423270"/>
          <a:ext cx="2572770" cy="101052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it-IT" sz="2000" kern="1200" err="1"/>
            <a:t>Mechanical</a:t>
          </a:r>
          <a:r>
            <a:rPr lang="it-IT" sz="2000" kern="1200"/>
            <a:t> Methods</a:t>
          </a:r>
          <a:endParaRPr lang="en-GB" sz="2000" kern="1200"/>
        </a:p>
      </dsp:txBody>
      <dsp:txXfrm>
        <a:off x="4278" y="423270"/>
        <a:ext cx="2572770" cy="1010523"/>
      </dsp:txXfrm>
    </dsp:sp>
    <dsp:sp modelId="{BF34C56F-8670-40F2-82E1-BEBBF1192B03}">
      <dsp:nvSpPr>
        <dsp:cNvPr id="0" name=""/>
        <dsp:cNvSpPr/>
      </dsp:nvSpPr>
      <dsp:spPr>
        <a:xfrm>
          <a:off x="4278" y="1433794"/>
          <a:ext cx="2572770" cy="24155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it-IT" sz="1800" kern="1200"/>
            <a:t>Abrasive Flow </a:t>
          </a:r>
          <a:r>
            <a:rPr lang="it-IT" sz="1800" kern="1200" err="1"/>
            <a:t>Machinig</a:t>
          </a:r>
          <a:r>
            <a:rPr lang="it-IT" sz="1800" kern="1200"/>
            <a:t> (AFM)</a:t>
          </a:r>
          <a:endParaRPr lang="en-GB" sz="1800" kern="1200"/>
        </a:p>
        <a:p>
          <a:pPr marL="171450" lvl="1" indent="-171450" algn="l" defTabSz="800100">
            <a:lnSpc>
              <a:spcPct val="90000"/>
            </a:lnSpc>
            <a:spcBef>
              <a:spcPct val="0"/>
            </a:spcBef>
            <a:spcAft>
              <a:spcPct val="15000"/>
            </a:spcAft>
            <a:buChar char="•"/>
          </a:pPr>
          <a:r>
            <a:rPr lang="it-IT" sz="1800" kern="1200"/>
            <a:t>CNC-</a:t>
          </a:r>
          <a:r>
            <a:rPr lang="it-IT" sz="1800" kern="1200" err="1"/>
            <a:t>based</a:t>
          </a:r>
          <a:r>
            <a:rPr lang="it-IT" sz="1800" kern="1200"/>
            <a:t> </a:t>
          </a:r>
          <a:r>
            <a:rPr lang="it-IT" sz="1800" kern="1200" err="1"/>
            <a:t>Milling</a:t>
          </a:r>
          <a:r>
            <a:rPr lang="it-IT" sz="1800" kern="1200"/>
            <a:t> / Polishing</a:t>
          </a:r>
          <a:endParaRPr lang="en-GB" sz="1800" kern="1200"/>
        </a:p>
        <a:p>
          <a:pPr marL="171450" lvl="1" indent="-171450" algn="l" defTabSz="800100">
            <a:lnSpc>
              <a:spcPct val="90000"/>
            </a:lnSpc>
            <a:spcBef>
              <a:spcPct val="0"/>
            </a:spcBef>
            <a:spcAft>
              <a:spcPct val="15000"/>
            </a:spcAft>
            <a:buChar char="•"/>
          </a:pPr>
          <a:r>
            <a:rPr lang="it-IT" sz="1800" kern="1200" err="1"/>
            <a:t>Blasting</a:t>
          </a:r>
          <a:r>
            <a:rPr lang="it-IT" sz="1800" kern="1200"/>
            <a:t> (Sand, </a:t>
          </a:r>
          <a:r>
            <a:rPr lang="it-IT" sz="1800" kern="1200" err="1"/>
            <a:t>Bead</a:t>
          </a:r>
          <a:r>
            <a:rPr lang="it-IT" sz="1800" kern="1200"/>
            <a:t>, Shot, etc.)</a:t>
          </a:r>
          <a:endParaRPr lang="en-GB" sz="1800" kern="1200"/>
        </a:p>
        <a:p>
          <a:pPr marL="171450" lvl="1" indent="-171450" algn="l" defTabSz="800100">
            <a:lnSpc>
              <a:spcPct val="90000"/>
            </a:lnSpc>
            <a:spcBef>
              <a:spcPct val="0"/>
            </a:spcBef>
            <a:spcAft>
              <a:spcPct val="15000"/>
            </a:spcAft>
            <a:buChar char="•"/>
          </a:pPr>
          <a:r>
            <a:rPr lang="it-IT" sz="1800" kern="1200" err="1"/>
            <a:t>Centrifugal</a:t>
          </a:r>
          <a:r>
            <a:rPr lang="it-IT" sz="1800" kern="1200"/>
            <a:t> / </a:t>
          </a:r>
          <a:r>
            <a:rPr lang="it-IT" sz="1800" kern="1200" err="1"/>
            <a:t>Vibratory</a:t>
          </a:r>
          <a:r>
            <a:rPr lang="it-IT" sz="1800" kern="1200"/>
            <a:t> </a:t>
          </a:r>
          <a:r>
            <a:rPr lang="it-IT" sz="1800" kern="1200" err="1"/>
            <a:t>Finishing</a:t>
          </a:r>
          <a:endParaRPr lang="en-GB" sz="1800" kern="1200"/>
        </a:p>
      </dsp:txBody>
      <dsp:txXfrm>
        <a:off x="4278" y="1433794"/>
        <a:ext cx="2572770" cy="2415599"/>
      </dsp:txXfrm>
    </dsp:sp>
    <dsp:sp modelId="{82A217C1-9D1D-4757-86F8-A9CE51EC2C27}">
      <dsp:nvSpPr>
        <dsp:cNvPr id="0" name=""/>
        <dsp:cNvSpPr/>
      </dsp:nvSpPr>
      <dsp:spPr>
        <a:xfrm>
          <a:off x="2937237" y="423270"/>
          <a:ext cx="2572770" cy="101052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it-IT" sz="2000" kern="1200"/>
            <a:t>Thermal Methods</a:t>
          </a:r>
          <a:endParaRPr lang="en-GB" sz="2000" kern="1200"/>
        </a:p>
      </dsp:txBody>
      <dsp:txXfrm>
        <a:off x="2937237" y="423270"/>
        <a:ext cx="2572770" cy="1010523"/>
      </dsp:txXfrm>
    </dsp:sp>
    <dsp:sp modelId="{8874070B-4BBA-4ED1-8CDB-694A75C35207}">
      <dsp:nvSpPr>
        <dsp:cNvPr id="0" name=""/>
        <dsp:cNvSpPr/>
      </dsp:nvSpPr>
      <dsp:spPr>
        <a:xfrm>
          <a:off x="2937237" y="1433794"/>
          <a:ext cx="2572770" cy="24155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it-IT" sz="1800" kern="1200"/>
            <a:t>Laser Polishing (</a:t>
          </a:r>
          <a:r>
            <a:rPr lang="it-IT" sz="1800" kern="1200" err="1"/>
            <a:t>Remelting</a:t>
          </a:r>
          <a:r>
            <a:rPr lang="it-IT" sz="1800" kern="1200"/>
            <a:t>)</a:t>
          </a:r>
          <a:endParaRPr lang="en-GB" sz="1800" kern="1200"/>
        </a:p>
        <a:p>
          <a:pPr marL="171450" lvl="1" indent="-171450" algn="l" defTabSz="800100">
            <a:lnSpc>
              <a:spcPct val="90000"/>
            </a:lnSpc>
            <a:spcBef>
              <a:spcPct val="0"/>
            </a:spcBef>
            <a:spcAft>
              <a:spcPct val="15000"/>
            </a:spcAft>
            <a:buChar char="•"/>
          </a:pPr>
          <a:r>
            <a:rPr lang="it-IT" sz="1800" kern="1200"/>
            <a:t>Electron </a:t>
          </a:r>
          <a:r>
            <a:rPr lang="it-IT" sz="1800" kern="1200" err="1"/>
            <a:t>Beam</a:t>
          </a:r>
          <a:r>
            <a:rPr lang="it-IT" sz="1800" kern="1200"/>
            <a:t> Melting (</a:t>
          </a:r>
          <a:r>
            <a:rPr lang="it-IT" sz="1800" kern="1200" err="1"/>
            <a:t>Remelting</a:t>
          </a:r>
          <a:r>
            <a:rPr lang="it-IT" sz="1800" kern="1200"/>
            <a:t>)</a:t>
          </a:r>
          <a:endParaRPr lang="en-GB" sz="1800" kern="1200"/>
        </a:p>
        <a:p>
          <a:pPr marL="171450" lvl="1" indent="-171450" algn="l" defTabSz="800100">
            <a:lnSpc>
              <a:spcPct val="90000"/>
            </a:lnSpc>
            <a:spcBef>
              <a:spcPct val="0"/>
            </a:spcBef>
            <a:spcAft>
              <a:spcPct val="15000"/>
            </a:spcAft>
            <a:buChar char="•"/>
          </a:pPr>
          <a:r>
            <a:rPr lang="it-IT" sz="1800" kern="1200" err="1"/>
            <a:t>Electrical</a:t>
          </a:r>
          <a:r>
            <a:rPr lang="it-IT" sz="1800" kern="1200"/>
            <a:t> </a:t>
          </a:r>
          <a:r>
            <a:rPr lang="it-IT" sz="1800" kern="1200" err="1"/>
            <a:t>Discharge</a:t>
          </a:r>
          <a:r>
            <a:rPr lang="it-IT" sz="1800" kern="1200"/>
            <a:t> </a:t>
          </a:r>
          <a:r>
            <a:rPr lang="it-IT" sz="1800" kern="1200" err="1"/>
            <a:t>Machining</a:t>
          </a:r>
          <a:r>
            <a:rPr lang="it-IT" sz="1800" kern="1200"/>
            <a:t> (EDM)</a:t>
          </a:r>
          <a:endParaRPr lang="en-GB" sz="1800" kern="1200"/>
        </a:p>
      </dsp:txBody>
      <dsp:txXfrm>
        <a:off x="2937237" y="1433794"/>
        <a:ext cx="2572770" cy="2415599"/>
      </dsp:txXfrm>
    </dsp:sp>
    <dsp:sp modelId="{F017B548-F04F-40A4-9392-DE89A272BF23}">
      <dsp:nvSpPr>
        <dsp:cNvPr id="0" name=""/>
        <dsp:cNvSpPr/>
      </dsp:nvSpPr>
      <dsp:spPr>
        <a:xfrm>
          <a:off x="5870196" y="423270"/>
          <a:ext cx="2572770" cy="101052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it-IT" sz="2000" kern="1200"/>
            <a:t>Additive / Coating-</a:t>
          </a:r>
          <a:r>
            <a:rPr lang="it-IT" sz="2000" kern="1200" err="1"/>
            <a:t>based</a:t>
          </a:r>
          <a:r>
            <a:rPr lang="it-IT" sz="2000" kern="1200"/>
            <a:t> </a:t>
          </a:r>
          <a:r>
            <a:rPr lang="it-IT" sz="2000" kern="1200" err="1"/>
            <a:t>Finishing</a:t>
          </a:r>
          <a:endParaRPr lang="en-GB" sz="2000" kern="1200"/>
        </a:p>
      </dsp:txBody>
      <dsp:txXfrm>
        <a:off x="5870196" y="423270"/>
        <a:ext cx="2572770" cy="1010523"/>
      </dsp:txXfrm>
    </dsp:sp>
    <dsp:sp modelId="{6CA845DB-F785-4832-B68E-BD3C5665CEB7}">
      <dsp:nvSpPr>
        <dsp:cNvPr id="0" name=""/>
        <dsp:cNvSpPr/>
      </dsp:nvSpPr>
      <dsp:spPr>
        <a:xfrm>
          <a:off x="5870196" y="1433794"/>
          <a:ext cx="2572770" cy="24155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it-IT" sz="1800" kern="1200"/>
            <a:t>Thermal </a:t>
          </a:r>
          <a:r>
            <a:rPr lang="it-IT" sz="1800" kern="1200" err="1"/>
            <a:t>Spraying</a:t>
          </a:r>
          <a:r>
            <a:rPr lang="it-IT" sz="1800" kern="1200"/>
            <a:t> / </a:t>
          </a:r>
          <a:r>
            <a:rPr lang="it-IT" sz="1800" kern="1200" err="1"/>
            <a:t>Cols</a:t>
          </a:r>
          <a:r>
            <a:rPr lang="it-IT" sz="1800" kern="1200"/>
            <a:t> </a:t>
          </a:r>
          <a:r>
            <a:rPr lang="it-IT" sz="1800" kern="1200" err="1"/>
            <a:t>Spraying</a:t>
          </a:r>
          <a:endParaRPr lang="en-GB" sz="1800" kern="1200"/>
        </a:p>
        <a:p>
          <a:pPr marL="171450" lvl="1" indent="-171450" algn="l" defTabSz="800100">
            <a:lnSpc>
              <a:spcPct val="90000"/>
            </a:lnSpc>
            <a:spcBef>
              <a:spcPct val="0"/>
            </a:spcBef>
            <a:spcAft>
              <a:spcPct val="15000"/>
            </a:spcAft>
            <a:buChar char="•"/>
          </a:pPr>
          <a:r>
            <a:rPr lang="it-IT" sz="1800" kern="1200"/>
            <a:t>PVD / CVD </a:t>
          </a:r>
          <a:r>
            <a:rPr lang="it-IT" sz="1800" kern="1200" err="1"/>
            <a:t>Coatings</a:t>
          </a:r>
          <a:endParaRPr lang="en-GB" sz="1800" kern="1200"/>
        </a:p>
      </dsp:txBody>
      <dsp:txXfrm>
        <a:off x="5870196" y="1433794"/>
        <a:ext cx="2572770" cy="2415599"/>
      </dsp:txXfrm>
    </dsp:sp>
    <dsp:sp modelId="{3CEA66AA-F648-4459-B589-46BD4DAC920F}">
      <dsp:nvSpPr>
        <dsp:cNvPr id="0" name=""/>
        <dsp:cNvSpPr/>
      </dsp:nvSpPr>
      <dsp:spPr>
        <a:xfrm>
          <a:off x="8803155" y="423270"/>
          <a:ext cx="2572770" cy="101052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it-IT" sz="2000" kern="1200"/>
            <a:t>Chemical &amp; Electrochemical Methods</a:t>
          </a:r>
          <a:endParaRPr lang="en-GB" sz="2000" kern="1200"/>
        </a:p>
      </dsp:txBody>
      <dsp:txXfrm>
        <a:off x="8803155" y="423270"/>
        <a:ext cx="2572770" cy="1010523"/>
      </dsp:txXfrm>
    </dsp:sp>
    <dsp:sp modelId="{ECBCE35F-F678-47C6-81B6-1A5719F2B5EC}">
      <dsp:nvSpPr>
        <dsp:cNvPr id="0" name=""/>
        <dsp:cNvSpPr/>
      </dsp:nvSpPr>
      <dsp:spPr>
        <a:xfrm>
          <a:off x="8803155" y="1433794"/>
          <a:ext cx="2572770" cy="24155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it-IT" sz="1800" kern="1200"/>
            <a:t>Chemical </a:t>
          </a:r>
          <a:r>
            <a:rPr lang="it-IT" sz="1800" kern="1200" err="1"/>
            <a:t>Etching</a:t>
          </a:r>
          <a:r>
            <a:rPr lang="it-IT" sz="1800" kern="1200"/>
            <a:t> / Chemical Polishing</a:t>
          </a:r>
          <a:endParaRPr lang="en-GB" sz="1800" kern="1200"/>
        </a:p>
        <a:p>
          <a:pPr marL="171450" lvl="1" indent="-171450" algn="l" defTabSz="800100">
            <a:lnSpc>
              <a:spcPct val="90000"/>
            </a:lnSpc>
            <a:spcBef>
              <a:spcPct val="0"/>
            </a:spcBef>
            <a:spcAft>
              <a:spcPct val="15000"/>
            </a:spcAft>
            <a:buChar char="•"/>
          </a:pPr>
          <a:r>
            <a:rPr lang="it-IT" sz="1800" kern="1200" err="1"/>
            <a:t>Electropolishing</a:t>
          </a:r>
          <a:endParaRPr lang="en-GB" sz="1800" kern="1200"/>
        </a:p>
        <a:p>
          <a:pPr marL="171450" lvl="1" indent="-171450" algn="l" defTabSz="800100">
            <a:lnSpc>
              <a:spcPct val="90000"/>
            </a:lnSpc>
            <a:spcBef>
              <a:spcPct val="0"/>
            </a:spcBef>
            <a:spcAft>
              <a:spcPct val="15000"/>
            </a:spcAft>
            <a:buChar char="•"/>
          </a:pPr>
          <a:r>
            <a:rPr lang="it-IT" sz="1800" kern="1200"/>
            <a:t>Plasma Electrolytic Polishing (PEP)</a:t>
          </a:r>
          <a:endParaRPr lang="en-GB" sz="1800" kern="1200"/>
        </a:p>
      </dsp:txBody>
      <dsp:txXfrm>
        <a:off x="8803155" y="1433794"/>
        <a:ext cx="2572770" cy="2415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CCBE9-A407-456A-AC1A-5742440F6475}">
      <dsp:nvSpPr>
        <dsp:cNvPr id="0" name=""/>
        <dsp:cNvSpPr/>
      </dsp:nvSpPr>
      <dsp:spPr>
        <a:xfrm>
          <a:off x="5079595" y="2561246"/>
          <a:ext cx="3130413" cy="3130413"/>
        </a:xfrm>
        <a:prstGeom prst="gear9">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err="1"/>
            <a:t>What</a:t>
          </a:r>
          <a:r>
            <a:rPr lang="it-IT" sz="2400" kern="1200"/>
            <a:t> </a:t>
          </a:r>
          <a:r>
            <a:rPr lang="it-IT" sz="2400" kern="1200" err="1"/>
            <a:t>is</a:t>
          </a:r>
          <a:r>
            <a:rPr lang="it-IT" sz="2400" kern="1200"/>
            <a:t> PEP?</a:t>
          </a:r>
          <a:endParaRPr lang="en-GB" sz="2400" kern="1200"/>
        </a:p>
      </dsp:txBody>
      <dsp:txXfrm>
        <a:off x="5708947" y="3294530"/>
        <a:ext cx="1871709" cy="1609097"/>
      </dsp:txXfrm>
    </dsp:sp>
    <dsp:sp modelId="{8FC174C9-F6AE-40BA-8531-AD7DBBB19210}">
      <dsp:nvSpPr>
        <dsp:cNvPr id="0" name=""/>
        <dsp:cNvSpPr/>
      </dsp:nvSpPr>
      <dsp:spPr>
        <a:xfrm>
          <a:off x="3258264" y="1821331"/>
          <a:ext cx="2276664" cy="2276664"/>
        </a:xfrm>
        <a:prstGeom prst="gear6">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a:t>Plasma- </a:t>
          </a:r>
          <a:r>
            <a:rPr lang="it-IT" sz="2400" kern="1200" err="1"/>
            <a:t>assisted</a:t>
          </a:r>
          <a:r>
            <a:rPr lang="it-IT" sz="2400" kern="1200"/>
            <a:t> EP?</a:t>
          </a:r>
          <a:endParaRPr lang="en-GB" sz="2400" kern="1200"/>
        </a:p>
      </dsp:txBody>
      <dsp:txXfrm>
        <a:off x="3831421" y="2397952"/>
        <a:ext cx="1130350" cy="1123422"/>
      </dsp:txXfrm>
    </dsp:sp>
    <dsp:sp modelId="{CE36BDC9-7427-49AE-A353-8ADD375435A8}">
      <dsp:nvSpPr>
        <dsp:cNvPr id="0" name=""/>
        <dsp:cNvSpPr/>
      </dsp:nvSpPr>
      <dsp:spPr>
        <a:xfrm rot="20700000">
          <a:off x="4533428" y="250665"/>
          <a:ext cx="2230666" cy="2230666"/>
        </a:xfrm>
        <a:prstGeom prst="gear6">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a:t>Melting or </a:t>
          </a:r>
          <a:r>
            <a:rPr lang="it-IT" sz="2400" kern="1200" err="1"/>
            <a:t>Welding</a:t>
          </a:r>
          <a:r>
            <a:rPr lang="it-IT" sz="2400" kern="1200"/>
            <a:t>?</a:t>
          </a:r>
          <a:endParaRPr lang="en-GB" sz="2400" kern="1200"/>
        </a:p>
      </dsp:txBody>
      <dsp:txXfrm rot="-20700000">
        <a:off x="5022678" y="739915"/>
        <a:ext cx="1252165" cy="1252165"/>
      </dsp:txXfrm>
    </dsp:sp>
    <dsp:sp modelId="{1AC0D1E3-CB20-4BAC-B7D8-CDBBD560FFB1}">
      <dsp:nvSpPr>
        <dsp:cNvPr id="0" name=""/>
        <dsp:cNvSpPr/>
      </dsp:nvSpPr>
      <dsp:spPr>
        <a:xfrm>
          <a:off x="4855666" y="2079269"/>
          <a:ext cx="4006928" cy="4006928"/>
        </a:xfrm>
        <a:prstGeom prst="circularArrow">
          <a:avLst>
            <a:gd name="adj1" fmla="val 4688"/>
            <a:gd name="adj2" fmla="val 299029"/>
            <a:gd name="adj3" fmla="val 2543215"/>
            <a:gd name="adj4" fmla="val 15804190"/>
            <a:gd name="adj5" fmla="val 5469"/>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C701C98-6D8F-41DE-A1A3-FA4F253BD5AF}">
      <dsp:nvSpPr>
        <dsp:cNvPr id="0" name=""/>
        <dsp:cNvSpPr/>
      </dsp:nvSpPr>
      <dsp:spPr>
        <a:xfrm>
          <a:off x="2855071" y="1311165"/>
          <a:ext cx="2911284" cy="291128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DA9EFAF-823B-4DDF-8407-BBDF6D847569}">
      <dsp:nvSpPr>
        <dsp:cNvPr id="0" name=""/>
        <dsp:cNvSpPr/>
      </dsp:nvSpPr>
      <dsp:spPr>
        <a:xfrm>
          <a:off x="4017452" y="-244360"/>
          <a:ext cx="3138950" cy="313895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ADE2-8571-474E-91C2-E3CB180E9447}">
      <dsp:nvSpPr>
        <dsp:cNvPr id="0" name=""/>
        <dsp:cNvSpPr/>
      </dsp:nvSpPr>
      <dsp:spPr>
        <a:xfrm>
          <a:off x="1225" y="153252"/>
          <a:ext cx="1794725" cy="4600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it-IT" sz="1700" kern="1200"/>
            <a:t>Consensus so far:</a:t>
          </a:r>
          <a:endParaRPr lang="en-GB" sz="1700" kern="1200"/>
        </a:p>
      </dsp:txBody>
      <dsp:txXfrm>
        <a:off x="14700" y="166727"/>
        <a:ext cx="1767775" cy="433120"/>
      </dsp:txXfrm>
    </dsp:sp>
    <dsp:sp modelId="{F7F544C3-680F-42E1-A468-BA166AABA7A4}">
      <dsp:nvSpPr>
        <dsp:cNvPr id="0" name=""/>
        <dsp:cNvSpPr/>
      </dsp:nvSpPr>
      <dsp:spPr>
        <a:xfrm>
          <a:off x="180697" y="613323"/>
          <a:ext cx="179472" cy="345052"/>
        </a:xfrm>
        <a:custGeom>
          <a:avLst/>
          <a:gdLst/>
          <a:ahLst/>
          <a:cxnLst/>
          <a:rect l="0" t="0" r="0" b="0"/>
          <a:pathLst>
            <a:path>
              <a:moveTo>
                <a:pt x="0" y="0"/>
              </a:moveTo>
              <a:lnTo>
                <a:pt x="0" y="345052"/>
              </a:lnTo>
              <a:lnTo>
                <a:pt x="179472" y="3450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B651C-B912-405D-B0B9-CAD0E3E38EF8}">
      <dsp:nvSpPr>
        <dsp:cNvPr id="0" name=""/>
        <dsp:cNvSpPr/>
      </dsp:nvSpPr>
      <dsp:spPr>
        <a:xfrm>
          <a:off x="360170" y="728341"/>
          <a:ext cx="52621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kern="1200"/>
            <a:t>Electrochemical </a:t>
          </a:r>
          <a:r>
            <a:rPr lang="it-IT" sz="1400" kern="1200" err="1"/>
            <a:t>Anodic</a:t>
          </a:r>
          <a:r>
            <a:rPr lang="it-IT" sz="1400" kern="1200"/>
            <a:t> </a:t>
          </a:r>
          <a:r>
            <a:rPr lang="it-IT" sz="1400" kern="1200" err="1"/>
            <a:t>Material</a:t>
          </a:r>
          <a:r>
            <a:rPr lang="it-IT" sz="1400" kern="1200"/>
            <a:t> </a:t>
          </a:r>
          <a:r>
            <a:rPr lang="it-IT" sz="1400" kern="1200" err="1"/>
            <a:t>Removal</a:t>
          </a:r>
          <a:r>
            <a:rPr lang="it-IT" sz="1400" kern="1200"/>
            <a:t> </a:t>
          </a:r>
          <a:r>
            <a:rPr lang="it-IT" sz="1400" kern="1200" err="1"/>
            <a:t>Process</a:t>
          </a:r>
          <a:endParaRPr lang="en-GB" sz="1400" kern="1200"/>
        </a:p>
      </dsp:txBody>
      <dsp:txXfrm>
        <a:off x="373645" y="741816"/>
        <a:ext cx="5235174" cy="433120"/>
      </dsp:txXfrm>
    </dsp:sp>
    <dsp:sp modelId="{89D52CE7-AF59-4350-A55B-9E9155F377FD}">
      <dsp:nvSpPr>
        <dsp:cNvPr id="0" name=""/>
        <dsp:cNvSpPr/>
      </dsp:nvSpPr>
      <dsp:spPr>
        <a:xfrm>
          <a:off x="180697" y="613323"/>
          <a:ext cx="179472" cy="920140"/>
        </a:xfrm>
        <a:custGeom>
          <a:avLst/>
          <a:gdLst/>
          <a:ahLst/>
          <a:cxnLst/>
          <a:rect l="0" t="0" r="0" b="0"/>
          <a:pathLst>
            <a:path>
              <a:moveTo>
                <a:pt x="0" y="0"/>
              </a:moveTo>
              <a:lnTo>
                <a:pt x="0" y="920140"/>
              </a:lnTo>
              <a:lnTo>
                <a:pt x="179472" y="92014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43529-D13D-4E44-B8F5-007D54E6944A}">
      <dsp:nvSpPr>
        <dsp:cNvPr id="0" name=""/>
        <dsp:cNvSpPr/>
      </dsp:nvSpPr>
      <dsp:spPr>
        <a:xfrm>
          <a:off x="360170" y="1303429"/>
          <a:ext cx="5257111"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GB" sz="1400" b="0" kern="1200"/>
            <a:t>Operates at higher voltages than traditional EP</a:t>
          </a:r>
        </a:p>
      </dsp:txBody>
      <dsp:txXfrm>
        <a:off x="373645" y="1316904"/>
        <a:ext cx="5230161" cy="433120"/>
      </dsp:txXfrm>
    </dsp:sp>
    <dsp:sp modelId="{ED2A9B74-20E0-4598-84C1-B91AB3E4AB55}">
      <dsp:nvSpPr>
        <dsp:cNvPr id="0" name=""/>
        <dsp:cNvSpPr/>
      </dsp:nvSpPr>
      <dsp:spPr>
        <a:xfrm>
          <a:off x="180697" y="613323"/>
          <a:ext cx="179472" cy="1478027"/>
        </a:xfrm>
        <a:custGeom>
          <a:avLst/>
          <a:gdLst/>
          <a:ahLst/>
          <a:cxnLst/>
          <a:rect l="0" t="0" r="0" b="0"/>
          <a:pathLst>
            <a:path>
              <a:moveTo>
                <a:pt x="0" y="0"/>
              </a:moveTo>
              <a:lnTo>
                <a:pt x="0" y="1478027"/>
              </a:lnTo>
              <a:lnTo>
                <a:pt x="179472" y="14780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95BA1-E13A-4E94-B6FF-F2167E38D89C}">
      <dsp:nvSpPr>
        <dsp:cNvPr id="0" name=""/>
        <dsp:cNvSpPr/>
      </dsp:nvSpPr>
      <dsp:spPr>
        <a:xfrm>
          <a:off x="360170" y="1878517"/>
          <a:ext cx="5197493" cy="4256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Involves</a:t>
          </a:r>
          <a:r>
            <a:rPr lang="it-IT" sz="1400" b="0" kern="1200"/>
            <a:t> </a:t>
          </a:r>
          <a:r>
            <a:rPr lang="it-IT" sz="1400" b="0" kern="1200" err="1"/>
            <a:t>localized</a:t>
          </a:r>
          <a:r>
            <a:rPr lang="it-IT" sz="1400" b="0" kern="1200"/>
            <a:t> </a:t>
          </a:r>
          <a:r>
            <a:rPr lang="it-IT" sz="1400" b="0" kern="1200" err="1"/>
            <a:t>discharge</a:t>
          </a:r>
          <a:r>
            <a:rPr lang="it-IT" sz="1400" b="0" kern="1200"/>
            <a:t> activity (Plasma/</a:t>
          </a:r>
          <a:r>
            <a:rPr lang="it-IT" sz="1400" b="0" kern="1200" err="1"/>
            <a:t>Microarcs</a:t>
          </a:r>
          <a:r>
            <a:rPr lang="it-IT" sz="1400" b="0" kern="1200"/>
            <a:t>)</a:t>
          </a:r>
          <a:endParaRPr lang="en-GB" sz="1400" b="0" kern="1200"/>
        </a:p>
      </dsp:txBody>
      <dsp:txXfrm>
        <a:off x="372637" y="1890984"/>
        <a:ext cx="5172559" cy="400732"/>
      </dsp:txXfrm>
    </dsp:sp>
    <dsp:sp modelId="{16F44826-D7FF-4C20-BDB6-B83CB7AC758D}">
      <dsp:nvSpPr>
        <dsp:cNvPr id="0" name=""/>
        <dsp:cNvSpPr/>
      </dsp:nvSpPr>
      <dsp:spPr>
        <a:xfrm>
          <a:off x="180697" y="613323"/>
          <a:ext cx="179472" cy="2035913"/>
        </a:xfrm>
        <a:custGeom>
          <a:avLst/>
          <a:gdLst/>
          <a:ahLst/>
          <a:cxnLst/>
          <a:rect l="0" t="0" r="0" b="0"/>
          <a:pathLst>
            <a:path>
              <a:moveTo>
                <a:pt x="0" y="0"/>
              </a:moveTo>
              <a:lnTo>
                <a:pt x="0" y="2035913"/>
              </a:lnTo>
              <a:lnTo>
                <a:pt x="179472" y="20359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364A1-B52E-462A-8D95-9D861CA1C878}">
      <dsp:nvSpPr>
        <dsp:cNvPr id="0" name=""/>
        <dsp:cNvSpPr/>
      </dsp:nvSpPr>
      <dsp:spPr>
        <a:xfrm>
          <a:off x="360170" y="2419201"/>
          <a:ext cx="5234748"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Causes</a:t>
          </a:r>
          <a:r>
            <a:rPr lang="it-IT" sz="1400" b="0" kern="1200"/>
            <a:t> </a:t>
          </a:r>
          <a:r>
            <a:rPr lang="it-IT" sz="1400" b="0" kern="1200" err="1"/>
            <a:t>selective</a:t>
          </a:r>
          <a:r>
            <a:rPr lang="it-IT" sz="1400" b="0" kern="1200"/>
            <a:t> </a:t>
          </a:r>
          <a:r>
            <a:rPr lang="it-IT" sz="1400" b="0" kern="1200" err="1"/>
            <a:t>Material</a:t>
          </a:r>
          <a:r>
            <a:rPr lang="it-IT" sz="1400" b="0" kern="1200"/>
            <a:t> </a:t>
          </a:r>
          <a:r>
            <a:rPr lang="it-IT" sz="1400" b="0" kern="1200" err="1"/>
            <a:t>Removal</a:t>
          </a:r>
          <a:r>
            <a:rPr lang="it-IT" sz="1400" b="0" kern="1200"/>
            <a:t>, </a:t>
          </a:r>
          <a:r>
            <a:rPr lang="it-IT" sz="1400" b="0" kern="1200" err="1"/>
            <a:t>especially</a:t>
          </a:r>
          <a:r>
            <a:rPr lang="it-IT" sz="1400" b="0" kern="1200"/>
            <a:t> </a:t>
          </a:r>
          <a:r>
            <a:rPr lang="it-IT" sz="1400" b="0" kern="1200" err="1"/>
            <a:t>at</a:t>
          </a:r>
          <a:r>
            <a:rPr lang="it-IT" sz="1400" b="0" kern="1200"/>
            <a:t> high </a:t>
          </a:r>
          <a:r>
            <a:rPr lang="it-IT" sz="1400" b="0" kern="1200" err="1"/>
            <a:t>peaks</a:t>
          </a:r>
          <a:endParaRPr lang="en-GB" sz="1400" b="0" kern="1200"/>
        </a:p>
      </dsp:txBody>
      <dsp:txXfrm>
        <a:off x="373645" y="2432676"/>
        <a:ext cx="5207798" cy="433120"/>
      </dsp:txXfrm>
    </dsp:sp>
    <dsp:sp modelId="{CB6108F4-D61A-4233-9D8B-43003ACA3CC8}">
      <dsp:nvSpPr>
        <dsp:cNvPr id="0" name=""/>
        <dsp:cNvSpPr/>
      </dsp:nvSpPr>
      <dsp:spPr>
        <a:xfrm>
          <a:off x="180697" y="613323"/>
          <a:ext cx="179472" cy="2611001"/>
        </a:xfrm>
        <a:custGeom>
          <a:avLst/>
          <a:gdLst/>
          <a:ahLst/>
          <a:cxnLst/>
          <a:rect l="0" t="0" r="0" b="0"/>
          <a:pathLst>
            <a:path>
              <a:moveTo>
                <a:pt x="0" y="0"/>
              </a:moveTo>
              <a:lnTo>
                <a:pt x="0" y="2611001"/>
              </a:lnTo>
              <a:lnTo>
                <a:pt x="179472" y="26110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6153D-C3CC-4D1D-9916-A4BE8F2032C8}">
      <dsp:nvSpPr>
        <dsp:cNvPr id="0" name=""/>
        <dsp:cNvSpPr/>
      </dsp:nvSpPr>
      <dsp:spPr>
        <a:xfrm>
          <a:off x="360170" y="2994289"/>
          <a:ext cx="5218016"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Uses</a:t>
          </a:r>
          <a:r>
            <a:rPr lang="it-IT" sz="1400" b="0" kern="1200"/>
            <a:t> eco-friendly, non-</a:t>
          </a:r>
          <a:r>
            <a:rPr lang="it-IT" sz="1400" b="0" kern="1200" err="1"/>
            <a:t>toxic</a:t>
          </a:r>
          <a:r>
            <a:rPr lang="it-IT" sz="1400" b="0" kern="1200"/>
            <a:t> </a:t>
          </a:r>
          <a:r>
            <a:rPr lang="it-IT" sz="1400" b="0" kern="1200" err="1"/>
            <a:t>salt-based</a:t>
          </a:r>
          <a:r>
            <a:rPr lang="it-IT" sz="1400" b="0" kern="1200"/>
            <a:t> </a:t>
          </a:r>
          <a:r>
            <a:rPr lang="it-IT" sz="1400" b="0" kern="1200" err="1"/>
            <a:t>electrolytes</a:t>
          </a:r>
          <a:endParaRPr lang="en-GB" sz="1400" b="0" kern="1200"/>
        </a:p>
      </dsp:txBody>
      <dsp:txXfrm>
        <a:off x="373645" y="3007764"/>
        <a:ext cx="5191066" cy="433120"/>
      </dsp:txXfrm>
    </dsp:sp>
    <dsp:sp modelId="{BE7F28B7-89FF-46FC-B6AD-0ADD8CAD0DCB}">
      <dsp:nvSpPr>
        <dsp:cNvPr id="0" name=""/>
        <dsp:cNvSpPr/>
      </dsp:nvSpPr>
      <dsp:spPr>
        <a:xfrm>
          <a:off x="180697" y="613323"/>
          <a:ext cx="179472" cy="3186089"/>
        </a:xfrm>
        <a:custGeom>
          <a:avLst/>
          <a:gdLst/>
          <a:ahLst/>
          <a:cxnLst/>
          <a:rect l="0" t="0" r="0" b="0"/>
          <a:pathLst>
            <a:path>
              <a:moveTo>
                <a:pt x="0" y="0"/>
              </a:moveTo>
              <a:lnTo>
                <a:pt x="0" y="3186089"/>
              </a:lnTo>
              <a:lnTo>
                <a:pt x="179472" y="31860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0EE35-7CA4-4D76-964A-697E821FE02B}">
      <dsp:nvSpPr>
        <dsp:cNvPr id="0" name=""/>
        <dsp:cNvSpPr/>
      </dsp:nvSpPr>
      <dsp:spPr>
        <a:xfrm>
          <a:off x="360170" y="3569377"/>
          <a:ext cx="52638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a:t>Results in surface </a:t>
          </a:r>
          <a:r>
            <a:rPr lang="it-IT" sz="1400" b="0" kern="1200" err="1"/>
            <a:t>deburring</a:t>
          </a:r>
          <a:r>
            <a:rPr lang="it-IT" sz="1400" b="0" kern="1200"/>
            <a:t>, </a:t>
          </a:r>
          <a:r>
            <a:rPr lang="it-IT" sz="1400" b="0" kern="1200" err="1"/>
            <a:t>smoothing</a:t>
          </a:r>
          <a:r>
            <a:rPr lang="it-IT" sz="1400" b="0" kern="1200"/>
            <a:t>, and gloss </a:t>
          </a:r>
          <a:r>
            <a:rPr lang="it-IT" sz="1400" b="0" kern="1200" err="1"/>
            <a:t>enhancement</a:t>
          </a:r>
          <a:r>
            <a:rPr lang="it-IT" sz="1400" b="0" kern="1200"/>
            <a:t> of </a:t>
          </a:r>
          <a:r>
            <a:rPr lang="it-IT" sz="1400" b="0" kern="1200" err="1"/>
            <a:t>metallic</a:t>
          </a:r>
          <a:r>
            <a:rPr lang="it-IT" sz="1400" b="0" kern="1200"/>
            <a:t> parts </a:t>
          </a:r>
          <a:endParaRPr lang="en-GB" sz="1400" b="0" kern="1200"/>
        </a:p>
      </dsp:txBody>
      <dsp:txXfrm>
        <a:off x="373645" y="3582852"/>
        <a:ext cx="5236874" cy="433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ADE2-8571-474E-91C2-E3CB180E9447}">
      <dsp:nvSpPr>
        <dsp:cNvPr id="0" name=""/>
        <dsp:cNvSpPr/>
      </dsp:nvSpPr>
      <dsp:spPr>
        <a:xfrm>
          <a:off x="1225" y="153252"/>
          <a:ext cx="1794725" cy="4600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it-IT" sz="1700" kern="1200"/>
            <a:t>Consensus so far:</a:t>
          </a:r>
          <a:endParaRPr lang="en-GB" sz="1700" kern="1200"/>
        </a:p>
      </dsp:txBody>
      <dsp:txXfrm>
        <a:off x="14700" y="166727"/>
        <a:ext cx="1767775" cy="433120"/>
      </dsp:txXfrm>
    </dsp:sp>
    <dsp:sp modelId="{F7F544C3-680F-42E1-A468-BA166AABA7A4}">
      <dsp:nvSpPr>
        <dsp:cNvPr id="0" name=""/>
        <dsp:cNvSpPr/>
      </dsp:nvSpPr>
      <dsp:spPr>
        <a:xfrm>
          <a:off x="180697" y="613323"/>
          <a:ext cx="179472" cy="345052"/>
        </a:xfrm>
        <a:custGeom>
          <a:avLst/>
          <a:gdLst/>
          <a:ahLst/>
          <a:cxnLst/>
          <a:rect l="0" t="0" r="0" b="0"/>
          <a:pathLst>
            <a:path>
              <a:moveTo>
                <a:pt x="0" y="0"/>
              </a:moveTo>
              <a:lnTo>
                <a:pt x="0" y="345052"/>
              </a:lnTo>
              <a:lnTo>
                <a:pt x="179472" y="3450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B651C-B912-405D-B0B9-CAD0E3E38EF8}">
      <dsp:nvSpPr>
        <dsp:cNvPr id="0" name=""/>
        <dsp:cNvSpPr/>
      </dsp:nvSpPr>
      <dsp:spPr>
        <a:xfrm>
          <a:off x="360170" y="728341"/>
          <a:ext cx="52621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kern="1200"/>
            <a:t>Electrochemical </a:t>
          </a:r>
          <a:r>
            <a:rPr lang="it-IT" sz="1400" kern="1200" err="1"/>
            <a:t>Anodic</a:t>
          </a:r>
          <a:r>
            <a:rPr lang="it-IT" sz="1400" kern="1200"/>
            <a:t> </a:t>
          </a:r>
          <a:r>
            <a:rPr lang="it-IT" sz="1400" kern="1200" err="1"/>
            <a:t>Material</a:t>
          </a:r>
          <a:r>
            <a:rPr lang="it-IT" sz="1400" kern="1200"/>
            <a:t> </a:t>
          </a:r>
          <a:r>
            <a:rPr lang="it-IT" sz="1400" kern="1200" err="1"/>
            <a:t>Removal</a:t>
          </a:r>
          <a:r>
            <a:rPr lang="it-IT" sz="1400" kern="1200"/>
            <a:t> </a:t>
          </a:r>
          <a:r>
            <a:rPr lang="it-IT" sz="1400" kern="1200" err="1"/>
            <a:t>Process</a:t>
          </a:r>
          <a:endParaRPr lang="en-GB" sz="1400" kern="1200"/>
        </a:p>
      </dsp:txBody>
      <dsp:txXfrm>
        <a:off x="373645" y="741816"/>
        <a:ext cx="5235174" cy="433120"/>
      </dsp:txXfrm>
    </dsp:sp>
    <dsp:sp modelId="{89D52CE7-AF59-4350-A55B-9E9155F377FD}">
      <dsp:nvSpPr>
        <dsp:cNvPr id="0" name=""/>
        <dsp:cNvSpPr/>
      </dsp:nvSpPr>
      <dsp:spPr>
        <a:xfrm>
          <a:off x="180697" y="613323"/>
          <a:ext cx="179472" cy="920140"/>
        </a:xfrm>
        <a:custGeom>
          <a:avLst/>
          <a:gdLst/>
          <a:ahLst/>
          <a:cxnLst/>
          <a:rect l="0" t="0" r="0" b="0"/>
          <a:pathLst>
            <a:path>
              <a:moveTo>
                <a:pt x="0" y="0"/>
              </a:moveTo>
              <a:lnTo>
                <a:pt x="0" y="920140"/>
              </a:lnTo>
              <a:lnTo>
                <a:pt x="179472" y="92014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43529-D13D-4E44-B8F5-007D54E6944A}">
      <dsp:nvSpPr>
        <dsp:cNvPr id="0" name=""/>
        <dsp:cNvSpPr/>
      </dsp:nvSpPr>
      <dsp:spPr>
        <a:xfrm>
          <a:off x="360170" y="1303429"/>
          <a:ext cx="5257111"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GB" sz="1400" b="0" kern="1200"/>
            <a:t>Operates at higher voltages than traditional EP</a:t>
          </a:r>
        </a:p>
      </dsp:txBody>
      <dsp:txXfrm>
        <a:off x="373645" y="1316904"/>
        <a:ext cx="5230161" cy="433120"/>
      </dsp:txXfrm>
    </dsp:sp>
    <dsp:sp modelId="{ED2A9B74-20E0-4598-84C1-B91AB3E4AB55}">
      <dsp:nvSpPr>
        <dsp:cNvPr id="0" name=""/>
        <dsp:cNvSpPr/>
      </dsp:nvSpPr>
      <dsp:spPr>
        <a:xfrm>
          <a:off x="180697" y="613323"/>
          <a:ext cx="179472" cy="1478027"/>
        </a:xfrm>
        <a:custGeom>
          <a:avLst/>
          <a:gdLst/>
          <a:ahLst/>
          <a:cxnLst/>
          <a:rect l="0" t="0" r="0" b="0"/>
          <a:pathLst>
            <a:path>
              <a:moveTo>
                <a:pt x="0" y="0"/>
              </a:moveTo>
              <a:lnTo>
                <a:pt x="0" y="1478027"/>
              </a:lnTo>
              <a:lnTo>
                <a:pt x="179472" y="14780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95BA1-E13A-4E94-B6FF-F2167E38D89C}">
      <dsp:nvSpPr>
        <dsp:cNvPr id="0" name=""/>
        <dsp:cNvSpPr/>
      </dsp:nvSpPr>
      <dsp:spPr>
        <a:xfrm>
          <a:off x="360170" y="1878517"/>
          <a:ext cx="5197493" cy="4256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Involves</a:t>
          </a:r>
          <a:r>
            <a:rPr lang="it-IT" sz="1400" b="0" kern="1200"/>
            <a:t> </a:t>
          </a:r>
          <a:r>
            <a:rPr lang="it-IT" sz="1400" b="0" kern="1200" err="1"/>
            <a:t>localized</a:t>
          </a:r>
          <a:r>
            <a:rPr lang="it-IT" sz="1400" b="0" kern="1200"/>
            <a:t> </a:t>
          </a:r>
          <a:r>
            <a:rPr lang="it-IT" sz="1400" b="0" kern="1200" err="1"/>
            <a:t>discharge</a:t>
          </a:r>
          <a:r>
            <a:rPr lang="it-IT" sz="1400" b="0" kern="1200"/>
            <a:t> activity (Plasma/</a:t>
          </a:r>
          <a:r>
            <a:rPr lang="it-IT" sz="1400" b="0" kern="1200" err="1"/>
            <a:t>Microarcs</a:t>
          </a:r>
          <a:r>
            <a:rPr lang="it-IT" sz="1400" b="0" kern="1200"/>
            <a:t>)</a:t>
          </a:r>
          <a:endParaRPr lang="en-GB" sz="1400" b="0" kern="1200"/>
        </a:p>
      </dsp:txBody>
      <dsp:txXfrm>
        <a:off x="372637" y="1890984"/>
        <a:ext cx="5172559" cy="400732"/>
      </dsp:txXfrm>
    </dsp:sp>
    <dsp:sp modelId="{16F44826-D7FF-4C20-BDB6-B83CB7AC758D}">
      <dsp:nvSpPr>
        <dsp:cNvPr id="0" name=""/>
        <dsp:cNvSpPr/>
      </dsp:nvSpPr>
      <dsp:spPr>
        <a:xfrm>
          <a:off x="180697" y="613323"/>
          <a:ext cx="179472" cy="2035913"/>
        </a:xfrm>
        <a:custGeom>
          <a:avLst/>
          <a:gdLst/>
          <a:ahLst/>
          <a:cxnLst/>
          <a:rect l="0" t="0" r="0" b="0"/>
          <a:pathLst>
            <a:path>
              <a:moveTo>
                <a:pt x="0" y="0"/>
              </a:moveTo>
              <a:lnTo>
                <a:pt x="0" y="2035913"/>
              </a:lnTo>
              <a:lnTo>
                <a:pt x="179472" y="20359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364A1-B52E-462A-8D95-9D861CA1C878}">
      <dsp:nvSpPr>
        <dsp:cNvPr id="0" name=""/>
        <dsp:cNvSpPr/>
      </dsp:nvSpPr>
      <dsp:spPr>
        <a:xfrm>
          <a:off x="360170" y="2419201"/>
          <a:ext cx="5234748"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Causes</a:t>
          </a:r>
          <a:r>
            <a:rPr lang="it-IT" sz="1400" b="0" kern="1200"/>
            <a:t> </a:t>
          </a:r>
          <a:r>
            <a:rPr lang="it-IT" sz="1400" b="0" kern="1200" err="1"/>
            <a:t>selective</a:t>
          </a:r>
          <a:r>
            <a:rPr lang="it-IT" sz="1400" b="0" kern="1200"/>
            <a:t> </a:t>
          </a:r>
          <a:r>
            <a:rPr lang="it-IT" sz="1400" b="0" kern="1200" err="1"/>
            <a:t>Material</a:t>
          </a:r>
          <a:r>
            <a:rPr lang="it-IT" sz="1400" b="0" kern="1200"/>
            <a:t> </a:t>
          </a:r>
          <a:r>
            <a:rPr lang="it-IT" sz="1400" b="0" kern="1200" err="1"/>
            <a:t>Removal</a:t>
          </a:r>
          <a:r>
            <a:rPr lang="it-IT" sz="1400" b="0" kern="1200"/>
            <a:t>, </a:t>
          </a:r>
          <a:r>
            <a:rPr lang="it-IT" sz="1400" b="0" kern="1200" err="1"/>
            <a:t>especially</a:t>
          </a:r>
          <a:r>
            <a:rPr lang="it-IT" sz="1400" b="0" kern="1200"/>
            <a:t> </a:t>
          </a:r>
          <a:r>
            <a:rPr lang="it-IT" sz="1400" b="0" kern="1200" err="1"/>
            <a:t>at</a:t>
          </a:r>
          <a:r>
            <a:rPr lang="it-IT" sz="1400" b="0" kern="1200"/>
            <a:t> high </a:t>
          </a:r>
          <a:r>
            <a:rPr lang="it-IT" sz="1400" b="0" kern="1200" err="1"/>
            <a:t>peaks</a:t>
          </a:r>
          <a:endParaRPr lang="en-GB" sz="1400" b="0" kern="1200"/>
        </a:p>
      </dsp:txBody>
      <dsp:txXfrm>
        <a:off x="373645" y="2432676"/>
        <a:ext cx="5207798" cy="433120"/>
      </dsp:txXfrm>
    </dsp:sp>
    <dsp:sp modelId="{CB6108F4-D61A-4233-9D8B-43003ACA3CC8}">
      <dsp:nvSpPr>
        <dsp:cNvPr id="0" name=""/>
        <dsp:cNvSpPr/>
      </dsp:nvSpPr>
      <dsp:spPr>
        <a:xfrm>
          <a:off x="180697" y="613323"/>
          <a:ext cx="179472" cy="2611001"/>
        </a:xfrm>
        <a:custGeom>
          <a:avLst/>
          <a:gdLst/>
          <a:ahLst/>
          <a:cxnLst/>
          <a:rect l="0" t="0" r="0" b="0"/>
          <a:pathLst>
            <a:path>
              <a:moveTo>
                <a:pt x="0" y="0"/>
              </a:moveTo>
              <a:lnTo>
                <a:pt x="0" y="2611001"/>
              </a:lnTo>
              <a:lnTo>
                <a:pt x="179472" y="26110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6153D-C3CC-4D1D-9916-A4BE8F2032C8}">
      <dsp:nvSpPr>
        <dsp:cNvPr id="0" name=""/>
        <dsp:cNvSpPr/>
      </dsp:nvSpPr>
      <dsp:spPr>
        <a:xfrm>
          <a:off x="360170" y="2994289"/>
          <a:ext cx="5218016"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Uses</a:t>
          </a:r>
          <a:r>
            <a:rPr lang="it-IT" sz="1400" b="0" kern="1200"/>
            <a:t> eco-friendly, non-</a:t>
          </a:r>
          <a:r>
            <a:rPr lang="it-IT" sz="1400" b="0" kern="1200" err="1"/>
            <a:t>toxic</a:t>
          </a:r>
          <a:r>
            <a:rPr lang="it-IT" sz="1400" b="0" kern="1200"/>
            <a:t> </a:t>
          </a:r>
          <a:r>
            <a:rPr lang="it-IT" sz="1400" b="0" kern="1200" err="1"/>
            <a:t>salt-based</a:t>
          </a:r>
          <a:r>
            <a:rPr lang="it-IT" sz="1400" b="0" kern="1200"/>
            <a:t> </a:t>
          </a:r>
          <a:r>
            <a:rPr lang="it-IT" sz="1400" b="0" kern="1200" err="1"/>
            <a:t>electrolytes</a:t>
          </a:r>
          <a:endParaRPr lang="en-GB" sz="1400" b="0" kern="1200"/>
        </a:p>
      </dsp:txBody>
      <dsp:txXfrm>
        <a:off x="373645" y="3007764"/>
        <a:ext cx="5191066" cy="433120"/>
      </dsp:txXfrm>
    </dsp:sp>
    <dsp:sp modelId="{BE7F28B7-89FF-46FC-B6AD-0ADD8CAD0DCB}">
      <dsp:nvSpPr>
        <dsp:cNvPr id="0" name=""/>
        <dsp:cNvSpPr/>
      </dsp:nvSpPr>
      <dsp:spPr>
        <a:xfrm>
          <a:off x="180697" y="613323"/>
          <a:ext cx="179472" cy="3186089"/>
        </a:xfrm>
        <a:custGeom>
          <a:avLst/>
          <a:gdLst/>
          <a:ahLst/>
          <a:cxnLst/>
          <a:rect l="0" t="0" r="0" b="0"/>
          <a:pathLst>
            <a:path>
              <a:moveTo>
                <a:pt x="0" y="0"/>
              </a:moveTo>
              <a:lnTo>
                <a:pt x="0" y="3186089"/>
              </a:lnTo>
              <a:lnTo>
                <a:pt x="179472" y="31860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0EE35-7CA4-4D76-964A-697E821FE02B}">
      <dsp:nvSpPr>
        <dsp:cNvPr id="0" name=""/>
        <dsp:cNvSpPr/>
      </dsp:nvSpPr>
      <dsp:spPr>
        <a:xfrm>
          <a:off x="360170" y="3569377"/>
          <a:ext cx="52638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a:t>Results in surface </a:t>
          </a:r>
          <a:r>
            <a:rPr lang="it-IT" sz="1400" b="0" kern="1200" err="1"/>
            <a:t>deburring</a:t>
          </a:r>
          <a:r>
            <a:rPr lang="it-IT" sz="1400" b="0" kern="1200"/>
            <a:t>, </a:t>
          </a:r>
          <a:r>
            <a:rPr lang="it-IT" sz="1400" b="0" kern="1200" err="1"/>
            <a:t>smoothing</a:t>
          </a:r>
          <a:r>
            <a:rPr lang="it-IT" sz="1400" b="0" kern="1200"/>
            <a:t>, and gloss </a:t>
          </a:r>
          <a:r>
            <a:rPr lang="it-IT" sz="1400" b="0" kern="1200" err="1"/>
            <a:t>enhancement</a:t>
          </a:r>
          <a:r>
            <a:rPr lang="it-IT" sz="1400" b="0" kern="1200"/>
            <a:t> of </a:t>
          </a:r>
          <a:r>
            <a:rPr lang="it-IT" sz="1400" b="0" kern="1200" err="1"/>
            <a:t>metallic</a:t>
          </a:r>
          <a:r>
            <a:rPr lang="it-IT" sz="1400" b="0" kern="1200"/>
            <a:t> parts </a:t>
          </a:r>
          <a:endParaRPr lang="en-GB" sz="1400" b="0" kern="1200"/>
        </a:p>
      </dsp:txBody>
      <dsp:txXfrm>
        <a:off x="373645" y="3582852"/>
        <a:ext cx="5236874" cy="433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ADE2-8571-474E-91C2-E3CB180E9447}">
      <dsp:nvSpPr>
        <dsp:cNvPr id="0" name=""/>
        <dsp:cNvSpPr/>
      </dsp:nvSpPr>
      <dsp:spPr>
        <a:xfrm>
          <a:off x="1225" y="153252"/>
          <a:ext cx="1794725" cy="4600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it-IT" sz="1700" kern="1200"/>
            <a:t>Consensus so far:</a:t>
          </a:r>
          <a:endParaRPr lang="en-GB" sz="1700" kern="1200"/>
        </a:p>
      </dsp:txBody>
      <dsp:txXfrm>
        <a:off x="14700" y="166727"/>
        <a:ext cx="1767775" cy="433120"/>
      </dsp:txXfrm>
    </dsp:sp>
    <dsp:sp modelId="{F7F544C3-680F-42E1-A468-BA166AABA7A4}">
      <dsp:nvSpPr>
        <dsp:cNvPr id="0" name=""/>
        <dsp:cNvSpPr/>
      </dsp:nvSpPr>
      <dsp:spPr>
        <a:xfrm>
          <a:off x="180697" y="613323"/>
          <a:ext cx="179472" cy="345052"/>
        </a:xfrm>
        <a:custGeom>
          <a:avLst/>
          <a:gdLst/>
          <a:ahLst/>
          <a:cxnLst/>
          <a:rect l="0" t="0" r="0" b="0"/>
          <a:pathLst>
            <a:path>
              <a:moveTo>
                <a:pt x="0" y="0"/>
              </a:moveTo>
              <a:lnTo>
                <a:pt x="0" y="345052"/>
              </a:lnTo>
              <a:lnTo>
                <a:pt x="179472" y="3450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B651C-B912-405D-B0B9-CAD0E3E38EF8}">
      <dsp:nvSpPr>
        <dsp:cNvPr id="0" name=""/>
        <dsp:cNvSpPr/>
      </dsp:nvSpPr>
      <dsp:spPr>
        <a:xfrm>
          <a:off x="360170" y="728341"/>
          <a:ext cx="52621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kern="1200"/>
            <a:t>Electrochemical </a:t>
          </a:r>
          <a:r>
            <a:rPr lang="it-IT" sz="1400" kern="1200" err="1"/>
            <a:t>Anodic</a:t>
          </a:r>
          <a:r>
            <a:rPr lang="it-IT" sz="1400" kern="1200"/>
            <a:t> </a:t>
          </a:r>
          <a:r>
            <a:rPr lang="it-IT" sz="1400" kern="1200" err="1"/>
            <a:t>Material</a:t>
          </a:r>
          <a:r>
            <a:rPr lang="it-IT" sz="1400" kern="1200"/>
            <a:t> </a:t>
          </a:r>
          <a:r>
            <a:rPr lang="it-IT" sz="1400" kern="1200" err="1"/>
            <a:t>Removal</a:t>
          </a:r>
          <a:r>
            <a:rPr lang="it-IT" sz="1400" kern="1200"/>
            <a:t> </a:t>
          </a:r>
          <a:r>
            <a:rPr lang="it-IT" sz="1400" kern="1200" err="1"/>
            <a:t>Process</a:t>
          </a:r>
          <a:endParaRPr lang="en-GB" sz="1400" kern="1200"/>
        </a:p>
      </dsp:txBody>
      <dsp:txXfrm>
        <a:off x="373645" y="741816"/>
        <a:ext cx="5235174" cy="433120"/>
      </dsp:txXfrm>
    </dsp:sp>
    <dsp:sp modelId="{89D52CE7-AF59-4350-A55B-9E9155F377FD}">
      <dsp:nvSpPr>
        <dsp:cNvPr id="0" name=""/>
        <dsp:cNvSpPr/>
      </dsp:nvSpPr>
      <dsp:spPr>
        <a:xfrm>
          <a:off x="180697" y="613323"/>
          <a:ext cx="179472" cy="920140"/>
        </a:xfrm>
        <a:custGeom>
          <a:avLst/>
          <a:gdLst/>
          <a:ahLst/>
          <a:cxnLst/>
          <a:rect l="0" t="0" r="0" b="0"/>
          <a:pathLst>
            <a:path>
              <a:moveTo>
                <a:pt x="0" y="0"/>
              </a:moveTo>
              <a:lnTo>
                <a:pt x="0" y="920140"/>
              </a:lnTo>
              <a:lnTo>
                <a:pt x="179472" y="92014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43529-D13D-4E44-B8F5-007D54E6944A}">
      <dsp:nvSpPr>
        <dsp:cNvPr id="0" name=""/>
        <dsp:cNvSpPr/>
      </dsp:nvSpPr>
      <dsp:spPr>
        <a:xfrm>
          <a:off x="360170" y="1303429"/>
          <a:ext cx="5257111"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GB" sz="1400" b="0" kern="1200"/>
            <a:t>Operates at higher voltages than traditional EP</a:t>
          </a:r>
        </a:p>
      </dsp:txBody>
      <dsp:txXfrm>
        <a:off x="373645" y="1316904"/>
        <a:ext cx="5230161" cy="433120"/>
      </dsp:txXfrm>
    </dsp:sp>
    <dsp:sp modelId="{ED2A9B74-20E0-4598-84C1-B91AB3E4AB55}">
      <dsp:nvSpPr>
        <dsp:cNvPr id="0" name=""/>
        <dsp:cNvSpPr/>
      </dsp:nvSpPr>
      <dsp:spPr>
        <a:xfrm>
          <a:off x="180697" y="613323"/>
          <a:ext cx="179472" cy="1478027"/>
        </a:xfrm>
        <a:custGeom>
          <a:avLst/>
          <a:gdLst/>
          <a:ahLst/>
          <a:cxnLst/>
          <a:rect l="0" t="0" r="0" b="0"/>
          <a:pathLst>
            <a:path>
              <a:moveTo>
                <a:pt x="0" y="0"/>
              </a:moveTo>
              <a:lnTo>
                <a:pt x="0" y="1478027"/>
              </a:lnTo>
              <a:lnTo>
                <a:pt x="179472" y="14780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95BA1-E13A-4E94-B6FF-F2167E38D89C}">
      <dsp:nvSpPr>
        <dsp:cNvPr id="0" name=""/>
        <dsp:cNvSpPr/>
      </dsp:nvSpPr>
      <dsp:spPr>
        <a:xfrm>
          <a:off x="360170" y="1878517"/>
          <a:ext cx="5197493" cy="4256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Involves</a:t>
          </a:r>
          <a:r>
            <a:rPr lang="it-IT" sz="1400" b="0" kern="1200"/>
            <a:t> </a:t>
          </a:r>
          <a:r>
            <a:rPr lang="it-IT" sz="1400" b="0" kern="1200" err="1"/>
            <a:t>localized</a:t>
          </a:r>
          <a:r>
            <a:rPr lang="it-IT" sz="1400" b="0" kern="1200"/>
            <a:t> </a:t>
          </a:r>
          <a:r>
            <a:rPr lang="it-IT" sz="1400" b="0" kern="1200" err="1"/>
            <a:t>discharge</a:t>
          </a:r>
          <a:r>
            <a:rPr lang="it-IT" sz="1400" b="0" kern="1200"/>
            <a:t> activity (Plasma/</a:t>
          </a:r>
          <a:r>
            <a:rPr lang="it-IT" sz="1400" b="0" kern="1200" err="1"/>
            <a:t>Microarcs</a:t>
          </a:r>
          <a:r>
            <a:rPr lang="it-IT" sz="1400" b="0" kern="1200"/>
            <a:t>)</a:t>
          </a:r>
          <a:endParaRPr lang="en-GB" sz="1400" b="0" kern="1200"/>
        </a:p>
      </dsp:txBody>
      <dsp:txXfrm>
        <a:off x="372637" y="1890984"/>
        <a:ext cx="5172559" cy="400732"/>
      </dsp:txXfrm>
    </dsp:sp>
    <dsp:sp modelId="{16F44826-D7FF-4C20-BDB6-B83CB7AC758D}">
      <dsp:nvSpPr>
        <dsp:cNvPr id="0" name=""/>
        <dsp:cNvSpPr/>
      </dsp:nvSpPr>
      <dsp:spPr>
        <a:xfrm>
          <a:off x="180697" y="613323"/>
          <a:ext cx="179472" cy="2035913"/>
        </a:xfrm>
        <a:custGeom>
          <a:avLst/>
          <a:gdLst/>
          <a:ahLst/>
          <a:cxnLst/>
          <a:rect l="0" t="0" r="0" b="0"/>
          <a:pathLst>
            <a:path>
              <a:moveTo>
                <a:pt x="0" y="0"/>
              </a:moveTo>
              <a:lnTo>
                <a:pt x="0" y="2035913"/>
              </a:lnTo>
              <a:lnTo>
                <a:pt x="179472" y="20359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364A1-B52E-462A-8D95-9D861CA1C878}">
      <dsp:nvSpPr>
        <dsp:cNvPr id="0" name=""/>
        <dsp:cNvSpPr/>
      </dsp:nvSpPr>
      <dsp:spPr>
        <a:xfrm>
          <a:off x="360170" y="2419201"/>
          <a:ext cx="5234748"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Causes</a:t>
          </a:r>
          <a:r>
            <a:rPr lang="it-IT" sz="1400" b="0" kern="1200"/>
            <a:t> </a:t>
          </a:r>
          <a:r>
            <a:rPr lang="it-IT" sz="1400" b="0" kern="1200" err="1"/>
            <a:t>selective</a:t>
          </a:r>
          <a:r>
            <a:rPr lang="it-IT" sz="1400" b="0" kern="1200"/>
            <a:t> </a:t>
          </a:r>
          <a:r>
            <a:rPr lang="it-IT" sz="1400" b="0" kern="1200" err="1"/>
            <a:t>Material</a:t>
          </a:r>
          <a:r>
            <a:rPr lang="it-IT" sz="1400" b="0" kern="1200"/>
            <a:t> </a:t>
          </a:r>
          <a:r>
            <a:rPr lang="it-IT" sz="1400" b="0" kern="1200" err="1"/>
            <a:t>Removal</a:t>
          </a:r>
          <a:r>
            <a:rPr lang="it-IT" sz="1400" b="0" kern="1200"/>
            <a:t>, </a:t>
          </a:r>
          <a:r>
            <a:rPr lang="it-IT" sz="1400" b="0" kern="1200" err="1"/>
            <a:t>especially</a:t>
          </a:r>
          <a:r>
            <a:rPr lang="it-IT" sz="1400" b="0" kern="1200"/>
            <a:t> </a:t>
          </a:r>
          <a:r>
            <a:rPr lang="it-IT" sz="1400" b="0" kern="1200" err="1"/>
            <a:t>at</a:t>
          </a:r>
          <a:r>
            <a:rPr lang="it-IT" sz="1400" b="0" kern="1200"/>
            <a:t> high </a:t>
          </a:r>
          <a:r>
            <a:rPr lang="it-IT" sz="1400" b="0" kern="1200" err="1"/>
            <a:t>peaks</a:t>
          </a:r>
          <a:endParaRPr lang="en-GB" sz="1400" b="0" kern="1200"/>
        </a:p>
      </dsp:txBody>
      <dsp:txXfrm>
        <a:off x="373645" y="2432676"/>
        <a:ext cx="5207798" cy="433120"/>
      </dsp:txXfrm>
    </dsp:sp>
    <dsp:sp modelId="{CB6108F4-D61A-4233-9D8B-43003ACA3CC8}">
      <dsp:nvSpPr>
        <dsp:cNvPr id="0" name=""/>
        <dsp:cNvSpPr/>
      </dsp:nvSpPr>
      <dsp:spPr>
        <a:xfrm>
          <a:off x="180697" y="613323"/>
          <a:ext cx="179472" cy="2611001"/>
        </a:xfrm>
        <a:custGeom>
          <a:avLst/>
          <a:gdLst/>
          <a:ahLst/>
          <a:cxnLst/>
          <a:rect l="0" t="0" r="0" b="0"/>
          <a:pathLst>
            <a:path>
              <a:moveTo>
                <a:pt x="0" y="0"/>
              </a:moveTo>
              <a:lnTo>
                <a:pt x="0" y="2611001"/>
              </a:lnTo>
              <a:lnTo>
                <a:pt x="179472" y="26110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6153D-C3CC-4D1D-9916-A4BE8F2032C8}">
      <dsp:nvSpPr>
        <dsp:cNvPr id="0" name=""/>
        <dsp:cNvSpPr/>
      </dsp:nvSpPr>
      <dsp:spPr>
        <a:xfrm>
          <a:off x="360170" y="2994289"/>
          <a:ext cx="5218016"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Uses</a:t>
          </a:r>
          <a:r>
            <a:rPr lang="it-IT" sz="1400" b="0" kern="1200"/>
            <a:t> eco-friendly, non-</a:t>
          </a:r>
          <a:r>
            <a:rPr lang="it-IT" sz="1400" b="0" kern="1200" err="1"/>
            <a:t>toxic</a:t>
          </a:r>
          <a:r>
            <a:rPr lang="it-IT" sz="1400" b="0" kern="1200"/>
            <a:t> </a:t>
          </a:r>
          <a:r>
            <a:rPr lang="it-IT" sz="1400" b="0" kern="1200" err="1"/>
            <a:t>salt-based</a:t>
          </a:r>
          <a:r>
            <a:rPr lang="it-IT" sz="1400" b="0" kern="1200"/>
            <a:t> </a:t>
          </a:r>
          <a:r>
            <a:rPr lang="it-IT" sz="1400" b="0" kern="1200" err="1"/>
            <a:t>electrolytes</a:t>
          </a:r>
          <a:endParaRPr lang="en-GB" sz="1400" b="0" kern="1200"/>
        </a:p>
      </dsp:txBody>
      <dsp:txXfrm>
        <a:off x="373645" y="3007764"/>
        <a:ext cx="5191066" cy="433120"/>
      </dsp:txXfrm>
    </dsp:sp>
    <dsp:sp modelId="{BE7F28B7-89FF-46FC-B6AD-0ADD8CAD0DCB}">
      <dsp:nvSpPr>
        <dsp:cNvPr id="0" name=""/>
        <dsp:cNvSpPr/>
      </dsp:nvSpPr>
      <dsp:spPr>
        <a:xfrm>
          <a:off x="180697" y="613323"/>
          <a:ext cx="179472" cy="3186089"/>
        </a:xfrm>
        <a:custGeom>
          <a:avLst/>
          <a:gdLst/>
          <a:ahLst/>
          <a:cxnLst/>
          <a:rect l="0" t="0" r="0" b="0"/>
          <a:pathLst>
            <a:path>
              <a:moveTo>
                <a:pt x="0" y="0"/>
              </a:moveTo>
              <a:lnTo>
                <a:pt x="0" y="3186089"/>
              </a:lnTo>
              <a:lnTo>
                <a:pt x="179472" y="31860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0EE35-7CA4-4D76-964A-697E821FE02B}">
      <dsp:nvSpPr>
        <dsp:cNvPr id="0" name=""/>
        <dsp:cNvSpPr/>
      </dsp:nvSpPr>
      <dsp:spPr>
        <a:xfrm>
          <a:off x="360170" y="3569377"/>
          <a:ext cx="52638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a:t>Results in surface </a:t>
          </a:r>
          <a:r>
            <a:rPr lang="it-IT" sz="1400" b="0" kern="1200" err="1"/>
            <a:t>deburring</a:t>
          </a:r>
          <a:r>
            <a:rPr lang="it-IT" sz="1400" b="0" kern="1200"/>
            <a:t>, </a:t>
          </a:r>
          <a:r>
            <a:rPr lang="it-IT" sz="1400" b="0" kern="1200" err="1"/>
            <a:t>smoothing</a:t>
          </a:r>
          <a:r>
            <a:rPr lang="it-IT" sz="1400" b="0" kern="1200"/>
            <a:t>, and gloss </a:t>
          </a:r>
          <a:r>
            <a:rPr lang="it-IT" sz="1400" b="0" kern="1200" err="1"/>
            <a:t>enhancement</a:t>
          </a:r>
          <a:r>
            <a:rPr lang="it-IT" sz="1400" b="0" kern="1200"/>
            <a:t> of </a:t>
          </a:r>
          <a:r>
            <a:rPr lang="it-IT" sz="1400" b="0" kern="1200" err="1"/>
            <a:t>metallic</a:t>
          </a:r>
          <a:r>
            <a:rPr lang="it-IT" sz="1400" b="0" kern="1200"/>
            <a:t> parts </a:t>
          </a:r>
          <a:endParaRPr lang="en-GB" sz="1400" b="0" kern="1200"/>
        </a:p>
      </dsp:txBody>
      <dsp:txXfrm>
        <a:off x="373645" y="3582852"/>
        <a:ext cx="5236874" cy="433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ADE2-8571-474E-91C2-E3CB180E9447}">
      <dsp:nvSpPr>
        <dsp:cNvPr id="0" name=""/>
        <dsp:cNvSpPr/>
      </dsp:nvSpPr>
      <dsp:spPr>
        <a:xfrm>
          <a:off x="1225" y="153252"/>
          <a:ext cx="1794725" cy="4600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it-IT" sz="1700" kern="1200"/>
            <a:t>Consensus so far:</a:t>
          </a:r>
          <a:endParaRPr lang="en-GB" sz="1700" kern="1200"/>
        </a:p>
      </dsp:txBody>
      <dsp:txXfrm>
        <a:off x="14700" y="166727"/>
        <a:ext cx="1767775" cy="433120"/>
      </dsp:txXfrm>
    </dsp:sp>
    <dsp:sp modelId="{F7F544C3-680F-42E1-A468-BA166AABA7A4}">
      <dsp:nvSpPr>
        <dsp:cNvPr id="0" name=""/>
        <dsp:cNvSpPr/>
      </dsp:nvSpPr>
      <dsp:spPr>
        <a:xfrm>
          <a:off x="180697" y="613323"/>
          <a:ext cx="179472" cy="345052"/>
        </a:xfrm>
        <a:custGeom>
          <a:avLst/>
          <a:gdLst/>
          <a:ahLst/>
          <a:cxnLst/>
          <a:rect l="0" t="0" r="0" b="0"/>
          <a:pathLst>
            <a:path>
              <a:moveTo>
                <a:pt x="0" y="0"/>
              </a:moveTo>
              <a:lnTo>
                <a:pt x="0" y="345052"/>
              </a:lnTo>
              <a:lnTo>
                <a:pt x="179472" y="3450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B651C-B912-405D-B0B9-CAD0E3E38EF8}">
      <dsp:nvSpPr>
        <dsp:cNvPr id="0" name=""/>
        <dsp:cNvSpPr/>
      </dsp:nvSpPr>
      <dsp:spPr>
        <a:xfrm>
          <a:off x="360170" y="728341"/>
          <a:ext cx="52621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kern="1200"/>
            <a:t>Electrochemical </a:t>
          </a:r>
          <a:r>
            <a:rPr lang="it-IT" sz="1400" kern="1200" err="1"/>
            <a:t>Anodic</a:t>
          </a:r>
          <a:r>
            <a:rPr lang="it-IT" sz="1400" kern="1200"/>
            <a:t> </a:t>
          </a:r>
          <a:r>
            <a:rPr lang="it-IT" sz="1400" kern="1200" err="1"/>
            <a:t>Material</a:t>
          </a:r>
          <a:r>
            <a:rPr lang="it-IT" sz="1400" kern="1200"/>
            <a:t> </a:t>
          </a:r>
          <a:r>
            <a:rPr lang="it-IT" sz="1400" kern="1200" err="1"/>
            <a:t>Removal</a:t>
          </a:r>
          <a:r>
            <a:rPr lang="it-IT" sz="1400" kern="1200"/>
            <a:t> </a:t>
          </a:r>
          <a:r>
            <a:rPr lang="it-IT" sz="1400" kern="1200" err="1"/>
            <a:t>Process</a:t>
          </a:r>
          <a:endParaRPr lang="en-GB" sz="1400" kern="1200"/>
        </a:p>
      </dsp:txBody>
      <dsp:txXfrm>
        <a:off x="373645" y="741816"/>
        <a:ext cx="5235174" cy="433120"/>
      </dsp:txXfrm>
    </dsp:sp>
    <dsp:sp modelId="{89D52CE7-AF59-4350-A55B-9E9155F377FD}">
      <dsp:nvSpPr>
        <dsp:cNvPr id="0" name=""/>
        <dsp:cNvSpPr/>
      </dsp:nvSpPr>
      <dsp:spPr>
        <a:xfrm>
          <a:off x="180697" y="613323"/>
          <a:ext cx="179472" cy="920140"/>
        </a:xfrm>
        <a:custGeom>
          <a:avLst/>
          <a:gdLst/>
          <a:ahLst/>
          <a:cxnLst/>
          <a:rect l="0" t="0" r="0" b="0"/>
          <a:pathLst>
            <a:path>
              <a:moveTo>
                <a:pt x="0" y="0"/>
              </a:moveTo>
              <a:lnTo>
                <a:pt x="0" y="920140"/>
              </a:lnTo>
              <a:lnTo>
                <a:pt x="179472" y="92014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43529-D13D-4E44-B8F5-007D54E6944A}">
      <dsp:nvSpPr>
        <dsp:cNvPr id="0" name=""/>
        <dsp:cNvSpPr/>
      </dsp:nvSpPr>
      <dsp:spPr>
        <a:xfrm>
          <a:off x="360170" y="1303429"/>
          <a:ext cx="5257111"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GB" sz="1400" b="0" kern="1200"/>
            <a:t>Operates at higher voltages than traditional EP</a:t>
          </a:r>
        </a:p>
      </dsp:txBody>
      <dsp:txXfrm>
        <a:off x="373645" y="1316904"/>
        <a:ext cx="5230161" cy="433120"/>
      </dsp:txXfrm>
    </dsp:sp>
    <dsp:sp modelId="{ED2A9B74-20E0-4598-84C1-B91AB3E4AB55}">
      <dsp:nvSpPr>
        <dsp:cNvPr id="0" name=""/>
        <dsp:cNvSpPr/>
      </dsp:nvSpPr>
      <dsp:spPr>
        <a:xfrm>
          <a:off x="180697" y="613323"/>
          <a:ext cx="179472" cy="1478027"/>
        </a:xfrm>
        <a:custGeom>
          <a:avLst/>
          <a:gdLst/>
          <a:ahLst/>
          <a:cxnLst/>
          <a:rect l="0" t="0" r="0" b="0"/>
          <a:pathLst>
            <a:path>
              <a:moveTo>
                <a:pt x="0" y="0"/>
              </a:moveTo>
              <a:lnTo>
                <a:pt x="0" y="1478027"/>
              </a:lnTo>
              <a:lnTo>
                <a:pt x="179472" y="14780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95BA1-E13A-4E94-B6FF-F2167E38D89C}">
      <dsp:nvSpPr>
        <dsp:cNvPr id="0" name=""/>
        <dsp:cNvSpPr/>
      </dsp:nvSpPr>
      <dsp:spPr>
        <a:xfrm>
          <a:off x="360170" y="1878517"/>
          <a:ext cx="5197493" cy="4256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Involves</a:t>
          </a:r>
          <a:r>
            <a:rPr lang="it-IT" sz="1400" b="0" kern="1200"/>
            <a:t> </a:t>
          </a:r>
          <a:r>
            <a:rPr lang="it-IT" sz="1400" b="0" kern="1200" err="1"/>
            <a:t>localized</a:t>
          </a:r>
          <a:r>
            <a:rPr lang="it-IT" sz="1400" b="0" kern="1200"/>
            <a:t> </a:t>
          </a:r>
          <a:r>
            <a:rPr lang="it-IT" sz="1400" b="0" kern="1200" err="1"/>
            <a:t>discharge</a:t>
          </a:r>
          <a:r>
            <a:rPr lang="it-IT" sz="1400" b="0" kern="1200"/>
            <a:t> activity (Plasma/</a:t>
          </a:r>
          <a:r>
            <a:rPr lang="it-IT" sz="1400" b="0" kern="1200" err="1"/>
            <a:t>Microarcs</a:t>
          </a:r>
          <a:r>
            <a:rPr lang="it-IT" sz="1400" b="0" kern="1200"/>
            <a:t>)</a:t>
          </a:r>
          <a:endParaRPr lang="en-GB" sz="1400" b="0" kern="1200"/>
        </a:p>
      </dsp:txBody>
      <dsp:txXfrm>
        <a:off x="372637" y="1890984"/>
        <a:ext cx="5172559" cy="400732"/>
      </dsp:txXfrm>
    </dsp:sp>
    <dsp:sp modelId="{16F44826-D7FF-4C20-BDB6-B83CB7AC758D}">
      <dsp:nvSpPr>
        <dsp:cNvPr id="0" name=""/>
        <dsp:cNvSpPr/>
      </dsp:nvSpPr>
      <dsp:spPr>
        <a:xfrm>
          <a:off x="180697" y="613323"/>
          <a:ext cx="179472" cy="2035913"/>
        </a:xfrm>
        <a:custGeom>
          <a:avLst/>
          <a:gdLst/>
          <a:ahLst/>
          <a:cxnLst/>
          <a:rect l="0" t="0" r="0" b="0"/>
          <a:pathLst>
            <a:path>
              <a:moveTo>
                <a:pt x="0" y="0"/>
              </a:moveTo>
              <a:lnTo>
                <a:pt x="0" y="2035913"/>
              </a:lnTo>
              <a:lnTo>
                <a:pt x="179472" y="20359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364A1-B52E-462A-8D95-9D861CA1C878}">
      <dsp:nvSpPr>
        <dsp:cNvPr id="0" name=""/>
        <dsp:cNvSpPr/>
      </dsp:nvSpPr>
      <dsp:spPr>
        <a:xfrm>
          <a:off x="360170" y="2419201"/>
          <a:ext cx="5234748"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Causes</a:t>
          </a:r>
          <a:r>
            <a:rPr lang="it-IT" sz="1400" b="0" kern="1200"/>
            <a:t> </a:t>
          </a:r>
          <a:r>
            <a:rPr lang="it-IT" sz="1400" b="0" kern="1200" err="1"/>
            <a:t>selective</a:t>
          </a:r>
          <a:r>
            <a:rPr lang="it-IT" sz="1400" b="0" kern="1200"/>
            <a:t> </a:t>
          </a:r>
          <a:r>
            <a:rPr lang="it-IT" sz="1400" b="0" kern="1200" err="1"/>
            <a:t>Material</a:t>
          </a:r>
          <a:r>
            <a:rPr lang="it-IT" sz="1400" b="0" kern="1200"/>
            <a:t> </a:t>
          </a:r>
          <a:r>
            <a:rPr lang="it-IT" sz="1400" b="0" kern="1200" err="1"/>
            <a:t>Removal</a:t>
          </a:r>
          <a:r>
            <a:rPr lang="it-IT" sz="1400" b="0" kern="1200"/>
            <a:t>, </a:t>
          </a:r>
          <a:r>
            <a:rPr lang="it-IT" sz="1400" b="0" kern="1200" err="1"/>
            <a:t>especially</a:t>
          </a:r>
          <a:r>
            <a:rPr lang="it-IT" sz="1400" b="0" kern="1200"/>
            <a:t> </a:t>
          </a:r>
          <a:r>
            <a:rPr lang="it-IT" sz="1400" b="0" kern="1200" err="1"/>
            <a:t>at</a:t>
          </a:r>
          <a:r>
            <a:rPr lang="it-IT" sz="1400" b="0" kern="1200"/>
            <a:t> high </a:t>
          </a:r>
          <a:r>
            <a:rPr lang="it-IT" sz="1400" b="0" kern="1200" err="1"/>
            <a:t>peaks</a:t>
          </a:r>
          <a:endParaRPr lang="en-GB" sz="1400" b="0" kern="1200"/>
        </a:p>
      </dsp:txBody>
      <dsp:txXfrm>
        <a:off x="373645" y="2432676"/>
        <a:ext cx="5207798" cy="433120"/>
      </dsp:txXfrm>
    </dsp:sp>
    <dsp:sp modelId="{CB6108F4-D61A-4233-9D8B-43003ACA3CC8}">
      <dsp:nvSpPr>
        <dsp:cNvPr id="0" name=""/>
        <dsp:cNvSpPr/>
      </dsp:nvSpPr>
      <dsp:spPr>
        <a:xfrm>
          <a:off x="180697" y="613323"/>
          <a:ext cx="179472" cy="2611001"/>
        </a:xfrm>
        <a:custGeom>
          <a:avLst/>
          <a:gdLst/>
          <a:ahLst/>
          <a:cxnLst/>
          <a:rect l="0" t="0" r="0" b="0"/>
          <a:pathLst>
            <a:path>
              <a:moveTo>
                <a:pt x="0" y="0"/>
              </a:moveTo>
              <a:lnTo>
                <a:pt x="0" y="2611001"/>
              </a:lnTo>
              <a:lnTo>
                <a:pt x="179472" y="26110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6153D-C3CC-4D1D-9916-A4BE8F2032C8}">
      <dsp:nvSpPr>
        <dsp:cNvPr id="0" name=""/>
        <dsp:cNvSpPr/>
      </dsp:nvSpPr>
      <dsp:spPr>
        <a:xfrm>
          <a:off x="360170" y="2994289"/>
          <a:ext cx="5218016"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err="1"/>
            <a:t>Uses</a:t>
          </a:r>
          <a:r>
            <a:rPr lang="it-IT" sz="1400" b="0" kern="1200"/>
            <a:t> eco-friendly, non-</a:t>
          </a:r>
          <a:r>
            <a:rPr lang="it-IT" sz="1400" b="0" kern="1200" err="1"/>
            <a:t>toxic</a:t>
          </a:r>
          <a:r>
            <a:rPr lang="it-IT" sz="1400" b="0" kern="1200"/>
            <a:t> </a:t>
          </a:r>
          <a:r>
            <a:rPr lang="it-IT" sz="1400" b="0" kern="1200" err="1"/>
            <a:t>salt-based</a:t>
          </a:r>
          <a:r>
            <a:rPr lang="it-IT" sz="1400" b="0" kern="1200"/>
            <a:t> </a:t>
          </a:r>
          <a:r>
            <a:rPr lang="it-IT" sz="1400" b="0" kern="1200" err="1"/>
            <a:t>electrolytes</a:t>
          </a:r>
          <a:endParaRPr lang="en-GB" sz="1400" b="0" kern="1200"/>
        </a:p>
      </dsp:txBody>
      <dsp:txXfrm>
        <a:off x="373645" y="3007764"/>
        <a:ext cx="5191066" cy="433120"/>
      </dsp:txXfrm>
    </dsp:sp>
    <dsp:sp modelId="{BE7F28B7-89FF-46FC-B6AD-0ADD8CAD0DCB}">
      <dsp:nvSpPr>
        <dsp:cNvPr id="0" name=""/>
        <dsp:cNvSpPr/>
      </dsp:nvSpPr>
      <dsp:spPr>
        <a:xfrm>
          <a:off x="180697" y="613323"/>
          <a:ext cx="179472" cy="3186089"/>
        </a:xfrm>
        <a:custGeom>
          <a:avLst/>
          <a:gdLst/>
          <a:ahLst/>
          <a:cxnLst/>
          <a:rect l="0" t="0" r="0" b="0"/>
          <a:pathLst>
            <a:path>
              <a:moveTo>
                <a:pt x="0" y="0"/>
              </a:moveTo>
              <a:lnTo>
                <a:pt x="0" y="3186089"/>
              </a:lnTo>
              <a:lnTo>
                <a:pt x="179472" y="31860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0EE35-7CA4-4D76-964A-697E821FE02B}">
      <dsp:nvSpPr>
        <dsp:cNvPr id="0" name=""/>
        <dsp:cNvSpPr/>
      </dsp:nvSpPr>
      <dsp:spPr>
        <a:xfrm>
          <a:off x="360170" y="3569377"/>
          <a:ext cx="5263824" cy="4600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it-IT" sz="1400" b="0" kern="1200"/>
            <a:t>Results in surface </a:t>
          </a:r>
          <a:r>
            <a:rPr lang="it-IT" sz="1400" b="0" kern="1200" err="1"/>
            <a:t>deburring</a:t>
          </a:r>
          <a:r>
            <a:rPr lang="it-IT" sz="1400" b="0" kern="1200"/>
            <a:t>, </a:t>
          </a:r>
          <a:r>
            <a:rPr lang="it-IT" sz="1400" b="0" kern="1200" err="1"/>
            <a:t>smoothing</a:t>
          </a:r>
          <a:r>
            <a:rPr lang="it-IT" sz="1400" b="0" kern="1200"/>
            <a:t>, and gloss </a:t>
          </a:r>
          <a:r>
            <a:rPr lang="it-IT" sz="1400" b="0" kern="1200" err="1"/>
            <a:t>enhancement</a:t>
          </a:r>
          <a:r>
            <a:rPr lang="it-IT" sz="1400" b="0" kern="1200"/>
            <a:t> of </a:t>
          </a:r>
          <a:r>
            <a:rPr lang="it-IT" sz="1400" b="0" kern="1200" err="1"/>
            <a:t>metallic</a:t>
          </a:r>
          <a:r>
            <a:rPr lang="it-IT" sz="1400" b="0" kern="1200"/>
            <a:t> parts </a:t>
          </a:r>
          <a:endParaRPr lang="en-GB" sz="1400" b="0" kern="1200"/>
        </a:p>
      </dsp:txBody>
      <dsp:txXfrm>
        <a:off x="373645" y="3582852"/>
        <a:ext cx="5236874" cy="4331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152F3-34F4-43B0-99F2-65C9173601BD}" type="datetimeFigureOut">
              <a:rPr lang="en-GB" smtClean="0"/>
              <a:t>18/07/2025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BE80A-DFF3-49AB-88BA-6D91117AF99F}" type="slidenum">
              <a:rPr lang="en-GB" smtClean="0"/>
              <a:t>‹#›</a:t>
            </a:fld>
            <a:endParaRPr lang="en-GB"/>
          </a:p>
        </p:txBody>
      </p:sp>
    </p:spTree>
    <p:extLst>
      <p:ext uri="{BB962C8B-B14F-4D97-AF65-F5344CB8AC3E}">
        <p14:creationId xmlns:p14="http://schemas.microsoft.com/office/powerpoint/2010/main" val="229541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8EBE80A-DFF3-49AB-88BA-6D91117AF99F}" type="slidenum">
              <a:rPr lang="en-GB" smtClean="0"/>
              <a:t>33</a:t>
            </a:fld>
            <a:endParaRPr lang="en-GB"/>
          </a:p>
        </p:txBody>
      </p:sp>
    </p:spTree>
    <p:extLst>
      <p:ext uri="{BB962C8B-B14F-4D97-AF65-F5344CB8AC3E}">
        <p14:creationId xmlns:p14="http://schemas.microsoft.com/office/powerpoint/2010/main" val="269374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EBE80A-DFF3-49AB-88BA-6D91117AF99F}" type="slidenum">
              <a:rPr lang="en-GB" smtClean="0"/>
              <a:t>34</a:t>
            </a:fld>
            <a:endParaRPr lang="en-GB"/>
          </a:p>
        </p:txBody>
      </p:sp>
    </p:spTree>
    <p:extLst>
      <p:ext uri="{BB962C8B-B14F-4D97-AF65-F5344CB8AC3E}">
        <p14:creationId xmlns:p14="http://schemas.microsoft.com/office/powerpoint/2010/main" val="84815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1FF2-CC8F-1225-EF4A-996680A03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0476EC-7ACA-A91E-AED9-F91DBD394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EEAEF6-55DA-D825-A25A-6A71CAAF7093}"/>
              </a:ext>
            </a:extLst>
          </p:cNvPr>
          <p:cNvSpPr>
            <a:spLocks noGrp="1"/>
          </p:cNvSpPr>
          <p:nvPr>
            <p:ph type="dt" sz="half" idx="10"/>
          </p:nvPr>
        </p:nvSpPr>
        <p:spPr/>
        <p:txBody>
          <a:bodyPr/>
          <a:lstStyle/>
          <a:p>
            <a:fld id="{84452FAB-2F19-4184-BA83-7417FAD44CAA}" type="datetime1">
              <a:rPr lang="en-GB" smtClean="0"/>
              <a:t>18/07/2025</a:t>
            </a:fld>
            <a:endParaRPr lang="en-GB"/>
          </a:p>
        </p:txBody>
      </p:sp>
      <p:sp>
        <p:nvSpPr>
          <p:cNvPr id="5" name="Footer Placeholder 4">
            <a:extLst>
              <a:ext uri="{FF2B5EF4-FFF2-40B4-BE49-F238E27FC236}">
                <a16:creationId xmlns:a16="http://schemas.microsoft.com/office/drawing/2014/main" id="{1C9ADA26-BB3C-6E43-B633-414265A27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C35D02-5DC0-B3F5-5220-704A59CC6973}"/>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1831674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19CC-E951-5A07-C4B2-89CFCAC228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D33765-D20B-321F-E1DE-296FD129FE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0704C5-5A17-C410-FD8D-CCFA2FE85C88}"/>
              </a:ext>
            </a:extLst>
          </p:cNvPr>
          <p:cNvSpPr>
            <a:spLocks noGrp="1"/>
          </p:cNvSpPr>
          <p:nvPr>
            <p:ph type="dt" sz="half" idx="10"/>
          </p:nvPr>
        </p:nvSpPr>
        <p:spPr/>
        <p:txBody>
          <a:bodyPr/>
          <a:lstStyle/>
          <a:p>
            <a:fld id="{9D75983D-62CD-4B6A-BB84-2F71A075C5DF}" type="datetime1">
              <a:rPr lang="en-GB" smtClean="0"/>
              <a:t>18/07/2025</a:t>
            </a:fld>
            <a:endParaRPr lang="en-GB"/>
          </a:p>
        </p:txBody>
      </p:sp>
      <p:sp>
        <p:nvSpPr>
          <p:cNvPr id="5" name="Footer Placeholder 4">
            <a:extLst>
              <a:ext uri="{FF2B5EF4-FFF2-40B4-BE49-F238E27FC236}">
                <a16:creationId xmlns:a16="http://schemas.microsoft.com/office/drawing/2014/main" id="{5036EA6A-E8A1-5B6B-7A0C-005560CA5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01A85-F056-E60B-2523-EDB2E7D25828}"/>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315278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D47E8-911E-5106-B94D-645FD1A395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B1CA2F-1DCC-7775-F7AD-E037BB98F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6A8906-3668-79E3-CCFF-E5B8C78BF858}"/>
              </a:ext>
            </a:extLst>
          </p:cNvPr>
          <p:cNvSpPr>
            <a:spLocks noGrp="1"/>
          </p:cNvSpPr>
          <p:nvPr>
            <p:ph type="dt" sz="half" idx="10"/>
          </p:nvPr>
        </p:nvSpPr>
        <p:spPr/>
        <p:txBody>
          <a:bodyPr/>
          <a:lstStyle/>
          <a:p>
            <a:fld id="{2177884E-D612-4C24-8F82-11BE3ADB0C21}" type="datetime1">
              <a:rPr lang="en-GB" smtClean="0"/>
              <a:t>18/07/2025</a:t>
            </a:fld>
            <a:endParaRPr lang="en-GB"/>
          </a:p>
        </p:txBody>
      </p:sp>
      <p:sp>
        <p:nvSpPr>
          <p:cNvPr id="5" name="Footer Placeholder 4">
            <a:extLst>
              <a:ext uri="{FF2B5EF4-FFF2-40B4-BE49-F238E27FC236}">
                <a16:creationId xmlns:a16="http://schemas.microsoft.com/office/drawing/2014/main" id="{2CA884DC-6DDD-655A-DA89-55891A6E33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9B762-9BEC-E18B-EFF3-E3A2C5E1F740}"/>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185338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A5484-69EF-4A42-6CF8-5B47789BA5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4D8D1F-F528-416F-A3B4-D01C277C64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FD1C90-CE45-A58C-0F5E-FAD4BE4C35D6}"/>
              </a:ext>
            </a:extLst>
          </p:cNvPr>
          <p:cNvSpPr>
            <a:spLocks noGrp="1"/>
          </p:cNvSpPr>
          <p:nvPr>
            <p:ph type="dt" sz="half" idx="10"/>
          </p:nvPr>
        </p:nvSpPr>
        <p:spPr/>
        <p:txBody>
          <a:bodyPr/>
          <a:lstStyle/>
          <a:p>
            <a:fld id="{782CFCEA-9CE7-45BD-BA89-4C60C467B859}" type="datetime1">
              <a:rPr lang="en-GB" smtClean="0"/>
              <a:t>18/07/2025</a:t>
            </a:fld>
            <a:endParaRPr lang="en-GB"/>
          </a:p>
        </p:txBody>
      </p:sp>
      <p:sp>
        <p:nvSpPr>
          <p:cNvPr id="5" name="Footer Placeholder 4">
            <a:extLst>
              <a:ext uri="{FF2B5EF4-FFF2-40B4-BE49-F238E27FC236}">
                <a16:creationId xmlns:a16="http://schemas.microsoft.com/office/drawing/2014/main" id="{EC128A48-00CD-EE22-F785-17F595176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F9A6B-5520-47B1-372C-295410E54390}"/>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293782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D4DA-F667-EB8B-772A-7522C13F81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D3887D-587B-6590-5587-3CEF061314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00534-4398-5695-A5FE-2A707414BE57}"/>
              </a:ext>
            </a:extLst>
          </p:cNvPr>
          <p:cNvSpPr>
            <a:spLocks noGrp="1"/>
          </p:cNvSpPr>
          <p:nvPr>
            <p:ph type="dt" sz="half" idx="10"/>
          </p:nvPr>
        </p:nvSpPr>
        <p:spPr/>
        <p:txBody>
          <a:bodyPr/>
          <a:lstStyle/>
          <a:p>
            <a:fld id="{8400A898-9751-4D39-AAE5-665968F9FC53}" type="datetime1">
              <a:rPr lang="en-GB" smtClean="0"/>
              <a:t>18/07/2025</a:t>
            </a:fld>
            <a:endParaRPr lang="en-GB"/>
          </a:p>
        </p:txBody>
      </p:sp>
      <p:sp>
        <p:nvSpPr>
          <p:cNvPr id="5" name="Footer Placeholder 4">
            <a:extLst>
              <a:ext uri="{FF2B5EF4-FFF2-40B4-BE49-F238E27FC236}">
                <a16:creationId xmlns:a16="http://schemas.microsoft.com/office/drawing/2014/main" id="{0D143D33-6285-6F33-4BA0-F9DE63EE56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18BEE4-4A8B-3E1A-C380-43FDA98FA662}"/>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300265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0CC5-56FD-ADBF-DF69-920F572C72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4CF2DB-53C1-B871-87CB-B3032DDCC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E6B3E0-A866-0339-39BA-9510C78EB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4939BB-5587-8107-DA06-5C88B868DE91}"/>
              </a:ext>
            </a:extLst>
          </p:cNvPr>
          <p:cNvSpPr>
            <a:spLocks noGrp="1"/>
          </p:cNvSpPr>
          <p:nvPr>
            <p:ph type="dt" sz="half" idx="10"/>
          </p:nvPr>
        </p:nvSpPr>
        <p:spPr/>
        <p:txBody>
          <a:bodyPr/>
          <a:lstStyle/>
          <a:p>
            <a:fld id="{4300A5B5-648B-439D-8946-22ECBDB8DA9D}" type="datetime1">
              <a:rPr lang="en-GB" smtClean="0"/>
              <a:t>18/07/2025</a:t>
            </a:fld>
            <a:endParaRPr lang="en-GB"/>
          </a:p>
        </p:txBody>
      </p:sp>
      <p:sp>
        <p:nvSpPr>
          <p:cNvPr id="6" name="Footer Placeholder 5">
            <a:extLst>
              <a:ext uri="{FF2B5EF4-FFF2-40B4-BE49-F238E27FC236}">
                <a16:creationId xmlns:a16="http://schemas.microsoft.com/office/drawing/2014/main" id="{6C19AC16-FCE1-B890-8A47-6C1016EDD3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95559A-3791-BB7D-442D-80171EEA3CA7}"/>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299971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0C81-FBC3-1AB8-7880-6CCC88DB4F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956828-AD2A-3CF9-BD34-2AA3DEBE4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605053-6F12-0607-2AF1-D1773816B9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C24697-1D0F-3FEA-2BDD-65BAC2D9E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F2FE17-13CB-C999-5F89-29EA93720A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2B33E1-E90B-693B-9412-D375BE808439}"/>
              </a:ext>
            </a:extLst>
          </p:cNvPr>
          <p:cNvSpPr>
            <a:spLocks noGrp="1"/>
          </p:cNvSpPr>
          <p:nvPr>
            <p:ph type="dt" sz="half" idx="10"/>
          </p:nvPr>
        </p:nvSpPr>
        <p:spPr/>
        <p:txBody>
          <a:bodyPr/>
          <a:lstStyle/>
          <a:p>
            <a:fld id="{C89465B2-55D8-4D0D-8AA7-5EC6014FF3EF}" type="datetime1">
              <a:rPr lang="en-GB" smtClean="0"/>
              <a:t>18/07/2025</a:t>
            </a:fld>
            <a:endParaRPr lang="en-GB"/>
          </a:p>
        </p:txBody>
      </p:sp>
      <p:sp>
        <p:nvSpPr>
          <p:cNvPr id="8" name="Footer Placeholder 7">
            <a:extLst>
              <a:ext uri="{FF2B5EF4-FFF2-40B4-BE49-F238E27FC236}">
                <a16:creationId xmlns:a16="http://schemas.microsoft.com/office/drawing/2014/main" id="{DF712277-4758-31C4-EDD0-7535049981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1C07D1-36E1-89F4-D0A9-833D4E33F06F}"/>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249801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89E4-58BA-6FE3-C1A1-057469DB05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4D7752-CA91-35AC-5504-B45012752375}"/>
              </a:ext>
            </a:extLst>
          </p:cNvPr>
          <p:cNvSpPr>
            <a:spLocks noGrp="1"/>
          </p:cNvSpPr>
          <p:nvPr>
            <p:ph type="dt" sz="half" idx="10"/>
          </p:nvPr>
        </p:nvSpPr>
        <p:spPr/>
        <p:txBody>
          <a:bodyPr/>
          <a:lstStyle/>
          <a:p>
            <a:fld id="{09E056E5-5F9F-4B2A-8ED5-F94ABF697CFD}" type="datetime1">
              <a:rPr lang="en-GB" smtClean="0"/>
              <a:t>18/07/2025</a:t>
            </a:fld>
            <a:endParaRPr lang="en-GB"/>
          </a:p>
        </p:txBody>
      </p:sp>
      <p:sp>
        <p:nvSpPr>
          <p:cNvPr id="4" name="Footer Placeholder 3">
            <a:extLst>
              <a:ext uri="{FF2B5EF4-FFF2-40B4-BE49-F238E27FC236}">
                <a16:creationId xmlns:a16="http://schemas.microsoft.com/office/drawing/2014/main" id="{9F96A837-E9F1-9A45-B44F-E52860DB79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0A2947-C638-50C5-E878-D4800854F951}"/>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3464903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08FBD-261D-D744-9011-59A0598313FC}"/>
              </a:ext>
            </a:extLst>
          </p:cNvPr>
          <p:cNvSpPr>
            <a:spLocks noGrp="1"/>
          </p:cNvSpPr>
          <p:nvPr>
            <p:ph type="dt" sz="half" idx="10"/>
          </p:nvPr>
        </p:nvSpPr>
        <p:spPr/>
        <p:txBody>
          <a:bodyPr/>
          <a:lstStyle/>
          <a:p>
            <a:fld id="{D263ABA4-12AC-438F-A7CC-E5254BBA873B}" type="datetime1">
              <a:rPr lang="en-GB" smtClean="0"/>
              <a:t>18/07/2025</a:t>
            </a:fld>
            <a:endParaRPr lang="en-GB"/>
          </a:p>
        </p:txBody>
      </p:sp>
      <p:sp>
        <p:nvSpPr>
          <p:cNvPr id="3" name="Footer Placeholder 2">
            <a:extLst>
              <a:ext uri="{FF2B5EF4-FFF2-40B4-BE49-F238E27FC236}">
                <a16:creationId xmlns:a16="http://schemas.microsoft.com/office/drawing/2014/main" id="{29CAE0CF-469A-2415-ECB0-9A0B009F3B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942F0F-670C-6B54-C121-A3607E36EA03}"/>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197274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AB9E-86F5-8436-BA5A-45AB3914D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D1EA95-0838-4DDD-E4D1-6F4BCB77BD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469B27-2088-8FD3-219A-11BAF9C7D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37D57-F41D-1440-9079-FBD4B4CEA811}"/>
              </a:ext>
            </a:extLst>
          </p:cNvPr>
          <p:cNvSpPr>
            <a:spLocks noGrp="1"/>
          </p:cNvSpPr>
          <p:nvPr>
            <p:ph type="dt" sz="half" idx="10"/>
          </p:nvPr>
        </p:nvSpPr>
        <p:spPr/>
        <p:txBody>
          <a:bodyPr/>
          <a:lstStyle/>
          <a:p>
            <a:fld id="{4DEC1FFD-F542-4B4A-BC03-95DF06FEE66B}" type="datetime1">
              <a:rPr lang="en-GB" smtClean="0"/>
              <a:t>18/07/2025</a:t>
            </a:fld>
            <a:endParaRPr lang="en-GB"/>
          </a:p>
        </p:txBody>
      </p:sp>
      <p:sp>
        <p:nvSpPr>
          <p:cNvPr id="6" name="Footer Placeholder 5">
            <a:extLst>
              <a:ext uri="{FF2B5EF4-FFF2-40B4-BE49-F238E27FC236}">
                <a16:creationId xmlns:a16="http://schemas.microsoft.com/office/drawing/2014/main" id="{AF92582A-8B6E-C941-7003-61FD115AA0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345747-7435-DC14-6260-38F77EDA4344}"/>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3392569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6034-07FF-910B-B45F-83ADBCFAE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281730-762E-0EFF-A0CB-F3673C9AD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B6C4C6-49D3-054E-76A9-D9D559D5C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48ADC-6F1C-5D59-013E-28F8A909BF46}"/>
              </a:ext>
            </a:extLst>
          </p:cNvPr>
          <p:cNvSpPr>
            <a:spLocks noGrp="1"/>
          </p:cNvSpPr>
          <p:nvPr>
            <p:ph type="dt" sz="half" idx="10"/>
          </p:nvPr>
        </p:nvSpPr>
        <p:spPr/>
        <p:txBody>
          <a:bodyPr/>
          <a:lstStyle/>
          <a:p>
            <a:fld id="{3E3187C0-3B15-42E1-9B8B-A77C6D0CFDCF}" type="datetime1">
              <a:rPr lang="en-GB" smtClean="0"/>
              <a:t>18/07/2025</a:t>
            </a:fld>
            <a:endParaRPr lang="en-GB"/>
          </a:p>
        </p:txBody>
      </p:sp>
      <p:sp>
        <p:nvSpPr>
          <p:cNvPr id="6" name="Footer Placeholder 5">
            <a:extLst>
              <a:ext uri="{FF2B5EF4-FFF2-40B4-BE49-F238E27FC236}">
                <a16:creationId xmlns:a16="http://schemas.microsoft.com/office/drawing/2014/main" id="{ECDAE04D-1FA8-8005-6110-7B1548E9FD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8056C4-BBEC-EDE5-50E4-08C09AEF7E49}"/>
              </a:ext>
            </a:extLst>
          </p:cNvPr>
          <p:cNvSpPr>
            <a:spLocks noGrp="1"/>
          </p:cNvSpPr>
          <p:nvPr>
            <p:ph type="sldNum" sz="quarter" idx="12"/>
          </p:nvPr>
        </p:nvSpPr>
        <p:spPr/>
        <p:txBody>
          <a:bodyPr/>
          <a:lstStyle/>
          <a:p>
            <a:fld id="{BDE2A1A3-1C87-487B-AFE5-B4E0D8AA4A5D}" type="slidenum">
              <a:rPr lang="en-GB" smtClean="0"/>
              <a:t>‹#›</a:t>
            </a:fld>
            <a:endParaRPr lang="en-GB"/>
          </a:p>
        </p:txBody>
      </p:sp>
    </p:spTree>
    <p:extLst>
      <p:ext uri="{BB962C8B-B14F-4D97-AF65-F5344CB8AC3E}">
        <p14:creationId xmlns:p14="http://schemas.microsoft.com/office/powerpoint/2010/main" val="214368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3A0B5-F847-A9F9-6745-8E777F2E4C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055BF8-30FC-BC60-F074-EE8F02931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82164F-DBF7-005E-7C18-BC37830E8E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38EC9F-1C41-409C-B08C-A7EDC6C41072}" type="datetime1">
              <a:rPr lang="en-GB" smtClean="0"/>
              <a:t>18/07/2025</a:t>
            </a:fld>
            <a:endParaRPr lang="en-GB"/>
          </a:p>
        </p:txBody>
      </p:sp>
      <p:sp>
        <p:nvSpPr>
          <p:cNvPr id="5" name="Footer Placeholder 4">
            <a:extLst>
              <a:ext uri="{FF2B5EF4-FFF2-40B4-BE49-F238E27FC236}">
                <a16:creationId xmlns:a16="http://schemas.microsoft.com/office/drawing/2014/main" id="{793B7987-732C-724A-F581-1563698465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93B830-E091-C51F-438D-2A494650D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E2A1A3-1C87-487B-AFE5-B4E0D8AA4A5D}" type="slidenum">
              <a:rPr lang="en-GB" smtClean="0"/>
              <a:t>‹#›</a:t>
            </a:fld>
            <a:endParaRPr lang="en-GB"/>
          </a:p>
        </p:txBody>
      </p:sp>
    </p:spTree>
    <p:extLst>
      <p:ext uri="{BB962C8B-B14F-4D97-AF65-F5344CB8AC3E}">
        <p14:creationId xmlns:p14="http://schemas.microsoft.com/office/powerpoint/2010/main" val="2365909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17.xml"/><Relationship Id="rId11" Type="http://schemas.openxmlformats.org/officeDocument/2006/relationships/image" Target="../media/image24.png"/><Relationship Id="rId5" Type="http://schemas.openxmlformats.org/officeDocument/2006/relationships/diagramQuickStyle" Target="../diagrams/quickStyle17.xml"/><Relationship Id="rId10" Type="http://schemas.openxmlformats.org/officeDocument/2006/relationships/image" Target="../media/image23.png"/><Relationship Id="rId4" Type="http://schemas.openxmlformats.org/officeDocument/2006/relationships/diagramLayout" Target="../diagrams/layout17.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18.xml"/><Relationship Id="rId11" Type="http://schemas.openxmlformats.org/officeDocument/2006/relationships/image" Target="../media/image31.png"/><Relationship Id="rId5" Type="http://schemas.openxmlformats.org/officeDocument/2006/relationships/diagramQuickStyle" Target="../diagrams/quickStyle18.xml"/><Relationship Id="rId10" Type="http://schemas.openxmlformats.org/officeDocument/2006/relationships/image" Target="../media/image30.png"/><Relationship Id="rId4" Type="http://schemas.openxmlformats.org/officeDocument/2006/relationships/diagramLayout" Target="../diagrams/layout18.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diagramDrawing" Target="../diagrams/drawing20.xml"/><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diagramColors" Target="../diagrams/colors20.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diagramQuickStyle" Target="../diagrams/quickStyle20.xml"/><Relationship Id="rId5" Type="http://schemas.openxmlformats.org/officeDocument/2006/relationships/image" Target="../media/image46.png"/><Relationship Id="rId10" Type="http://schemas.openxmlformats.org/officeDocument/2006/relationships/diagramLayout" Target="../diagrams/layout20.xml"/><Relationship Id="rId4" Type="http://schemas.openxmlformats.org/officeDocument/2006/relationships/image" Target="../media/image45.png"/><Relationship Id="rId9" Type="http://schemas.openxmlformats.org/officeDocument/2006/relationships/diagramData" Target="../diagrams/data20.xml"/><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21.xml"/><Relationship Id="rId11" Type="http://schemas.openxmlformats.org/officeDocument/2006/relationships/image" Target="../media/image64.png"/><Relationship Id="rId5" Type="http://schemas.openxmlformats.org/officeDocument/2006/relationships/diagramQuickStyle" Target="../diagrams/quickStyle21.xml"/><Relationship Id="rId10" Type="http://schemas.openxmlformats.org/officeDocument/2006/relationships/image" Target="../media/image63.png"/><Relationship Id="rId4" Type="http://schemas.openxmlformats.org/officeDocument/2006/relationships/diagramLayout" Target="../diagrams/layout21.xml"/><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22.xml"/><Relationship Id="rId11" Type="http://schemas.openxmlformats.org/officeDocument/2006/relationships/image" Target="../media/image68.png"/><Relationship Id="rId5" Type="http://schemas.openxmlformats.org/officeDocument/2006/relationships/diagramQuickStyle" Target="../diagrams/quickStyle22.xml"/><Relationship Id="rId10" Type="http://schemas.openxmlformats.org/officeDocument/2006/relationships/image" Target="../media/image67.png"/><Relationship Id="rId4" Type="http://schemas.openxmlformats.org/officeDocument/2006/relationships/diagramLayout" Target="../diagrams/layout22.xml"/><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23.xml"/><Relationship Id="rId11" Type="http://schemas.openxmlformats.org/officeDocument/2006/relationships/image" Target="../media/image82.png"/><Relationship Id="rId5" Type="http://schemas.openxmlformats.org/officeDocument/2006/relationships/diagramQuickStyle" Target="../diagrams/quickStyle23.xml"/><Relationship Id="rId10" Type="http://schemas.openxmlformats.org/officeDocument/2006/relationships/image" Target="../media/image81.png"/><Relationship Id="rId4" Type="http://schemas.openxmlformats.org/officeDocument/2006/relationships/diagramLayout" Target="../diagrams/layout23.xml"/><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diagramData" Target="../diagrams/data24.xml"/><Relationship Id="rId7" Type="http://schemas.microsoft.com/office/2007/relationships/diagramDrawing" Target="../diagrams/drawing24.xml"/><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24.xml"/><Relationship Id="rId11" Type="http://schemas.openxmlformats.org/officeDocument/2006/relationships/image" Target="../media/image86.png"/><Relationship Id="rId5" Type="http://schemas.openxmlformats.org/officeDocument/2006/relationships/diagramQuickStyle" Target="../diagrams/quickStyle24.xml"/><Relationship Id="rId10" Type="http://schemas.openxmlformats.org/officeDocument/2006/relationships/image" Target="../media/image85.png"/><Relationship Id="rId4" Type="http://schemas.openxmlformats.org/officeDocument/2006/relationships/diagramLayout" Target="../diagrams/layout24.xml"/><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png"/><Relationship Id="rId4" Type="http://schemas.openxmlformats.org/officeDocument/2006/relationships/diagramLayout" Target="../diagrams/layout2.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25.xml"/><Relationship Id="rId11" Type="http://schemas.openxmlformats.org/officeDocument/2006/relationships/image" Target="../media/image92.png"/><Relationship Id="rId5" Type="http://schemas.openxmlformats.org/officeDocument/2006/relationships/diagramQuickStyle" Target="../diagrams/quickStyle25.xml"/><Relationship Id="rId10" Type="http://schemas.openxmlformats.org/officeDocument/2006/relationships/image" Target="../media/image91.png"/><Relationship Id="rId4" Type="http://schemas.openxmlformats.org/officeDocument/2006/relationships/diagramLayout" Target="../diagrams/layout25.xml"/><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Colors" Target="../diagrams/colors26.xml"/><Relationship Id="rId11" Type="http://schemas.openxmlformats.org/officeDocument/2006/relationships/image" Target="../media/image98.png"/><Relationship Id="rId5" Type="http://schemas.openxmlformats.org/officeDocument/2006/relationships/diagramQuickStyle" Target="../diagrams/quickStyle26.xml"/><Relationship Id="rId10" Type="http://schemas.openxmlformats.org/officeDocument/2006/relationships/image" Target="../media/image97.png"/><Relationship Id="rId4" Type="http://schemas.openxmlformats.org/officeDocument/2006/relationships/diagramLayout" Target="../diagrams/layout26.xml"/><Relationship Id="rId9"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1.xml"/><Relationship Id="rId16"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png"/><Relationship Id="rId7" Type="http://schemas.openxmlformats.org/officeDocument/2006/relationships/diagramColors" Target="../diagrams/colors27.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8.jpeg"/><Relationship Id="rId5" Type="http://schemas.openxmlformats.org/officeDocument/2006/relationships/diagramQuickStyle" Target="../diagrams/quickStyle3.xml"/><Relationship Id="rId10" Type="http://schemas.openxmlformats.org/officeDocument/2006/relationships/image" Target="../media/image7.png"/><Relationship Id="rId4" Type="http://schemas.openxmlformats.org/officeDocument/2006/relationships/diagramLayout" Target="../diagrams/layout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3E02-1287-9C0A-6E75-ABC8EE6DD5FA}"/>
              </a:ext>
            </a:extLst>
          </p:cNvPr>
          <p:cNvSpPr>
            <a:spLocks noGrp="1"/>
          </p:cNvSpPr>
          <p:nvPr>
            <p:ph type="ctrTitle"/>
          </p:nvPr>
        </p:nvSpPr>
        <p:spPr>
          <a:xfrm>
            <a:off x="0" y="1529761"/>
            <a:ext cx="12192000" cy="2387600"/>
          </a:xfrm>
          <a:ln>
            <a:noFill/>
          </a:ln>
        </p:spPr>
        <p:txBody>
          <a:bodyPr>
            <a:normAutofit/>
          </a:bodyPr>
          <a:lstStyle/>
          <a:p>
            <a:r>
              <a:rPr lang="it-IT" sz="4800" err="1">
                <a:solidFill>
                  <a:schemeClr val="accent1">
                    <a:lumMod val="75000"/>
                  </a:schemeClr>
                </a:solidFill>
              </a:rPr>
              <a:t>Recent</a:t>
            </a:r>
            <a:r>
              <a:rPr lang="it-IT" sz="4800">
                <a:solidFill>
                  <a:schemeClr val="accent1">
                    <a:lumMod val="75000"/>
                  </a:schemeClr>
                </a:solidFill>
              </a:rPr>
              <a:t> </a:t>
            </a:r>
            <a:r>
              <a:rPr lang="it-IT" sz="4800" err="1">
                <a:solidFill>
                  <a:schemeClr val="accent1">
                    <a:lumMod val="75000"/>
                  </a:schemeClr>
                </a:solidFill>
              </a:rPr>
              <a:t>cases</a:t>
            </a:r>
            <a:r>
              <a:rPr lang="it-IT" sz="4800">
                <a:solidFill>
                  <a:schemeClr val="accent1">
                    <a:lumMod val="75000"/>
                  </a:schemeClr>
                </a:solidFill>
              </a:rPr>
              <a:t> of Plasma Electrolytic Polishing (PEP) of AM parts </a:t>
            </a:r>
            <a:r>
              <a:rPr lang="it-IT" sz="4800" err="1">
                <a:solidFill>
                  <a:schemeClr val="accent1">
                    <a:lumMod val="75000"/>
                  </a:schemeClr>
                </a:solidFill>
              </a:rPr>
              <a:t>executed</a:t>
            </a:r>
            <a:r>
              <a:rPr lang="it-IT" sz="4800">
                <a:solidFill>
                  <a:schemeClr val="accent1">
                    <a:lumMod val="75000"/>
                  </a:schemeClr>
                </a:solidFill>
              </a:rPr>
              <a:t> </a:t>
            </a:r>
            <a:r>
              <a:rPr lang="it-IT" sz="4800" err="1">
                <a:solidFill>
                  <a:schemeClr val="accent1">
                    <a:lumMod val="75000"/>
                  </a:schemeClr>
                </a:solidFill>
              </a:rPr>
              <a:t>at</a:t>
            </a:r>
            <a:r>
              <a:rPr lang="it-IT" sz="4800">
                <a:solidFill>
                  <a:schemeClr val="accent1">
                    <a:lumMod val="75000"/>
                  </a:schemeClr>
                </a:solidFill>
              </a:rPr>
              <a:t> INFN Legnaro </a:t>
            </a:r>
            <a:r>
              <a:rPr lang="it-IT" sz="4800" err="1">
                <a:solidFill>
                  <a:schemeClr val="accent1">
                    <a:lumMod val="75000"/>
                  </a:schemeClr>
                </a:solidFill>
              </a:rPr>
              <a:t>Laboratories</a:t>
            </a:r>
            <a:endParaRPr lang="en-GB" sz="4800">
              <a:solidFill>
                <a:schemeClr val="accent1">
                  <a:lumMod val="75000"/>
                </a:schemeClr>
              </a:solidFill>
            </a:endParaRPr>
          </a:p>
        </p:txBody>
      </p:sp>
      <p:sp>
        <p:nvSpPr>
          <p:cNvPr id="3" name="Subtitle 2">
            <a:extLst>
              <a:ext uri="{FF2B5EF4-FFF2-40B4-BE49-F238E27FC236}">
                <a16:creationId xmlns:a16="http://schemas.microsoft.com/office/drawing/2014/main" id="{093D23DA-B40C-A44D-7BF7-899F829C62E5}"/>
              </a:ext>
            </a:extLst>
          </p:cNvPr>
          <p:cNvSpPr>
            <a:spLocks noGrp="1"/>
          </p:cNvSpPr>
          <p:nvPr>
            <p:ph type="subTitle" idx="1"/>
          </p:nvPr>
        </p:nvSpPr>
        <p:spPr>
          <a:xfrm>
            <a:off x="831410" y="4237214"/>
            <a:ext cx="10529180" cy="883766"/>
          </a:xfrm>
        </p:spPr>
        <p:txBody>
          <a:bodyPr/>
          <a:lstStyle/>
          <a:p>
            <a:r>
              <a:rPr lang="it-IT" err="1">
                <a:solidFill>
                  <a:schemeClr val="accent1">
                    <a:lumMod val="75000"/>
                  </a:schemeClr>
                </a:solidFill>
              </a:rPr>
              <a:t>Improving</a:t>
            </a:r>
            <a:r>
              <a:rPr lang="it-IT">
                <a:solidFill>
                  <a:schemeClr val="accent1">
                    <a:lumMod val="75000"/>
                  </a:schemeClr>
                </a:solidFill>
              </a:rPr>
              <a:t> the Surface Quality of Additively Manufactured Parts </a:t>
            </a:r>
            <a:r>
              <a:rPr lang="it-IT" err="1">
                <a:solidFill>
                  <a:schemeClr val="accent1">
                    <a:lumMod val="75000"/>
                  </a:schemeClr>
                </a:solidFill>
              </a:rPr>
              <a:t>Through</a:t>
            </a:r>
            <a:r>
              <a:rPr lang="it-IT">
                <a:solidFill>
                  <a:schemeClr val="accent1">
                    <a:lumMod val="75000"/>
                  </a:schemeClr>
                </a:solidFill>
              </a:rPr>
              <a:t> Innovative PEP Technology</a:t>
            </a:r>
            <a:r>
              <a:rPr lang="it-IT"/>
              <a:t>.</a:t>
            </a:r>
            <a:endParaRPr lang="en-GB"/>
          </a:p>
        </p:txBody>
      </p:sp>
      <p:sp>
        <p:nvSpPr>
          <p:cNvPr id="4" name="TextBox 3">
            <a:extLst>
              <a:ext uri="{FF2B5EF4-FFF2-40B4-BE49-F238E27FC236}">
                <a16:creationId xmlns:a16="http://schemas.microsoft.com/office/drawing/2014/main" id="{ED438909-D4B7-110A-5857-97DDF33BDC07}"/>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C2D4DFF0-8EC1-DB88-3646-D8401AA9F28A}"/>
              </a:ext>
            </a:extLst>
          </p:cNvPr>
          <p:cNvPicPr>
            <a:picLocks noChangeAspect="1"/>
          </p:cNvPicPr>
          <p:nvPr/>
        </p:nvPicPr>
        <p:blipFill>
          <a:blip r:embed="rId2"/>
          <a:stretch>
            <a:fillRect/>
          </a:stretch>
        </p:blipFill>
        <p:spPr>
          <a:xfrm>
            <a:off x="85289" y="79701"/>
            <a:ext cx="1954247" cy="1042662"/>
          </a:xfrm>
          <a:prstGeom prst="rect">
            <a:avLst/>
          </a:prstGeom>
        </p:spPr>
      </p:pic>
      <p:sp>
        <p:nvSpPr>
          <p:cNvPr id="10" name="TextBox 9">
            <a:extLst>
              <a:ext uri="{FF2B5EF4-FFF2-40B4-BE49-F238E27FC236}">
                <a16:creationId xmlns:a16="http://schemas.microsoft.com/office/drawing/2014/main" id="{2F0F01A8-2C37-67B6-0215-6DB1A34EF1C3}"/>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EA0185B-90DF-5DD0-0242-A6FF6E318F8A}"/>
              </a:ext>
            </a:extLst>
          </p:cNvPr>
          <p:cNvSpPr/>
          <p:nvPr/>
        </p:nvSpPr>
        <p:spPr>
          <a:xfrm>
            <a:off x="0" y="1058992"/>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81448E39-9E6B-B78D-C4FD-85C757557A37}"/>
              </a:ext>
            </a:extLst>
          </p:cNvPr>
          <p:cNvSpPr/>
          <p:nvPr/>
        </p:nvSpPr>
        <p:spPr>
          <a:xfrm rot="10800000">
            <a:off x="8945221" y="5236761"/>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 name="Straight Connector 5">
            <a:extLst>
              <a:ext uri="{FF2B5EF4-FFF2-40B4-BE49-F238E27FC236}">
                <a16:creationId xmlns:a16="http://schemas.microsoft.com/office/drawing/2014/main" id="{6E3DA1A8-7A87-C754-6711-45CA70421246}"/>
              </a:ext>
            </a:extLst>
          </p:cNvPr>
          <p:cNvCxnSpPr/>
          <p:nvPr/>
        </p:nvCxnSpPr>
        <p:spPr>
          <a:xfrm>
            <a:off x="0" y="3917324"/>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27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0608-F4BD-E5BF-EE91-DFBCF6C2B5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A8F89E-55D6-E60D-0547-5C103F0368FC}"/>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D050F3E2-76C9-BB2B-267B-E238E58C8F0B}"/>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AD02E976-0D51-A631-3912-F6E7C0F15BB3}"/>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DC87FE9F-8733-6399-71C0-B358120EACA6}"/>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2B97A48D-B7F4-3646-2544-5829F8FFDEA2}"/>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AADB2935-9C87-7C95-5498-A5619C045173}"/>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245C6158-2DAA-48CE-AEE8-5E2DC8B3CA64}"/>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6" name="Diagram 5">
            <a:extLst>
              <a:ext uri="{FF2B5EF4-FFF2-40B4-BE49-F238E27FC236}">
                <a16:creationId xmlns:a16="http://schemas.microsoft.com/office/drawing/2014/main" id="{C54BBCFC-0287-D426-AC0F-B8EAE702DC38}"/>
              </a:ext>
            </a:extLst>
          </p:cNvPr>
          <p:cNvGraphicFramePr/>
          <p:nvPr/>
        </p:nvGraphicFramePr>
        <p:xfrm>
          <a:off x="470780" y="1638677"/>
          <a:ext cx="5625220" cy="418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3412739D-39D1-8BF7-4C5D-FCD2D7DCDF28}"/>
              </a:ext>
            </a:extLst>
          </p:cNvPr>
          <p:cNvGrpSpPr/>
          <p:nvPr/>
        </p:nvGrpSpPr>
        <p:grpSpPr>
          <a:xfrm>
            <a:off x="7057176" y="1765426"/>
            <a:ext cx="4716856" cy="3937046"/>
            <a:chOff x="7057176" y="1765426"/>
            <a:chExt cx="4716856" cy="3937046"/>
          </a:xfrm>
        </p:grpSpPr>
        <p:pic>
          <p:nvPicPr>
            <p:cNvPr id="5" name="Picture 4">
              <a:extLst>
                <a:ext uri="{FF2B5EF4-FFF2-40B4-BE49-F238E27FC236}">
                  <a16:creationId xmlns:a16="http://schemas.microsoft.com/office/drawing/2014/main" id="{859CDA26-48D2-81DB-41CC-04709C36FDE9}"/>
                </a:ext>
              </a:extLst>
            </p:cNvPr>
            <p:cNvPicPr>
              <a:picLocks noChangeAspect="1"/>
            </p:cNvPicPr>
            <p:nvPr/>
          </p:nvPicPr>
          <p:blipFill>
            <a:blip r:embed="rId8"/>
            <a:stretch>
              <a:fillRect/>
            </a:stretch>
          </p:blipFill>
          <p:spPr>
            <a:xfrm>
              <a:off x="7057176" y="1765426"/>
              <a:ext cx="4716856" cy="39370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a:extLst>
                <a:ext uri="{FF2B5EF4-FFF2-40B4-BE49-F238E27FC236}">
                  <a16:creationId xmlns:a16="http://schemas.microsoft.com/office/drawing/2014/main" id="{5B419C25-2B81-C44B-E805-F24FD107CF0A}"/>
                </a:ext>
              </a:extLst>
            </p:cNvPr>
            <p:cNvSpPr/>
            <p:nvPr/>
          </p:nvSpPr>
          <p:spPr>
            <a:xfrm>
              <a:off x="7143184" y="1883121"/>
              <a:ext cx="425513" cy="371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Connector: Elbow 11">
            <a:extLst>
              <a:ext uri="{FF2B5EF4-FFF2-40B4-BE49-F238E27FC236}">
                <a16:creationId xmlns:a16="http://schemas.microsoft.com/office/drawing/2014/main" id="{2581C0C6-52D0-AEC9-4864-476CB644B7D6}"/>
              </a:ext>
            </a:extLst>
          </p:cNvPr>
          <p:cNvCxnSpPr/>
          <p:nvPr/>
        </p:nvCxnSpPr>
        <p:spPr>
          <a:xfrm flipV="1">
            <a:off x="6096000" y="3630440"/>
            <a:ext cx="866115" cy="669956"/>
          </a:xfrm>
          <a:prstGeom prst="bentConnector3">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06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AEBE5-1DF9-F17A-B459-C9678DDC76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ED5989-9787-A1EF-B685-1D838E68034A}"/>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396C8EB5-F611-B7E1-36F2-B391B7121F89}"/>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776D6E75-9456-CA04-0446-257132DD6FD3}"/>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F21B9C39-5678-48B9-756A-422D3FFF0DFB}"/>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DBC4E01F-8E69-748D-F456-92A8C4B26601}"/>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F6325F5D-39AA-3EA6-D555-18CFB7C1572C}"/>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11B3353E-83A1-349F-7854-C153E9FA0E9B}"/>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6" name="Diagram 5">
            <a:extLst>
              <a:ext uri="{FF2B5EF4-FFF2-40B4-BE49-F238E27FC236}">
                <a16:creationId xmlns:a16="http://schemas.microsoft.com/office/drawing/2014/main" id="{70BF6E81-6024-BE6C-A627-7CCDD8C8309D}"/>
              </a:ext>
            </a:extLst>
          </p:cNvPr>
          <p:cNvGraphicFramePr/>
          <p:nvPr/>
        </p:nvGraphicFramePr>
        <p:xfrm>
          <a:off x="470780" y="1638677"/>
          <a:ext cx="5625220" cy="418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55733A38-C91E-313E-48FB-F01D80C0485D}"/>
              </a:ext>
            </a:extLst>
          </p:cNvPr>
          <p:cNvGrpSpPr/>
          <p:nvPr/>
        </p:nvGrpSpPr>
        <p:grpSpPr>
          <a:xfrm>
            <a:off x="6749092" y="1795821"/>
            <a:ext cx="4392260" cy="3868412"/>
            <a:chOff x="6749092" y="1795821"/>
            <a:chExt cx="4392260" cy="3868412"/>
          </a:xfrm>
        </p:grpSpPr>
        <p:pic>
          <p:nvPicPr>
            <p:cNvPr id="5" name="Picture 4">
              <a:extLst>
                <a:ext uri="{FF2B5EF4-FFF2-40B4-BE49-F238E27FC236}">
                  <a16:creationId xmlns:a16="http://schemas.microsoft.com/office/drawing/2014/main" id="{34EF743F-0ACC-2A12-C88E-626EFC54346D}"/>
                </a:ext>
              </a:extLst>
            </p:cNvPr>
            <p:cNvPicPr>
              <a:picLocks noChangeAspect="1"/>
            </p:cNvPicPr>
            <p:nvPr/>
          </p:nvPicPr>
          <p:blipFill>
            <a:blip r:embed="rId8">
              <a:clrChange>
                <a:clrFrom>
                  <a:srgbClr val="EFEFEF"/>
                </a:clrFrom>
                <a:clrTo>
                  <a:srgbClr val="EFEFEF">
                    <a:alpha val="0"/>
                  </a:srgbClr>
                </a:clrTo>
              </a:clrChange>
            </a:blip>
            <a:stretch>
              <a:fillRect/>
            </a:stretch>
          </p:blipFill>
          <p:spPr>
            <a:xfrm>
              <a:off x="6749092" y="1795821"/>
              <a:ext cx="4392260" cy="3868412"/>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cxnSp>
          <p:nvCxnSpPr>
            <p:cNvPr id="11" name="Straight Connector 10">
              <a:extLst>
                <a:ext uri="{FF2B5EF4-FFF2-40B4-BE49-F238E27FC236}">
                  <a16:creationId xmlns:a16="http://schemas.microsoft.com/office/drawing/2014/main" id="{D74A5057-65AE-3361-219C-6EC64BC4515A}"/>
                </a:ext>
              </a:extLst>
            </p:cNvPr>
            <p:cNvCxnSpPr>
              <a:cxnSpLocks/>
            </p:cNvCxnSpPr>
            <p:nvPr/>
          </p:nvCxnSpPr>
          <p:spPr>
            <a:xfrm>
              <a:off x="6825124" y="1901227"/>
              <a:ext cx="4202137" cy="3665888"/>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D42D6EF-CC5A-0309-D48D-1862D74CE43F}"/>
                </a:ext>
              </a:extLst>
            </p:cNvPr>
            <p:cNvCxnSpPr>
              <a:cxnSpLocks/>
            </p:cNvCxnSpPr>
            <p:nvPr/>
          </p:nvCxnSpPr>
          <p:spPr>
            <a:xfrm flipV="1">
              <a:off x="6916848" y="1901228"/>
              <a:ext cx="4132780" cy="368075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7" name="Connector: Elbow 6">
            <a:extLst>
              <a:ext uri="{FF2B5EF4-FFF2-40B4-BE49-F238E27FC236}">
                <a16:creationId xmlns:a16="http://schemas.microsoft.com/office/drawing/2014/main" id="{C1B10049-45F5-1F49-1994-6C77168D3173}"/>
              </a:ext>
            </a:extLst>
          </p:cNvPr>
          <p:cNvCxnSpPr>
            <a:cxnSpLocks/>
          </p:cNvCxnSpPr>
          <p:nvPr/>
        </p:nvCxnSpPr>
        <p:spPr>
          <a:xfrm flipV="1">
            <a:off x="6038660" y="4255129"/>
            <a:ext cx="728538" cy="624689"/>
          </a:xfrm>
          <a:prstGeom prst="bentConnector3">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5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FB284-3253-E6EA-16E8-E952FC1BB0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6E5908-36AE-6B50-EF72-32F2DDB34594}"/>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EE2838A0-D82F-B715-BC59-FBC2EE7E0508}"/>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36F1E5CB-789C-1A65-B074-CBF7A5B2BE82}"/>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0E21B540-B372-F21C-7E2D-87EA7D943E06}"/>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357A08D2-72A1-9FED-3084-CD2A67B4F97A}"/>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D63B015D-AF97-CA0A-FCE7-714EB6D53435}"/>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73752326-BA4A-3620-2794-899A0346DB44}"/>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6" name="Diagram 5">
            <a:extLst>
              <a:ext uri="{FF2B5EF4-FFF2-40B4-BE49-F238E27FC236}">
                <a16:creationId xmlns:a16="http://schemas.microsoft.com/office/drawing/2014/main" id="{6496C58A-9BB4-C462-0781-7A50D5B7BFF4}"/>
              </a:ext>
            </a:extLst>
          </p:cNvPr>
          <p:cNvGraphicFramePr/>
          <p:nvPr/>
        </p:nvGraphicFramePr>
        <p:xfrm>
          <a:off x="470780" y="1638677"/>
          <a:ext cx="5625220" cy="418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CC28E64-08A7-A4A7-ADA6-AA503477FD64}"/>
              </a:ext>
            </a:extLst>
          </p:cNvPr>
          <p:cNvPicPr>
            <a:picLocks noChangeAspect="1"/>
          </p:cNvPicPr>
          <p:nvPr/>
        </p:nvPicPr>
        <p:blipFill>
          <a:blip r:embed="rId8"/>
          <a:stretch>
            <a:fillRect/>
          </a:stretch>
        </p:blipFill>
        <p:spPr>
          <a:xfrm>
            <a:off x="7188451" y="1892667"/>
            <a:ext cx="4450046" cy="3832454"/>
          </a:xfrm>
          <a:prstGeom prst="rect">
            <a:avLst/>
          </a:prstGeom>
          <a:ln>
            <a:noFill/>
          </a:ln>
          <a:effectLst>
            <a:outerShdw blurRad="292100" dist="139700" dir="2700000" algn="tl" rotWithShape="0">
              <a:srgbClr val="333333">
                <a:alpha val="65000"/>
              </a:srgbClr>
            </a:outerShdw>
          </a:effectLst>
        </p:spPr>
      </p:pic>
      <p:cxnSp>
        <p:nvCxnSpPr>
          <p:cNvPr id="7" name="Connector: Elbow 6">
            <a:extLst>
              <a:ext uri="{FF2B5EF4-FFF2-40B4-BE49-F238E27FC236}">
                <a16:creationId xmlns:a16="http://schemas.microsoft.com/office/drawing/2014/main" id="{A63D3A54-A23E-931E-6CAB-CD4EF2F64ADF}"/>
              </a:ext>
            </a:extLst>
          </p:cNvPr>
          <p:cNvCxnSpPr>
            <a:cxnSpLocks/>
          </p:cNvCxnSpPr>
          <p:nvPr/>
        </p:nvCxnSpPr>
        <p:spPr>
          <a:xfrm flipV="1">
            <a:off x="6095999" y="4399984"/>
            <a:ext cx="1092452" cy="1068310"/>
          </a:xfrm>
          <a:prstGeom prst="bentConnector3">
            <a:avLst>
              <a:gd name="adj1" fmla="val 50000"/>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39CB726-D7D0-3EFD-1CDA-9F46903CD2B5}"/>
              </a:ext>
            </a:extLst>
          </p:cNvPr>
          <p:cNvSpPr txBox="1"/>
          <p:nvPr/>
        </p:nvSpPr>
        <p:spPr>
          <a:xfrm>
            <a:off x="4339626" y="5986383"/>
            <a:ext cx="3512745" cy="261610"/>
          </a:xfrm>
          <a:prstGeom prst="rect">
            <a:avLst/>
          </a:prstGeom>
          <a:noFill/>
        </p:spPr>
        <p:txBody>
          <a:bodyPr wrap="square" rtlCol="0">
            <a:spAutoFit/>
          </a:bodyPr>
          <a:lstStyle/>
          <a:p>
            <a:r>
              <a:rPr lang="en-GB" sz="1100">
                <a:solidFill>
                  <a:schemeClr val="accent1"/>
                </a:solidFill>
              </a:rPr>
              <a:t>https://gpplasma.com/plasma-electrolytic-processing</a:t>
            </a:r>
          </a:p>
        </p:txBody>
      </p:sp>
    </p:spTree>
    <p:extLst>
      <p:ext uri="{BB962C8B-B14F-4D97-AF65-F5344CB8AC3E}">
        <p14:creationId xmlns:p14="http://schemas.microsoft.com/office/powerpoint/2010/main" val="33420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5B28-8DE8-AF9A-9F8A-BC80597776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7913C2-83A9-5AE7-C0D0-618A84A848EA}"/>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D2F252B4-AACC-5D11-7037-EB49F9F9248F}"/>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F60D10BF-1FE4-35AF-0429-C1B6268CF710}"/>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594483A3-829C-AC80-3B57-F892F7EAC3C0}"/>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368F0FAD-7DBE-C2A3-6E3F-3115FEE38A54}"/>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5DE52610-EC41-33D0-10A2-887C933C690B}"/>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A358C85B-C0FD-F562-5543-C15D77681A71}"/>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7" name="Diagram 6">
            <a:extLst>
              <a:ext uri="{FF2B5EF4-FFF2-40B4-BE49-F238E27FC236}">
                <a16:creationId xmlns:a16="http://schemas.microsoft.com/office/drawing/2014/main" id="{DDB2B97B-9924-0701-843B-C22E4003DA04}"/>
              </a:ext>
            </a:extLst>
          </p:cNvPr>
          <p:cNvGraphicFramePr/>
          <p:nvPr>
            <p:extLst>
              <p:ext uri="{D42A27DB-BD31-4B8C-83A1-F6EECF244321}">
                <p14:modId xmlns:p14="http://schemas.microsoft.com/office/powerpoint/2010/main" val="2236069454"/>
              </p:ext>
            </p:extLst>
          </p:nvPr>
        </p:nvGraphicFramePr>
        <p:xfrm>
          <a:off x="470780" y="1638677"/>
          <a:ext cx="4961620" cy="4155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7CEABF33-AED6-051B-4AD8-34FFBF0B82E0}"/>
              </a:ext>
            </a:extLst>
          </p:cNvPr>
          <p:cNvPicPr>
            <a:picLocks noChangeAspect="1"/>
          </p:cNvPicPr>
          <p:nvPr/>
        </p:nvPicPr>
        <p:blipFill>
          <a:blip r:embed="rId8"/>
          <a:stretch>
            <a:fillRect/>
          </a:stretch>
        </p:blipFill>
        <p:spPr>
          <a:xfrm>
            <a:off x="5730552" y="1208267"/>
            <a:ext cx="6115904" cy="465837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F769BDE-AFD0-25EB-B8B8-AA58B9426C90}"/>
              </a:ext>
            </a:extLst>
          </p:cNvPr>
          <p:cNvSpPr txBox="1"/>
          <p:nvPr/>
        </p:nvSpPr>
        <p:spPr>
          <a:xfrm>
            <a:off x="1643204" y="1524898"/>
            <a:ext cx="2616451" cy="369332"/>
          </a:xfrm>
          <a:prstGeom prst="rect">
            <a:avLst/>
          </a:prstGeom>
          <a:noFill/>
          <a:ln>
            <a:solidFill>
              <a:schemeClr val="accent1"/>
            </a:solidFill>
          </a:ln>
        </p:spPr>
        <p:txBody>
          <a:bodyPr wrap="square" rtlCol="0">
            <a:spAutoFit/>
          </a:bodyPr>
          <a:lstStyle/>
          <a:p>
            <a:r>
              <a:rPr lang="it-IT">
                <a:solidFill>
                  <a:schemeClr val="accent1"/>
                </a:solidFill>
              </a:rPr>
              <a:t>PEP </a:t>
            </a:r>
            <a:r>
              <a:rPr lang="it-IT" err="1">
                <a:solidFill>
                  <a:schemeClr val="accent1"/>
                </a:solidFill>
              </a:rPr>
              <a:t>Process</a:t>
            </a:r>
            <a:r>
              <a:rPr lang="it-IT">
                <a:solidFill>
                  <a:schemeClr val="accent1"/>
                </a:solidFill>
              </a:rPr>
              <a:t> </a:t>
            </a:r>
            <a:r>
              <a:rPr lang="it-IT" err="1">
                <a:solidFill>
                  <a:schemeClr val="accent1"/>
                </a:solidFill>
              </a:rPr>
              <a:t>Mechanism</a:t>
            </a:r>
            <a:endParaRPr lang="en-GB">
              <a:solidFill>
                <a:schemeClr val="accent1"/>
              </a:solidFill>
            </a:endParaRPr>
          </a:p>
        </p:txBody>
      </p:sp>
      <p:sp>
        <p:nvSpPr>
          <p:cNvPr id="3" name="TextBox 2">
            <a:extLst>
              <a:ext uri="{FF2B5EF4-FFF2-40B4-BE49-F238E27FC236}">
                <a16:creationId xmlns:a16="http://schemas.microsoft.com/office/drawing/2014/main" id="{1351158B-B0C8-AD69-F3A9-F202FCDCF147}"/>
              </a:ext>
            </a:extLst>
          </p:cNvPr>
          <p:cNvSpPr txBox="1"/>
          <p:nvPr/>
        </p:nvSpPr>
        <p:spPr>
          <a:xfrm>
            <a:off x="4443742" y="5979972"/>
            <a:ext cx="3304515" cy="261610"/>
          </a:xfrm>
          <a:prstGeom prst="rect">
            <a:avLst/>
          </a:prstGeom>
          <a:noFill/>
        </p:spPr>
        <p:txBody>
          <a:bodyPr wrap="square" rtlCol="0">
            <a:spAutoFit/>
          </a:bodyPr>
          <a:lstStyle/>
          <a:p>
            <a:r>
              <a:rPr lang="fr-FR" sz="1050">
                <a:solidFill>
                  <a:schemeClr val="accent1"/>
                </a:solidFill>
              </a:rPr>
              <a:t>K. Sushil et al 2024 J. </a:t>
            </a:r>
            <a:r>
              <a:rPr lang="fr-FR" sz="1050" err="1">
                <a:solidFill>
                  <a:schemeClr val="accent1"/>
                </a:solidFill>
              </a:rPr>
              <a:t>Electrochem</a:t>
            </a:r>
            <a:r>
              <a:rPr lang="fr-FR" sz="1050">
                <a:solidFill>
                  <a:schemeClr val="accent1"/>
                </a:solidFill>
              </a:rPr>
              <a:t>. Soc. 171 063508</a:t>
            </a:r>
            <a:endParaRPr lang="en-GB" sz="1050">
              <a:solidFill>
                <a:schemeClr val="accent1"/>
              </a:solidFill>
            </a:endParaRPr>
          </a:p>
        </p:txBody>
      </p:sp>
    </p:spTree>
    <p:extLst>
      <p:ext uri="{BB962C8B-B14F-4D97-AF65-F5344CB8AC3E}">
        <p14:creationId xmlns:p14="http://schemas.microsoft.com/office/powerpoint/2010/main" val="312641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C90B-DB39-592F-3C64-70096E2022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3780EE-1015-B330-1338-E19EBA9383FA}"/>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E60B97A3-6F0D-CAB4-6998-9ACE3D493491}"/>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77544676-0D29-B99D-F8DC-AA285B5780A1}"/>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B939A655-CA45-9B69-D380-771D644A95BB}"/>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87DD5793-B328-4783-671C-8EC5DA821838}"/>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014BB1B0-FB96-7D2B-7C6D-767763691C14}"/>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6" name="Diagram 5">
            <a:extLst>
              <a:ext uri="{FF2B5EF4-FFF2-40B4-BE49-F238E27FC236}">
                <a16:creationId xmlns:a16="http://schemas.microsoft.com/office/drawing/2014/main" id="{845F83A4-98FF-4536-6B62-7A3B2EDAF9C4}"/>
              </a:ext>
            </a:extLst>
          </p:cNvPr>
          <p:cNvGraphicFramePr/>
          <p:nvPr>
            <p:extLst>
              <p:ext uri="{D42A27DB-BD31-4B8C-83A1-F6EECF244321}">
                <p14:modId xmlns:p14="http://schemas.microsoft.com/office/powerpoint/2010/main" val="1967815316"/>
              </p:ext>
            </p:extLst>
          </p:nvPr>
        </p:nvGraphicFramePr>
        <p:xfrm>
          <a:off x="371192" y="1584356"/>
          <a:ext cx="5724808" cy="4454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D0B2F37F-69DC-1F47-934C-D32827F5419F}"/>
              </a:ext>
            </a:extLst>
          </p:cNvPr>
          <p:cNvGraphicFramePr/>
          <p:nvPr>
            <p:extLst>
              <p:ext uri="{D42A27DB-BD31-4B8C-83A1-F6EECF244321}">
                <p14:modId xmlns:p14="http://schemas.microsoft.com/office/powerpoint/2010/main" val="869244361"/>
              </p:ext>
            </p:extLst>
          </p:nvPr>
        </p:nvGraphicFramePr>
        <p:xfrm>
          <a:off x="6083928" y="1584356"/>
          <a:ext cx="5724808" cy="4454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072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1"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21042-40FE-91AF-6443-4EAF923907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30CA5E-AF78-0826-F742-D28C10A9A6C5}"/>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2C843298-BE97-0BDF-D5CF-42AB6160DD7F}"/>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06BE999B-1F58-F2DB-6B12-EDD81F3D6ADB}"/>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C1377217-B776-D450-849F-FF5B2A888A9A}"/>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C0EEF0E1-AE17-DA2A-8D8C-D19257F01A56}"/>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5216165C-B1B9-BFBE-3F1D-FE691EFD5618}"/>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3" name="Diagram 2">
            <a:extLst>
              <a:ext uri="{FF2B5EF4-FFF2-40B4-BE49-F238E27FC236}">
                <a16:creationId xmlns:a16="http://schemas.microsoft.com/office/drawing/2014/main" id="{F49DB6D4-31FD-FF27-B851-7BAC07D14D48}"/>
              </a:ext>
            </a:extLst>
          </p:cNvPr>
          <p:cNvGraphicFramePr/>
          <p:nvPr>
            <p:extLst>
              <p:ext uri="{D42A27DB-BD31-4B8C-83A1-F6EECF244321}">
                <p14:modId xmlns:p14="http://schemas.microsoft.com/office/powerpoint/2010/main" val="1126576465"/>
              </p:ext>
            </p:extLst>
          </p:nvPr>
        </p:nvGraphicFramePr>
        <p:xfrm>
          <a:off x="416459" y="1575303"/>
          <a:ext cx="11353045" cy="425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BBCA3F5-9E8A-6085-4F72-38E119FFD03F}"/>
              </a:ext>
            </a:extLst>
          </p:cNvPr>
          <p:cNvSpPr txBox="1"/>
          <p:nvPr/>
        </p:nvSpPr>
        <p:spPr>
          <a:xfrm>
            <a:off x="3910641" y="1155528"/>
            <a:ext cx="4490519" cy="369332"/>
          </a:xfrm>
          <a:prstGeom prst="rect">
            <a:avLst/>
          </a:prstGeom>
          <a:noFill/>
          <a:ln>
            <a:solidFill>
              <a:schemeClr val="accent1"/>
            </a:solidFill>
          </a:ln>
        </p:spPr>
        <p:txBody>
          <a:bodyPr wrap="square" rtlCol="0">
            <a:spAutoFit/>
          </a:bodyPr>
          <a:lstStyle/>
          <a:p>
            <a:r>
              <a:rPr lang="it-IT" err="1">
                <a:solidFill>
                  <a:schemeClr val="accent1"/>
                </a:solidFill>
              </a:rPr>
              <a:t>Our</a:t>
            </a:r>
            <a:r>
              <a:rPr lang="it-IT">
                <a:solidFill>
                  <a:schemeClr val="accent1"/>
                </a:solidFill>
              </a:rPr>
              <a:t> Standard PEP Workflow for AM parts</a:t>
            </a:r>
            <a:endParaRPr lang="en-GB">
              <a:solidFill>
                <a:schemeClr val="accent1"/>
              </a:solidFill>
            </a:endParaRPr>
          </a:p>
        </p:txBody>
      </p:sp>
    </p:spTree>
    <p:extLst>
      <p:ext uri="{BB962C8B-B14F-4D97-AF65-F5344CB8AC3E}">
        <p14:creationId xmlns:p14="http://schemas.microsoft.com/office/powerpoint/2010/main" val="11558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D4D5-70A7-429D-1E81-7336A69228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E82A9E-7B70-7D2D-D6D7-C191A6627FD0}"/>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0DE6D000-5973-7FEC-9A71-E40B71CD7E71}"/>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AE2441C2-703C-2D1E-D84B-1AF352BBFCBE}"/>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0180EBBD-B991-6363-83D2-DE3FD829806F}"/>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9BB71FA5-91BC-4780-4E7A-DD180FE6D63B}"/>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FE1E8C9F-E2DA-692B-ED5B-5B7F1FDD927F}"/>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5" name="Diagram 4">
            <a:extLst>
              <a:ext uri="{FF2B5EF4-FFF2-40B4-BE49-F238E27FC236}">
                <a16:creationId xmlns:a16="http://schemas.microsoft.com/office/drawing/2014/main" id="{24B14E09-A403-50BF-43E5-BBBDC5D7B207}"/>
              </a:ext>
            </a:extLst>
          </p:cNvPr>
          <p:cNvGraphicFramePr/>
          <p:nvPr>
            <p:extLst>
              <p:ext uri="{D42A27DB-BD31-4B8C-83A1-F6EECF244321}">
                <p14:modId xmlns:p14="http://schemas.microsoft.com/office/powerpoint/2010/main" val="3421484577"/>
              </p:ext>
            </p:extLst>
          </p:nvPr>
        </p:nvGraphicFramePr>
        <p:xfrm>
          <a:off x="443620" y="1584356"/>
          <a:ext cx="11325884" cy="4118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664E1C2-B630-E4DA-62EF-2970BBDAF1B6}"/>
              </a:ext>
            </a:extLst>
          </p:cNvPr>
          <p:cNvSpPr txBox="1"/>
          <p:nvPr/>
        </p:nvSpPr>
        <p:spPr>
          <a:xfrm>
            <a:off x="4318503" y="1105671"/>
            <a:ext cx="4499572" cy="369332"/>
          </a:xfrm>
          <a:prstGeom prst="rect">
            <a:avLst/>
          </a:prstGeom>
          <a:noFill/>
          <a:ln>
            <a:solidFill>
              <a:schemeClr val="accent1"/>
            </a:solidFill>
          </a:ln>
        </p:spPr>
        <p:txBody>
          <a:bodyPr wrap="square" rtlCol="0">
            <a:spAutoFit/>
          </a:bodyPr>
          <a:lstStyle/>
          <a:p>
            <a:r>
              <a:rPr lang="it-IT">
                <a:solidFill>
                  <a:schemeClr val="accent1"/>
                </a:solidFill>
              </a:rPr>
              <a:t>Case Studies of AM parts </a:t>
            </a:r>
            <a:r>
              <a:rPr lang="it-IT" err="1">
                <a:solidFill>
                  <a:schemeClr val="accent1"/>
                </a:solidFill>
              </a:rPr>
              <a:t>polished</a:t>
            </a:r>
            <a:r>
              <a:rPr lang="it-IT">
                <a:solidFill>
                  <a:schemeClr val="accent1"/>
                </a:solidFill>
              </a:rPr>
              <a:t> with PEP</a:t>
            </a:r>
            <a:endParaRPr lang="en-GB">
              <a:solidFill>
                <a:schemeClr val="accent1"/>
              </a:solidFill>
            </a:endParaRPr>
          </a:p>
        </p:txBody>
      </p:sp>
    </p:spTree>
    <p:extLst>
      <p:ext uri="{BB962C8B-B14F-4D97-AF65-F5344CB8AC3E}">
        <p14:creationId xmlns:p14="http://schemas.microsoft.com/office/powerpoint/2010/main" val="431578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E4D4-E5CA-B50E-3F13-A557CEDD1E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48E358-5A8A-9BB0-5971-6FD623D18C29}"/>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8F5FCE60-18BA-1D25-8B7D-959A68BB1596}"/>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A79EE67A-1887-53CB-DE87-F5E9DB4D790B}"/>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3F25A5E4-592E-1B3B-51A1-5ADB83E41A07}"/>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BBF16325-AB3A-112F-CC88-177AEB83D106}"/>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4EA6BC44-424C-5927-56CE-A640F9D44832}"/>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16" name="Diagram 15">
            <a:extLst>
              <a:ext uri="{FF2B5EF4-FFF2-40B4-BE49-F238E27FC236}">
                <a16:creationId xmlns:a16="http://schemas.microsoft.com/office/drawing/2014/main" id="{4244C419-89D6-4773-B831-EE730AF364A4}"/>
              </a:ext>
            </a:extLst>
          </p:cNvPr>
          <p:cNvGraphicFramePr/>
          <p:nvPr>
            <p:extLst>
              <p:ext uri="{D42A27DB-BD31-4B8C-83A1-F6EECF244321}">
                <p14:modId xmlns:p14="http://schemas.microsoft.com/office/powerpoint/2010/main" val="2113117168"/>
              </p:ext>
            </p:extLst>
          </p:nvPr>
        </p:nvGraphicFramePr>
        <p:xfrm>
          <a:off x="407406" y="1593410"/>
          <a:ext cx="4772606" cy="433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a:extLst>
              <a:ext uri="{FF2B5EF4-FFF2-40B4-BE49-F238E27FC236}">
                <a16:creationId xmlns:a16="http://schemas.microsoft.com/office/drawing/2014/main" id="{53E04158-AEAA-00FB-1503-32E2A98F0C41}"/>
              </a:ext>
            </a:extLst>
          </p:cNvPr>
          <p:cNvGrpSpPr/>
          <p:nvPr/>
        </p:nvGrpSpPr>
        <p:grpSpPr>
          <a:xfrm>
            <a:off x="5476356" y="1593410"/>
            <a:ext cx="6706588" cy="5020082"/>
            <a:chOff x="5568371" y="1224577"/>
            <a:chExt cx="6706588" cy="5020082"/>
          </a:xfrm>
        </p:grpSpPr>
        <p:pic>
          <p:nvPicPr>
            <p:cNvPr id="3" name="Picture 2">
              <a:extLst>
                <a:ext uri="{FF2B5EF4-FFF2-40B4-BE49-F238E27FC236}">
                  <a16:creationId xmlns:a16="http://schemas.microsoft.com/office/drawing/2014/main" id="{3BCFAD0F-1C12-C8FA-848E-1C9BB50DB16B}"/>
                </a:ext>
              </a:extLst>
            </p:cNvPr>
            <p:cNvPicPr>
              <a:picLocks noChangeAspect="1"/>
            </p:cNvPicPr>
            <p:nvPr/>
          </p:nvPicPr>
          <p:blipFill>
            <a:blip r:embed="rId8"/>
            <a:stretch>
              <a:fillRect/>
            </a:stretch>
          </p:blipFill>
          <p:spPr>
            <a:xfrm>
              <a:off x="9643741" y="1278771"/>
              <a:ext cx="2631218" cy="4965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339775E5-704F-562F-212B-9D318EB7D6C7}"/>
                </a:ext>
              </a:extLst>
            </p:cNvPr>
            <p:cNvPicPr>
              <a:picLocks noChangeAspect="1"/>
            </p:cNvPicPr>
            <p:nvPr/>
          </p:nvPicPr>
          <p:blipFill>
            <a:blip r:embed="rId9"/>
            <a:stretch>
              <a:fillRect/>
            </a:stretch>
          </p:blipFill>
          <p:spPr>
            <a:xfrm>
              <a:off x="5568371" y="1278771"/>
              <a:ext cx="2391658" cy="4639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4A2DB68-1789-BD4E-85DA-D06A78DB0B28}"/>
                </a:ext>
              </a:extLst>
            </p:cNvPr>
            <p:cNvPicPr>
              <a:picLocks noChangeAspect="1"/>
            </p:cNvPicPr>
            <p:nvPr/>
          </p:nvPicPr>
          <p:blipFill>
            <a:blip r:embed="rId10"/>
            <a:stretch>
              <a:fillRect/>
            </a:stretch>
          </p:blipFill>
          <p:spPr>
            <a:xfrm>
              <a:off x="7994929" y="3504060"/>
              <a:ext cx="2391658" cy="24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3711ABB-39A8-BCC5-514E-7937C3FD68EF}"/>
                </a:ext>
              </a:extLst>
            </p:cNvPr>
            <p:cNvPicPr>
              <a:picLocks noChangeAspect="1"/>
            </p:cNvPicPr>
            <p:nvPr/>
          </p:nvPicPr>
          <p:blipFill>
            <a:blip r:embed="rId11"/>
            <a:stretch>
              <a:fillRect/>
            </a:stretch>
          </p:blipFill>
          <p:spPr>
            <a:xfrm>
              <a:off x="7994929" y="1224577"/>
              <a:ext cx="2411357" cy="2248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22" name="Picture 21">
            <a:extLst>
              <a:ext uri="{FF2B5EF4-FFF2-40B4-BE49-F238E27FC236}">
                <a16:creationId xmlns:a16="http://schemas.microsoft.com/office/drawing/2014/main" id="{F43CFFD2-8EE4-2511-22BE-4B9A39670A1F}"/>
              </a:ext>
            </a:extLst>
          </p:cNvPr>
          <p:cNvPicPr>
            <a:picLocks noChangeAspect="1"/>
          </p:cNvPicPr>
          <p:nvPr/>
        </p:nvPicPr>
        <p:blipFill>
          <a:blip r:embed="rId12"/>
          <a:stretch>
            <a:fillRect/>
          </a:stretch>
        </p:blipFill>
        <p:spPr>
          <a:xfrm>
            <a:off x="5910826" y="172380"/>
            <a:ext cx="3903034" cy="1478156"/>
          </a:xfrm>
          <a:prstGeom prst="rect">
            <a:avLst/>
          </a:prstGeom>
          <a:ln>
            <a:no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AF817A5E-7D46-B0DE-26C4-A4E0CC9019E5}"/>
              </a:ext>
            </a:extLst>
          </p:cNvPr>
          <p:cNvSpPr txBox="1"/>
          <p:nvPr/>
        </p:nvSpPr>
        <p:spPr>
          <a:xfrm>
            <a:off x="0" y="5917844"/>
            <a:ext cx="3363911" cy="30777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r>
              <a:rPr lang="it-IT" sz="1400" i="1" err="1">
                <a:solidFill>
                  <a:schemeClr val="accent1"/>
                </a:solidFill>
              </a:rPr>
              <a:t>Patent</a:t>
            </a:r>
            <a:r>
              <a:rPr lang="it-IT" sz="1400" i="1">
                <a:solidFill>
                  <a:schemeClr val="accent1"/>
                </a:solidFill>
              </a:rPr>
              <a:t> WO2023218390A1, Nov. 16, 2023</a:t>
            </a:r>
          </a:p>
        </p:txBody>
      </p:sp>
      <p:sp>
        <p:nvSpPr>
          <p:cNvPr id="24" name="Slide Number Placeholder 23">
            <a:extLst>
              <a:ext uri="{FF2B5EF4-FFF2-40B4-BE49-F238E27FC236}">
                <a16:creationId xmlns:a16="http://schemas.microsoft.com/office/drawing/2014/main" id="{4B9E25D7-0933-9074-EDE6-C0CDF74122D9}"/>
              </a:ext>
            </a:extLst>
          </p:cNvPr>
          <p:cNvSpPr>
            <a:spLocks noGrp="1"/>
          </p:cNvSpPr>
          <p:nvPr>
            <p:ph type="sldNum" sz="quarter" idx="12"/>
          </p:nvPr>
        </p:nvSpPr>
        <p:spPr>
          <a:xfrm>
            <a:off x="9412904" y="6285445"/>
            <a:ext cx="2743200" cy="365125"/>
          </a:xfrm>
        </p:spPr>
        <p:txBody>
          <a:bodyPr/>
          <a:lstStyle/>
          <a:p>
            <a:fld id="{BDE2A1A3-1C87-487B-AFE5-B4E0D8AA4A5D}" type="slidenum">
              <a:rPr lang="en-GB" smtClean="0"/>
              <a:t>17</a:t>
            </a:fld>
            <a:endParaRPr lang="en-GB"/>
          </a:p>
        </p:txBody>
      </p:sp>
    </p:spTree>
    <p:extLst>
      <p:ext uri="{BB962C8B-B14F-4D97-AF65-F5344CB8AC3E}">
        <p14:creationId xmlns:p14="http://schemas.microsoft.com/office/powerpoint/2010/main" val="108419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1393B-88E0-670A-43E9-490362E0BE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A27B2F-3BD4-6E42-FE65-21154F968E96}"/>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DD720827-7C52-57BB-C724-569E027DFC3B}"/>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7D3539AD-F0F7-85DD-3CE4-D1E33C588ECB}"/>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3F8ECB3A-824E-F8C1-7703-6B6FB80E0174}"/>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199A24C5-19B1-5FA2-ACE7-19C01F487CE1}"/>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D158ECBD-0B65-6220-620C-DF46A461C431}"/>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pSp>
        <p:nvGrpSpPr>
          <p:cNvPr id="11" name="Group 10">
            <a:extLst>
              <a:ext uri="{FF2B5EF4-FFF2-40B4-BE49-F238E27FC236}">
                <a16:creationId xmlns:a16="http://schemas.microsoft.com/office/drawing/2014/main" id="{78505F46-56ED-0145-CE7C-9A6D3D20B624}"/>
              </a:ext>
            </a:extLst>
          </p:cNvPr>
          <p:cNvGrpSpPr/>
          <p:nvPr/>
        </p:nvGrpSpPr>
        <p:grpSpPr>
          <a:xfrm>
            <a:off x="3137660" y="790448"/>
            <a:ext cx="6952158" cy="4620034"/>
            <a:chOff x="2504574" y="742575"/>
            <a:chExt cx="7508559" cy="5372850"/>
          </a:xfrm>
        </p:grpSpPr>
        <p:pic>
          <p:nvPicPr>
            <p:cNvPr id="3" name="Picture 2">
              <a:extLst>
                <a:ext uri="{FF2B5EF4-FFF2-40B4-BE49-F238E27FC236}">
                  <a16:creationId xmlns:a16="http://schemas.microsoft.com/office/drawing/2014/main" id="{64482988-63D3-35B4-4DE3-AD899E14EB81}"/>
                </a:ext>
              </a:extLst>
            </p:cNvPr>
            <p:cNvPicPr>
              <a:picLocks noChangeAspect="1"/>
            </p:cNvPicPr>
            <p:nvPr/>
          </p:nvPicPr>
          <p:blipFill>
            <a:blip r:embed="rId3"/>
            <a:stretch>
              <a:fillRect/>
            </a:stretch>
          </p:blipFill>
          <p:spPr>
            <a:xfrm>
              <a:off x="2504574" y="742575"/>
              <a:ext cx="7182852" cy="5372850"/>
            </a:xfrm>
            <a:prstGeom prst="rect">
              <a:avLst/>
            </a:prstGeom>
          </p:spPr>
        </p:pic>
        <p:sp>
          <p:nvSpPr>
            <p:cNvPr id="7" name="Rectangle 6">
              <a:extLst>
                <a:ext uri="{FF2B5EF4-FFF2-40B4-BE49-F238E27FC236}">
                  <a16:creationId xmlns:a16="http://schemas.microsoft.com/office/drawing/2014/main" id="{1741C761-7D1E-D849-6EBC-F5199A1CF5FE}"/>
                </a:ext>
              </a:extLst>
            </p:cNvPr>
            <p:cNvSpPr/>
            <p:nvPr/>
          </p:nvSpPr>
          <p:spPr>
            <a:xfrm>
              <a:off x="8727541" y="823865"/>
              <a:ext cx="1285592"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a:extLst>
              <a:ext uri="{FF2B5EF4-FFF2-40B4-BE49-F238E27FC236}">
                <a16:creationId xmlns:a16="http://schemas.microsoft.com/office/drawing/2014/main" id="{CA6A7AAC-3461-CD14-9F32-39FB3E019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129" y="1009650"/>
            <a:ext cx="2619375" cy="4838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1E2A04C-86CA-86FA-CFDB-83B390325994}"/>
              </a:ext>
            </a:extLst>
          </p:cNvPr>
          <p:cNvSpPr txBox="1"/>
          <p:nvPr/>
        </p:nvSpPr>
        <p:spPr>
          <a:xfrm>
            <a:off x="512924" y="2934046"/>
            <a:ext cx="2775521" cy="1477328"/>
          </a:xfrm>
          <a:prstGeom prst="rect">
            <a:avLst/>
          </a:prstGeom>
          <a:noFill/>
          <a:ln>
            <a:solidFill>
              <a:schemeClr val="accent1"/>
            </a:solidFill>
          </a:ln>
        </p:spPr>
        <p:txBody>
          <a:bodyPr wrap="square" rtlCol="0">
            <a:spAutoFit/>
          </a:bodyPr>
          <a:lstStyle/>
          <a:p>
            <a:r>
              <a:rPr lang="it-IT"/>
              <a:t>Treatment </a:t>
            </a:r>
            <a:r>
              <a:rPr lang="it-IT" err="1"/>
              <a:t>showed</a:t>
            </a:r>
            <a:r>
              <a:rPr lang="it-IT"/>
              <a:t> </a:t>
            </a:r>
            <a:r>
              <a:rPr lang="it-IT" err="1"/>
              <a:t>improvement</a:t>
            </a:r>
            <a:r>
              <a:rPr lang="it-IT"/>
              <a:t> in the </a:t>
            </a:r>
            <a:r>
              <a:rPr lang="it-IT" err="1"/>
              <a:t>surface</a:t>
            </a:r>
            <a:r>
              <a:rPr lang="it-IT"/>
              <a:t> </a:t>
            </a:r>
            <a:r>
              <a:rPr lang="it-IT" err="1"/>
              <a:t>quality</a:t>
            </a:r>
            <a:endParaRPr lang="it-IT"/>
          </a:p>
          <a:p>
            <a:endParaRPr lang="it-IT"/>
          </a:p>
          <a:p>
            <a:r>
              <a:rPr lang="it-IT"/>
              <a:t>Next step: 6GHz </a:t>
            </a:r>
            <a:r>
              <a:rPr lang="it-IT" err="1"/>
              <a:t>cavity</a:t>
            </a:r>
            <a:endParaRPr lang="en-GB"/>
          </a:p>
        </p:txBody>
      </p:sp>
    </p:spTree>
    <p:extLst>
      <p:ext uri="{BB962C8B-B14F-4D97-AF65-F5344CB8AC3E}">
        <p14:creationId xmlns:p14="http://schemas.microsoft.com/office/powerpoint/2010/main" val="3910593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9F1A-322E-6AD7-7FF6-E4A1F9292E5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8C1C9F-2DAB-19E7-E6F6-F4FD56084AB7}"/>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0D43194E-BFD6-AB67-932D-DB858A6E89BB}"/>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FF439A2F-A5C7-0DB6-CCE4-74749F1D3DFC}"/>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6167B05-D4FD-F7C4-D3D4-EC2FEBBA625A}"/>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D679E0E8-90EE-A723-78DF-F0F908378A7B}"/>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51B62BC4-A033-464F-988E-FB57AEF4BB09}"/>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16" name="Diagram 15">
            <a:extLst>
              <a:ext uri="{FF2B5EF4-FFF2-40B4-BE49-F238E27FC236}">
                <a16:creationId xmlns:a16="http://schemas.microsoft.com/office/drawing/2014/main" id="{6701C9F4-FE25-BB37-0B49-91E7A296F36C}"/>
              </a:ext>
            </a:extLst>
          </p:cNvPr>
          <p:cNvGraphicFramePr/>
          <p:nvPr>
            <p:extLst>
              <p:ext uri="{D42A27DB-BD31-4B8C-83A1-F6EECF244321}">
                <p14:modId xmlns:p14="http://schemas.microsoft.com/office/powerpoint/2010/main" val="1155775046"/>
              </p:ext>
            </p:extLst>
          </p:nvPr>
        </p:nvGraphicFramePr>
        <p:xfrm>
          <a:off x="407406" y="1593410"/>
          <a:ext cx="4772606" cy="433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292F9079-6CB4-CD74-6D17-119B592E3BE5}"/>
              </a:ext>
            </a:extLst>
          </p:cNvPr>
          <p:cNvGrpSpPr/>
          <p:nvPr/>
        </p:nvGrpSpPr>
        <p:grpSpPr>
          <a:xfrm>
            <a:off x="5776192" y="1593409"/>
            <a:ext cx="5975609" cy="4630753"/>
            <a:chOff x="5776192" y="1593409"/>
            <a:chExt cx="5975609" cy="4630753"/>
          </a:xfrm>
        </p:grpSpPr>
        <p:pic>
          <p:nvPicPr>
            <p:cNvPr id="26" name="Picture 25">
              <a:extLst>
                <a:ext uri="{FF2B5EF4-FFF2-40B4-BE49-F238E27FC236}">
                  <a16:creationId xmlns:a16="http://schemas.microsoft.com/office/drawing/2014/main" id="{527E54BC-C021-D165-8A23-8C5F3FBC127C}"/>
                </a:ext>
              </a:extLst>
            </p:cNvPr>
            <p:cNvPicPr>
              <a:picLocks noChangeAspect="1"/>
            </p:cNvPicPr>
            <p:nvPr/>
          </p:nvPicPr>
          <p:blipFill>
            <a:blip r:embed="rId8"/>
            <a:srcRect l="605" t="16839" r="75882" b="44536"/>
            <a:stretch>
              <a:fillRect/>
            </a:stretch>
          </p:blipFill>
          <p:spPr>
            <a:xfrm>
              <a:off x="5776192" y="1593410"/>
              <a:ext cx="2471596" cy="20641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68A752B-60B4-D503-C167-45F885438C46}"/>
                </a:ext>
              </a:extLst>
            </p:cNvPr>
            <p:cNvPicPr>
              <a:picLocks noChangeAspect="1"/>
            </p:cNvPicPr>
            <p:nvPr/>
          </p:nvPicPr>
          <p:blipFill>
            <a:blip r:embed="rId9"/>
            <a:stretch>
              <a:fillRect/>
            </a:stretch>
          </p:blipFill>
          <p:spPr>
            <a:xfrm>
              <a:off x="5776192" y="3816033"/>
              <a:ext cx="4127350" cy="2408129"/>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6D684D3F-6AE3-6CD1-4B39-E03680F46A27}"/>
                </a:ext>
              </a:extLst>
            </p:cNvPr>
            <p:cNvPicPr>
              <a:picLocks noChangeAspect="1"/>
            </p:cNvPicPr>
            <p:nvPr/>
          </p:nvPicPr>
          <p:blipFill>
            <a:blip r:embed="rId10"/>
            <a:stretch>
              <a:fillRect/>
            </a:stretch>
          </p:blipFill>
          <p:spPr>
            <a:xfrm>
              <a:off x="10160607" y="1611516"/>
              <a:ext cx="1591194" cy="4255377"/>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537DE7A1-DFAC-A675-E4D4-157B9F8D99FB}"/>
                </a:ext>
              </a:extLst>
            </p:cNvPr>
            <p:cNvPicPr>
              <a:picLocks noChangeAspect="1"/>
            </p:cNvPicPr>
            <p:nvPr/>
          </p:nvPicPr>
          <p:blipFill>
            <a:blip r:embed="rId11"/>
            <a:stretch>
              <a:fillRect/>
            </a:stretch>
          </p:blipFill>
          <p:spPr>
            <a:xfrm>
              <a:off x="8333359" y="1593409"/>
              <a:ext cx="1570183" cy="2064191"/>
            </a:xfrm>
            <a:prstGeom prst="rect">
              <a:avLst/>
            </a:prstGeom>
            <a:ln>
              <a:noFill/>
            </a:ln>
            <a:effectLst>
              <a:outerShdw blurRad="292100" dist="139700" dir="2700000" algn="tl" rotWithShape="0">
                <a:srgbClr val="333333">
                  <a:alpha val="65000"/>
                </a:srgbClr>
              </a:outerShdw>
            </a:effectLst>
          </p:spPr>
        </p:pic>
      </p:grpSp>
      <p:sp>
        <p:nvSpPr>
          <p:cNvPr id="3" name="CasellaDiTesto 2">
            <a:extLst>
              <a:ext uri="{FF2B5EF4-FFF2-40B4-BE49-F238E27FC236}">
                <a16:creationId xmlns:a16="http://schemas.microsoft.com/office/drawing/2014/main" id="{59971587-007B-EE39-B57F-BF32FE1BD1CB}"/>
              </a:ext>
            </a:extLst>
          </p:cNvPr>
          <p:cNvSpPr txBox="1"/>
          <p:nvPr/>
        </p:nvSpPr>
        <p:spPr>
          <a:xfrm>
            <a:off x="1776262" y="5971991"/>
            <a:ext cx="3887804" cy="276999"/>
          </a:xfrm>
          <a:prstGeom prst="rect">
            <a:avLst/>
          </a:prstGeom>
          <a:noFill/>
        </p:spPr>
        <p:txBody>
          <a:bodyPr wrap="square">
            <a:spAutoFit/>
          </a:bodyPr>
          <a:lstStyle/>
          <a:p>
            <a:r>
              <a:rPr lang="it-IT" sz="1200">
                <a:solidFill>
                  <a:schemeClr val="accent1"/>
                </a:solidFill>
              </a:rPr>
              <a:t>https://doi.org/10.18429/JACoW-LINAC2024-TUPB020</a:t>
            </a:r>
          </a:p>
        </p:txBody>
      </p:sp>
      <p:sp>
        <p:nvSpPr>
          <p:cNvPr id="32" name="Slide Number Placeholder 31">
            <a:extLst>
              <a:ext uri="{FF2B5EF4-FFF2-40B4-BE49-F238E27FC236}">
                <a16:creationId xmlns:a16="http://schemas.microsoft.com/office/drawing/2014/main" id="{4995CB2E-A011-1A4C-976D-EC8DDDC98F8C}"/>
              </a:ext>
            </a:extLst>
          </p:cNvPr>
          <p:cNvSpPr>
            <a:spLocks noGrp="1"/>
          </p:cNvSpPr>
          <p:nvPr>
            <p:ph type="sldNum" sz="quarter" idx="12"/>
          </p:nvPr>
        </p:nvSpPr>
        <p:spPr>
          <a:xfrm>
            <a:off x="9439744" y="6225254"/>
            <a:ext cx="2743200" cy="365125"/>
          </a:xfrm>
        </p:spPr>
        <p:txBody>
          <a:bodyPr/>
          <a:lstStyle/>
          <a:p>
            <a:fld id="{BDE2A1A3-1C87-487B-AFE5-B4E0D8AA4A5D}" type="slidenum">
              <a:rPr lang="en-GB" smtClean="0"/>
              <a:t>19</a:t>
            </a:fld>
            <a:endParaRPr lang="en-GB"/>
          </a:p>
        </p:txBody>
      </p:sp>
    </p:spTree>
    <p:extLst>
      <p:ext uri="{BB962C8B-B14F-4D97-AF65-F5344CB8AC3E}">
        <p14:creationId xmlns:p14="http://schemas.microsoft.com/office/powerpoint/2010/main" val="888027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F510-804D-32B4-4F4F-9B68A5CCC8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D0B166-6CAA-F524-735B-24F7FFBAA3EE}"/>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B7B4D918-1722-AAAC-11A5-D52B72F5E4B3}"/>
              </a:ext>
            </a:extLst>
          </p:cNvPr>
          <p:cNvPicPr>
            <a:picLocks noChangeAspect="1"/>
          </p:cNvPicPr>
          <p:nvPr/>
        </p:nvPicPr>
        <p:blipFill>
          <a:blip r:embed="rId2"/>
          <a:stretch>
            <a:fillRect/>
          </a:stretch>
        </p:blipFill>
        <p:spPr>
          <a:xfrm>
            <a:off x="85289" y="79701"/>
            <a:ext cx="1954247" cy="1042662"/>
          </a:xfrm>
          <a:prstGeom prst="rect">
            <a:avLst/>
          </a:prstGeom>
        </p:spPr>
      </p:pic>
      <p:sp>
        <p:nvSpPr>
          <p:cNvPr id="10" name="TextBox 9">
            <a:extLst>
              <a:ext uri="{FF2B5EF4-FFF2-40B4-BE49-F238E27FC236}">
                <a16:creationId xmlns:a16="http://schemas.microsoft.com/office/drawing/2014/main" id="{0CBF6825-C374-04C6-CA7C-B1514BDF61F9}"/>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DD9D0293-84A2-21A0-CE40-5C46E35935A2}"/>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600EEB43-872B-CF99-86BC-62D351CFA40F}"/>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D8AC9F96-DAD6-27CB-F498-3C7CD544F648}"/>
              </a:ext>
            </a:extLst>
          </p:cNvPr>
          <p:cNvSpPr txBox="1"/>
          <p:nvPr/>
        </p:nvSpPr>
        <p:spPr>
          <a:xfrm>
            <a:off x="4665552" y="964132"/>
            <a:ext cx="3237721" cy="830997"/>
          </a:xfrm>
          <a:prstGeom prst="rect">
            <a:avLst/>
          </a:prstGeom>
          <a:noFill/>
          <a:ln>
            <a:noFill/>
          </a:ln>
        </p:spPr>
        <p:txBody>
          <a:bodyPr wrap="square" rtlCol="0">
            <a:spAutoFit/>
          </a:bodyPr>
          <a:lstStyle/>
          <a:p>
            <a:r>
              <a:rPr lang="it-IT" sz="2400">
                <a:solidFill>
                  <a:schemeClr val="accent1">
                    <a:lumMod val="75000"/>
                  </a:schemeClr>
                </a:solidFill>
              </a:rPr>
              <a:t>Presentation Overview</a:t>
            </a:r>
            <a:br>
              <a:rPr lang="it-IT" sz="2400">
                <a:solidFill>
                  <a:schemeClr val="accent1">
                    <a:lumMod val="75000"/>
                  </a:schemeClr>
                </a:solidFill>
              </a:rPr>
            </a:br>
            <a:endParaRPr lang="en-GB" sz="2400">
              <a:solidFill>
                <a:schemeClr val="accent1">
                  <a:lumMod val="75000"/>
                </a:schemeClr>
              </a:solidFill>
            </a:endParaRPr>
          </a:p>
        </p:txBody>
      </p:sp>
      <p:graphicFrame>
        <p:nvGraphicFramePr>
          <p:cNvPr id="3" name="Diagram 2">
            <a:extLst>
              <a:ext uri="{FF2B5EF4-FFF2-40B4-BE49-F238E27FC236}">
                <a16:creationId xmlns:a16="http://schemas.microsoft.com/office/drawing/2014/main" id="{4A3A71C4-472A-9232-FD6B-C9052FC63CAF}"/>
              </a:ext>
            </a:extLst>
          </p:cNvPr>
          <p:cNvGraphicFramePr/>
          <p:nvPr>
            <p:extLst>
              <p:ext uri="{D42A27DB-BD31-4B8C-83A1-F6EECF244321}">
                <p14:modId xmlns:p14="http://schemas.microsoft.com/office/powerpoint/2010/main" val="4062732049"/>
              </p:ext>
            </p:extLst>
          </p:nvPr>
        </p:nvGraphicFramePr>
        <p:xfrm>
          <a:off x="1709596" y="1734387"/>
          <a:ext cx="8772808" cy="4399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17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E107-F725-2884-7E34-32B44054C7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DB5E54-EF8E-FBAE-8F1C-1CD36BCB9E6A}"/>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F7866408-5945-4EE6-B98B-2A6C37E2EA6C}"/>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F5BAECEA-DEFF-6DD7-1145-2361D548A1B7}"/>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C22370BB-8558-A002-A0A5-B15CEDAB01D2}"/>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A9537F4B-28C3-BB54-F09D-47C0849D5872}"/>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1A1F556A-C874-1CA6-7DCC-7CC1F77F87B4}"/>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5" name="TextBox 4">
            <a:extLst>
              <a:ext uri="{FF2B5EF4-FFF2-40B4-BE49-F238E27FC236}">
                <a16:creationId xmlns:a16="http://schemas.microsoft.com/office/drawing/2014/main" id="{66C9D5BF-A3AE-7B65-2CA7-9014603EB794}"/>
              </a:ext>
            </a:extLst>
          </p:cNvPr>
          <p:cNvSpPr txBox="1"/>
          <p:nvPr/>
        </p:nvSpPr>
        <p:spPr>
          <a:xfrm>
            <a:off x="4658331" y="661146"/>
            <a:ext cx="3291052" cy="707886"/>
          </a:xfrm>
          <a:prstGeom prst="rect">
            <a:avLst/>
          </a:prstGeom>
          <a:noFill/>
        </p:spPr>
        <p:txBody>
          <a:bodyPr wrap="square" rtlCol="0">
            <a:spAutoFit/>
          </a:bodyPr>
          <a:lstStyle/>
          <a:p>
            <a:r>
              <a:rPr lang="it-IT" sz="4000" b="1">
                <a:solidFill>
                  <a:schemeClr val="accent1"/>
                </a:solidFill>
              </a:rPr>
              <a:t> </a:t>
            </a:r>
            <a:r>
              <a:rPr lang="it-IT" sz="4000" b="1" err="1">
                <a:solidFill>
                  <a:schemeClr val="accent1"/>
                </a:solidFill>
              </a:rPr>
              <a:t>Comparison</a:t>
            </a:r>
            <a:endParaRPr lang="en-GB" sz="4000" b="1">
              <a:solidFill>
                <a:schemeClr val="accent1"/>
              </a:solidFill>
            </a:endParaRPr>
          </a:p>
        </p:txBody>
      </p:sp>
      <p:sp>
        <p:nvSpPr>
          <p:cNvPr id="25" name="Rectangle: Rounded Corners 24">
            <a:extLst>
              <a:ext uri="{FF2B5EF4-FFF2-40B4-BE49-F238E27FC236}">
                <a16:creationId xmlns:a16="http://schemas.microsoft.com/office/drawing/2014/main" id="{094D9857-775A-2123-3B6F-29B799BF8E41}"/>
              </a:ext>
            </a:extLst>
          </p:cNvPr>
          <p:cNvSpPr/>
          <p:nvPr/>
        </p:nvSpPr>
        <p:spPr>
          <a:xfrm>
            <a:off x="4543690" y="5974011"/>
            <a:ext cx="1572866" cy="445378"/>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PEP1_37min</a:t>
            </a:r>
            <a:endParaRPr lang="en-GB"/>
          </a:p>
        </p:txBody>
      </p:sp>
      <p:sp>
        <p:nvSpPr>
          <p:cNvPr id="26" name="Rectangle: Rounded Corners 25">
            <a:extLst>
              <a:ext uri="{FF2B5EF4-FFF2-40B4-BE49-F238E27FC236}">
                <a16:creationId xmlns:a16="http://schemas.microsoft.com/office/drawing/2014/main" id="{08D3C58B-CBD7-40CC-785F-179FA4EB1642}"/>
              </a:ext>
            </a:extLst>
          </p:cNvPr>
          <p:cNvSpPr/>
          <p:nvPr/>
        </p:nvSpPr>
        <p:spPr>
          <a:xfrm>
            <a:off x="7276464" y="5960538"/>
            <a:ext cx="1468065" cy="445378"/>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PEP2_65min</a:t>
            </a:r>
            <a:endParaRPr lang="en-GB"/>
          </a:p>
        </p:txBody>
      </p:sp>
      <p:sp>
        <p:nvSpPr>
          <p:cNvPr id="27" name="Rectangle: Rounded Corners 26">
            <a:extLst>
              <a:ext uri="{FF2B5EF4-FFF2-40B4-BE49-F238E27FC236}">
                <a16:creationId xmlns:a16="http://schemas.microsoft.com/office/drawing/2014/main" id="{055707CF-594D-C3D8-7609-2F266B8B3A8E}"/>
              </a:ext>
            </a:extLst>
          </p:cNvPr>
          <p:cNvSpPr/>
          <p:nvPr/>
        </p:nvSpPr>
        <p:spPr>
          <a:xfrm>
            <a:off x="10001875" y="5923674"/>
            <a:ext cx="1643794" cy="445378"/>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PEP3_125min</a:t>
            </a:r>
            <a:endParaRPr lang="en-GB"/>
          </a:p>
        </p:txBody>
      </p:sp>
      <p:pic>
        <p:nvPicPr>
          <p:cNvPr id="16" name="Immagine 15" descr="Immagine che contiene metallo, argento, interno&#10;&#10;Descrizione generata automaticamente">
            <a:extLst>
              <a:ext uri="{FF2B5EF4-FFF2-40B4-BE49-F238E27FC236}">
                <a16:creationId xmlns:a16="http://schemas.microsoft.com/office/drawing/2014/main" id="{C0DDD83E-FC82-ECD8-6DEB-8C0E6BF7359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0043" y="1541331"/>
            <a:ext cx="2536677" cy="2169146"/>
          </a:xfrm>
          <a:prstGeom prst="rect">
            <a:avLst/>
          </a:prstGeom>
        </p:spPr>
      </p:pic>
      <p:pic>
        <p:nvPicPr>
          <p:cNvPr id="19" name="Immagine 18" descr="Immagine che contiene metallo, argento, Fotografia di nature morte, interno&#10;&#10;Descrizione generata automaticamente">
            <a:extLst>
              <a:ext uri="{FF2B5EF4-FFF2-40B4-BE49-F238E27FC236}">
                <a16:creationId xmlns:a16="http://schemas.microsoft.com/office/drawing/2014/main" id="{1E9970EB-17E2-9BD2-3C92-8320CBA1166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0043" y="3802018"/>
            <a:ext cx="2527273" cy="2394682"/>
          </a:xfrm>
          <a:prstGeom prst="rect">
            <a:avLst/>
          </a:prstGeom>
        </p:spPr>
      </p:pic>
      <p:pic>
        <p:nvPicPr>
          <p:cNvPr id="23" name="Immagine 22">
            <a:extLst>
              <a:ext uri="{FF2B5EF4-FFF2-40B4-BE49-F238E27FC236}">
                <a16:creationId xmlns:a16="http://schemas.microsoft.com/office/drawing/2014/main" id="{DB45742D-288C-DE15-4435-52C6FE5FBE9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278411" y="1421213"/>
            <a:ext cx="2656459" cy="2210860"/>
          </a:xfrm>
          <a:prstGeom prst="rect">
            <a:avLst/>
          </a:prstGeom>
        </p:spPr>
      </p:pic>
      <p:pic>
        <p:nvPicPr>
          <p:cNvPr id="31" name="Immagine 30">
            <a:extLst>
              <a:ext uri="{FF2B5EF4-FFF2-40B4-BE49-F238E27FC236}">
                <a16:creationId xmlns:a16="http://schemas.microsoft.com/office/drawing/2014/main" id="{6722E387-89F1-F904-D281-0FB77D85F1A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272103" y="3763100"/>
            <a:ext cx="2656459" cy="2023723"/>
          </a:xfrm>
          <a:prstGeom prst="rect">
            <a:avLst/>
          </a:prstGeom>
        </p:spPr>
      </p:pic>
      <p:sp>
        <p:nvSpPr>
          <p:cNvPr id="32" name="CasellaDiTesto 31">
            <a:extLst>
              <a:ext uri="{FF2B5EF4-FFF2-40B4-BE49-F238E27FC236}">
                <a16:creationId xmlns:a16="http://schemas.microsoft.com/office/drawing/2014/main" id="{80FD8B75-D778-83E2-17C3-95836FD984D5}"/>
              </a:ext>
            </a:extLst>
          </p:cNvPr>
          <p:cNvSpPr txBox="1"/>
          <p:nvPr/>
        </p:nvSpPr>
        <p:spPr>
          <a:xfrm>
            <a:off x="8250551" y="977490"/>
            <a:ext cx="374814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a:ln>
                  <a:noFill/>
                </a:ln>
                <a:solidFill>
                  <a:schemeClr val="accent1"/>
                </a:solidFill>
                <a:effectLst/>
                <a:uLnTx/>
                <a:uFillTx/>
              </a:rPr>
              <a:t>Average thickness  removed 150 </a:t>
            </a:r>
            <a:r>
              <a:rPr kumimoji="0" lang="en-GB" sz="1800" b="0" i="1" u="none" strike="noStrike" kern="0" cap="none" spc="0" normalizeH="0" baseline="0" noProof="0" err="1">
                <a:ln>
                  <a:noFill/>
                </a:ln>
                <a:solidFill>
                  <a:schemeClr val="accent1"/>
                </a:solidFill>
                <a:effectLst/>
                <a:uLnTx/>
                <a:uFillTx/>
                <a:ea typeface="Calibri" panose="020F0502020204030204" pitchFamily="34" charset="0"/>
                <a:cs typeface="Calibri" panose="020F0502020204030204" pitchFamily="34" charset="0"/>
              </a:rPr>
              <a:t>μm</a:t>
            </a:r>
            <a:endParaRPr kumimoji="0" lang="en-GB" sz="1800" b="0" i="1" u="none" strike="noStrike" kern="0" cap="none" spc="0" normalizeH="0" baseline="0" noProof="0">
              <a:ln>
                <a:noFill/>
              </a:ln>
              <a:solidFill>
                <a:schemeClr val="accent1"/>
              </a:solidFill>
              <a:effectLst/>
              <a:uLnTx/>
              <a:uFillTx/>
            </a:endParaRPr>
          </a:p>
        </p:txBody>
      </p:sp>
      <p:pic>
        <p:nvPicPr>
          <p:cNvPr id="33" name="Immagine 32">
            <a:extLst>
              <a:ext uri="{FF2B5EF4-FFF2-40B4-BE49-F238E27FC236}">
                <a16:creationId xmlns:a16="http://schemas.microsoft.com/office/drawing/2014/main" id="{CB07C97C-3C1E-C79D-ECC4-B1BBCDF8764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975194" y="1430500"/>
            <a:ext cx="2626996" cy="2135288"/>
          </a:xfrm>
          <a:prstGeom prst="rect">
            <a:avLst/>
          </a:prstGeom>
        </p:spPr>
      </p:pic>
      <p:pic>
        <p:nvPicPr>
          <p:cNvPr id="34" name="Immagine 33">
            <a:extLst>
              <a:ext uri="{FF2B5EF4-FFF2-40B4-BE49-F238E27FC236}">
                <a16:creationId xmlns:a16="http://schemas.microsoft.com/office/drawing/2014/main" id="{3F52869F-3FD4-F2F5-7F5D-68AC9715A8BC}"/>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rot="5400000">
            <a:off x="4148334" y="3496464"/>
            <a:ext cx="2301152" cy="2626996"/>
          </a:xfrm>
          <a:prstGeom prst="rect">
            <a:avLst/>
          </a:prstGeom>
        </p:spPr>
      </p:pic>
      <p:pic>
        <p:nvPicPr>
          <p:cNvPr id="35" name="Immagine 34">
            <a:extLst>
              <a:ext uri="{FF2B5EF4-FFF2-40B4-BE49-F238E27FC236}">
                <a16:creationId xmlns:a16="http://schemas.microsoft.com/office/drawing/2014/main" id="{6158E3D9-B82A-B35D-26B7-B50DFE8B9E49}"/>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5400000">
            <a:off x="6885506" y="1244027"/>
            <a:ext cx="2143969" cy="2536676"/>
          </a:xfrm>
          <a:prstGeom prst="rect">
            <a:avLst/>
          </a:prstGeom>
        </p:spPr>
      </p:pic>
      <p:pic>
        <p:nvPicPr>
          <p:cNvPr id="36" name="Immagine 35">
            <a:extLst>
              <a:ext uri="{FF2B5EF4-FFF2-40B4-BE49-F238E27FC236}">
                <a16:creationId xmlns:a16="http://schemas.microsoft.com/office/drawing/2014/main" id="{E950C364-5B2C-5BEF-DBD4-72A17384293D}"/>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rot="5400000">
            <a:off x="6793023" y="3496704"/>
            <a:ext cx="2326943" cy="2526997"/>
          </a:xfrm>
          <a:prstGeom prst="rect">
            <a:avLst/>
          </a:prstGeom>
        </p:spPr>
      </p:pic>
      <p:sp>
        <p:nvSpPr>
          <p:cNvPr id="40" name="CasellaDiTesto 39">
            <a:extLst>
              <a:ext uri="{FF2B5EF4-FFF2-40B4-BE49-F238E27FC236}">
                <a16:creationId xmlns:a16="http://schemas.microsoft.com/office/drawing/2014/main" id="{921BBEE2-70AF-FA1E-035C-C54F4E1A0232}"/>
              </a:ext>
            </a:extLst>
          </p:cNvPr>
          <p:cNvSpPr txBox="1"/>
          <p:nvPr/>
        </p:nvSpPr>
        <p:spPr>
          <a:xfrm>
            <a:off x="582394" y="1557583"/>
            <a:ext cx="1802096" cy="369332"/>
          </a:xfrm>
          <a:prstGeom prst="rect">
            <a:avLst/>
          </a:prstGeom>
          <a:noFill/>
        </p:spPr>
        <p:txBody>
          <a:bodyPr wrap="none" rtlCol="0">
            <a:spAutoFit/>
          </a:bodyPr>
          <a:lstStyle/>
          <a:p>
            <a:pPr>
              <a:defRPr/>
            </a:pPr>
            <a:r>
              <a:rPr lang="en-GB" b="1">
                <a:solidFill>
                  <a:srgbClr val="FFFFFF"/>
                </a:solidFill>
                <a:latin typeface="Montserrat"/>
              </a:rPr>
              <a:t>Sand-Blasted</a:t>
            </a:r>
          </a:p>
        </p:txBody>
      </p:sp>
      <p:sp>
        <p:nvSpPr>
          <p:cNvPr id="41" name="CasellaDiTesto 40">
            <a:extLst>
              <a:ext uri="{FF2B5EF4-FFF2-40B4-BE49-F238E27FC236}">
                <a16:creationId xmlns:a16="http://schemas.microsoft.com/office/drawing/2014/main" id="{48FFBC80-106A-8273-D7FF-F37B65DCFDD2}"/>
              </a:ext>
            </a:extLst>
          </p:cNvPr>
          <p:cNvSpPr txBox="1"/>
          <p:nvPr/>
        </p:nvSpPr>
        <p:spPr>
          <a:xfrm>
            <a:off x="1385905" y="3778127"/>
            <a:ext cx="1771412" cy="646331"/>
          </a:xfrm>
          <a:prstGeom prst="rect">
            <a:avLst/>
          </a:prstGeom>
          <a:noFill/>
        </p:spPr>
        <p:txBody>
          <a:bodyPr wrap="square" rtlCol="0">
            <a:spAutoFit/>
          </a:bodyPr>
          <a:lstStyle/>
          <a:p>
            <a:pPr>
              <a:defRPr/>
            </a:pPr>
            <a:r>
              <a:rPr lang="en-GB" b="1">
                <a:solidFill>
                  <a:srgbClr val="FFFFFF"/>
                </a:solidFill>
                <a:latin typeface="Montserrat"/>
              </a:rPr>
              <a:t>Non- </a:t>
            </a:r>
            <a:br>
              <a:rPr lang="en-GB" b="1">
                <a:solidFill>
                  <a:srgbClr val="FFFFFF"/>
                </a:solidFill>
                <a:latin typeface="Montserrat"/>
              </a:rPr>
            </a:br>
            <a:r>
              <a:rPr lang="en-GB">
                <a:solidFill>
                  <a:srgbClr val="FFFFFF"/>
                </a:solidFill>
                <a:latin typeface="Montserrat"/>
              </a:rPr>
              <a:t>Sand-Blasted</a:t>
            </a:r>
          </a:p>
        </p:txBody>
      </p:sp>
      <p:sp>
        <p:nvSpPr>
          <p:cNvPr id="42" name="CasellaDiTesto 41">
            <a:extLst>
              <a:ext uri="{FF2B5EF4-FFF2-40B4-BE49-F238E27FC236}">
                <a16:creationId xmlns:a16="http://schemas.microsoft.com/office/drawing/2014/main" id="{C624AAE7-D251-10A1-73EB-8D3B64229418}"/>
              </a:ext>
            </a:extLst>
          </p:cNvPr>
          <p:cNvSpPr txBox="1"/>
          <p:nvPr/>
        </p:nvSpPr>
        <p:spPr>
          <a:xfrm>
            <a:off x="843810" y="3210960"/>
            <a:ext cx="1542410" cy="369332"/>
          </a:xfrm>
          <a:prstGeom prst="rect">
            <a:avLst/>
          </a:prstGeom>
          <a:noFill/>
        </p:spPr>
        <p:txBody>
          <a:bodyPr wrap="none" rtlCol="0">
            <a:spAutoFit/>
          </a:bodyPr>
          <a:lstStyle>
            <a:defPPr>
              <a:defRPr lang="it-IT"/>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mj-lt"/>
              </a:defRPr>
            </a:lvl1pPr>
          </a:lstStyle>
          <a:p>
            <a:r>
              <a:rPr lang="en-GB">
                <a:solidFill>
                  <a:srgbClr val="000000"/>
                </a:solidFill>
                <a:latin typeface="Montserrat ExtraBold"/>
              </a:rPr>
              <a:t>Sa 4,54 </a:t>
            </a:r>
            <a:r>
              <a:rPr lang="en-GB" err="1">
                <a:solidFill>
                  <a:srgbClr val="000000"/>
                </a:solidFill>
                <a:latin typeface="Montserrat ExtraBold"/>
              </a:rPr>
              <a:t>μm</a:t>
            </a:r>
            <a:endParaRPr lang="en-GB">
              <a:solidFill>
                <a:srgbClr val="000000"/>
              </a:solidFill>
              <a:latin typeface="Montserrat ExtraBold"/>
            </a:endParaRPr>
          </a:p>
        </p:txBody>
      </p:sp>
      <p:sp>
        <p:nvSpPr>
          <p:cNvPr id="43" name="CasellaDiTesto 42">
            <a:extLst>
              <a:ext uri="{FF2B5EF4-FFF2-40B4-BE49-F238E27FC236}">
                <a16:creationId xmlns:a16="http://schemas.microsoft.com/office/drawing/2014/main" id="{E552E94C-5222-1EBA-754D-2F9187496330}"/>
              </a:ext>
            </a:extLst>
          </p:cNvPr>
          <p:cNvSpPr txBox="1"/>
          <p:nvPr/>
        </p:nvSpPr>
        <p:spPr>
          <a:xfrm>
            <a:off x="9363035" y="1412393"/>
            <a:ext cx="1523174" cy="369332"/>
          </a:xfrm>
          <a:prstGeom prst="rect">
            <a:avLst/>
          </a:prstGeom>
          <a:noFill/>
        </p:spPr>
        <p:txBody>
          <a:bodyPr wrap="none" rtlCol="0">
            <a:spAutoFit/>
          </a:bodyPr>
          <a:lstStyle>
            <a:defPPr>
              <a:defRPr lang="it-IT"/>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mj-lt"/>
              </a:defRPr>
            </a:lvl1pPr>
          </a:lstStyle>
          <a:p>
            <a:r>
              <a:rPr lang="en-GB">
                <a:solidFill>
                  <a:srgbClr val="000000"/>
                </a:solidFill>
                <a:latin typeface="Montserrat ExtraBold"/>
              </a:rPr>
              <a:t>Sa 0,37 </a:t>
            </a:r>
            <a:r>
              <a:rPr lang="en-GB" err="1">
                <a:solidFill>
                  <a:srgbClr val="000000"/>
                </a:solidFill>
                <a:latin typeface="Montserrat ExtraBold"/>
              </a:rPr>
              <a:t>μm</a:t>
            </a:r>
            <a:endParaRPr lang="en-GB">
              <a:solidFill>
                <a:srgbClr val="000000"/>
              </a:solidFill>
              <a:latin typeface="Montserrat ExtraBold"/>
            </a:endParaRPr>
          </a:p>
        </p:txBody>
      </p:sp>
      <p:sp>
        <p:nvSpPr>
          <p:cNvPr id="44" name="CasellaDiTesto 43">
            <a:extLst>
              <a:ext uri="{FF2B5EF4-FFF2-40B4-BE49-F238E27FC236}">
                <a16:creationId xmlns:a16="http://schemas.microsoft.com/office/drawing/2014/main" id="{5A111CF8-BE0E-EA18-0AA0-F23404A8408C}"/>
              </a:ext>
            </a:extLst>
          </p:cNvPr>
          <p:cNvSpPr txBox="1"/>
          <p:nvPr/>
        </p:nvSpPr>
        <p:spPr>
          <a:xfrm>
            <a:off x="784587" y="5567885"/>
            <a:ext cx="1545616" cy="369332"/>
          </a:xfrm>
          <a:prstGeom prst="rect">
            <a:avLst/>
          </a:prstGeom>
          <a:noFill/>
        </p:spPr>
        <p:txBody>
          <a:bodyPr wrap="none" rtlCol="0">
            <a:spAutoFit/>
          </a:bodyPr>
          <a:lstStyle/>
          <a:p>
            <a:pPr>
              <a:defRPr/>
            </a:pPr>
            <a:r>
              <a:rPr lang="en-GB" b="1">
                <a:solidFill>
                  <a:srgbClr val="000000"/>
                </a:solidFill>
                <a:latin typeface="Montserrat ExtraBold"/>
              </a:rPr>
              <a:t>Sa 8,80 </a:t>
            </a:r>
            <a:r>
              <a:rPr lang="en-GB" b="1" err="1">
                <a:solidFill>
                  <a:srgbClr val="000000"/>
                </a:solidFill>
                <a:latin typeface="Montserrat ExtraBold"/>
                <a:ea typeface="Calibri" panose="020F0502020204030204" pitchFamily="34" charset="0"/>
                <a:cs typeface="Calibri" panose="020F0502020204030204" pitchFamily="34" charset="0"/>
              </a:rPr>
              <a:t>μ</a:t>
            </a:r>
            <a:r>
              <a:rPr lang="en-GB" b="1" err="1">
                <a:solidFill>
                  <a:srgbClr val="000000"/>
                </a:solidFill>
                <a:latin typeface="Montserrat ExtraBold"/>
              </a:rPr>
              <a:t>m</a:t>
            </a:r>
            <a:endParaRPr lang="en-GB" b="1">
              <a:solidFill>
                <a:srgbClr val="000000"/>
              </a:solidFill>
              <a:latin typeface="Montserrat ExtraBold"/>
            </a:endParaRPr>
          </a:p>
        </p:txBody>
      </p:sp>
      <p:sp>
        <p:nvSpPr>
          <p:cNvPr id="45" name="CasellaDiTesto 44">
            <a:extLst>
              <a:ext uri="{FF2B5EF4-FFF2-40B4-BE49-F238E27FC236}">
                <a16:creationId xmlns:a16="http://schemas.microsoft.com/office/drawing/2014/main" id="{F58D5DC4-13BC-A9E8-D23C-E66634D39A44}"/>
              </a:ext>
            </a:extLst>
          </p:cNvPr>
          <p:cNvSpPr txBox="1"/>
          <p:nvPr/>
        </p:nvSpPr>
        <p:spPr>
          <a:xfrm>
            <a:off x="10370122" y="3778127"/>
            <a:ext cx="1558440" cy="369332"/>
          </a:xfrm>
          <a:prstGeom prst="rect">
            <a:avLst/>
          </a:prstGeom>
          <a:noFill/>
        </p:spPr>
        <p:txBody>
          <a:bodyPr wrap="square" rtlCol="0">
            <a:spAutoFit/>
          </a:bodyPr>
          <a:lstStyle>
            <a:defPPr>
              <a:defRPr lang="it-IT"/>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mj-lt"/>
              </a:defRPr>
            </a:lvl1pPr>
          </a:lstStyle>
          <a:p>
            <a:r>
              <a:rPr lang="en-GB">
                <a:solidFill>
                  <a:srgbClr val="000000"/>
                </a:solidFill>
                <a:latin typeface="Montserrat ExtraBold"/>
              </a:rPr>
              <a:t>Sa 0,40 </a:t>
            </a:r>
            <a:r>
              <a:rPr lang="en-GB" err="1">
                <a:solidFill>
                  <a:srgbClr val="000000"/>
                </a:solidFill>
                <a:latin typeface="Montserrat ExtraBold"/>
              </a:rPr>
              <a:t>μm</a:t>
            </a:r>
            <a:endParaRPr lang="en-GB">
              <a:solidFill>
                <a:srgbClr val="000000"/>
              </a:solidFill>
              <a:latin typeface="Montserrat ExtraBold"/>
            </a:endParaRPr>
          </a:p>
        </p:txBody>
      </p:sp>
      <p:pic>
        <p:nvPicPr>
          <p:cNvPr id="46" name="Picture 4" descr="3rd I.FAST Annual Meeting (16-19 April 2024): Overview · Indico">
            <a:extLst>
              <a:ext uri="{FF2B5EF4-FFF2-40B4-BE49-F238E27FC236}">
                <a16:creationId xmlns:a16="http://schemas.microsoft.com/office/drawing/2014/main" id="{31C62AA0-B69A-F7A9-4F45-D9450DAE342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975510" y="62652"/>
            <a:ext cx="1210408" cy="74650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Goethe University Frankfurt (GUF) - SoClimPact">
            <a:extLst>
              <a:ext uri="{FF2B5EF4-FFF2-40B4-BE49-F238E27FC236}">
                <a16:creationId xmlns:a16="http://schemas.microsoft.com/office/drawing/2014/main" id="{481ECDE6-6620-8608-DD77-D43A36E2287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670778" y="81303"/>
            <a:ext cx="1152994" cy="627841"/>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48">
            <a:extLst>
              <a:ext uri="{FF2B5EF4-FFF2-40B4-BE49-F238E27FC236}">
                <a16:creationId xmlns:a16="http://schemas.microsoft.com/office/drawing/2014/main" id="{9553FFCD-19B4-92B5-2C1D-EBF7C7EF51C7}"/>
              </a:ext>
            </a:extLst>
          </p:cNvPr>
          <p:cNvSpPr>
            <a:spLocks noGrp="1"/>
          </p:cNvSpPr>
          <p:nvPr>
            <p:ph type="sldNum" sz="quarter" idx="12"/>
          </p:nvPr>
        </p:nvSpPr>
        <p:spPr>
          <a:xfrm>
            <a:off x="9458136" y="6223353"/>
            <a:ext cx="2743200" cy="365125"/>
          </a:xfrm>
        </p:spPr>
        <p:txBody>
          <a:bodyPr/>
          <a:lstStyle/>
          <a:p>
            <a:fld id="{BDE2A1A3-1C87-487B-AFE5-B4E0D8AA4A5D}" type="slidenum">
              <a:rPr lang="en-GB" smtClean="0"/>
              <a:t>20</a:t>
            </a:fld>
            <a:endParaRPr lang="en-GB"/>
          </a:p>
        </p:txBody>
      </p:sp>
    </p:spTree>
    <p:extLst>
      <p:ext uri="{BB962C8B-B14F-4D97-AF65-F5344CB8AC3E}">
        <p14:creationId xmlns:p14="http://schemas.microsoft.com/office/powerpoint/2010/main" val="182710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FF83F-190A-F2E1-5D81-9A55942536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2FE3D8B-A2EC-3DD1-EC1E-823C05972DA7}"/>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041B0988-D805-B5C5-E2C7-07FA91B1D576}"/>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5451EB06-072A-0583-7D34-E5016FEF40EA}"/>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6978727-6A44-53B6-1077-9BB2D9BFF9A8}"/>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CDA9DA0E-4AAB-CE10-4A77-32E8664E0208}"/>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CF6D3442-87F1-23AD-369F-3F3BACA1FF35}"/>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1" name="TextBox 20">
            <a:extLst>
              <a:ext uri="{FF2B5EF4-FFF2-40B4-BE49-F238E27FC236}">
                <a16:creationId xmlns:a16="http://schemas.microsoft.com/office/drawing/2014/main" id="{D1D61231-8039-290A-EFEE-AE8B5FF5D278}"/>
              </a:ext>
            </a:extLst>
          </p:cNvPr>
          <p:cNvSpPr txBox="1"/>
          <p:nvPr/>
        </p:nvSpPr>
        <p:spPr>
          <a:xfrm>
            <a:off x="3682935" y="5993756"/>
            <a:ext cx="4465184" cy="307777"/>
          </a:xfrm>
          <a:prstGeom prst="rect">
            <a:avLst/>
          </a:prstGeom>
          <a:noFill/>
        </p:spPr>
        <p:txBody>
          <a:bodyPr wrap="square">
            <a:spAutoFit/>
          </a:bodyPr>
          <a:lstStyle/>
          <a:p>
            <a:r>
              <a:rPr lang="en-GB" sz="1400">
                <a:solidFill>
                  <a:schemeClr val="accent1"/>
                </a:solidFill>
              </a:rPr>
              <a:t>https://doi.org/10.18429/JACoW-LINAC2024-TUPB020</a:t>
            </a:r>
          </a:p>
        </p:txBody>
      </p:sp>
      <p:sp>
        <p:nvSpPr>
          <p:cNvPr id="22" name="TextBox 21">
            <a:extLst>
              <a:ext uri="{FF2B5EF4-FFF2-40B4-BE49-F238E27FC236}">
                <a16:creationId xmlns:a16="http://schemas.microsoft.com/office/drawing/2014/main" id="{26AA1C83-630B-C0C4-1EA7-6D4CFF1C0E9F}"/>
              </a:ext>
            </a:extLst>
          </p:cNvPr>
          <p:cNvSpPr txBox="1"/>
          <p:nvPr/>
        </p:nvSpPr>
        <p:spPr>
          <a:xfrm>
            <a:off x="633743" y="1696631"/>
            <a:ext cx="2317687" cy="369332"/>
          </a:xfrm>
          <a:prstGeom prst="rect">
            <a:avLst/>
          </a:prstGeom>
          <a:noFill/>
          <a:ln>
            <a:solidFill>
              <a:schemeClr val="accent1"/>
            </a:solidFill>
          </a:ln>
        </p:spPr>
        <p:txBody>
          <a:bodyPr wrap="square" rtlCol="0">
            <a:spAutoFit/>
          </a:bodyPr>
          <a:lstStyle/>
          <a:p>
            <a:r>
              <a:rPr lang="it-IT" err="1">
                <a:solidFill>
                  <a:schemeClr val="accent1"/>
                </a:solidFill>
              </a:rPr>
              <a:t>Summary</a:t>
            </a:r>
            <a:r>
              <a:rPr lang="it-IT">
                <a:solidFill>
                  <a:schemeClr val="accent1"/>
                </a:solidFill>
              </a:rPr>
              <a:t> of </a:t>
            </a:r>
            <a:r>
              <a:rPr lang="it-IT" err="1">
                <a:solidFill>
                  <a:schemeClr val="accent1"/>
                </a:solidFill>
              </a:rPr>
              <a:t>Results</a:t>
            </a:r>
            <a:endParaRPr lang="en-GB">
              <a:solidFill>
                <a:schemeClr val="accent1"/>
              </a:solidFill>
            </a:endParaRPr>
          </a:p>
        </p:txBody>
      </p:sp>
      <p:grpSp>
        <p:nvGrpSpPr>
          <p:cNvPr id="6" name="Group 5">
            <a:extLst>
              <a:ext uri="{FF2B5EF4-FFF2-40B4-BE49-F238E27FC236}">
                <a16:creationId xmlns:a16="http://schemas.microsoft.com/office/drawing/2014/main" id="{6E9A86D6-9EC2-48DD-249F-7E68E9D49AC9}"/>
              </a:ext>
            </a:extLst>
          </p:cNvPr>
          <p:cNvGrpSpPr/>
          <p:nvPr/>
        </p:nvGrpSpPr>
        <p:grpSpPr>
          <a:xfrm>
            <a:off x="311646" y="2865385"/>
            <a:ext cx="11568708" cy="2750892"/>
            <a:chOff x="414375" y="2386876"/>
            <a:chExt cx="11568708" cy="2750892"/>
          </a:xfrm>
        </p:grpSpPr>
        <p:pic>
          <p:nvPicPr>
            <p:cNvPr id="2" name="Picture 1">
              <a:extLst>
                <a:ext uri="{FF2B5EF4-FFF2-40B4-BE49-F238E27FC236}">
                  <a16:creationId xmlns:a16="http://schemas.microsoft.com/office/drawing/2014/main" id="{5DC5DA32-E3D6-3930-A096-15106B04FFFC}"/>
                </a:ext>
              </a:extLst>
            </p:cNvPr>
            <p:cNvPicPr>
              <a:picLocks noChangeAspect="1"/>
            </p:cNvPicPr>
            <p:nvPr/>
          </p:nvPicPr>
          <p:blipFill>
            <a:blip r:embed="rId3"/>
            <a:stretch>
              <a:fillRect/>
            </a:stretch>
          </p:blipFill>
          <p:spPr>
            <a:xfrm>
              <a:off x="7922795" y="2612886"/>
              <a:ext cx="4060288" cy="2286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C5F3CAE1-691A-3B89-F0EF-8809DA06E829}"/>
                </a:ext>
              </a:extLst>
            </p:cNvPr>
            <p:cNvPicPr>
              <a:picLocks noChangeAspect="1"/>
            </p:cNvPicPr>
            <p:nvPr/>
          </p:nvPicPr>
          <p:blipFill>
            <a:blip r:embed="rId4"/>
            <a:stretch>
              <a:fillRect/>
            </a:stretch>
          </p:blipFill>
          <p:spPr>
            <a:xfrm>
              <a:off x="414375" y="2386876"/>
              <a:ext cx="3773348" cy="2750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1AEA7C8E-BA9B-38EA-58F7-017C1DF585BE}"/>
                </a:ext>
              </a:extLst>
            </p:cNvPr>
            <p:cNvPicPr>
              <a:picLocks noChangeAspect="1"/>
            </p:cNvPicPr>
            <p:nvPr/>
          </p:nvPicPr>
          <p:blipFill>
            <a:blip r:embed="rId5"/>
            <a:stretch>
              <a:fillRect/>
            </a:stretch>
          </p:blipFill>
          <p:spPr>
            <a:xfrm>
              <a:off x="4523095" y="2612886"/>
              <a:ext cx="3145809" cy="2432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9" name="Group 28">
            <a:extLst>
              <a:ext uri="{FF2B5EF4-FFF2-40B4-BE49-F238E27FC236}">
                <a16:creationId xmlns:a16="http://schemas.microsoft.com/office/drawing/2014/main" id="{426B8421-AC6E-CB74-1045-30F20AAC5C63}"/>
              </a:ext>
            </a:extLst>
          </p:cNvPr>
          <p:cNvGrpSpPr/>
          <p:nvPr/>
        </p:nvGrpSpPr>
        <p:grpSpPr>
          <a:xfrm>
            <a:off x="10188010" y="800620"/>
            <a:ext cx="1795073" cy="936131"/>
            <a:chOff x="10188010" y="800620"/>
            <a:chExt cx="1795073" cy="936131"/>
          </a:xfrm>
        </p:grpSpPr>
        <p:grpSp>
          <p:nvGrpSpPr>
            <p:cNvPr id="26" name="Group 25">
              <a:extLst>
                <a:ext uri="{FF2B5EF4-FFF2-40B4-BE49-F238E27FC236}">
                  <a16:creationId xmlns:a16="http://schemas.microsoft.com/office/drawing/2014/main" id="{808D67F8-5DB3-F8E8-5437-E4DB6A65C426}"/>
                </a:ext>
              </a:extLst>
            </p:cNvPr>
            <p:cNvGrpSpPr/>
            <p:nvPr/>
          </p:nvGrpSpPr>
          <p:grpSpPr>
            <a:xfrm>
              <a:off x="10188010" y="800620"/>
              <a:ext cx="1795073" cy="518205"/>
              <a:chOff x="9710569" y="1105671"/>
              <a:chExt cx="1795073" cy="518205"/>
            </a:xfrm>
          </p:grpSpPr>
          <p:pic>
            <p:nvPicPr>
              <p:cNvPr id="11" name="Picture 10">
                <a:extLst>
                  <a:ext uri="{FF2B5EF4-FFF2-40B4-BE49-F238E27FC236}">
                    <a16:creationId xmlns:a16="http://schemas.microsoft.com/office/drawing/2014/main" id="{28CBD8FD-1B45-C71F-75B3-E7495145BC85}"/>
                  </a:ext>
                </a:extLst>
              </p:cNvPr>
              <p:cNvPicPr>
                <a:picLocks noChangeAspect="1"/>
              </p:cNvPicPr>
              <p:nvPr/>
            </p:nvPicPr>
            <p:blipFill>
              <a:blip r:embed="rId6"/>
              <a:stretch>
                <a:fillRect/>
              </a:stretch>
            </p:blipFill>
            <p:spPr>
              <a:xfrm>
                <a:off x="9710569" y="1105671"/>
                <a:ext cx="853514" cy="518205"/>
              </a:xfrm>
              <a:prstGeom prst="rect">
                <a:avLst/>
              </a:prstGeom>
            </p:spPr>
          </p:pic>
          <p:sp>
            <p:nvSpPr>
              <p:cNvPr id="16" name="TextBox 15">
                <a:extLst>
                  <a:ext uri="{FF2B5EF4-FFF2-40B4-BE49-F238E27FC236}">
                    <a16:creationId xmlns:a16="http://schemas.microsoft.com/office/drawing/2014/main" id="{50360735-FB91-CA5E-AC0D-9743C6F2D590}"/>
                  </a:ext>
                </a:extLst>
              </p:cNvPr>
              <p:cNvSpPr txBox="1"/>
              <p:nvPr/>
            </p:nvSpPr>
            <p:spPr>
              <a:xfrm>
                <a:off x="10564083" y="1162190"/>
                <a:ext cx="941559" cy="369332"/>
              </a:xfrm>
              <a:prstGeom prst="rect">
                <a:avLst/>
              </a:prstGeom>
              <a:noFill/>
            </p:spPr>
            <p:txBody>
              <a:bodyPr wrap="square" rtlCol="0">
                <a:spAutoFit/>
              </a:bodyPr>
              <a:lstStyle/>
              <a:p>
                <a:r>
                  <a:rPr lang="it-IT">
                    <a:solidFill>
                      <a:schemeClr val="accent1"/>
                    </a:solidFill>
                  </a:rPr>
                  <a:t>WP10</a:t>
                </a:r>
                <a:endParaRPr lang="en-GB">
                  <a:solidFill>
                    <a:schemeClr val="accent1"/>
                  </a:solidFill>
                </a:endParaRPr>
              </a:p>
            </p:txBody>
          </p:sp>
        </p:grpSp>
        <p:pic>
          <p:nvPicPr>
            <p:cNvPr id="19" name="Picture 18">
              <a:extLst>
                <a:ext uri="{FF2B5EF4-FFF2-40B4-BE49-F238E27FC236}">
                  <a16:creationId xmlns:a16="http://schemas.microsoft.com/office/drawing/2014/main" id="{B05C24C3-3647-4AAB-4EB9-0CABD0C4819D}"/>
                </a:ext>
              </a:extLst>
            </p:cNvPr>
            <p:cNvPicPr>
              <a:picLocks noChangeAspect="1"/>
            </p:cNvPicPr>
            <p:nvPr/>
          </p:nvPicPr>
          <p:blipFill>
            <a:blip r:embed="rId7"/>
            <a:stretch>
              <a:fillRect/>
            </a:stretch>
          </p:blipFill>
          <p:spPr>
            <a:xfrm>
              <a:off x="10890963" y="1279511"/>
              <a:ext cx="835224" cy="457240"/>
            </a:xfrm>
            <a:prstGeom prst="rect">
              <a:avLst/>
            </a:prstGeom>
          </p:spPr>
        </p:pic>
      </p:grpSp>
      <p:grpSp>
        <p:nvGrpSpPr>
          <p:cNvPr id="27" name="Group 26">
            <a:extLst>
              <a:ext uri="{FF2B5EF4-FFF2-40B4-BE49-F238E27FC236}">
                <a16:creationId xmlns:a16="http://schemas.microsoft.com/office/drawing/2014/main" id="{5B5FB0A1-EF65-27B9-703C-57F634609EFF}"/>
              </a:ext>
            </a:extLst>
          </p:cNvPr>
          <p:cNvGrpSpPr/>
          <p:nvPr/>
        </p:nvGrpSpPr>
        <p:grpSpPr>
          <a:xfrm>
            <a:off x="4492381" y="857139"/>
            <a:ext cx="3388342" cy="2154112"/>
            <a:chOff x="4492381" y="857139"/>
            <a:chExt cx="3388342" cy="2154112"/>
          </a:xfrm>
        </p:grpSpPr>
        <p:pic>
          <p:nvPicPr>
            <p:cNvPr id="23" name="Picture 22">
              <a:extLst>
                <a:ext uri="{FF2B5EF4-FFF2-40B4-BE49-F238E27FC236}">
                  <a16:creationId xmlns:a16="http://schemas.microsoft.com/office/drawing/2014/main" id="{9BCE10F2-1823-6B85-3AD2-941D40F67FB5}"/>
                </a:ext>
              </a:extLst>
            </p:cNvPr>
            <p:cNvPicPr>
              <a:picLocks noChangeAspect="1"/>
            </p:cNvPicPr>
            <p:nvPr/>
          </p:nvPicPr>
          <p:blipFill>
            <a:blip r:embed="rId8"/>
            <a:stretch>
              <a:fillRect/>
            </a:stretch>
          </p:blipFill>
          <p:spPr>
            <a:xfrm>
              <a:off x="6204069" y="857139"/>
              <a:ext cx="1676654" cy="215411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16107C52-8F34-53FF-885B-F9A82E0549B9}"/>
                </a:ext>
              </a:extLst>
            </p:cNvPr>
            <p:cNvPicPr>
              <a:picLocks noChangeAspect="1"/>
            </p:cNvPicPr>
            <p:nvPr/>
          </p:nvPicPr>
          <p:blipFill>
            <a:blip r:embed="rId9"/>
            <a:stretch>
              <a:fillRect/>
            </a:stretch>
          </p:blipFill>
          <p:spPr>
            <a:xfrm>
              <a:off x="4492381" y="857139"/>
              <a:ext cx="1696501" cy="2154111"/>
            </a:xfrm>
            <a:prstGeom prst="rect">
              <a:avLst/>
            </a:prstGeom>
            <a:ln>
              <a:noFill/>
            </a:ln>
            <a:effectLst>
              <a:outerShdw blurRad="292100" dist="139700" dir="2700000" algn="tl" rotWithShape="0">
                <a:srgbClr val="333333">
                  <a:alpha val="65000"/>
                </a:srgbClr>
              </a:outerShdw>
            </a:effectLst>
          </p:spPr>
        </p:pic>
      </p:grpSp>
      <p:pic>
        <p:nvPicPr>
          <p:cNvPr id="28" name="Picture 27">
            <a:extLst>
              <a:ext uri="{FF2B5EF4-FFF2-40B4-BE49-F238E27FC236}">
                <a16:creationId xmlns:a16="http://schemas.microsoft.com/office/drawing/2014/main" id="{786F930C-681A-A1E0-722A-E03281052EDE}"/>
              </a:ext>
            </a:extLst>
          </p:cNvPr>
          <p:cNvPicPr>
            <a:picLocks noChangeAspect="1"/>
          </p:cNvPicPr>
          <p:nvPr/>
        </p:nvPicPr>
        <p:blipFill>
          <a:blip r:embed="rId10"/>
          <a:stretch>
            <a:fillRect/>
          </a:stretch>
        </p:blipFill>
        <p:spPr>
          <a:xfrm>
            <a:off x="8148119" y="1557557"/>
            <a:ext cx="2475448" cy="2379597"/>
          </a:xfrm>
          <a:prstGeom prst="rect">
            <a:avLst/>
          </a:prstGeom>
        </p:spPr>
      </p:pic>
      <p:sp>
        <p:nvSpPr>
          <p:cNvPr id="31" name="Slide Number Placeholder 30">
            <a:extLst>
              <a:ext uri="{FF2B5EF4-FFF2-40B4-BE49-F238E27FC236}">
                <a16:creationId xmlns:a16="http://schemas.microsoft.com/office/drawing/2014/main" id="{2C659D0F-CFDD-D8A9-098D-6A44133893E6}"/>
              </a:ext>
            </a:extLst>
          </p:cNvPr>
          <p:cNvSpPr>
            <a:spLocks noGrp="1"/>
          </p:cNvSpPr>
          <p:nvPr>
            <p:ph type="sldNum" sz="quarter" idx="12"/>
          </p:nvPr>
        </p:nvSpPr>
        <p:spPr>
          <a:xfrm>
            <a:off x="9439744" y="6250572"/>
            <a:ext cx="2743200" cy="365125"/>
          </a:xfrm>
        </p:spPr>
        <p:txBody>
          <a:bodyPr/>
          <a:lstStyle/>
          <a:p>
            <a:fld id="{BDE2A1A3-1C87-487B-AFE5-B4E0D8AA4A5D}" type="slidenum">
              <a:rPr lang="en-GB" smtClean="0"/>
              <a:t>21</a:t>
            </a:fld>
            <a:endParaRPr lang="en-GB"/>
          </a:p>
        </p:txBody>
      </p:sp>
      <p:sp>
        <p:nvSpPr>
          <p:cNvPr id="32" name="TextBox 31">
            <a:extLst>
              <a:ext uri="{FF2B5EF4-FFF2-40B4-BE49-F238E27FC236}">
                <a16:creationId xmlns:a16="http://schemas.microsoft.com/office/drawing/2014/main" id="{82522371-1E3F-4F57-1FC5-B44B8CEB5CB6}"/>
              </a:ext>
            </a:extLst>
          </p:cNvPr>
          <p:cNvSpPr txBox="1"/>
          <p:nvPr/>
        </p:nvSpPr>
        <p:spPr>
          <a:xfrm>
            <a:off x="4689904" y="5570208"/>
            <a:ext cx="2812192" cy="369332"/>
          </a:xfrm>
          <a:prstGeom prst="rect">
            <a:avLst/>
          </a:prstGeom>
          <a:noFill/>
          <a:ln>
            <a:solidFill>
              <a:schemeClr val="accent1"/>
            </a:solidFill>
          </a:ln>
        </p:spPr>
        <p:txBody>
          <a:bodyPr wrap="square" rtlCol="0">
            <a:spAutoFit/>
          </a:bodyPr>
          <a:lstStyle/>
          <a:p>
            <a:r>
              <a:rPr lang="it-IT" err="1">
                <a:solidFill>
                  <a:schemeClr val="accent1"/>
                </a:solidFill>
              </a:rPr>
              <a:t>Measurements</a:t>
            </a:r>
            <a:r>
              <a:rPr lang="it-IT">
                <a:solidFill>
                  <a:schemeClr val="accent1"/>
                </a:solidFill>
              </a:rPr>
              <a:t> by </a:t>
            </a:r>
            <a:r>
              <a:rPr lang="it-IT" err="1">
                <a:solidFill>
                  <a:schemeClr val="accent1"/>
                </a:solidFill>
              </a:rPr>
              <a:t>Rosler</a:t>
            </a:r>
            <a:endParaRPr lang="en-GB">
              <a:solidFill>
                <a:schemeClr val="accent1"/>
              </a:solidFill>
            </a:endParaRPr>
          </a:p>
        </p:txBody>
      </p:sp>
    </p:spTree>
    <p:extLst>
      <p:ext uri="{BB962C8B-B14F-4D97-AF65-F5344CB8AC3E}">
        <p14:creationId xmlns:p14="http://schemas.microsoft.com/office/powerpoint/2010/main" val="2880563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6C1F9-FDB3-102B-A6D6-80FF5D6F98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526720-9E30-4568-22D2-14AF5910DCE4}"/>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3F6EE4F6-F498-D250-565A-1ABA1B3F0272}"/>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B5337104-19DB-D730-F997-7AEA958FF4ED}"/>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203DFEF0-7E53-D364-8622-EE3BA73C4039}"/>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0ABBA8EA-ADE6-3335-C0FE-D0628195E63E}"/>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BB5C23E4-2789-1FF1-33E4-25A98FC8DCB5}"/>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16" name="Diagram 15">
            <a:extLst>
              <a:ext uri="{FF2B5EF4-FFF2-40B4-BE49-F238E27FC236}">
                <a16:creationId xmlns:a16="http://schemas.microsoft.com/office/drawing/2014/main" id="{90A80B99-34A5-CB8C-A88A-324695955CF1}"/>
              </a:ext>
            </a:extLst>
          </p:cNvPr>
          <p:cNvGraphicFramePr/>
          <p:nvPr>
            <p:extLst>
              <p:ext uri="{D42A27DB-BD31-4B8C-83A1-F6EECF244321}">
                <p14:modId xmlns:p14="http://schemas.microsoft.com/office/powerpoint/2010/main" val="3971959675"/>
              </p:ext>
            </p:extLst>
          </p:nvPr>
        </p:nvGraphicFramePr>
        <p:xfrm>
          <a:off x="407406" y="1593410"/>
          <a:ext cx="4772606" cy="433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FEB2F6C-3603-14BF-3D38-4C8BE7EF5E2D}"/>
              </a:ext>
            </a:extLst>
          </p:cNvPr>
          <p:cNvPicPr>
            <a:picLocks noChangeAspect="1"/>
          </p:cNvPicPr>
          <p:nvPr/>
        </p:nvPicPr>
        <p:blipFill>
          <a:blip r:embed="rId8"/>
          <a:stretch>
            <a:fillRect/>
          </a:stretch>
        </p:blipFill>
        <p:spPr>
          <a:xfrm>
            <a:off x="5550218" y="1002490"/>
            <a:ext cx="6169687" cy="4871126"/>
          </a:xfrm>
          <a:prstGeom prst="rect">
            <a:avLst/>
          </a:prstGeom>
        </p:spPr>
      </p:pic>
      <p:sp>
        <p:nvSpPr>
          <p:cNvPr id="5" name="Slide Number Placeholder 4">
            <a:extLst>
              <a:ext uri="{FF2B5EF4-FFF2-40B4-BE49-F238E27FC236}">
                <a16:creationId xmlns:a16="http://schemas.microsoft.com/office/drawing/2014/main" id="{433899E8-9375-BAB5-7E76-95B4988D8511}"/>
              </a:ext>
            </a:extLst>
          </p:cNvPr>
          <p:cNvSpPr>
            <a:spLocks noGrp="1"/>
          </p:cNvSpPr>
          <p:nvPr>
            <p:ph type="sldNum" sz="quarter" idx="12"/>
          </p:nvPr>
        </p:nvSpPr>
        <p:spPr>
          <a:xfrm>
            <a:off x="9439744" y="6213444"/>
            <a:ext cx="2743200" cy="365125"/>
          </a:xfrm>
        </p:spPr>
        <p:txBody>
          <a:bodyPr/>
          <a:lstStyle/>
          <a:p>
            <a:fld id="{BDE2A1A3-1C87-487B-AFE5-B4E0D8AA4A5D}" type="slidenum">
              <a:rPr lang="en-GB" smtClean="0"/>
              <a:t>22</a:t>
            </a:fld>
            <a:endParaRPr lang="en-GB"/>
          </a:p>
        </p:txBody>
      </p:sp>
    </p:spTree>
    <p:extLst>
      <p:ext uri="{BB962C8B-B14F-4D97-AF65-F5344CB8AC3E}">
        <p14:creationId xmlns:p14="http://schemas.microsoft.com/office/powerpoint/2010/main" val="213080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D5F4A-4375-7B3E-1E3D-7BCD11DCE2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6B621F-E646-02CE-DBBC-C882526A1923}"/>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1AE8912E-DAEF-4CF5-B5A7-CB453AF93C73}"/>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51C2E73B-70AE-D29A-9D10-D489EAB667EB}"/>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411DF46-AA0B-E211-76C7-0822324587BB}"/>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A0EADB52-B2A4-5755-173F-6201738B5929}"/>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0DB950E4-4E13-D7AA-1C75-55D91947CFD4}"/>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5" name="TextBox 4">
            <a:extLst>
              <a:ext uri="{FF2B5EF4-FFF2-40B4-BE49-F238E27FC236}">
                <a16:creationId xmlns:a16="http://schemas.microsoft.com/office/drawing/2014/main" id="{9F07FED6-57D7-151D-D5AF-251A94BB5426}"/>
              </a:ext>
            </a:extLst>
          </p:cNvPr>
          <p:cNvSpPr txBox="1"/>
          <p:nvPr/>
        </p:nvSpPr>
        <p:spPr>
          <a:xfrm>
            <a:off x="4336971" y="447642"/>
            <a:ext cx="3518057" cy="707886"/>
          </a:xfrm>
          <a:prstGeom prst="rect">
            <a:avLst/>
          </a:prstGeom>
          <a:noFill/>
        </p:spPr>
        <p:txBody>
          <a:bodyPr wrap="square" rtlCol="0">
            <a:spAutoFit/>
          </a:bodyPr>
          <a:lstStyle/>
          <a:p>
            <a:r>
              <a:rPr lang="it-IT" sz="4000" b="1" err="1">
                <a:solidFill>
                  <a:schemeClr val="accent1"/>
                </a:solidFill>
              </a:rPr>
              <a:t>Comparison</a:t>
            </a:r>
            <a:endParaRPr lang="en-GB" sz="4000" b="1">
              <a:solidFill>
                <a:schemeClr val="accent1"/>
              </a:solidFill>
            </a:endParaRPr>
          </a:p>
        </p:txBody>
      </p:sp>
      <p:pic>
        <p:nvPicPr>
          <p:cNvPr id="3" name="Picture 2">
            <a:extLst>
              <a:ext uri="{FF2B5EF4-FFF2-40B4-BE49-F238E27FC236}">
                <a16:creationId xmlns:a16="http://schemas.microsoft.com/office/drawing/2014/main" id="{518B2F26-AD2C-4B53-5F05-315B2B273D7F}"/>
              </a:ext>
            </a:extLst>
          </p:cNvPr>
          <p:cNvPicPr>
            <a:picLocks noChangeAspect="1"/>
          </p:cNvPicPr>
          <p:nvPr/>
        </p:nvPicPr>
        <p:blipFill>
          <a:blip r:embed="rId3"/>
          <a:stretch>
            <a:fillRect/>
          </a:stretch>
        </p:blipFill>
        <p:spPr>
          <a:xfrm>
            <a:off x="8256833" y="166806"/>
            <a:ext cx="1798476" cy="938865"/>
          </a:xfrm>
          <a:prstGeom prst="rect">
            <a:avLst/>
          </a:prstGeom>
        </p:spPr>
      </p:pic>
      <p:grpSp>
        <p:nvGrpSpPr>
          <p:cNvPr id="14" name="Group 13">
            <a:extLst>
              <a:ext uri="{FF2B5EF4-FFF2-40B4-BE49-F238E27FC236}">
                <a16:creationId xmlns:a16="http://schemas.microsoft.com/office/drawing/2014/main" id="{1EA41FB4-1761-B8C6-11CB-3C90C26AC673}"/>
              </a:ext>
            </a:extLst>
          </p:cNvPr>
          <p:cNvGrpSpPr/>
          <p:nvPr/>
        </p:nvGrpSpPr>
        <p:grpSpPr>
          <a:xfrm>
            <a:off x="316871" y="1155528"/>
            <a:ext cx="11558258" cy="5200005"/>
            <a:chOff x="316871" y="1155528"/>
            <a:chExt cx="11558258" cy="5200005"/>
          </a:xfrm>
        </p:grpSpPr>
        <p:pic>
          <p:nvPicPr>
            <p:cNvPr id="11" name="Picture 10">
              <a:extLst>
                <a:ext uri="{FF2B5EF4-FFF2-40B4-BE49-F238E27FC236}">
                  <a16:creationId xmlns:a16="http://schemas.microsoft.com/office/drawing/2014/main" id="{92156D88-49A5-FEB1-C8F2-9EC6AA3F9152}"/>
                </a:ext>
              </a:extLst>
            </p:cNvPr>
            <p:cNvPicPr>
              <a:picLocks noChangeAspect="1"/>
            </p:cNvPicPr>
            <p:nvPr/>
          </p:nvPicPr>
          <p:blipFill>
            <a:blip r:embed="rId4"/>
            <a:stretch>
              <a:fillRect/>
            </a:stretch>
          </p:blipFill>
          <p:spPr>
            <a:xfrm>
              <a:off x="316871" y="1155528"/>
              <a:ext cx="11541866" cy="4981148"/>
            </a:xfrm>
            <a:prstGeom prst="rect">
              <a:avLst/>
            </a:prstGeom>
          </p:spPr>
        </p:pic>
        <p:pic>
          <p:nvPicPr>
            <p:cNvPr id="13" name="Picture 12">
              <a:extLst>
                <a:ext uri="{FF2B5EF4-FFF2-40B4-BE49-F238E27FC236}">
                  <a16:creationId xmlns:a16="http://schemas.microsoft.com/office/drawing/2014/main" id="{B2887BCA-E6AE-F2CE-F700-00EB90B1623A}"/>
                </a:ext>
              </a:extLst>
            </p:cNvPr>
            <p:cNvPicPr>
              <a:picLocks noChangeAspect="1"/>
            </p:cNvPicPr>
            <p:nvPr/>
          </p:nvPicPr>
          <p:blipFill>
            <a:blip r:embed="rId5"/>
            <a:stretch>
              <a:fillRect/>
            </a:stretch>
          </p:blipFill>
          <p:spPr>
            <a:xfrm>
              <a:off x="333263" y="5861714"/>
              <a:ext cx="11541866" cy="493819"/>
            </a:xfrm>
            <a:prstGeom prst="rect">
              <a:avLst/>
            </a:prstGeom>
          </p:spPr>
        </p:pic>
      </p:grpSp>
      <p:pic>
        <p:nvPicPr>
          <p:cNvPr id="15" name="Picture 14">
            <a:extLst>
              <a:ext uri="{FF2B5EF4-FFF2-40B4-BE49-F238E27FC236}">
                <a16:creationId xmlns:a16="http://schemas.microsoft.com/office/drawing/2014/main" id="{59B377B0-0DEF-45CB-2539-58B77758FC46}"/>
              </a:ext>
            </a:extLst>
          </p:cNvPr>
          <p:cNvPicPr>
            <a:picLocks noChangeAspect="1"/>
          </p:cNvPicPr>
          <p:nvPr/>
        </p:nvPicPr>
        <p:blipFill>
          <a:blip r:embed="rId6"/>
          <a:stretch>
            <a:fillRect/>
          </a:stretch>
        </p:blipFill>
        <p:spPr>
          <a:xfrm>
            <a:off x="155771" y="5357471"/>
            <a:ext cx="1798476" cy="646232"/>
          </a:xfrm>
          <a:prstGeom prst="rect">
            <a:avLst/>
          </a:prstGeom>
        </p:spPr>
      </p:pic>
      <p:pic>
        <p:nvPicPr>
          <p:cNvPr id="16" name="Picture 15">
            <a:extLst>
              <a:ext uri="{FF2B5EF4-FFF2-40B4-BE49-F238E27FC236}">
                <a16:creationId xmlns:a16="http://schemas.microsoft.com/office/drawing/2014/main" id="{870E31A3-7B41-F23A-DA72-ACB5A034BE74}"/>
              </a:ext>
            </a:extLst>
          </p:cNvPr>
          <p:cNvPicPr>
            <a:picLocks noChangeAspect="1"/>
          </p:cNvPicPr>
          <p:nvPr/>
        </p:nvPicPr>
        <p:blipFill>
          <a:blip r:embed="rId7"/>
          <a:stretch>
            <a:fillRect/>
          </a:stretch>
        </p:blipFill>
        <p:spPr>
          <a:xfrm>
            <a:off x="10055309" y="5419450"/>
            <a:ext cx="1964528" cy="605349"/>
          </a:xfrm>
          <a:prstGeom prst="rect">
            <a:avLst/>
          </a:prstGeom>
        </p:spPr>
      </p:pic>
      <p:sp>
        <p:nvSpPr>
          <p:cNvPr id="20" name="Slide Number Placeholder 19">
            <a:extLst>
              <a:ext uri="{FF2B5EF4-FFF2-40B4-BE49-F238E27FC236}">
                <a16:creationId xmlns:a16="http://schemas.microsoft.com/office/drawing/2014/main" id="{16C93C76-1BF8-0E72-2960-3BB13ECBF7A1}"/>
              </a:ext>
            </a:extLst>
          </p:cNvPr>
          <p:cNvSpPr>
            <a:spLocks noGrp="1"/>
          </p:cNvSpPr>
          <p:nvPr>
            <p:ph type="sldNum" sz="quarter" idx="12"/>
          </p:nvPr>
        </p:nvSpPr>
        <p:spPr>
          <a:xfrm>
            <a:off x="9439744" y="6222747"/>
            <a:ext cx="2743200" cy="365125"/>
          </a:xfrm>
        </p:spPr>
        <p:txBody>
          <a:bodyPr/>
          <a:lstStyle/>
          <a:p>
            <a:fld id="{BDE2A1A3-1C87-487B-AFE5-B4E0D8AA4A5D}" type="slidenum">
              <a:rPr lang="en-GB" smtClean="0"/>
              <a:t>23</a:t>
            </a:fld>
            <a:endParaRPr lang="en-GB"/>
          </a:p>
        </p:txBody>
      </p:sp>
    </p:spTree>
    <p:extLst>
      <p:ext uri="{BB962C8B-B14F-4D97-AF65-F5344CB8AC3E}">
        <p14:creationId xmlns:p14="http://schemas.microsoft.com/office/powerpoint/2010/main" val="950018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79E8-CDB2-2D29-14BF-FF700B8933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DBDD8A-CAAF-4ABB-7652-545DE24A06C2}"/>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009362D3-6DBD-6F6A-61A1-8B76597F44EF}"/>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29F6B0D1-283E-8C58-0FBA-7042E4424A4C}"/>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C6C48F7C-92CF-4AF3-D121-1DCAD6BF5EFB}"/>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FA9ADB57-6429-384B-E31A-BCD08E58C03A}"/>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EB044A57-0C92-3E80-8097-93EBABCF0C8F}"/>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2" name="TextBox 21">
            <a:extLst>
              <a:ext uri="{FF2B5EF4-FFF2-40B4-BE49-F238E27FC236}">
                <a16:creationId xmlns:a16="http://schemas.microsoft.com/office/drawing/2014/main" id="{987B43D4-EBF1-B2BF-5436-D350FD577473}"/>
              </a:ext>
            </a:extLst>
          </p:cNvPr>
          <p:cNvSpPr txBox="1"/>
          <p:nvPr/>
        </p:nvSpPr>
        <p:spPr>
          <a:xfrm>
            <a:off x="633743" y="1696631"/>
            <a:ext cx="2317687" cy="369332"/>
          </a:xfrm>
          <a:prstGeom prst="rect">
            <a:avLst/>
          </a:prstGeom>
          <a:noFill/>
          <a:ln>
            <a:solidFill>
              <a:schemeClr val="accent1"/>
            </a:solidFill>
          </a:ln>
        </p:spPr>
        <p:txBody>
          <a:bodyPr wrap="square" rtlCol="0">
            <a:spAutoFit/>
          </a:bodyPr>
          <a:lstStyle/>
          <a:p>
            <a:r>
              <a:rPr lang="it-IT" err="1">
                <a:solidFill>
                  <a:schemeClr val="accent1"/>
                </a:solidFill>
              </a:rPr>
              <a:t>Summary</a:t>
            </a:r>
            <a:r>
              <a:rPr lang="it-IT">
                <a:solidFill>
                  <a:schemeClr val="accent1"/>
                </a:solidFill>
              </a:rPr>
              <a:t> of </a:t>
            </a:r>
            <a:r>
              <a:rPr lang="it-IT" err="1">
                <a:solidFill>
                  <a:schemeClr val="accent1"/>
                </a:solidFill>
              </a:rPr>
              <a:t>Results</a:t>
            </a:r>
            <a:endParaRPr lang="en-GB">
              <a:solidFill>
                <a:schemeClr val="accent1"/>
              </a:solidFill>
            </a:endParaRPr>
          </a:p>
        </p:txBody>
      </p:sp>
      <p:pic>
        <p:nvPicPr>
          <p:cNvPr id="7" name="Picture 6">
            <a:extLst>
              <a:ext uri="{FF2B5EF4-FFF2-40B4-BE49-F238E27FC236}">
                <a16:creationId xmlns:a16="http://schemas.microsoft.com/office/drawing/2014/main" id="{C4E4D81C-F3C6-23FB-72C1-7C7FD31B5DFD}"/>
              </a:ext>
            </a:extLst>
          </p:cNvPr>
          <p:cNvPicPr>
            <a:picLocks noChangeAspect="1"/>
          </p:cNvPicPr>
          <p:nvPr/>
        </p:nvPicPr>
        <p:blipFill>
          <a:blip r:embed="rId3"/>
          <a:stretch>
            <a:fillRect/>
          </a:stretch>
        </p:blipFill>
        <p:spPr>
          <a:xfrm>
            <a:off x="244940" y="2182033"/>
            <a:ext cx="5079079" cy="2187911"/>
          </a:xfrm>
          <a:prstGeom prst="rect">
            <a:avLst/>
          </a:prstGeom>
        </p:spPr>
      </p:pic>
      <p:grpSp>
        <p:nvGrpSpPr>
          <p:cNvPr id="13" name="Group 12">
            <a:extLst>
              <a:ext uri="{FF2B5EF4-FFF2-40B4-BE49-F238E27FC236}">
                <a16:creationId xmlns:a16="http://schemas.microsoft.com/office/drawing/2014/main" id="{E28D561E-FAE0-2311-797F-2B2874A8BED1}"/>
              </a:ext>
            </a:extLst>
          </p:cNvPr>
          <p:cNvGrpSpPr/>
          <p:nvPr/>
        </p:nvGrpSpPr>
        <p:grpSpPr>
          <a:xfrm>
            <a:off x="8438259" y="114383"/>
            <a:ext cx="1647301" cy="720691"/>
            <a:chOff x="9642370" y="800620"/>
            <a:chExt cx="2340713" cy="936131"/>
          </a:xfrm>
        </p:grpSpPr>
        <p:grpSp>
          <p:nvGrpSpPr>
            <p:cNvPr id="29" name="Group 28">
              <a:extLst>
                <a:ext uri="{FF2B5EF4-FFF2-40B4-BE49-F238E27FC236}">
                  <a16:creationId xmlns:a16="http://schemas.microsoft.com/office/drawing/2014/main" id="{F021A98B-04E6-2C31-9264-4B7408B6E749}"/>
                </a:ext>
              </a:extLst>
            </p:cNvPr>
            <p:cNvGrpSpPr/>
            <p:nvPr/>
          </p:nvGrpSpPr>
          <p:grpSpPr>
            <a:xfrm>
              <a:off x="10188010" y="800620"/>
              <a:ext cx="1795073" cy="936131"/>
              <a:chOff x="10188010" y="800620"/>
              <a:chExt cx="1795073" cy="936131"/>
            </a:xfrm>
          </p:grpSpPr>
          <p:grpSp>
            <p:nvGrpSpPr>
              <p:cNvPr id="26" name="Group 25">
                <a:extLst>
                  <a:ext uri="{FF2B5EF4-FFF2-40B4-BE49-F238E27FC236}">
                    <a16:creationId xmlns:a16="http://schemas.microsoft.com/office/drawing/2014/main" id="{70B5D152-109B-F3F0-B038-D689481AB521}"/>
                  </a:ext>
                </a:extLst>
              </p:cNvPr>
              <p:cNvGrpSpPr/>
              <p:nvPr/>
            </p:nvGrpSpPr>
            <p:grpSpPr>
              <a:xfrm>
                <a:off x="10188010" y="800620"/>
                <a:ext cx="1795073" cy="536257"/>
                <a:chOff x="9710569" y="1105671"/>
                <a:chExt cx="1795073" cy="536257"/>
              </a:xfrm>
            </p:grpSpPr>
            <p:pic>
              <p:nvPicPr>
                <p:cNvPr id="11" name="Picture 10">
                  <a:extLst>
                    <a:ext uri="{FF2B5EF4-FFF2-40B4-BE49-F238E27FC236}">
                      <a16:creationId xmlns:a16="http://schemas.microsoft.com/office/drawing/2014/main" id="{2B30F2E7-E047-94FA-184E-BB02AED46A95}"/>
                    </a:ext>
                  </a:extLst>
                </p:cNvPr>
                <p:cNvPicPr>
                  <a:picLocks noChangeAspect="1"/>
                </p:cNvPicPr>
                <p:nvPr/>
              </p:nvPicPr>
              <p:blipFill>
                <a:blip r:embed="rId4"/>
                <a:stretch>
                  <a:fillRect/>
                </a:stretch>
              </p:blipFill>
              <p:spPr>
                <a:xfrm>
                  <a:off x="9710569" y="1105671"/>
                  <a:ext cx="853514" cy="518205"/>
                </a:xfrm>
                <a:prstGeom prst="rect">
                  <a:avLst/>
                </a:prstGeom>
              </p:spPr>
            </p:pic>
            <p:sp>
              <p:nvSpPr>
                <p:cNvPr id="16" name="TextBox 15">
                  <a:extLst>
                    <a:ext uri="{FF2B5EF4-FFF2-40B4-BE49-F238E27FC236}">
                      <a16:creationId xmlns:a16="http://schemas.microsoft.com/office/drawing/2014/main" id="{FACEF520-0D9F-BF78-0698-F8A06416C996}"/>
                    </a:ext>
                  </a:extLst>
                </p:cNvPr>
                <p:cNvSpPr txBox="1"/>
                <p:nvPr/>
              </p:nvSpPr>
              <p:spPr>
                <a:xfrm>
                  <a:off x="10413521" y="1162190"/>
                  <a:ext cx="1092121" cy="479738"/>
                </a:xfrm>
                <a:prstGeom prst="rect">
                  <a:avLst/>
                </a:prstGeom>
                <a:noFill/>
              </p:spPr>
              <p:txBody>
                <a:bodyPr wrap="square" rtlCol="0">
                  <a:spAutoFit/>
                </a:bodyPr>
                <a:lstStyle/>
                <a:p>
                  <a:r>
                    <a:rPr lang="it-IT">
                      <a:solidFill>
                        <a:schemeClr val="accent1"/>
                      </a:solidFill>
                    </a:rPr>
                    <a:t>WP10</a:t>
                  </a:r>
                  <a:endParaRPr lang="en-GB">
                    <a:solidFill>
                      <a:schemeClr val="accent1"/>
                    </a:solidFill>
                  </a:endParaRPr>
                </a:p>
              </p:txBody>
            </p:sp>
          </p:grpSp>
          <p:pic>
            <p:nvPicPr>
              <p:cNvPr id="19" name="Picture 18">
                <a:extLst>
                  <a:ext uri="{FF2B5EF4-FFF2-40B4-BE49-F238E27FC236}">
                    <a16:creationId xmlns:a16="http://schemas.microsoft.com/office/drawing/2014/main" id="{9682CF90-6BED-C4EC-3931-02CD64149069}"/>
                  </a:ext>
                </a:extLst>
              </p:cNvPr>
              <p:cNvPicPr>
                <a:picLocks noChangeAspect="1"/>
              </p:cNvPicPr>
              <p:nvPr/>
            </p:nvPicPr>
            <p:blipFill>
              <a:blip r:embed="rId5"/>
              <a:stretch>
                <a:fillRect/>
              </a:stretch>
            </p:blipFill>
            <p:spPr>
              <a:xfrm>
                <a:off x="10890963" y="1279511"/>
                <a:ext cx="835224" cy="457240"/>
              </a:xfrm>
              <a:prstGeom prst="rect">
                <a:avLst/>
              </a:prstGeom>
            </p:spPr>
          </p:pic>
        </p:grpSp>
        <p:pic>
          <p:nvPicPr>
            <p:cNvPr id="12" name="Picture 11">
              <a:extLst>
                <a:ext uri="{FF2B5EF4-FFF2-40B4-BE49-F238E27FC236}">
                  <a16:creationId xmlns:a16="http://schemas.microsoft.com/office/drawing/2014/main" id="{127899A5-A9E1-FDE5-5002-AC013150EFAA}"/>
                </a:ext>
              </a:extLst>
            </p:cNvPr>
            <p:cNvPicPr>
              <a:picLocks noChangeAspect="1"/>
            </p:cNvPicPr>
            <p:nvPr/>
          </p:nvPicPr>
          <p:blipFill>
            <a:blip r:embed="rId6"/>
            <a:stretch>
              <a:fillRect/>
            </a:stretch>
          </p:blipFill>
          <p:spPr>
            <a:xfrm>
              <a:off x="9642370" y="1336936"/>
              <a:ext cx="1091279" cy="359695"/>
            </a:xfrm>
            <a:prstGeom prst="rect">
              <a:avLst/>
            </a:prstGeom>
          </p:spPr>
        </p:pic>
      </p:grpSp>
      <p:grpSp>
        <p:nvGrpSpPr>
          <p:cNvPr id="32" name="Group 31">
            <a:extLst>
              <a:ext uri="{FF2B5EF4-FFF2-40B4-BE49-F238E27FC236}">
                <a16:creationId xmlns:a16="http://schemas.microsoft.com/office/drawing/2014/main" id="{C4932E3E-F662-DA8B-C347-ED5C1F970838}"/>
              </a:ext>
            </a:extLst>
          </p:cNvPr>
          <p:cNvGrpSpPr/>
          <p:nvPr/>
        </p:nvGrpSpPr>
        <p:grpSpPr>
          <a:xfrm>
            <a:off x="6587408" y="1050554"/>
            <a:ext cx="5070370" cy="2615983"/>
            <a:chOff x="6587408" y="1050554"/>
            <a:chExt cx="5070370" cy="2615983"/>
          </a:xfrm>
        </p:grpSpPr>
        <p:sp>
          <p:nvSpPr>
            <p:cNvPr id="30" name="Rectangle 29">
              <a:extLst>
                <a:ext uri="{FF2B5EF4-FFF2-40B4-BE49-F238E27FC236}">
                  <a16:creationId xmlns:a16="http://schemas.microsoft.com/office/drawing/2014/main" id="{6C92D3B7-4850-AA69-2960-27E697649BF9}"/>
                </a:ext>
              </a:extLst>
            </p:cNvPr>
            <p:cNvSpPr/>
            <p:nvPr/>
          </p:nvSpPr>
          <p:spPr>
            <a:xfrm>
              <a:off x="10434259" y="3314526"/>
              <a:ext cx="1186004" cy="352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4B9242B0-4211-C722-339C-F524F5F67E25}"/>
                </a:ext>
              </a:extLst>
            </p:cNvPr>
            <p:cNvPicPr>
              <a:picLocks noChangeAspect="1"/>
            </p:cNvPicPr>
            <p:nvPr/>
          </p:nvPicPr>
          <p:blipFill>
            <a:blip r:embed="rId7"/>
            <a:srcRect l="2482" t="12703" r="844" b="5690"/>
            <a:stretch>
              <a:fillRect/>
            </a:stretch>
          </p:blipFill>
          <p:spPr>
            <a:xfrm>
              <a:off x="6587408" y="1050554"/>
              <a:ext cx="5070370" cy="2378446"/>
            </a:xfrm>
            <a:prstGeom prst="rect">
              <a:avLst/>
            </a:prstGeom>
            <a:ln>
              <a:noFill/>
            </a:ln>
            <a:effectLst>
              <a:outerShdw blurRad="190500" algn="tl" rotWithShape="0">
                <a:srgbClr val="000000">
                  <a:alpha val="70000"/>
                </a:srgbClr>
              </a:outerShdw>
            </a:effectLst>
          </p:spPr>
        </p:pic>
      </p:grpSp>
      <p:grpSp>
        <p:nvGrpSpPr>
          <p:cNvPr id="33" name="Group 32">
            <a:extLst>
              <a:ext uri="{FF2B5EF4-FFF2-40B4-BE49-F238E27FC236}">
                <a16:creationId xmlns:a16="http://schemas.microsoft.com/office/drawing/2014/main" id="{916CF5CE-A24A-AC13-3EF6-9719CF2E39CE}"/>
              </a:ext>
            </a:extLst>
          </p:cNvPr>
          <p:cNvGrpSpPr/>
          <p:nvPr/>
        </p:nvGrpSpPr>
        <p:grpSpPr>
          <a:xfrm>
            <a:off x="6587408" y="3553511"/>
            <a:ext cx="5070370" cy="2518395"/>
            <a:chOff x="6636042" y="3515422"/>
            <a:chExt cx="5070370" cy="2518395"/>
          </a:xfrm>
        </p:grpSpPr>
        <p:pic>
          <p:nvPicPr>
            <p:cNvPr id="24" name="Picture 23">
              <a:extLst>
                <a:ext uri="{FF2B5EF4-FFF2-40B4-BE49-F238E27FC236}">
                  <a16:creationId xmlns:a16="http://schemas.microsoft.com/office/drawing/2014/main" id="{76739C54-BADD-615E-A243-1F47A30233BC}"/>
                </a:ext>
              </a:extLst>
            </p:cNvPr>
            <p:cNvPicPr>
              <a:picLocks noChangeAspect="1"/>
            </p:cNvPicPr>
            <p:nvPr/>
          </p:nvPicPr>
          <p:blipFill>
            <a:blip r:embed="rId8"/>
            <a:srcRect l="1830" t="3962"/>
            <a:stretch>
              <a:fillRect/>
            </a:stretch>
          </p:blipFill>
          <p:spPr>
            <a:xfrm>
              <a:off x="6636042" y="3515422"/>
              <a:ext cx="5070370" cy="2518395"/>
            </a:xfrm>
            <a:prstGeom prst="rect">
              <a:avLst/>
            </a:prstGeom>
            <a:ln>
              <a:noFill/>
            </a:ln>
            <a:effectLst>
              <a:outerShdw blurRad="190500" algn="tl" rotWithShape="0">
                <a:srgbClr val="000000">
                  <a:alpha val="70000"/>
                </a:srgbClr>
              </a:outerShdw>
            </a:effectLst>
          </p:spPr>
        </p:pic>
        <p:sp>
          <p:nvSpPr>
            <p:cNvPr id="31" name="Rectangle 30">
              <a:extLst>
                <a:ext uri="{FF2B5EF4-FFF2-40B4-BE49-F238E27FC236}">
                  <a16:creationId xmlns:a16="http://schemas.microsoft.com/office/drawing/2014/main" id="{A633D2E7-0997-4919-1FB0-2BF1540B026F}"/>
                </a:ext>
              </a:extLst>
            </p:cNvPr>
            <p:cNvSpPr/>
            <p:nvPr/>
          </p:nvSpPr>
          <p:spPr>
            <a:xfrm>
              <a:off x="10366218" y="5807446"/>
              <a:ext cx="1340194" cy="226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35" name="Diagram 34">
            <a:extLst>
              <a:ext uri="{FF2B5EF4-FFF2-40B4-BE49-F238E27FC236}">
                <a16:creationId xmlns:a16="http://schemas.microsoft.com/office/drawing/2014/main" id="{1390B8F4-DFBD-B78C-B079-C900CB2C63A7}"/>
              </a:ext>
            </a:extLst>
          </p:cNvPr>
          <p:cNvGraphicFramePr/>
          <p:nvPr>
            <p:extLst>
              <p:ext uri="{D42A27DB-BD31-4B8C-83A1-F6EECF244321}">
                <p14:modId xmlns:p14="http://schemas.microsoft.com/office/powerpoint/2010/main" val="3468864224"/>
              </p:ext>
            </p:extLst>
          </p:nvPr>
        </p:nvGraphicFramePr>
        <p:xfrm>
          <a:off x="751976" y="4659636"/>
          <a:ext cx="4065006" cy="141227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7" name="Slide Number Placeholder 36">
            <a:extLst>
              <a:ext uri="{FF2B5EF4-FFF2-40B4-BE49-F238E27FC236}">
                <a16:creationId xmlns:a16="http://schemas.microsoft.com/office/drawing/2014/main" id="{02A0465B-2007-DE62-DC87-99B0DE34BF77}"/>
              </a:ext>
            </a:extLst>
          </p:cNvPr>
          <p:cNvSpPr>
            <a:spLocks noGrp="1"/>
          </p:cNvSpPr>
          <p:nvPr>
            <p:ph type="sldNum" sz="quarter" idx="12"/>
          </p:nvPr>
        </p:nvSpPr>
        <p:spPr>
          <a:xfrm>
            <a:off x="9422928" y="6212508"/>
            <a:ext cx="2743200" cy="365125"/>
          </a:xfrm>
        </p:spPr>
        <p:txBody>
          <a:bodyPr/>
          <a:lstStyle/>
          <a:p>
            <a:fld id="{BDE2A1A3-1C87-487B-AFE5-B4E0D8AA4A5D}" type="slidenum">
              <a:rPr lang="en-GB" smtClean="0"/>
              <a:t>24</a:t>
            </a:fld>
            <a:endParaRPr lang="en-GB"/>
          </a:p>
        </p:txBody>
      </p:sp>
      <p:pic>
        <p:nvPicPr>
          <p:cNvPr id="38" name="Picture 37">
            <a:extLst>
              <a:ext uri="{FF2B5EF4-FFF2-40B4-BE49-F238E27FC236}">
                <a16:creationId xmlns:a16="http://schemas.microsoft.com/office/drawing/2014/main" id="{AA7DC600-E224-B442-D4A3-80225A07A9CA}"/>
              </a:ext>
            </a:extLst>
          </p:cNvPr>
          <p:cNvPicPr>
            <a:picLocks noChangeAspect="1"/>
          </p:cNvPicPr>
          <p:nvPr/>
        </p:nvPicPr>
        <p:blipFill>
          <a:blip r:embed="rId14"/>
          <a:stretch>
            <a:fillRect/>
          </a:stretch>
        </p:blipFill>
        <p:spPr>
          <a:xfrm>
            <a:off x="3715943" y="1662774"/>
            <a:ext cx="2871465" cy="499915"/>
          </a:xfrm>
          <a:prstGeom prst="rect">
            <a:avLst/>
          </a:prstGeom>
        </p:spPr>
      </p:pic>
      <p:sp>
        <p:nvSpPr>
          <p:cNvPr id="39" name="TextBox 38">
            <a:extLst>
              <a:ext uri="{FF2B5EF4-FFF2-40B4-BE49-F238E27FC236}">
                <a16:creationId xmlns:a16="http://schemas.microsoft.com/office/drawing/2014/main" id="{DB38C835-209B-1154-2DFE-4BCB38B3D564}"/>
              </a:ext>
            </a:extLst>
          </p:cNvPr>
          <p:cNvSpPr txBox="1"/>
          <p:nvPr/>
        </p:nvSpPr>
        <p:spPr>
          <a:xfrm>
            <a:off x="244940" y="2115820"/>
            <a:ext cx="805086" cy="276999"/>
          </a:xfrm>
          <a:prstGeom prst="rect">
            <a:avLst/>
          </a:prstGeom>
          <a:solidFill>
            <a:schemeClr val="accent1"/>
          </a:solidFill>
        </p:spPr>
        <p:txBody>
          <a:bodyPr wrap="square" rtlCol="0" anchor="ctr">
            <a:spAutoFit/>
          </a:bodyPr>
          <a:lstStyle/>
          <a:p>
            <a:r>
              <a:rPr lang="it-IT" sz="1200">
                <a:solidFill>
                  <a:schemeClr val="bg1"/>
                </a:solidFill>
              </a:rPr>
              <a:t>19.31 µm</a:t>
            </a:r>
            <a:endParaRPr lang="en-GB" sz="1200">
              <a:solidFill>
                <a:schemeClr val="bg1"/>
              </a:solidFill>
            </a:endParaRPr>
          </a:p>
        </p:txBody>
      </p:sp>
      <p:sp>
        <p:nvSpPr>
          <p:cNvPr id="40" name="TextBox 39">
            <a:extLst>
              <a:ext uri="{FF2B5EF4-FFF2-40B4-BE49-F238E27FC236}">
                <a16:creationId xmlns:a16="http://schemas.microsoft.com/office/drawing/2014/main" id="{A8378C2E-9D9E-6710-26DC-01EB41755940}"/>
              </a:ext>
            </a:extLst>
          </p:cNvPr>
          <p:cNvSpPr txBox="1"/>
          <p:nvPr/>
        </p:nvSpPr>
        <p:spPr>
          <a:xfrm>
            <a:off x="207425" y="3213532"/>
            <a:ext cx="805086" cy="276999"/>
          </a:xfrm>
          <a:prstGeom prst="rect">
            <a:avLst/>
          </a:prstGeom>
          <a:solidFill>
            <a:schemeClr val="accent1"/>
          </a:solidFill>
        </p:spPr>
        <p:txBody>
          <a:bodyPr wrap="square" rtlCol="0" anchor="ctr">
            <a:spAutoFit/>
          </a:bodyPr>
          <a:lstStyle/>
          <a:p>
            <a:r>
              <a:rPr lang="it-IT" sz="1200">
                <a:solidFill>
                  <a:schemeClr val="bg1"/>
                </a:solidFill>
              </a:rPr>
              <a:t>31.48 µm</a:t>
            </a:r>
            <a:endParaRPr lang="en-GB" sz="1200">
              <a:solidFill>
                <a:schemeClr val="bg1"/>
              </a:solidFill>
            </a:endParaRPr>
          </a:p>
        </p:txBody>
      </p:sp>
    </p:spTree>
    <p:extLst>
      <p:ext uri="{BB962C8B-B14F-4D97-AF65-F5344CB8AC3E}">
        <p14:creationId xmlns:p14="http://schemas.microsoft.com/office/powerpoint/2010/main" val="213907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7E50F-1388-B930-74B6-7A07161E2E6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8C7038B-840A-4962-8846-CE2D656C2176}"/>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88350068-420A-CBB4-B564-BCBD8E829CE3}"/>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3D5FA4AE-FD71-F057-7116-BCA51B735B27}"/>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1A4ED38-6DFD-DBBB-8B24-1ABB510D2E10}"/>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D3A75BBE-8797-E45D-7FBD-FFDF4CD05DB8}"/>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94F19335-A299-593E-3D7E-5DF092177348}"/>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16" name="Diagram 15">
            <a:extLst>
              <a:ext uri="{FF2B5EF4-FFF2-40B4-BE49-F238E27FC236}">
                <a16:creationId xmlns:a16="http://schemas.microsoft.com/office/drawing/2014/main" id="{B8B86193-0F04-D5B9-E865-EBFB1E2C41A1}"/>
              </a:ext>
            </a:extLst>
          </p:cNvPr>
          <p:cNvGraphicFramePr/>
          <p:nvPr>
            <p:extLst>
              <p:ext uri="{D42A27DB-BD31-4B8C-83A1-F6EECF244321}">
                <p14:modId xmlns:p14="http://schemas.microsoft.com/office/powerpoint/2010/main" val="3546023877"/>
              </p:ext>
            </p:extLst>
          </p:nvPr>
        </p:nvGraphicFramePr>
        <p:xfrm>
          <a:off x="407406" y="1593410"/>
          <a:ext cx="4772606" cy="433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Group 27">
            <a:extLst>
              <a:ext uri="{FF2B5EF4-FFF2-40B4-BE49-F238E27FC236}">
                <a16:creationId xmlns:a16="http://schemas.microsoft.com/office/drawing/2014/main" id="{2C991DB4-6859-BF56-F8B6-239F7F1DB90C}"/>
              </a:ext>
            </a:extLst>
          </p:cNvPr>
          <p:cNvGrpSpPr/>
          <p:nvPr/>
        </p:nvGrpSpPr>
        <p:grpSpPr>
          <a:xfrm>
            <a:off x="5584912" y="1172526"/>
            <a:ext cx="5036613" cy="5048335"/>
            <a:chOff x="5584912" y="1172526"/>
            <a:chExt cx="5036613" cy="5048335"/>
          </a:xfrm>
        </p:grpSpPr>
        <p:grpSp>
          <p:nvGrpSpPr>
            <p:cNvPr id="26" name="Group 25">
              <a:extLst>
                <a:ext uri="{FF2B5EF4-FFF2-40B4-BE49-F238E27FC236}">
                  <a16:creationId xmlns:a16="http://schemas.microsoft.com/office/drawing/2014/main" id="{4E0D6581-14BB-420E-28ED-E7269E7D5314}"/>
                </a:ext>
              </a:extLst>
            </p:cNvPr>
            <p:cNvGrpSpPr/>
            <p:nvPr/>
          </p:nvGrpSpPr>
          <p:grpSpPr>
            <a:xfrm>
              <a:off x="5584912" y="1172526"/>
              <a:ext cx="2353670" cy="5032883"/>
              <a:chOff x="5584912" y="1172526"/>
              <a:chExt cx="2353670" cy="5032883"/>
            </a:xfrm>
          </p:grpSpPr>
          <p:pic>
            <p:nvPicPr>
              <p:cNvPr id="14" name="Picture 13">
                <a:extLst>
                  <a:ext uri="{FF2B5EF4-FFF2-40B4-BE49-F238E27FC236}">
                    <a16:creationId xmlns:a16="http://schemas.microsoft.com/office/drawing/2014/main" id="{1D328EAB-58F6-62E1-A2B5-8E0FD04607C2}"/>
                  </a:ext>
                </a:extLst>
              </p:cNvPr>
              <p:cNvPicPr>
                <a:picLocks noChangeAspect="1"/>
              </p:cNvPicPr>
              <p:nvPr/>
            </p:nvPicPr>
            <p:blipFill>
              <a:blip r:embed="rId8"/>
              <a:stretch>
                <a:fillRect/>
              </a:stretch>
            </p:blipFill>
            <p:spPr>
              <a:xfrm>
                <a:off x="5584912" y="3888708"/>
                <a:ext cx="2353670" cy="2316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ABDD5169-668B-454A-53B7-5734B3D362F9}"/>
                  </a:ext>
                </a:extLst>
              </p:cNvPr>
              <p:cNvPicPr>
                <a:picLocks noChangeAspect="1"/>
              </p:cNvPicPr>
              <p:nvPr/>
            </p:nvPicPr>
            <p:blipFill>
              <a:blip r:embed="rId9"/>
              <a:stretch>
                <a:fillRect/>
              </a:stretch>
            </p:blipFill>
            <p:spPr>
              <a:xfrm>
                <a:off x="5584912" y="1172526"/>
                <a:ext cx="2343477" cy="2657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7" name="Group 26">
              <a:extLst>
                <a:ext uri="{FF2B5EF4-FFF2-40B4-BE49-F238E27FC236}">
                  <a16:creationId xmlns:a16="http://schemas.microsoft.com/office/drawing/2014/main" id="{07891F92-1EA8-7D43-9A95-814E26578BF4}"/>
                </a:ext>
              </a:extLst>
            </p:cNvPr>
            <p:cNvGrpSpPr/>
            <p:nvPr/>
          </p:nvGrpSpPr>
          <p:grpSpPr>
            <a:xfrm>
              <a:off x="8189573" y="1172526"/>
              <a:ext cx="2431952" cy="5048335"/>
              <a:chOff x="8189573" y="1172526"/>
              <a:chExt cx="2431952" cy="5048335"/>
            </a:xfrm>
          </p:grpSpPr>
          <p:pic>
            <p:nvPicPr>
              <p:cNvPr id="7" name="Picture 6">
                <a:extLst>
                  <a:ext uri="{FF2B5EF4-FFF2-40B4-BE49-F238E27FC236}">
                    <a16:creationId xmlns:a16="http://schemas.microsoft.com/office/drawing/2014/main" id="{F79AFC49-E3F8-A30C-D0A6-831C452DD178}"/>
                  </a:ext>
                </a:extLst>
              </p:cNvPr>
              <p:cNvPicPr>
                <a:picLocks noChangeAspect="1"/>
              </p:cNvPicPr>
              <p:nvPr/>
            </p:nvPicPr>
            <p:blipFill>
              <a:blip r:embed="rId10"/>
              <a:stretch>
                <a:fillRect/>
              </a:stretch>
            </p:blipFill>
            <p:spPr>
              <a:xfrm>
                <a:off x="8189573" y="3906152"/>
                <a:ext cx="2431952" cy="2314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541D783D-8B58-BAB1-C61E-2E08489EB6B6}"/>
                  </a:ext>
                </a:extLst>
              </p:cNvPr>
              <p:cNvPicPr>
                <a:picLocks noChangeAspect="1"/>
              </p:cNvPicPr>
              <p:nvPr/>
            </p:nvPicPr>
            <p:blipFill>
              <a:blip r:embed="rId11"/>
              <a:stretch>
                <a:fillRect/>
              </a:stretch>
            </p:blipFill>
            <p:spPr>
              <a:xfrm>
                <a:off x="8189573" y="1172526"/>
                <a:ext cx="2431952" cy="2659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30" name="Slide Number Placeholder 29">
            <a:extLst>
              <a:ext uri="{FF2B5EF4-FFF2-40B4-BE49-F238E27FC236}">
                <a16:creationId xmlns:a16="http://schemas.microsoft.com/office/drawing/2014/main" id="{8479DCBF-AD96-3EA6-B213-20B5F8B80DDA}"/>
              </a:ext>
            </a:extLst>
          </p:cNvPr>
          <p:cNvSpPr>
            <a:spLocks noGrp="1"/>
          </p:cNvSpPr>
          <p:nvPr>
            <p:ph type="sldNum" sz="quarter" idx="12"/>
          </p:nvPr>
        </p:nvSpPr>
        <p:spPr>
          <a:xfrm>
            <a:off x="9448800" y="6213444"/>
            <a:ext cx="2743200" cy="365125"/>
          </a:xfrm>
        </p:spPr>
        <p:txBody>
          <a:bodyPr/>
          <a:lstStyle/>
          <a:p>
            <a:fld id="{BDE2A1A3-1C87-487B-AFE5-B4E0D8AA4A5D}" type="slidenum">
              <a:rPr lang="en-GB" smtClean="0"/>
              <a:t>25</a:t>
            </a:fld>
            <a:endParaRPr lang="en-GB"/>
          </a:p>
        </p:txBody>
      </p:sp>
    </p:spTree>
    <p:extLst>
      <p:ext uri="{BB962C8B-B14F-4D97-AF65-F5344CB8AC3E}">
        <p14:creationId xmlns:p14="http://schemas.microsoft.com/office/powerpoint/2010/main" val="4155815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D3339-17D8-A254-7DA4-D6B26FDEC9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132B2E-95FE-5A95-CEC4-81CCD56B9676}"/>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F42C89F5-0FA0-B59E-942C-C9F4AF2FE4C2}"/>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B6C349A9-34BA-AB72-A6A8-98AAA1576A8A}"/>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BD138337-EA22-BA3F-B93A-B29B4A4D6EDA}"/>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03911A98-2557-7249-C15A-4DEA8265F4F9}"/>
              </a:ext>
            </a:extLst>
          </p:cNvPr>
          <p:cNvSpPr/>
          <p:nvPr/>
        </p:nvSpPr>
        <p:spPr>
          <a:xfrm rot="10800000">
            <a:off x="8945222" y="5567113"/>
            <a:ext cx="3237722" cy="646331"/>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 name="Diagram 2">
            <a:extLst>
              <a:ext uri="{FF2B5EF4-FFF2-40B4-BE49-F238E27FC236}">
                <a16:creationId xmlns:a16="http://schemas.microsoft.com/office/drawing/2014/main" id="{0BD19C55-142C-BC8A-5117-55C25670AE64}"/>
              </a:ext>
            </a:extLst>
          </p:cNvPr>
          <p:cNvGraphicFramePr/>
          <p:nvPr>
            <p:extLst>
              <p:ext uri="{D42A27DB-BD31-4B8C-83A1-F6EECF244321}">
                <p14:modId xmlns:p14="http://schemas.microsoft.com/office/powerpoint/2010/main" val="3927014570"/>
              </p:ext>
            </p:extLst>
          </p:nvPr>
        </p:nvGraphicFramePr>
        <p:xfrm>
          <a:off x="0" y="1752003"/>
          <a:ext cx="3603279" cy="359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7E103E0B-3525-F8A3-CFE4-766631266C03}"/>
              </a:ext>
            </a:extLst>
          </p:cNvPr>
          <p:cNvGrpSpPr/>
          <p:nvPr/>
        </p:nvGrpSpPr>
        <p:grpSpPr>
          <a:xfrm>
            <a:off x="3522853" y="698104"/>
            <a:ext cx="8047054" cy="5296674"/>
            <a:chOff x="3522853" y="698104"/>
            <a:chExt cx="8047054" cy="5296674"/>
          </a:xfrm>
        </p:grpSpPr>
        <p:sp>
          <p:nvSpPr>
            <p:cNvPr id="5" name="TextBox 4">
              <a:extLst>
                <a:ext uri="{FF2B5EF4-FFF2-40B4-BE49-F238E27FC236}">
                  <a16:creationId xmlns:a16="http://schemas.microsoft.com/office/drawing/2014/main" id="{41E61ADB-80E4-C985-5A76-8FD54D18D1D7}"/>
                </a:ext>
              </a:extLst>
            </p:cNvPr>
            <p:cNvSpPr txBox="1"/>
            <p:nvPr/>
          </p:nvSpPr>
          <p:spPr>
            <a:xfrm>
              <a:off x="4359437" y="705561"/>
              <a:ext cx="950614" cy="400110"/>
            </a:xfrm>
            <a:prstGeom prst="rect">
              <a:avLst/>
            </a:prstGeom>
            <a:noFill/>
          </p:spPr>
          <p:txBody>
            <a:bodyPr wrap="square" rtlCol="0">
              <a:spAutoFit/>
            </a:bodyPr>
            <a:lstStyle/>
            <a:p>
              <a:r>
                <a:rPr lang="it-IT" sz="2000" b="1">
                  <a:solidFill>
                    <a:schemeClr val="accent1"/>
                  </a:solidFill>
                </a:rPr>
                <a:t>PEP1</a:t>
              </a:r>
              <a:endParaRPr lang="en-GB" sz="2000" b="1">
                <a:solidFill>
                  <a:schemeClr val="accent1"/>
                </a:solidFill>
              </a:endParaRPr>
            </a:p>
          </p:txBody>
        </p:sp>
        <p:grpSp>
          <p:nvGrpSpPr>
            <p:cNvPr id="29" name="Group 28">
              <a:extLst>
                <a:ext uri="{FF2B5EF4-FFF2-40B4-BE49-F238E27FC236}">
                  <a16:creationId xmlns:a16="http://schemas.microsoft.com/office/drawing/2014/main" id="{6340C290-CF0D-85FF-6023-C34B91C36B5A}"/>
                </a:ext>
              </a:extLst>
            </p:cNvPr>
            <p:cNvGrpSpPr/>
            <p:nvPr/>
          </p:nvGrpSpPr>
          <p:grpSpPr>
            <a:xfrm>
              <a:off x="3522853" y="1105671"/>
              <a:ext cx="8047054" cy="4889107"/>
              <a:chOff x="3522853" y="1105671"/>
              <a:chExt cx="8047054" cy="4889107"/>
            </a:xfrm>
          </p:grpSpPr>
          <p:grpSp>
            <p:nvGrpSpPr>
              <p:cNvPr id="23" name="Group 22">
                <a:extLst>
                  <a:ext uri="{FF2B5EF4-FFF2-40B4-BE49-F238E27FC236}">
                    <a16:creationId xmlns:a16="http://schemas.microsoft.com/office/drawing/2014/main" id="{3C9B10FA-1322-EE24-DE7B-1B0866C46167}"/>
                  </a:ext>
                </a:extLst>
              </p:cNvPr>
              <p:cNvGrpSpPr/>
              <p:nvPr/>
            </p:nvGrpSpPr>
            <p:grpSpPr>
              <a:xfrm>
                <a:off x="3522853" y="1155528"/>
                <a:ext cx="2623311" cy="4835930"/>
                <a:chOff x="3522853" y="1155528"/>
                <a:chExt cx="2623311" cy="4835930"/>
              </a:xfrm>
            </p:grpSpPr>
            <p:pic>
              <p:nvPicPr>
                <p:cNvPr id="6" name="Picture 5">
                  <a:extLst>
                    <a:ext uri="{FF2B5EF4-FFF2-40B4-BE49-F238E27FC236}">
                      <a16:creationId xmlns:a16="http://schemas.microsoft.com/office/drawing/2014/main" id="{E4B8CA20-3783-E4E2-8E18-5D5E9ECA3614}"/>
                    </a:ext>
                  </a:extLst>
                </p:cNvPr>
                <p:cNvPicPr>
                  <a:picLocks noChangeAspect="1"/>
                </p:cNvPicPr>
                <p:nvPr/>
              </p:nvPicPr>
              <p:blipFill>
                <a:blip r:embed="rId8"/>
                <a:srcRect l="17590" t="9376" r="3293"/>
                <a:stretch>
                  <a:fillRect/>
                </a:stretch>
              </p:blipFill>
              <p:spPr>
                <a:xfrm rot="16200000">
                  <a:off x="3705943" y="988781"/>
                  <a:ext cx="2273474" cy="2606968"/>
                </a:xfrm>
                <a:prstGeom prst="rect">
                  <a:avLst/>
                </a:prstGeom>
              </p:spPr>
            </p:pic>
            <p:pic>
              <p:nvPicPr>
                <p:cNvPr id="8" name="Picture 7">
                  <a:extLst>
                    <a:ext uri="{FF2B5EF4-FFF2-40B4-BE49-F238E27FC236}">
                      <a16:creationId xmlns:a16="http://schemas.microsoft.com/office/drawing/2014/main" id="{A2FE3795-6C9C-5776-067D-85132DEAFE22}"/>
                    </a:ext>
                  </a:extLst>
                </p:cNvPr>
                <p:cNvPicPr>
                  <a:picLocks noChangeAspect="1"/>
                </p:cNvPicPr>
                <p:nvPr/>
              </p:nvPicPr>
              <p:blipFill>
                <a:blip r:embed="rId9"/>
                <a:srcRect l="1961" t="3825" r="4843" b="18131"/>
                <a:stretch>
                  <a:fillRect/>
                </a:stretch>
              </p:blipFill>
              <p:spPr>
                <a:xfrm>
                  <a:off x="3522853" y="3487117"/>
                  <a:ext cx="2606966" cy="2504341"/>
                </a:xfrm>
                <a:prstGeom prst="rect">
                  <a:avLst/>
                </a:prstGeom>
              </p:spPr>
            </p:pic>
          </p:grpSp>
          <p:grpSp>
            <p:nvGrpSpPr>
              <p:cNvPr id="25" name="Group 24">
                <a:extLst>
                  <a:ext uri="{FF2B5EF4-FFF2-40B4-BE49-F238E27FC236}">
                    <a16:creationId xmlns:a16="http://schemas.microsoft.com/office/drawing/2014/main" id="{76276133-112F-220C-F968-43DA6E7F1C1E}"/>
                  </a:ext>
                </a:extLst>
              </p:cNvPr>
              <p:cNvGrpSpPr/>
              <p:nvPr/>
            </p:nvGrpSpPr>
            <p:grpSpPr>
              <a:xfrm>
                <a:off x="6334814" y="1128932"/>
                <a:ext cx="2460321" cy="4865846"/>
                <a:chOff x="6334814" y="1128932"/>
                <a:chExt cx="2460321" cy="4865846"/>
              </a:xfrm>
            </p:grpSpPr>
            <p:pic>
              <p:nvPicPr>
                <p:cNvPr id="11" name="Picture 10">
                  <a:extLst>
                    <a:ext uri="{FF2B5EF4-FFF2-40B4-BE49-F238E27FC236}">
                      <a16:creationId xmlns:a16="http://schemas.microsoft.com/office/drawing/2014/main" id="{0D105658-FCF5-A9A4-45B7-72D0B2DBBB9D}"/>
                    </a:ext>
                  </a:extLst>
                </p:cNvPr>
                <p:cNvPicPr>
                  <a:picLocks noChangeAspect="1"/>
                </p:cNvPicPr>
                <p:nvPr/>
              </p:nvPicPr>
              <p:blipFill>
                <a:blip r:embed="rId10"/>
                <a:stretch>
                  <a:fillRect/>
                </a:stretch>
              </p:blipFill>
              <p:spPr>
                <a:xfrm>
                  <a:off x="6334814" y="3490436"/>
                  <a:ext cx="2460320" cy="2504342"/>
                </a:xfrm>
                <a:prstGeom prst="rect">
                  <a:avLst/>
                </a:prstGeom>
              </p:spPr>
            </p:pic>
            <p:pic>
              <p:nvPicPr>
                <p:cNvPr id="12" name="Picture 11">
                  <a:extLst>
                    <a:ext uri="{FF2B5EF4-FFF2-40B4-BE49-F238E27FC236}">
                      <a16:creationId xmlns:a16="http://schemas.microsoft.com/office/drawing/2014/main" id="{B59C09B6-FFB2-7A3E-8A11-3DF561F52132}"/>
                    </a:ext>
                  </a:extLst>
                </p:cNvPr>
                <p:cNvPicPr>
                  <a:picLocks noChangeAspect="1"/>
                </p:cNvPicPr>
                <p:nvPr/>
              </p:nvPicPr>
              <p:blipFill>
                <a:blip r:embed="rId11"/>
                <a:stretch>
                  <a:fillRect/>
                </a:stretch>
              </p:blipFill>
              <p:spPr>
                <a:xfrm>
                  <a:off x="6334815" y="1128932"/>
                  <a:ext cx="2460320" cy="2300068"/>
                </a:xfrm>
                <a:prstGeom prst="rect">
                  <a:avLst/>
                </a:prstGeom>
              </p:spPr>
            </p:pic>
          </p:grpSp>
          <p:grpSp>
            <p:nvGrpSpPr>
              <p:cNvPr id="28" name="Group 27">
                <a:extLst>
                  <a:ext uri="{FF2B5EF4-FFF2-40B4-BE49-F238E27FC236}">
                    <a16:creationId xmlns:a16="http://schemas.microsoft.com/office/drawing/2014/main" id="{28B65EC7-B064-B0E3-1CF9-08B055BE4992}"/>
                  </a:ext>
                </a:extLst>
              </p:cNvPr>
              <p:cNvGrpSpPr/>
              <p:nvPr/>
            </p:nvGrpSpPr>
            <p:grpSpPr>
              <a:xfrm>
                <a:off x="9000129" y="1105671"/>
                <a:ext cx="2569778" cy="4885789"/>
                <a:chOff x="9000129" y="1105671"/>
                <a:chExt cx="2569778" cy="4885789"/>
              </a:xfrm>
            </p:grpSpPr>
            <p:pic>
              <p:nvPicPr>
                <p:cNvPr id="14" name="Picture 13">
                  <a:extLst>
                    <a:ext uri="{FF2B5EF4-FFF2-40B4-BE49-F238E27FC236}">
                      <a16:creationId xmlns:a16="http://schemas.microsoft.com/office/drawing/2014/main" id="{A89D4290-E7AC-C037-427E-5FCC9210438D}"/>
                    </a:ext>
                  </a:extLst>
                </p:cNvPr>
                <p:cNvPicPr>
                  <a:picLocks noChangeAspect="1"/>
                </p:cNvPicPr>
                <p:nvPr/>
              </p:nvPicPr>
              <p:blipFill>
                <a:blip r:embed="rId12"/>
                <a:srcRect l="1708" t="12796" r="16044" b="2374"/>
                <a:stretch>
                  <a:fillRect/>
                </a:stretch>
              </p:blipFill>
              <p:spPr>
                <a:xfrm>
                  <a:off x="9000130" y="1105671"/>
                  <a:ext cx="2569777" cy="2323329"/>
                </a:xfrm>
                <a:prstGeom prst="rect">
                  <a:avLst/>
                </a:prstGeom>
              </p:spPr>
            </p:pic>
            <p:pic>
              <p:nvPicPr>
                <p:cNvPr id="15" name="Picture 14">
                  <a:extLst>
                    <a:ext uri="{FF2B5EF4-FFF2-40B4-BE49-F238E27FC236}">
                      <a16:creationId xmlns:a16="http://schemas.microsoft.com/office/drawing/2014/main" id="{9BB0D11B-3BA8-7914-2469-A4F9CE08FF38}"/>
                    </a:ext>
                  </a:extLst>
                </p:cNvPr>
                <p:cNvPicPr>
                  <a:picLocks noChangeAspect="1"/>
                </p:cNvPicPr>
                <p:nvPr/>
              </p:nvPicPr>
              <p:blipFill>
                <a:blip r:embed="rId13"/>
                <a:srcRect l="3345" t="10307" r="4820" b="2586"/>
                <a:stretch>
                  <a:fillRect/>
                </a:stretch>
              </p:blipFill>
              <p:spPr>
                <a:xfrm>
                  <a:off x="9000129" y="3487118"/>
                  <a:ext cx="2569777" cy="2504342"/>
                </a:xfrm>
                <a:prstGeom prst="rect">
                  <a:avLst/>
                </a:prstGeom>
              </p:spPr>
            </p:pic>
          </p:grpSp>
        </p:grpSp>
        <p:sp>
          <p:nvSpPr>
            <p:cNvPr id="19" name="TextBox 18">
              <a:extLst>
                <a:ext uri="{FF2B5EF4-FFF2-40B4-BE49-F238E27FC236}">
                  <a16:creationId xmlns:a16="http://schemas.microsoft.com/office/drawing/2014/main" id="{197DD13A-F152-BC67-9886-2B97F5A9B85F}"/>
                </a:ext>
              </a:extLst>
            </p:cNvPr>
            <p:cNvSpPr txBox="1"/>
            <p:nvPr/>
          </p:nvSpPr>
          <p:spPr>
            <a:xfrm>
              <a:off x="7089667" y="698104"/>
              <a:ext cx="950614" cy="400110"/>
            </a:xfrm>
            <a:prstGeom prst="rect">
              <a:avLst/>
            </a:prstGeom>
            <a:noFill/>
          </p:spPr>
          <p:txBody>
            <a:bodyPr wrap="square" rtlCol="0">
              <a:spAutoFit/>
            </a:bodyPr>
            <a:lstStyle/>
            <a:p>
              <a:r>
                <a:rPr lang="it-IT" sz="2000" b="1">
                  <a:solidFill>
                    <a:schemeClr val="accent1"/>
                  </a:solidFill>
                </a:rPr>
                <a:t>PEP2</a:t>
              </a:r>
              <a:endParaRPr lang="en-GB" sz="2000" b="1">
                <a:solidFill>
                  <a:schemeClr val="accent1"/>
                </a:solidFill>
              </a:endParaRPr>
            </a:p>
          </p:txBody>
        </p:sp>
        <p:sp>
          <p:nvSpPr>
            <p:cNvPr id="21" name="TextBox 20">
              <a:extLst>
                <a:ext uri="{FF2B5EF4-FFF2-40B4-BE49-F238E27FC236}">
                  <a16:creationId xmlns:a16="http://schemas.microsoft.com/office/drawing/2014/main" id="{788E71F9-A667-6A48-4411-4E293DB5B166}"/>
                </a:ext>
              </a:extLst>
            </p:cNvPr>
            <p:cNvSpPr txBox="1"/>
            <p:nvPr/>
          </p:nvSpPr>
          <p:spPr>
            <a:xfrm>
              <a:off x="9613469" y="710088"/>
              <a:ext cx="950614" cy="400110"/>
            </a:xfrm>
            <a:prstGeom prst="rect">
              <a:avLst/>
            </a:prstGeom>
            <a:noFill/>
          </p:spPr>
          <p:txBody>
            <a:bodyPr wrap="square" rtlCol="0">
              <a:spAutoFit/>
            </a:bodyPr>
            <a:lstStyle/>
            <a:p>
              <a:r>
                <a:rPr lang="it-IT" sz="2000" b="1">
                  <a:solidFill>
                    <a:schemeClr val="accent1"/>
                  </a:solidFill>
                </a:rPr>
                <a:t>PEP3</a:t>
              </a:r>
              <a:endParaRPr lang="en-GB" sz="2000" b="1">
                <a:solidFill>
                  <a:schemeClr val="accent1"/>
                </a:solidFill>
              </a:endParaRPr>
            </a:p>
          </p:txBody>
        </p:sp>
      </p:grpSp>
      <p:sp>
        <p:nvSpPr>
          <p:cNvPr id="31" name="TextBox 30">
            <a:extLst>
              <a:ext uri="{FF2B5EF4-FFF2-40B4-BE49-F238E27FC236}">
                <a16:creationId xmlns:a16="http://schemas.microsoft.com/office/drawing/2014/main" id="{51A82F9B-4CFD-74DD-F41A-BB72C31AA8D2}"/>
              </a:ext>
            </a:extLst>
          </p:cNvPr>
          <p:cNvSpPr txBox="1"/>
          <p:nvPr/>
        </p:nvSpPr>
        <p:spPr>
          <a:xfrm>
            <a:off x="860876" y="5379306"/>
            <a:ext cx="1456811" cy="646331"/>
          </a:xfrm>
          <a:prstGeom prst="rect">
            <a:avLst/>
          </a:prstGeom>
          <a:noFill/>
          <a:ln>
            <a:solidFill>
              <a:schemeClr val="accent1"/>
            </a:solidFill>
          </a:ln>
        </p:spPr>
        <p:txBody>
          <a:bodyPr wrap="square" rtlCol="0">
            <a:spAutoFit/>
          </a:bodyPr>
          <a:lstStyle/>
          <a:p>
            <a:r>
              <a:rPr lang="it-IT">
                <a:solidFill>
                  <a:schemeClr val="accent1"/>
                </a:solidFill>
              </a:rPr>
              <a:t>Left: 200°C</a:t>
            </a:r>
            <a:br>
              <a:rPr lang="it-IT">
                <a:solidFill>
                  <a:schemeClr val="accent1"/>
                </a:solidFill>
              </a:rPr>
            </a:br>
            <a:r>
              <a:rPr lang="it-IT" err="1">
                <a:solidFill>
                  <a:schemeClr val="accent1"/>
                </a:solidFill>
              </a:rPr>
              <a:t>Right</a:t>
            </a:r>
            <a:r>
              <a:rPr lang="it-IT">
                <a:solidFill>
                  <a:schemeClr val="accent1"/>
                </a:solidFill>
              </a:rPr>
              <a:t>: 350°C</a:t>
            </a:r>
            <a:endParaRPr lang="en-GB">
              <a:solidFill>
                <a:schemeClr val="accent1"/>
              </a:solidFill>
            </a:endParaRPr>
          </a:p>
        </p:txBody>
      </p:sp>
      <p:sp>
        <p:nvSpPr>
          <p:cNvPr id="33" name="Slide Number Placeholder 32">
            <a:extLst>
              <a:ext uri="{FF2B5EF4-FFF2-40B4-BE49-F238E27FC236}">
                <a16:creationId xmlns:a16="http://schemas.microsoft.com/office/drawing/2014/main" id="{52F3E323-0C40-CB7D-4119-E8444343F921}"/>
              </a:ext>
            </a:extLst>
          </p:cNvPr>
          <p:cNvSpPr>
            <a:spLocks noGrp="1"/>
          </p:cNvSpPr>
          <p:nvPr>
            <p:ph type="sldNum" sz="quarter" idx="12"/>
          </p:nvPr>
        </p:nvSpPr>
        <p:spPr>
          <a:xfrm>
            <a:off x="9439744" y="6210127"/>
            <a:ext cx="2743200" cy="365125"/>
          </a:xfrm>
        </p:spPr>
        <p:txBody>
          <a:bodyPr/>
          <a:lstStyle/>
          <a:p>
            <a:fld id="{BDE2A1A3-1C87-487B-AFE5-B4E0D8AA4A5D}" type="slidenum">
              <a:rPr lang="en-GB" smtClean="0"/>
              <a:t>26</a:t>
            </a:fld>
            <a:endParaRPr lang="en-GB"/>
          </a:p>
        </p:txBody>
      </p:sp>
      <p:sp>
        <p:nvSpPr>
          <p:cNvPr id="34" name="TextBox 33">
            <a:extLst>
              <a:ext uri="{FF2B5EF4-FFF2-40B4-BE49-F238E27FC236}">
                <a16:creationId xmlns:a16="http://schemas.microsoft.com/office/drawing/2014/main" id="{10FD1CB8-AE6A-5BD1-C562-2E0C20DD17EE}"/>
              </a:ext>
            </a:extLst>
          </p:cNvPr>
          <p:cNvSpPr txBox="1"/>
          <p:nvPr/>
        </p:nvSpPr>
        <p:spPr>
          <a:xfrm rot="5400000">
            <a:off x="11090571" y="1953440"/>
            <a:ext cx="1480009" cy="369332"/>
          </a:xfrm>
          <a:prstGeom prst="rect">
            <a:avLst/>
          </a:prstGeom>
          <a:noFill/>
          <a:ln>
            <a:solidFill>
              <a:schemeClr val="accent1"/>
            </a:solidFill>
          </a:ln>
        </p:spPr>
        <p:txBody>
          <a:bodyPr wrap="square" rtlCol="0">
            <a:spAutoFit/>
          </a:bodyPr>
          <a:lstStyle/>
          <a:p>
            <a:r>
              <a:rPr lang="it-IT" err="1">
                <a:solidFill>
                  <a:schemeClr val="accent1"/>
                </a:solidFill>
              </a:rPr>
              <a:t>Smoothened</a:t>
            </a:r>
            <a:endParaRPr lang="en-GB">
              <a:solidFill>
                <a:schemeClr val="accent1"/>
              </a:solidFill>
            </a:endParaRPr>
          </a:p>
        </p:txBody>
      </p:sp>
      <p:sp>
        <p:nvSpPr>
          <p:cNvPr id="35" name="TextBox 34">
            <a:extLst>
              <a:ext uri="{FF2B5EF4-FFF2-40B4-BE49-F238E27FC236}">
                <a16:creationId xmlns:a16="http://schemas.microsoft.com/office/drawing/2014/main" id="{A355DDE0-EA9B-9A02-9CEA-CC1AD5D12B89}"/>
              </a:ext>
            </a:extLst>
          </p:cNvPr>
          <p:cNvSpPr txBox="1"/>
          <p:nvPr/>
        </p:nvSpPr>
        <p:spPr>
          <a:xfrm rot="5400000">
            <a:off x="11108987" y="4409454"/>
            <a:ext cx="1400987" cy="369332"/>
          </a:xfrm>
          <a:prstGeom prst="rect">
            <a:avLst/>
          </a:prstGeom>
          <a:noFill/>
          <a:ln>
            <a:solidFill>
              <a:schemeClr val="accent1"/>
            </a:solidFill>
          </a:ln>
        </p:spPr>
        <p:txBody>
          <a:bodyPr wrap="square" rtlCol="0">
            <a:spAutoFit/>
          </a:bodyPr>
          <a:lstStyle/>
          <a:p>
            <a:r>
              <a:rPr lang="it-IT" err="1">
                <a:solidFill>
                  <a:schemeClr val="accent1"/>
                </a:solidFill>
              </a:rPr>
              <a:t>As-sprayed</a:t>
            </a:r>
            <a:endParaRPr lang="en-GB">
              <a:solidFill>
                <a:schemeClr val="accent1"/>
              </a:solidFill>
            </a:endParaRPr>
          </a:p>
        </p:txBody>
      </p:sp>
    </p:spTree>
    <p:extLst>
      <p:ext uri="{BB962C8B-B14F-4D97-AF65-F5344CB8AC3E}">
        <p14:creationId xmlns:p14="http://schemas.microsoft.com/office/powerpoint/2010/main" val="1649260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BE289-E9E2-D155-9063-C2A4B046F4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C0EBD8-FA32-51AF-6AA6-F802073651C2}"/>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DDA6924F-9317-13CA-5D66-180924335BF0}"/>
              </a:ext>
            </a:extLst>
          </p:cNvPr>
          <p:cNvPicPr>
            <a:picLocks noChangeAspect="1"/>
          </p:cNvPicPr>
          <p:nvPr/>
        </p:nvPicPr>
        <p:blipFill>
          <a:blip r:embed="rId2"/>
          <a:stretch>
            <a:fillRect/>
          </a:stretch>
        </p:blipFill>
        <p:spPr>
          <a:xfrm>
            <a:off x="125449" y="-5149"/>
            <a:ext cx="1484485" cy="792027"/>
          </a:xfrm>
          <a:prstGeom prst="rect">
            <a:avLst/>
          </a:prstGeom>
        </p:spPr>
      </p:pic>
      <p:sp>
        <p:nvSpPr>
          <p:cNvPr id="10" name="TextBox 9">
            <a:extLst>
              <a:ext uri="{FF2B5EF4-FFF2-40B4-BE49-F238E27FC236}">
                <a16:creationId xmlns:a16="http://schemas.microsoft.com/office/drawing/2014/main" id="{E681CD03-32F4-B1AE-AAD9-C2B0D81DDAEB}"/>
              </a:ext>
            </a:extLst>
          </p:cNvPr>
          <p:cNvSpPr txBox="1"/>
          <p:nvPr/>
        </p:nvSpPr>
        <p:spPr>
          <a:xfrm>
            <a:off x="10285019" y="435985"/>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5" name="TextBox 4">
            <a:extLst>
              <a:ext uri="{FF2B5EF4-FFF2-40B4-BE49-F238E27FC236}">
                <a16:creationId xmlns:a16="http://schemas.microsoft.com/office/drawing/2014/main" id="{F4F2D1B3-E68D-85C2-3A27-92E217EF346E}"/>
              </a:ext>
            </a:extLst>
          </p:cNvPr>
          <p:cNvSpPr txBox="1"/>
          <p:nvPr/>
        </p:nvSpPr>
        <p:spPr>
          <a:xfrm>
            <a:off x="272196" y="762248"/>
            <a:ext cx="5742323" cy="400110"/>
          </a:xfrm>
          <a:prstGeom prst="rect">
            <a:avLst/>
          </a:prstGeom>
          <a:noFill/>
          <a:ln>
            <a:solidFill>
              <a:schemeClr val="accent1"/>
            </a:solidFill>
          </a:ln>
        </p:spPr>
        <p:txBody>
          <a:bodyPr wrap="square" rtlCol="0">
            <a:spAutoFit/>
          </a:bodyPr>
          <a:lstStyle/>
          <a:p>
            <a:pPr algn="ctr"/>
            <a:r>
              <a:rPr lang="it-IT" sz="2000" b="1">
                <a:solidFill>
                  <a:schemeClr val="accent1"/>
                </a:solidFill>
              </a:rPr>
              <a:t>Initial</a:t>
            </a:r>
            <a:endParaRPr lang="en-GB" sz="2000" b="1">
              <a:solidFill>
                <a:schemeClr val="accent1"/>
              </a:solidFill>
            </a:endParaRPr>
          </a:p>
        </p:txBody>
      </p:sp>
      <p:sp>
        <p:nvSpPr>
          <p:cNvPr id="21" name="TextBox 20">
            <a:extLst>
              <a:ext uri="{FF2B5EF4-FFF2-40B4-BE49-F238E27FC236}">
                <a16:creationId xmlns:a16="http://schemas.microsoft.com/office/drawing/2014/main" id="{45E76408-B2C0-BFE8-5BB8-73094BE00622}"/>
              </a:ext>
            </a:extLst>
          </p:cNvPr>
          <p:cNvSpPr txBox="1"/>
          <p:nvPr/>
        </p:nvSpPr>
        <p:spPr>
          <a:xfrm>
            <a:off x="6313874" y="757182"/>
            <a:ext cx="5742323" cy="400110"/>
          </a:xfrm>
          <a:prstGeom prst="rect">
            <a:avLst/>
          </a:prstGeom>
          <a:noFill/>
          <a:ln>
            <a:solidFill>
              <a:schemeClr val="accent1"/>
            </a:solidFill>
          </a:ln>
        </p:spPr>
        <p:txBody>
          <a:bodyPr wrap="square" rtlCol="0">
            <a:spAutoFit/>
          </a:bodyPr>
          <a:lstStyle/>
          <a:p>
            <a:pPr algn="ctr"/>
            <a:r>
              <a:rPr lang="it-IT" sz="2000" b="1" err="1">
                <a:solidFill>
                  <a:schemeClr val="accent1"/>
                </a:solidFill>
              </a:rPr>
              <a:t>Final</a:t>
            </a:r>
            <a:endParaRPr lang="en-GB" sz="2000" b="1">
              <a:solidFill>
                <a:schemeClr val="accent1"/>
              </a:solidFill>
            </a:endParaRPr>
          </a:p>
        </p:txBody>
      </p:sp>
      <p:sp>
        <p:nvSpPr>
          <p:cNvPr id="7" name="TextBox 6">
            <a:extLst>
              <a:ext uri="{FF2B5EF4-FFF2-40B4-BE49-F238E27FC236}">
                <a16:creationId xmlns:a16="http://schemas.microsoft.com/office/drawing/2014/main" id="{28D67B0B-5BA8-80D5-01F5-62BD484370AC}"/>
              </a:ext>
            </a:extLst>
          </p:cNvPr>
          <p:cNvSpPr txBox="1"/>
          <p:nvPr/>
        </p:nvSpPr>
        <p:spPr>
          <a:xfrm>
            <a:off x="1236947" y="5916035"/>
            <a:ext cx="621525"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200°C</a:t>
            </a:r>
            <a:endParaRPr lang="en-GB" sz="1200">
              <a:solidFill>
                <a:schemeClr val="accent1"/>
              </a:solidFill>
            </a:endParaRPr>
          </a:p>
        </p:txBody>
      </p:sp>
      <p:grpSp>
        <p:nvGrpSpPr>
          <p:cNvPr id="40" name="Group 39">
            <a:extLst>
              <a:ext uri="{FF2B5EF4-FFF2-40B4-BE49-F238E27FC236}">
                <a16:creationId xmlns:a16="http://schemas.microsoft.com/office/drawing/2014/main" id="{C09BAA5F-C409-E740-EF68-BF91C96D8301}"/>
              </a:ext>
            </a:extLst>
          </p:cNvPr>
          <p:cNvGrpSpPr/>
          <p:nvPr/>
        </p:nvGrpSpPr>
        <p:grpSpPr>
          <a:xfrm>
            <a:off x="272196" y="1371212"/>
            <a:ext cx="11798539" cy="4525562"/>
            <a:chOff x="348196" y="1317818"/>
            <a:chExt cx="11798539" cy="4525562"/>
          </a:xfrm>
        </p:grpSpPr>
        <p:grpSp>
          <p:nvGrpSpPr>
            <p:cNvPr id="36" name="Group 35">
              <a:extLst>
                <a:ext uri="{FF2B5EF4-FFF2-40B4-BE49-F238E27FC236}">
                  <a16:creationId xmlns:a16="http://schemas.microsoft.com/office/drawing/2014/main" id="{424B7C89-4DB7-F795-4712-5543201437EB}"/>
                </a:ext>
              </a:extLst>
            </p:cNvPr>
            <p:cNvGrpSpPr/>
            <p:nvPr/>
          </p:nvGrpSpPr>
          <p:grpSpPr>
            <a:xfrm>
              <a:off x="348196" y="1416354"/>
              <a:ext cx="2889526" cy="4387908"/>
              <a:chOff x="348196" y="1416354"/>
              <a:chExt cx="2889526" cy="4387908"/>
            </a:xfrm>
          </p:grpSpPr>
          <p:pic>
            <p:nvPicPr>
              <p:cNvPr id="2" name="Picture 1">
                <a:extLst>
                  <a:ext uri="{FF2B5EF4-FFF2-40B4-BE49-F238E27FC236}">
                    <a16:creationId xmlns:a16="http://schemas.microsoft.com/office/drawing/2014/main" id="{4C436E1B-D67C-429C-4496-FC713580D3E0}"/>
                  </a:ext>
                </a:extLst>
              </p:cNvPr>
              <p:cNvPicPr>
                <a:picLocks noChangeAspect="1"/>
              </p:cNvPicPr>
              <p:nvPr/>
            </p:nvPicPr>
            <p:blipFill>
              <a:blip r:embed="rId3"/>
              <a:stretch>
                <a:fillRect/>
              </a:stretch>
            </p:blipFill>
            <p:spPr>
              <a:xfrm>
                <a:off x="348196" y="3639153"/>
                <a:ext cx="2889526" cy="2165109"/>
              </a:xfrm>
              <a:prstGeom prst="rect">
                <a:avLst/>
              </a:prstGeom>
            </p:spPr>
          </p:pic>
          <p:pic>
            <p:nvPicPr>
              <p:cNvPr id="24" name="Picture 23">
                <a:extLst>
                  <a:ext uri="{FF2B5EF4-FFF2-40B4-BE49-F238E27FC236}">
                    <a16:creationId xmlns:a16="http://schemas.microsoft.com/office/drawing/2014/main" id="{85EF68EE-9717-DB7F-7050-DB999F7157EA}"/>
                  </a:ext>
                </a:extLst>
              </p:cNvPr>
              <p:cNvPicPr>
                <a:picLocks noChangeAspect="1"/>
              </p:cNvPicPr>
              <p:nvPr/>
            </p:nvPicPr>
            <p:blipFill>
              <a:blip r:embed="rId4"/>
              <a:stretch>
                <a:fillRect/>
              </a:stretch>
            </p:blipFill>
            <p:spPr>
              <a:xfrm>
                <a:off x="348197" y="1416354"/>
                <a:ext cx="2889525" cy="2088493"/>
              </a:xfrm>
              <a:prstGeom prst="rect">
                <a:avLst/>
              </a:prstGeom>
            </p:spPr>
          </p:pic>
        </p:grpSp>
        <p:grpSp>
          <p:nvGrpSpPr>
            <p:cNvPr id="37" name="Group 36">
              <a:extLst>
                <a:ext uri="{FF2B5EF4-FFF2-40B4-BE49-F238E27FC236}">
                  <a16:creationId xmlns:a16="http://schemas.microsoft.com/office/drawing/2014/main" id="{6DFB7829-E43D-68AB-F190-2C734655BB84}"/>
                </a:ext>
              </a:extLst>
            </p:cNvPr>
            <p:cNvGrpSpPr/>
            <p:nvPr/>
          </p:nvGrpSpPr>
          <p:grpSpPr>
            <a:xfrm>
              <a:off x="3285724" y="1399119"/>
              <a:ext cx="2839672" cy="4402290"/>
              <a:chOff x="3285724" y="1399119"/>
              <a:chExt cx="2839672" cy="4402290"/>
            </a:xfrm>
          </p:grpSpPr>
          <p:pic>
            <p:nvPicPr>
              <p:cNvPr id="16" name="Picture 15">
                <a:extLst>
                  <a:ext uri="{FF2B5EF4-FFF2-40B4-BE49-F238E27FC236}">
                    <a16:creationId xmlns:a16="http://schemas.microsoft.com/office/drawing/2014/main" id="{5A6B3ABE-77E7-8727-13C7-B775CFFEDB4A}"/>
                  </a:ext>
                </a:extLst>
              </p:cNvPr>
              <p:cNvPicPr>
                <a:picLocks noChangeAspect="1"/>
              </p:cNvPicPr>
              <p:nvPr/>
            </p:nvPicPr>
            <p:blipFill>
              <a:blip r:embed="rId5"/>
              <a:stretch>
                <a:fillRect/>
              </a:stretch>
            </p:blipFill>
            <p:spPr>
              <a:xfrm>
                <a:off x="3285724" y="3639153"/>
                <a:ext cx="2810276" cy="2162256"/>
              </a:xfrm>
              <a:prstGeom prst="rect">
                <a:avLst/>
              </a:prstGeom>
            </p:spPr>
          </p:pic>
          <p:pic>
            <p:nvPicPr>
              <p:cNvPr id="26" name="Picture 25">
                <a:extLst>
                  <a:ext uri="{FF2B5EF4-FFF2-40B4-BE49-F238E27FC236}">
                    <a16:creationId xmlns:a16="http://schemas.microsoft.com/office/drawing/2014/main" id="{4D1B54BF-35F4-DF0E-04E1-4767F125E215}"/>
                  </a:ext>
                </a:extLst>
              </p:cNvPr>
              <p:cNvPicPr>
                <a:picLocks noChangeAspect="1"/>
              </p:cNvPicPr>
              <p:nvPr/>
            </p:nvPicPr>
            <p:blipFill>
              <a:blip r:embed="rId6"/>
              <a:stretch>
                <a:fillRect/>
              </a:stretch>
            </p:blipFill>
            <p:spPr>
              <a:xfrm>
                <a:off x="3315119" y="1399119"/>
                <a:ext cx="2810277" cy="2105729"/>
              </a:xfrm>
              <a:prstGeom prst="rect">
                <a:avLst/>
              </a:prstGeom>
            </p:spPr>
          </p:pic>
        </p:grpSp>
        <p:grpSp>
          <p:nvGrpSpPr>
            <p:cNvPr id="38" name="Group 37">
              <a:extLst>
                <a:ext uri="{FF2B5EF4-FFF2-40B4-BE49-F238E27FC236}">
                  <a16:creationId xmlns:a16="http://schemas.microsoft.com/office/drawing/2014/main" id="{9DBD1C68-D02E-6C2E-5F50-3997C2734660}"/>
                </a:ext>
              </a:extLst>
            </p:cNvPr>
            <p:cNvGrpSpPr/>
            <p:nvPr/>
          </p:nvGrpSpPr>
          <p:grpSpPr>
            <a:xfrm>
              <a:off x="6395355" y="1317818"/>
              <a:ext cx="2886697" cy="4525562"/>
              <a:chOff x="6395355" y="1317818"/>
              <a:chExt cx="2886697" cy="4525562"/>
            </a:xfrm>
          </p:grpSpPr>
          <p:pic>
            <p:nvPicPr>
              <p:cNvPr id="22" name="Picture 21">
                <a:extLst>
                  <a:ext uri="{FF2B5EF4-FFF2-40B4-BE49-F238E27FC236}">
                    <a16:creationId xmlns:a16="http://schemas.microsoft.com/office/drawing/2014/main" id="{2E10F018-B1B1-9B4E-E096-E78244715F39}"/>
                  </a:ext>
                </a:extLst>
              </p:cNvPr>
              <p:cNvPicPr>
                <a:picLocks noChangeAspect="1"/>
              </p:cNvPicPr>
              <p:nvPr/>
            </p:nvPicPr>
            <p:blipFill>
              <a:blip r:embed="rId7"/>
              <a:stretch>
                <a:fillRect/>
              </a:stretch>
            </p:blipFill>
            <p:spPr>
              <a:xfrm>
                <a:off x="6399287" y="3639153"/>
                <a:ext cx="2882765" cy="2204227"/>
              </a:xfrm>
              <a:prstGeom prst="rect">
                <a:avLst/>
              </a:prstGeom>
            </p:spPr>
          </p:pic>
          <p:pic>
            <p:nvPicPr>
              <p:cNvPr id="27" name="Picture 26">
                <a:extLst>
                  <a:ext uri="{FF2B5EF4-FFF2-40B4-BE49-F238E27FC236}">
                    <a16:creationId xmlns:a16="http://schemas.microsoft.com/office/drawing/2014/main" id="{0B167EAA-23FF-C140-A532-1FF5E5EE8807}"/>
                  </a:ext>
                </a:extLst>
              </p:cNvPr>
              <p:cNvPicPr>
                <a:picLocks noChangeAspect="1"/>
              </p:cNvPicPr>
              <p:nvPr/>
            </p:nvPicPr>
            <p:blipFill>
              <a:blip r:embed="rId8"/>
              <a:stretch>
                <a:fillRect/>
              </a:stretch>
            </p:blipFill>
            <p:spPr>
              <a:xfrm>
                <a:off x="6395355" y="1317818"/>
                <a:ext cx="2856823" cy="2156472"/>
              </a:xfrm>
              <a:prstGeom prst="rect">
                <a:avLst/>
              </a:prstGeom>
            </p:spPr>
          </p:pic>
        </p:grpSp>
        <p:grpSp>
          <p:nvGrpSpPr>
            <p:cNvPr id="39" name="Group 38">
              <a:extLst>
                <a:ext uri="{FF2B5EF4-FFF2-40B4-BE49-F238E27FC236}">
                  <a16:creationId xmlns:a16="http://schemas.microsoft.com/office/drawing/2014/main" id="{F51FE545-D973-D5D6-EF08-2F1644BA494C}"/>
                </a:ext>
              </a:extLst>
            </p:cNvPr>
            <p:cNvGrpSpPr/>
            <p:nvPr/>
          </p:nvGrpSpPr>
          <p:grpSpPr>
            <a:xfrm>
              <a:off x="9280855" y="1317818"/>
              <a:ext cx="2865880" cy="4504943"/>
              <a:chOff x="9280855" y="1317818"/>
              <a:chExt cx="2865880" cy="4504943"/>
            </a:xfrm>
          </p:grpSpPr>
          <p:pic>
            <p:nvPicPr>
              <p:cNvPr id="20" name="Picture 19">
                <a:extLst>
                  <a:ext uri="{FF2B5EF4-FFF2-40B4-BE49-F238E27FC236}">
                    <a16:creationId xmlns:a16="http://schemas.microsoft.com/office/drawing/2014/main" id="{9E138B4E-2A68-389A-877A-2F2F4CE2DB5F}"/>
                  </a:ext>
                </a:extLst>
              </p:cNvPr>
              <p:cNvPicPr>
                <a:picLocks noChangeAspect="1"/>
              </p:cNvPicPr>
              <p:nvPr/>
            </p:nvPicPr>
            <p:blipFill>
              <a:blip r:embed="rId9"/>
              <a:stretch>
                <a:fillRect/>
              </a:stretch>
            </p:blipFill>
            <p:spPr>
              <a:xfrm>
                <a:off x="9316403" y="3639153"/>
                <a:ext cx="2830332" cy="2183608"/>
              </a:xfrm>
              <a:prstGeom prst="rect">
                <a:avLst/>
              </a:prstGeom>
            </p:spPr>
          </p:pic>
          <p:pic>
            <p:nvPicPr>
              <p:cNvPr id="29" name="Picture 28">
                <a:extLst>
                  <a:ext uri="{FF2B5EF4-FFF2-40B4-BE49-F238E27FC236}">
                    <a16:creationId xmlns:a16="http://schemas.microsoft.com/office/drawing/2014/main" id="{180B6FD0-9BA4-9069-47A1-5B447F044DF7}"/>
                  </a:ext>
                </a:extLst>
              </p:cNvPr>
              <p:cNvPicPr>
                <a:picLocks noChangeAspect="1"/>
              </p:cNvPicPr>
              <p:nvPr/>
            </p:nvPicPr>
            <p:blipFill>
              <a:blip r:embed="rId10"/>
              <a:stretch>
                <a:fillRect/>
              </a:stretch>
            </p:blipFill>
            <p:spPr>
              <a:xfrm>
                <a:off x="9280855" y="1317818"/>
                <a:ext cx="2856823" cy="2140605"/>
              </a:xfrm>
              <a:prstGeom prst="rect">
                <a:avLst/>
              </a:prstGeom>
            </p:spPr>
          </p:pic>
        </p:grpSp>
      </p:grpSp>
      <p:sp>
        <p:nvSpPr>
          <p:cNvPr id="30" name="TextBox 29">
            <a:extLst>
              <a:ext uri="{FF2B5EF4-FFF2-40B4-BE49-F238E27FC236}">
                <a16:creationId xmlns:a16="http://schemas.microsoft.com/office/drawing/2014/main" id="{9160E7E6-1790-06DF-2BA8-E1F3C8D28727}"/>
              </a:ext>
            </a:extLst>
          </p:cNvPr>
          <p:cNvSpPr txBox="1"/>
          <p:nvPr/>
        </p:nvSpPr>
        <p:spPr>
          <a:xfrm>
            <a:off x="4120979" y="5890278"/>
            <a:ext cx="621525"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350°C</a:t>
            </a:r>
            <a:endParaRPr lang="en-GB" sz="1200">
              <a:solidFill>
                <a:schemeClr val="accent1"/>
              </a:solidFill>
            </a:endParaRPr>
          </a:p>
        </p:txBody>
      </p:sp>
      <p:sp>
        <p:nvSpPr>
          <p:cNvPr id="31" name="TextBox 30">
            <a:extLst>
              <a:ext uri="{FF2B5EF4-FFF2-40B4-BE49-F238E27FC236}">
                <a16:creationId xmlns:a16="http://schemas.microsoft.com/office/drawing/2014/main" id="{5F74D3A9-AB94-A589-6F09-E54B09F2259E}"/>
              </a:ext>
            </a:extLst>
          </p:cNvPr>
          <p:cNvSpPr txBox="1"/>
          <p:nvPr/>
        </p:nvSpPr>
        <p:spPr>
          <a:xfrm>
            <a:off x="10325258" y="5895625"/>
            <a:ext cx="660621"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350°C</a:t>
            </a:r>
            <a:endParaRPr lang="en-GB" sz="1200">
              <a:solidFill>
                <a:schemeClr val="accent1"/>
              </a:solidFill>
            </a:endParaRPr>
          </a:p>
        </p:txBody>
      </p:sp>
      <p:sp>
        <p:nvSpPr>
          <p:cNvPr id="32" name="TextBox 31">
            <a:extLst>
              <a:ext uri="{FF2B5EF4-FFF2-40B4-BE49-F238E27FC236}">
                <a16:creationId xmlns:a16="http://schemas.microsoft.com/office/drawing/2014/main" id="{E0F771B0-BF28-3536-DB4D-0CD79403A819}"/>
              </a:ext>
            </a:extLst>
          </p:cNvPr>
          <p:cNvSpPr txBox="1"/>
          <p:nvPr/>
        </p:nvSpPr>
        <p:spPr>
          <a:xfrm>
            <a:off x="7402130" y="5916035"/>
            <a:ext cx="660621"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200°C</a:t>
            </a:r>
            <a:endParaRPr lang="en-GB" sz="1200">
              <a:solidFill>
                <a:schemeClr val="accent1"/>
              </a:solidFill>
            </a:endParaRPr>
          </a:p>
        </p:txBody>
      </p:sp>
      <p:sp>
        <p:nvSpPr>
          <p:cNvPr id="41" name="TextBox 40">
            <a:extLst>
              <a:ext uri="{FF2B5EF4-FFF2-40B4-BE49-F238E27FC236}">
                <a16:creationId xmlns:a16="http://schemas.microsoft.com/office/drawing/2014/main" id="{162D5C2F-D5D0-03C1-C3B2-44601B73400B}"/>
              </a:ext>
            </a:extLst>
          </p:cNvPr>
          <p:cNvSpPr txBox="1"/>
          <p:nvPr/>
        </p:nvSpPr>
        <p:spPr>
          <a:xfrm rot="16200000">
            <a:off x="5585386" y="4619787"/>
            <a:ext cx="1149198" cy="307777"/>
          </a:xfrm>
          <a:prstGeom prst="rect">
            <a:avLst/>
          </a:prstGeom>
          <a:noFill/>
        </p:spPr>
        <p:txBody>
          <a:bodyPr wrap="square" rtlCol="0">
            <a:spAutoFit/>
          </a:bodyPr>
          <a:lstStyle/>
          <a:p>
            <a:r>
              <a:rPr lang="it-IT" sz="1400" b="1">
                <a:solidFill>
                  <a:schemeClr val="accent1"/>
                </a:solidFill>
              </a:rPr>
              <a:t>As-sprayed</a:t>
            </a:r>
            <a:endParaRPr lang="en-GB" sz="1400"/>
          </a:p>
        </p:txBody>
      </p:sp>
      <p:sp>
        <p:nvSpPr>
          <p:cNvPr id="43" name="TextBox 42">
            <a:extLst>
              <a:ext uri="{FF2B5EF4-FFF2-40B4-BE49-F238E27FC236}">
                <a16:creationId xmlns:a16="http://schemas.microsoft.com/office/drawing/2014/main" id="{FD57EA44-8514-BDF2-531A-293584833E45}"/>
              </a:ext>
            </a:extLst>
          </p:cNvPr>
          <p:cNvSpPr txBox="1"/>
          <p:nvPr/>
        </p:nvSpPr>
        <p:spPr>
          <a:xfrm rot="16200000">
            <a:off x="5370314" y="2183083"/>
            <a:ext cx="1561627" cy="307777"/>
          </a:xfrm>
          <a:prstGeom prst="rect">
            <a:avLst/>
          </a:prstGeom>
          <a:noFill/>
        </p:spPr>
        <p:txBody>
          <a:bodyPr wrap="square" rtlCol="0">
            <a:spAutoFit/>
          </a:bodyPr>
          <a:lstStyle/>
          <a:p>
            <a:r>
              <a:rPr lang="it-IT" sz="1400" b="1" err="1">
                <a:solidFill>
                  <a:schemeClr val="accent1"/>
                </a:solidFill>
              </a:rPr>
              <a:t>Smoothened</a:t>
            </a:r>
            <a:endParaRPr lang="en-GB"/>
          </a:p>
        </p:txBody>
      </p:sp>
      <p:sp>
        <p:nvSpPr>
          <p:cNvPr id="45" name="TextBox 44">
            <a:extLst>
              <a:ext uri="{FF2B5EF4-FFF2-40B4-BE49-F238E27FC236}">
                <a16:creationId xmlns:a16="http://schemas.microsoft.com/office/drawing/2014/main" id="{3815101E-B884-E12A-A78F-8D89CB0CC152}"/>
              </a:ext>
            </a:extLst>
          </p:cNvPr>
          <p:cNvSpPr txBox="1"/>
          <p:nvPr/>
        </p:nvSpPr>
        <p:spPr>
          <a:xfrm>
            <a:off x="272195" y="5577804"/>
            <a:ext cx="1149198"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6.317µm</a:t>
            </a:r>
            <a:endParaRPr lang="en-GB" sz="1200">
              <a:solidFill>
                <a:schemeClr val="accent1"/>
              </a:solidFill>
            </a:endParaRPr>
          </a:p>
        </p:txBody>
      </p:sp>
      <p:sp>
        <p:nvSpPr>
          <p:cNvPr id="46" name="TextBox 45">
            <a:extLst>
              <a:ext uri="{FF2B5EF4-FFF2-40B4-BE49-F238E27FC236}">
                <a16:creationId xmlns:a16="http://schemas.microsoft.com/office/drawing/2014/main" id="{ED1AC28C-90F2-77E7-6C10-4FF44F760ABD}"/>
              </a:ext>
            </a:extLst>
          </p:cNvPr>
          <p:cNvSpPr txBox="1"/>
          <p:nvPr/>
        </p:nvSpPr>
        <p:spPr>
          <a:xfrm>
            <a:off x="3211960" y="5567111"/>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6.893µm</a:t>
            </a:r>
            <a:endParaRPr lang="en-GB" sz="1200">
              <a:solidFill>
                <a:schemeClr val="accent1"/>
              </a:solidFill>
            </a:endParaRPr>
          </a:p>
        </p:txBody>
      </p:sp>
      <p:sp>
        <p:nvSpPr>
          <p:cNvPr id="47" name="TextBox 46">
            <a:extLst>
              <a:ext uri="{FF2B5EF4-FFF2-40B4-BE49-F238E27FC236}">
                <a16:creationId xmlns:a16="http://schemas.microsoft.com/office/drawing/2014/main" id="{1509F51A-8AC8-7C94-13F9-60C22D052378}"/>
              </a:ext>
            </a:extLst>
          </p:cNvPr>
          <p:cNvSpPr txBox="1"/>
          <p:nvPr/>
        </p:nvSpPr>
        <p:spPr>
          <a:xfrm>
            <a:off x="6322003" y="5598215"/>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0.074µm</a:t>
            </a:r>
            <a:endParaRPr lang="en-GB" sz="1200">
              <a:solidFill>
                <a:schemeClr val="accent1"/>
              </a:solidFill>
            </a:endParaRPr>
          </a:p>
        </p:txBody>
      </p:sp>
      <p:sp>
        <p:nvSpPr>
          <p:cNvPr id="48" name="TextBox 47">
            <a:extLst>
              <a:ext uri="{FF2B5EF4-FFF2-40B4-BE49-F238E27FC236}">
                <a16:creationId xmlns:a16="http://schemas.microsoft.com/office/drawing/2014/main" id="{A35CAB62-404E-F9B5-84F5-D5571573F8EE}"/>
              </a:ext>
            </a:extLst>
          </p:cNvPr>
          <p:cNvSpPr txBox="1"/>
          <p:nvPr/>
        </p:nvSpPr>
        <p:spPr>
          <a:xfrm>
            <a:off x="3239048" y="3284808"/>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1.003µm</a:t>
            </a:r>
            <a:endParaRPr lang="en-GB" sz="1200">
              <a:solidFill>
                <a:schemeClr val="accent1"/>
              </a:solidFill>
            </a:endParaRPr>
          </a:p>
        </p:txBody>
      </p:sp>
      <p:sp>
        <p:nvSpPr>
          <p:cNvPr id="49" name="TextBox 48">
            <a:extLst>
              <a:ext uri="{FF2B5EF4-FFF2-40B4-BE49-F238E27FC236}">
                <a16:creationId xmlns:a16="http://schemas.microsoft.com/office/drawing/2014/main" id="{48D47384-AA20-6694-52D5-FFBD241E388E}"/>
              </a:ext>
            </a:extLst>
          </p:cNvPr>
          <p:cNvSpPr txBox="1"/>
          <p:nvPr/>
        </p:nvSpPr>
        <p:spPr>
          <a:xfrm>
            <a:off x="6322003" y="3246045"/>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0.077µm</a:t>
            </a:r>
            <a:endParaRPr lang="en-GB" sz="1200">
              <a:solidFill>
                <a:schemeClr val="accent1"/>
              </a:solidFill>
            </a:endParaRPr>
          </a:p>
        </p:txBody>
      </p:sp>
      <p:sp>
        <p:nvSpPr>
          <p:cNvPr id="50" name="TextBox 49">
            <a:extLst>
              <a:ext uri="{FF2B5EF4-FFF2-40B4-BE49-F238E27FC236}">
                <a16:creationId xmlns:a16="http://schemas.microsoft.com/office/drawing/2014/main" id="{616912D7-7DF2-37A1-FBCE-EEC9E3C1D7B1}"/>
              </a:ext>
            </a:extLst>
          </p:cNvPr>
          <p:cNvSpPr txBox="1"/>
          <p:nvPr/>
        </p:nvSpPr>
        <p:spPr>
          <a:xfrm>
            <a:off x="9240403" y="5610776"/>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0.094µm</a:t>
            </a:r>
            <a:endParaRPr lang="en-GB" sz="1200">
              <a:solidFill>
                <a:schemeClr val="accent1"/>
              </a:solidFill>
            </a:endParaRPr>
          </a:p>
        </p:txBody>
      </p:sp>
      <p:sp>
        <p:nvSpPr>
          <p:cNvPr id="51" name="TextBox 50">
            <a:extLst>
              <a:ext uri="{FF2B5EF4-FFF2-40B4-BE49-F238E27FC236}">
                <a16:creationId xmlns:a16="http://schemas.microsoft.com/office/drawing/2014/main" id="{ECACF687-7F0E-C71C-C7F6-7CB606E575F1}"/>
              </a:ext>
            </a:extLst>
          </p:cNvPr>
          <p:cNvSpPr txBox="1"/>
          <p:nvPr/>
        </p:nvSpPr>
        <p:spPr>
          <a:xfrm>
            <a:off x="9204855" y="3237108"/>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0.095µm</a:t>
            </a:r>
            <a:endParaRPr lang="en-GB" sz="1200">
              <a:solidFill>
                <a:schemeClr val="accent1"/>
              </a:solidFill>
            </a:endParaRPr>
          </a:p>
        </p:txBody>
      </p:sp>
      <p:sp>
        <p:nvSpPr>
          <p:cNvPr id="52" name="TextBox 51">
            <a:extLst>
              <a:ext uri="{FF2B5EF4-FFF2-40B4-BE49-F238E27FC236}">
                <a16:creationId xmlns:a16="http://schemas.microsoft.com/office/drawing/2014/main" id="{F1774509-C31B-25D3-6DE4-F142511CFBA4}"/>
              </a:ext>
            </a:extLst>
          </p:cNvPr>
          <p:cNvSpPr txBox="1"/>
          <p:nvPr/>
        </p:nvSpPr>
        <p:spPr>
          <a:xfrm>
            <a:off x="272195" y="3278059"/>
            <a:ext cx="1097490" cy="276999"/>
          </a:xfrm>
          <a:prstGeom prst="rect">
            <a:avLst/>
          </a:prstGeom>
          <a:solidFill>
            <a:schemeClr val="bg1"/>
          </a:solidFill>
          <a:ln w="3175">
            <a:solidFill>
              <a:schemeClr val="accent1"/>
            </a:solidFill>
          </a:ln>
        </p:spPr>
        <p:txBody>
          <a:bodyPr wrap="square" rtlCol="0">
            <a:spAutoFit/>
          </a:bodyPr>
          <a:lstStyle/>
          <a:p>
            <a:r>
              <a:rPr lang="it-IT" sz="1200">
                <a:solidFill>
                  <a:schemeClr val="accent1"/>
                </a:solidFill>
              </a:rPr>
              <a:t>Sa = 1.142µm</a:t>
            </a:r>
            <a:endParaRPr lang="en-GB" sz="1200">
              <a:solidFill>
                <a:schemeClr val="accent1"/>
              </a:solidFill>
            </a:endParaRPr>
          </a:p>
        </p:txBody>
      </p:sp>
      <p:sp>
        <p:nvSpPr>
          <p:cNvPr id="54" name="Slide Number Placeholder 53">
            <a:extLst>
              <a:ext uri="{FF2B5EF4-FFF2-40B4-BE49-F238E27FC236}">
                <a16:creationId xmlns:a16="http://schemas.microsoft.com/office/drawing/2014/main" id="{76F104EF-8643-C836-41C2-598F7A110CF0}"/>
              </a:ext>
            </a:extLst>
          </p:cNvPr>
          <p:cNvSpPr>
            <a:spLocks noGrp="1"/>
          </p:cNvSpPr>
          <p:nvPr>
            <p:ph type="sldNum" sz="quarter" idx="12"/>
          </p:nvPr>
        </p:nvSpPr>
        <p:spPr>
          <a:xfrm>
            <a:off x="9448800" y="6243564"/>
            <a:ext cx="2743200" cy="365125"/>
          </a:xfrm>
        </p:spPr>
        <p:txBody>
          <a:bodyPr/>
          <a:lstStyle/>
          <a:p>
            <a:fld id="{BDE2A1A3-1C87-487B-AFE5-B4E0D8AA4A5D}" type="slidenum">
              <a:rPr lang="en-GB" smtClean="0"/>
              <a:t>27</a:t>
            </a:fld>
            <a:endParaRPr lang="en-GB"/>
          </a:p>
        </p:txBody>
      </p:sp>
    </p:spTree>
    <p:extLst>
      <p:ext uri="{BB962C8B-B14F-4D97-AF65-F5344CB8AC3E}">
        <p14:creationId xmlns:p14="http://schemas.microsoft.com/office/powerpoint/2010/main" val="354250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043B-12C6-AC28-CCBC-CF19DC5A7F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F29670-6A88-6F8B-8E0D-6AF0096C9BFC}"/>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39C4638C-4561-BE54-9181-4573AFD8C050}"/>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598511EC-EA10-0A33-8A4A-567CA64C326F}"/>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35DE9790-73BD-F7AE-256A-96F97E8448D6}"/>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220AFA94-387E-6BB9-B074-392821BC57FC}"/>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465A1B6D-684A-E77E-2C5C-7A830260FE4A}"/>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16" name="Diagram 15">
            <a:extLst>
              <a:ext uri="{FF2B5EF4-FFF2-40B4-BE49-F238E27FC236}">
                <a16:creationId xmlns:a16="http://schemas.microsoft.com/office/drawing/2014/main" id="{F36E7689-A476-57FA-3A3C-ED534CEF8AB5}"/>
              </a:ext>
            </a:extLst>
          </p:cNvPr>
          <p:cNvGraphicFramePr/>
          <p:nvPr>
            <p:extLst>
              <p:ext uri="{D42A27DB-BD31-4B8C-83A1-F6EECF244321}">
                <p14:modId xmlns:p14="http://schemas.microsoft.com/office/powerpoint/2010/main" val="4202151669"/>
              </p:ext>
            </p:extLst>
          </p:nvPr>
        </p:nvGraphicFramePr>
        <p:xfrm>
          <a:off x="407406" y="1593410"/>
          <a:ext cx="4772606" cy="433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a:extLst>
              <a:ext uri="{FF2B5EF4-FFF2-40B4-BE49-F238E27FC236}">
                <a16:creationId xmlns:a16="http://schemas.microsoft.com/office/drawing/2014/main" id="{E1A076D2-BA83-7EC4-6D30-D78A5D067ED7}"/>
              </a:ext>
            </a:extLst>
          </p:cNvPr>
          <p:cNvGrpSpPr/>
          <p:nvPr/>
        </p:nvGrpSpPr>
        <p:grpSpPr>
          <a:xfrm>
            <a:off x="5884312" y="964132"/>
            <a:ext cx="5316240" cy="4906039"/>
            <a:chOff x="5884312" y="964132"/>
            <a:chExt cx="5316240" cy="4906039"/>
          </a:xfrm>
        </p:grpSpPr>
        <p:grpSp>
          <p:nvGrpSpPr>
            <p:cNvPr id="19" name="Group 18">
              <a:extLst>
                <a:ext uri="{FF2B5EF4-FFF2-40B4-BE49-F238E27FC236}">
                  <a16:creationId xmlns:a16="http://schemas.microsoft.com/office/drawing/2014/main" id="{7697DDB6-2A2D-7C85-CCC7-3C43A593F6CD}"/>
                </a:ext>
              </a:extLst>
            </p:cNvPr>
            <p:cNvGrpSpPr/>
            <p:nvPr/>
          </p:nvGrpSpPr>
          <p:grpSpPr>
            <a:xfrm>
              <a:off x="5884312" y="987829"/>
              <a:ext cx="2521210" cy="4882342"/>
              <a:chOff x="5884312" y="987829"/>
              <a:chExt cx="2521210" cy="4882342"/>
            </a:xfrm>
          </p:grpSpPr>
          <p:pic>
            <p:nvPicPr>
              <p:cNvPr id="6" name="Picture 5">
                <a:extLst>
                  <a:ext uri="{FF2B5EF4-FFF2-40B4-BE49-F238E27FC236}">
                    <a16:creationId xmlns:a16="http://schemas.microsoft.com/office/drawing/2014/main" id="{EE194C57-9C96-35AA-E322-9BE86F6C3610}"/>
                  </a:ext>
                </a:extLst>
              </p:cNvPr>
              <p:cNvPicPr>
                <a:picLocks noChangeAspect="1"/>
              </p:cNvPicPr>
              <p:nvPr/>
            </p:nvPicPr>
            <p:blipFill>
              <a:blip r:embed="rId8"/>
              <a:stretch>
                <a:fillRect/>
              </a:stretch>
            </p:blipFill>
            <p:spPr>
              <a:xfrm>
                <a:off x="5884312" y="987829"/>
                <a:ext cx="2521210" cy="2441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74106AE4-E5C7-0EA2-181E-9DDFBBFBC155}"/>
                  </a:ext>
                </a:extLst>
              </p:cNvPr>
              <p:cNvPicPr>
                <a:picLocks noChangeAspect="1"/>
              </p:cNvPicPr>
              <p:nvPr/>
            </p:nvPicPr>
            <p:blipFill>
              <a:blip r:embed="rId9"/>
              <a:stretch>
                <a:fillRect/>
              </a:stretch>
            </p:blipFill>
            <p:spPr>
              <a:xfrm>
                <a:off x="5884312" y="3429000"/>
                <a:ext cx="2519145" cy="2441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0" name="Group 19">
              <a:extLst>
                <a:ext uri="{FF2B5EF4-FFF2-40B4-BE49-F238E27FC236}">
                  <a16:creationId xmlns:a16="http://schemas.microsoft.com/office/drawing/2014/main" id="{213EA7EF-84AA-D9E6-17BD-52E19D1CF264}"/>
                </a:ext>
              </a:extLst>
            </p:cNvPr>
            <p:cNvGrpSpPr/>
            <p:nvPr/>
          </p:nvGrpSpPr>
          <p:grpSpPr>
            <a:xfrm>
              <a:off x="8799917" y="964132"/>
              <a:ext cx="2400635" cy="4906039"/>
              <a:chOff x="8799917" y="964132"/>
              <a:chExt cx="2400635" cy="4906039"/>
            </a:xfrm>
          </p:grpSpPr>
          <p:pic>
            <p:nvPicPr>
              <p:cNvPr id="11" name="Picture 10">
                <a:extLst>
                  <a:ext uri="{FF2B5EF4-FFF2-40B4-BE49-F238E27FC236}">
                    <a16:creationId xmlns:a16="http://schemas.microsoft.com/office/drawing/2014/main" id="{61F55353-73D7-268A-F7C5-3449B858D978}"/>
                  </a:ext>
                </a:extLst>
              </p:cNvPr>
              <p:cNvPicPr>
                <a:picLocks noChangeAspect="1"/>
              </p:cNvPicPr>
              <p:nvPr/>
            </p:nvPicPr>
            <p:blipFill>
              <a:blip r:embed="rId10"/>
              <a:stretch>
                <a:fillRect/>
              </a:stretch>
            </p:blipFill>
            <p:spPr>
              <a:xfrm>
                <a:off x="8799917" y="964132"/>
                <a:ext cx="2400635" cy="2380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3509F57A-037B-A147-00E7-5795DA233E79}"/>
                  </a:ext>
                </a:extLst>
              </p:cNvPr>
              <p:cNvPicPr>
                <a:picLocks noChangeAspect="1"/>
              </p:cNvPicPr>
              <p:nvPr/>
            </p:nvPicPr>
            <p:blipFill>
              <a:blip r:embed="rId11"/>
              <a:stretch>
                <a:fillRect/>
              </a:stretch>
            </p:blipFill>
            <p:spPr>
              <a:xfrm>
                <a:off x="8799917" y="3345441"/>
                <a:ext cx="2400635" cy="2524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24" name="TextBox 23">
            <a:extLst>
              <a:ext uri="{FF2B5EF4-FFF2-40B4-BE49-F238E27FC236}">
                <a16:creationId xmlns:a16="http://schemas.microsoft.com/office/drawing/2014/main" id="{E429C097-4712-F4E4-BDB0-DB5500A83747}"/>
              </a:ext>
            </a:extLst>
          </p:cNvPr>
          <p:cNvSpPr txBox="1"/>
          <p:nvPr/>
        </p:nvSpPr>
        <p:spPr>
          <a:xfrm>
            <a:off x="7445192" y="5471819"/>
            <a:ext cx="770997" cy="369332"/>
          </a:xfrm>
          <a:prstGeom prst="rect">
            <a:avLst/>
          </a:prstGeom>
          <a:solidFill>
            <a:schemeClr val="accent1"/>
          </a:solidFill>
        </p:spPr>
        <p:txBody>
          <a:bodyPr wrap="square" rtlCol="0">
            <a:spAutoFit/>
          </a:bodyPr>
          <a:lstStyle/>
          <a:p>
            <a:r>
              <a:rPr lang="it-IT">
                <a:solidFill>
                  <a:schemeClr val="bg1"/>
                </a:solidFill>
              </a:rPr>
              <a:t>DT3</a:t>
            </a:r>
            <a:endParaRPr lang="en-GB">
              <a:solidFill>
                <a:schemeClr val="bg1"/>
              </a:solidFill>
            </a:endParaRPr>
          </a:p>
        </p:txBody>
      </p:sp>
      <p:sp>
        <p:nvSpPr>
          <p:cNvPr id="25" name="TextBox 24">
            <a:extLst>
              <a:ext uri="{FF2B5EF4-FFF2-40B4-BE49-F238E27FC236}">
                <a16:creationId xmlns:a16="http://schemas.microsoft.com/office/drawing/2014/main" id="{509768D0-F625-6ACE-F3F8-49BF5E7D1CC1}"/>
              </a:ext>
            </a:extLst>
          </p:cNvPr>
          <p:cNvSpPr txBox="1"/>
          <p:nvPr/>
        </p:nvSpPr>
        <p:spPr>
          <a:xfrm>
            <a:off x="10721038" y="5471819"/>
            <a:ext cx="770997" cy="369332"/>
          </a:xfrm>
          <a:prstGeom prst="rect">
            <a:avLst/>
          </a:prstGeom>
          <a:solidFill>
            <a:schemeClr val="accent1"/>
          </a:solidFill>
        </p:spPr>
        <p:txBody>
          <a:bodyPr wrap="square" rtlCol="0">
            <a:spAutoFit/>
          </a:bodyPr>
          <a:lstStyle/>
          <a:p>
            <a:r>
              <a:rPr lang="it-IT">
                <a:solidFill>
                  <a:schemeClr val="bg1"/>
                </a:solidFill>
              </a:rPr>
              <a:t>DT2</a:t>
            </a:r>
            <a:endParaRPr lang="en-GB">
              <a:solidFill>
                <a:schemeClr val="bg1"/>
              </a:solidFill>
            </a:endParaRPr>
          </a:p>
        </p:txBody>
      </p:sp>
      <p:sp>
        <p:nvSpPr>
          <p:cNvPr id="3" name="CasellaDiTesto 2">
            <a:extLst>
              <a:ext uri="{FF2B5EF4-FFF2-40B4-BE49-F238E27FC236}">
                <a16:creationId xmlns:a16="http://schemas.microsoft.com/office/drawing/2014/main" id="{140B4BE0-3059-149F-7680-2A88AF8816B4}"/>
              </a:ext>
            </a:extLst>
          </p:cNvPr>
          <p:cNvSpPr txBox="1"/>
          <p:nvPr/>
        </p:nvSpPr>
        <p:spPr>
          <a:xfrm>
            <a:off x="9056" y="5965517"/>
            <a:ext cx="3395047" cy="307777"/>
          </a:xfrm>
          <a:prstGeom prst="rect">
            <a:avLst/>
          </a:prstGeom>
          <a:noFill/>
          <a:ln>
            <a:noFill/>
          </a:ln>
        </p:spPr>
        <p:txBody>
          <a:bodyPr wrap="square">
            <a:spAutoFit/>
          </a:bodyPr>
          <a:lstStyle/>
          <a:p>
            <a:r>
              <a:rPr lang="it-IT" sz="1400" b="1" i="1">
                <a:solidFill>
                  <a:schemeClr val="accent1"/>
                </a:solidFill>
              </a:rPr>
              <a:t>*</a:t>
            </a:r>
            <a:r>
              <a:rPr lang="it-IT" sz="1400" b="1" i="1" err="1">
                <a:solidFill>
                  <a:schemeClr val="accent1"/>
                </a:solidFill>
              </a:rPr>
              <a:t>Patent</a:t>
            </a:r>
            <a:r>
              <a:rPr lang="it-IT" sz="1400" b="1" i="1">
                <a:solidFill>
                  <a:schemeClr val="accent1"/>
                </a:solidFill>
              </a:rPr>
              <a:t> WO2024184764A1,Sep. 12, 2024</a:t>
            </a:r>
          </a:p>
        </p:txBody>
      </p:sp>
      <p:sp>
        <p:nvSpPr>
          <p:cNvPr id="32" name="Slide Number Placeholder 31">
            <a:extLst>
              <a:ext uri="{FF2B5EF4-FFF2-40B4-BE49-F238E27FC236}">
                <a16:creationId xmlns:a16="http://schemas.microsoft.com/office/drawing/2014/main" id="{3C608C3B-7612-0691-9965-92EE013EEE07}"/>
              </a:ext>
            </a:extLst>
          </p:cNvPr>
          <p:cNvSpPr>
            <a:spLocks noGrp="1"/>
          </p:cNvSpPr>
          <p:nvPr>
            <p:ph type="sldNum" sz="quarter" idx="12"/>
          </p:nvPr>
        </p:nvSpPr>
        <p:spPr>
          <a:xfrm>
            <a:off x="9439744" y="6213444"/>
            <a:ext cx="2743200" cy="365125"/>
          </a:xfrm>
        </p:spPr>
        <p:txBody>
          <a:bodyPr/>
          <a:lstStyle/>
          <a:p>
            <a:fld id="{BDE2A1A3-1C87-487B-AFE5-B4E0D8AA4A5D}" type="slidenum">
              <a:rPr lang="en-GB" smtClean="0"/>
              <a:t>28</a:t>
            </a:fld>
            <a:endParaRPr lang="en-GB"/>
          </a:p>
        </p:txBody>
      </p:sp>
    </p:spTree>
    <p:extLst>
      <p:ext uri="{BB962C8B-B14F-4D97-AF65-F5344CB8AC3E}">
        <p14:creationId xmlns:p14="http://schemas.microsoft.com/office/powerpoint/2010/main" val="2625935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B9D02-DAFF-5034-DF14-7AC174413D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4253A0B-FAEE-E0F3-E373-97D5FA252A92}"/>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DC156128-0A9A-341C-4F50-A8CEBDDD5362}"/>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E17BA92F-7557-5276-4986-98619E9ADC29}"/>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A52E343F-04BF-8DFB-365E-D24DB03DBA76}"/>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69C1A832-62FB-7356-0613-D9968143FBD0}"/>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 name="Diagram 2">
            <a:extLst>
              <a:ext uri="{FF2B5EF4-FFF2-40B4-BE49-F238E27FC236}">
                <a16:creationId xmlns:a16="http://schemas.microsoft.com/office/drawing/2014/main" id="{2061D920-4C2C-E2BC-3052-D219EEA855D2}"/>
              </a:ext>
            </a:extLst>
          </p:cNvPr>
          <p:cNvGraphicFramePr/>
          <p:nvPr>
            <p:extLst>
              <p:ext uri="{D42A27DB-BD31-4B8C-83A1-F6EECF244321}">
                <p14:modId xmlns:p14="http://schemas.microsoft.com/office/powerpoint/2010/main" val="3472162440"/>
              </p:ext>
            </p:extLst>
          </p:nvPr>
        </p:nvGraphicFramePr>
        <p:xfrm>
          <a:off x="-1" y="2178343"/>
          <a:ext cx="3603279" cy="359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AF0E615-37E5-7E5F-8F12-6C3FE9EA7FE6}"/>
              </a:ext>
            </a:extLst>
          </p:cNvPr>
          <p:cNvSpPr txBox="1"/>
          <p:nvPr/>
        </p:nvSpPr>
        <p:spPr>
          <a:xfrm>
            <a:off x="561315" y="1778233"/>
            <a:ext cx="1683945" cy="400110"/>
          </a:xfrm>
          <a:prstGeom prst="rect">
            <a:avLst/>
          </a:prstGeom>
          <a:noFill/>
        </p:spPr>
        <p:txBody>
          <a:bodyPr wrap="square" rtlCol="0">
            <a:spAutoFit/>
          </a:bodyPr>
          <a:lstStyle/>
          <a:p>
            <a:r>
              <a:rPr lang="it-IT" sz="2000" b="1">
                <a:solidFill>
                  <a:schemeClr val="accent1"/>
                </a:solidFill>
              </a:rPr>
              <a:t>Drift-tube 3</a:t>
            </a:r>
            <a:endParaRPr lang="en-GB" sz="2000" b="1">
              <a:solidFill>
                <a:schemeClr val="accent1"/>
              </a:solidFill>
            </a:endParaRPr>
          </a:p>
        </p:txBody>
      </p:sp>
      <p:grpSp>
        <p:nvGrpSpPr>
          <p:cNvPr id="27" name="Group 26">
            <a:extLst>
              <a:ext uri="{FF2B5EF4-FFF2-40B4-BE49-F238E27FC236}">
                <a16:creationId xmlns:a16="http://schemas.microsoft.com/office/drawing/2014/main" id="{62127E5B-7D08-01CF-CA44-869851104453}"/>
              </a:ext>
            </a:extLst>
          </p:cNvPr>
          <p:cNvGrpSpPr/>
          <p:nvPr/>
        </p:nvGrpSpPr>
        <p:grpSpPr>
          <a:xfrm>
            <a:off x="4021638" y="1419573"/>
            <a:ext cx="7811240" cy="4408507"/>
            <a:chOff x="3958264" y="964132"/>
            <a:chExt cx="7811240" cy="4408507"/>
          </a:xfrm>
        </p:grpSpPr>
        <p:pic>
          <p:nvPicPr>
            <p:cNvPr id="13" name="Picture 12">
              <a:extLst>
                <a:ext uri="{FF2B5EF4-FFF2-40B4-BE49-F238E27FC236}">
                  <a16:creationId xmlns:a16="http://schemas.microsoft.com/office/drawing/2014/main" id="{83D65B42-A38C-1391-B008-8804170EFF24}"/>
                </a:ext>
              </a:extLst>
            </p:cNvPr>
            <p:cNvPicPr>
              <a:picLocks noChangeAspect="1"/>
            </p:cNvPicPr>
            <p:nvPr/>
          </p:nvPicPr>
          <p:blipFill>
            <a:blip r:embed="rId8"/>
            <a:stretch>
              <a:fillRect/>
            </a:stretch>
          </p:blipFill>
          <p:spPr>
            <a:xfrm>
              <a:off x="9012811" y="972844"/>
              <a:ext cx="2756693" cy="2010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97630882-83CF-C3B6-BE28-DB13C219F62D}"/>
                </a:ext>
              </a:extLst>
            </p:cNvPr>
            <p:cNvPicPr>
              <a:picLocks noChangeAspect="1"/>
            </p:cNvPicPr>
            <p:nvPr/>
          </p:nvPicPr>
          <p:blipFill>
            <a:blip r:embed="rId9"/>
            <a:stretch>
              <a:fillRect/>
            </a:stretch>
          </p:blipFill>
          <p:spPr>
            <a:xfrm>
              <a:off x="9009258" y="3132499"/>
              <a:ext cx="2760246" cy="2240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34C2107D-12EE-5E65-76BF-7BC7FFF0CCCB}"/>
                </a:ext>
              </a:extLst>
            </p:cNvPr>
            <p:cNvPicPr>
              <a:picLocks noChangeAspect="1"/>
            </p:cNvPicPr>
            <p:nvPr/>
          </p:nvPicPr>
          <p:blipFill>
            <a:blip r:embed="rId10"/>
            <a:srcRect l="16830" t="10457" r="21676" b="8994"/>
            <a:stretch>
              <a:fillRect/>
            </a:stretch>
          </p:blipFill>
          <p:spPr>
            <a:xfrm>
              <a:off x="6665912" y="3132927"/>
              <a:ext cx="2279310" cy="223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5ECB0CB2-9579-5068-7C02-C602AB5A2E91}"/>
                </a:ext>
              </a:extLst>
            </p:cNvPr>
            <p:cNvPicPr>
              <a:picLocks noChangeAspect="1"/>
            </p:cNvPicPr>
            <p:nvPr/>
          </p:nvPicPr>
          <p:blipFill>
            <a:blip r:embed="rId11"/>
            <a:srcRect l="32959" t="71488" r="32520" b="-445"/>
            <a:stretch>
              <a:fillRect/>
            </a:stretch>
          </p:blipFill>
          <p:spPr>
            <a:xfrm>
              <a:off x="6689638" y="972843"/>
              <a:ext cx="2306721" cy="2096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AAF4087A-F5B3-5FBE-846A-8792ECC1F55B}"/>
                </a:ext>
              </a:extLst>
            </p:cNvPr>
            <p:cNvPicPr>
              <a:picLocks noChangeAspect="1"/>
            </p:cNvPicPr>
            <p:nvPr/>
          </p:nvPicPr>
          <p:blipFill>
            <a:blip r:embed="rId12"/>
            <a:stretch>
              <a:fillRect/>
            </a:stretch>
          </p:blipFill>
          <p:spPr>
            <a:xfrm>
              <a:off x="3958264" y="3132499"/>
              <a:ext cx="2643612" cy="223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A1257A79-C209-E840-DB6A-BC44A354EF62}"/>
                </a:ext>
              </a:extLst>
            </p:cNvPr>
            <p:cNvPicPr>
              <a:picLocks noChangeAspect="1"/>
            </p:cNvPicPr>
            <p:nvPr/>
          </p:nvPicPr>
          <p:blipFill>
            <a:blip r:embed="rId13"/>
            <a:stretch>
              <a:fillRect/>
            </a:stretch>
          </p:blipFill>
          <p:spPr>
            <a:xfrm>
              <a:off x="3958264" y="964132"/>
              <a:ext cx="2643612" cy="201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9" name="Slide Number Placeholder 28">
            <a:extLst>
              <a:ext uri="{FF2B5EF4-FFF2-40B4-BE49-F238E27FC236}">
                <a16:creationId xmlns:a16="http://schemas.microsoft.com/office/drawing/2014/main" id="{FB37FE94-B7FC-17CB-88E3-B54CCD98F773}"/>
              </a:ext>
            </a:extLst>
          </p:cNvPr>
          <p:cNvSpPr>
            <a:spLocks noGrp="1"/>
          </p:cNvSpPr>
          <p:nvPr>
            <p:ph type="sldNum" sz="quarter" idx="12"/>
          </p:nvPr>
        </p:nvSpPr>
        <p:spPr>
          <a:xfrm>
            <a:off x="9439744" y="6233686"/>
            <a:ext cx="2743200" cy="365125"/>
          </a:xfrm>
        </p:spPr>
        <p:txBody>
          <a:bodyPr/>
          <a:lstStyle/>
          <a:p>
            <a:fld id="{BDE2A1A3-1C87-487B-AFE5-B4E0D8AA4A5D}" type="slidenum">
              <a:rPr lang="en-GB" smtClean="0"/>
              <a:t>29</a:t>
            </a:fld>
            <a:endParaRPr lang="en-GB"/>
          </a:p>
        </p:txBody>
      </p:sp>
    </p:spTree>
    <p:extLst>
      <p:ext uri="{BB962C8B-B14F-4D97-AF65-F5344CB8AC3E}">
        <p14:creationId xmlns:p14="http://schemas.microsoft.com/office/powerpoint/2010/main" val="82391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AD2C-5736-0FC7-B7BE-E0EE8DDB58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3034ED-EB95-0C7B-E069-725936AA524E}"/>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1969821F-3628-6A31-62A5-08D390DF613A}"/>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B9A5079E-26A7-FC52-B7A2-B54C91F96843}"/>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17CC70D9-4C41-DC5F-32F4-4534656BEEBA}"/>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D9F65F2C-2584-5B97-828D-6EF6C2F9E48B}"/>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7" name="Diagram 6">
            <a:extLst>
              <a:ext uri="{FF2B5EF4-FFF2-40B4-BE49-F238E27FC236}">
                <a16:creationId xmlns:a16="http://schemas.microsoft.com/office/drawing/2014/main" id="{DD491B6E-B1FA-8ACD-901B-62F7BBE2E62E}"/>
              </a:ext>
            </a:extLst>
          </p:cNvPr>
          <p:cNvGraphicFramePr/>
          <p:nvPr>
            <p:extLst>
              <p:ext uri="{D42A27DB-BD31-4B8C-83A1-F6EECF244321}">
                <p14:modId xmlns:p14="http://schemas.microsoft.com/office/powerpoint/2010/main" val="1715689474"/>
              </p:ext>
            </p:extLst>
          </p:nvPr>
        </p:nvGraphicFramePr>
        <p:xfrm>
          <a:off x="1524000" y="1122362"/>
          <a:ext cx="9144000" cy="474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682834D-AEEB-3C91-DDB3-44358D8E2535}"/>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11" name="TextBox 10">
            <a:extLst>
              <a:ext uri="{FF2B5EF4-FFF2-40B4-BE49-F238E27FC236}">
                <a16:creationId xmlns:a16="http://schemas.microsoft.com/office/drawing/2014/main" id="{F679817A-E5C8-2231-7D8C-2C119D28E1CD}"/>
              </a:ext>
            </a:extLst>
          </p:cNvPr>
          <p:cNvSpPr txBox="1"/>
          <p:nvPr/>
        </p:nvSpPr>
        <p:spPr>
          <a:xfrm>
            <a:off x="2828752" y="3824946"/>
            <a:ext cx="2163777" cy="369332"/>
          </a:xfrm>
          <a:prstGeom prst="rect">
            <a:avLst/>
          </a:prstGeom>
          <a:noFill/>
        </p:spPr>
        <p:txBody>
          <a:bodyPr wrap="square" rtlCol="0">
            <a:spAutoFit/>
          </a:bodyPr>
          <a:lstStyle/>
          <a:p>
            <a:pPr algn="ctr"/>
            <a:r>
              <a:rPr lang="it-IT" err="1">
                <a:solidFill>
                  <a:schemeClr val="bg1"/>
                </a:solidFill>
              </a:rPr>
              <a:t>Probable</a:t>
            </a:r>
            <a:r>
              <a:rPr lang="it-IT">
                <a:solidFill>
                  <a:schemeClr val="bg1"/>
                </a:solidFill>
              </a:rPr>
              <a:t> Solutions</a:t>
            </a:r>
            <a:endParaRPr lang="en-GB">
              <a:solidFill>
                <a:schemeClr val="bg1"/>
              </a:solidFill>
            </a:endParaRPr>
          </a:p>
        </p:txBody>
      </p:sp>
      <p:sp>
        <p:nvSpPr>
          <p:cNvPr id="13" name="TextBox 12">
            <a:extLst>
              <a:ext uri="{FF2B5EF4-FFF2-40B4-BE49-F238E27FC236}">
                <a16:creationId xmlns:a16="http://schemas.microsoft.com/office/drawing/2014/main" id="{AF8F6221-DB53-85D7-6ED7-3D98A290A420}"/>
              </a:ext>
            </a:extLst>
          </p:cNvPr>
          <p:cNvSpPr txBox="1"/>
          <p:nvPr/>
        </p:nvSpPr>
        <p:spPr>
          <a:xfrm>
            <a:off x="2688879" y="6006577"/>
            <a:ext cx="6563763" cy="261610"/>
          </a:xfrm>
          <a:prstGeom prst="rect">
            <a:avLst/>
          </a:prstGeom>
          <a:noFill/>
        </p:spPr>
        <p:txBody>
          <a:bodyPr wrap="square" rtlCol="0">
            <a:spAutoFit/>
          </a:bodyPr>
          <a:lstStyle/>
          <a:p>
            <a:r>
              <a:rPr lang="en-GB" sz="1100">
                <a:solidFill>
                  <a:schemeClr val="accent1"/>
                </a:solidFill>
              </a:rPr>
              <a:t>https://www.materialise.com/en/inspiration/cases/volum-e-reduces-metal-support-removal-e-stage</a:t>
            </a:r>
          </a:p>
        </p:txBody>
      </p:sp>
      <p:pic>
        <p:nvPicPr>
          <p:cNvPr id="15" name="Picture 14">
            <a:extLst>
              <a:ext uri="{FF2B5EF4-FFF2-40B4-BE49-F238E27FC236}">
                <a16:creationId xmlns:a16="http://schemas.microsoft.com/office/drawing/2014/main" id="{A5FCB33A-A42F-FBE3-E5FF-996094286F2F}"/>
              </a:ext>
            </a:extLst>
          </p:cNvPr>
          <p:cNvPicPr>
            <a:picLocks noChangeAspect="1"/>
          </p:cNvPicPr>
          <p:nvPr/>
        </p:nvPicPr>
        <p:blipFill>
          <a:blip r:embed="rId8"/>
          <a:stretch>
            <a:fillRect/>
          </a:stretch>
        </p:blipFill>
        <p:spPr>
          <a:xfrm>
            <a:off x="9252642" y="4165006"/>
            <a:ext cx="2600468" cy="172901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C172F90-2816-FDB3-F794-F7FB2C2B2D88}"/>
              </a:ext>
            </a:extLst>
          </p:cNvPr>
          <p:cNvPicPr>
            <a:picLocks noChangeAspect="1"/>
          </p:cNvPicPr>
          <p:nvPr/>
        </p:nvPicPr>
        <p:blipFill>
          <a:blip r:embed="rId9"/>
          <a:stretch>
            <a:fillRect/>
          </a:stretch>
        </p:blipFill>
        <p:spPr>
          <a:xfrm>
            <a:off x="9254350" y="2573819"/>
            <a:ext cx="2597051" cy="1563816"/>
          </a:xfrm>
          <a:prstGeom prst="rect">
            <a:avLst/>
          </a:prstGeom>
        </p:spPr>
      </p:pic>
      <p:pic>
        <p:nvPicPr>
          <p:cNvPr id="21" name="Picture 20">
            <a:extLst>
              <a:ext uri="{FF2B5EF4-FFF2-40B4-BE49-F238E27FC236}">
                <a16:creationId xmlns:a16="http://schemas.microsoft.com/office/drawing/2014/main" id="{E36F5953-2FEE-644B-072B-FB8862CB5061}"/>
              </a:ext>
            </a:extLst>
          </p:cNvPr>
          <p:cNvPicPr>
            <a:picLocks noChangeAspect="1"/>
          </p:cNvPicPr>
          <p:nvPr/>
        </p:nvPicPr>
        <p:blipFill>
          <a:blip r:embed="rId10"/>
          <a:stretch>
            <a:fillRect/>
          </a:stretch>
        </p:blipFill>
        <p:spPr>
          <a:xfrm>
            <a:off x="9247459" y="886026"/>
            <a:ext cx="2610831" cy="1902441"/>
          </a:xfrm>
          <a:prstGeom prst="rect">
            <a:avLst/>
          </a:prstGeom>
        </p:spPr>
      </p:pic>
      <p:pic>
        <p:nvPicPr>
          <p:cNvPr id="22" name="Picture 21">
            <a:extLst>
              <a:ext uri="{FF2B5EF4-FFF2-40B4-BE49-F238E27FC236}">
                <a16:creationId xmlns:a16="http://schemas.microsoft.com/office/drawing/2014/main" id="{0AC08BAF-8AE9-E1D5-EC0D-A3F491F1A38C}"/>
              </a:ext>
            </a:extLst>
          </p:cNvPr>
          <p:cNvPicPr>
            <a:picLocks noChangeAspect="1"/>
          </p:cNvPicPr>
          <p:nvPr/>
        </p:nvPicPr>
        <p:blipFill>
          <a:blip r:embed="rId9"/>
          <a:stretch>
            <a:fillRect/>
          </a:stretch>
        </p:blipFill>
        <p:spPr>
          <a:xfrm>
            <a:off x="9254350" y="2546449"/>
            <a:ext cx="2597051" cy="156381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703AFED8-3586-69D8-6D0B-318E610E9B6E}"/>
              </a:ext>
            </a:extLst>
          </p:cNvPr>
          <p:cNvPicPr>
            <a:picLocks noChangeAspect="1"/>
          </p:cNvPicPr>
          <p:nvPr/>
        </p:nvPicPr>
        <p:blipFill>
          <a:blip r:embed="rId10"/>
          <a:stretch>
            <a:fillRect/>
          </a:stretch>
        </p:blipFill>
        <p:spPr>
          <a:xfrm>
            <a:off x="9247459" y="858656"/>
            <a:ext cx="2610831" cy="190244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E826D6E-3BFB-7869-9FA3-A37C57183DAE}"/>
              </a:ext>
            </a:extLst>
          </p:cNvPr>
          <p:cNvSpPr/>
          <p:nvPr/>
        </p:nvSpPr>
        <p:spPr>
          <a:xfrm>
            <a:off x="6790097" y="4961299"/>
            <a:ext cx="1575303" cy="27549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12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4140B-572B-DA55-A9E6-6F88434A84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C95E27-13C2-C97C-1136-B749E5243D56}"/>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7CFB2A71-01BA-4CE1-B90A-7948325E8B15}"/>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91285D94-92A0-D073-1E98-E8A01BF13E85}"/>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9556C83-BE94-FEFA-4457-55B75DED25EA}"/>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C0A1F534-FEF6-FC80-BB35-91589647BF8E}"/>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 name="Diagram 2">
            <a:extLst>
              <a:ext uri="{FF2B5EF4-FFF2-40B4-BE49-F238E27FC236}">
                <a16:creationId xmlns:a16="http://schemas.microsoft.com/office/drawing/2014/main" id="{F342CC21-6F5D-1B9B-F32F-ED4AFBA4C985}"/>
              </a:ext>
            </a:extLst>
          </p:cNvPr>
          <p:cNvGraphicFramePr/>
          <p:nvPr>
            <p:extLst>
              <p:ext uri="{D42A27DB-BD31-4B8C-83A1-F6EECF244321}">
                <p14:modId xmlns:p14="http://schemas.microsoft.com/office/powerpoint/2010/main" val="265814438"/>
              </p:ext>
            </p:extLst>
          </p:nvPr>
        </p:nvGraphicFramePr>
        <p:xfrm>
          <a:off x="0" y="2178343"/>
          <a:ext cx="2643612" cy="359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A613925-380B-4A69-D25E-D0F5EC09249B}"/>
              </a:ext>
            </a:extLst>
          </p:cNvPr>
          <p:cNvSpPr txBox="1"/>
          <p:nvPr/>
        </p:nvSpPr>
        <p:spPr>
          <a:xfrm>
            <a:off x="561315" y="1778233"/>
            <a:ext cx="1683945" cy="400110"/>
          </a:xfrm>
          <a:prstGeom prst="rect">
            <a:avLst/>
          </a:prstGeom>
          <a:noFill/>
        </p:spPr>
        <p:txBody>
          <a:bodyPr wrap="square" rtlCol="0">
            <a:spAutoFit/>
          </a:bodyPr>
          <a:lstStyle/>
          <a:p>
            <a:r>
              <a:rPr lang="it-IT" sz="2000" b="1">
                <a:solidFill>
                  <a:schemeClr val="accent1"/>
                </a:solidFill>
              </a:rPr>
              <a:t>Drift-tube 2</a:t>
            </a:r>
            <a:endParaRPr lang="en-GB" sz="2000" b="1">
              <a:solidFill>
                <a:schemeClr val="accent1"/>
              </a:solidFill>
            </a:endParaRPr>
          </a:p>
        </p:txBody>
      </p:sp>
      <p:grpSp>
        <p:nvGrpSpPr>
          <p:cNvPr id="24" name="Group 23">
            <a:extLst>
              <a:ext uri="{FF2B5EF4-FFF2-40B4-BE49-F238E27FC236}">
                <a16:creationId xmlns:a16="http://schemas.microsoft.com/office/drawing/2014/main" id="{5397E6F5-4FB2-C263-D49D-888097C669F9}"/>
              </a:ext>
            </a:extLst>
          </p:cNvPr>
          <p:cNvGrpSpPr/>
          <p:nvPr/>
        </p:nvGrpSpPr>
        <p:grpSpPr>
          <a:xfrm>
            <a:off x="4094422" y="964131"/>
            <a:ext cx="7060955" cy="5249313"/>
            <a:chOff x="4094422" y="964131"/>
            <a:chExt cx="7060955" cy="5249313"/>
          </a:xfrm>
        </p:grpSpPr>
        <p:pic>
          <p:nvPicPr>
            <p:cNvPr id="6" name="Picture 5">
              <a:extLst>
                <a:ext uri="{FF2B5EF4-FFF2-40B4-BE49-F238E27FC236}">
                  <a16:creationId xmlns:a16="http://schemas.microsoft.com/office/drawing/2014/main" id="{E5AE84FB-4DBB-C1A1-7523-7FDA71FE2809}"/>
                </a:ext>
              </a:extLst>
            </p:cNvPr>
            <p:cNvPicPr>
              <a:picLocks noChangeAspect="1"/>
            </p:cNvPicPr>
            <p:nvPr/>
          </p:nvPicPr>
          <p:blipFill>
            <a:blip r:embed="rId8"/>
            <a:stretch>
              <a:fillRect/>
            </a:stretch>
          </p:blipFill>
          <p:spPr>
            <a:xfrm>
              <a:off x="4094422" y="964131"/>
              <a:ext cx="2001578" cy="2773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6BE949D4-CBE9-79B2-E9FF-E525892A620A}"/>
                </a:ext>
              </a:extLst>
            </p:cNvPr>
            <p:cNvPicPr>
              <a:picLocks noChangeAspect="1"/>
            </p:cNvPicPr>
            <p:nvPr/>
          </p:nvPicPr>
          <p:blipFill>
            <a:blip r:embed="rId9"/>
            <a:stretch>
              <a:fillRect/>
            </a:stretch>
          </p:blipFill>
          <p:spPr>
            <a:xfrm>
              <a:off x="6207099" y="964131"/>
              <a:ext cx="2331751" cy="2773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84BE0CB1-71B0-87D8-5C27-7D5DD6B36E5C}"/>
                </a:ext>
              </a:extLst>
            </p:cNvPr>
            <p:cNvPicPr>
              <a:picLocks noChangeAspect="1"/>
            </p:cNvPicPr>
            <p:nvPr/>
          </p:nvPicPr>
          <p:blipFill>
            <a:blip r:embed="rId10"/>
            <a:stretch>
              <a:fillRect/>
            </a:stretch>
          </p:blipFill>
          <p:spPr>
            <a:xfrm>
              <a:off x="8649952" y="976247"/>
              <a:ext cx="2505425" cy="2773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4920EA4-9ABA-DFA9-67D1-727D728BA9E6}"/>
                </a:ext>
              </a:extLst>
            </p:cNvPr>
            <p:cNvPicPr>
              <a:picLocks noChangeAspect="1"/>
            </p:cNvPicPr>
            <p:nvPr/>
          </p:nvPicPr>
          <p:blipFill>
            <a:blip r:embed="rId11"/>
            <a:stretch>
              <a:fillRect/>
            </a:stretch>
          </p:blipFill>
          <p:spPr>
            <a:xfrm>
              <a:off x="4094422" y="3750937"/>
              <a:ext cx="2001578" cy="2438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F815FDAE-07A2-3815-8AF7-CEDCDDACF4E6}"/>
                </a:ext>
              </a:extLst>
            </p:cNvPr>
            <p:cNvPicPr>
              <a:picLocks noChangeAspect="1"/>
            </p:cNvPicPr>
            <p:nvPr/>
          </p:nvPicPr>
          <p:blipFill>
            <a:blip r:embed="rId12"/>
            <a:stretch>
              <a:fillRect/>
            </a:stretch>
          </p:blipFill>
          <p:spPr>
            <a:xfrm>
              <a:off x="6207100" y="3775165"/>
              <a:ext cx="2331752" cy="2438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91093C6E-6F3E-818F-E6A3-2ED577E9473C}"/>
                </a:ext>
              </a:extLst>
            </p:cNvPr>
            <p:cNvPicPr>
              <a:picLocks noChangeAspect="1"/>
            </p:cNvPicPr>
            <p:nvPr/>
          </p:nvPicPr>
          <p:blipFill>
            <a:blip r:embed="rId13"/>
            <a:stretch>
              <a:fillRect/>
            </a:stretch>
          </p:blipFill>
          <p:spPr>
            <a:xfrm>
              <a:off x="8649952" y="3809748"/>
              <a:ext cx="2505425" cy="2400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6" name="Slide Number Placeholder 25">
            <a:extLst>
              <a:ext uri="{FF2B5EF4-FFF2-40B4-BE49-F238E27FC236}">
                <a16:creationId xmlns:a16="http://schemas.microsoft.com/office/drawing/2014/main" id="{D59228CE-5FE9-22D8-BEBF-C3D481710942}"/>
              </a:ext>
            </a:extLst>
          </p:cNvPr>
          <p:cNvSpPr>
            <a:spLocks noGrp="1"/>
          </p:cNvSpPr>
          <p:nvPr>
            <p:ph type="sldNum" sz="quarter" idx="12"/>
          </p:nvPr>
        </p:nvSpPr>
        <p:spPr>
          <a:xfrm>
            <a:off x="9439744" y="6225561"/>
            <a:ext cx="2743200" cy="365125"/>
          </a:xfrm>
        </p:spPr>
        <p:txBody>
          <a:bodyPr/>
          <a:lstStyle/>
          <a:p>
            <a:fld id="{BDE2A1A3-1C87-487B-AFE5-B4E0D8AA4A5D}" type="slidenum">
              <a:rPr lang="en-GB" smtClean="0"/>
              <a:t>30</a:t>
            </a:fld>
            <a:endParaRPr lang="en-GB"/>
          </a:p>
        </p:txBody>
      </p:sp>
    </p:spTree>
    <p:extLst>
      <p:ext uri="{BB962C8B-B14F-4D97-AF65-F5344CB8AC3E}">
        <p14:creationId xmlns:p14="http://schemas.microsoft.com/office/powerpoint/2010/main" val="3746158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2DECD-828C-635C-963A-6EAF7503E4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A7B9E0-DEDC-F472-C045-DB2665F9ED3F}"/>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B0EDA138-2A8D-366C-EFF1-271C93959810}"/>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A2DD3E10-88F7-50ED-F008-6AEC9F72F598}"/>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8D37B31D-54BA-3C9B-8647-C0B81FBDD0CB}"/>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1272BE00-193C-2C4A-D9C3-D28A0853A0AD}"/>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 name="Diagram 2">
            <a:extLst>
              <a:ext uri="{FF2B5EF4-FFF2-40B4-BE49-F238E27FC236}">
                <a16:creationId xmlns:a16="http://schemas.microsoft.com/office/drawing/2014/main" id="{82B48B6F-4BA4-3B54-0B75-6F4C74970BA2}"/>
              </a:ext>
            </a:extLst>
          </p:cNvPr>
          <p:cNvGraphicFramePr/>
          <p:nvPr>
            <p:extLst>
              <p:ext uri="{D42A27DB-BD31-4B8C-83A1-F6EECF244321}">
                <p14:modId xmlns:p14="http://schemas.microsoft.com/office/powerpoint/2010/main" val="1781344562"/>
              </p:ext>
            </p:extLst>
          </p:nvPr>
        </p:nvGraphicFramePr>
        <p:xfrm>
          <a:off x="0" y="2178343"/>
          <a:ext cx="2643612" cy="359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CEDE34A-9E2C-85F0-00F4-868E55199178}"/>
              </a:ext>
            </a:extLst>
          </p:cNvPr>
          <p:cNvSpPr txBox="1"/>
          <p:nvPr/>
        </p:nvSpPr>
        <p:spPr>
          <a:xfrm>
            <a:off x="561315" y="1778233"/>
            <a:ext cx="1683945" cy="400110"/>
          </a:xfrm>
          <a:prstGeom prst="rect">
            <a:avLst/>
          </a:prstGeom>
          <a:noFill/>
        </p:spPr>
        <p:txBody>
          <a:bodyPr wrap="square" rtlCol="0">
            <a:spAutoFit/>
          </a:bodyPr>
          <a:lstStyle/>
          <a:p>
            <a:r>
              <a:rPr lang="it-IT" sz="2000" b="1" err="1">
                <a:solidFill>
                  <a:schemeClr val="accent1"/>
                </a:solidFill>
              </a:rPr>
              <a:t>Comparison</a:t>
            </a:r>
            <a:endParaRPr lang="en-GB" sz="2000" b="1">
              <a:solidFill>
                <a:schemeClr val="accent1"/>
              </a:solidFill>
            </a:endParaRPr>
          </a:p>
        </p:txBody>
      </p:sp>
      <p:grpSp>
        <p:nvGrpSpPr>
          <p:cNvPr id="26" name="Group 25">
            <a:extLst>
              <a:ext uri="{FF2B5EF4-FFF2-40B4-BE49-F238E27FC236}">
                <a16:creationId xmlns:a16="http://schemas.microsoft.com/office/drawing/2014/main" id="{09DDFC73-728E-C28C-27C7-7DCDE52FB91C}"/>
              </a:ext>
            </a:extLst>
          </p:cNvPr>
          <p:cNvGrpSpPr/>
          <p:nvPr/>
        </p:nvGrpSpPr>
        <p:grpSpPr>
          <a:xfrm>
            <a:off x="3700576" y="856796"/>
            <a:ext cx="8491424" cy="5391840"/>
            <a:chOff x="3700576" y="856796"/>
            <a:chExt cx="8491424" cy="5391840"/>
          </a:xfrm>
        </p:grpSpPr>
        <p:pic>
          <p:nvPicPr>
            <p:cNvPr id="7" name="Picture 6">
              <a:extLst>
                <a:ext uri="{FF2B5EF4-FFF2-40B4-BE49-F238E27FC236}">
                  <a16:creationId xmlns:a16="http://schemas.microsoft.com/office/drawing/2014/main" id="{1981B30B-C165-C532-F755-01E2791C7173}"/>
                </a:ext>
              </a:extLst>
            </p:cNvPr>
            <p:cNvPicPr>
              <a:picLocks noChangeAspect="1"/>
            </p:cNvPicPr>
            <p:nvPr/>
          </p:nvPicPr>
          <p:blipFill>
            <a:blip r:embed="rId8"/>
            <a:stretch>
              <a:fillRect/>
            </a:stretch>
          </p:blipFill>
          <p:spPr>
            <a:xfrm>
              <a:off x="6741932" y="2973355"/>
              <a:ext cx="5450068" cy="3275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8EAB7D81-0B30-0E52-F2EB-2F1C57B2A5ED}"/>
                </a:ext>
              </a:extLst>
            </p:cNvPr>
            <p:cNvPicPr>
              <a:picLocks noChangeAspect="1"/>
            </p:cNvPicPr>
            <p:nvPr/>
          </p:nvPicPr>
          <p:blipFill>
            <a:blip r:embed="rId9"/>
            <a:stretch>
              <a:fillRect/>
            </a:stretch>
          </p:blipFill>
          <p:spPr>
            <a:xfrm>
              <a:off x="4346508" y="2973355"/>
              <a:ext cx="2395424" cy="3221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2ABEC800-F6E5-FCDC-5D63-31D084641B52}"/>
                </a:ext>
              </a:extLst>
            </p:cNvPr>
            <p:cNvPicPr>
              <a:picLocks noChangeAspect="1"/>
            </p:cNvPicPr>
            <p:nvPr/>
          </p:nvPicPr>
          <p:blipFill>
            <a:blip r:embed="rId10"/>
            <a:stretch>
              <a:fillRect/>
            </a:stretch>
          </p:blipFill>
          <p:spPr>
            <a:xfrm>
              <a:off x="8730315" y="877565"/>
              <a:ext cx="3461685" cy="2126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B4ACEA45-A496-4DA6-2195-85F340D8EB81}"/>
                </a:ext>
              </a:extLst>
            </p:cNvPr>
            <p:cNvPicPr>
              <a:picLocks noChangeAspect="1"/>
            </p:cNvPicPr>
            <p:nvPr/>
          </p:nvPicPr>
          <p:blipFill>
            <a:blip r:embed="rId11"/>
            <a:stretch>
              <a:fillRect/>
            </a:stretch>
          </p:blipFill>
          <p:spPr>
            <a:xfrm>
              <a:off x="3700576" y="856796"/>
              <a:ext cx="2395424" cy="2127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B8294E19-C4DF-B83E-1C02-74D6F2F68EF7}"/>
                </a:ext>
              </a:extLst>
            </p:cNvPr>
            <p:cNvPicPr>
              <a:picLocks noChangeAspect="1"/>
            </p:cNvPicPr>
            <p:nvPr/>
          </p:nvPicPr>
          <p:blipFill>
            <a:blip r:embed="rId12"/>
            <a:stretch>
              <a:fillRect/>
            </a:stretch>
          </p:blipFill>
          <p:spPr>
            <a:xfrm>
              <a:off x="6096000" y="858541"/>
              <a:ext cx="2661509" cy="213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8" name="Slide Number Placeholder 27">
            <a:extLst>
              <a:ext uri="{FF2B5EF4-FFF2-40B4-BE49-F238E27FC236}">
                <a16:creationId xmlns:a16="http://schemas.microsoft.com/office/drawing/2014/main" id="{F5525C15-C772-58DD-6DCE-316DAAA86C08}"/>
              </a:ext>
            </a:extLst>
          </p:cNvPr>
          <p:cNvSpPr>
            <a:spLocks noGrp="1"/>
          </p:cNvSpPr>
          <p:nvPr>
            <p:ph type="sldNum" sz="quarter" idx="12"/>
          </p:nvPr>
        </p:nvSpPr>
        <p:spPr>
          <a:xfrm>
            <a:off x="9439744" y="6248636"/>
            <a:ext cx="2743200" cy="365125"/>
          </a:xfrm>
        </p:spPr>
        <p:txBody>
          <a:bodyPr/>
          <a:lstStyle/>
          <a:p>
            <a:fld id="{BDE2A1A3-1C87-487B-AFE5-B4E0D8AA4A5D}" type="slidenum">
              <a:rPr lang="en-GB" smtClean="0"/>
              <a:t>31</a:t>
            </a:fld>
            <a:endParaRPr lang="en-GB"/>
          </a:p>
        </p:txBody>
      </p:sp>
    </p:spTree>
    <p:extLst>
      <p:ext uri="{BB962C8B-B14F-4D97-AF65-F5344CB8AC3E}">
        <p14:creationId xmlns:p14="http://schemas.microsoft.com/office/powerpoint/2010/main" val="710395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85C3B-C008-9E6B-25B3-956BD9F17D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7418A0-D531-FB3D-EA91-D7247F0E9B03}"/>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03AB5038-739C-A23E-5AD3-4069B9AAFA83}"/>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CE3C5496-5311-4C43-9127-203DE2F8877A}"/>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0607A9F7-29B3-3690-6A56-A705612E439D}"/>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7561DA4B-E4B9-66A8-A573-15E09B25B1F3}"/>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EA1B6D67-9EF5-2455-41AF-890A5658EAA5}"/>
              </a:ext>
            </a:extLst>
          </p:cNvPr>
          <p:cNvSpPr txBox="1"/>
          <p:nvPr/>
        </p:nvSpPr>
        <p:spPr>
          <a:xfrm>
            <a:off x="390261" y="1532012"/>
            <a:ext cx="2571183" cy="400110"/>
          </a:xfrm>
          <a:prstGeom prst="rect">
            <a:avLst/>
          </a:prstGeom>
          <a:noFill/>
        </p:spPr>
        <p:txBody>
          <a:bodyPr wrap="square" rtlCol="0">
            <a:spAutoFit/>
          </a:bodyPr>
          <a:lstStyle/>
          <a:p>
            <a:r>
              <a:rPr lang="it-IT" sz="2000" b="1">
                <a:solidFill>
                  <a:schemeClr val="accent1"/>
                </a:solidFill>
              </a:rPr>
              <a:t>Optical Micrographs</a:t>
            </a:r>
            <a:endParaRPr lang="en-GB" sz="2000" b="1">
              <a:solidFill>
                <a:schemeClr val="accent1"/>
              </a:solidFill>
            </a:endParaRPr>
          </a:p>
        </p:txBody>
      </p:sp>
      <p:grpSp>
        <p:nvGrpSpPr>
          <p:cNvPr id="43" name="Group 42">
            <a:extLst>
              <a:ext uri="{FF2B5EF4-FFF2-40B4-BE49-F238E27FC236}">
                <a16:creationId xmlns:a16="http://schemas.microsoft.com/office/drawing/2014/main" id="{C6B2071D-4C31-C917-FC98-BAF02E26F6B8}"/>
              </a:ext>
            </a:extLst>
          </p:cNvPr>
          <p:cNvGrpSpPr/>
          <p:nvPr/>
        </p:nvGrpSpPr>
        <p:grpSpPr>
          <a:xfrm>
            <a:off x="3959589" y="952541"/>
            <a:ext cx="7896356" cy="5284099"/>
            <a:chOff x="3959589" y="952541"/>
            <a:chExt cx="7896356" cy="5284099"/>
          </a:xfrm>
        </p:grpSpPr>
        <p:grpSp>
          <p:nvGrpSpPr>
            <p:cNvPr id="42" name="Group 41">
              <a:extLst>
                <a:ext uri="{FF2B5EF4-FFF2-40B4-BE49-F238E27FC236}">
                  <a16:creationId xmlns:a16="http://schemas.microsoft.com/office/drawing/2014/main" id="{5050FF8C-B890-F949-5988-8D22C687CD05}"/>
                </a:ext>
              </a:extLst>
            </p:cNvPr>
            <p:cNvGrpSpPr/>
            <p:nvPr/>
          </p:nvGrpSpPr>
          <p:grpSpPr>
            <a:xfrm>
              <a:off x="3959589" y="964132"/>
              <a:ext cx="3752891" cy="5264653"/>
              <a:chOff x="3959589" y="964132"/>
              <a:chExt cx="3752891" cy="5264653"/>
            </a:xfrm>
          </p:grpSpPr>
          <p:grpSp>
            <p:nvGrpSpPr>
              <p:cNvPr id="38" name="Group 37">
                <a:extLst>
                  <a:ext uri="{FF2B5EF4-FFF2-40B4-BE49-F238E27FC236}">
                    <a16:creationId xmlns:a16="http://schemas.microsoft.com/office/drawing/2014/main" id="{7E1D8030-12E9-8432-42CC-FC6194651C23}"/>
                  </a:ext>
                </a:extLst>
              </p:cNvPr>
              <p:cNvGrpSpPr/>
              <p:nvPr/>
            </p:nvGrpSpPr>
            <p:grpSpPr>
              <a:xfrm>
                <a:off x="3959589" y="964132"/>
                <a:ext cx="3752891" cy="5249312"/>
                <a:chOff x="3959589" y="964132"/>
                <a:chExt cx="3752891" cy="5249312"/>
              </a:xfrm>
            </p:grpSpPr>
            <p:pic>
              <p:nvPicPr>
                <p:cNvPr id="35" name="Picture 34">
                  <a:extLst>
                    <a:ext uri="{FF2B5EF4-FFF2-40B4-BE49-F238E27FC236}">
                      <a16:creationId xmlns:a16="http://schemas.microsoft.com/office/drawing/2014/main" id="{29DDEFAE-8736-E5F2-5F7E-6356F9E5FE98}"/>
                    </a:ext>
                  </a:extLst>
                </p:cNvPr>
                <p:cNvPicPr>
                  <a:picLocks noChangeAspect="1"/>
                </p:cNvPicPr>
                <p:nvPr/>
              </p:nvPicPr>
              <p:blipFill>
                <a:blip r:embed="rId3"/>
                <a:stretch>
                  <a:fillRect/>
                </a:stretch>
              </p:blipFill>
              <p:spPr>
                <a:xfrm>
                  <a:off x="3968642" y="964132"/>
                  <a:ext cx="3741588" cy="2785688"/>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EF841751-359F-354B-BFB3-00D2A31A8853}"/>
                    </a:ext>
                  </a:extLst>
                </p:cNvPr>
                <p:cNvPicPr>
                  <a:picLocks noChangeAspect="1"/>
                </p:cNvPicPr>
                <p:nvPr/>
              </p:nvPicPr>
              <p:blipFill>
                <a:blip r:embed="rId4"/>
                <a:stretch>
                  <a:fillRect/>
                </a:stretch>
              </p:blipFill>
              <p:spPr>
                <a:xfrm>
                  <a:off x="3959589" y="3427755"/>
                  <a:ext cx="3752891" cy="2785689"/>
                </a:xfrm>
                <a:prstGeom prst="rect">
                  <a:avLst/>
                </a:prstGeom>
                <a:ln>
                  <a:noFill/>
                </a:ln>
                <a:effectLst>
                  <a:outerShdw blurRad="292100" dist="139700" dir="2700000" algn="tl" rotWithShape="0">
                    <a:srgbClr val="333333">
                      <a:alpha val="65000"/>
                    </a:srgbClr>
                  </a:outerShdw>
                </a:effectLst>
              </p:spPr>
            </p:pic>
          </p:grpSp>
          <p:sp>
            <p:nvSpPr>
              <p:cNvPr id="32" name="TextBox 31">
                <a:extLst>
                  <a:ext uri="{FF2B5EF4-FFF2-40B4-BE49-F238E27FC236}">
                    <a16:creationId xmlns:a16="http://schemas.microsoft.com/office/drawing/2014/main" id="{90A7AAF2-708D-248F-1A04-A6CC50C59C76}"/>
                  </a:ext>
                </a:extLst>
              </p:cNvPr>
              <p:cNvSpPr txBox="1"/>
              <p:nvPr/>
            </p:nvSpPr>
            <p:spPr>
              <a:xfrm>
                <a:off x="3992633" y="5857593"/>
                <a:ext cx="660848" cy="371192"/>
              </a:xfrm>
              <a:prstGeom prst="rect">
                <a:avLst/>
              </a:prstGeom>
              <a:noFill/>
            </p:spPr>
            <p:txBody>
              <a:bodyPr wrap="square" rtlCol="0">
                <a:spAutoFit/>
              </a:bodyPr>
              <a:lstStyle/>
              <a:p>
                <a:r>
                  <a:rPr lang="it-IT" b="1">
                    <a:solidFill>
                      <a:schemeClr val="accent1"/>
                    </a:solidFill>
                  </a:rPr>
                  <a:t>DT3</a:t>
                </a:r>
                <a:endParaRPr lang="en-GB" b="1">
                  <a:solidFill>
                    <a:schemeClr val="accent1"/>
                  </a:solidFill>
                </a:endParaRPr>
              </a:p>
            </p:txBody>
          </p:sp>
        </p:grpSp>
        <p:grpSp>
          <p:nvGrpSpPr>
            <p:cNvPr id="41" name="Group 40">
              <a:extLst>
                <a:ext uri="{FF2B5EF4-FFF2-40B4-BE49-F238E27FC236}">
                  <a16:creationId xmlns:a16="http://schemas.microsoft.com/office/drawing/2014/main" id="{0F989E25-43A1-0398-6884-866412B74A19}"/>
                </a:ext>
              </a:extLst>
            </p:cNvPr>
            <p:cNvGrpSpPr/>
            <p:nvPr/>
          </p:nvGrpSpPr>
          <p:grpSpPr>
            <a:xfrm>
              <a:off x="7843132" y="952541"/>
              <a:ext cx="4012813" cy="5284099"/>
              <a:chOff x="7843132" y="952541"/>
              <a:chExt cx="4012813" cy="5284099"/>
            </a:xfrm>
          </p:grpSpPr>
          <p:pic>
            <p:nvPicPr>
              <p:cNvPr id="39" name="Picture 38">
                <a:extLst>
                  <a:ext uri="{FF2B5EF4-FFF2-40B4-BE49-F238E27FC236}">
                    <a16:creationId xmlns:a16="http://schemas.microsoft.com/office/drawing/2014/main" id="{68F909E8-1DED-B4D5-6788-8E09B6F31020}"/>
                  </a:ext>
                </a:extLst>
              </p:cNvPr>
              <p:cNvPicPr>
                <a:picLocks noChangeAspect="1"/>
              </p:cNvPicPr>
              <p:nvPr/>
            </p:nvPicPr>
            <p:blipFill>
              <a:blip r:embed="rId5"/>
              <a:stretch>
                <a:fillRect/>
              </a:stretch>
            </p:blipFill>
            <p:spPr>
              <a:xfrm>
                <a:off x="7875438" y="952541"/>
                <a:ext cx="3980507" cy="2982577"/>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93714D3F-E0B8-EBE3-8D04-20FE0C65783F}"/>
                  </a:ext>
                </a:extLst>
              </p:cNvPr>
              <p:cNvPicPr>
                <a:picLocks noChangeAspect="1"/>
              </p:cNvPicPr>
              <p:nvPr/>
            </p:nvPicPr>
            <p:blipFill>
              <a:blip r:embed="rId6"/>
              <a:stretch>
                <a:fillRect/>
              </a:stretch>
            </p:blipFill>
            <p:spPr>
              <a:xfrm>
                <a:off x="7876176" y="3418703"/>
                <a:ext cx="3979769" cy="2812026"/>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C1B23CF8-BD32-5EA3-7034-2AA0E045DED4}"/>
                  </a:ext>
                </a:extLst>
              </p:cNvPr>
              <p:cNvSpPr txBox="1"/>
              <p:nvPr/>
            </p:nvSpPr>
            <p:spPr>
              <a:xfrm>
                <a:off x="7843132" y="5865448"/>
                <a:ext cx="615733" cy="371192"/>
              </a:xfrm>
              <a:prstGeom prst="rect">
                <a:avLst/>
              </a:prstGeom>
              <a:noFill/>
            </p:spPr>
            <p:txBody>
              <a:bodyPr wrap="square" rtlCol="0">
                <a:spAutoFit/>
              </a:bodyPr>
              <a:lstStyle/>
              <a:p>
                <a:r>
                  <a:rPr lang="it-IT" b="1">
                    <a:solidFill>
                      <a:schemeClr val="accent1"/>
                    </a:solidFill>
                  </a:rPr>
                  <a:t>DT2</a:t>
                </a:r>
                <a:endParaRPr lang="en-GB" b="1">
                  <a:solidFill>
                    <a:schemeClr val="accent1"/>
                  </a:solidFill>
                </a:endParaRPr>
              </a:p>
            </p:txBody>
          </p:sp>
        </p:grpSp>
      </p:grpSp>
      <p:graphicFrame>
        <p:nvGraphicFramePr>
          <p:cNvPr id="44" name="Table 43">
            <a:extLst>
              <a:ext uri="{FF2B5EF4-FFF2-40B4-BE49-F238E27FC236}">
                <a16:creationId xmlns:a16="http://schemas.microsoft.com/office/drawing/2014/main" id="{F485949F-84B0-BFCF-A7D1-C777AAC0C8AD}"/>
              </a:ext>
            </a:extLst>
          </p:cNvPr>
          <p:cNvGraphicFramePr>
            <a:graphicFrameLocks noGrp="1"/>
          </p:cNvGraphicFramePr>
          <p:nvPr>
            <p:extLst>
              <p:ext uri="{D42A27DB-BD31-4B8C-83A1-F6EECF244321}">
                <p14:modId xmlns:p14="http://schemas.microsoft.com/office/powerpoint/2010/main" val="992878564"/>
              </p:ext>
            </p:extLst>
          </p:nvPr>
        </p:nvGraphicFramePr>
        <p:xfrm>
          <a:off x="1" y="3818524"/>
          <a:ext cx="3938560" cy="2040073"/>
        </p:xfrm>
        <a:graphic>
          <a:graphicData uri="http://schemas.openxmlformats.org/drawingml/2006/table">
            <a:tbl>
              <a:tblPr firstRow="1" bandRow="1">
                <a:tableStyleId>{5C22544A-7EE6-4342-B048-85BDC9FD1C3A}</a:tableStyleId>
              </a:tblPr>
              <a:tblGrid>
                <a:gridCol w="791766">
                  <a:extLst>
                    <a:ext uri="{9D8B030D-6E8A-4147-A177-3AD203B41FA5}">
                      <a16:colId xmlns:a16="http://schemas.microsoft.com/office/drawing/2014/main" val="3513522614"/>
                    </a:ext>
                  </a:extLst>
                </a:gridCol>
                <a:gridCol w="783658">
                  <a:extLst>
                    <a:ext uri="{9D8B030D-6E8A-4147-A177-3AD203B41FA5}">
                      <a16:colId xmlns:a16="http://schemas.microsoft.com/office/drawing/2014/main" val="72359465"/>
                    </a:ext>
                  </a:extLst>
                </a:gridCol>
                <a:gridCol w="787712">
                  <a:extLst>
                    <a:ext uri="{9D8B030D-6E8A-4147-A177-3AD203B41FA5}">
                      <a16:colId xmlns:a16="http://schemas.microsoft.com/office/drawing/2014/main" val="2999629129"/>
                    </a:ext>
                  </a:extLst>
                </a:gridCol>
                <a:gridCol w="787712">
                  <a:extLst>
                    <a:ext uri="{9D8B030D-6E8A-4147-A177-3AD203B41FA5}">
                      <a16:colId xmlns:a16="http://schemas.microsoft.com/office/drawing/2014/main" val="2842490416"/>
                    </a:ext>
                  </a:extLst>
                </a:gridCol>
                <a:gridCol w="787712">
                  <a:extLst>
                    <a:ext uri="{9D8B030D-6E8A-4147-A177-3AD203B41FA5}">
                      <a16:colId xmlns:a16="http://schemas.microsoft.com/office/drawing/2014/main" val="2307536469"/>
                    </a:ext>
                  </a:extLst>
                </a:gridCol>
              </a:tblGrid>
              <a:tr h="321460">
                <a:tc>
                  <a:txBody>
                    <a:bodyPr/>
                    <a:lstStyle/>
                    <a:p>
                      <a:endParaRPr lang="en-GB"/>
                    </a:p>
                  </a:txBody>
                  <a:tcPr/>
                </a:tc>
                <a:tc gridSpan="2">
                  <a:txBody>
                    <a:bodyPr/>
                    <a:lstStyle/>
                    <a:p>
                      <a:pPr algn="ctr"/>
                      <a:r>
                        <a:rPr lang="it-IT" err="1"/>
                        <a:t>As-built</a:t>
                      </a:r>
                      <a:endParaRPr lang="en-GB"/>
                    </a:p>
                  </a:txBody>
                  <a:tcPr/>
                </a:tc>
                <a:tc hMerge="1">
                  <a:txBody>
                    <a:bodyPr/>
                    <a:lstStyle/>
                    <a:p>
                      <a:endParaRPr lang="en-GB"/>
                    </a:p>
                  </a:txBody>
                  <a:tcPr/>
                </a:tc>
                <a:tc gridSpan="2">
                  <a:txBody>
                    <a:bodyPr/>
                    <a:lstStyle/>
                    <a:p>
                      <a:pPr algn="ctr"/>
                      <a:r>
                        <a:rPr lang="it-IT"/>
                        <a:t>After PEP</a:t>
                      </a:r>
                      <a:endParaRPr lang="en-GB"/>
                    </a:p>
                  </a:txBody>
                  <a:tcPr/>
                </a:tc>
                <a:tc hMerge="1">
                  <a:txBody>
                    <a:bodyPr/>
                    <a:lstStyle/>
                    <a:p>
                      <a:endParaRPr lang="en-GB"/>
                    </a:p>
                  </a:txBody>
                  <a:tcPr/>
                </a:tc>
                <a:extLst>
                  <a:ext uri="{0D108BD9-81ED-4DB2-BD59-A6C34878D82A}">
                    <a16:rowId xmlns:a16="http://schemas.microsoft.com/office/drawing/2014/main" val="364352162"/>
                  </a:ext>
                </a:extLst>
              </a:tr>
              <a:tr h="321460">
                <a:tc>
                  <a:txBody>
                    <a:bodyPr/>
                    <a:lstStyle/>
                    <a:p>
                      <a:endParaRPr lang="en-GB"/>
                    </a:p>
                  </a:txBody>
                  <a:tcPr/>
                </a:tc>
                <a:tc>
                  <a:txBody>
                    <a:bodyPr/>
                    <a:lstStyle/>
                    <a:p>
                      <a:r>
                        <a:rPr lang="it-IT" sz="1200"/>
                        <a:t>Sa (µm)</a:t>
                      </a:r>
                      <a:endParaRPr lang="en-GB" sz="1200"/>
                    </a:p>
                  </a:txBody>
                  <a:tcPr/>
                </a:tc>
                <a:tc>
                  <a:txBody>
                    <a:bodyPr/>
                    <a:lstStyle/>
                    <a:p>
                      <a:r>
                        <a:rPr lang="it-IT" sz="1200" err="1"/>
                        <a:t>Sz</a:t>
                      </a:r>
                      <a:r>
                        <a:rPr lang="it-IT" sz="1200"/>
                        <a:t> (µm)</a:t>
                      </a:r>
                      <a:endParaRPr lang="en-GB" sz="1200"/>
                    </a:p>
                  </a:txBody>
                  <a:tcPr/>
                </a:tc>
                <a:tc>
                  <a:txBody>
                    <a:bodyPr/>
                    <a:lstStyle/>
                    <a:p>
                      <a:r>
                        <a:rPr lang="it-IT" sz="1200"/>
                        <a:t>Sa (µm)</a:t>
                      </a:r>
                      <a:endParaRPr lang="en-GB" sz="1200"/>
                    </a:p>
                  </a:txBody>
                  <a:tcPr/>
                </a:tc>
                <a:tc>
                  <a:txBody>
                    <a:bodyPr/>
                    <a:lstStyle/>
                    <a:p>
                      <a:r>
                        <a:rPr lang="it-IT" sz="1200" err="1"/>
                        <a:t>Sz</a:t>
                      </a:r>
                      <a:r>
                        <a:rPr lang="it-IT" sz="1200"/>
                        <a:t>(µm)</a:t>
                      </a:r>
                      <a:endParaRPr lang="en-GB" sz="1200"/>
                    </a:p>
                  </a:txBody>
                  <a:tcPr/>
                </a:tc>
                <a:extLst>
                  <a:ext uri="{0D108BD9-81ED-4DB2-BD59-A6C34878D82A}">
                    <a16:rowId xmlns:a16="http://schemas.microsoft.com/office/drawing/2014/main" val="2132702954"/>
                  </a:ext>
                </a:extLst>
              </a:tr>
              <a:tr h="538816">
                <a:tc>
                  <a:txBody>
                    <a:bodyPr/>
                    <a:lstStyle/>
                    <a:p>
                      <a:r>
                        <a:rPr lang="it-IT" sz="1100"/>
                        <a:t>DT3</a:t>
                      </a:r>
                      <a:endParaRPr lang="en-GB" sz="1100"/>
                    </a:p>
                  </a:txBody>
                  <a:tcPr/>
                </a:tc>
                <a:tc>
                  <a:txBody>
                    <a:bodyPr/>
                    <a:lstStyle/>
                    <a:p>
                      <a:r>
                        <a:rPr lang="it-IT" sz="1100"/>
                        <a:t>1.216</a:t>
                      </a:r>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21.521</a:t>
                      </a:r>
                      <a:endParaRPr lang="en-GB" sz="1100"/>
                    </a:p>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0.079</a:t>
                      </a:r>
                      <a:endParaRPr lang="en-GB" sz="1100"/>
                    </a:p>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2.585</a:t>
                      </a:r>
                      <a:endParaRPr lang="en-GB" sz="1100"/>
                    </a:p>
                    <a:p>
                      <a:endParaRPr lang="en-GB" sz="1100"/>
                    </a:p>
                  </a:txBody>
                  <a:tcPr/>
                </a:tc>
                <a:extLst>
                  <a:ext uri="{0D108BD9-81ED-4DB2-BD59-A6C34878D82A}">
                    <a16:rowId xmlns:a16="http://schemas.microsoft.com/office/drawing/2014/main" val="3193417721"/>
                  </a:ext>
                </a:extLst>
              </a:tr>
              <a:tr h="769737">
                <a:tc>
                  <a:txBody>
                    <a:bodyPr/>
                    <a:lstStyle/>
                    <a:p>
                      <a:r>
                        <a:rPr lang="it-IT" sz="1100"/>
                        <a:t>DT2</a:t>
                      </a:r>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1.242</a:t>
                      </a:r>
                      <a:endParaRPr lang="en-GB" sz="1100"/>
                    </a:p>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17.093</a:t>
                      </a:r>
                      <a:endParaRPr lang="en-GB" sz="1100"/>
                    </a:p>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0.099</a:t>
                      </a:r>
                      <a:endParaRPr lang="en-GB" sz="1100"/>
                    </a:p>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a:t>1.889</a:t>
                      </a:r>
                      <a:endParaRPr lang="en-GB" sz="1100"/>
                    </a:p>
                    <a:p>
                      <a:endParaRPr lang="en-GB" sz="1100"/>
                    </a:p>
                  </a:txBody>
                  <a:tcPr/>
                </a:tc>
                <a:extLst>
                  <a:ext uri="{0D108BD9-81ED-4DB2-BD59-A6C34878D82A}">
                    <a16:rowId xmlns:a16="http://schemas.microsoft.com/office/drawing/2014/main" val="921828547"/>
                  </a:ext>
                </a:extLst>
              </a:tr>
            </a:tbl>
          </a:graphicData>
        </a:graphic>
      </p:graphicFrame>
      <p:grpSp>
        <p:nvGrpSpPr>
          <p:cNvPr id="51" name="Group 50">
            <a:extLst>
              <a:ext uri="{FF2B5EF4-FFF2-40B4-BE49-F238E27FC236}">
                <a16:creationId xmlns:a16="http://schemas.microsoft.com/office/drawing/2014/main" id="{C81CE827-E3E8-D20E-C27D-844B13084E4E}"/>
              </a:ext>
            </a:extLst>
          </p:cNvPr>
          <p:cNvGrpSpPr/>
          <p:nvPr/>
        </p:nvGrpSpPr>
        <p:grpSpPr>
          <a:xfrm>
            <a:off x="489180" y="1988760"/>
            <a:ext cx="2571183" cy="1606518"/>
            <a:chOff x="489180" y="1988760"/>
            <a:chExt cx="2571183" cy="1606518"/>
          </a:xfrm>
        </p:grpSpPr>
        <p:pic>
          <p:nvPicPr>
            <p:cNvPr id="48" name="Picture 47">
              <a:extLst>
                <a:ext uri="{FF2B5EF4-FFF2-40B4-BE49-F238E27FC236}">
                  <a16:creationId xmlns:a16="http://schemas.microsoft.com/office/drawing/2014/main" id="{53FFB645-7BFA-FB87-CA24-BBD3C21CCB28}"/>
                </a:ext>
              </a:extLst>
            </p:cNvPr>
            <p:cNvPicPr>
              <a:picLocks noChangeAspect="1"/>
            </p:cNvPicPr>
            <p:nvPr/>
          </p:nvPicPr>
          <p:blipFill>
            <a:blip r:embed="rId7"/>
            <a:stretch>
              <a:fillRect/>
            </a:stretch>
          </p:blipFill>
          <p:spPr>
            <a:xfrm>
              <a:off x="489180" y="1988760"/>
              <a:ext cx="2571183" cy="1606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Rectangle 48">
              <a:extLst>
                <a:ext uri="{FF2B5EF4-FFF2-40B4-BE49-F238E27FC236}">
                  <a16:creationId xmlns:a16="http://schemas.microsoft.com/office/drawing/2014/main" id="{C25553F4-5588-DBF2-2189-F7FE2EC42F6C}"/>
                </a:ext>
              </a:extLst>
            </p:cNvPr>
            <p:cNvSpPr/>
            <p:nvPr/>
          </p:nvSpPr>
          <p:spPr>
            <a:xfrm>
              <a:off x="733331" y="2924269"/>
              <a:ext cx="461726" cy="316872"/>
            </a:xfrm>
            <a:prstGeom prst="rect">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A1</a:t>
              </a:r>
              <a:endParaRPr lang="en-GB"/>
            </a:p>
          </p:txBody>
        </p:sp>
        <p:sp>
          <p:nvSpPr>
            <p:cNvPr id="50" name="Rectangle 49">
              <a:extLst>
                <a:ext uri="{FF2B5EF4-FFF2-40B4-BE49-F238E27FC236}">
                  <a16:creationId xmlns:a16="http://schemas.microsoft.com/office/drawing/2014/main" id="{BE1E173D-7259-2248-9084-36D39A567715}"/>
                </a:ext>
              </a:extLst>
            </p:cNvPr>
            <p:cNvSpPr/>
            <p:nvPr/>
          </p:nvSpPr>
          <p:spPr>
            <a:xfrm>
              <a:off x="2407760" y="2918233"/>
              <a:ext cx="461726" cy="316872"/>
            </a:xfrm>
            <a:prstGeom prst="rect">
              <a:avLst/>
            </a:prstGeom>
            <a:ln w="28575">
              <a:solidFill>
                <a:schemeClr val="bg1"/>
              </a:solid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A1</a:t>
              </a:r>
              <a:endParaRPr lang="en-GB"/>
            </a:p>
          </p:txBody>
        </p:sp>
      </p:grpSp>
      <p:sp>
        <p:nvSpPr>
          <p:cNvPr id="52" name="TextBox 51">
            <a:extLst>
              <a:ext uri="{FF2B5EF4-FFF2-40B4-BE49-F238E27FC236}">
                <a16:creationId xmlns:a16="http://schemas.microsoft.com/office/drawing/2014/main" id="{87E92FFC-37F6-572F-E7CE-780FC8651800}"/>
              </a:ext>
            </a:extLst>
          </p:cNvPr>
          <p:cNvSpPr txBox="1"/>
          <p:nvPr/>
        </p:nvSpPr>
        <p:spPr>
          <a:xfrm>
            <a:off x="7149167" y="5865448"/>
            <a:ext cx="596357" cy="371192"/>
          </a:xfrm>
          <a:prstGeom prst="rect">
            <a:avLst/>
          </a:prstGeom>
          <a:noFill/>
        </p:spPr>
        <p:txBody>
          <a:bodyPr wrap="square" rtlCol="0">
            <a:spAutoFit/>
          </a:bodyPr>
          <a:lstStyle/>
          <a:p>
            <a:r>
              <a:rPr lang="it-IT" b="1">
                <a:solidFill>
                  <a:schemeClr val="accent1"/>
                </a:solidFill>
              </a:rPr>
              <a:t>20X</a:t>
            </a:r>
            <a:endParaRPr lang="en-GB" b="1">
              <a:solidFill>
                <a:schemeClr val="accent1"/>
              </a:solidFill>
            </a:endParaRPr>
          </a:p>
        </p:txBody>
      </p:sp>
      <p:sp>
        <p:nvSpPr>
          <p:cNvPr id="53" name="TextBox 52">
            <a:extLst>
              <a:ext uri="{FF2B5EF4-FFF2-40B4-BE49-F238E27FC236}">
                <a16:creationId xmlns:a16="http://schemas.microsoft.com/office/drawing/2014/main" id="{0B137F97-7440-7D23-7ED7-7311B1496006}"/>
              </a:ext>
            </a:extLst>
          </p:cNvPr>
          <p:cNvSpPr txBox="1"/>
          <p:nvPr/>
        </p:nvSpPr>
        <p:spPr>
          <a:xfrm>
            <a:off x="11284279" y="5886310"/>
            <a:ext cx="714147" cy="371192"/>
          </a:xfrm>
          <a:prstGeom prst="rect">
            <a:avLst/>
          </a:prstGeom>
          <a:noFill/>
        </p:spPr>
        <p:txBody>
          <a:bodyPr wrap="square" rtlCol="0">
            <a:spAutoFit/>
          </a:bodyPr>
          <a:lstStyle/>
          <a:p>
            <a:r>
              <a:rPr lang="it-IT" b="1">
                <a:solidFill>
                  <a:schemeClr val="accent1"/>
                </a:solidFill>
              </a:rPr>
              <a:t>20X</a:t>
            </a:r>
            <a:endParaRPr lang="en-GB" b="1">
              <a:solidFill>
                <a:schemeClr val="accent1"/>
              </a:solidFill>
            </a:endParaRPr>
          </a:p>
        </p:txBody>
      </p:sp>
      <p:sp>
        <p:nvSpPr>
          <p:cNvPr id="54" name="TextBox 53">
            <a:extLst>
              <a:ext uri="{FF2B5EF4-FFF2-40B4-BE49-F238E27FC236}">
                <a16:creationId xmlns:a16="http://schemas.microsoft.com/office/drawing/2014/main" id="{28DB3FBF-3BAF-7526-FD28-E7B3B535FA1C}"/>
              </a:ext>
            </a:extLst>
          </p:cNvPr>
          <p:cNvSpPr txBox="1"/>
          <p:nvPr/>
        </p:nvSpPr>
        <p:spPr>
          <a:xfrm>
            <a:off x="578695" y="5896533"/>
            <a:ext cx="2860602" cy="261610"/>
          </a:xfrm>
          <a:prstGeom prst="rect">
            <a:avLst/>
          </a:prstGeom>
          <a:noFill/>
        </p:spPr>
        <p:txBody>
          <a:bodyPr wrap="square" rtlCol="0">
            <a:spAutoFit/>
          </a:bodyPr>
          <a:lstStyle/>
          <a:p>
            <a:r>
              <a:rPr lang="it-IT" sz="1100">
                <a:solidFill>
                  <a:schemeClr val="accent1"/>
                </a:solidFill>
              </a:rPr>
              <a:t>Roughness Standard: ISO 25178-2:2012</a:t>
            </a:r>
            <a:endParaRPr lang="en-GB" sz="1100">
              <a:solidFill>
                <a:schemeClr val="accent1"/>
              </a:solidFill>
            </a:endParaRPr>
          </a:p>
        </p:txBody>
      </p:sp>
      <p:sp>
        <p:nvSpPr>
          <p:cNvPr id="56" name="Slide Number Placeholder 55">
            <a:extLst>
              <a:ext uri="{FF2B5EF4-FFF2-40B4-BE49-F238E27FC236}">
                <a16:creationId xmlns:a16="http://schemas.microsoft.com/office/drawing/2014/main" id="{117A3EA1-B870-2F9E-E948-43E476126E90}"/>
              </a:ext>
            </a:extLst>
          </p:cNvPr>
          <p:cNvSpPr>
            <a:spLocks noGrp="1"/>
          </p:cNvSpPr>
          <p:nvPr>
            <p:ph type="sldNum" sz="quarter" idx="12"/>
          </p:nvPr>
        </p:nvSpPr>
        <p:spPr>
          <a:xfrm>
            <a:off x="9439744" y="6247225"/>
            <a:ext cx="2743200" cy="365125"/>
          </a:xfrm>
        </p:spPr>
        <p:txBody>
          <a:bodyPr/>
          <a:lstStyle/>
          <a:p>
            <a:fld id="{BDE2A1A3-1C87-487B-AFE5-B4E0D8AA4A5D}" type="slidenum">
              <a:rPr lang="en-GB" smtClean="0"/>
              <a:t>32</a:t>
            </a:fld>
            <a:endParaRPr lang="en-GB"/>
          </a:p>
        </p:txBody>
      </p:sp>
    </p:spTree>
    <p:extLst>
      <p:ext uri="{BB962C8B-B14F-4D97-AF65-F5344CB8AC3E}">
        <p14:creationId xmlns:p14="http://schemas.microsoft.com/office/powerpoint/2010/main" val="50115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A487F-810E-BA58-A928-648037916E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57DDCD-2E44-D334-73C9-67D92BA30D4A}"/>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65AD70DD-F8B9-D76D-C734-C02ADB54D9A3}"/>
              </a:ext>
            </a:extLst>
          </p:cNvPr>
          <p:cNvPicPr>
            <a:picLocks noChangeAspect="1"/>
          </p:cNvPicPr>
          <p:nvPr/>
        </p:nvPicPr>
        <p:blipFill>
          <a:blip r:embed="rId3"/>
          <a:stretch>
            <a:fillRect/>
          </a:stretch>
        </p:blipFill>
        <p:spPr>
          <a:xfrm>
            <a:off x="125449" y="-5149"/>
            <a:ext cx="1196357" cy="638300"/>
          </a:xfrm>
          <a:prstGeom prst="rect">
            <a:avLst/>
          </a:prstGeom>
        </p:spPr>
      </p:pic>
      <p:sp>
        <p:nvSpPr>
          <p:cNvPr id="10" name="TextBox 9">
            <a:extLst>
              <a:ext uri="{FF2B5EF4-FFF2-40B4-BE49-F238E27FC236}">
                <a16:creationId xmlns:a16="http://schemas.microsoft.com/office/drawing/2014/main" id="{C8832441-54A4-C14E-186C-8ABCCB5E8269}"/>
              </a:ext>
            </a:extLst>
          </p:cNvPr>
          <p:cNvSpPr txBox="1"/>
          <p:nvPr/>
        </p:nvSpPr>
        <p:spPr>
          <a:xfrm>
            <a:off x="10285019" y="435985"/>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grpSp>
        <p:nvGrpSpPr>
          <p:cNvPr id="26" name="Group 25">
            <a:extLst>
              <a:ext uri="{FF2B5EF4-FFF2-40B4-BE49-F238E27FC236}">
                <a16:creationId xmlns:a16="http://schemas.microsoft.com/office/drawing/2014/main" id="{BA8C14EA-091F-A708-9250-A3834759EA63}"/>
              </a:ext>
            </a:extLst>
          </p:cNvPr>
          <p:cNvGrpSpPr/>
          <p:nvPr/>
        </p:nvGrpSpPr>
        <p:grpSpPr>
          <a:xfrm>
            <a:off x="340913" y="566665"/>
            <a:ext cx="11851087" cy="5646780"/>
            <a:chOff x="340913" y="566665"/>
            <a:chExt cx="11851087" cy="5646780"/>
          </a:xfrm>
        </p:grpSpPr>
        <p:grpSp>
          <p:nvGrpSpPr>
            <p:cNvPr id="24" name="Group 23">
              <a:extLst>
                <a:ext uri="{FF2B5EF4-FFF2-40B4-BE49-F238E27FC236}">
                  <a16:creationId xmlns:a16="http://schemas.microsoft.com/office/drawing/2014/main" id="{BA678C35-2D1F-EF5E-D3EA-F3ADCCBD84DF}"/>
                </a:ext>
              </a:extLst>
            </p:cNvPr>
            <p:cNvGrpSpPr/>
            <p:nvPr/>
          </p:nvGrpSpPr>
          <p:grpSpPr>
            <a:xfrm>
              <a:off x="340913" y="566665"/>
              <a:ext cx="11851087" cy="5646780"/>
              <a:chOff x="340913" y="566665"/>
              <a:chExt cx="11851087" cy="5646780"/>
            </a:xfrm>
          </p:grpSpPr>
          <p:pic>
            <p:nvPicPr>
              <p:cNvPr id="11" name="Picture 10">
                <a:extLst>
                  <a:ext uri="{FF2B5EF4-FFF2-40B4-BE49-F238E27FC236}">
                    <a16:creationId xmlns:a16="http://schemas.microsoft.com/office/drawing/2014/main" id="{5B35DE5D-AEA9-6E1C-D589-BEAFF96FDA11}"/>
                  </a:ext>
                </a:extLst>
              </p:cNvPr>
              <p:cNvPicPr>
                <a:picLocks noChangeAspect="1"/>
              </p:cNvPicPr>
              <p:nvPr/>
            </p:nvPicPr>
            <p:blipFill>
              <a:blip r:embed="rId4"/>
              <a:stretch>
                <a:fillRect/>
              </a:stretch>
            </p:blipFill>
            <p:spPr>
              <a:xfrm>
                <a:off x="353757" y="2272170"/>
                <a:ext cx="3579315" cy="2004728"/>
              </a:xfrm>
              <a:prstGeom prst="rect">
                <a:avLst/>
              </a:prstGeom>
            </p:spPr>
          </p:pic>
          <p:pic>
            <p:nvPicPr>
              <p:cNvPr id="15" name="Picture 14">
                <a:extLst>
                  <a:ext uri="{FF2B5EF4-FFF2-40B4-BE49-F238E27FC236}">
                    <a16:creationId xmlns:a16="http://schemas.microsoft.com/office/drawing/2014/main" id="{570AECA1-599E-E0E3-8074-CC852D33624E}"/>
                  </a:ext>
                </a:extLst>
              </p:cNvPr>
              <p:cNvPicPr>
                <a:picLocks noChangeAspect="1"/>
              </p:cNvPicPr>
              <p:nvPr/>
            </p:nvPicPr>
            <p:blipFill>
              <a:blip r:embed="rId5"/>
              <a:stretch>
                <a:fillRect/>
              </a:stretch>
            </p:blipFill>
            <p:spPr>
              <a:xfrm rot="5400000">
                <a:off x="164180" y="4525758"/>
                <a:ext cx="1817981" cy="1438829"/>
              </a:xfrm>
              <a:prstGeom prst="rect">
                <a:avLst/>
              </a:prstGeom>
            </p:spPr>
          </p:pic>
          <p:pic>
            <p:nvPicPr>
              <p:cNvPr id="18" name="Picture 17">
                <a:extLst>
                  <a:ext uri="{FF2B5EF4-FFF2-40B4-BE49-F238E27FC236}">
                    <a16:creationId xmlns:a16="http://schemas.microsoft.com/office/drawing/2014/main" id="{B5753718-7383-184E-63AB-5176FA6C7B66}"/>
                  </a:ext>
                </a:extLst>
              </p:cNvPr>
              <p:cNvPicPr>
                <a:picLocks noChangeAspect="1"/>
              </p:cNvPicPr>
              <p:nvPr/>
            </p:nvPicPr>
            <p:blipFill>
              <a:blip r:embed="rId6"/>
              <a:stretch>
                <a:fillRect/>
              </a:stretch>
            </p:blipFill>
            <p:spPr>
              <a:xfrm rot="16200000">
                <a:off x="3584505" y="4032568"/>
                <a:ext cx="2531220" cy="1711967"/>
              </a:xfrm>
              <a:prstGeom prst="rect">
                <a:avLst/>
              </a:prstGeom>
            </p:spPr>
          </p:pic>
          <p:pic>
            <p:nvPicPr>
              <p:cNvPr id="28" name="Picture 27">
                <a:extLst>
                  <a:ext uri="{FF2B5EF4-FFF2-40B4-BE49-F238E27FC236}">
                    <a16:creationId xmlns:a16="http://schemas.microsoft.com/office/drawing/2014/main" id="{FCCF96B0-8207-300C-9C57-6FF47DC92DB8}"/>
                  </a:ext>
                </a:extLst>
              </p:cNvPr>
              <p:cNvPicPr>
                <a:picLocks noChangeAspect="1"/>
              </p:cNvPicPr>
              <p:nvPr/>
            </p:nvPicPr>
            <p:blipFill>
              <a:blip r:embed="rId7"/>
              <a:stretch>
                <a:fillRect/>
              </a:stretch>
            </p:blipFill>
            <p:spPr>
              <a:xfrm>
                <a:off x="6914402" y="566665"/>
                <a:ext cx="1715398" cy="3016096"/>
              </a:xfrm>
              <a:prstGeom prst="rect">
                <a:avLst/>
              </a:prstGeom>
            </p:spPr>
          </p:pic>
          <p:pic>
            <p:nvPicPr>
              <p:cNvPr id="34" name="Picture 33">
                <a:extLst>
                  <a:ext uri="{FF2B5EF4-FFF2-40B4-BE49-F238E27FC236}">
                    <a16:creationId xmlns:a16="http://schemas.microsoft.com/office/drawing/2014/main" id="{421BE62D-E529-2CF6-EA45-B7B8C2C15CD8}"/>
                  </a:ext>
                </a:extLst>
              </p:cNvPr>
              <p:cNvPicPr>
                <a:picLocks noChangeAspect="1"/>
              </p:cNvPicPr>
              <p:nvPr/>
            </p:nvPicPr>
            <p:blipFill>
              <a:blip r:embed="rId8"/>
              <a:stretch>
                <a:fillRect/>
              </a:stretch>
            </p:blipFill>
            <p:spPr>
              <a:xfrm>
                <a:off x="340913" y="665786"/>
                <a:ext cx="3579315" cy="1606384"/>
              </a:xfrm>
              <a:prstGeom prst="rect">
                <a:avLst/>
              </a:prstGeom>
            </p:spPr>
          </p:pic>
          <p:pic>
            <p:nvPicPr>
              <p:cNvPr id="57" name="Picture 56">
                <a:extLst>
                  <a:ext uri="{FF2B5EF4-FFF2-40B4-BE49-F238E27FC236}">
                    <a16:creationId xmlns:a16="http://schemas.microsoft.com/office/drawing/2014/main" id="{7D54365F-A8EA-69A1-B6E3-B79BAF83AC8C}"/>
                  </a:ext>
                </a:extLst>
              </p:cNvPr>
              <p:cNvPicPr>
                <a:picLocks noChangeAspect="1"/>
              </p:cNvPicPr>
              <p:nvPr/>
            </p:nvPicPr>
            <p:blipFill>
              <a:blip r:embed="rId9"/>
              <a:stretch>
                <a:fillRect/>
              </a:stretch>
            </p:blipFill>
            <p:spPr>
              <a:xfrm>
                <a:off x="5748127" y="3642043"/>
                <a:ext cx="2070323" cy="2512120"/>
              </a:xfrm>
              <a:prstGeom prst="rect">
                <a:avLst/>
              </a:prstGeom>
            </p:spPr>
          </p:pic>
          <p:pic>
            <p:nvPicPr>
              <p:cNvPr id="2050" name="Picture 2" descr="Immagine che contiene Fotografia di nature morte, scatola, design, arte&#10;&#10;Descrizione generata automaticamente con attendibilità media">
                <a:extLst>
                  <a:ext uri="{FF2B5EF4-FFF2-40B4-BE49-F238E27FC236}">
                    <a16:creationId xmlns:a16="http://schemas.microsoft.com/office/drawing/2014/main" id="{4E184E9E-45F2-29DA-00C0-B1FAAD33F5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31" y="1421394"/>
                <a:ext cx="2848693" cy="2136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0C84A5-7837-3733-78D4-D00C878E9DBC}"/>
                  </a:ext>
                </a:extLst>
              </p:cNvPr>
              <p:cNvPicPr>
                <a:picLocks noChangeAspect="1"/>
              </p:cNvPicPr>
              <p:nvPr/>
            </p:nvPicPr>
            <p:blipFill>
              <a:blip r:embed="rId11"/>
              <a:stretch>
                <a:fillRect/>
              </a:stretch>
            </p:blipFill>
            <p:spPr>
              <a:xfrm rot="5400000">
                <a:off x="7662150" y="3913744"/>
                <a:ext cx="2512120" cy="1968719"/>
              </a:xfrm>
              <a:prstGeom prst="rect">
                <a:avLst/>
              </a:prstGeom>
            </p:spPr>
          </p:pic>
          <p:pic>
            <p:nvPicPr>
              <p:cNvPr id="14" name="Picture 13">
                <a:extLst>
                  <a:ext uri="{FF2B5EF4-FFF2-40B4-BE49-F238E27FC236}">
                    <a16:creationId xmlns:a16="http://schemas.microsoft.com/office/drawing/2014/main" id="{2040DC1F-05CE-6FF1-3680-46C4A394F34A}"/>
                  </a:ext>
                </a:extLst>
              </p:cNvPr>
              <p:cNvPicPr>
                <a:picLocks noChangeAspect="1"/>
              </p:cNvPicPr>
              <p:nvPr/>
            </p:nvPicPr>
            <p:blipFill>
              <a:blip r:embed="rId12"/>
              <a:stretch>
                <a:fillRect/>
              </a:stretch>
            </p:blipFill>
            <p:spPr>
              <a:xfrm>
                <a:off x="9964249" y="3659153"/>
                <a:ext cx="2227751" cy="2482479"/>
              </a:xfrm>
              <a:prstGeom prst="rect">
                <a:avLst/>
              </a:prstGeom>
            </p:spPr>
          </p:pic>
          <p:pic>
            <p:nvPicPr>
              <p:cNvPr id="17" name="Picture 16">
                <a:extLst>
                  <a:ext uri="{FF2B5EF4-FFF2-40B4-BE49-F238E27FC236}">
                    <a16:creationId xmlns:a16="http://schemas.microsoft.com/office/drawing/2014/main" id="{A9E580B7-233D-BD26-2A2F-AD701B0525FC}"/>
                  </a:ext>
                </a:extLst>
              </p:cNvPr>
              <p:cNvPicPr>
                <a:picLocks noChangeAspect="1"/>
              </p:cNvPicPr>
              <p:nvPr/>
            </p:nvPicPr>
            <p:blipFill>
              <a:blip r:embed="rId13"/>
              <a:stretch>
                <a:fillRect/>
              </a:stretch>
            </p:blipFill>
            <p:spPr>
              <a:xfrm rot="5400000">
                <a:off x="4787996" y="-186485"/>
                <a:ext cx="1308628" cy="2848691"/>
              </a:xfrm>
              <a:prstGeom prst="rect">
                <a:avLst/>
              </a:prstGeom>
            </p:spPr>
          </p:pic>
          <p:pic>
            <p:nvPicPr>
              <p:cNvPr id="20" name="Picture 19">
                <a:extLst>
                  <a:ext uri="{FF2B5EF4-FFF2-40B4-BE49-F238E27FC236}">
                    <a16:creationId xmlns:a16="http://schemas.microsoft.com/office/drawing/2014/main" id="{5625DCD1-20B4-E79D-43A7-CEDBAEB13E3F}"/>
                  </a:ext>
                </a:extLst>
              </p:cNvPr>
              <p:cNvPicPr>
                <a:picLocks noChangeAspect="1"/>
              </p:cNvPicPr>
              <p:nvPr/>
            </p:nvPicPr>
            <p:blipFill>
              <a:blip r:embed="rId14"/>
              <a:stretch>
                <a:fillRect/>
              </a:stretch>
            </p:blipFill>
            <p:spPr>
              <a:xfrm>
                <a:off x="1860289" y="4299135"/>
                <a:ext cx="2059939" cy="1914310"/>
              </a:xfrm>
              <a:prstGeom prst="rect">
                <a:avLst/>
              </a:prstGeom>
            </p:spPr>
          </p:pic>
          <p:pic>
            <p:nvPicPr>
              <p:cNvPr id="21" name="Picture 20">
                <a:extLst>
                  <a:ext uri="{FF2B5EF4-FFF2-40B4-BE49-F238E27FC236}">
                    <a16:creationId xmlns:a16="http://schemas.microsoft.com/office/drawing/2014/main" id="{84B74DB0-B88B-1567-FD86-FC22121BBBE7}"/>
                  </a:ext>
                </a:extLst>
              </p:cNvPr>
              <p:cNvPicPr>
                <a:picLocks noChangeAspect="1"/>
              </p:cNvPicPr>
              <p:nvPr/>
            </p:nvPicPr>
            <p:blipFill>
              <a:blip r:embed="rId15"/>
              <a:stretch>
                <a:fillRect/>
              </a:stretch>
            </p:blipFill>
            <p:spPr>
              <a:xfrm>
                <a:off x="8673146" y="1553391"/>
                <a:ext cx="1635151" cy="2038620"/>
              </a:xfrm>
              <a:prstGeom prst="rect">
                <a:avLst/>
              </a:prstGeom>
            </p:spPr>
          </p:pic>
          <p:pic>
            <p:nvPicPr>
              <p:cNvPr id="22" name="Picture 21">
                <a:extLst>
                  <a:ext uri="{FF2B5EF4-FFF2-40B4-BE49-F238E27FC236}">
                    <a16:creationId xmlns:a16="http://schemas.microsoft.com/office/drawing/2014/main" id="{4B1D5DC8-DC11-36F3-549F-F37564317D25}"/>
                  </a:ext>
                </a:extLst>
              </p:cNvPr>
              <p:cNvPicPr>
                <a:picLocks noChangeAspect="1"/>
              </p:cNvPicPr>
              <p:nvPr/>
            </p:nvPicPr>
            <p:blipFill>
              <a:blip r:embed="rId16"/>
              <a:stretch>
                <a:fillRect/>
              </a:stretch>
            </p:blipFill>
            <p:spPr>
              <a:xfrm>
                <a:off x="10439572" y="1877965"/>
                <a:ext cx="1752428" cy="1681124"/>
              </a:xfrm>
              <a:prstGeom prst="rect">
                <a:avLst/>
              </a:prstGeom>
            </p:spPr>
          </p:pic>
        </p:grpSp>
        <p:pic>
          <p:nvPicPr>
            <p:cNvPr id="25" name="Picture 24">
              <a:extLst>
                <a:ext uri="{FF2B5EF4-FFF2-40B4-BE49-F238E27FC236}">
                  <a16:creationId xmlns:a16="http://schemas.microsoft.com/office/drawing/2014/main" id="{A5568438-FD58-9F10-090F-2A4D00CCF1A7}"/>
                </a:ext>
              </a:extLst>
            </p:cNvPr>
            <p:cNvPicPr>
              <a:picLocks noChangeAspect="1"/>
            </p:cNvPicPr>
            <p:nvPr/>
          </p:nvPicPr>
          <p:blipFill>
            <a:blip r:embed="rId17"/>
            <a:stretch>
              <a:fillRect/>
            </a:stretch>
          </p:blipFill>
          <p:spPr>
            <a:xfrm rot="5400000">
              <a:off x="10703113" y="408073"/>
              <a:ext cx="1039169" cy="1828801"/>
            </a:xfrm>
            <a:prstGeom prst="rect">
              <a:avLst/>
            </a:prstGeom>
          </p:spPr>
        </p:pic>
      </p:grpSp>
      <p:sp>
        <p:nvSpPr>
          <p:cNvPr id="29" name="Slide Number Placeholder 28">
            <a:extLst>
              <a:ext uri="{FF2B5EF4-FFF2-40B4-BE49-F238E27FC236}">
                <a16:creationId xmlns:a16="http://schemas.microsoft.com/office/drawing/2014/main" id="{88AD1D94-A7BC-8151-27EB-B2C0BA5099C4}"/>
              </a:ext>
            </a:extLst>
          </p:cNvPr>
          <p:cNvSpPr>
            <a:spLocks noGrp="1"/>
          </p:cNvSpPr>
          <p:nvPr>
            <p:ph type="sldNum" sz="quarter" idx="12"/>
          </p:nvPr>
        </p:nvSpPr>
        <p:spPr>
          <a:xfrm>
            <a:off x="9448800" y="6239452"/>
            <a:ext cx="2743200" cy="365125"/>
          </a:xfrm>
        </p:spPr>
        <p:txBody>
          <a:bodyPr/>
          <a:lstStyle/>
          <a:p>
            <a:fld id="{BDE2A1A3-1C87-487B-AFE5-B4E0D8AA4A5D}" type="slidenum">
              <a:rPr lang="en-GB" smtClean="0"/>
              <a:t>33</a:t>
            </a:fld>
            <a:endParaRPr lang="en-GB"/>
          </a:p>
        </p:txBody>
      </p:sp>
      <p:cxnSp>
        <p:nvCxnSpPr>
          <p:cNvPr id="31" name="Straight Arrow Connector 30">
            <a:extLst>
              <a:ext uri="{FF2B5EF4-FFF2-40B4-BE49-F238E27FC236}">
                <a16:creationId xmlns:a16="http://schemas.microsoft.com/office/drawing/2014/main" id="{1C9B58A6-FD6A-5169-63D3-234E51E298E8}"/>
              </a:ext>
            </a:extLst>
          </p:cNvPr>
          <p:cNvCxnSpPr>
            <a:cxnSpLocks/>
          </p:cNvCxnSpPr>
          <p:nvPr/>
        </p:nvCxnSpPr>
        <p:spPr>
          <a:xfrm>
            <a:off x="4722829" y="314001"/>
            <a:ext cx="654274" cy="488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3B39C24-B6FD-568F-086C-005CCF5AF089}"/>
              </a:ext>
            </a:extLst>
          </p:cNvPr>
          <p:cNvCxnSpPr>
            <a:cxnSpLocks/>
          </p:cNvCxnSpPr>
          <p:nvPr/>
        </p:nvCxnSpPr>
        <p:spPr>
          <a:xfrm flipH="1" flipV="1">
            <a:off x="8833369" y="5890777"/>
            <a:ext cx="553752" cy="6268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F45A15D-FF43-49D3-BE82-5EEC486ECCA2}"/>
              </a:ext>
            </a:extLst>
          </p:cNvPr>
          <p:cNvSpPr txBox="1"/>
          <p:nvPr/>
        </p:nvSpPr>
        <p:spPr>
          <a:xfrm>
            <a:off x="2201273" y="129715"/>
            <a:ext cx="2848693" cy="369332"/>
          </a:xfrm>
          <a:prstGeom prst="rect">
            <a:avLst/>
          </a:prstGeom>
          <a:noFill/>
        </p:spPr>
        <p:txBody>
          <a:bodyPr wrap="square" rtlCol="0">
            <a:spAutoFit/>
          </a:bodyPr>
          <a:lstStyle/>
          <a:p>
            <a:r>
              <a:rPr lang="it-IT"/>
              <a:t>Metal Injection </a:t>
            </a:r>
            <a:r>
              <a:rPr lang="it-IT" err="1"/>
              <a:t>Molding</a:t>
            </a:r>
            <a:endParaRPr lang="en-GB"/>
          </a:p>
        </p:txBody>
      </p:sp>
      <p:sp>
        <p:nvSpPr>
          <p:cNvPr id="40" name="TextBox 39">
            <a:extLst>
              <a:ext uri="{FF2B5EF4-FFF2-40B4-BE49-F238E27FC236}">
                <a16:creationId xmlns:a16="http://schemas.microsoft.com/office/drawing/2014/main" id="{CCA692A5-AA5B-4963-AD1C-4419942F7EFB}"/>
              </a:ext>
            </a:extLst>
          </p:cNvPr>
          <p:cNvSpPr txBox="1"/>
          <p:nvPr/>
        </p:nvSpPr>
        <p:spPr>
          <a:xfrm>
            <a:off x="8323816" y="6422014"/>
            <a:ext cx="1673139" cy="369332"/>
          </a:xfrm>
          <a:prstGeom prst="rect">
            <a:avLst/>
          </a:prstGeom>
          <a:noFill/>
        </p:spPr>
        <p:txBody>
          <a:bodyPr wrap="square" rtlCol="0">
            <a:spAutoFit/>
          </a:bodyPr>
          <a:lstStyle/>
          <a:p>
            <a:r>
              <a:rPr lang="it-IT"/>
              <a:t>Binder </a:t>
            </a:r>
            <a:r>
              <a:rPr lang="it-IT" err="1"/>
              <a:t>Jetting</a:t>
            </a:r>
            <a:endParaRPr lang="en-GB"/>
          </a:p>
        </p:txBody>
      </p:sp>
      <p:cxnSp>
        <p:nvCxnSpPr>
          <p:cNvPr id="41" name="Straight Arrow Connector 40">
            <a:extLst>
              <a:ext uri="{FF2B5EF4-FFF2-40B4-BE49-F238E27FC236}">
                <a16:creationId xmlns:a16="http://schemas.microsoft.com/office/drawing/2014/main" id="{86B7F39C-3C35-F120-1761-8802D02EE4E5}"/>
              </a:ext>
            </a:extLst>
          </p:cNvPr>
          <p:cNvCxnSpPr>
            <a:cxnSpLocks/>
          </p:cNvCxnSpPr>
          <p:nvPr/>
        </p:nvCxnSpPr>
        <p:spPr>
          <a:xfrm flipH="1" flipV="1">
            <a:off x="2968768" y="5863028"/>
            <a:ext cx="553752" cy="6268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7C99C610-6AB4-AE94-B368-0EE5ECC5A8F8}"/>
              </a:ext>
            </a:extLst>
          </p:cNvPr>
          <p:cNvSpPr txBox="1"/>
          <p:nvPr/>
        </p:nvSpPr>
        <p:spPr>
          <a:xfrm>
            <a:off x="3350984" y="6383183"/>
            <a:ext cx="2908414" cy="369332"/>
          </a:xfrm>
          <a:prstGeom prst="rect">
            <a:avLst/>
          </a:prstGeom>
          <a:noFill/>
        </p:spPr>
        <p:txBody>
          <a:bodyPr wrap="square" rtlCol="0">
            <a:spAutoFit/>
          </a:bodyPr>
          <a:lstStyle/>
          <a:p>
            <a:r>
              <a:rPr lang="it-IT"/>
              <a:t>CuCr1Zr (X-Band RF </a:t>
            </a:r>
            <a:r>
              <a:rPr lang="it-IT" err="1"/>
              <a:t>Cavity</a:t>
            </a:r>
            <a:r>
              <a:rPr lang="it-IT"/>
              <a:t>)</a:t>
            </a:r>
            <a:endParaRPr lang="en-GB"/>
          </a:p>
        </p:txBody>
      </p:sp>
    </p:spTree>
    <p:extLst>
      <p:ext uri="{BB962C8B-B14F-4D97-AF65-F5344CB8AC3E}">
        <p14:creationId xmlns:p14="http://schemas.microsoft.com/office/powerpoint/2010/main" val="4113662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3F144-3810-7B87-53AD-179736C2A2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8554E4-6473-5A98-1F87-D5ED2DA23998}"/>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35248AB8-CE5A-DD2E-7C31-25B700E926A5}"/>
              </a:ext>
            </a:extLst>
          </p:cNvPr>
          <p:cNvPicPr>
            <a:picLocks noChangeAspect="1"/>
          </p:cNvPicPr>
          <p:nvPr/>
        </p:nvPicPr>
        <p:blipFill>
          <a:blip r:embed="rId3"/>
          <a:stretch>
            <a:fillRect/>
          </a:stretch>
        </p:blipFill>
        <p:spPr>
          <a:xfrm>
            <a:off x="125449" y="-5149"/>
            <a:ext cx="1553810" cy="829014"/>
          </a:xfrm>
          <a:prstGeom prst="rect">
            <a:avLst/>
          </a:prstGeom>
        </p:spPr>
      </p:pic>
      <p:sp>
        <p:nvSpPr>
          <p:cNvPr id="10" name="TextBox 9">
            <a:extLst>
              <a:ext uri="{FF2B5EF4-FFF2-40B4-BE49-F238E27FC236}">
                <a16:creationId xmlns:a16="http://schemas.microsoft.com/office/drawing/2014/main" id="{C889460C-26B8-986F-7A15-EBF518D6B423}"/>
              </a:ext>
            </a:extLst>
          </p:cNvPr>
          <p:cNvSpPr txBox="1"/>
          <p:nvPr/>
        </p:nvSpPr>
        <p:spPr>
          <a:xfrm>
            <a:off x="10285019" y="435985"/>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graphicFrame>
        <p:nvGraphicFramePr>
          <p:cNvPr id="3" name="Diagram 2">
            <a:extLst>
              <a:ext uri="{FF2B5EF4-FFF2-40B4-BE49-F238E27FC236}">
                <a16:creationId xmlns:a16="http://schemas.microsoft.com/office/drawing/2014/main" id="{F569D9AB-753D-7D5B-351C-D4F99FA79E12}"/>
              </a:ext>
            </a:extLst>
          </p:cNvPr>
          <p:cNvGraphicFramePr/>
          <p:nvPr>
            <p:extLst>
              <p:ext uri="{D42A27DB-BD31-4B8C-83A1-F6EECF244321}">
                <p14:modId xmlns:p14="http://schemas.microsoft.com/office/powerpoint/2010/main" val="1096617460"/>
              </p:ext>
            </p:extLst>
          </p:nvPr>
        </p:nvGraphicFramePr>
        <p:xfrm>
          <a:off x="525100" y="1222218"/>
          <a:ext cx="11244404" cy="4780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4E643E77-44A8-3A86-E119-4361E3AEBBF6}"/>
              </a:ext>
            </a:extLst>
          </p:cNvPr>
          <p:cNvSpPr txBox="1"/>
          <p:nvPr/>
        </p:nvSpPr>
        <p:spPr>
          <a:xfrm rot="10800000">
            <a:off x="1515649" y="2123038"/>
            <a:ext cx="738664" cy="2978590"/>
          </a:xfrm>
          <a:prstGeom prst="rect">
            <a:avLst/>
          </a:prstGeom>
          <a:noFill/>
        </p:spPr>
        <p:txBody>
          <a:bodyPr vert="vert" wrap="square" rtlCol="0">
            <a:spAutoFit/>
          </a:bodyPr>
          <a:lstStyle/>
          <a:p>
            <a:r>
              <a:rPr lang="it-IT" sz="3600">
                <a:solidFill>
                  <a:schemeClr val="bg1"/>
                </a:solidFill>
              </a:rPr>
              <a:t>CONCLUSION</a:t>
            </a:r>
            <a:endParaRPr lang="en-GB" sz="3600">
              <a:solidFill>
                <a:schemeClr val="bg1"/>
              </a:solidFill>
            </a:endParaRPr>
          </a:p>
        </p:txBody>
      </p:sp>
      <p:sp>
        <p:nvSpPr>
          <p:cNvPr id="7" name="Slide Number Placeholder 6">
            <a:extLst>
              <a:ext uri="{FF2B5EF4-FFF2-40B4-BE49-F238E27FC236}">
                <a16:creationId xmlns:a16="http://schemas.microsoft.com/office/drawing/2014/main" id="{7ADCE6C3-0DE7-4165-1A6F-9924B2A3C97B}"/>
              </a:ext>
            </a:extLst>
          </p:cNvPr>
          <p:cNvSpPr>
            <a:spLocks noGrp="1"/>
          </p:cNvSpPr>
          <p:nvPr>
            <p:ph type="sldNum" sz="quarter" idx="12"/>
          </p:nvPr>
        </p:nvSpPr>
        <p:spPr>
          <a:xfrm>
            <a:off x="9448800" y="6239452"/>
            <a:ext cx="2743200" cy="365125"/>
          </a:xfrm>
        </p:spPr>
        <p:txBody>
          <a:bodyPr/>
          <a:lstStyle/>
          <a:p>
            <a:fld id="{BDE2A1A3-1C87-487B-AFE5-B4E0D8AA4A5D}" type="slidenum">
              <a:rPr lang="en-GB" smtClean="0"/>
              <a:t>34</a:t>
            </a:fld>
            <a:endParaRPr lang="en-GB"/>
          </a:p>
        </p:txBody>
      </p:sp>
    </p:spTree>
    <p:extLst>
      <p:ext uri="{BB962C8B-B14F-4D97-AF65-F5344CB8AC3E}">
        <p14:creationId xmlns:p14="http://schemas.microsoft.com/office/powerpoint/2010/main" val="66502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7982-0A7E-DB94-1C81-002DC465C8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35501B-0EC0-6984-FCBB-E50961825731}"/>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3769B525-A419-CA07-D064-ADC55781D2BA}"/>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26CD9939-8FC5-B7E5-8CFC-4D9642451B19}"/>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03EC6306-BF2D-41DF-497D-75CC98CCC5AC}"/>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E06A7A4B-E98B-5E92-CBF9-B07B51D15EAF}"/>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A99F4EAE-38E0-CA3E-49DE-705D4C8FEB35}"/>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graphicFrame>
        <p:nvGraphicFramePr>
          <p:cNvPr id="3" name="Diagram 2">
            <a:extLst>
              <a:ext uri="{FF2B5EF4-FFF2-40B4-BE49-F238E27FC236}">
                <a16:creationId xmlns:a16="http://schemas.microsoft.com/office/drawing/2014/main" id="{9595BA7A-6B5F-DBAA-B3F1-100891FF0CCA}"/>
              </a:ext>
            </a:extLst>
          </p:cNvPr>
          <p:cNvGraphicFramePr/>
          <p:nvPr>
            <p:extLst>
              <p:ext uri="{D42A27DB-BD31-4B8C-83A1-F6EECF244321}">
                <p14:modId xmlns:p14="http://schemas.microsoft.com/office/powerpoint/2010/main" val="3083402458"/>
              </p:ext>
            </p:extLst>
          </p:nvPr>
        </p:nvGraphicFramePr>
        <p:xfrm>
          <a:off x="588475" y="887240"/>
          <a:ext cx="11090495" cy="532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5258CACB-5B2D-A67F-4E39-5C25D640CF18}"/>
              </a:ext>
            </a:extLst>
          </p:cNvPr>
          <p:cNvSpPr txBox="1"/>
          <p:nvPr/>
        </p:nvSpPr>
        <p:spPr>
          <a:xfrm>
            <a:off x="1805700" y="5998214"/>
            <a:ext cx="7387536" cy="253916"/>
          </a:xfrm>
          <a:prstGeom prst="rect">
            <a:avLst/>
          </a:prstGeom>
          <a:noFill/>
        </p:spPr>
        <p:txBody>
          <a:bodyPr wrap="square" rtlCol="0">
            <a:spAutoFit/>
          </a:bodyPr>
          <a:lstStyle/>
          <a:p>
            <a:r>
              <a:rPr lang="en-GB" sz="1050">
                <a:solidFill>
                  <a:schemeClr val="accent1"/>
                </a:solidFill>
              </a:rPr>
              <a:t>https://altair.com/blog/articles/how-additive-manufacturing-became-a-game-changer-in-the-rocket-propulsion-industry</a:t>
            </a:r>
          </a:p>
        </p:txBody>
      </p:sp>
      <p:grpSp>
        <p:nvGrpSpPr>
          <p:cNvPr id="26" name="Group 25">
            <a:extLst>
              <a:ext uri="{FF2B5EF4-FFF2-40B4-BE49-F238E27FC236}">
                <a16:creationId xmlns:a16="http://schemas.microsoft.com/office/drawing/2014/main" id="{D6996F91-C2EA-1546-D95D-6DA6F7CEAB0E}"/>
              </a:ext>
            </a:extLst>
          </p:cNvPr>
          <p:cNvGrpSpPr/>
          <p:nvPr/>
        </p:nvGrpSpPr>
        <p:grpSpPr>
          <a:xfrm>
            <a:off x="84501" y="4527353"/>
            <a:ext cx="3474614" cy="1443408"/>
            <a:chOff x="84501" y="4527353"/>
            <a:chExt cx="3474614" cy="1443408"/>
          </a:xfrm>
        </p:grpSpPr>
        <p:pic>
          <p:nvPicPr>
            <p:cNvPr id="20" name="Picture 19">
              <a:extLst>
                <a:ext uri="{FF2B5EF4-FFF2-40B4-BE49-F238E27FC236}">
                  <a16:creationId xmlns:a16="http://schemas.microsoft.com/office/drawing/2014/main" id="{3A46C6CD-1039-E876-30DB-3B2117B7FED8}"/>
                </a:ext>
              </a:extLst>
            </p:cNvPr>
            <p:cNvPicPr>
              <a:picLocks noChangeAspect="1"/>
            </p:cNvPicPr>
            <p:nvPr/>
          </p:nvPicPr>
          <p:blipFill>
            <a:blip r:embed="rId8"/>
            <a:stretch>
              <a:fillRect/>
            </a:stretch>
          </p:blipFill>
          <p:spPr>
            <a:xfrm>
              <a:off x="84501" y="4527353"/>
              <a:ext cx="1969213" cy="1443408"/>
            </a:xfrm>
            <a:prstGeom prst="rect">
              <a:avLst/>
            </a:prstGeom>
          </p:spPr>
        </p:pic>
        <p:pic>
          <p:nvPicPr>
            <p:cNvPr id="25" name="Picture 24">
              <a:extLst>
                <a:ext uri="{FF2B5EF4-FFF2-40B4-BE49-F238E27FC236}">
                  <a16:creationId xmlns:a16="http://schemas.microsoft.com/office/drawing/2014/main" id="{5D44308B-FB8F-8E24-5A51-97E581A91AE5}"/>
                </a:ext>
              </a:extLst>
            </p:cNvPr>
            <p:cNvPicPr>
              <a:picLocks noChangeAspect="1"/>
            </p:cNvPicPr>
            <p:nvPr/>
          </p:nvPicPr>
          <p:blipFill>
            <a:blip r:embed="rId9"/>
            <a:stretch>
              <a:fillRect/>
            </a:stretch>
          </p:blipFill>
          <p:spPr>
            <a:xfrm>
              <a:off x="1720250" y="4527353"/>
              <a:ext cx="1838865" cy="1443408"/>
            </a:xfrm>
            <a:prstGeom prst="rect">
              <a:avLst/>
            </a:prstGeom>
          </p:spPr>
        </p:pic>
      </p:grpSp>
      <p:grpSp>
        <p:nvGrpSpPr>
          <p:cNvPr id="29" name="Group 28">
            <a:extLst>
              <a:ext uri="{FF2B5EF4-FFF2-40B4-BE49-F238E27FC236}">
                <a16:creationId xmlns:a16="http://schemas.microsoft.com/office/drawing/2014/main" id="{0EF691F8-C3AC-D745-80C2-3D9B0E0BBD50}"/>
              </a:ext>
            </a:extLst>
          </p:cNvPr>
          <p:cNvGrpSpPr/>
          <p:nvPr/>
        </p:nvGrpSpPr>
        <p:grpSpPr>
          <a:xfrm>
            <a:off x="383719" y="1560238"/>
            <a:ext cx="3108496" cy="1696376"/>
            <a:chOff x="383719" y="1560238"/>
            <a:chExt cx="3108496" cy="1696376"/>
          </a:xfrm>
        </p:grpSpPr>
        <p:pic>
          <p:nvPicPr>
            <p:cNvPr id="6" name="Picture 5">
              <a:extLst>
                <a:ext uri="{FF2B5EF4-FFF2-40B4-BE49-F238E27FC236}">
                  <a16:creationId xmlns:a16="http://schemas.microsoft.com/office/drawing/2014/main" id="{4A33013C-01ED-DEC2-30E1-CFE5D4F318BD}"/>
                </a:ext>
              </a:extLst>
            </p:cNvPr>
            <p:cNvPicPr>
              <a:picLocks noChangeAspect="1"/>
            </p:cNvPicPr>
            <p:nvPr/>
          </p:nvPicPr>
          <p:blipFill>
            <a:blip r:embed="rId10"/>
            <a:stretch>
              <a:fillRect/>
            </a:stretch>
          </p:blipFill>
          <p:spPr>
            <a:xfrm>
              <a:off x="1798729" y="1560238"/>
              <a:ext cx="1693486" cy="1696376"/>
            </a:xfrm>
            <a:prstGeom prst="rect">
              <a:avLst/>
            </a:prstGeom>
          </p:spPr>
        </p:pic>
        <p:pic>
          <p:nvPicPr>
            <p:cNvPr id="28" name="Picture 27" descr="A metal cylinder on a table">
              <a:extLst>
                <a:ext uri="{FF2B5EF4-FFF2-40B4-BE49-F238E27FC236}">
                  <a16:creationId xmlns:a16="http://schemas.microsoft.com/office/drawing/2014/main" id="{72FAC06B-B453-6389-016E-D71447D71B1A}"/>
                </a:ext>
              </a:extLst>
            </p:cNvPr>
            <p:cNvPicPr>
              <a:picLocks noChangeAspect="1"/>
            </p:cNvPicPr>
            <p:nvPr/>
          </p:nvPicPr>
          <p:blipFill>
            <a:blip r:embed="rId11">
              <a:extLst>
                <a:ext uri="{28A0092B-C50C-407E-A947-70E740481C1C}">
                  <a14:useLocalDpi xmlns:a14="http://schemas.microsoft.com/office/drawing/2010/main" val="0"/>
                </a:ext>
              </a:extLst>
            </a:blip>
            <a:srcRect l="4845" t="16995" r="13164" b="33203"/>
            <a:stretch>
              <a:fillRect/>
            </a:stretch>
          </p:blipFill>
          <p:spPr>
            <a:xfrm>
              <a:off x="383719" y="1560238"/>
              <a:ext cx="1415010" cy="1696376"/>
            </a:xfrm>
            <a:prstGeom prst="rect">
              <a:avLst/>
            </a:prstGeom>
          </p:spPr>
        </p:pic>
      </p:grpSp>
      <p:pic>
        <p:nvPicPr>
          <p:cNvPr id="31" name="Picture 30">
            <a:extLst>
              <a:ext uri="{FF2B5EF4-FFF2-40B4-BE49-F238E27FC236}">
                <a16:creationId xmlns:a16="http://schemas.microsoft.com/office/drawing/2014/main" id="{E4F55D8E-9706-AB39-57E2-A78805E942F5}"/>
              </a:ext>
            </a:extLst>
          </p:cNvPr>
          <p:cNvPicPr>
            <a:picLocks noChangeAspect="1"/>
          </p:cNvPicPr>
          <p:nvPr/>
        </p:nvPicPr>
        <p:blipFill>
          <a:blip r:embed="rId12"/>
          <a:srcRect t="2218"/>
          <a:stretch>
            <a:fillRect/>
          </a:stretch>
        </p:blipFill>
        <p:spPr>
          <a:xfrm>
            <a:off x="8699787" y="1352688"/>
            <a:ext cx="3285068" cy="2111475"/>
          </a:xfrm>
          <a:prstGeom prst="rect">
            <a:avLst/>
          </a:prstGeom>
        </p:spPr>
      </p:pic>
      <p:pic>
        <p:nvPicPr>
          <p:cNvPr id="5" name="Picture 4">
            <a:extLst>
              <a:ext uri="{FF2B5EF4-FFF2-40B4-BE49-F238E27FC236}">
                <a16:creationId xmlns:a16="http://schemas.microsoft.com/office/drawing/2014/main" id="{E256EE92-BE72-220B-1BC7-6431070F3BF0}"/>
              </a:ext>
            </a:extLst>
          </p:cNvPr>
          <p:cNvPicPr>
            <a:picLocks noChangeAspect="1"/>
          </p:cNvPicPr>
          <p:nvPr/>
        </p:nvPicPr>
        <p:blipFill>
          <a:blip r:embed="rId13"/>
          <a:stretch>
            <a:fillRect/>
          </a:stretch>
        </p:blipFill>
        <p:spPr>
          <a:xfrm>
            <a:off x="8743534" y="3953479"/>
            <a:ext cx="3082969" cy="1929009"/>
          </a:xfrm>
          <a:prstGeom prst="rect">
            <a:avLst/>
          </a:prstGeom>
        </p:spPr>
      </p:pic>
      <p:sp>
        <p:nvSpPr>
          <p:cNvPr id="2" name="Rectangle: Rounded Corners 1">
            <a:extLst>
              <a:ext uri="{FF2B5EF4-FFF2-40B4-BE49-F238E27FC236}">
                <a16:creationId xmlns:a16="http://schemas.microsoft.com/office/drawing/2014/main" id="{86054D42-336F-6E3C-D2EA-09179BB3BFE7}"/>
              </a:ext>
            </a:extLst>
          </p:cNvPr>
          <p:cNvSpPr/>
          <p:nvPr/>
        </p:nvSpPr>
        <p:spPr>
          <a:xfrm>
            <a:off x="8510257" y="1155528"/>
            <a:ext cx="3585173" cy="237202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030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80">
                                          <p:stCondLst>
                                            <p:cond delay="0"/>
                                          </p:stCondLst>
                                        </p:cTn>
                                        <p:tgtEl>
                                          <p:spTgt spid="31"/>
                                        </p:tgtEl>
                                      </p:cBhvr>
                                    </p:animEffect>
                                    <p:anim calcmode="lin" valueType="num">
                                      <p:cBhvr>
                                        <p:cTn id="3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5" dur="26">
                                          <p:stCondLst>
                                            <p:cond delay="650"/>
                                          </p:stCondLst>
                                        </p:cTn>
                                        <p:tgtEl>
                                          <p:spTgt spid="31"/>
                                        </p:tgtEl>
                                      </p:cBhvr>
                                      <p:to x="100000" y="60000"/>
                                    </p:animScale>
                                    <p:animScale>
                                      <p:cBhvr>
                                        <p:cTn id="36" dur="166" decel="50000">
                                          <p:stCondLst>
                                            <p:cond delay="676"/>
                                          </p:stCondLst>
                                        </p:cTn>
                                        <p:tgtEl>
                                          <p:spTgt spid="31"/>
                                        </p:tgtEl>
                                      </p:cBhvr>
                                      <p:to x="100000" y="100000"/>
                                    </p:animScale>
                                    <p:animScale>
                                      <p:cBhvr>
                                        <p:cTn id="37" dur="26">
                                          <p:stCondLst>
                                            <p:cond delay="1312"/>
                                          </p:stCondLst>
                                        </p:cTn>
                                        <p:tgtEl>
                                          <p:spTgt spid="31"/>
                                        </p:tgtEl>
                                      </p:cBhvr>
                                      <p:to x="100000" y="80000"/>
                                    </p:animScale>
                                    <p:animScale>
                                      <p:cBhvr>
                                        <p:cTn id="38" dur="166" decel="50000">
                                          <p:stCondLst>
                                            <p:cond delay="1338"/>
                                          </p:stCondLst>
                                        </p:cTn>
                                        <p:tgtEl>
                                          <p:spTgt spid="31"/>
                                        </p:tgtEl>
                                      </p:cBhvr>
                                      <p:to x="100000" y="100000"/>
                                    </p:animScale>
                                    <p:animScale>
                                      <p:cBhvr>
                                        <p:cTn id="39" dur="26">
                                          <p:stCondLst>
                                            <p:cond delay="1642"/>
                                          </p:stCondLst>
                                        </p:cTn>
                                        <p:tgtEl>
                                          <p:spTgt spid="31"/>
                                        </p:tgtEl>
                                      </p:cBhvr>
                                      <p:to x="100000" y="90000"/>
                                    </p:animScale>
                                    <p:animScale>
                                      <p:cBhvr>
                                        <p:cTn id="40" dur="166" decel="50000">
                                          <p:stCondLst>
                                            <p:cond delay="1668"/>
                                          </p:stCondLst>
                                        </p:cTn>
                                        <p:tgtEl>
                                          <p:spTgt spid="31"/>
                                        </p:tgtEl>
                                      </p:cBhvr>
                                      <p:to x="100000" y="100000"/>
                                    </p:animScale>
                                    <p:animScale>
                                      <p:cBhvr>
                                        <p:cTn id="41" dur="26">
                                          <p:stCondLst>
                                            <p:cond delay="1808"/>
                                          </p:stCondLst>
                                        </p:cTn>
                                        <p:tgtEl>
                                          <p:spTgt spid="31"/>
                                        </p:tgtEl>
                                      </p:cBhvr>
                                      <p:to x="100000" y="95000"/>
                                    </p:animScale>
                                    <p:animScale>
                                      <p:cBhvr>
                                        <p:cTn id="42" dur="166" decel="50000">
                                          <p:stCondLst>
                                            <p:cond delay="1834"/>
                                          </p:stCondLst>
                                        </p:cTn>
                                        <p:tgtEl>
                                          <p:spTgt spid="31"/>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7">
                                          <p:stCondLst>
                                            <p:cond delay="0"/>
                                          </p:stCondLst>
                                        </p:cTn>
                                        <p:tgtEl>
                                          <p:spTgt spid="2"/>
                                        </p:tgtEl>
                                      </p:cBhvr>
                                    </p:animEffect>
                                    <p:anim calcmode="lin" valueType="num">
                                      <p:cBhvr>
                                        <p:cTn id="48" dur="1594"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9" dur="581"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0" dur="581" tmFilter="0, 0; 0.125,0.2665; 0.25,0.4; 0.375,0.465; 0.5,0.5;  0.625,0.535; 0.75,0.6; 0.875,0.7335; 1,1">
                                          <p:stCondLst>
                                            <p:cond delay="581"/>
                                          </p:stCondLst>
                                        </p:cTn>
                                        <p:tgtEl>
                                          <p:spTgt spid="2"/>
                                        </p:tgtEl>
                                        <p:attrNameLst>
                                          <p:attrName>ppt_y</p:attrName>
                                        </p:attrNameLst>
                                      </p:cBhvr>
                                      <p:tavLst>
                                        <p:tav tm="0" fmla="#ppt_y-sin(pi*$)/9">
                                          <p:val>
                                            <p:fltVal val="0"/>
                                          </p:val>
                                        </p:tav>
                                        <p:tav tm="100000">
                                          <p:val>
                                            <p:fltVal val="1"/>
                                          </p:val>
                                        </p:tav>
                                      </p:tavLst>
                                    </p:anim>
                                    <p:anim calcmode="lin" valueType="num">
                                      <p:cBhvr>
                                        <p:cTn id="51" dur="290" tmFilter="0, 0; 0.125,0.2665; 0.25,0.4; 0.375,0.465; 0.5,0.5;  0.625,0.535; 0.75,0.6; 0.875,0.7335; 1,1">
                                          <p:stCondLst>
                                            <p:cond delay="1159"/>
                                          </p:stCondLst>
                                        </p:cTn>
                                        <p:tgtEl>
                                          <p:spTgt spid="2"/>
                                        </p:tgtEl>
                                        <p:attrNameLst>
                                          <p:attrName>ppt_y</p:attrName>
                                        </p:attrNameLst>
                                      </p:cBhvr>
                                      <p:tavLst>
                                        <p:tav tm="0" fmla="#ppt_y-sin(pi*$)/27">
                                          <p:val>
                                            <p:fltVal val="0"/>
                                          </p:val>
                                        </p:tav>
                                        <p:tav tm="100000">
                                          <p:val>
                                            <p:fltVal val="1"/>
                                          </p:val>
                                        </p:tav>
                                      </p:tavLst>
                                    </p:anim>
                                    <p:anim calcmode="lin" valueType="num">
                                      <p:cBhvr>
                                        <p:cTn id="52" dur="144" tmFilter="0, 0; 0.125,0.2665; 0.25,0.4; 0.375,0.465; 0.5,0.5;  0.625,0.535; 0.75,0.6; 0.875,0.7335; 1,1">
                                          <p:stCondLst>
                                            <p:cond delay="1449"/>
                                          </p:stCondLst>
                                        </p:cTn>
                                        <p:tgtEl>
                                          <p:spTgt spid="2"/>
                                        </p:tgtEl>
                                        <p:attrNameLst>
                                          <p:attrName>ppt_y</p:attrName>
                                        </p:attrNameLst>
                                      </p:cBhvr>
                                      <p:tavLst>
                                        <p:tav tm="0" fmla="#ppt_y-sin(pi*$)/81">
                                          <p:val>
                                            <p:fltVal val="0"/>
                                          </p:val>
                                        </p:tav>
                                        <p:tav tm="100000">
                                          <p:val>
                                            <p:fltVal val="1"/>
                                          </p:val>
                                        </p:tav>
                                      </p:tavLst>
                                    </p:anim>
                                    <p:animScale>
                                      <p:cBhvr>
                                        <p:cTn id="53" dur="23">
                                          <p:stCondLst>
                                            <p:cond delay="569"/>
                                          </p:stCondLst>
                                        </p:cTn>
                                        <p:tgtEl>
                                          <p:spTgt spid="2"/>
                                        </p:tgtEl>
                                      </p:cBhvr>
                                      <p:to x="100000" y="60000"/>
                                    </p:animScale>
                                    <p:animScale>
                                      <p:cBhvr>
                                        <p:cTn id="54" dur="145" decel="50000">
                                          <p:stCondLst>
                                            <p:cond delay="592"/>
                                          </p:stCondLst>
                                        </p:cTn>
                                        <p:tgtEl>
                                          <p:spTgt spid="2"/>
                                        </p:tgtEl>
                                      </p:cBhvr>
                                      <p:to x="100000" y="100000"/>
                                    </p:animScale>
                                    <p:animScale>
                                      <p:cBhvr>
                                        <p:cTn id="55" dur="23">
                                          <p:stCondLst>
                                            <p:cond delay="1148"/>
                                          </p:stCondLst>
                                        </p:cTn>
                                        <p:tgtEl>
                                          <p:spTgt spid="2"/>
                                        </p:tgtEl>
                                      </p:cBhvr>
                                      <p:to x="100000" y="80000"/>
                                    </p:animScale>
                                    <p:animScale>
                                      <p:cBhvr>
                                        <p:cTn id="56" dur="145" decel="50000">
                                          <p:stCondLst>
                                            <p:cond delay="1171"/>
                                          </p:stCondLst>
                                        </p:cTn>
                                        <p:tgtEl>
                                          <p:spTgt spid="2"/>
                                        </p:tgtEl>
                                      </p:cBhvr>
                                      <p:to x="100000" y="100000"/>
                                    </p:animScale>
                                    <p:animScale>
                                      <p:cBhvr>
                                        <p:cTn id="57" dur="23">
                                          <p:stCondLst>
                                            <p:cond delay="1437"/>
                                          </p:stCondLst>
                                        </p:cTn>
                                        <p:tgtEl>
                                          <p:spTgt spid="2"/>
                                        </p:tgtEl>
                                      </p:cBhvr>
                                      <p:to x="100000" y="90000"/>
                                    </p:animScale>
                                    <p:animScale>
                                      <p:cBhvr>
                                        <p:cTn id="58" dur="145" decel="50000">
                                          <p:stCondLst>
                                            <p:cond delay="1459"/>
                                          </p:stCondLst>
                                        </p:cTn>
                                        <p:tgtEl>
                                          <p:spTgt spid="2"/>
                                        </p:tgtEl>
                                      </p:cBhvr>
                                      <p:to x="100000" y="100000"/>
                                    </p:animScale>
                                    <p:animScale>
                                      <p:cBhvr>
                                        <p:cTn id="59" dur="23">
                                          <p:stCondLst>
                                            <p:cond delay="1582"/>
                                          </p:stCondLst>
                                        </p:cTn>
                                        <p:tgtEl>
                                          <p:spTgt spid="2"/>
                                        </p:tgtEl>
                                      </p:cBhvr>
                                      <p:to x="100000" y="95000"/>
                                    </p:animScale>
                                    <p:animScale>
                                      <p:cBhvr>
                                        <p:cTn id="60" dur="145" decel="50000">
                                          <p:stCondLst>
                                            <p:cond delay="1605"/>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B4C0-0198-7CBC-28A1-B3FAD43475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E60607-3459-729E-D6B4-3BAAD5792963}"/>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150B4C24-A2D0-78E4-942B-7AEDFE45D981}"/>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A487DDC8-B8F4-393C-7DB5-83432489C738}"/>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F85419B2-0F07-B4A3-28B0-7AC14EBEA89C}"/>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31CE13C9-C6DB-3BC8-AA88-B8BD7AB85B57}"/>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AC922111-94B7-89E6-A3BA-1DD239733AAF}"/>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708D7715-1332-ABB0-CD46-CDD9BC8B4B00}"/>
              </a:ext>
            </a:extLst>
          </p:cNvPr>
          <p:cNvSpPr txBox="1"/>
          <p:nvPr/>
        </p:nvSpPr>
        <p:spPr>
          <a:xfrm>
            <a:off x="470780" y="1638677"/>
            <a:ext cx="11298724" cy="4063795"/>
          </a:xfrm>
          <a:prstGeom prst="rect">
            <a:avLst/>
          </a:prstGeom>
          <a:noFill/>
        </p:spPr>
        <p:txBody>
          <a:bodyPr wrap="square" rtlCol="0">
            <a:spAutoFit/>
          </a:bodyPr>
          <a:lstStyle/>
          <a:p>
            <a:endParaRPr lang="en-GB"/>
          </a:p>
        </p:txBody>
      </p:sp>
      <p:sp>
        <p:nvSpPr>
          <p:cNvPr id="7" name="TextBox 6">
            <a:extLst>
              <a:ext uri="{FF2B5EF4-FFF2-40B4-BE49-F238E27FC236}">
                <a16:creationId xmlns:a16="http://schemas.microsoft.com/office/drawing/2014/main" id="{13BCDC53-FF91-86B5-E70C-447D74F60F6C}"/>
              </a:ext>
            </a:extLst>
          </p:cNvPr>
          <p:cNvSpPr txBox="1"/>
          <p:nvPr/>
        </p:nvSpPr>
        <p:spPr>
          <a:xfrm>
            <a:off x="3313568" y="1152389"/>
            <a:ext cx="6907794" cy="369332"/>
          </a:xfrm>
          <a:prstGeom prst="rect">
            <a:avLst/>
          </a:prstGeom>
          <a:noFill/>
          <a:ln>
            <a:solidFill>
              <a:schemeClr val="accent1"/>
            </a:solidFill>
          </a:ln>
        </p:spPr>
        <p:txBody>
          <a:bodyPr wrap="square" rtlCol="0">
            <a:spAutoFit/>
          </a:bodyPr>
          <a:lstStyle/>
          <a:p>
            <a:pPr algn="ctr"/>
            <a:r>
              <a:rPr lang="en-GB">
                <a:solidFill>
                  <a:schemeClr val="accent1"/>
                </a:solidFill>
              </a:rPr>
              <a:t>Surface finishing techniques used in the post-processing of AM part</a:t>
            </a:r>
          </a:p>
        </p:txBody>
      </p:sp>
      <p:graphicFrame>
        <p:nvGraphicFramePr>
          <p:cNvPr id="5" name="Diagram 4">
            <a:extLst>
              <a:ext uri="{FF2B5EF4-FFF2-40B4-BE49-F238E27FC236}">
                <a16:creationId xmlns:a16="http://schemas.microsoft.com/office/drawing/2014/main" id="{FA2E8004-70B4-DC0F-DBBE-5F88DE87A351}"/>
              </a:ext>
            </a:extLst>
          </p:cNvPr>
          <p:cNvGraphicFramePr/>
          <p:nvPr>
            <p:extLst>
              <p:ext uri="{D42A27DB-BD31-4B8C-83A1-F6EECF244321}">
                <p14:modId xmlns:p14="http://schemas.microsoft.com/office/powerpoint/2010/main" val="2580832622"/>
              </p:ext>
            </p:extLst>
          </p:nvPr>
        </p:nvGraphicFramePr>
        <p:xfrm>
          <a:off x="389299" y="1567857"/>
          <a:ext cx="11380205" cy="4272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90AC394A-82CF-4D18-5A5C-005A6AEA48E5}"/>
              </a:ext>
            </a:extLst>
          </p:cNvPr>
          <p:cNvSpPr/>
          <p:nvPr/>
        </p:nvSpPr>
        <p:spPr>
          <a:xfrm>
            <a:off x="9288855" y="3900989"/>
            <a:ext cx="2145672" cy="661263"/>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083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9634D-C994-660A-90F6-485F0535E6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F4038F-CBEC-07F3-6DFA-22DD295E6B0A}"/>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4899176F-9AB4-0127-56AE-6E6182A04706}"/>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D47B2AD2-1EB0-0CE3-2E2C-4F9BCA8C6663}"/>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EEDBD515-9A0D-CB06-D4B3-15F97C8F6952}"/>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43BD8DD3-0275-6CD6-7632-70C7DF7A6EA4}"/>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42605DB4-8A0D-0D7F-2F87-D5DED11F4372}"/>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FA9296C8-2DD8-E878-20B9-74B10E88D205}"/>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11" name="Diagram 10">
            <a:extLst>
              <a:ext uri="{FF2B5EF4-FFF2-40B4-BE49-F238E27FC236}">
                <a16:creationId xmlns:a16="http://schemas.microsoft.com/office/drawing/2014/main" id="{4EB7A980-5487-14DC-216E-E68A2B03D4DC}"/>
              </a:ext>
            </a:extLst>
          </p:cNvPr>
          <p:cNvGraphicFramePr/>
          <p:nvPr>
            <p:extLst>
              <p:ext uri="{D42A27DB-BD31-4B8C-83A1-F6EECF244321}">
                <p14:modId xmlns:p14="http://schemas.microsoft.com/office/powerpoint/2010/main" val="3496145848"/>
              </p:ext>
            </p:extLst>
          </p:nvPr>
        </p:nvGraphicFramePr>
        <p:xfrm>
          <a:off x="669956" y="380247"/>
          <a:ext cx="10728357" cy="5691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20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ppt_w</p:attrName>
                                        </p:attrNameLst>
                                      </p:cBhvr>
                                      <p:tavLst>
                                        <p:tav tm="0" fmla="#ppt_w*sin(2.5*pi*$)">
                                          <p:val>
                                            <p:fltVal val="0"/>
                                          </p:val>
                                        </p:tav>
                                        <p:tav tm="100000">
                                          <p:val>
                                            <p:fltVal val="1"/>
                                          </p:val>
                                        </p:tav>
                                      </p:tavLst>
                                    </p:anim>
                                    <p:anim calcmode="lin" valueType="num">
                                      <p:cBhvr>
                                        <p:cTn id="9" dur="2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3DCA-3B25-3F5A-CB59-490949DA30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F56837-59CA-68EE-3A58-AE01166CE4CB}"/>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B0735602-7A95-DD6B-730C-BD019A7A3939}"/>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30E63EAB-353F-BE48-70FC-CED7C7D9C01D}"/>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799D180F-694F-7265-C811-EFEE6ED114F6}"/>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660C412F-ADD3-9868-3A29-804E55466C5B}"/>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4EFCED2C-A002-96E5-2051-8F52C9452A8E}"/>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40511C73-5A49-70DD-E1B1-78075FD02067}"/>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6" name="Diagram 5">
            <a:extLst>
              <a:ext uri="{FF2B5EF4-FFF2-40B4-BE49-F238E27FC236}">
                <a16:creationId xmlns:a16="http://schemas.microsoft.com/office/drawing/2014/main" id="{D2ED2794-DC54-80CD-9020-AC11CD722C9F}"/>
              </a:ext>
            </a:extLst>
          </p:cNvPr>
          <p:cNvGraphicFramePr/>
          <p:nvPr>
            <p:extLst>
              <p:ext uri="{D42A27DB-BD31-4B8C-83A1-F6EECF244321}">
                <p14:modId xmlns:p14="http://schemas.microsoft.com/office/powerpoint/2010/main" val="1774567029"/>
              </p:ext>
            </p:extLst>
          </p:nvPr>
        </p:nvGraphicFramePr>
        <p:xfrm>
          <a:off x="470780" y="1638677"/>
          <a:ext cx="5625220" cy="418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13D8710D-2905-58EB-B8A5-CD27A93C6783}"/>
              </a:ext>
            </a:extLst>
          </p:cNvPr>
          <p:cNvGrpSpPr/>
          <p:nvPr/>
        </p:nvGrpSpPr>
        <p:grpSpPr>
          <a:xfrm>
            <a:off x="6997856" y="2132176"/>
            <a:ext cx="4485427" cy="3512532"/>
            <a:chOff x="6997856" y="2132176"/>
            <a:chExt cx="4485427" cy="3512532"/>
          </a:xfrm>
        </p:grpSpPr>
        <p:pic>
          <p:nvPicPr>
            <p:cNvPr id="12" name="Picture 11">
              <a:extLst>
                <a:ext uri="{FF2B5EF4-FFF2-40B4-BE49-F238E27FC236}">
                  <a16:creationId xmlns:a16="http://schemas.microsoft.com/office/drawing/2014/main" id="{E017CB92-2CAB-6332-402C-DE4AA36B5418}"/>
                </a:ext>
              </a:extLst>
            </p:cNvPr>
            <p:cNvPicPr>
              <a:picLocks noChangeAspect="1"/>
            </p:cNvPicPr>
            <p:nvPr/>
          </p:nvPicPr>
          <p:blipFill>
            <a:blip r:embed="rId8"/>
            <a:stretch>
              <a:fillRect/>
            </a:stretch>
          </p:blipFill>
          <p:spPr>
            <a:xfrm>
              <a:off x="6997856" y="2132176"/>
              <a:ext cx="4485427" cy="35125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a:extLst>
                <a:ext uri="{FF2B5EF4-FFF2-40B4-BE49-F238E27FC236}">
                  <a16:creationId xmlns:a16="http://schemas.microsoft.com/office/drawing/2014/main" id="{3E7F6D99-CB62-799D-BF59-330DE6309AFF}"/>
                </a:ext>
              </a:extLst>
            </p:cNvPr>
            <p:cNvSpPr/>
            <p:nvPr/>
          </p:nvSpPr>
          <p:spPr>
            <a:xfrm>
              <a:off x="7288040" y="2199992"/>
              <a:ext cx="534154" cy="316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Connector: Elbow 4">
            <a:extLst>
              <a:ext uri="{FF2B5EF4-FFF2-40B4-BE49-F238E27FC236}">
                <a16:creationId xmlns:a16="http://schemas.microsoft.com/office/drawing/2014/main" id="{893B5369-8523-8BC9-A9CF-0B7D87197F37}"/>
              </a:ext>
            </a:extLst>
          </p:cNvPr>
          <p:cNvCxnSpPr>
            <a:cxnSpLocks/>
          </p:cNvCxnSpPr>
          <p:nvPr/>
        </p:nvCxnSpPr>
        <p:spPr>
          <a:xfrm>
            <a:off x="6120142" y="2584679"/>
            <a:ext cx="772762" cy="737943"/>
          </a:xfrm>
          <a:prstGeom prst="bentConnector3">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6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EB44A-B053-6BE6-F9B8-E18414E5A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56F5F9-4845-6E9E-16F1-DC9AD8675C13}"/>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F48B6F51-01A1-A327-6FEB-813865A90182}"/>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D634A3B1-F59C-D5A3-0962-41A79D0D3057}"/>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AA63EC82-42C2-16AC-C64A-0135E204E7C9}"/>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CE1C7948-3A4E-C007-2346-F41297FBE032}"/>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C732BB9D-0BD1-582A-1B78-3C457F314F23}"/>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E0D6CEC4-7801-1CD7-973B-6477A8870814}"/>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6" name="Diagram 5">
            <a:extLst>
              <a:ext uri="{FF2B5EF4-FFF2-40B4-BE49-F238E27FC236}">
                <a16:creationId xmlns:a16="http://schemas.microsoft.com/office/drawing/2014/main" id="{DD73DE62-3847-96F7-200E-699916A60FF1}"/>
              </a:ext>
            </a:extLst>
          </p:cNvPr>
          <p:cNvGraphicFramePr/>
          <p:nvPr/>
        </p:nvGraphicFramePr>
        <p:xfrm>
          <a:off x="470780" y="1638677"/>
          <a:ext cx="5625220" cy="418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6F7C4B1-0C07-E4FE-87CD-42733B17DB5F}"/>
              </a:ext>
            </a:extLst>
          </p:cNvPr>
          <p:cNvPicPr>
            <a:picLocks noChangeAspect="1"/>
          </p:cNvPicPr>
          <p:nvPr/>
        </p:nvPicPr>
        <p:blipFill>
          <a:blip r:embed="rId8"/>
          <a:stretch>
            <a:fillRect/>
          </a:stretch>
        </p:blipFill>
        <p:spPr>
          <a:xfrm>
            <a:off x="6571106" y="2228543"/>
            <a:ext cx="5198398" cy="34739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7" name="Connector: Elbow 6">
            <a:extLst>
              <a:ext uri="{FF2B5EF4-FFF2-40B4-BE49-F238E27FC236}">
                <a16:creationId xmlns:a16="http://schemas.microsoft.com/office/drawing/2014/main" id="{BADA1ED2-6EFB-FB5F-AE61-07AA1349FA2F}"/>
              </a:ext>
            </a:extLst>
          </p:cNvPr>
          <p:cNvCxnSpPr/>
          <p:nvPr/>
        </p:nvCxnSpPr>
        <p:spPr>
          <a:xfrm>
            <a:off x="6096000" y="3186820"/>
            <a:ext cx="404388" cy="242180"/>
          </a:xfrm>
          <a:prstGeom prst="bentConnector3">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1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anim calcmode="lin" valueType="num">
                                      <p:cBhvr>
                                        <p:cTn id="8" dur="10" fill="hold"/>
                                        <p:tgtEl>
                                          <p:spTgt spid="6"/>
                                        </p:tgtEl>
                                        <p:attrNameLst>
                                          <p:attrName>ppt_x</p:attrName>
                                        </p:attrNameLst>
                                      </p:cBhvr>
                                      <p:tavLst>
                                        <p:tav tm="0">
                                          <p:val>
                                            <p:strVal val="#ppt_x"/>
                                          </p:val>
                                        </p:tav>
                                        <p:tav tm="100000">
                                          <p:val>
                                            <p:strVal val="#ppt_x"/>
                                          </p:val>
                                        </p:tav>
                                      </p:tavLst>
                                    </p:anim>
                                    <p:anim calcmode="lin" valueType="num">
                                      <p:cBhvr>
                                        <p:cTn id="9" dur="1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C89D-4D58-14C1-08F5-361C3F1D20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F1F327-49F5-C176-F629-E3B4BA050DF2}"/>
              </a:ext>
            </a:extLst>
          </p:cNvPr>
          <p:cNvSpPr txBox="1"/>
          <p:nvPr/>
        </p:nvSpPr>
        <p:spPr>
          <a:xfrm>
            <a:off x="0" y="6213445"/>
            <a:ext cx="121920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txBody>
          <a:bodyPr wrap="square" rtlCol="0">
            <a:spAutoFit/>
          </a:bodyPr>
          <a:lstStyle/>
          <a:p>
            <a:r>
              <a:rPr lang="it-IT">
                <a:solidFill>
                  <a:schemeClr val="accent1">
                    <a:lumMod val="75000"/>
                  </a:schemeClr>
                </a:solidFill>
              </a:rPr>
              <a:t>Ezeaba Tochukwu Emmanuel</a:t>
            </a:r>
            <a:br>
              <a:rPr lang="it-IT">
                <a:solidFill>
                  <a:schemeClr val="accent1">
                    <a:lumMod val="75000"/>
                  </a:schemeClr>
                </a:solidFill>
              </a:rPr>
            </a:br>
            <a:r>
              <a:rPr lang="it-IT">
                <a:solidFill>
                  <a:schemeClr val="accent1">
                    <a:lumMod val="75000"/>
                  </a:schemeClr>
                </a:solidFill>
              </a:rPr>
              <a:t>INFN, Legnaro                                                                                                                                                                                                      01/08/2025</a:t>
            </a:r>
            <a:endParaRPr lang="en-GB">
              <a:solidFill>
                <a:schemeClr val="accent1">
                  <a:lumMod val="75000"/>
                </a:schemeClr>
              </a:solidFill>
            </a:endParaRPr>
          </a:p>
        </p:txBody>
      </p:sp>
      <p:pic>
        <p:nvPicPr>
          <p:cNvPr id="9" name="Picture 8">
            <a:extLst>
              <a:ext uri="{FF2B5EF4-FFF2-40B4-BE49-F238E27FC236}">
                <a16:creationId xmlns:a16="http://schemas.microsoft.com/office/drawing/2014/main" id="{F15BB57B-1E56-109D-33B1-0BD023175858}"/>
              </a:ext>
            </a:extLst>
          </p:cNvPr>
          <p:cNvPicPr>
            <a:picLocks noChangeAspect="1"/>
          </p:cNvPicPr>
          <p:nvPr/>
        </p:nvPicPr>
        <p:blipFill>
          <a:blip r:embed="rId2"/>
          <a:stretch>
            <a:fillRect/>
          </a:stretch>
        </p:blipFill>
        <p:spPr>
          <a:xfrm>
            <a:off x="0" y="63009"/>
            <a:ext cx="1954247" cy="1042662"/>
          </a:xfrm>
          <a:prstGeom prst="rect">
            <a:avLst/>
          </a:prstGeom>
        </p:spPr>
      </p:pic>
      <p:sp>
        <p:nvSpPr>
          <p:cNvPr id="10" name="TextBox 9">
            <a:extLst>
              <a:ext uri="{FF2B5EF4-FFF2-40B4-BE49-F238E27FC236}">
                <a16:creationId xmlns:a16="http://schemas.microsoft.com/office/drawing/2014/main" id="{34A4DDA9-2464-975A-D801-A8ADA72D095B}"/>
              </a:ext>
            </a:extLst>
          </p:cNvPr>
          <p:cNvSpPr txBox="1"/>
          <p:nvPr/>
        </p:nvSpPr>
        <p:spPr>
          <a:xfrm>
            <a:off x="10285019" y="502467"/>
            <a:ext cx="1484485" cy="461665"/>
          </a:xfrm>
          <a:prstGeom prst="rect">
            <a:avLst/>
          </a:prstGeom>
          <a:noFill/>
          <a:effectLst>
            <a:glow rad="101600">
              <a:schemeClr val="accent1">
                <a:satMod val="175000"/>
                <a:alpha val="40000"/>
              </a:schemeClr>
            </a:glow>
          </a:effectLst>
          <a:scene3d>
            <a:camera prst="obliqueBottomRight"/>
            <a:lightRig rig="threePt" dir="t"/>
          </a:scene3d>
        </p:spPr>
        <p:txBody>
          <a:bodyPr wrap="square" rtlCol="0">
            <a:spAutoFit/>
          </a:bodyPr>
          <a:lstStyle/>
          <a:p>
            <a:r>
              <a:rPr lang="it-IT" sz="2400" b="1">
                <a:solidFill>
                  <a:srgbClr val="002060"/>
                </a:solidFill>
                <a:latin typeface="Adobe Devanagari" panose="02040503050201020203" pitchFamily="18" charset="0"/>
                <a:cs typeface="Adobe Devanagari" panose="02040503050201020203" pitchFamily="18" charset="0"/>
              </a:rPr>
              <a:t>AM</a:t>
            </a:r>
            <a:r>
              <a:rPr lang="it-IT" sz="2000" b="1">
                <a:solidFill>
                  <a:schemeClr val="accent4"/>
                </a:solidFill>
                <a:latin typeface="Adobe Heiti Std R" panose="020B0400000000000000" pitchFamily="34" charset="-128"/>
                <a:ea typeface="Adobe Heiti Std R" panose="020B0400000000000000" pitchFamily="34" charset="-128"/>
              </a:rPr>
              <a:t>4</a:t>
            </a:r>
            <a:r>
              <a:rPr lang="it-IT" b="1">
                <a:solidFill>
                  <a:srgbClr val="002060"/>
                </a:solidFill>
                <a:latin typeface="ADLaM Display" panose="020F0502020204030204" pitchFamily="2" charset="0"/>
                <a:ea typeface="ADLaM Display" panose="020F0502020204030204" pitchFamily="2" charset="0"/>
                <a:cs typeface="ADLaM Display" panose="020F0502020204030204" pitchFamily="2" charset="0"/>
              </a:rPr>
              <a:t>Linacs</a:t>
            </a:r>
            <a:endParaRPr lang="en-GB" b="1">
              <a:solidFill>
                <a:srgbClr val="002060"/>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17" name="Half Frame 16">
            <a:extLst>
              <a:ext uri="{FF2B5EF4-FFF2-40B4-BE49-F238E27FC236}">
                <a16:creationId xmlns:a16="http://schemas.microsoft.com/office/drawing/2014/main" id="{F4ABF73D-D616-5E5A-5432-7EC6D5210E42}"/>
              </a:ext>
            </a:extLst>
          </p:cNvPr>
          <p:cNvSpPr/>
          <p:nvPr/>
        </p:nvSpPr>
        <p:spPr>
          <a:xfrm>
            <a:off x="2506" y="1155528"/>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8B075C1A-38D7-99A5-EFA2-3AA85CA60EE2}"/>
              </a:ext>
            </a:extLst>
          </p:cNvPr>
          <p:cNvSpPr/>
          <p:nvPr/>
        </p:nvSpPr>
        <p:spPr>
          <a:xfrm rot="10800000">
            <a:off x="8945222" y="5236797"/>
            <a:ext cx="3237722" cy="976648"/>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B904F076-0E4D-0DD2-E635-7A064217348D}"/>
              </a:ext>
            </a:extLst>
          </p:cNvPr>
          <p:cNvSpPr txBox="1"/>
          <p:nvPr/>
        </p:nvSpPr>
        <p:spPr>
          <a:xfrm>
            <a:off x="2951430" y="2788467"/>
            <a:ext cx="1918422" cy="646331"/>
          </a:xfrm>
          <a:prstGeom prst="rect">
            <a:avLst/>
          </a:prstGeom>
          <a:noFill/>
        </p:spPr>
        <p:txBody>
          <a:bodyPr wrap="square" rtlCol="0">
            <a:spAutoFit/>
          </a:bodyPr>
          <a:lstStyle/>
          <a:p>
            <a:pPr algn="ctr"/>
            <a:r>
              <a:rPr lang="it-IT">
                <a:solidFill>
                  <a:schemeClr val="bg1"/>
                </a:solidFill>
              </a:rPr>
              <a:t>Challenges with AM</a:t>
            </a:r>
            <a:endParaRPr lang="en-GB">
              <a:solidFill>
                <a:schemeClr val="bg1"/>
              </a:solidFill>
            </a:endParaRPr>
          </a:p>
        </p:txBody>
      </p:sp>
      <p:sp>
        <p:nvSpPr>
          <p:cNvPr id="2" name="TextBox 1">
            <a:extLst>
              <a:ext uri="{FF2B5EF4-FFF2-40B4-BE49-F238E27FC236}">
                <a16:creationId xmlns:a16="http://schemas.microsoft.com/office/drawing/2014/main" id="{51AA35AA-F8E4-D6D5-83E5-5C95936DCD2B}"/>
              </a:ext>
            </a:extLst>
          </p:cNvPr>
          <p:cNvSpPr txBox="1"/>
          <p:nvPr/>
        </p:nvSpPr>
        <p:spPr>
          <a:xfrm>
            <a:off x="470780" y="1638677"/>
            <a:ext cx="11298724" cy="4063795"/>
          </a:xfrm>
          <a:prstGeom prst="rect">
            <a:avLst/>
          </a:prstGeom>
          <a:noFill/>
        </p:spPr>
        <p:txBody>
          <a:bodyPr wrap="square" rtlCol="0">
            <a:spAutoFit/>
          </a:bodyPr>
          <a:lstStyle/>
          <a:p>
            <a:endParaRPr lang="en-GB"/>
          </a:p>
        </p:txBody>
      </p:sp>
      <p:graphicFrame>
        <p:nvGraphicFramePr>
          <p:cNvPr id="6" name="Diagram 5">
            <a:extLst>
              <a:ext uri="{FF2B5EF4-FFF2-40B4-BE49-F238E27FC236}">
                <a16:creationId xmlns:a16="http://schemas.microsoft.com/office/drawing/2014/main" id="{30195569-BDC0-737F-3185-AA4814EA4736}"/>
              </a:ext>
            </a:extLst>
          </p:cNvPr>
          <p:cNvGraphicFramePr/>
          <p:nvPr/>
        </p:nvGraphicFramePr>
        <p:xfrm>
          <a:off x="470780" y="1638677"/>
          <a:ext cx="5625220" cy="418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1712FF9-D8EC-F5F8-C49A-B8F32202EFDB}"/>
              </a:ext>
            </a:extLst>
          </p:cNvPr>
          <p:cNvPicPr>
            <a:picLocks noChangeAspect="1"/>
          </p:cNvPicPr>
          <p:nvPr/>
        </p:nvPicPr>
        <p:blipFill>
          <a:blip r:embed="rId8"/>
          <a:stretch>
            <a:fillRect/>
          </a:stretch>
        </p:blipFill>
        <p:spPr>
          <a:xfrm>
            <a:off x="7907234" y="1227631"/>
            <a:ext cx="3237722" cy="44974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Arrow: Right 2">
            <a:extLst>
              <a:ext uri="{FF2B5EF4-FFF2-40B4-BE49-F238E27FC236}">
                <a16:creationId xmlns:a16="http://schemas.microsoft.com/office/drawing/2014/main" id="{36A46514-C6C9-0DB3-6C4F-CB455B9C5BED}"/>
              </a:ext>
            </a:extLst>
          </p:cNvPr>
          <p:cNvSpPr/>
          <p:nvPr/>
        </p:nvSpPr>
        <p:spPr>
          <a:xfrm>
            <a:off x="6096000" y="3775295"/>
            <a:ext cx="1671873" cy="45719"/>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68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8B9C4AE21CE32429C3D5414DBAF216A" ma:contentTypeVersion="4" ma:contentTypeDescription="Creare un nuovo documento." ma:contentTypeScope="" ma:versionID="9995eb1e0e3a30440ea6e99e6a135174">
  <xsd:schema xmlns:xsd="http://www.w3.org/2001/XMLSchema" xmlns:xs="http://www.w3.org/2001/XMLSchema" xmlns:p="http://schemas.microsoft.com/office/2006/metadata/properties" xmlns:ns3="258aaef0-9e02-4e43-9505-b8312d2e6141" targetNamespace="http://schemas.microsoft.com/office/2006/metadata/properties" ma:root="true" ma:fieldsID="a4233cd08fa64c47ef382e933d9c5c55" ns3:_="">
    <xsd:import namespace="258aaef0-9e02-4e43-9505-b8312d2e6141"/>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aaef0-9e02-4e43-9505-b8312d2e61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1D857C-1711-41B7-886B-1FFDDF073448}">
  <ds:schemaRefs>
    <ds:schemaRef ds:uri="258aaef0-9e02-4e43-9505-b8312d2e61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3A5D311-6500-4310-9687-BBFA1E90307C}">
  <ds:schemaRefs>
    <ds:schemaRef ds:uri="http://schemas.microsoft.com/sharepoint/v3/contenttype/forms"/>
  </ds:schemaRefs>
</ds:datastoreItem>
</file>

<file path=customXml/itemProps3.xml><?xml version="1.0" encoding="utf-8"?>
<ds:datastoreItem xmlns:ds="http://schemas.openxmlformats.org/officeDocument/2006/customXml" ds:itemID="{B912B0A6-7CEA-4BE6-8B2B-DDB6E15EF06E}">
  <ds:schemaRefs>
    <ds:schemaRef ds:uri="258aaef0-9e02-4e43-9505-b8312d2e61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2</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Recent cases of Plasma Electrolytic Polishing (PEP) of AM parts executed at INFN Legnaro Laboratories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Tochukwu Emmanuel Ezeaba</dc:creator>
  <cp:revision>1</cp:revision>
  <dcterms:created xsi:type="dcterms:W3CDTF">2025-07-09T09:12:50Z</dcterms:created>
  <dcterms:modified xsi:type="dcterms:W3CDTF">2025-07-18T08:32:48Z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0x010100F8B9C4AE21CE32429C3D5414DBAF216A</vt:lpwstr>
  </property>
</Properties>
</file>