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58" r:id="rId4"/>
    <p:sldId id="259" r:id="rId5"/>
    <p:sldId id="260" r:id="rId6"/>
    <p:sldId id="261" r:id="rId7"/>
    <p:sldId id="257" r:id="rId8"/>
    <p:sldId id="264" r:id="rId9"/>
    <p:sldId id="271" r:id="rId10"/>
    <p:sldId id="270" r:id="rId11"/>
    <p:sldId id="266" r:id="rId12"/>
    <p:sldId id="267" r:id="rId13"/>
    <p:sldId id="265" r:id="rId14"/>
    <p:sldId id="269" r:id="rId15"/>
    <p:sldId id="26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879D32-9964-B67A-23E8-69C57BE71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823CF1-959B-DB1E-5DD9-C584768CC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54AC1F-BC0D-D8A9-553B-2648A4D3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4E2CDD-ADF0-DF9A-B8E9-69BBBC7C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01A841-C3C3-E7BC-7995-7530B6C6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67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B9912-D901-890F-3269-C33B12C9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D53F03-7B80-F818-4A12-9FBC63A6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CD7DA1-7740-6C59-E273-030BD9CA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10F6FD-B74F-2B64-2604-43B37573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4BB60-ECF7-2DDC-34FE-7A4BBE4E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64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7F6158-95A4-C30D-E812-5F1FC2457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061516-70A3-E793-9252-18435537F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7D5C37-C888-CAA2-7169-77EC825A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63D250-806C-8B06-4788-1C2FD756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6C1DA8-B0D7-2A9C-31CB-D64AF70C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20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6381F-776E-5032-39BE-DD03FF14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6B7B05-780A-7451-242B-DD47D58DE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94F355-9CEA-EEAB-14EA-97F18632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FF99A1-D5B2-7EDE-F4FF-00C056D9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4F2FB8-5C86-5692-2888-D9093D91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88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D0C65-2E50-5F38-A2FB-A3BC24A1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88A982-4D82-EBC6-5294-72A9D448D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026304-646E-2CEF-D67E-A95B7A78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56A143-2E5A-2FC1-78D7-52D2BFD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1BC1E7-AC19-7D37-7E12-FE2AF9E0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72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B0DE4-331B-F1F3-474E-ED53A96F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FD8843-09A6-6A8F-E89D-B757A7E5A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539D25-6F80-F90B-6375-212D4C2AB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122B25-6E72-92B7-5F58-8C51B5BF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1E5C2F-0BC2-0654-B701-E29C0B66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5A92EB-D639-D2DF-0641-820EA771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28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752E2-4C33-FA65-CC67-924B21D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076F3E-0BBA-2D0E-6103-AAAD321C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F513DC-7A55-9CC9-4BC2-1BC7FD6E6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6E9A939-0F79-7C3F-DDD5-7BFBC7DC3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55F649-3FBE-8F0F-7311-8883EEC2D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D7D851A-A801-D215-F8D5-45575982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23E47B-4906-F26F-6AE8-7D23290E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DF1B37-C1E9-F018-DC26-1F6F56D0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74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474DE-B0E1-79DD-8198-FA6C4F71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32AE7F-5A25-BE86-8744-17CACBE8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3124CE-6FF0-A1EB-2895-121F6E07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8F2164-5A33-3BA2-3178-1AAA22B2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3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556071-5872-1EF2-F6FA-93F51FCD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8ABD85-40B5-8E56-550F-1CF4A24E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5A1AF0-A69B-89F4-3F4B-217628A9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9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44D53-28EC-E1BE-5BE9-F749D3CD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B83D2E-CF92-63FE-31F2-3ECCAA77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336439-76F6-884F-242C-0F3DC7389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25B058-C735-5303-7678-6094764F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AABABC-8AF3-556F-C479-4E9C4E2E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1EC7E8-E1C3-5FE3-3B87-68D47BC8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3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A4D11-8312-DA54-3888-C57A04E7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9CABAB-FABA-3847-8C53-068D7E4FF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BC36BE-B341-3FF8-8FAA-267E816D4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E46A6C-F2B1-FB43-F40F-05ACA536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49493-29BC-96DB-8AE3-57A9A4F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9E897-7F13-F679-3D41-E1391964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07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67B917-0002-9C2C-E603-81780456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B7C96E-2094-53E2-C6F6-85A3BA232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822DE5-E4DE-B8A8-1FE6-061A7BD71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1360B-752B-4B12-A550-FB504EDCC7F4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11497-679B-1ADD-AA64-8A77284B5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D87D25-CB8E-F00B-28F7-5F3F62E57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46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DE84B3-EF72-91D7-015D-44EB2F08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4" t="6751"/>
          <a:stretch>
            <a:fillRect/>
          </a:stretch>
        </p:blipFill>
        <p:spPr>
          <a:xfrm>
            <a:off x="0" y="3942735"/>
            <a:ext cx="11153513" cy="13581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0E37FF-72C1-213B-9BBB-B405AE12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019"/>
            <a:ext cx="11340009" cy="120112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DD5E61-42CE-1F71-7161-8FCCEAC53EB9}"/>
              </a:ext>
            </a:extLst>
          </p:cNvPr>
          <p:cNvSpPr txBox="1"/>
          <p:nvPr/>
        </p:nvSpPr>
        <p:spPr>
          <a:xfrm>
            <a:off x="0" y="2902246"/>
            <a:ext cx="398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https://indico.cern.ch/event/1561674/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E127CE-4FEC-9A23-19AF-B39C7504BD0B}"/>
              </a:ext>
            </a:extLst>
          </p:cNvPr>
          <p:cNvSpPr txBox="1"/>
          <p:nvPr/>
        </p:nvSpPr>
        <p:spPr>
          <a:xfrm>
            <a:off x="0" y="5875930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https://indico.cern.ch/event/1569704/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8F8C6F-1E82-CC29-D5DF-4236B42E9BC3}"/>
              </a:ext>
            </a:extLst>
          </p:cNvPr>
          <p:cNvSpPr txBox="1"/>
          <p:nvPr/>
        </p:nvSpPr>
        <p:spPr>
          <a:xfrm>
            <a:off x="5294376" y="64008"/>
            <a:ext cx="2034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248872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7F52F5D-05DD-B77D-580E-A750D436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458"/>
            <a:ext cx="7744906" cy="5906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10F18B8-EFB7-6D40-3C24-7E328538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29" b="1"/>
          <a:stretch>
            <a:fillRect/>
          </a:stretch>
        </p:blipFill>
        <p:spPr>
          <a:xfrm>
            <a:off x="0" y="3886200"/>
            <a:ext cx="7657005" cy="57262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63C0C0-6BC6-7102-22DB-65F8CC91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32"/>
          <a:stretch>
            <a:fillRect/>
          </a:stretch>
        </p:blipFill>
        <p:spPr>
          <a:xfrm>
            <a:off x="0" y="4754880"/>
            <a:ext cx="7662672" cy="10703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716A29-2B40-39E8-B60B-511B95412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338"/>
            <a:ext cx="7662672" cy="63699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4683D1-294D-5C6C-E07C-88C8EFFE3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21790"/>
            <a:ext cx="7668695" cy="57158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0FCC383-BB98-0E5A-9C6B-271B5B9D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11865"/>
            <a:ext cx="7706801" cy="6573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3ED6F51-62CD-D56A-7AB6-8889A94DF1C1}"/>
              </a:ext>
            </a:extLst>
          </p:cNvPr>
          <p:cNvSpPr txBox="1"/>
          <p:nvPr/>
        </p:nvSpPr>
        <p:spPr>
          <a:xfrm>
            <a:off x="2334476" y="0"/>
            <a:ext cx="7596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PROGETTI INFN NEI WORK TASK</a:t>
            </a:r>
          </a:p>
        </p:txBody>
      </p:sp>
    </p:spTree>
    <p:extLst>
      <p:ext uri="{BB962C8B-B14F-4D97-AF65-F5344CB8AC3E}">
        <p14:creationId xmlns:p14="http://schemas.microsoft.com/office/powerpoint/2010/main" val="273731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AAAE3F0-F78A-C426-6AA5-7BE7FE11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6" y="459677"/>
            <a:ext cx="6330180" cy="626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0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E789C6-AC96-6AD7-FED0-6CA651CBF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" y="0"/>
            <a:ext cx="12121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2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D849814-0562-78AE-7B54-AD966204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6041" cy="32904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8FCDB6F-6908-4A32-9158-74C5542F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76" y="126124"/>
            <a:ext cx="4862327" cy="48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581647-EC57-34E7-EEF6-A2CC85CA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0" y="1237944"/>
            <a:ext cx="9631119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EB2E16-C497-245B-743A-4E5FE9A0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139"/>
            <a:ext cx="12192000" cy="64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0864DBB-A16E-6C54-69E1-9A3B0540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5" y="209805"/>
            <a:ext cx="5810811" cy="442244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BB9C1E0-1950-BDB3-AAF1-C776F3575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924" y="2977233"/>
            <a:ext cx="6071668" cy="324658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407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7A5708-47FA-A865-4B21-E1BC1FDF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040"/>
            <a:ext cx="12192000" cy="57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6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C4920D-E3AC-89AA-20EF-DE53526C1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802"/>
            <a:ext cx="12192000" cy="56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8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06E3DE-DC85-5A5A-A21F-B6FEA98D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325"/>
            <a:ext cx="12192000" cy="52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5B7927-5E85-F5A1-4D77-C22631035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810"/>
            <a:ext cx="12192000" cy="63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F28AA6-DC20-996C-82D3-27B7AEE07962}"/>
              </a:ext>
            </a:extLst>
          </p:cNvPr>
          <p:cNvSpPr txBox="1"/>
          <p:nvPr/>
        </p:nvSpPr>
        <p:spPr>
          <a:xfrm>
            <a:off x="0" y="801881"/>
            <a:ext cx="12192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it-IT" sz="1700" b="1" dirty="0"/>
          </a:p>
          <a:p>
            <a:pPr>
              <a:buNone/>
            </a:pPr>
            <a:r>
              <a:rPr lang="it-IT" sz="1700" b="1" dirty="0" err="1">
                <a:highlight>
                  <a:srgbClr val="FFFF00"/>
                </a:highlight>
              </a:rPr>
              <a:t>Enabling</a:t>
            </a:r>
            <a:r>
              <a:rPr lang="it-IT" sz="1700" b="1" dirty="0">
                <a:highlight>
                  <a:srgbClr val="FFFF00"/>
                </a:highlight>
              </a:rPr>
              <a:t> Technology</a:t>
            </a:r>
            <a:r>
              <a:rPr lang="it-IT" sz="1700" b="1" dirty="0"/>
              <a:t> (prima istituzione in parentesi indica il coordinatore europeo)</a:t>
            </a:r>
            <a:br>
              <a:rPr lang="it-IT" sz="1700" b="1" dirty="0"/>
            </a:br>
            <a:endParaRPr lang="it-IT" sz="1700" dirty="0"/>
          </a:p>
          <a:p>
            <a:pPr>
              <a:buNone/>
            </a:pPr>
            <a:r>
              <a:rPr lang="it-IT" sz="1700" b="1" dirty="0"/>
              <a:t>Ernesto De Matteis (INFN Milano): </a:t>
            </a:r>
            <a:r>
              <a:rPr lang="it-IT" sz="1700" dirty="0" err="1"/>
              <a:t>Superconducting</a:t>
            </a:r>
            <a:r>
              <a:rPr lang="it-IT" sz="1700" dirty="0"/>
              <a:t> HTS </a:t>
            </a:r>
            <a:r>
              <a:rPr lang="it-IT" sz="1700" dirty="0" err="1"/>
              <a:t>magnets</a:t>
            </a:r>
            <a:r>
              <a:rPr lang="it-IT" sz="1700" dirty="0"/>
              <a:t> (INFN, CEA, CIEMAT, CERN, GSI, IEE-SAS, </a:t>
            </a:r>
            <a:r>
              <a:rPr lang="it-IT" sz="1700" dirty="0" err="1"/>
              <a:t>Arquimea</a:t>
            </a:r>
            <a:r>
              <a:rPr lang="it-IT" sz="1700" dirty="0"/>
              <a:t>, SUBRA)</a:t>
            </a:r>
            <a:br>
              <a:rPr lang="it-IT" sz="1700" dirty="0"/>
            </a:br>
            <a:endParaRPr lang="it-IT" sz="1700" dirty="0"/>
          </a:p>
          <a:p>
            <a:pPr>
              <a:buNone/>
            </a:pPr>
            <a:r>
              <a:rPr lang="it-IT" sz="1700" b="1" dirty="0"/>
              <a:t>Cristian Pira (LNL): </a:t>
            </a:r>
            <a:r>
              <a:rPr lang="it-IT" sz="1700" dirty="0" err="1"/>
              <a:t>Superconducting</a:t>
            </a:r>
            <a:r>
              <a:rPr lang="it-IT" sz="1700" dirty="0"/>
              <a:t> </a:t>
            </a:r>
            <a:r>
              <a:rPr lang="it-IT" sz="1700" dirty="0" err="1"/>
              <a:t>Thin</a:t>
            </a:r>
            <a:r>
              <a:rPr lang="it-IT" sz="1700" dirty="0"/>
              <a:t> </a:t>
            </a:r>
            <a:r>
              <a:rPr lang="it-IT" sz="1700" dirty="0" err="1"/>
              <a:t>Films</a:t>
            </a:r>
            <a:r>
              <a:rPr lang="it-IT" sz="1700" dirty="0"/>
              <a:t> </a:t>
            </a:r>
            <a:r>
              <a:rPr lang="it-IT" sz="1700" dirty="0" err="1"/>
              <a:t>coated</a:t>
            </a:r>
            <a:r>
              <a:rPr lang="it-IT" sz="1700" dirty="0"/>
              <a:t> RF </a:t>
            </a:r>
            <a:r>
              <a:rPr lang="it-IT" sz="1700" dirty="0" err="1"/>
              <a:t>cavities</a:t>
            </a:r>
            <a:r>
              <a:rPr lang="it-IT" sz="1700" dirty="0"/>
              <a:t> (STFC, CEA, </a:t>
            </a:r>
            <a:r>
              <a:rPr lang="en-GB" sz="1700" dirty="0"/>
              <a:t>IEE-SAS, </a:t>
            </a:r>
            <a:r>
              <a:rPr lang="it-IT" sz="1700" dirty="0"/>
              <a:t>INFN, HZB, ZANON)</a:t>
            </a:r>
            <a:br>
              <a:rPr lang="it-IT" sz="1700" dirty="0"/>
            </a:br>
            <a:endParaRPr lang="it-IT" sz="1700" dirty="0"/>
          </a:p>
          <a:p>
            <a:pPr>
              <a:buNone/>
            </a:pPr>
            <a:r>
              <a:rPr lang="it-IT" sz="1700" b="1" dirty="0"/>
              <a:t>David Alesini (LNF): </a:t>
            </a:r>
            <a:r>
              <a:rPr lang="it-IT" sz="1700" dirty="0"/>
              <a:t>High </a:t>
            </a:r>
            <a:r>
              <a:rPr lang="it-IT" sz="1700" dirty="0" err="1"/>
              <a:t>brightness</a:t>
            </a:r>
            <a:r>
              <a:rPr lang="it-IT" sz="1700" dirty="0"/>
              <a:t> electron </a:t>
            </a:r>
            <a:r>
              <a:rPr lang="it-IT" sz="1700" dirty="0" err="1"/>
              <a:t>injectors</a:t>
            </a:r>
            <a:r>
              <a:rPr lang="it-IT" sz="1700" dirty="0"/>
              <a:t> (PSI, INFN, </a:t>
            </a:r>
            <a:r>
              <a:rPr lang="it-IT" sz="1700" i="1" dirty="0"/>
              <a:t>COMEB, VDL</a:t>
            </a:r>
            <a:r>
              <a:rPr lang="it-IT" sz="1700" dirty="0"/>
              <a:t>)</a:t>
            </a:r>
          </a:p>
          <a:p>
            <a:pPr>
              <a:buNone/>
            </a:pPr>
            <a:endParaRPr lang="it-IT" sz="1700" dirty="0"/>
          </a:p>
          <a:p>
            <a:pPr>
              <a:buNone/>
            </a:pPr>
            <a:r>
              <a:rPr lang="it-IT" sz="1700" b="1" dirty="0"/>
              <a:t>Daniele </a:t>
            </a:r>
            <a:r>
              <a:rPr lang="it-IT" sz="1700" b="1" dirty="0" err="1"/>
              <a:t>Sertore</a:t>
            </a:r>
            <a:r>
              <a:rPr lang="it-IT" sz="1700" b="1" dirty="0"/>
              <a:t> (MI_LASA): </a:t>
            </a:r>
            <a:r>
              <a:rPr lang="en-US" sz="1700" dirty="0"/>
              <a:t>Surface treatments for SCRF cavities (CNRS, CEA, DESY, INFN, ESS, </a:t>
            </a:r>
            <a:r>
              <a:rPr lang="en-US" sz="1700" i="1" dirty="0"/>
              <a:t>Zanon</a:t>
            </a:r>
            <a:r>
              <a:rPr lang="en-US" sz="1700" dirty="0"/>
              <a:t>)</a:t>
            </a:r>
            <a:endParaRPr lang="it-IT" sz="1700" dirty="0"/>
          </a:p>
          <a:p>
            <a:pPr>
              <a:buNone/>
            </a:pPr>
            <a:endParaRPr lang="it-IT" sz="1700" b="1" dirty="0"/>
          </a:p>
          <a:p>
            <a:pPr>
              <a:buNone/>
            </a:pPr>
            <a:r>
              <a:rPr lang="it-IT" sz="1700" b="1" dirty="0"/>
              <a:t>Pietro </a:t>
            </a:r>
            <a:r>
              <a:rPr lang="it-IT" sz="1700" b="1" dirty="0" err="1"/>
              <a:t>Rebesan</a:t>
            </a:r>
            <a:r>
              <a:rPr lang="it-IT" sz="1700" b="1" dirty="0"/>
              <a:t> (INFN-PD): </a:t>
            </a:r>
            <a:r>
              <a:rPr lang="it-IT" sz="1700" dirty="0"/>
              <a:t>Additive Manufacturing for Accelerators (RTU, </a:t>
            </a:r>
            <a:r>
              <a:rPr lang="it-IT" sz="1700" dirty="0" err="1"/>
              <a:t>PoliMi</a:t>
            </a:r>
            <a:r>
              <a:rPr lang="it-IT" sz="1700" dirty="0"/>
              <a:t>, GUF, CERN, INFN, AIDIMME, EOS, ROSLER, IWS, BINC)</a:t>
            </a:r>
          </a:p>
          <a:p>
            <a:pPr>
              <a:buNone/>
            </a:pPr>
            <a:endParaRPr lang="it-IT" sz="1700" b="1" dirty="0"/>
          </a:p>
          <a:p>
            <a:pPr>
              <a:buNone/>
            </a:pPr>
            <a:r>
              <a:rPr lang="it-IT" sz="1700" b="1" dirty="0" err="1">
                <a:highlight>
                  <a:srgbClr val="FFFF00"/>
                </a:highlight>
              </a:rPr>
              <a:t>Emerging</a:t>
            </a:r>
            <a:r>
              <a:rPr lang="it-IT" sz="1700" b="1" dirty="0">
                <a:highlight>
                  <a:srgbClr val="FFFF00"/>
                </a:highlight>
              </a:rPr>
              <a:t> Technologies</a:t>
            </a:r>
          </a:p>
          <a:p>
            <a:pPr>
              <a:buNone/>
            </a:pPr>
            <a:endParaRPr lang="it-IT" sz="1700" dirty="0"/>
          </a:p>
          <a:p>
            <a:pPr>
              <a:buNone/>
            </a:pPr>
            <a:r>
              <a:rPr lang="it-IT" sz="1700" b="1" dirty="0"/>
              <a:t>Riccardo Pompili (LNF): </a:t>
            </a:r>
            <a:r>
              <a:rPr lang="it-IT" sz="1700" dirty="0"/>
              <a:t>Active </a:t>
            </a:r>
            <a:r>
              <a:rPr lang="it-IT" sz="1700" dirty="0" err="1"/>
              <a:t>pLasma</a:t>
            </a:r>
            <a:r>
              <a:rPr lang="it-IT" sz="1700" dirty="0"/>
              <a:t> </a:t>
            </a:r>
            <a:r>
              <a:rPr lang="it-IT" sz="1700" dirty="0" err="1"/>
              <a:t>FoR</a:t>
            </a:r>
            <a:r>
              <a:rPr lang="it-IT" sz="1700" dirty="0"/>
              <a:t> </a:t>
            </a:r>
            <a:r>
              <a:rPr lang="it-IT" sz="1700" dirty="0" err="1"/>
              <a:t>bEnDing</a:t>
            </a:r>
            <a:r>
              <a:rPr lang="it-IT" sz="1700" dirty="0"/>
              <a:t> (ALFRED) (INFN, CNRS, </a:t>
            </a:r>
            <a:r>
              <a:rPr lang="it-IT" sz="1700" dirty="0" err="1"/>
              <a:t>Instrumentation</a:t>
            </a:r>
            <a:r>
              <a:rPr lang="it-IT" sz="1700" dirty="0"/>
              <a:t> Technologies)</a:t>
            </a:r>
          </a:p>
          <a:p>
            <a:pPr>
              <a:buNone/>
            </a:pPr>
            <a:endParaRPr lang="it-IT" sz="1700" dirty="0"/>
          </a:p>
          <a:p>
            <a:pPr>
              <a:buNone/>
            </a:pPr>
            <a:r>
              <a:rPr lang="it-IT" sz="1700" b="1" dirty="0"/>
              <a:t>Giuseppe Torrisi (LNS): </a:t>
            </a:r>
            <a:r>
              <a:rPr lang="it-IT" sz="1700" dirty="0" err="1"/>
              <a:t>CoDLAS</a:t>
            </a:r>
            <a:r>
              <a:rPr lang="it-IT" sz="1700" dirty="0"/>
              <a:t>: Co-</a:t>
            </a:r>
            <a:r>
              <a:rPr lang="it-IT" sz="1700" dirty="0" err="1"/>
              <a:t>Propagating</a:t>
            </a:r>
            <a:r>
              <a:rPr lang="it-IT" sz="1700" dirty="0"/>
              <a:t> </a:t>
            </a:r>
            <a:r>
              <a:rPr lang="it-IT" sz="1700" dirty="0" err="1"/>
              <a:t>Dielectric</a:t>
            </a:r>
            <a:r>
              <a:rPr lang="it-IT" sz="1700" dirty="0"/>
              <a:t> Laser Accelerator </a:t>
            </a:r>
            <a:r>
              <a:rPr lang="it-IT" sz="1700" dirty="0" err="1"/>
              <a:t>Structures</a:t>
            </a:r>
            <a:r>
              <a:rPr lang="it-IT" sz="1700" dirty="0"/>
              <a:t> (INFN, PSI, FAU, </a:t>
            </a:r>
            <a:r>
              <a:rPr lang="it-IT" sz="1700" i="1" dirty="0"/>
              <a:t>SENSI, THALES</a:t>
            </a:r>
            <a:r>
              <a:rPr lang="it-IT" sz="1700" dirty="0"/>
              <a:t>)</a:t>
            </a:r>
          </a:p>
          <a:p>
            <a:pPr>
              <a:buNone/>
            </a:pPr>
            <a:endParaRPr lang="it-IT" sz="1700" dirty="0"/>
          </a:p>
          <a:p>
            <a:endParaRPr lang="it-IT" sz="1700" dirty="0"/>
          </a:p>
          <a:p>
            <a:r>
              <a:rPr lang="it-IT" sz="1700" b="1" dirty="0">
                <a:highlight>
                  <a:srgbClr val="FFFF00"/>
                </a:highlight>
              </a:rPr>
              <a:t>Coordinatore nazionale: David Alesini, LNF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469D32-F811-9785-9367-970E92B9C4D2}"/>
              </a:ext>
            </a:extLst>
          </p:cNvPr>
          <p:cNvSpPr txBox="1"/>
          <p:nvPr/>
        </p:nvSpPr>
        <p:spPr>
          <a:xfrm>
            <a:off x="4446740" y="0"/>
            <a:ext cx="3661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IFAST2 </a:t>
            </a:r>
            <a:r>
              <a:rPr lang="it-IT" sz="4000" b="1" dirty="0">
                <a:sym typeface="Symbol" panose="05050102010706020507" pitchFamily="18" charset="2"/>
              </a:rPr>
              <a:t></a:t>
            </a:r>
            <a:r>
              <a:rPr lang="it-IT" sz="4000" b="1" dirty="0"/>
              <a:t>EPITA</a:t>
            </a:r>
          </a:p>
        </p:txBody>
      </p:sp>
    </p:spTree>
    <p:extLst>
      <p:ext uri="{BB962C8B-B14F-4D97-AF65-F5344CB8AC3E}">
        <p14:creationId xmlns:p14="http://schemas.microsoft.com/office/powerpoint/2010/main" val="422510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8B0CB8-86AE-7F2B-904F-F2B1242C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" y="0"/>
            <a:ext cx="1182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9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47E07C-147C-477A-32B3-FC6032B55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6" y="0"/>
            <a:ext cx="12018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74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224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Alesini</dc:creator>
  <cp:lastModifiedBy>David Alesini</cp:lastModifiedBy>
  <cp:revision>9</cp:revision>
  <dcterms:created xsi:type="dcterms:W3CDTF">2025-07-22T07:51:37Z</dcterms:created>
  <dcterms:modified xsi:type="dcterms:W3CDTF">2025-07-22T15:10:35Z</dcterms:modified>
</cp:coreProperties>
</file>