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08" r:id="rId1"/>
    <p:sldMasterId id="2147483648" r:id="rId2"/>
  </p:sldMasterIdLst>
  <p:notesMasterIdLst>
    <p:notesMasterId r:id="rId5"/>
  </p:notesMasterIdLst>
  <p:handoutMasterIdLst>
    <p:handoutMasterId r:id="rId6"/>
  </p:handoutMasterIdLst>
  <p:sldIdLst>
    <p:sldId id="301" r:id="rId3"/>
    <p:sldId id="408" r:id="rId4"/>
  </p:sldIdLst>
  <p:sldSz cx="12192000" cy="6858000"/>
  <p:notesSz cx="6780213" cy="99107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30213" indent="20638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865188" indent="42863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00163" indent="65088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733550" indent="889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24242"/>
    <a:srgbClr val="002A48"/>
    <a:srgbClr val="9F601E"/>
    <a:srgbClr val="002F90"/>
    <a:srgbClr val="449DBF"/>
    <a:srgbClr val="418CB4"/>
    <a:srgbClr val="071B48"/>
    <a:srgbClr val="C8FFFF"/>
    <a:srgbClr val="E6FFFF"/>
    <a:srgbClr val="00A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69" d="100"/>
          <a:sy n="69" d="100"/>
        </p:scale>
        <p:origin x="106" y="28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784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0163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3875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0163" y="9413875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F0D8C2A-36E7-5E48-9E5A-C174B6BD523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22485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0163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2950"/>
            <a:ext cx="6605587" cy="3716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5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06938"/>
            <a:ext cx="5424487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5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3875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0163" y="9413875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B92CD0B-C8D7-3449-B755-3152DE473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349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3021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8651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001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7335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171771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06126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0479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74834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920" y="1628800"/>
            <a:ext cx="10364160" cy="14703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61" y="3384344"/>
            <a:ext cx="8534400" cy="1752664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002A48"/>
                </a:solidFill>
              </a:defRPr>
            </a:lvl1pPr>
            <a:lvl2pPr marL="534616" indent="0" algn="ctr">
              <a:buNone/>
              <a:defRPr/>
            </a:lvl2pPr>
            <a:lvl3pPr marL="1069233" indent="0" algn="ctr">
              <a:buNone/>
              <a:defRPr/>
            </a:lvl3pPr>
            <a:lvl4pPr marL="1603849" indent="0" algn="ctr">
              <a:buNone/>
              <a:defRPr/>
            </a:lvl4pPr>
            <a:lvl5pPr marL="2138467" indent="0" algn="ctr">
              <a:buNone/>
              <a:defRPr/>
            </a:lvl5pPr>
            <a:lvl6pPr marL="2673083" indent="0" algn="ctr">
              <a:buNone/>
              <a:defRPr/>
            </a:lvl6pPr>
            <a:lvl7pPr marL="3207700" indent="0" algn="ctr">
              <a:buNone/>
              <a:defRPr/>
            </a:lvl7pPr>
            <a:lvl8pPr marL="3742315" indent="0" algn="ctr">
              <a:buNone/>
              <a:defRPr/>
            </a:lvl8pPr>
            <a:lvl9pPr marL="427693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262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08058"/>
            <a:ext cx="10363200" cy="2517775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78233"/>
            <a:ext cx="10363200" cy="2517775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FC54D-78C7-BE42-AB63-3015532850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5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840" y="3633502"/>
            <a:ext cx="10362240" cy="1362383"/>
          </a:xfrm>
          <a:noFill/>
        </p:spPr>
        <p:txBody>
          <a:bodyPr anchor="t"/>
          <a:lstStyle>
            <a:lvl1pPr algn="l">
              <a:defRPr sz="4677" b="1" cap="all"/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840" y="2132856"/>
            <a:ext cx="10362240" cy="1500638"/>
          </a:xfrm>
        </p:spPr>
        <p:txBody>
          <a:bodyPr anchor="b"/>
          <a:lstStyle>
            <a:lvl1pPr marL="0" indent="0">
              <a:buNone/>
              <a:defRPr sz="2339" b="1">
                <a:solidFill>
                  <a:srgbClr val="002A48"/>
                </a:solidFill>
              </a:defRPr>
            </a:lvl1pPr>
            <a:lvl2pPr marL="534616" indent="0">
              <a:buNone/>
              <a:defRPr sz="2092"/>
            </a:lvl2pPr>
            <a:lvl3pPr marL="1069233" indent="0">
              <a:buNone/>
              <a:defRPr sz="1846"/>
            </a:lvl3pPr>
            <a:lvl4pPr marL="1603849" indent="0">
              <a:buNone/>
              <a:defRPr sz="1600"/>
            </a:lvl4pPr>
            <a:lvl5pPr marL="2138467" indent="0">
              <a:buNone/>
              <a:defRPr sz="1600"/>
            </a:lvl5pPr>
            <a:lvl6pPr marL="2673083" indent="0">
              <a:buNone/>
              <a:defRPr sz="1600"/>
            </a:lvl6pPr>
            <a:lvl7pPr marL="3207700" indent="0">
              <a:buNone/>
              <a:defRPr sz="1600"/>
            </a:lvl7pPr>
            <a:lvl8pPr marL="3742315" indent="0">
              <a:buNone/>
              <a:defRPr sz="1600"/>
            </a:lvl8pPr>
            <a:lvl9pPr marL="4276933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267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it-IT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CE0EC-9FA3-0444-B5C0-93C5DDC80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208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it-IT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CE0EC-9FA3-0444-B5C0-93C5DDC80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83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925" y="1981648"/>
            <a:ext cx="5089920" cy="4114512"/>
          </a:xfrm>
        </p:spPr>
        <p:txBody>
          <a:bodyPr/>
          <a:lstStyle>
            <a:lvl1pPr>
              <a:defRPr sz="3323"/>
            </a:lvl1pPr>
            <a:lvl2pPr>
              <a:defRPr sz="2831"/>
            </a:lvl2pPr>
            <a:lvl3pPr>
              <a:defRPr sz="2339"/>
            </a:lvl3pPr>
            <a:lvl4pPr>
              <a:defRPr sz="2092"/>
            </a:lvl4pPr>
            <a:lvl5pPr>
              <a:defRPr sz="2092"/>
            </a:lvl5pPr>
            <a:lvl6pPr>
              <a:defRPr sz="2092"/>
            </a:lvl6pPr>
            <a:lvl7pPr>
              <a:defRPr sz="2092"/>
            </a:lvl7pPr>
            <a:lvl8pPr>
              <a:defRPr sz="2092"/>
            </a:lvl8pPr>
            <a:lvl9pPr>
              <a:defRPr sz="2092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160" y="1981648"/>
            <a:ext cx="5089920" cy="4114512"/>
          </a:xfrm>
        </p:spPr>
        <p:txBody>
          <a:bodyPr/>
          <a:lstStyle>
            <a:lvl1pPr>
              <a:defRPr sz="3323"/>
            </a:lvl1pPr>
            <a:lvl2pPr>
              <a:defRPr sz="2831"/>
            </a:lvl2pPr>
            <a:lvl3pPr>
              <a:defRPr sz="2339"/>
            </a:lvl3pPr>
            <a:lvl4pPr>
              <a:defRPr sz="2092"/>
            </a:lvl4pPr>
            <a:lvl5pPr>
              <a:defRPr sz="2092"/>
            </a:lvl5pPr>
            <a:lvl6pPr>
              <a:defRPr sz="2092"/>
            </a:lvl6pPr>
            <a:lvl7pPr>
              <a:defRPr sz="2092"/>
            </a:lvl7pPr>
            <a:lvl8pPr>
              <a:defRPr sz="2092"/>
            </a:lvl8pPr>
            <a:lvl9pPr>
              <a:defRPr sz="2092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it-IT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6A0C-3622-E548-BC7C-468A4C4B16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9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913925" y="642918"/>
            <a:ext cx="5089920" cy="5643602"/>
          </a:xfrm>
        </p:spPr>
        <p:txBody>
          <a:bodyPr/>
          <a:lstStyle>
            <a:lvl1pPr>
              <a:defRPr sz="3323"/>
            </a:lvl1pPr>
            <a:lvl2pPr>
              <a:defRPr sz="2831"/>
            </a:lvl2pPr>
            <a:lvl3pPr>
              <a:defRPr sz="2339"/>
            </a:lvl3pPr>
            <a:lvl4pPr>
              <a:defRPr sz="2092"/>
            </a:lvl4pPr>
            <a:lvl5pPr>
              <a:defRPr sz="2092"/>
            </a:lvl5pPr>
            <a:lvl6pPr>
              <a:defRPr sz="2092"/>
            </a:lvl6pPr>
            <a:lvl7pPr>
              <a:defRPr sz="2092"/>
            </a:lvl7pPr>
            <a:lvl8pPr>
              <a:defRPr sz="2092"/>
            </a:lvl8pPr>
            <a:lvl9pPr>
              <a:defRPr sz="2092"/>
            </a:lvl9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it-I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GB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C293-D6F1-E745-A490-31E206C966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73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913925" y="642918"/>
            <a:ext cx="5089920" cy="5643602"/>
          </a:xfrm>
        </p:spPr>
        <p:txBody>
          <a:bodyPr/>
          <a:lstStyle>
            <a:lvl1pPr>
              <a:defRPr sz="3323"/>
            </a:lvl1pPr>
            <a:lvl2pPr>
              <a:defRPr sz="2831"/>
            </a:lvl2pPr>
            <a:lvl3pPr>
              <a:defRPr sz="2339"/>
            </a:lvl3pPr>
            <a:lvl4pPr>
              <a:defRPr sz="2092"/>
            </a:lvl4pPr>
            <a:lvl5pPr>
              <a:defRPr sz="2092"/>
            </a:lvl5pPr>
            <a:lvl6pPr>
              <a:defRPr sz="2092"/>
            </a:lvl6pPr>
            <a:lvl7pPr>
              <a:defRPr sz="2092"/>
            </a:lvl7pPr>
            <a:lvl8pPr>
              <a:defRPr sz="2092"/>
            </a:lvl8pPr>
            <a:lvl9pPr>
              <a:defRPr sz="2092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it-IT"/>
          </a:p>
        </p:txBody>
      </p:sp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6535622" y="785794"/>
            <a:ext cx="5089920" cy="2500330"/>
          </a:xfrm>
        </p:spPr>
        <p:txBody>
          <a:bodyPr/>
          <a:lstStyle>
            <a:lvl1pPr>
              <a:defRPr sz="3323"/>
            </a:lvl1pPr>
            <a:lvl2pPr>
              <a:defRPr sz="2831"/>
            </a:lvl2pPr>
            <a:lvl3pPr>
              <a:defRPr sz="2339"/>
            </a:lvl3pPr>
            <a:lvl4pPr>
              <a:defRPr sz="2092"/>
            </a:lvl4pPr>
            <a:lvl5pPr>
              <a:defRPr sz="2092"/>
            </a:lvl5pPr>
            <a:lvl6pPr>
              <a:defRPr sz="2092"/>
            </a:lvl6pPr>
            <a:lvl7pPr>
              <a:defRPr sz="2092"/>
            </a:lvl7pPr>
            <a:lvl8pPr>
              <a:defRPr sz="2092"/>
            </a:lvl8pPr>
            <a:lvl9pPr>
              <a:defRPr sz="2092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it-IT"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35622" y="3500441"/>
            <a:ext cx="5089920" cy="2500330"/>
          </a:xfrm>
        </p:spPr>
        <p:txBody>
          <a:bodyPr/>
          <a:lstStyle>
            <a:lvl1pPr>
              <a:defRPr sz="3323"/>
            </a:lvl1pPr>
            <a:lvl2pPr>
              <a:defRPr sz="2831"/>
            </a:lvl2pPr>
            <a:lvl3pPr>
              <a:defRPr sz="2339"/>
            </a:lvl3pPr>
            <a:lvl4pPr>
              <a:defRPr sz="2092"/>
            </a:lvl4pPr>
            <a:lvl5pPr>
              <a:defRPr sz="2092"/>
            </a:lvl5pPr>
            <a:lvl6pPr>
              <a:defRPr sz="2092"/>
            </a:lvl6pPr>
            <a:lvl7pPr>
              <a:defRPr sz="2092"/>
            </a:lvl7pPr>
            <a:lvl8pPr>
              <a:defRPr sz="2092"/>
            </a:lvl8pPr>
            <a:lvl9pPr>
              <a:defRPr sz="2092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it-IT"/>
          </a:p>
        </p:txBody>
      </p:sp>
      <p:sp>
        <p:nvSpPr>
          <p:cNvPr id="9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11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29C4E-933F-F54D-94E7-C428C5FDB6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49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it-IT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EBC4-8C25-424C-8E87-B204D533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8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283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64677" y="-34924"/>
            <a:ext cx="1052732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577850"/>
            <a:ext cx="10363200" cy="479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76792AF-7D0E-44F2-BCBF-D2AB7C91EA58}"/>
              </a:ext>
            </a:extLst>
          </p:cNvPr>
          <p:cNvPicPr>
            <a:picLocks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848" y="5938790"/>
            <a:ext cx="1448002" cy="771633"/>
          </a:xfrm>
          <a:prstGeom prst="rect">
            <a:avLst/>
          </a:prstGeom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73C1ACFF-0C0B-41D3-B73F-75DFE0DFEE1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504" y="5938790"/>
            <a:ext cx="4372585" cy="77163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45" r:id="rId1"/>
    <p:sldLayoutId id="2147484746" r:id="rId2"/>
    <p:sldLayoutId id="2147484756" r:id="rId3"/>
  </p:sldLayoutIdLst>
  <p:hf hdr="0"/>
  <p:txStyles>
    <p:titleStyle>
      <a:lvl1pPr algn="ctr" defTabSz="1119610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002A48"/>
          </a:solidFill>
          <a:latin typeface="Calibri"/>
          <a:ea typeface="ＭＳ Ｐゴシック" charset="0"/>
          <a:cs typeface="Calibri"/>
        </a:defRPr>
      </a:lvl1pPr>
      <a:lvl2pPr algn="ctr" defTabSz="1119610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002A48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1119610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002A48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1119610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002A48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1119610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002A48"/>
          </a:solidFill>
          <a:latin typeface="Calibri" charset="0"/>
          <a:ea typeface="ＭＳ Ｐゴシック" charset="0"/>
          <a:cs typeface="ＭＳ Ｐゴシック" charset="0"/>
        </a:defRPr>
      </a:lvl5pPr>
      <a:lvl6pPr marL="534616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6pPr>
      <a:lvl7pPr marL="1069233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7pPr>
      <a:lvl8pPr marL="1603849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8pPr>
      <a:lvl9pPr marL="2138467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9pPr>
    </p:titleStyle>
    <p:bodyStyle>
      <a:lvl1pPr marL="416190" indent="-416190" algn="l" defTabSz="1119610" rtl="0" eaLnBrk="1" fontAlgn="base" hangingPunct="1">
        <a:spcBef>
          <a:spcPct val="20000"/>
        </a:spcBef>
        <a:spcAft>
          <a:spcPct val="0"/>
        </a:spcAft>
        <a:buChar char="•"/>
        <a:defRPr sz="3939">
          <a:solidFill>
            <a:srgbClr val="002A48"/>
          </a:solidFill>
          <a:latin typeface="Calibri"/>
          <a:ea typeface="ＭＳ Ｐゴシック" charset="0"/>
          <a:cs typeface="Calibri"/>
        </a:defRPr>
      </a:lvl1pPr>
      <a:lvl2pPr marL="908585" indent="-345849" algn="l" defTabSz="1119610" rtl="0" eaLnBrk="1" fontAlgn="base" hangingPunct="1">
        <a:spcBef>
          <a:spcPct val="20000"/>
        </a:spcBef>
        <a:spcAft>
          <a:spcPct val="0"/>
        </a:spcAft>
        <a:buChar char="–"/>
        <a:defRPr sz="3446">
          <a:solidFill>
            <a:srgbClr val="002A48"/>
          </a:solidFill>
          <a:latin typeface="Calibri"/>
          <a:ea typeface="ＭＳ Ｐゴシック" charset="0"/>
          <a:cs typeface="Calibri"/>
        </a:defRPr>
      </a:lvl2pPr>
      <a:lvl3pPr marL="1402932" indent="-277460" algn="l" defTabSz="1119610" rtl="0" eaLnBrk="1" fontAlgn="base" hangingPunct="1">
        <a:spcBef>
          <a:spcPct val="20000"/>
        </a:spcBef>
        <a:spcAft>
          <a:spcPct val="0"/>
        </a:spcAft>
        <a:buChar char="•"/>
        <a:defRPr sz="2954">
          <a:solidFill>
            <a:srgbClr val="002A48"/>
          </a:solidFill>
          <a:latin typeface="Calibri"/>
          <a:ea typeface="ＭＳ Ｐゴシック" charset="0"/>
          <a:cs typeface="Calibri"/>
        </a:defRPr>
      </a:lvl3pPr>
      <a:lvl4pPr marL="1965668" indent="-277460" algn="l" defTabSz="1119610" rtl="0" eaLnBrk="1" fontAlgn="base" hangingPunct="1">
        <a:spcBef>
          <a:spcPct val="20000"/>
        </a:spcBef>
        <a:spcAft>
          <a:spcPct val="0"/>
        </a:spcAft>
        <a:buChar char="–"/>
        <a:defRPr sz="2462">
          <a:solidFill>
            <a:srgbClr val="002A48"/>
          </a:solidFill>
          <a:latin typeface="Calibri"/>
          <a:ea typeface="ＭＳ Ｐゴシック" charset="0"/>
          <a:cs typeface="Calibri"/>
        </a:defRPr>
      </a:lvl4pPr>
      <a:lvl5pPr marL="2528403" indent="-277460" algn="l" defTabSz="1119610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rgbClr val="002A48"/>
          </a:solidFill>
          <a:latin typeface="Calibri"/>
          <a:ea typeface="ＭＳ Ｐゴシック" charset="0"/>
          <a:cs typeface="Calibri"/>
        </a:defRPr>
      </a:lvl5pPr>
      <a:lvl6pPr marL="3066619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6pPr>
      <a:lvl7pPr marL="3601236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7pPr>
      <a:lvl8pPr marL="4135854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8pPr>
      <a:lvl9pPr marL="4670469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1pPr>
      <a:lvl2pPr marL="534616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2pPr>
      <a:lvl3pPr marL="1069233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3pPr>
      <a:lvl4pPr marL="1603849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4pPr>
      <a:lvl5pPr marL="2138467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5pPr>
      <a:lvl6pPr marL="2673083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6pPr>
      <a:lvl7pPr marL="3207700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7pPr>
      <a:lvl8pPr marL="3742315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8pPr>
      <a:lvl9pPr marL="4276933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1044362" y="3"/>
            <a:ext cx="1949755" cy="511175"/>
          </a:xfrm>
          <a:prstGeom prst="rect">
            <a:avLst/>
          </a:prstGeom>
          <a:solidFill>
            <a:srgbClr val="071B48"/>
          </a:solidFill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12500" tIns="56250" rIns="112500" bIns="56250" numCol="1" anchor="b" anchorCtr="0" compatLnSpc="1">
            <a:prstTxWarp prst="textNoShape">
              <a:avLst/>
            </a:prstTxWarp>
          </a:bodyPr>
          <a:lstStyle>
            <a:lvl1pPr algn="ctr" defTabSz="90963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Calibri"/>
                <a:ea typeface="ＭＳ Ｐゴシック" charset="0"/>
                <a:cs typeface="Calibri"/>
              </a:defRPr>
            </a:lvl1pPr>
            <a:lvl2pPr algn="ctr" defTabSz="90963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90963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90963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90963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34354" algn="ctr" defTabSz="913953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A50021"/>
                </a:solidFill>
                <a:latin typeface="Times New Roman" pitchFamily="18" charset="0"/>
              </a:defRPr>
            </a:lvl6pPr>
            <a:lvl7pPr marL="868708" algn="ctr" defTabSz="913953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A50021"/>
                </a:solidFill>
                <a:latin typeface="Times New Roman" pitchFamily="18" charset="0"/>
              </a:defRPr>
            </a:lvl7pPr>
            <a:lvl8pPr marL="1303062" algn="ctr" defTabSz="913953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A50021"/>
                </a:solidFill>
                <a:latin typeface="Times New Roman" pitchFamily="18" charset="0"/>
              </a:defRPr>
            </a:lvl8pPr>
            <a:lvl9pPr marL="1737417" algn="ctr" defTabSz="913953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A50021"/>
                </a:solidFill>
                <a:latin typeface="Times New Roman" pitchFamily="18" charset="0"/>
              </a:defRPr>
            </a:lvl9pPr>
          </a:lstStyle>
          <a:p>
            <a:endParaRPr lang="en-GB" sz="4431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05492" y="3"/>
            <a:ext cx="9286508" cy="511175"/>
          </a:xfrm>
          <a:prstGeom prst="rect">
            <a:avLst/>
          </a:prstGeom>
          <a:solidFill>
            <a:srgbClr val="071B48"/>
          </a:solidFill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577850"/>
            <a:ext cx="10363200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445250"/>
            <a:ext cx="4295800" cy="412750"/>
          </a:xfrm>
          <a:prstGeom prst="rect">
            <a:avLst/>
          </a:prstGeom>
          <a:solidFill>
            <a:srgbClr val="002A48"/>
          </a:solidFill>
        </p:spPr>
        <p:txBody>
          <a:bodyPr vert="horz" lIns="91414" tIns="45707" rIns="91414" bIns="45707" rtlCol="0" anchor="ctr"/>
          <a:lstStyle>
            <a:lvl1pPr algn="l">
              <a:defRPr sz="1723" b="1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</a:lstStyle>
          <a:p>
            <a:pPr>
              <a:defRPr/>
            </a:pPr>
            <a:r>
              <a:rPr lang="LID4096"/>
              <a:t>Pisa, 30 October 2025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95800" y="6444000"/>
            <a:ext cx="7294966" cy="414000"/>
          </a:xfrm>
          <a:prstGeom prst="rect">
            <a:avLst/>
          </a:prstGeom>
          <a:solidFill>
            <a:srgbClr val="002A48"/>
          </a:solidFill>
        </p:spPr>
        <p:txBody>
          <a:bodyPr vert="horz" lIns="91414" tIns="45707" rIns="91414" bIns="45707" rtlCol="0" anchor="ctr"/>
          <a:lstStyle>
            <a:lvl1pPr algn="ctr">
              <a:defRPr sz="1969" b="1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</a:lstStyle>
          <a:p>
            <a:pPr>
              <a:defRPr/>
            </a:pPr>
            <a:r>
              <a:rPr lang="en-US"/>
              <a:t>Group Presentation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11502296" y="6444000"/>
            <a:ext cx="689707" cy="414000"/>
          </a:xfrm>
          <a:prstGeom prst="rect">
            <a:avLst/>
          </a:prstGeom>
          <a:solidFill>
            <a:srgbClr val="002A48"/>
          </a:solidFill>
        </p:spPr>
        <p:txBody>
          <a:bodyPr vert="horz" wrap="square" lIns="91414" tIns="45707" rIns="91414" bIns="45707" numCol="1" anchor="ctr" anchorCtr="0" compatLnSpc="1">
            <a:prstTxWarp prst="textNoShape">
              <a:avLst/>
            </a:prstTxWarp>
          </a:bodyPr>
          <a:lstStyle>
            <a:lvl1pPr algn="r">
              <a:defRPr sz="1723">
                <a:solidFill>
                  <a:schemeClr val="accent5">
                    <a:lumMod val="20000"/>
                    <a:lumOff val="80000"/>
                  </a:schemeClr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16B4319B-6D0C-E442-8D0B-2C52ABE46F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 descr="neg_BAN_blu3righe.eps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987" y="16587"/>
            <a:ext cx="1464320" cy="491216"/>
          </a:xfrm>
          <a:prstGeom prst="rect">
            <a:avLst/>
          </a:prstGeom>
        </p:spPr>
      </p:pic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3C617471-9A56-404B-A26C-0DA2F208A9D2}"/>
              </a:ext>
            </a:extLst>
          </p:cNvPr>
          <p:cNvPicPr>
            <a:picLocks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840" y="-82140"/>
            <a:ext cx="1133475" cy="6308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48" r:id="rId2"/>
    <p:sldLayoutId id="2147484749" r:id="rId3"/>
    <p:sldLayoutId id="2147484750" r:id="rId4"/>
    <p:sldLayoutId id="2147484752" r:id="rId5"/>
    <p:sldLayoutId id="2147484755" r:id="rId6"/>
    <p:sldLayoutId id="2147484753" r:id="rId7"/>
  </p:sldLayoutIdLst>
  <p:hf hdr="0"/>
  <p:txStyles>
    <p:titleStyle>
      <a:lvl1pPr algn="ctr" defTabSz="1119610" rtl="0" eaLnBrk="0" fontAlgn="base" hangingPunct="0">
        <a:spcBef>
          <a:spcPct val="0"/>
        </a:spcBef>
        <a:spcAft>
          <a:spcPct val="0"/>
        </a:spcAft>
        <a:defRPr sz="4431" b="1">
          <a:solidFill>
            <a:schemeClr val="bg1"/>
          </a:solidFill>
          <a:latin typeface="Calibri"/>
          <a:ea typeface="ＭＳ Ｐゴシック" charset="0"/>
          <a:cs typeface="Calibri"/>
        </a:defRPr>
      </a:lvl1pPr>
      <a:lvl2pPr algn="ctr" defTabSz="1119610" rtl="0" eaLnBrk="0" fontAlgn="base" hangingPunct="0">
        <a:spcBef>
          <a:spcPct val="0"/>
        </a:spcBef>
        <a:spcAft>
          <a:spcPct val="0"/>
        </a:spcAft>
        <a:defRPr sz="4431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1119610" rtl="0" eaLnBrk="0" fontAlgn="base" hangingPunct="0">
        <a:spcBef>
          <a:spcPct val="0"/>
        </a:spcBef>
        <a:spcAft>
          <a:spcPct val="0"/>
        </a:spcAft>
        <a:defRPr sz="4431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1119610" rtl="0" eaLnBrk="0" fontAlgn="base" hangingPunct="0">
        <a:spcBef>
          <a:spcPct val="0"/>
        </a:spcBef>
        <a:spcAft>
          <a:spcPct val="0"/>
        </a:spcAft>
        <a:defRPr sz="4431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1119610" rtl="0" eaLnBrk="0" fontAlgn="base" hangingPunct="0">
        <a:spcBef>
          <a:spcPct val="0"/>
        </a:spcBef>
        <a:spcAft>
          <a:spcPct val="0"/>
        </a:spcAft>
        <a:defRPr sz="4431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534616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6pPr>
      <a:lvl7pPr marL="1069233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7pPr>
      <a:lvl8pPr marL="1603849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8pPr>
      <a:lvl9pPr marL="2138467" algn="ctr" defTabSz="1124922" rtl="0" eaLnBrk="1" fontAlgn="base" hangingPunct="1">
        <a:spcBef>
          <a:spcPct val="0"/>
        </a:spcBef>
        <a:spcAft>
          <a:spcPct val="0"/>
        </a:spcAft>
        <a:defRPr sz="4677" b="1">
          <a:solidFill>
            <a:srgbClr val="A50021"/>
          </a:solidFill>
          <a:latin typeface="Times New Roman" pitchFamily="18" charset="0"/>
        </a:defRPr>
      </a:lvl9pPr>
    </p:titleStyle>
    <p:bodyStyle>
      <a:lvl1pPr marL="416190" indent="-416190" algn="l" defTabSz="1119610" rtl="0" eaLnBrk="0" fontAlgn="base" hangingPunct="0">
        <a:spcBef>
          <a:spcPct val="20000"/>
        </a:spcBef>
        <a:spcAft>
          <a:spcPct val="0"/>
        </a:spcAft>
        <a:buChar char="•"/>
        <a:defRPr sz="3939">
          <a:solidFill>
            <a:srgbClr val="002A48"/>
          </a:solidFill>
          <a:latin typeface="Calibri"/>
          <a:ea typeface="ＭＳ Ｐゴシック" charset="0"/>
          <a:cs typeface="Calibri"/>
        </a:defRPr>
      </a:lvl1pPr>
      <a:lvl2pPr marL="908585" indent="-345849" algn="l" defTabSz="1119610" rtl="0" eaLnBrk="0" fontAlgn="base" hangingPunct="0">
        <a:spcBef>
          <a:spcPct val="20000"/>
        </a:spcBef>
        <a:spcAft>
          <a:spcPct val="0"/>
        </a:spcAft>
        <a:buChar char="–"/>
        <a:defRPr sz="3446">
          <a:solidFill>
            <a:srgbClr val="002A48"/>
          </a:solidFill>
          <a:latin typeface="Calibri"/>
          <a:ea typeface="ＭＳ Ｐゴシック" charset="0"/>
          <a:cs typeface="Calibri"/>
        </a:defRPr>
      </a:lvl2pPr>
      <a:lvl3pPr marL="1402932" indent="-277460" algn="l" defTabSz="1119610" rtl="0" eaLnBrk="0" fontAlgn="base" hangingPunct="0">
        <a:spcBef>
          <a:spcPct val="20000"/>
        </a:spcBef>
        <a:spcAft>
          <a:spcPct val="0"/>
        </a:spcAft>
        <a:buChar char="•"/>
        <a:defRPr sz="2954">
          <a:solidFill>
            <a:srgbClr val="002A48"/>
          </a:solidFill>
          <a:latin typeface="Calibri"/>
          <a:ea typeface="ＭＳ Ｐゴシック" charset="0"/>
          <a:cs typeface="Calibri"/>
        </a:defRPr>
      </a:lvl3pPr>
      <a:lvl4pPr marL="1965668" indent="-277460" algn="l" defTabSz="1119610" rtl="0" eaLnBrk="0" fontAlgn="base" hangingPunct="0">
        <a:spcBef>
          <a:spcPct val="20000"/>
        </a:spcBef>
        <a:spcAft>
          <a:spcPct val="0"/>
        </a:spcAft>
        <a:buChar char="–"/>
        <a:defRPr sz="2462">
          <a:solidFill>
            <a:srgbClr val="002A48"/>
          </a:solidFill>
          <a:latin typeface="Calibri"/>
          <a:ea typeface="ＭＳ Ｐゴシック" charset="0"/>
          <a:cs typeface="Calibri"/>
        </a:defRPr>
      </a:lvl4pPr>
      <a:lvl5pPr marL="2528403" indent="-277460" algn="l" defTabSz="1119610" rtl="0" eaLnBrk="0" fontAlgn="base" hangingPunct="0">
        <a:spcBef>
          <a:spcPct val="20000"/>
        </a:spcBef>
        <a:spcAft>
          <a:spcPct val="0"/>
        </a:spcAft>
        <a:buChar char="»"/>
        <a:defRPr sz="2462">
          <a:solidFill>
            <a:srgbClr val="002A48"/>
          </a:solidFill>
          <a:latin typeface="Calibri"/>
          <a:ea typeface="ＭＳ Ｐゴシック" charset="0"/>
          <a:cs typeface="Calibri"/>
        </a:defRPr>
      </a:lvl5pPr>
      <a:lvl6pPr marL="3066619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6pPr>
      <a:lvl7pPr marL="3601236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7pPr>
      <a:lvl8pPr marL="4135854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8pPr>
      <a:lvl9pPr marL="4670469" indent="-282161" algn="l" defTabSz="1124922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1pPr>
      <a:lvl2pPr marL="534616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2pPr>
      <a:lvl3pPr marL="1069233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3pPr>
      <a:lvl4pPr marL="1603849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4pPr>
      <a:lvl5pPr marL="2138467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5pPr>
      <a:lvl6pPr marL="2673083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6pPr>
      <a:lvl7pPr marL="3207700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7pPr>
      <a:lvl8pPr marL="3742315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8pPr>
      <a:lvl9pPr marL="4276933" algn="l" defTabSz="1069233" rtl="0" eaLnBrk="1" latinLnBrk="0" hangingPunct="1">
        <a:defRPr sz="2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8B61-B1CA-496E-904D-DF7B7657E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920" y="980728"/>
            <a:ext cx="10364160" cy="2403616"/>
          </a:xfrm>
        </p:spPr>
        <p:txBody>
          <a:bodyPr/>
          <a:lstStyle/>
          <a:p>
            <a:br>
              <a:rPr lang="en-US" sz="3200" dirty="0">
                <a:latin typeface="Calibri" charset="0"/>
              </a:rPr>
            </a:br>
            <a:br>
              <a:rPr lang="en-US" sz="2000" dirty="0">
                <a:latin typeface="Calibri" charset="0"/>
              </a:rPr>
            </a:br>
            <a:r>
              <a:rPr lang="en-US" sz="4800" dirty="0">
                <a:latin typeface="Calibri" charset="0"/>
              </a:rPr>
              <a:t>Milano and Edinburgh Groups Presentation</a:t>
            </a:r>
            <a:br>
              <a:rPr lang="en-US" sz="3200" dirty="0">
                <a:latin typeface="Calibri" charset="0"/>
              </a:rPr>
            </a:br>
            <a:br>
              <a:rPr lang="en-GB" sz="2000" dirty="0">
                <a:latin typeface="Calibri" charset="0"/>
              </a:rPr>
            </a:br>
            <a:r>
              <a:rPr lang="en-US" sz="2000" dirty="0">
                <a:latin typeface="Calibri" charset="0"/>
              </a:rPr>
              <a:t>FCC-ee vertex detector R&amp;D workshop</a:t>
            </a:r>
            <a:br>
              <a:rPr lang="en-US" sz="2000" dirty="0">
                <a:latin typeface="Calibri" charset="0"/>
              </a:rPr>
            </a:br>
            <a:r>
              <a:rPr lang="en-US" sz="2000" dirty="0">
                <a:latin typeface="Calibri" charset="0"/>
              </a:rPr>
              <a:t>Pisa, 30-31 October 2025</a:t>
            </a:r>
            <a:endParaRPr lang="LID4096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F25294-F2E0-4688-B24A-01F240779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920" y="3744384"/>
            <a:ext cx="10364160" cy="2132888"/>
          </a:xfrm>
        </p:spPr>
        <p:txBody>
          <a:bodyPr/>
          <a:lstStyle/>
          <a:p>
            <a:r>
              <a:rPr lang="en-GB" sz="2400" b="0" u="sng" dirty="0">
                <a:latin typeface="Calibri" charset="0"/>
              </a:rPr>
              <a:t>Attilio Andreazza</a:t>
            </a:r>
            <a:r>
              <a:rPr lang="en-GB" sz="2400" b="0" dirty="0">
                <a:latin typeface="Calibri" charset="0"/>
              </a:rPr>
              <a:t>                              Yanyan Gao</a:t>
            </a:r>
          </a:p>
          <a:p>
            <a:r>
              <a:rPr lang="en-GB" sz="2400" b="0" dirty="0">
                <a:latin typeface="Calibri" charset="0"/>
              </a:rPr>
              <a:t>Università di Milano and INFN       University of Edinburgh </a:t>
            </a:r>
          </a:p>
        </p:txBody>
      </p:sp>
      <p:pic>
        <p:nvPicPr>
          <p:cNvPr id="1026" name="Picture 2" descr="Edinburgh University logo in PNG SVG Vector format - Free Download">
            <a:extLst>
              <a:ext uri="{FF2B5EF4-FFF2-40B4-BE49-F238E27FC236}">
                <a16:creationId xmlns:a16="http://schemas.microsoft.com/office/drawing/2014/main" id="{0246BE2B-F5E2-95AF-4519-31B23953B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160" y="5589240"/>
            <a:ext cx="1264648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03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344"/>
    </mc:Choice>
    <mc:Fallback xmlns="">
      <p:transition spd="slow" advTm="2734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B5E8C-DEE3-D511-01B6-0CBAFB571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C7F7-ECD1-3862-2589-4C53E88D2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and </a:t>
            </a:r>
            <a:r>
              <a:rPr lang="en-US" dirty="0" err="1"/>
              <a:t>interes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0E973-5720-79CF-6A93-5E50C4623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3" y="728700"/>
            <a:ext cx="11279461" cy="5400600"/>
          </a:xfrm>
        </p:spPr>
        <p:txBody>
          <a:bodyPr/>
          <a:lstStyle/>
          <a:p>
            <a:r>
              <a:rPr lang="en-US" sz="2000" dirty="0"/>
              <a:t>The Edinburgh (faculty Yanyan Gao) and Milano (faculty Attilio Andreazza) have a long standing collaboration regarding CMOS Trackers for future Higgs Factories</a:t>
            </a:r>
          </a:p>
          <a:p>
            <a:pPr lvl="1"/>
            <a:r>
              <a:rPr lang="en-US" sz="1800" dirty="0"/>
              <a:t>mainly focused on </a:t>
            </a:r>
            <a:r>
              <a:rPr lang="en-US" sz="1800" b="1" dirty="0"/>
              <a:t>HV-CMOS</a:t>
            </a:r>
            <a:r>
              <a:rPr lang="en-US" sz="1800" dirty="0"/>
              <a:t> sensors for the </a:t>
            </a:r>
            <a:r>
              <a:rPr lang="en-US" sz="1800" b="1" dirty="0"/>
              <a:t>Outer Vertex </a:t>
            </a:r>
            <a:r>
              <a:rPr lang="en-US" sz="1800" dirty="0"/>
              <a:t>and the </a:t>
            </a:r>
            <a:r>
              <a:rPr lang="en-US" sz="1800" b="1" dirty="0"/>
              <a:t>Silicon Wrapper</a:t>
            </a:r>
          </a:p>
          <a:p>
            <a:pPr lvl="1"/>
            <a:r>
              <a:rPr lang="en-US" sz="1800" dirty="0"/>
              <a:t>interested in the </a:t>
            </a:r>
            <a:r>
              <a:rPr lang="en-US" sz="1800" b="1" dirty="0"/>
              <a:t>integration aspects: powering distribution, light flex circuits for electrical (power and data) services, interconnections</a:t>
            </a:r>
          </a:p>
          <a:p>
            <a:pPr lvl="1"/>
            <a:r>
              <a:rPr lang="en-US" sz="1800" dirty="0"/>
              <a:t>This activities are also developed within the DRD collaboration:</a:t>
            </a:r>
          </a:p>
          <a:p>
            <a:pPr lvl="2"/>
            <a:r>
              <a:rPr lang="en-US" sz="1800" dirty="0"/>
              <a:t>DRD7 Project 7.1b "Powering Next Generation Detector Systems"</a:t>
            </a:r>
          </a:p>
          <a:p>
            <a:pPr lvl="2"/>
            <a:r>
              <a:rPr lang="en-US" sz="1800" dirty="0"/>
              <a:t>DRD3 Common Fund Project "HV-CMOS Pixel Detector Demonstrator with Serial Powering and Innovative Interconnections"</a:t>
            </a:r>
          </a:p>
          <a:p>
            <a:r>
              <a:rPr lang="en-US" sz="2400" dirty="0"/>
              <a:t>Both groups are currently mainly committed to the ATLAS </a:t>
            </a:r>
            <a:r>
              <a:rPr lang="en-US" sz="2400" dirty="0" err="1"/>
              <a:t>ITk</a:t>
            </a:r>
            <a:r>
              <a:rPr lang="en-US" sz="2400" dirty="0"/>
              <a:t> upgrade for HL-LHC:</a:t>
            </a:r>
          </a:p>
          <a:p>
            <a:pPr lvl="1"/>
            <a:r>
              <a:rPr lang="en-US" sz="1800" dirty="0"/>
              <a:t>Milano is involved in module assembly and endcap cooling system</a:t>
            </a:r>
          </a:p>
          <a:p>
            <a:pPr lvl="1"/>
            <a:r>
              <a:rPr lang="en-US" sz="1800" dirty="0"/>
              <a:t>Edinburgh is a major flex PCB testing site</a:t>
            </a:r>
          </a:p>
          <a:p>
            <a:pPr lvl="1"/>
            <a:r>
              <a:rPr lang="en-US" sz="1800" dirty="0"/>
              <a:t>Large majority of people involved in the R&amp;D activity (approximately 2 faculties, 2 PhD Students and 2 technicians) have &gt;50% commitment to ATLAS activities </a:t>
            </a:r>
          </a:p>
          <a:p>
            <a:r>
              <a:rPr lang="en-US" sz="2000" b="1" dirty="0"/>
              <a:t>Edinburgh</a:t>
            </a:r>
            <a:r>
              <a:rPr lang="en-US" sz="2000" dirty="0"/>
              <a:t> is also involved in LHCB tracker upgrade with HV-CMOS sensors for LHC LS4</a:t>
            </a:r>
          </a:p>
          <a:p>
            <a:r>
              <a:rPr lang="en-US" sz="2000" dirty="0"/>
              <a:t>In future, </a:t>
            </a:r>
            <a:r>
              <a:rPr lang="en-US" sz="2000" b="1" dirty="0"/>
              <a:t>Milano</a:t>
            </a:r>
            <a:r>
              <a:rPr lang="en-US" sz="2000" dirty="0"/>
              <a:t> may also contribute to some electronics design in LF 110 nm of TSMC 28 nm nodes </a:t>
            </a:r>
          </a:p>
          <a:p>
            <a:pPr lvl="1"/>
            <a:endParaRPr lang="LID4096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88B4C-DF79-12D9-D216-8B54099FD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ID4096"/>
              <a:t>Pisa, 30 October 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5E19E-D409-F445-15DF-C9D1AC41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Group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1B542-6639-EBC4-CF4A-663B6AA8C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CE0EC-9FA3-0444-B5C0-93C5DDC803E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2050" name="Picture 2" descr="Edinburgh University logo in PNG SVG Vector format - Free Download">
            <a:extLst>
              <a:ext uri="{FF2B5EF4-FFF2-40B4-BE49-F238E27FC236}">
                <a16:creationId xmlns:a16="http://schemas.microsoft.com/office/drawing/2014/main" id="{3B2E17A0-DDB5-016C-C443-1C0B2AD9D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22" y="504056"/>
            <a:ext cx="918446" cy="921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083311"/>
      </p:ext>
    </p:extLst>
  </p:cSld>
  <p:clrMapOvr>
    <a:masterClrMapping/>
  </p:clrMapOvr>
</p:sld>
</file>

<file path=ppt/theme/theme1.xml><?xml version="1.0" encoding="utf-8"?>
<a:theme xmlns:a="http://schemas.openxmlformats.org/drawingml/2006/main" name="INFN-UniMi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rgbClr val="002A48"/>
            </a:solidFill>
            <a:latin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7FC60E45-29F8-49AF-A303-AFB8A4063EB7}" vid="{E41A5C39-8BED-4340-8FAD-F1A9B0AF1E94}"/>
    </a:ext>
  </a:extLst>
</a:theme>
</file>

<file path=ppt/theme/theme2.xml><?xml version="1.0" encoding="utf-8"?>
<a:theme xmlns:a="http://schemas.openxmlformats.org/drawingml/2006/main" name="ATLAS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lumMod val="20000"/>
            <a:lumOff val="80000"/>
          </a:schemeClr>
        </a:solidFill>
        <a:ln>
          <a:solidFill>
            <a:srgbClr val="000090"/>
          </a:solidFill>
        </a:ln>
        <a:effectLst/>
      </a:spPr>
      <a:bodyPr rtlCol="0" anchor="ctr"/>
      <a:lstStyle>
        <a:defPPr algn="ctr">
          <a:defRPr sz="2000" dirty="0">
            <a:solidFill>
              <a:srgbClr val="000090"/>
            </a:solidFill>
            <a:latin typeface="Calibri"/>
            <a:cs typeface="Calibri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272C6B"/>
          </a:solidFill>
          <a:headEnd type="none"/>
          <a:tailEnd type="non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accent5">
            <a:lumMod val="20000"/>
            <a:lumOff val="80000"/>
          </a:schemeClr>
        </a:solidFill>
        <a:ln>
          <a:solidFill>
            <a:srgbClr val="002A48"/>
          </a:solidFill>
        </a:ln>
      </a:spPr>
      <a:bodyPr wrap="square" rtlCol="0">
        <a:spAutoFit/>
      </a:bodyPr>
      <a:lstStyle>
        <a:defPPr>
          <a:defRPr sz="2000" dirty="0">
            <a:solidFill>
              <a:srgbClr val="002A48"/>
            </a:solidFill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7FC60E45-29F8-49AF-A303-AFB8A4063EB7}" vid="{CE67D50C-1717-4220-8705-6F6F7F5D8BA0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ae9a766-0f32-4e79-a190-ef8020f36ab6}" enabled="1" method="Privileged" siteId="{13b55eef-7018-4674-a3d7-cc0db06d545c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INFN-UNIMI</Template>
  <TotalTime>15235</TotalTime>
  <Words>239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INFN-UniMi</vt:lpstr>
      <vt:lpstr>ATLAS</vt:lpstr>
      <vt:lpstr>  Milano and Edinburgh Groups Presentation  FCC-ee vertex detector R&amp;D workshop Pisa, 30-31 October 2025</vt:lpstr>
      <vt:lpstr>Activities and interes</vt:lpstr>
    </vt:vector>
  </TitlesOfParts>
  <Manager/>
  <Company>INFN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SHIP Relazione dei referee Roma, 2 giugno 2015</dc:title>
  <dc:subject/>
  <dc:creator>Attilio Andreazza</dc:creator>
  <cp:keywords/>
  <dc:description/>
  <cp:lastModifiedBy>Attilio Andreazza</cp:lastModifiedBy>
  <cp:revision>206</cp:revision>
  <dcterms:created xsi:type="dcterms:W3CDTF">2020-10-21T20:43:49Z</dcterms:created>
  <dcterms:modified xsi:type="dcterms:W3CDTF">2025-10-30T07:17:11Z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INFN-UniMi:3\ATLAS:3</vt:lpwstr>
  </property>
  <property fmtid="{D5CDD505-2E9C-101B-9397-08002B2CF9AE}" pid="3" name="ClassificationContentMarkingHeaderText">
    <vt:lpwstr>documento redatto da Università degli Studi di Milano</vt:lpwstr>
  </property>
</Properties>
</file>