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Mon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.fntdata"/><Relationship Id="rId11" Type="http://schemas.openxmlformats.org/officeDocument/2006/relationships/slide" Target="slides/slide6.xml"/><Relationship Id="rId22" Type="http://schemas.openxmlformats.org/officeDocument/2006/relationships/font" Target="fonts/RobotoMon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Mon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e81f4ed0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e81f4ed0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e81f4ed0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e81f4ed0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e81f4ed0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e81f4ed0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e81f4ed0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e81f4ed0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e81f4ed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6e81f4ed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e81f4ed0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e81f4ed0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e81f4ed0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e81f4ed0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e81f4ed0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e81f4ed0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e81f4ed0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e81f4ed0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e81f4ed0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e81f4ed0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e81f4ed0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e81f4ed0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e81f4ed0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e81f4ed0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DPDF Meeting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10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xB tail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 with y&lt;0.95 cut basically all of the tail is gone.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68300"/>
            <a:ext cx="4140101" cy="308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comparing QED rad vs w/o rad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00600"/>
            <a:ext cx="4172723" cy="256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300" y="2039571"/>
            <a:ext cx="4172723" cy="2585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6" y="1709276"/>
            <a:ext cx="4016277" cy="243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775" y="1782524"/>
            <a:ext cx="3707973" cy="229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74" y="1689425"/>
            <a:ext cx="4048927" cy="248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8031" y="1844725"/>
            <a:ext cx="445382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Steering File Setup and Validation for Diffractive DIS Generation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Objective: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Prepare validated RAPGAP steering files for diffractive DIS event generation with and without QED radiative corrections, using the base configuration.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Reference Files Reviewed: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Base file: 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steer-ep-diff</a:t>
            </a:r>
            <a:r>
              <a:rPr lang="en" sz="1100">
                <a:solidFill>
                  <a:schemeClr val="dk1"/>
                </a:solidFill>
              </a:rPr>
              <a:t> (diffractive DIS, no QED radiation)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Jung’s file: 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steer-ep-qedrad-dis</a:t>
            </a:r>
            <a:r>
              <a:rPr lang="en" sz="1100">
                <a:solidFill>
                  <a:schemeClr val="dk1"/>
                </a:solidFill>
              </a:rPr>
              <a:t> (inclusive DIS with QED radiation)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No-rad reference: 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steer-ep-no-qedrad-dis</a:t>
            </a:r>
            <a:b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Parameters Identified for QED Radiation:</a:t>
            </a:r>
            <a:br>
              <a:rPr b="1" lang="en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INT3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LPIN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IFPS</a:t>
            </a:r>
            <a:r>
              <a:rPr lang="en" sz="1100">
                <a:solidFill>
                  <a:schemeClr val="dk1"/>
                </a:solidFill>
              </a:rPr>
              <a:t> (initial/final state radiation, leptonic radiation, parton showering)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Two New Steering Files Created: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steer-ep-diff-qedrad</a:t>
            </a:r>
            <a:r>
              <a:rPr lang="en" sz="1100">
                <a:solidFill>
                  <a:schemeClr val="dk1"/>
                </a:solidFill>
              </a:rPr>
              <a:t>: Enabled QED ISR/FSR using Jung’s settings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INT3 = 1 0 5</a:t>
            </a:r>
            <a:b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LPIN = 4 0 1</a:t>
            </a:r>
            <a:b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IFPS = 1 0 3</a:t>
            </a:r>
            <a:b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steer-ep-diff-noqedrad</a:t>
            </a:r>
            <a:r>
              <a:rPr lang="en" sz="1100">
                <a:solidFill>
                  <a:schemeClr val="dk1"/>
                </a:solidFill>
              </a:rPr>
              <a:t>: Ensured QED radiation is off, consistent with no-QED file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INT3 = 2 0 5</a:t>
            </a:r>
            <a:b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LPIN = 4 0 0</a:t>
            </a:r>
            <a:b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IFPS</a:t>
            </a:r>
            <a:r>
              <a:rPr lang="en" sz="1100">
                <a:solidFill>
                  <a:schemeClr val="dk1"/>
                </a:solidFill>
              </a:rPr>
              <a:t> = 1 0 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" sz="1300"/>
              <a:t>Proton Dissociation Control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Investigated Proton Dissociation Control: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Key finding: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Found the responsible steering variable: 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NFRA</a:t>
            </a:r>
            <a:b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NFRA = 0</a:t>
            </a:r>
            <a:r>
              <a:rPr lang="en" sz="1100">
                <a:solidFill>
                  <a:schemeClr val="dk1"/>
                </a:solidFill>
              </a:rPr>
              <a:t>: only elastic scattering (no dissociation)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NFRA = 1</a:t>
            </a:r>
            <a:r>
              <a:rPr lang="en" sz="1100">
                <a:solidFill>
                  <a:schemeClr val="dk1"/>
                </a:solidFill>
              </a:rPr>
              <a:t>: allows proton dissociation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Current samples use 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NFRA = 0</a:t>
            </a:r>
            <a:r>
              <a:rPr lang="en" sz="1100">
                <a:solidFill>
                  <a:schemeClr val="dk1"/>
                </a:solidFill>
              </a:rPr>
              <a:t> → </a:t>
            </a:r>
            <a:r>
              <a:rPr b="1" lang="en" sz="1100">
                <a:solidFill>
                  <a:schemeClr val="dk1"/>
                </a:solidFill>
              </a:rPr>
              <a:t>purely exclusive diffraction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 of the xP∼1 Peak in RAPGAP Events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Initial inspection of the </a:t>
            </a:r>
            <a:r>
              <a:rPr b="1" lang="en" sz="1100">
                <a:solidFill>
                  <a:schemeClr val="dk1"/>
                </a:solidFill>
              </a:rPr>
              <a:t>xP</a:t>
            </a:r>
            <a:r>
              <a:rPr lang="en" sz="1100">
                <a:solidFill>
                  <a:schemeClr val="dk1"/>
                </a:solidFill>
              </a:rPr>
              <a:t> distribution showed an </a:t>
            </a:r>
            <a:r>
              <a:rPr b="1" lang="en" sz="1100">
                <a:solidFill>
                  <a:schemeClr val="dk1"/>
                </a:solidFill>
              </a:rPr>
              <a:t>unexpected peak near 1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Such large values are </a:t>
            </a:r>
            <a:r>
              <a:rPr b="1" lang="en" sz="1100">
                <a:solidFill>
                  <a:schemeClr val="dk1"/>
                </a:solidFill>
              </a:rPr>
              <a:t>not consistent</a:t>
            </a:r>
            <a:r>
              <a:rPr lang="en" sz="1100">
                <a:solidFill>
                  <a:schemeClr val="dk1"/>
                </a:solidFill>
              </a:rPr>
              <a:t> with diffractive kinematics.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Parsed events from </a:t>
            </a:r>
            <a:r>
              <a:rPr b="1" lang="en" sz="1100">
                <a:solidFill>
                  <a:schemeClr val="dk1"/>
                </a:solidFill>
              </a:rPr>
              <a:t>truth-level RAPGAP output</a:t>
            </a:r>
            <a:r>
              <a:rPr lang="en" sz="1100">
                <a:solidFill>
                  <a:schemeClr val="dk1"/>
                </a:solidFill>
              </a:rPr>
              <a:t> with 4-momenta.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Computed: xP, ∣t∣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Observed that many events with xP&gt;0.8 had </a:t>
            </a:r>
            <a:r>
              <a:rPr b="1" lang="en" sz="1100">
                <a:solidFill>
                  <a:schemeClr val="dk1"/>
                </a:solidFill>
              </a:rPr>
              <a:t>abnormally large ∣t∣values</a:t>
            </a:r>
            <a:r>
              <a:rPr lang="en" sz="1100">
                <a:solidFill>
                  <a:schemeClr val="dk1"/>
                </a:solidFill>
              </a:rPr>
              <a:t>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8797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Some with ∣t∣&gt;100 GeV2, even &gt;500 GeV2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These events are </a:t>
            </a:r>
            <a:r>
              <a:rPr b="1" lang="en" sz="1100">
                <a:solidFill>
                  <a:schemeClr val="dk1"/>
                </a:solidFill>
              </a:rPr>
              <a:t>not truly diffractive</a:t>
            </a:r>
            <a:r>
              <a:rPr lang="en" sz="1100">
                <a:solidFill>
                  <a:schemeClr val="dk1"/>
                </a:solidFill>
              </a:rPr>
              <a:t>. Likely originate from </a:t>
            </a:r>
            <a:r>
              <a:rPr b="1" lang="en" sz="1100">
                <a:solidFill>
                  <a:schemeClr val="dk1"/>
                </a:solidFill>
              </a:rPr>
              <a:t>proton dissociation</a:t>
            </a:r>
            <a:r>
              <a:rPr lang="en" sz="1100">
                <a:solidFill>
                  <a:schemeClr val="dk1"/>
                </a:solidFill>
              </a:rPr>
              <a:t> or misidentified forward baryons.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Applying a physics-motivated cut of ∣t∣&lt;1 GeV2 </a:t>
            </a:r>
            <a:r>
              <a:rPr b="1" lang="en" sz="1100">
                <a:solidFill>
                  <a:schemeClr val="dk1"/>
                </a:solidFill>
              </a:rPr>
              <a:t>removes the peak entirely</a:t>
            </a:r>
            <a:r>
              <a:rPr lang="en" sz="1100">
                <a:solidFill>
                  <a:schemeClr val="dk1"/>
                </a:solidFill>
              </a:rPr>
              <a:t>, confirming the hypothesis.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|t| cut                               after |t| &lt;1.0 cut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3" y="1152475"/>
            <a:ext cx="3858924" cy="9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050" y="1122175"/>
            <a:ext cx="3981249" cy="10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9" y="2502475"/>
            <a:ext cx="4045798" cy="244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8325" y="2502475"/>
            <a:ext cx="3913973" cy="23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Before |t| cut                               after |t| &lt;1.0 cut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07425"/>
            <a:ext cx="3688126" cy="225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450" y="2296150"/>
            <a:ext cx="3865050" cy="23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QMAX and YMAX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From comments in the steering file when using HERACLES QMAX should not be used.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the steering file comment warns:  </a:t>
            </a:r>
            <a:r>
              <a:rPr i="1" lang="en" sz="1300">
                <a:solidFill>
                  <a:schemeClr val="dk1"/>
                </a:solidFill>
              </a:rPr>
              <a:t>Do not apply </a:t>
            </a:r>
            <a:r>
              <a:rPr i="1" lang="en" sz="1300">
                <a:solidFill>
                  <a:srgbClr val="188038"/>
                </a:solidFill>
              </a:rPr>
              <a:t>YMAX</a:t>
            </a:r>
            <a:r>
              <a:rPr i="1" lang="en" sz="1300">
                <a:solidFill>
                  <a:schemeClr val="dk1"/>
                </a:solidFill>
              </a:rPr>
              <a:t> when using HERACLES. Still though</a:t>
            </a:r>
            <a:endParaRPr i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2297925"/>
            <a:ext cx="4608726" cy="28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0548" y="2358637"/>
            <a:ext cx="337987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YMAX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Most events have very low Q2</a:t>
            </a:r>
            <a:r>
              <a:rPr lang="en" sz="1100">
                <a:solidFill>
                  <a:schemeClr val="dk1"/>
                </a:solidFill>
              </a:rPr>
              <a:t> — sharply peaked at Q2≲2 GeV2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This is a sign pointing to  </a:t>
            </a:r>
            <a:r>
              <a:rPr b="1" lang="en" sz="1100">
                <a:solidFill>
                  <a:schemeClr val="dk1"/>
                </a:solidFill>
              </a:rPr>
              <a:t>radiative events</a:t>
            </a:r>
            <a:r>
              <a:rPr lang="en" sz="1100">
                <a:solidFill>
                  <a:schemeClr val="dk1"/>
                </a:solidFill>
              </a:rPr>
              <a:t>, where: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electron radiates a photon and is left with little energy and The resulting virtual photon is </a:t>
            </a:r>
            <a:r>
              <a:rPr b="1" lang="en" sz="1100">
                <a:solidFill>
                  <a:schemeClr val="dk1"/>
                </a:solidFill>
              </a:rPr>
              <a:t>nearly real</a:t>
            </a:r>
            <a:r>
              <a:rPr lang="en" sz="1100">
                <a:solidFill>
                  <a:schemeClr val="dk1"/>
                </a:solidFill>
              </a:rPr>
              <a:t> (soft interaction)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So </a:t>
            </a:r>
            <a:r>
              <a:rPr lang="en" sz="1100">
                <a:solidFill>
                  <a:schemeClr val="dk1"/>
                </a:solidFill>
              </a:rPr>
              <a:t>maybe these are related to ISR parameter. Didn’t test this, but if we cut y&lt;0.95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This solves this issue but also something else happens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