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1.tif" ContentType="image/tif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8"/>
  </p:notesMasterIdLst>
  <p:sldIdLst>
    <p:sldId id="464" r:id="rId5"/>
    <p:sldId id="649" r:id="rId6"/>
    <p:sldId id="673" r:id="rId7"/>
    <p:sldId id="676" r:id="rId8"/>
    <p:sldId id="679" r:id="rId9"/>
    <p:sldId id="677" r:id="rId10"/>
    <p:sldId id="683" r:id="rId11"/>
    <p:sldId id="681" r:id="rId12"/>
    <p:sldId id="684" r:id="rId13"/>
    <p:sldId id="672" r:id="rId14"/>
    <p:sldId id="655" r:id="rId15"/>
    <p:sldId id="656" r:id="rId16"/>
    <p:sldId id="657" r:id="rId17"/>
    <p:sldId id="658" r:id="rId18"/>
    <p:sldId id="671" r:id="rId19"/>
    <p:sldId id="670" r:id="rId20"/>
    <p:sldId id="669" r:id="rId21"/>
    <p:sldId id="685" r:id="rId22"/>
    <p:sldId id="686" r:id="rId23"/>
    <p:sldId id="660" r:id="rId24"/>
    <p:sldId id="663" r:id="rId25"/>
    <p:sldId id="619" r:id="rId26"/>
    <p:sldId id="5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9" roundtripDataSignature="AMtx7mhYJhhxIc6q5xCZRt1Mizl93b0+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8598"/>
    <a:srgbClr val="1166B3"/>
    <a:srgbClr val="7390A6"/>
    <a:srgbClr val="0061AE"/>
    <a:srgbClr val="A2A2A2"/>
    <a:srgbClr val="858591"/>
    <a:srgbClr val="9696A0"/>
    <a:srgbClr val="AEAEAE"/>
    <a:srgbClr val="ED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59A1C3-1D44-4A1F-87C3-B5797710DB38}">
  <a:tblStyle styleId="{A059A1C3-1D44-4A1F-87C3-B5797710DB38}" styleName="Table_0">
    <a:wholeTbl>
      <a:tcTxStyle b="off" i="off">
        <a:font>
          <a:latin typeface="Roboto"/>
          <a:ea typeface="Roboto"/>
          <a:cs typeface="Robo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AF2"/>
          </a:solidFill>
        </a:fill>
      </a:tcStyle>
    </a:wholeTbl>
    <a:band1H>
      <a:tcTxStyle/>
      <a:tcStyle>
        <a:tcBdr/>
        <a:fill>
          <a:solidFill>
            <a:srgbClr val="CAD2E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2E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boto"/>
          <a:ea typeface="Roboto"/>
          <a:cs typeface="Robo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boto"/>
          <a:ea typeface="Roboto"/>
          <a:cs typeface="Robo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boto"/>
          <a:ea typeface="Roboto"/>
          <a:cs typeface="Robo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60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263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26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264" Type="http://schemas.microsoft.com/office/2016/11/relationships/changesInfo" Target="changesInfos/changesInfo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59" Type="http://customschemas.google.com/relationships/presentationmetadata" Target="metadata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26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como Borghi" userId="98eb67fc-a351-48f3-b91c-9aaa6edcc3dd" providerId="ADAL" clId="{80A3B4CD-9349-4DB7-8938-CF08E823D738}"/>
    <pc:docChg chg="undo redo custSel addSld delSld modSld sldOrd">
      <pc:chgData name="Giacomo Borghi" userId="98eb67fc-a351-48f3-b91c-9aaa6edcc3dd" providerId="ADAL" clId="{80A3B4CD-9349-4DB7-8938-CF08E823D738}" dt="2025-07-15T09:00:08.567" v="3204" actId="2696"/>
      <pc:docMkLst>
        <pc:docMk/>
      </pc:docMkLst>
      <pc:sldChg chg="modSp">
        <pc:chgData name="Giacomo Borghi" userId="98eb67fc-a351-48f3-b91c-9aaa6edcc3dd" providerId="ADAL" clId="{80A3B4CD-9349-4DB7-8938-CF08E823D738}" dt="2025-07-14T21:54:57.993" v="147" actId="20577"/>
        <pc:sldMkLst>
          <pc:docMk/>
          <pc:sldMk cId="3558900416" sldId="464"/>
        </pc:sldMkLst>
        <pc:spChg chg="mod">
          <ac:chgData name="Giacomo Borghi" userId="98eb67fc-a351-48f3-b91c-9aaa6edcc3dd" providerId="ADAL" clId="{80A3B4CD-9349-4DB7-8938-CF08E823D738}" dt="2025-07-14T21:54:57.993" v="147" actId="20577"/>
          <ac:spMkLst>
            <pc:docMk/>
            <pc:sldMk cId="3558900416" sldId="464"/>
            <ac:spMk id="8" creationId="{00000000-0000-0000-0000-000000000000}"/>
          </ac:spMkLst>
        </pc:spChg>
        <pc:spChg chg="mod">
          <ac:chgData name="Giacomo Borghi" userId="98eb67fc-a351-48f3-b91c-9aaa6edcc3dd" providerId="ADAL" clId="{80A3B4CD-9349-4DB7-8938-CF08E823D738}" dt="2025-07-14T21:53:08.594" v="122" actId="20577"/>
          <ac:spMkLst>
            <pc:docMk/>
            <pc:sldMk cId="3558900416" sldId="464"/>
            <ac:spMk id="15" creationId="{00000000-0000-0000-0000-000000000000}"/>
          </ac:spMkLst>
        </pc:spChg>
        <pc:spChg chg="mod">
          <ac:chgData name="Giacomo Borghi" userId="98eb67fc-a351-48f3-b91c-9aaa6edcc3dd" providerId="ADAL" clId="{80A3B4CD-9349-4DB7-8938-CF08E823D738}" dt="2025-07-14T21:52:17.844" v="87" actId="20577"/>
          <ac:spMkLst>
            <pc:docMk/>
            <pc:sldMk cId="3558900416" sldId="464"/>
            <ac:spMk id="21" creationId="{7275DEE6-52B5-4A6C-ACE7-913D462B6633}"/>
          </ac:spMkLst>
        </pc:spChg>
        <pc:grpChg chg="mod">
          <ac:chgData name="Giacomo Borghi" userId="98eb67fc-a351-48f3-b91c-9aaa6edcc3dd" providerId="ADAL" clId="{80A3B4CD-9349-4DB7-8938-CF08E823D738}" dt="2025-07-14T21:37:53.028" v="8" actId="465"/>
          <ac:grpSpMkLst>
            <pc:docMk/>
            <pc:sldMk cId="3558900416" sldId="464"/>
            <ac:grpSpMk id="13" creationId="{00000000-0000-0000-0000-000000000000}"/>
          </ac:grpSpMkLst>
        </pc:grpChg>
        <pc:grpChg chg="mod">
          <ac:chgData name="Giacomo Borghi" userId="98eb67fc-a351-48f3-b91c-9aaa6edcc3dd" providerId="ADAL" clId="{80A3B4CD-9349-4DB7-8938-CF08E823D738}" dt="2025-07-14T21:37:53.028" v="8" actId="465"/>
          <ac:grpSpMkLst>
            <pc:docMk/>
            <pc:sldMk cId="3558900416" sldId="464"/>
            <ac:grpSpMk id="14" creationId="{00000000-0000-0000-0000-000000000000}"/>
          </ac:grpSpMkLst>
        </pc:grpChg>
      </pc:sldChg>
      <pc:sldChg chg="del">
        <pc:chgData name="Giacomo Borghi" userId="98eb67fc-a351-48f3-b91c-9aaa6edcc3dd" providerId="ADAL" clId="{80A3B4CD-9349-4DB7-8938-CF08E823D738}" dt="2025-07-15T07:53:31.051" v="2673" actId="2696"/>
        <pc:sldMkLst>
          <pc:docMk/>
          <pc:sldMk cId="1149936175" sldId="643"/>
        </pc:sldMkLst>
      </pc:sldChg>
      <pc:sldChg chg="del">
        <pc:chgData name="Giacomo Borghi" userId="98eb67fc-a351-48f3-b91c-9aaa6edcc3dd" providerId="ADAL" clId="{80A3B4CD-9349-4DB7-8938-CF08E823D738}" dt="2025-07-15T07:53:32.119" v="2674" actId="2696"/>
        <pc:sldMkLst>
          <pc:docMk/>
          <pc:sldMk cId="842487781" sldId="646"/>
        </pc:sldMkLst>
      </pc:sldChg>
      <pc:sldChg chg="del">
        <pc:chgData name="Giacomo Borghi" userId="98eb67fc-a351-48f3-b91c-9aaa6edcc3dd" providerId="ADAL" clId="{80A3B4CD-9349-4DB7-8938-CF08E823D738}" dt="2025-07-15T07:53:28.909" v="2672" actId="2696"/>
        <pc:sldMkLst>
          <pc:docMk/>
          <pc:sldMk cId="2565089902" sldId="648"/>
        </pc:sldMkLst>
      </pc:sldChg>
      <pc:sldChg chg="delSp modSp modAnim">
        <pc:chgData name="Giacomo Borghi" userId="98eb67fc-a351-48f3-b91c-9aaa6edcc3dd" providerId="ADAL" clId="{80A3B4CD-9349-4DB7-8938-CF08E823D738}" dt="2025-07-15T06:33:37.377" v="2264" actId="113"/>
        <pc:sldMkLst>
          <pc:docMk/>
          <pc:sldMk cId="4222855023" sldId="649"/>
        </pc:sldMkLst>
        <pc:spChg chg="mod">
          <ac:chgData name="Giacomo Borghi" userId="98eb67fc-a351-48f3-b91c-9aaa6edcc3dd" providerId="ADAL" clId="{80A3B4CD-9349-4DB7-8938-CF08E823D738}" dt="2025-07-14T22:16:25.468" v="205" actId="20577"/>
          <ac:spMkLst>
            <pc:docMk/>
            <pc:sldMk cId="4222855023" sldId="649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33:37.377" v="2264" actId="113"/>
          <ac:spMkLst>
            <pc:docMk/>
            <pc:sldMk cId="4222855023" sldId="649"/>
            <ac:spMk id="24" creationId="{97ED4205-8FBD-4BA5-8CE6-7B4569CF343A}"/>
          </ac:spMkLst>
        </pc:spChg>
        <pc:picChg chg="del">
          <ac:chgData name="Giacomo Borghi" userId="98eb67fc-a351-48f3-b91c-9aaa6edcc3dd" providerId="ADAL" clId="{80A3B4CD-9349-4DB7-8938-CF08E823D738}" dt="2025-07-14T22:14:46.102" v="163" actId="478"/>
          <ac:picMkLst>
            <pc:docMk/>
            <pc:sldMk cId="4222855023" sldId="649"/>
            <ac:picMk id="9" creationId="{0DC23F05-469D-4325-ABEF-46807DCF794D}"/>
          </ac:picMkLst>
        </pc:picChg>
        <pc:picChg chg="del">
          <ac:chgData name="Giacomo Borghi" userId="98eb67fc-a351-48f3-b91c-9aaa6edcc3dd" providerId="ADAL" clId="{80A3B4CD-9349-4DB7-8938-CF08E823D738}" dt="2025-07-14T22:14:46.102" v="163" actId="478"/>
          <ac:picMkLst>
            <pc:docMk/>
            <pc:sldMk cId="4222855023" sldId="649"/>
            <ac:picMk id="10" creationId="{25C885B4-5316-49AC-A3A7-429585A92693}"/>
          </ac:picMkLst>
        </pc:picChg>
        <pc:picChg chg="del">
          <ac:chgData name="Giacomo Borghi" userId="98eb67fc-a351-48f3-b91c-9aaa6edcc3dd" providerId="ADAL" clId="{80A3B4CD-9349-4DB7-8938-CF08E823D738}" dt="2025-07-14T22:14:46.102" v="163" actId="478"/>
          <ac:picMkLst>
            <pc:docMk/>
            <pc:sldMk cId="4222855023" sldId="649"/>
            <ac:picMk id="14" creationId="{923D9423-7478-4108-9D45-E607EA1F3CEC}"/>
          </ac:picMkLst>
        </pc:picChg>
      </pc:sldChg>
      <pc:sldChg chg="del">
        <pc:chgData name="Giacomo Borghi" userId="98eb67fc-a351-48f3-b91c-9aaa6edcc3dd" providerId="ADAL" clId="{80A3B4CD-9349-4DB7-8938-CF08E823D738}" dt="2025-07-15T06:45:13.555" v="2347" actId="2696"/>
        <pc:sldMkLst>
          <pc:docMk/>
          <pc:sldMk cId="1288443840" sldId="650"/>
        </pc:sldMkLst>
      </pc:sldChg>
      <pc:sldChg chg="del">
        <pc:chgData name="Giacomo Borghi" userId="98eb67fc-a351-48f3-b91c-9aaa6edcc3dd" providerId="ADAL" clId="{80A3B4CD-9349-4DB7-8938-CF08E823D738}" dt="2025-07-15T06:39:32.941" v="2277" actId="2696"/>
        <pc:sldMkLst>
          <pc:docMk/>
          <pc:sldMk cId="456036070" sldId="653"/>
        </pc:sldMkLst>
      </pc:sldChg>
      <pc:sldChg chg="addSp modSp">
        <pc:chgData name="Giacomo Borghi" userId="98eb67fc-a351-48f3-b91c-9aaa6edcc3dd" providerId="ADAL" clId="{80A3B4CD-9349-4DB7-8938-CF08E823D738}" dt="2025-07-15T06:52:57.491" v="2415"/>
        <pc:sldMkLst>
          <pc:docMk/>
          <pc:sldMk cId="3943113047" sldId="655"/>
        </pc:sldMkLst>
        <pc:spChg chg="mod">
          <ac:chgData name="Giacomo Borghi" userId="98eb67fc-a351-48f3-b91c-9aaa6edcc3dd" providerId="ADAL" clId="{80A3B4CD-9349-4DB7-8938-CF08E823D738}" dt="2025-07-15T06:52:57.491" v="2415"/>
          <ac:spMkLst>
            <pc:docMk/>
            <pc:sldMk cId="3943113047" sldId="655"/>
            <ac:spMk id="5" creationId="{43252085-4677-4C7B-87CC-0387E8DAD7E7}"/>
          </ac:spMkLst>
        </pc:spChg>
        <pc:picChg chg="mod">
          <ac:chgData name="Giacomo Borghi" userId="98eb67fc-a351-48f3-b91c-9aaa6edcc3dd" providerId="ADAL" clId="{80A3B4CD-9349-4DB7-8938-CF08E823D738}" dt="2025-07-15T06:41:03.914" v="2282" actId="1076"/>
          <ac:picMkLst>
            <pc:docMk/>
            <pc:sldMk cId="3943113047" sldId="655"/>
            <ac:picMk id="6" creationId="{4653EA9C-8139-421F-A0D8-3B9AF03D2F15}"/>
          </ac:picMkLst>
        </pc:picChg>
        <pc:picChg chg="add mod">
          <ac:chgData name="Giacomo Borghi" userId="98eb67fc-a351-48f3-b91c-9aaa6edcc3dd" providerId="ADAL" clId="{80A3B4CD-9349-4DB7-8938-CF08E823D738}" dt="2025-07-15T06:41:19.026" v="2286" actId="1076"/>
          <ac:picMkLst>
            <pc:docMk/>
            <pc:sldMk cId="3943113047" sldId="655"/>
            <ac:picMk id="8" creationId="{896DB332-7AA0-4A4B-85C9-C9E599A8D228}"/>
          </ac:picMkLst>
        </pc:picChg>
        <pc:picChg chg="add mod">
          <ac:chgData name="Giacomo Borghi" userId="98eb67fc-a351-48f3-b91c-9aaa6edcc3dd" providerId="ADAL" clId="{80A3B4CD-9349-4DB7-8938-CF08E823D738}" dt="2025-07-15T06:41:09.132" v="2284" actId="1076"/>
          <ac:picMkLst>
            <pc:docMk/>
            <pc:sldMk cId="3943113047" sldId="655"/>
            <ac:picMk id="9" creationId="{DA1DF9BA-5B6C-46AB-ADA2-69CCEB58F63D}"/>
          </ac:picMkLst>
        </pc:picChg>
      </pc:sldChg>
      <pc:sldChg chg="modSp ord">
        <pc:chgData name="Giacomo Borghi" userId="98eb67fc-a351-48f3-b91c-9aaa6edcc3dd" providerId="ADAL" clId="{80A3B4CD-9349-4DB7-8938-CF08E823D738}" dt="2025-07-15T06:53:04.679" v="2416"/>
        <pc:sldMkLst>
          <pc:docMk/>
          <pc:sldMk cId="2730056361" sldId="656"/>
        </pc:sldMkLst>
        <pc:spChg chg="mod">
          <ac:chgData name="Giacomo Borghi" userId="98eb67fc-a351-48f3-b91c-9aaa6edcc3dd" providerId="ADAL" clId="{80A3B4CD-9349-4DB7-8938-CF08E823D738}" dt="2025-07-15T06:53:04.679" v="2416"/>
          <ac:spMkLst>
            <pc:docMk/>
            <pc:sldMk cId="2730056361" sldId="656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44:21.011" v="2345" actId="20577"/>
          <ac:spMkLst>
            <pc:docMk/>
            <pc:sldMk cId="2730056361" sldId="656"/>
            <ac:spMk id="11" creationId="{E2955CE9-5CC7-48BA-B4A7-C2493DD49CC6}"/>
          </ac:spMkLst>
        </pc:spChg>
      </pc:sldChg>
      <pc:sldChg chg="modSp ord">
        <pc:chgData name="Giacomo Borghi" userId="98eb67fc-a351-48f3-b91c-9aaa6edcc3dd" providerId="ADAL" clId="{80A3B4CD-9349-4DB7-8938-CF08E823D738}" dt="2025-07-15T06:53:10.072" v="2417"/>
        <pc:sldMkLst>
          <pc:docMk/>
          <pc:sldMk cId="1483575434" sldId="657"/>
        </pc:sldMkLst>
        <pc:spChg chg="mod">
          <ac:chgData name="Giacomo Borghi" userId="98eb67fc-a351-48f3-b91c-9aaa6edcc3dd" providerId="ADAL" clId="{80A3B4CD-9349-4DB7-8938-CF08E823D738}" dt="2025-07-15T06:53:10.072" v="2417"/>
          <ac:spMkLst>
            <pc:docMk/>
            <pc:sldMk cId="1483575434" sldId="657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44:52.025" v="2346"/>
          <ac:spMkLst>
            <pc:docMk/>
            <pc:sldMk cId="1483575434" sldId="657"/>
            <ac:spMk id="11" creationId="{E2955CE9-5CC7-48BA-B4A7-C2493DD49CC6}"/>
          </ac:spMkLst>
        </pc:spChg>
      </pc:sldChg>
      <pc:sldChg chg="modSp">
        <pc:chgData name="Giacomo Borghi" userId="98eb67fc-a351-48f3-b91c-9aaa6edcc3dd" providerId="ADAL" clId="{80A3B4CD-9349-4DB7-8938-CF08E823D738}" dt="2025-07-15T06:53:43.706" v="2437" actId="20577"/>
        <pc:sldMkLst>
          <pc:docMk/>
          <pc:sldMk cId="3905881972" sldId="658"/>
        </pc:sldMkLst>
        <pc:spChg chg="mod">
          <ac:chgData name="Giacomo Borghi" userId="98eb67fc-a351-48f3-b91c-9aaa6edcc3dd" providerId="ADAL" clId="{80A3B4CD-9349-4DB7-8938-CF08E823D738}" dt="2025-07-15T06:53:43.706" v="2437" actId="20577"/>
          <ac:spMkLst>
            <pc:docMk/>
            <pc:sldMk cId="3905881972" sldId="658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46:09.303" v="2349" actId="6549"/>
          <ac:spMkLst>
            <pc:docMk/>
            <pc:sldMk cId="3905881972" sldId="658"/>
            <ac:spMk id="11" creationId="{E2955CE9-5CC7-48BA-B4A7-C2493DD49CC6}"/>
          </ac:spMkLst>
        </pc:spChg>
      </pc:sldChg>
      <pc:sldChg chg="del">
        <pc:chgData name="Giacomo Borghi" userId="98eb67fc-a351-48f3-b91c-9aaa6edcc3dd" providerId="ADAL" clId="{80A3B4CD-9349-4DB7-8938-CF08E823D738}" dt="2025-07-15T07:53:33.234" v="2675" actId="2696"/>
        <pc:sldMkLst>
          <pc:docMk/>
          <pc:sldMk cId="1923449266" sldId="659"/>
        </pc:sldMkLst>
      </pc:sldChg>
      <pc:sldChg chg="addSp delSp modSp modAnim">
        <pc:chgData name="Giacomo Borghi" userId="98eb67fc-a351-48f3-b91c-9aaa6edcc3dd" providerId="ADAL" clId="{80A3B4CD-9349-4DB7-8938-CF08E823D738}" dt="2025-07-15T08:17:55.507" v="3077" actId="113"/>
        <pc:sldMkLst>
          <pc:docMk/>
          <pc:sldMk cId="1674700365" sldId="660"/>
        </pc:sldMkLst>
        <pc:spChg chg="mod">
          <ac:chgData name="Giacomo Borghi" userId="98eb67fc-a351-48f3-b91c-9aaa6edcc3dd" providerId="ADAL" clId="{80A3B4CD-9349-4DB7-8938-CF08E823D738}" dt="2025-07-15T07:57:33.401" v="2738" actId="20577"/>
          <ac:spMkLst>
            <pc:docMk/>
            <pc:sldMk cId="1674700365" sldId="660"/>
            <ac:spMk id="2" creationId="{BD5B7EC8-D9BE-4A49-A75A-768EEFD6E55F}"/>
          </ac:spMkLst>
        </pc:spChg>
        <pc:spChg chg="mod">
          <ac:chgData name="Giacomo Borghi" userId="98eb67fc-a351-48f3-b91c-9aaa6edcc3dd" providerId="ADAL" clId="{80A3B4CD-9349-4DB7-8938-CF08E823D738}" dt="2025-07-15T08:17:55.507" v="3077" actId="113"/>
          <ac:spMkLst>
            <pc:docMk/>
            <pc:sldMk cId="1674700365" sldId="660"/>
            <ac:spMk id="7" creationId="{A4881105-DA01-4990-8093-A32CBD764AB2}"/>
          </ac:spMkLst>
        </pc:spChg>
        <pc:spChg chg="add del">
          <ac:chgData name="Giacomo Borghi" userId="98eb67fc-a351-48f3-b91c-9aaa6edcc3dd" providerId="ADAL" clId="{80A3B4CD-9349-4DB7-8938-CF08E823D738}" dt="2025-07-15T08:16:02.782" v="3060"/>
          <ac:spMkLst>
            <pc:docMk/>
            <pc:sldMk cId="1674700365" sldId="660"/>
            <ac:spMk id="8" creationId="{E695137A-AB2E-479F-9D9F-39CBEAE0662E}"/>
          </ac:spMkLst>
        </pc:spChg>
        <pc:spChg chg="add del">
          <ac:chgData name="Giacomo Borghi" userId="98eb67fc-a351-48f3-b91c-9aaa6edcc3dd" providerId="ADAL" clId="{80A3B4CD-9349-4DB7-8938-CF08E823D738}" dt="2025-07-15T08:16:02.782" v="3060"/>
          <ac:spMkLst>
            <pc:docMk/>
            <pc:sldMk cId="1674700365" sldId="660"/>
            <ac:spMk id="9" creationId="{89967E83-3CAE-4F75-9F85-B96AE729A2BC}"/>
          </ac:spMkLst>
        </pc:spChg>
      </pc:sldChg>
      <pc:sldChg chg="del">
        <pc:chgData name="Giacomo Borghi" userId="98eb67fc-a351-48f3-b91c-9aaa6edcc3dd" providerId="ADAL" clId="{80A3B4CD-9349-4DB7-8938-CF08E823D738}" dt="2025-07-15T06:39:31.218" v="2276" actId="2696"/>
        <pc:sldMkLst>
          <pc:docMk/>
          <pc:sldMk cId="2753231701" sldId="661"/>
        </pc:sldMkLst>
      </pc:sldChg>
      <pc:sldChg chg="addSp delSp modSp">
        <pc:chgData name="Giacomo Borghi" userId="98eb67fc-a351-48f3-b91c-9aaa6edcc3dd" providerId="ADAL" clId="{80A3B4CD-9349-4DB7-8938-CF08E823D738}" dt="2025-07-15T08:15:40.359" v="3058"/>
        <pc:sldMkLst>
          <pc:docMk/>
          <pc:sldMk cId="197432524" sldId="663"/>
        </pc:sldMkLst>
        <pc:spChg chg="mod">
          <ac:chgData name="Giacomo Borghi" userId="98eb67fc-a351-48f3-b91c-9aaa6edcc3dd" providerId="ADAL" clId="{80A3B4CD-9349-4DB7-8938-CF08E823D738}" dt="2025-07-15T07:59:37.867" v="2743" actId="20577"/>
          <ac:spMkLst>
            <pc:docMk/>
            <pc:sldMk cId="197432524" sldId="663"/>
            <ac:spMk id="5" creationId="{43252085-4677-4C7B-87CC-0387E8DAD7E7}"/>
          </ac:spMkLst>
        </pc:spChg>
        <pc:spChg chg="add del">
          <ac:chgData name="Giacomo Borghi" userId="98eb67fc-a351-48f3-b91c-9aaa6edcc3dd" providerId="ADAL" clId="{80A3B4CD-9349-4DB7-8938-CF08E823D738}" dt="2025-07-15T08:15:39.782" v="3057" actId="478"/>
          <ac:spMkLst>
            <pc:docMk/>
            <pc:sldMk cId="197432524" sldId="663"/>
            <ac:spMk id="8" creationId="{A35153FA-4DD9-4E6A-94B3-08F2D78BB3A0}"/>
          </ac:spMkLst>
        </pc:spChg>
        <pc:spChg chg="add del">
          <ac:chgData name="Giacomo Borghi" userId="98eb67fc-a351-48f3-b91c-9aaa6edcc3dd" providerId="ADAL" clId="{80A3B4CD-9349-4DB7-8938-CF08E823D738}" dt="2025-07-15T08:15:39.782" v="3057" actId="478"/>
          <ac:spMkLst>
            <pc:docMk/>
            <pc:sldMk cId="197432524" sldId="663"/>
            <ac:spMk id="9" creationId="{03ECEB5D-F289-41CC-94C0-E789947A7F93}"/>
          </ac:spMkLst>
        </pc:spChg>
        <pc:spChg chg="del">
          <ac:chgData name="Giacomo Borghi" userId="98eb67fc-a351-48f3-b91c-9aaa6edcc3dd" providerId="ADAL" clId="{80A3B4CD-9349-4DB7-8938-CF08E823D738}" dt="2025-07-15T07:59:50.664" v="2744" actId="478"/>
          <ac:spMkLst>
            <pc:docMk/>
            <pc:sldMk cId="197432524" sldId="663"/>
            <ac:spMk id="10" creationId="{7EEEC92E-E6D2-44B6-9C0E-4EF2A3FF4D31}"/>
          </ac:spMkLst>
        </pc:spChg>
        <pc:spChg chg="del">
          <ac:chgData name="Giacomo Borghi" userId="98eb67fc-a351-48f3-b91c-9aaa6edcc3dd" providerId="ADAL" clId="{80A3B4CD-9349-4DB7-8938-CF08E823D738}" dt="2025-07-15T07:59:50.664" v="2744" actId="478"/>
          <ac:spMkLst>
            <pc:docMk/>
            <pc:sldMk cId="197432524" sldId="663"/>
            <ac:spMk id="11" creationId="{CFA507F9-AE16-44F5-B33E-9D8BA88F270B}"/>
          </ac:spMkLst>
        </pc:spChg>
        <pc:spChg chg="add">
          <ac:chgData name="Giacomo Borghi" userId="98eb67fc-a351-48f3-b91c-9aaa6edcc3dd" providerId="ADAL" clId="{80A3B4CD-9349-4DB7-8938-CF08E823D738}" dt="2025-07-15T08:15:40.359" v="3058"/>
          <ac:spMkLst>
            <pc:docMk/>
            <pc:sldMk cId="197432524" sldId="663"/>
            <ac:spMk id="12" creationId="{7B6BBD3D-9477-4F7F-BAAE-706101148A04}"/>
          </ac:spMkLst>
        </pc:spChg>
        <pc:spChg chg="add">
          <ac:chgData name="Giacomo Borghi" userId="98eb67fc-a351-48f3-b91c-9aaa6edcc3dd" providerId="ADAL" clId="{80A3B4CD-9349-4DB7-8938-CF08E823D738}" dt="2025-07-15T08:15:40.359" v="3058"/>
          <ac:spMkLst>
            <pc:docMk/>
            <pc:sldMk cId="197432524" sldId="663"/>
            <ac:spMk id="13" creationId="{293FD763-9A9C-4BC8-84C6-62740581CEF3}"/>
          </ac:spMkLst>
        </pc:spChg>
      </pc:sldChg>
      <pc:sldChg chg="del">
        <pc:chgData name="Giacomo Borghi" userId="98eb67fc-a351-48f3-b91c-9aaa6edcc3dd" providerId="ADAL" clId="{80A3B4CD-9349-4DB7-8938-CF08E823D738}" dt="2025-07-15T07:59:15.778" v="2741" actId="2696"/>
        <pc:sldMkLst>
          <pc:docMk/>
          <pc:sldMk cId="2789950304" sldId="664"/>
        </pc:sldMkLst>
      </pc:sldChg>
      <pc:sldChg chg="del">
        <pc:chgData name="Giacomo Borghi" userId="98eb67fc-a351-48f3-b91c-9aaa6edcc3dd" providerId="ADAL" clId="{80A3B4CD-9349-4DB7-8938-CF08E823D738}" dt="2025-07-15T07:59:15.780" v="2742" actId="2696"/>
        <pc:sldMkLst>
          <pc:docMk/>
          <pc:sldMk cId="3955020969" sldId="665"/>
        </pc:sldMkLst>
      </pc:sldChg>
      <pc:sldChg chg="del">
        <pc:chgData name="Giacomo Borghi" userId="98eb67fc-a351-48f3-b91c-9aaa6edcc3dd" providerId="ADAL" clId="{80A3B4CD-9349-4DB7-8938-CF08E823D738}" dt="2025-07-15T07:59:15.773" v="2740" actId="2696"/>
        <pc:sldMkLst>
          <pc:docMk/>
          <pc:sldMk cId="1121059859" sldId="666"/>
        </pc:sldMkLst>
      </pc:sldChg>
      <pc:sldChg chg="del">
        <pc:chgData name="Giacomo Borghi" userId="98eb67fc-a351-48f3-b91c-9aaa6edcc3dd" providerId="ADAL" clId="{80A3B4CD-9349-4DB7-8938-CF08E823D738}" dt="2025-07-15T07:59:15.753" v="2739" actId="2696"/>
        <pc:sldMkLst>
          <pc:docMk/>
          <pc:sldMk cId="3005748148" sldId="667"/>
        </pc:sldMkLst>
      </pc:sldChg>
      <pc:sldChg chg="del">
        <pc:chgData name="Giacomo Borghi" userId="98eb67fc-a351-48f3-b91c-9aaa6edcc3dd" providerId="ADAL" clId="{80A3B4CD-9349-4DB7-8938-CF08E823D738}" dt="2025-07-15T08:15:03.935" v="3056" actId="2696"/>
        <pc:sldMkLst>
          <pc:docMk/>
          <pc:sldMk cId="4148609982" sldId="668"/>
        </pc:sldMkLst>
      </pc:sldChg>
      <pc:sldChg chg="addSp delSp modSp ord">
        <pc:chgData name="Giacomo Borghi" userId="98eb67fc-a351-48f3-b91c-9aaa6edcc3dd" providerId="ADAL" clId="{80A3B4CD-9349-4DB7-8938-CF08E823D738}" dt="2025-07-15T07:55:18.952" v="2728" actId="1076"/>
        <pc:sldMkLst>
          <pc:docMk/>
          <pc:sldMk cId="2135475241" sldId="669"/>
        </pc:sldMkLst>
        <pc:spChg chg="mod">
          <ac:chgData name="Giacomo Borghi" userId="98eb67fc-a351-48f3-b91c-9aaa6edcc3dd" providerId="ADAL" clId="{80A3B4CD-9349-4DB7-8938-CF08E823D738}" dt="2025-07-15T07:53:02.683" v="2671" actId="6549"/>
          <ac:spMkLst>
            <pc:docMk/>
            <pc:sldMk cId="2135475241" sldId="669"/>
            <ac:spMk id="2" creationId="{BD5B7EC8-D9BE-4A49-A75A-768EEFD6E55F}"/>
          </ac:spMkLst>
        </pc:spChg>
        <pc:spChg chg="mod">
          <ac:chgData name="Giacomo Borghi" userId="98eb67fc-a351-48f3-b91c-9aaa6edcc3dd" providerId="ADAL" clId="{80A3B4CD-9349-4DB7-8938-CF08E823D738}" dt="2025-07-15T07:55:16.024" v="2727" actId="113"/>
          <ac:spMkLst>
            <pc:docMk/>
            <pc:sldMk cId="2135475241" sldId="669"/>
            <ac:spMk id="7" creationId="{F3881AA1-7FA7-4429-9817-E341E8295AEE}"/>
          </ac:spMkLst>
        </pc:spChg>
        <pc:spChg chg="add del">
          <ac:chgData name="Giacomo Borghi" userId="98eb67fc-a351-48f3-b91c-9aaa6edcc3dd" providerId="ADAL" clId="{80A3B4CD-9349-4DB7-8938-CF08E823D738}" dt="2025-07-15T07:51:53.539" v="2618"/>
          <ac:spMkLst>
            <pc:docMk/>
            <pc:sldMk cId="2135475241" sldId="669"/>
            <ac:spMk id="10" creationId="{5FF476AE-102E-4B05-B988-4A51F77FF0A4}"/>
          </ac:spMkLst>
        </pc:spChg>
        <pc:graphicFrameChg chg="add del">
          <ac:chgData name="Giacomo Borghi" userId="98eb67fc-a351-48f3-b91c-9aaa6edcc3dd" providerId="ADAL" clId="{80A3B4CD-9349-4DB7-8938-CF08E823D738}" dt="2025-07-15T07:51:49.742" v="2616"/>
          <ac:graphicFrameMkLst>
            <pc:docMk/>
            <pc:sldMk cId="2135475241" sldId="669"/>
            <ac:graphicFrameMk id="6" creationId="{172ED46D-7D64-4016-BBEB-B3E2B07ABC21}"/>
          </ac:graphicFrameMkLst>
        </pc:graphicFrameChg>
        <pc:graphicFrameChg chg="add del">
          <ac:chgData name="Giacomo Borghi" userId="98eb67fc-a351-48f3-b91c-9aaa6edcc3dd" providerId="ADAL" clId="{80A3B4CD-9349-4DB7-8938-CF08E823D738}" dt="2025-07-15T07:51:59.860" v="2624"/>
          <ac:graphicFrameMkLst>
            <pc:docMk/>
            <pc:sldMk cId="2135475241" sldId="669"/>
            <ac:graphicFrameMk id="11" creationId="{9EFF76D4-4376-4182-90E8-4825B3D6D8FF}"/>
          </ac:graphicFrameMkLst>
        </pc:graphicFrameChg>
        <pc:picChg chg="add del mod">
          <ac:chgData name="Giacomo Borghi" userId="98eb67fc-a351-48f3-b91c-9aaa6edcc3dd" providerId="ADAL" clId="{80A3B4CD-9349-4DB7-8938-CF08E823D738}" dt="2025-07-15T07:48:44.453" v="2597"/>
          <ac:picMkLst>
            <pc:docMk/>
            <pc:sldMk cId="2135475241" sldId="669"/>
            <ac:picMk id="8" creationId="{00F4D5C5-0ED7-4E0D-8623-6B177F9746CD}"/>
          </ac:picMkLst>
        </pc:picChg>
        <pc:picChg chg="add mod">
          <ac:chgData name="Giacomo Borghi" userId="98eb67fc-a351-48f3-b91c-9aaa6edcc3dd" providerId="ADAL" clId="{80A3B4CD-9349-4DB7-8938-CF08E823D738}" dt="2025-07-15T07:55:18.952" v="2728" actId="1076"/>
          <ac:picMkLst>
            <pc:docMk/>
            <pc:sldMk cId="2135475241" sldId="669"/>
            <ac:picMk id="9" creationId="{D86A1442-65D9-483B-83DC-C103857FD7E1}"/>
          </ac:picMkLst>
        </pc:picChg>
        <pc:picChg chg="add mod">
          <ac:chgData name="Giacomo Borghi" userId="98eb67fc-a351-48f3-b91c-9aaa6edcc3dd" providerId="ADAL" clId="{80A3B4CD-9349-4DB7-8938-CF08E823D738}" dt="2025-07-15T07:52:29.810" v="2632" actId="1076"/>
          <ac:picMkLst>
            <pc:docMk/>
            <pc:sldMk cId="2135475241" sldId="669"/>
            <ac:picMk id="12" creationId="{E67FFC07-E0A5-4756-B8F3-04B347229A7B}"/>
          </ac:picMkLst>
        </pc:picChg>
      </pc:sldChg>
      <pc:sldChg chg="modSp">
        <pc:chgData name="Giacomo Borghi" userId="98eb67fc-a351-48f3-b91c-9aaa6edcc3dd" providerId="ADAL" clId="{80A3B4CD-9349-4DB7-8938-CF08E823D738}" dt="2025-07-15T08:53:23.333" v="3087"/>
        <pc:sldMkLst>
          <pc:docMk/>
          <pc:sldMk cId="1504654759" sldId="670"/>
        </pc:sldMkLst>
        <pc:spChg chg="mod">
          <ac:chgData name="Giacomo Borghi" userId="98eb67fc-a351-48f3-b91c-9aaa6edcc3dd" providerId="ADAL" clId="{80A3B4CD-9349-4DB7-8938-CF08E823D738}" dt="2025-07-15T08:53:23.333" v="3087"/>
          <ac:spMkLst>
            <pc:docMk/>
            <pc:sldMk cId="1504654759" sldId="670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47:49.502" v="2357" actId="6549"/>
          <ac:spMkLst>
            <pc:docMk/>
            <pc:sldMk cId="1504654759" sldId="670"/>
            <ac:spMk id="11" creationId="{E2955CE9-5CC7-48BA-B4A7-C2493DD49CC6}"/>
          </ac:spMkLst>
        </pc:spChg>
      </pc:sldChg>
      <pc:sldChg chg="modSp">
        <pc:chgData name="Giacomo Borghi" userId="98eb67fc-a351-48f3-b91c-9aaa6edcc3dd" providerId="ADAL" clId="{80A3B4CD-9349-4DB7-8938-CF08E823D738}" dt="2025-07-15T06:53:50.922" v="2438"/>
        <pc:sldMkLst>
          <pc:docMk/>
          <pc:sldMk cId="308119450" sldId="671"/>
        </pc:sldMkLst>
        <pc:spChg chg="mod">
          <ac:chgData name="Giacomo Borghi" userId="98eb67fc-a351-48f3-b91c-9aaa6edcc3dd" providerId="ADAL" clId="{80A3B4CD-9349-4DB7-8938-CF08E823D738}" dt="2025-07-15T06:53:50.922" v="2438"/>
          <ac:spMkLst>
            <pc:docMk/>
            <pc:sldMk cId="308119450" sldId="671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6:46:19.904" v="2351" actId="6549"/>
          <ac:spMkLst>
            <pc:docMk/>
            <pc:sldMk cId="308119450" sldId="671"/>
            <ac:spMk id="11" creationId="{E2955CE9-5CC7-48BA-B4A7-C2493DD49CC6}"/>
          </ac:spMkLst>
        </pc:spChg>
      </pc:sldChg>
      <pc:sldChg chg="addSp delSp modSp add del">
        <pc:chgData name="Giacomo Borghi" userId="98eb67fc-a351-48f3-b91c-9aaa6edcc3dd" providerId="ADAL" clId="{80A3B4CD-9349-4DB7-8938-CF08E823D738}" dt="2025-07-14T22:14:39.411" v="161"/>
        <pc:sldMkLst>
          <pc:docMk/>
          <pc:sldMk cId="536961608" sldId="672"/>
        </pc:sldMkLst>
        <pc:spChg chg="add del mod">
          <ac:chgData name="Giacomo Borghi" userId="98eb67fc-a351-48f3-b91c-9aaa6edcc3dd" providerId="ADAL" clId="{80A3B4CD-9349-4DB7-8938-CF08E823D738}" dt="2025-07-14T22:14:37.784" v="160"/>
          <ac:spMkLst>
            <pc:docMk/>
            <pc:sldMk cId="536961608" sldId="672"/>
            <ac:spMk id="2" creationId="{7DE9EC13-10ED-43DA-9ADE-9A1E460A3FFA}"/>
          </ac:spMkLst>
        </pc:spChg>
        <pc:spChg chg="del">
          <ac:chgData name="Giacomo Borghi" userId="98eb67fc-a351-48f3-b91c-9aaa6edcc3dd" providerId="ADAL" clId="{80A3B4CD-9349-4DB7-8938-CF08E823D738}" dt="2025-07-14T22:14:36.622" v="159"/>
          <ac:spMkLst>
            <pc:docMk/>
            <pc:sldMk cId="536961608" sldId="672"/>
            <ac:spMk id="3" creationId="{E997B1A4-76BE-4C3C-B76A-D96F2B57ACDB}"/>
          </ac:spMkLst>
        </pc:spChg>
        <pc:spChg chg="del">
          <ac:chgData name="Giacomo Borghi" userId="98eb67fc-a351-48f3-b91c-9aaa6edcc3dd" providerId="ADAL" clId="{80A3B4CD-9349-4DB7-8938-CF08E823D738}" dt="2025-07-14T22:14:36.622" v="159"/>
          <ac:spMkLst>
            <pc:docMk/>
            <pc:sldMk cId="536961608" sldId="672"/>
            <ac:spMk id="4" creationId="{C7701768-307E-4239-83F3-747B1BCC8AEE}"/>
          </ac:spMkLst>
        </pc:spChg>
        <pc:spChg chg="del">
          <ac:chgData name="Giacomo Borghi" userId="98eb67fc-a351-48f3-b91c-9aaa6edcc3dd" providerId="ADAL" clId="{80A3B4CD-9349-4DB7-8938-CF08E823D738}" dt="2025-07-14T22:14:36.622" v="159"/>
          <ac:spMkLst>
            <pc:docMk/>
            <pc:sldMk cId="536961608" sldId="672"/>
            <ac:spMk id="5" creationId="{BAE83393-B71D-4D5A-8F95-01704DAF19ED}"/>
          </ac:spMkLst>
        </pc:spChg>
      </pc:sldChg>
      <pc:sldChg chg="modSp add">
        <pc:chgData name="Giacomo Borghi" userId="98eb67fc-a351-48f3-b91c-9aaa6edcc3dd" providerId="ADAL" clId="{80A3B4CD-9349-4DB7-8938-CF08E823D738}" dt="2025-07-15T06:52:38.827" v="2414" actId="20577"/>
        <pc:sldMkLst>
          <pc:docMk/>
          <pc:sldMk cId="3637424525" sldId="672"/>
        </pc:sldMkLst>
        <pc:spChg chg="mod">
          <ac:chgData name="Giacomo Borghi" userId="98eb67fc-a351-48f3-b91c-9aaa6edcc3dd" providerId="ADAL" clId="{80A3B4CD-9349-4DB7-8938-CF08E823D738}" dt="2025-07-15T06:52:38.827" v="2414" actId="20577"/>
          <ac:spMkLst>
            <pc:docMk/>
            <pc:sldMk cId="3637424525" sldId="672"/>
            <ac:spMk id="5" creationId="{43252085-4677-4C7B-87CC-0387E8DAD7E7}"/>
          </ac:spMkLst>
        </pc:spChg>
      </pc:sldChg>
      <pc:sldChg chg="addSp delSp modSp add delAnim">
        <pc:chgData name="Giacomo Borghi" userId="98eb67fc-a351-48f3-b91c-9aaa6edcc3dd" providerId="ADAL" clId="{80A3B4CD-9349-4DB7-8938-CF08E823D738}" dt="2025-07-14T23:41:59.637" v="745" actId="1076"/>
        <pc:sldMkLst>
          <pc:docMk/>
          <pc:sldMk cId="3310319031" sldId="673"/>
        </pc:sldMkLst>
        <pc:spChg chg="mod">
          <ac:chgData name="Giacomo Borghi" userId="98eb67fc-a351-48f3-b91c-9aaa6edcc3dd" providerId="ADAL" clId="{80A3B4CD-9349-4DB7-8938-CF08E823D738}" dt="2025-07-14T23:08:50.897" v="695" actId="20577"/>
          <ac:spMkLst>
            <pc:docMk/>
            <pc:sldMk cId="3310319031" sldId="673"/>
            <ac:spMk id="5" creationId="{43252085-4677-4C7B-87CC-0387E8DAD7E7}"/>
          </ac:spMkLst>
        </pc:spChg>
        <pc:spChg chg="add del">
          <ac:chgData name="Giacomo Borghi" userId="98eb67fc-a351-48f3-b91c-9aaa6edcc3dd" providerId="ADAL" clId="{80A3B4CD-9349-4DB7-8938-CF08E823D738}" dt="2025-07-14T23:09:08.072" v="701"/>
          <ac:spMkLst>
            <pc:docMk/>
            <pc:sldMk cId="3310319031" sldId="673"/>
            <ac:spMk id="7" creationId="{8CF526B4-A5B3-4DE4-AB5B-D78F6E46F700}"/>
          </ac:spMkLst>
        </pc:spChg>
        <pc:spChg chg="add mod">
          <ac:chgData name="Giacomo Borghi" userId="98eb67fc-a351-48f3-b91c-9aaa6edcc3dd" providerId="ADAL" clId="{80A3B4CD-9349-4DB7-8938-CF08E823D738}" dt="2025-07-14T23:11:20.984" v="728" actId="1076"/>
          <ac:spMkLst>
            <pc:docMk/>
            <pc:sldMk cId="3310319031" sldId="673"/>
            <ac:spMk id="17" creationId="{3BA6A218-A06D-4AD8-B04A-8EFCAF26360F}"/>
          </ac:spMkLst>
        </pc:spChg>
        <pc:spChg chg="del">
          <ac:chgData name="Giacomo Borghi" userId="98eb67fc-a351-48f3-b91c-9aaa6edcc3dd" providerId="ADAL" clId="{80A3B4CD-9349-4DB7-8938-CF08E823D738}" dt="2025-07-14T23:08:57.951" v="697" actId="478"/>
          <ac:spMkLst>
            <pc:docMk/>
            <pc:sldMk cId="3310319031" sldId="673"/>
            <ac:spMk id="24" creationId="{97ED4205-8FBD-4BA5-8CE6-7B4569CF343A}"/>
          </ac:spMkLst>
        </pc:spChg>
        <pc:graphicFrameChg chg="add del">
          <ac:chgData name="Giacomo Borghi" userId="98eb67fc-a351-48f3-b91c-9aaa6edcc3dd" providerId="ADAL" clId="{80A3B4CD-9349-4DB7-8938-CF08E823D738}" dt="2025-07-14T23:09:08.072" v="701"/>
          <ac:graphicFrameMkLst>
            <pc:docMk/>
            <pc:sldMk cId="3310319031" sldId="673"/>
            <ac:graphicFrameMk id="14" creationId="{AF95991E-B2DC-4EE7-9F9A-0332043617EB}"/>
          </ac:graphicFrameMkLst>
        </pc:graphicFrameChg>
        <pc:graphicFrameChg chg="add del mod">
          <ac:chgData name="Giacomo Borghi" userId="98eb67fc-a351-48f3-b91c-9aaa6edcc3dd" providerId="ADAL" clId="{80A3B4CD-9349-4DB7-8938-CF08E823D738}" dt="2025-07-14T23:11:14.859" v="727" actId="478"/>
          <ac:graphicFrameMkLst>
            <pc:docMk/>
            <pc:sldMk cId="3310319031" sldId="673"/>
            <ac:graphicFrameMk id="25" creationId="{33EDD5C8-47E3-473A-8CE9-F9577ED590FA}"/>
          </ac:graphicFrameMkLst>
        </pc:graphicFrameChg>
        <pc:graphicFrameChg chg="add del">
          <ac:chgData name="Giacomo Borghi" userId="98eb67fc-a351-48f3-b91c-9aaa6edcc3dd" providerId="ADAL" clId="{80A3B4CD-9349-4DB7-8938-CF08E823D738}" dt="2025-07-14T23:11:34.880" v="730"/>
          <ac:graphicFrameMkLst>
            <pc:docMk/>
            <pc:sldMk cId="3310319031" sldId="673"/>
            <ac:graphicFrameMk id="28" creationId="{FFE839D6-E928-4703-ADFF-2E8D20E6EA60}"/>
          </ac:graphicFrameMkLst>
        </pc:graphicFrameChg>
        <pc:picChg chg="add mod">
          <ac:chgData name="Giacomo Borghi" userId="98eb67fc-a351-48f3-b91c-9aaa6edcc3dd" providerId="ADAL" clId="{80A3B4CD-9349-4DB7-8938-CF08E823D738}" dt="2025-07-14T23:41:59.637" v="745" actId="1076"/>
          <ac:picMkLst>
            <pc:docMk/>
            <pc:sldMk cId="3310319031" sldId="673"/>
            <ac:picMk id="6" creationId="{09274FE8-7B69-43A5-9E02-FC76FAF6D58D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8" creationId="{7273DCA4-74E7-42A4-B50F-E8347F3EBE0F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9" creationId="{574D0BE6-B8B7-4B58-867D-02DD0AD8129C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0" creationId="{191FDFE6-E709-4CDD-8EA0-F09F64043415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1" creationId="{FC60D5E3-FDEF-4018-A960-DC966A4D3D89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2" creationId="{2B127AAB-4416-4BA2-968B-ACB982693A9C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3" creationId="{8436690A-9DCC-458D-85B5-C9A8F05ED255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5" creationId="{206824E4-7F41-4264-ABF1-A2E361CA7ACD}"/>
          </ac:picMkLst>
        </pc:picChg>
        <pc:picChg chg="add del">
          <ac:chgData name="Giacomo Borghi" userId="98eb67fc-a351-48f3-b91c-9aaa6edcc3dd" providerId="ADAL" clId="{80A3B4CD-9349-4DB7-8938-CF08E823D738}" dt="2025-07-14T23:09:08.072" v="701"/>
          <ac:picMkLst>
            <pc:docMk/>
            <pc:sldMk cId="3310319031" sldId="673"/>
            <ac:picMk id="16" creationId="{39DC6A1E-87C5-4207-92ED-36602ED1CAE1}"/>
          </ac:picMkLst>
        </pc:picChg>
        <pc:picChg chg="add mod">
          <ac:chgData name="Giacomo Borghi" userId="98eb67fc-a351-48f3-b91c-9aaa6edcc3dd" providerId="ADAL" clId="{80A3B4CD-9349-4DB7-8938-CF08E823D738}" dt="2025-07-14T23:09:26.390" v="706" actId="1076"/>
          <ac:picMkLst>
            <pc:docMk/>
            <pc:sldMk cId="3310319031" sldId="673"/>
            <ac:picMk id="18" creationId="{DB175CFC-33CE-4753-961B-F79A4655319D}"/>
          </ac:picMkLst>
        </pc:picChg>
        <pc:picChg chg="add mod">
          <ac:chgData name="Giacomo Borghi" userId="98eb67fc-a351-48f3-b91c-9aaa6edcc3dd" providerId="ADAL" clId="{80A3B4CD-9349-4DB7-8938-CF08E823D738}" dt="2025-07-14T23:09:32.947" v="707" actId="1076"/>
          <ac:picMkLst>
            <pc:docMk/>
            <pc:sldMk cId="3310319031" sldId="673"/>
            <ac:picMk id="19" creationId="{352DE993-A8A6-469A-BEF5-285A8D45FF2F}"/>
          </ac:picMkLst>
        </pc:picChg>
        <pc:picChg chg="add mod">
          <ac:chgData name="Giacomo Borghi" userId="98eb67fc-a351-48f3-b91c-9aaa6edcc3dd" providerId="ADAL" clId="{80A3B4CD-9349-4DB7-8938-CF08E823D738}" dt="2025-07-14T23:10:55.034" v="722" actId="1076"/>
          <ac:picMkLst>
            <pc:docMk/>
            <pc:sldMk cId="3310319031" sldId="673"/>
            <ac:picMk id="20" creationId="{CD167E5D-491D-43F7-85E3-79C819E28749}"/>
          </ac:picMkLst>
        </pc:picChg>
        <pc:picChg chg="add mod">
          <ac:chgData name="Giacomo Borghi" userId="98eb67fc-a351-48f3-b91c-9aaa6edcc3dd" providerId="ADAL" clId="{80A3B4CD-9349-4DB7-8938-CF08E823D738}" dt="2025-07-14T23:11:06.451" v="726" actId="1076"/>
          <ac:picMkLst>
            <pc:docMk/>
            <pc:sldMk cId="3310319031" sldId="673"/>
            <ac:picMk id="21" creationId="{A43CA4F5-9ADC-4FA9-881E-C32F12F02C8C}"/>
          </ac:picMkLst>
        </pc:picChg>
        <pc:picChg chg="add mod">
          <ac:chgData name="Giacomo Borghi" userId="98eb67fc-a351-48f3-b91c-9aaa6edcc3dd" providerId="ADAL" clId="{80A3B4CD-9349-4DB7-8938-CF08E823D738}" dt="2025-07-14T23:11:04.181" v="725" actId="1076"/>
          <ac:picMkLst>
            <pc:docMk/>
            <pc:sldMk cId="3310319031" sldId="673"/>
            <ac:picMk id="22" creationId="{DD435439-08CF-4249-92F7-6DA088894BF7}"/>
          </ac:picMkLst>
        </pc:picChg>
        <pc:picChg chg="add mod">
          <ac:chgData name="Giacomo Borghi" userId="98eb67fc-a351-48f3-b91c-9aaa6edcc3dd" providerId="ADAL" clId="{80A3B4CD-9349-4DB7-8938-CF08E823D738}" dt="2025-07-14T23:11:01.192" v="724" actId="1076"/>
          <ac:picMkLst>
            <pc:docMk/>
            <pc:sldMk cId="3310319031" sldId="673"/>
            <ac:picMk id="23" creationId="{3CC0B4A3-65EF-498D-960D-252F928D2B7A}"/>
          </ac:picMkLst>
        </pc:picChg>
        <pc:picChg chg="add mod">
          <ac:chgData name="Giacomo Borghi" userId="98eb67fc-a351-48f3-b91c-9aaa6edcc3dd" providerId="ADAL" clId="{80A3B4CD-9349-4DB7-8938-CF08E823D738}" dt="2025-07-14T23:10:57.347" v="723" actId="1076"/>
          <ac:picMkLst>
            <pc:docMk/>
            <pc:sldMk cId="3310319031" sldId="673"/>
            <ac:picMk id="26" creationId="{211CF54D-BA02-433E-8897-F7A14AE04888}"/>
          </ac:picMkLst>
        </pc:picChg>
        <pc:picChg chg="add mod">
          <ac:chgData name="Giacomo Borghi" userId="98eb67fc-a351-48f3-b91c-9aaa6edcc3dd" providerId="ADAL" clId="{80A3B4CD-9349-4DB7-8938-CF08E823D738}" dt="2025-07-14T23:09:24.117" v="705" actId="1076"/>
          <ac:picMkLst>
            <pc:docMk/>
            <pc:sldMk cId="3310319031" sldId="673"/>
            <ac:picMk id="27" creationId="{48DCACAA-9E74-4DBC-9819-5CE2E9AF45CD}"/>
          </ac:picMkLst>
        </pc:picChg>
      </pc:sldChg>
      <pc:sldChg chg="addSp delSp modSp add del modAnim">
        <pc:chgData name="Giacomo Borghi" userId="98eb67fc-a351-48f3-b91c-9aaa6edcc3dd" providerId="ADAL" clId="{80A3B4CD-9349-4DB7-8938-CF08E823D738}" dt="2025-07-15T00:08:05.598" v="933" actId="2696"/>
        <pc:sldMkLst>
          <pc:docMk/>
          <pc:sldMk cId="1256573" sldId="674"/>
        </pc:sldMkLst>
        <pc:spChg chg="mod">
          <ac:chgData name="Giacomo Borghi" userId="98eb67fc-a351-48f3-b91c-9aaa6edcc3dd" providerId="ADAL" clId="{80A3B4CD-9349-4DB7-8938-CF08E823D738}" dt="2025-07-14T23:45:40.348" v="794" actId="20577"/>
          <ac:spMkLst>
            <pc:docMk/>
            <pc:sldMk cId="1256573" sldId="674"/>
            <ac:spMk id="5" creationId="{43252085-4677-4C7B-87CC-0387E8DAD7E7}"/>
          </ac:spMkLst>
        </pc:spChg>
        <pc:spChg chg="add del mod">
          <ac:chgData name="Giacomo Borghi" userId="98eb67fc-a351-48f3-b91c-9aaa6edcc3dd" providerId="ADAL" clId="{80A3B4CD-9349-4DB7-8938-CF08E823D738}" dt="2025-07-15T00:04:33.087" v="904" actId="14100"/>
          <ac:spMkLst>
            <pc:docMk/>
            <pc:sldMk cId="1256573" sldId="674"/>
            <ac:spMk id="24" creationId="{97ED4205-8FBD-4BA5-8CE6-7B4569CF343A}"/>
          </ac:spMkLst>
        </pc:spChg>
        <pc:grpChg chg="add del">
          <ac:chgData name="Giacomo Borghi" userId="98eb67fc-a351-48f3-b91c-9aaa6edcc3dd" providerId="ADAL" clId="{80A3B4CD-9349-4DB7-8938-CF08E823D738}" dt="2025-07-14T23:49:20.157" v="846"/>
          <ac:grpSpMkLst>
            <pc:docMk/>
            <pc:sldMk cId="1256573" sldId="674"/>
            <ac:grpSpMk id="15" creationId="{C023444E-DB4D-4A85-9FDF-38FA214F8644}"/>
          </ac:grpSpMkLst>
        </pc:grpChg>
        <pc:picChg chg="add mod">
          <ac:chgData name="Giacomo Borghi" userId="98eb67fc-a351-48f3-b91c-9aaa6edcc3dd" providerId="ADAL" clId="{80A3B4CD-9349-4DB7-8938-CF08E823D738}" dt="2025-07-15T00:04:32.533" v="903" actId="1076"/>
          <ac:picMkLst>
            <pc:docMk/>
            <pc:sldMk cId="1256573" sldId="674"/>
            <ac:picMk id="6" creationId="{B38C8A51-323F-4383-AE99-2ADB88F3389E}"/>
          </ac:picMkLst>
        </pc:picChg>
        <pc:picChg chg="add del">
          <ac:chgData name="Giacomo Borghi" userId="98eb67fc-a351-48f3-b91c-9aaa6edcc3dd" providerId="ADAL" clId="{80A3B4CD-9349-4DB7-8938-CF08E823D738}" dt="2025-07-14T23:42:10.003" v="748"/>
          <ac:picMkLst>
            <pc:docMk/>
            <pc:sldMk cId="1256573" sldId="674"/>
            <ac:picMk id="7" creationId="{CE575497-5350-409B-8969-2B1144413D89}"/>
          </ac:picMkLst>
        </pc:picChg>
        <pc:picChg chg="add del">
          <ac:chgData name="Giacomo Borghi" userId="98eb67fc-a351-48f3-b91c-9aaa6edcc3dd" providerId="ADAL" clId="{80A3B4CD-9349-4DB7-8938-CF08E823D738}" dt="2025-07-14T23:42:10.003" v="748"/>
          <ac:picMkLst>
            <pc:docMk/>
            <pc:sldMk cId="1256573" sldId="674"/>
            <ac:picMk id="8" creationId="{E72AC76F-30E4-442D-8264-60FB8467ECDA}"/>
          </ac:picMkLst>
        </pc:picChg>
        <pc:picChg chg="add del mod">
          <ac:chgData name="Giacomo Borghi" userId="98eb67fc-a351-48f3-b91c-9aaa6edcc3dd" providerId="ADAL" clId="{80A3B4CD-9349-4DB7-8938-CF08E823D738}" dt="2025-07-14T23:46:15.923" v="810" actId="478"/>
          <ac:picMkLst>
            <pc:docMk/>
            <pc:sldMk cId="1256573" sldId="674"/>
            <ac:picMk id="9" creationId="{8B8B5587-3C65-4447-8FC9-F28800860BE5}"/>
          </ac:picMkLst>
        </pc:picChg>
        <pc:picChg chg="add del mod">
          <ac:chgData name="Giacomo Borghi" userId="98eb67fc-a351-48f3-b91c-9aaa6edcc3dd" providerId="ADAL" clId="{80A3B4CD-9349-4DB7-8938-CF08E823D738}" dt="2025-07-14T23:46:42.873" v="819" actId="478"/>
          <ac:picMkLst>
            <pc:docMk/>
            <pc:sldMk cId="1256573" sldId="674"/>
            <ac:picMk id="10" creationId="{77B295B8-4442-42A7-96A1-F93E02D7C442}"/>
          </ac:picMkLst>
        </pc:picChg>
        <pc:picChg chg="add del">
          <ac:chgData name="Giacomo Borghi" userId="98eb67fc-a351-48f3-b91c-9aaa6edcc3dd" providerId="ADAL" clId="{80A3B4CD-9349-4DB7-8938-CF08E823D738}" dt="2025-07-14T23:46:13.182" v="807"/>
          <ac:picMkLst>
            <pc:docMk/>
            <pc:sldMk cId="1256573" sldId="674"/>
            <ac:picMk id="11" creationId="{09997B38-5695-4BE5-9132-91406AEC760B}"/>
          </ac:picMkLst>
        </pc:picChg>
        <pc:picChg chg="add mod">
          <ac:chgData name="Giacomo Borghi" userId="98eb67fc-a351-48f3-b91c-9aaa6edcc3dd" providerId="ADAL" clId="{80A3B4CD-9349-4DB7-8938-CF08E823D738}" dt="2025-07-15T00:04:31.977" v="902" actId="1076"/>
          <ac:picMkLst>
            <pc:docMk/>
            <pc:sldMk cId="1256573" sldId="674"/>
            <ac:picMk id="12" creationId="{95E9CC5D-5F6E-4D8F-8B29-AAA18D9B8047}"/>
          </ac:picMkLst>
        </pc:picChg>
        <pc:picChg chg="add del">
          <ac:chgData name="Giacomo Borghi" userId="98eb67fc-a351-48f3-b91c-9aaa6edcc3dd" providerId="ADAL" clId="{80A3B4CD-9349-4DB7-8938-CF08E823D738}" dt="2025-07-14T23:46:41.215" v="817"/>
          <ac:picMkLst>
            <pc:docMk/>
            <pc:sldMk cId="1256573" sldId="674"/>
            <ac:picMk id="13" creationId="{074E751E-087D-430B-85E0-DBDDCA28B048}"/>
          </ac:picMkLst>
        </pc:picChg>
        <pc:picChg chg="add mod">
          <ac:chgData name="Giacomo Borghi" userId="98eb67fc-a351-48f3-b91c-9aaa6edcc3dd" providerId="ADAL" clId="{80A3B4CD-9349-4DB7-8938-CF08E823D738}" dt="2025-07-15T00:04:30.979" v="899" actId="1076"/>
          <ac:picMkLst>
            <pc:docMk/>
            <pc:sldMk cId="1256573" sldId="674"/>
            <ac:picMk id="14" creationId="{9D97AADF-40CF-445A-A4A7-CA12BE1FF5FE}"/>
          </ac:picMkLst>
        </pc:picChg>
        <pc:picChg chg="add del">
          <ac:chgData name="Giacomo Borghi" userId="98eb67fc-a351-48f3-b91c-9aaa6edcc3dd" providerId="ADAL" clId="{80A3B4CD-9349-4DB7-8938-CF08E823D738}" dt="2025-07-15T00:04:30.759" v="898"/>
          <ac:picMkLst>
            <pc:docMk/>
            <pc:sldMk cId="1256573" sldId="674"/>
            <ac:picMk id="19" creationId="{B5AACE86-926B-4699-85B3-216D69B89F79}"/>
          </ac:picMkLst>
        </pc:picChg>
        <pc:picChg chg="add del">
          <ac:chgData name="Giacomo Borghi" userId="98eb67fc-a351-48f3-b91c-9aaa6edcc3dd" providerId="ADAL" clId="{80A3B4CD-9349-4DB7-8938-CF08E823D738}" dt="2025-07-15T00:04:22.827" v="896"/>
          <ac:picMkLst>
            <pc:docMk/>
            <pc:sldMk cId="1256573" sldId="674"/>
            <ac:picMk id="20" creationId="{FE461CFC-9130-4E14-945E-40C8A5D676A4}"/>
          </ac:picMkLst>
        </pc:picChg>
      </pc:sldChg>
      <pc:sldChg chg="addSp delSp modSp add del">
        <pc:chgData name="Giacomo Borghi" userId="98eb67fc-a351-48f3-b91c-9aaa6edcc3dd" providerId="ADAL" clId="{80A3B4CD-9349-4DB7-8938-CF08E823D738}" dt="2025-07-15T00:08:06.795" v="934" actId="2696"/>
        <pc:sldMkLst>
          <pc:docMk/>
          <pc:sldMk cId="2268815487" sldId="675"/>
        </pc:sldMkLst>
        <pc:spChg chg="add mod">
          <ac:chgData name="Giacomo Borghi" userId="98eb67fc-a351-48f3-b91c-9aaa6edcc3dd" providerId="ADAL" clId="{80A3B4CD-9349-4DB7-8938-CF08E823D738}" dt="2025-07-15T00:06:45.120" v="925" actId="1076"/>
          <ac:spMkLst>
            <pc:docMk/>
            <pc:sldMk cId="2268815487" sldId="675"/>
            <ac:spMk id="10" creationId="{05B13A82-957A-4557-A36B-2063049B67AB}"/>
          </ac:spMkLst>
        </pc:spChg>
        <pc:spChg chg="add mod">
          <ac:chgData name="Giacomo Borghi" userId="98eb67fc-a351-48f3-b91c-9aaa6edcc3dd" providerId="ADAL" clId="{80A3B4CD-9349-4DB7-8938-CF08E823D738}" dt="2025-07-15T00:06:59.341" v="927" actId="1076"/>
          <ac:spMkLst>
            <pc:docMk/>
            <pc:sldMk cId="2268815487" sldId="675"/>
            <ac:spMk id="11" creationId="{E62A4834-8D8B-48FF-AE08-D95208AB90BA}"/>
          </ac:spMkLst>
        </pc:spChg>
        <pc:spChg chg="add mod">
          <ac:chgData name="Giacomo Borghi" userId="98eb67fc-a351-48f3-b91c-9aaa6edcc3dd" providerId="ADAL" clId="{80A3B4CD-9349-4DB7-8938-CF08E823D738}" dt="2025-07-15T00:06:34.452" v="923" actId="1076"/>
          <ac:spMkLst>
            <pc:docMk/>
            <pc:sldMk cId="2268815487" sldId="675"/>
            <ac:spMk id="13" creationId="{8B33B6CC-66A9-49E0-9B7F-CC2715FD9D19}"/>
          </ac:spMkLst>
        </pc:spChg>
        <pc:spChg chg="mod">
          <ac:chgData name="Giacomo Borghi" userId="98eb67fc-a351-48f3-b91c-9aaa6edcc3dd" providerId="ADAL" clId="{80A3B4CD-9349-4DB7-8938-CF08E823D738}" dt="2025-07-15T00:02:39.963" v="876" actId="20577"/>
          <ac:spMkLst>
            <pc:docMk/>
            <pc:sldMk cId="2268815487" sldId="675"/>
            <ac:spMk id="24" creationId="{97ED4205-8FBD-4BA5-8CE6-7B4569CF343A}"/>
          </ac:spMkLst>
        </pc:spChg>
        <pc:picChg chg="del">
          <ac:chgData name="Giacomo Borghi" userId="98eb67fc-a351-48f3-b91c-9aaa6edcc3dd" providerId="ADAL" clId="{80A3B4CD-9349-4DB7-8938-CF08E823D738}" dt="2025-07-15T00:01:36.619" v="859" actId="478"/>
          <ac:picMkLst>
            <pc:docMk/>
            <pc:sldMk cId="2268815487" sldId="675"/>
            <ac:picMk id="6" creationId="{B38C8A51-323F-4383-AE99-2ADB88F3389E}"/>
          </ac:picMkLst>
        </pc:picChg>
        <pc:picChg chg="del">
          <ac:chgData name="Giacomo Borghi" userId="98eb67fc-a351-48f3-b91c-9aaa6edcc3dd" providerId="ADAL" clId="{80A3B4CD-9349-4DB7-8938-CF08E823D738}" dt="2025-07-15T00:01:37.390" v="860" actId="478"/>
          <ac:picMkLst>
            <pc:docMk/>
            <pc:sldMk cId="2268815487" sldId="675"/>
            <ac:picMk id="12" creationId="{95E9CC5D-5F6E-4D8F-8B29-AAA18D9B8047}"/>
          </ac:picMkLst>
        </pc:picChg>
        <pc:picChg chg="del">
          <ac:chgData name="Giacomo Borghi" userId="98eb67fc-a351-48f3-b91c-9aaa6edcc3dd" providerId="ADAL" clId="{80A3B4CD-9349-4DB7-8938-CF08E823D738}" dt="2025-07-15T00:01:38.786" v="861" actId="478"/>
          <ac:picMkLst>
            <pc:docMk/>
            <pc:sldMk cId="2268815487" sldId="675"/>
            <ac:picMk id="14" creationId="{9D97AADF-40CF-445A-A4A7-CA12BE1FF5FE}"/>
          </ac:picMkLst>
        </pc:picChg>
        <pc:picChg chg="add mod">
          <ac:chgData name="Giacomo Borghi" userId="98eb67fc-a351-48f3-b91c-9aaa6edcc3dd" providerId="ADAL" clId="{80A3B4CD-9349-4DB7-8938-CF08E823D738}" dt="2025-07-15T00:07:25.023" v="931" actId="14100"/>
          <ac:picMkLst>
            <pc:docMk/>
            <pc:sldMk cId="2268815487" sldId="675"/>
            <ac:picMk id="15" creationId="{B5365311-27F1-40FE-9429-4073B3F4AA30}"/>
          </ac:picMkLst>
        </pc:picChg>
        <pc:picChg chg="add mod">
          <ac:chgData name="Giacomo Borghi" userId="98eb67fc-a351-48f3-b91c-9aaa6edcc3dd" providerId="ADAL" clId="{80A3B4CD-9349-4DB7-8938-CF08E823D738}" dt="2025-07-15T00:07:30.904" v="932" actId="1076"/>
          <ac:picMkLst>
            <pc:docMk/>
            <pc:sldMk cId="2268815487" sldId="675"/>
            <ac:picMk id="16" creationId="{D8FD0D13-BC19-4322-958B-64FC6F6F671B}"/>
          </ac:picMkLst>
        </pc:picChg>
      </pc:sldChg>
      <pc:sldChg chg="modSp add modAnim">
        <pc:chgData name="Giacomo Borghi" userId="98eb67fc-a351-48f3-b91c-9aaa6edcc3dd" providerId="ADAL" clId="{80A3B4CD-9349-4DB7-8938-CF08E823D738}" dt="2025-07-15T06:36:55.228" v="2272" actId="113"/>
        <pc:sldMkLst>
          <pc:docMk/>
          <pc:sldMk cId="2382024859" sldId="676"/>
        </pc:sldMkLst>
        <pc:spChg chg="mod">
          <ac:chgData name="Giacomo Borghi" userId="98eb67fc-a351-48f3-b91c-9aaa6edcc3dd" providerId="ADAL" clId="{80A3B4CD-9349-4DB7-8938-CF08E823D738}" dt="2025-07-15T06:36:55.228" v="2272" actId="113"/>
          <ac:spMkLst>
            <pc:docMk/>
            <pc:sldMk cId="2382024859" sldId="676"/>
            <ac:spMk id="24" creationId="{97ED4205-8FBD-4BA5-8CE6-7B4569CF343A}"/>
          </ac:spMkLst>
        </pc:spChg>
        <pc:picChg chg="mod">
          <ac:chgData name="Giacomo Borghi" userId="98eb67fc-a351-48f3-b91c-9aaa6edcc3dd" providerId="ADAL" clId="{80A3B4CD-9349-4DB7-8938-CF08E823D738}" dt="2025-07-15T00:05:20.957" v="916" actId="1076"/>
          <ac:picMkLst>
            <pc:docMk/>
            <pc:sldMk cId="2382024859" sldId="676"/>
            <ac:picMk id="6" creationId="{B38C8A51-323F-4383-AE99-2ADB88F3389E}"/>
          </ac:picMkLst>
        </pc:picChg>
        <pc:picChg chg="mod">
          <ac:chgData name="Giacomo Borghi" userId="98eb67fc-a351-48f3-b91c-9aaa6edcc3dd" providerId="ADAL" clId="{80A3B4CD-9349-4DB7-8938-CF08E823D738}" dt="2025-07-15T00:05:23.612" v="917" actId="1076"/>
          <ac:picMkLst>
            <pc:docMk/>
            <pc:sldMk cId="2382024859" sldId="676"/>
            <ac:picMk id="12" creationId="{95E9CC5D-5F6E-4D8F-8B29-AAA18D9B8047}"/>
          </ac:picMkLst>
        </pc:picChg>
        <pc:picChg chg="mod">
          <ac:chgData name="Giacomo Borghi" userId="98eb67fc-a351-48f3-b91c-9aaa6edcc3dd" providerId="ADAL" clId="{80A3B4CD-9349-4DB7-8938-CF08E823D738}" dt="2025-07-15T00:05:27.928" v="919" actId="1076"/>
          <ac:picMkLst>
            <pc:docMk/>
            <pc:sldMk cId="2382024859" sldId="676"/>
            <ac:picMk id="14" creationId="{9D97AADF-40CF-445A-A4A7-CA12BE1FF5FE}"/>
          </ac:picMkLst>
        </pc:picChg>
        <pc:picChg chg="mod">
          <ac:chgData name="Giacomo Borghi" userId="98eb67fc-a351-48f3-b91c-9aaa6edcc3dd" providerId="ADAL" clId="{80A3B4CD-9349-4DB7-8938-CF08E823D738}" dt="2025-07-15T00:05:35.369" v="921" actId="1076"/>
          <ac:picMkLst>
            <pc:docMk/>
            <pc:sldMk cId="2382024859" sldId="676"/>
            <ac:picMk id="19" creationId="{B5AACE86-926B-4699-85B3-216D69B89F79}"/>
          </ac:picMkLst>
        </pc:picChg>
      </pc:sldChg>
      <pc:sldChg chg="addSp delSp modSp add delAnim modAnim">
        <pc:chgData name="Giacomo Borghi" userId="98eb67fc-a351-48f3-b91c-9aaa6edcc3dd" providerId="ADAL" clId="{80A3B4CD-9349-4DB7-8938-CF08E823D738}" dt="2025-07-15T00:19:48.491" v="1035"/>
        <pc:sldMkLst>
          <pc:docMk/>
          <pc:sldMk cId="1893098409" sldId="677"/>
        </pc:sldMkLst>
        <pc:spChg chg="mod">
          <ac:chgData name="Giacomo Borghi" userId="98eb67fc-a351-48f3-b91c-9aaa6edcc3dd" providerId="ADAL" clId="{80A3B4CD-9349-4DB7-8938-CF08E823D738}" dt="2025-07-15T00:11:08.092" v="971" actId="20577"/>
          <ac:spMkLst>
            <pc:docMk/>
            <pc:sldMk cId="1893098409" sldId="677"/>
            <ac:spMk id="5" creationId="{43252085-4677-4C7B-87CC-0387E8DAD7E7}"/>
          </ac:spMkLst>
        </pc:spChg>
        <pc:spChg chg="add del">
          <ac:chgData name="Giacomo Borghi" userId="98eb67fc-a351-48f3-b91c-9aaa6edcc3dd" providerId="ADAL" clId="{80A3B4CD-9349-4DB7-8938-CF08E823D738}" dt="2025-07-15T00:16:17.115" v="990"/>
          <ac:spMkLst>
            <pc:docMk/>
            <pc:sldMk cId="1893098409" sldId="677"/>
            <ac:spMk id="13" creationId="{6057C148-57D9-4A26-B37E-61555C25EB84}"/>
          </ac:spMkLst>
        </pc:spChg>
        <pc:spChg chg="add del">
          <ac:chgData name="Giacomo Borghi" userId="98eb67fc-a351-48f3-b91c-9aaa6edcc3dd" providerId="ADAL" clId="{80A3B4CD-9349-4DB7-8938-CF08E823D738}" dt="2025-07-15T00:16:31.043" v="994"/>
          <ac:spMkLst>
            <pc:docMk/>
            <pc:sldMk cId="1893098409" sldId="677"/>
            <ac:spMk id="15" creationId="{B1B4517F-88E2-4E9C-98A1-1AF83486E4FF}"/>
          </ac:spMkLst>
        </pc:spChg>
        <pc:spChg chg="add del">
          <ac:chgData name="Giacomo Borghi" userId="98eb67fc-a351-48f3-b91c-9aaa6edcc3dd" providerId="ADAL" clId="{80A3B4CD-9349-4DB7-8938-CF08E823D738}" dt="2025-07-15T00:16:44.859" v="1006"/>
          <ac:spMkLst>
            <pc:docMk/>
            <pc:sldMk cId="1893098409" sldId="677"/>
            <ac:spMk id="16" creationId="{E3B5C531-CDD3-405C-8766-AA18BCE440EC}"/>
          </ac:spMkLst>
        </pc:spChg>
        <pc:spChg chg="add mod">
          <ac:chgData name="Giacomo Borghi" userId="98eb67fc-a351-48f3-b91c-9aaa6edcc3dd" providerId="ADAL" clId="{80A3B4CD-9349-4DB7-8938-CF08E823D738}" dt="2025-07-15T00:19:42.814" v="1034" actId="207"/>
          <ac:spMkLst>
            <pc:docMk/>
            <pc:sldMk cId="1893098409" sldId="677"/>
            <ac:spMk id="17" creationId="{55298716-1AE2-4FF3-A1C0-6787D4F1D8AE}"/>
          </ac:spMkLst>
        </pc:spChg>
        <pc:spChg chg="add del">
          <ac:chgData name="Giacomo Borghi" userId="98eb67fc-a351-48f3-b91c-9aaa6edcc3dd" providerId="ADAL" clId="{80A3B4CD-9349-4DB7-8938-CF08E823D738}" dt="2025-07-15T00:16:56.351" v="1009"/>
          <ac:spMkLst>
            <pc:docMk/>
            <pc:sldMk cId="1893098409" sldId="677"/>
            <ac:spMk id="18" creationId="{2E06A7AC-0F7F-46E7-9DD7-C6E65E4A1D2A}"/>
          </ac:spMkLst>
        </pc:spChg>
        <pc:spChg chg="mod">
          <ac:chgData name="Giacomo Borghi" userId="98eb67fc-a351-48f3-b91c-9aaa6edcc3dd" providerId="ADAL" clId="{80A3B4CD-9349-4DB7-8938-CF08E823D738}" dt="2025-07-15T00:18:23.919" v="1022" actId="207"/>
          <ac:spMkLst>
            <pc:docMk/>
            <pc:sldMk cId="1893098409" sldId="677"/>
            <ac:spMk id="24" creationId="{97ED4205-8FBD-4BA5-8CE6-7B4569CF343A}"/>
          </ac:spMkLst>
        </pc:spChg>
        <pc:picChg chg="del">
          <ac:chgData name="Giacomo Borghi" userId="98eb67fc-a351-48f3-b91c-9aaa6edcc3dd" providerId="ADAL" clId="{80A3B4CD-9349-4DB7-8938-CF08E823D738}" dt="2025-07-15T00:12:06.602" v="972" actId="478"/>
          <ac:picMkLst>
            <pc:docMk/>
            <pc:sldMk cId="1893098409" sldId="677"/>
            <ac:picMk id="6" creationId="{B38C8A51-323F-4383-AE99-2ADB88F3389E}"/>
          </ac:picMkLst>
        </pc:picChg>
        <pc:picChg chg="add del">
          <ac:chgData name="Giacomo Borghi" userId="98eb67fc-a351-48f3-b91c-9aaa6edcc3dd" providerId="ADAL" clId="{80A3B4CD-9349-4DB7-8938-CF08E823D738}" dt="2025-07-15T00:16:18.918" v="992"/>
          <ac:picMkLst>
            <pc:docMk/>
            <pc:sldMk cId="1893098409" sldId="677"/>
            <ac:picMk id="7" creationId="{1FCCB4E3-FC37-4068-BFFA-37036A53C5F5}"/>
          </ac:picMkLst>
        </pc:picChg>
        <pc:picChg chg="add del">
          <ac:chgData name="Giacomo Borghi" userId="98eb67fc-a351-48f3-b91c-9aaa6edcc3dd" providerId="ADAL" clId="{80A3B4CD-9349-4DB7-8938-CF08E823D738}" dt="2025-07-15T00:16:41.540" v="1004"/>
          <ac:picMkLst>
            <pc:docMk/>
            <pc:sldMk cId="1893098409" sldId="677"/>
            <ac:picMk id="8" creationId="{62A404B6-6FC5-44C8-A388-65C5C188F3BD}"/>
          </ac:picMkLst>
        </pc:picChg>
        <pc:picChg chg="add mod">
          <ac:chgData name="Giacomo Borghi" userId="98eb67fc-a351-48f3-b91c-9aaa6edcc3dd" providerId="ADAL" clId="{80A3B4CD-9349-4DB7-8938-CF08E823D738}" dt="2025-07-15T00:12:42.695" v="983" actId="1076"/>
          <ac:picMkLst>
            <pc:docMk/>
            <pc:sldMk cId="1893098409" sldId="677"/>
            <ac:picMk id="11" creationId="{E43FBD36-4521-4FF2-8122-A487731532B8}"/>
          </ac:picMkLst>
        </pc:picChg>
        <pc:picChg chg="del">
          <ac:chgData name="Giacomo Borghi" userId="98eb67fc-a351-48f3-b91c-9aaa6edcc3dd" providerId="ADAL" clId="{80A3B4CD-9349-4DB7-8938-CF08E823D738}" dt="2025-07-15T00:12:07.255" v="973" actId="478"/>
          <ac:picMkLst>
            <pc:docMk/>
            <pc:sldMk cId="1893098409" sldId="677"/>
            <ac:picMk id="12" creationId="{95E9CC5D-5F6E-4D8F-8B29-AAA18D9B8047}"/>
          </ac:picMkLst>
        </pc:picChg>
        <pc:picChg chg="del">
          <ac:chgData name="Giacomo Borghi" userId="98eb67fc-a351-48f3-b91c-9aaa6edcc3dd" providerId="ADAL" clId="{80A3B4CD-9349-4DB7-8938-CF08E823D738}" dt="2025-07-15T00:12:08.116" v="974" actId="478"/>
          <ac:picMkLst>
            <pc:docMk/>
            <pc:sldMk cId="1893098409" sldId="677"/>
            <ac:picMk id="14" creationId="{9D97AADF-40CF-445A-A4A7-CA12BE1FF5FE}"/>
          </ac:picMkLst>
        </pc:picChg>
        <pc:picChg chg="del">
          <ac:chgData name="Giacomo Borghi" userId="98eb67fc-a351-48f3-b91c-9aaa6edcc3dd" providerId="ADAL" clId="{80A3B4CD-9349-4DB7-8938-CF08E823D738}" dt="2025-07-15T00:12:08.758" v="975" actId="478"/>
          <ac:picMkLst>
            <pc:docMk/>
            <pc:sldMk cId="1893098409" sldId="677"/>
            <ac:picMk id="19" creationId="{B5AACE86-926B-4699-85B3-216D69B89F79}"/>
          </ac:picMkLst>
        </pc:picChg>
      </pc:sldChg>
      <pc:sldChg chg="add del">
        <pc:chgData name="Giacomo Borghi" userId="98eb67fc-a351-48f3-b91c-9aaa6edcc3dd" providerId="ADAL" clId="{80A3B4CD-9349-4DB7-8938-CF08E823D738}" dt="2025-07-15T00:10:34.042" v="945"/>
        <pc:sldMkLst>
          <pc:docMk/>
          <pc:sldMk cId="2512946544" sldId="677"/>
        </pc:sldMkLst>
      </pc:sldChg>
      <pc:sldChg chg="addSp delSp modSp add del delAnim modAnim">
        <pc:chgData name="Giacomo Borghi" userId="98eb67fc-a351-48f3-b91c-9aaa6edcc3dd" providerId="ADAL" clId="{80A3B4CD-9349-4DB7-8938-CF08E823D738}" dt="2025-07-15T01:06:33.926" v="1601" actId="2696"/>
        <pc:sldMkLst>
          <pc:docMk/>
          <pc:sldMk cId="1331963762" sldId="678"/>
        </pc:sldMkLst>
        <pc:spChg chg="mod">
          <ac:chgData name="Giacomo Borghi" userId="98eb67fc-a351-48f3-b91c-9aaa6edcc3dd" providerId="ADAL" clId="{80A3B4CD-9349-4DB7-8938-CF08E823D738}" dt="2025-07-15T00:34:32.317" v="1051" actId="20577"/>
          <ac:spMkLst>
            <pc:docMk/>
            <pc:sldMk cId="1331963762" sldId="678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0:54:56.849" v="1550" actId="20577"/>
          <ac:spMkLst>
            <pc:docMk/>
            <pc:sldMk cId="1331963762" sldId="678"/>
            <ac:spMk id="24" creationId="{97ED4205-8FBD-4BA5-8CE6-7B4569CF343A}"/>
          </ac:spMkLst>
        </pc:spChg>
        <pc:graphicFrameChg chg="add del mod">
          <ac:chgData name="Giacomo Borghi" userId="98eb67fc-a351-48f3-b91c-9aaa6edcc3dd" providerId="ADAL" clId="{80A3B4CD-9349-4DB7-8938-CF08E823D738}" dt="2025-07-15T00:42:46.774" v="1165"/>
          <ac:graphicFrameMkLst>
            <pc:docMk/>
            <pc:sldMk cId="1331963762" sldId="678"/>
            <ac:graphicFrameMk id="7" creationId="{293CC046-ED15-42CD-BF6D-D1DA9E9D1631}"/>
          </ac:graphicFrameMkLst>
        </pc:graphicFrameChg>
        <pc:graphicFrameChg chg="add del mod">
          <ac:chgData name="Giacomo Borghi" userId="98eb67fc-a351-48f3-b91c-9aaa6edcc3dd" providerId="ADAL" clId="{80A3B4CD-9349-4DB7-8938-CF08E823D738}" dt="2025-07-15T00:42:56.677" v="1167"/>
          <ac:graphicFrameMkLst>
            <pc:docMk/>
            <pc:sldMk cId="1331963762" sldId="678"/>
            <ac:graphicFrameMk id="8" creationId="{23544717-9BDB-4B97-99BD-CBDEEB772A25}"/>
          </ac:graphicFrameMkLst>
        </pc:graphicFrameChg>
        <pc:picChg chg="del">
          <ac:chgData name="Giacomo Borghi" userId="98eb67fc-a351-48f3-b91c-9aaa6edcc3dd" providerId="ADAL" clId="{80A3B4CD-9349-4DB7-8938-CF08E823D738}" dt="2025-07-15T00:35:59.673" v="1052" actId="478"/>
          <ac:picMkLst>
            <pc:docMk/>
            <pc:sldMk cId="1331963762" sldId="678"/>
            <ac:picMk id="6" creationId="{B38C8A51-323F-4383-AE99-2ADB88F3389E}"/>
          </ac:picMkLst>
        </pc:picChg>
        <pc:picChg chg="add del mod">
          <ac:chgData name="Giacomo Borghi" userId="98eb67fc-a351-48f3-b91c-9aaa6edcc3dd" providerId="ADAL" clId="{80A3B4CD-9349-4DB7-8938-CF08E823D738}" dt="2025-07-15T00:45:38.351" v="1195" actId="478"/>
          <ac:picMkLst>
            <pc:docMk/>
            <pc:sldMk cId="1331963762" sldId="678"/>
            <ac:picMk id="9" creationId="{53ABD1DB-FB94-4104-9426-1B526657E42D}"/>
          </ac:picMkLst>
        </pc:picChg>
        <pc:picChg chg="add del mod">
          <ac:chgData name="Giacomo Borghi" userId="98eb67fc-a351-48f3-b91c-9aaa6edcc3dd" providerId="ADAL" clId="{80A3B4CD-9349-4DB7-8938-CF08E823D738}" dt="2025-07-15T00:45:40.567" v="1196" actId="478"/>
          <ac:picMkLst>
            <pc:docMk/>
            <pc:sldMk cId="1331963762" sldId="678"/>
            <ac:picMk id="10" creationId="{02FFD5D3-A17A-4DED-81D4-1E75F0544A2D}"/>
          </ac:picMkLst>
        </pc:picChg>
        <pc:picChg chg="add mod modCrop">
          <ac:chgData name="Giacomo Borghi" userId="98eb67fc-a351-48f3-b91c-9aaa6edcc3dd" providerId="ADAL" clId="{80A3B4CD-9349-4DB7-8938-CF08E823D738}" dt="2025-07-15T00:53:03.950" v="1499" actId="1076"/>
          <ac:picMkLst>
            <pc:docMk/>
            <pc:sldMk cId="1331963762" sldId="678"/>
            <ac:picMk id="11" creationId="{8EEBFE43-7DB6-4552-AF38-2DEAC8C3F7C1}"/>
          </ac:picMkLst>
        </pc:picChg>
        <pc:picChg chg="del">
          <ac:chgData name="Giacomo Borghi" userId="98eb67fc-a351-48f3-b91c-9aaa6edcc3dd" providerId="ADAL" clId="{80A3B4CD-9349-4DB7-8938-CF08E823D738}" dt="2025-07-15T00:35:59.673" v="1052" actId="478"/>
          <ac:picMkLst>
            <pc:docMk/>
            <pc:sldMk cId="1331963762" sldId="678"/>
            <ac:picMk id="12" creationId="{95E9CC5D-5F6E-4D8F-8B29-AAA18D9B8047}"/>
          </ac:picMkLst>
        </pc:picChg>
        <pc:picChg chg="del">
          <ac:chgData name="Giacomo Borghi" userId="98eb67fc-a351-48f3-b91c-9aaa6edcc3dd" providerId="ADAL" clId="{80A3B4CD-9349-4DB7-8938-CF08E823D738}" dt="2025-07-15T00:35:59.673" v="1052" actId="478"/>
          <ac:picMkLst>
            <pc:docMk/>
            <pc:sldMk cId="1331963762" sldId="678"/>
            <ac:picMk id="14" creationId="{9D97AADF-40CF-445A-A4A7-CA12BE1FF5FE}"/>
          </ac:picMkLst>
        </pc:picChg>
        <pc:picChg chg="del">
          <ac:chgData name="Giacomo Borghi" userId="98eb67fc-a351-48f3-b91c-9aaa6edcc3dd" providerId="ADAL" clId="{80A3B4CD-9349-4DB7-8938-CF08E823D738}" dt="2025-07-15T00:35:59.673" v="1052" actId="478"/>
          <ac:picMkLst>
            <pc:docMk/>
            <pc:sldMk cId="1331963762" sldId="678"/>
            <ac:picMk id="19" creationId="{B5AACE86-926B-4699-85B3-216D69B89F79}"/>
          </ac:picMkLst>
        </pc:picChg>
      </pc:sldChg>
      <pc:sldChg chg="addSp delSp modSp add modAnim">
        <pc:chgData name="Giacomo Borghi" userId="98eb67fc-a351-48f3-b91c-9aaa6edcc3dd" providerId="ADAL" clId="{80A3B4CD-9349-4DB7-8938-CF08E823D738}" dt="2025-07-15T06:23:04.041" v="2189"/>
        <pc:sldMkLst>
          <pc:docMk/>
          <pc:sldMk cId="3019752455" sldId="679"/>
        </pc:sldMkLst>
        <pc:spChg chg="add mod">
          <ac:chgData name="Giacomo Borghi" userId="98eb67fc-a351-48f3-b91c-9aaa6edcc3dd" providerId="ADAL" clId="{80A3B4CD-9349-4DB7-8938-CF08E823D738}" dt="2025-07-15T06:23:04.041" v="2189"/>
          <ac:spMkLst>
            <pc:docMk/>
            <pc:sldMk cId="3019752455" sldId="679"/>
            <ac:spMk id="11" creationId="{235B5EC1-2B66-463C-8A59-0695525F8A4F}"/>
          </ac:spMkLst>
        </pc:spChg>
        <pc:spChg chg="del">
          <ac:chgData name="Giacomo Borghi" userId="98eb67fc-a351-48f3-b91c-9aaa6edcc3dd" providerId="ADAL" clId="{80A3B4CD-9349-4DB7-8938-CF08E823D738}" dt="2025-07-15T00:54:46.579" v="1546" actId="478"/>
          <ac:spMkLst>
            <pc:docMk/>
            <pc:sldMk cId="3019752455" sldId="679"/>
            <ac:spMk id="24" creationId="{97ED4205-8FBD-4BA5-8CE6-7B4569CF343A}"/>
          </ac:spMkLst>
        </pc:spChg>
        <pc:picChg chg="mod ord">
          <ac:chgData name="Giacomo Borghi" userId="98eb67fc-a351-48f3-b91c-9aaa6edcc3dd" providerId="ADAL" clId="{80A3B4CD-9349-4DB7-8938-CF08E823D738}" dt="2025-07-15T01:06:55.283" v="1612" actId="1038"/>
          <ac:picMkLst>
            <pc:docMk/>
            <pc:sldMk cId="3019752455" sldId="679"/>
            <ac:picMk id="9" creationId="{53ABD1DB-FB94-4104-9426-1B526657E42D}"/>
          </ac:picMkLst>
        </pc:picChg>
        <pc:picChg chg="mod ord">
          <ac:chgData name="Giacomo Borghi" userId="98eb67fc-a351-48f3-b91c-9aaa6edcc3dd" providerId="ADAL" clId="{80A3B4CD-9349-4DB7-8938-CF08E823D738}" dt="2025-07-15T01:06:55.283" v="1612" actId="1038"/>
          <ac:picMkLst>
            <pc:docMk/>
            <pc:sldMk cId="3019752455" sldId="679"/>
            <ac:picMk id="10" creationId="{02FFD5D3-A17A-4DED-81D4-1E75F0544A2D}"/>
          </ac:picMkLst>
        </pc:picChg>
        <pc:picChg chg="add">
          <ac:chgData name="Giacomo Borghi" userId="98eb67fc-a351-48f3-b91c-9aaa6edcc3dd" providerId="ADAL" clId="{80A3B4CD-9349-4DB7-8938-CF08E823D738}" dt="2025-07-15T01:03:13.953" v="1580"/>
          <ac:picMkLst>
            <pc:docMk/>
            <pc:sldMk cId="3019752455" sldId="679"/>
            <ac:picMk id="12" creationId="{F6192173-4F10-4C9C-9176-4423F4994630}"/>
          </ac:picMkLst>
        </pc:picChg>
      </pc:sldChg>
      <pc:sldChg chg="addSp delSp modSp add del delAnim modAnim">
        <pc:chgData name="Giacomo Borghi" userId="98eb67fc-a351-48f3-b91c-9aaa6edcc3dd" providerId="ADAL" clId="{80A3B4CD-9349-4DB7-8938-CF08E823D738}" dt="2025-07-15T01:40:45.160" v="1842" actId="2696"/>
        <pc:sldMkLst>
          <pc:docMk/>
          <pc:sldMk cId="871802723" sldId="680"/>
        </pc:sldMkLst>
        <pc:spChg chg="mod">
          <ac:chgData name="Giacomo Borghi" userId="98eb67fc-a351-48f3-b91c-9aaa6edcc3dd" providerId="ADAL" clId="{80A3B4CD-9349-4DB7-8938-CF08E823D738}" dt="2025-07-15T01:18:52.602" v="1644" actId="20577"/>
          <ac:spMkLst>
            <pc:docMk/>
            <pc:sldMk cId="871802723" sldId="680"/>
            <ac:spMk id="5" creationId="{43252085-4677-4C7B-87CC-0387E8DAD7E7}"/>
          </ac:spMkLst>
        </pc:spChg>
        <pc:spChg chg="del">
          <ac:chgData name="Giacomo Borghi" userId="98eb67fc-a351-48f3-b91c-9aaa6edcc3dd" providerId="ADAL" clId="{80A3B4CD-9349-4DB7-8938-CF08E823D738}" dt="2025-07-15T01:18:26.819" v="1614" actId="478"/>
          <ac:spMkLst>
            <pc:docMk/>
            <pc:sldMk cId="871802723" sldId="680"/>
            <ac:spMk id="17" creationId="{55298716-1AE2-4FF3-A1C0-6787D4F1D8AE}"/>
          </ac:spMkLst>
        </pc:spChg>
        <pc:spChg chg="del mod">
          <ac:chgData name="Giacomo Borghi" userId="98eb67fc-a351-48f3-b91c-9aaa6edcc3dd" providerId="ADAL" clId="{80A3B4CD-9349-4DB7-8938-CF08E823D738}" dt="2025-07-15T01:36:44.741" v="1775" actId="478"/>
          <ac:spMkLst>
            <pc:docMk/>
            <pc:sldMk cId="871802723" sldId="680"/>
            <ac:spMk id="24" creationId="{97ED4205-8FBD-4BA5-8CE6-7B4569CF343A}"/>
          </ac:spMkLst>
        </pc:spChg>
        <pc:spChg chg="add mod">
          <ac:chgData name="Giacomo Borghi" userId="98eb67fc-a351-48f3-b91c-9aaa6edcc3dd" providerId="ADAL" clId="{80A3B4CD-9349-4DB7-8938-CF08E823D738}" dt="2025-07-15T01:37:53.968" v="1800" actId="113"/>
          <ac:spMkLst>
            <pc:docMk/>
            <pc:sldMk cId="871802723" sldId="680"/>
            <ac:spMk id="29" creationId="{E72FCB97-FD2C-47FA-97B3-AF7D8ACC9245}"/>
          </ac:spMkLst>
        </pc:spChg>
        <pc:grpChg chg="add del">
          <ac:chgData name="Giacomo Borghi" userId="98eb67fc-a351-48f3-b91c-9aaa6edcc3dd" providerId="ADAL" clId="{80A3B4CD-9349-4DB7-8938-CF08E823D738}" dt="2025-07-15T01:24:04.466" v="1727"/>
          <ac:grpSpMkLst>
            <pc:docMk/>
            <pc:sldMk cId="871802723" sldId="680"/>
            <ac:grpSpMk id="14" creationId="{8091FB37-99B0-4ED4-BB6A-7D422082E315}"/>
          </ac:grpSpMkLst>
        </pc:grpChg>
        <pc:picChg chg="add mod">
          <ac:chgData name="Giacomo Borghi" userId="98eb67fc-a351-48f3-b91c-9aaa6edcc3dd" providerId="ADAL" clId="{80A3B4CD-9349-4DB7-8938-CF08E823D738}" dt="2025-07-15T01:36:34.865" v="1773" actId="1076"/>
          <ac:picMkLst>
            <pc:docMk/>
            <pc:sldMk cId="871802723" sldId="680"/>
            <ac:picMk id="6" creationId="{B91C9443-A11E-45D3-8A5C-E9E663BBA4ED}"/>
          </ac:picMkLst>
        </pc:picChg>
        <pc:picChg chg="add mod">
          <ac:chgData name="Giacomo Borghi" userId="98eb67fc-a351-48f3-b91c-9aaa6edcc3dd" providerId="ADAL" clId="{80A3B4CD-9349-4DB7-8938-CF08E823D738}" dt="2025-07-15T01:36:31.894" v="1772" actId="1076"/>
          <ac:picMkLst>
            <pc:docMk/>
            <pc:sldMk cId="871802723" sldId="680"/>
            <ac:picMk id="7" creationId="{6C5E3DC5-B03A-4F48-8BF9-778992C236DB}"/>
          </ac:picMkLst>
        </pc:picChg>
        <pc:picChg chg="add mod">
          <ac:chgData name="Giacomo Borghi" userId="98eb67fc-a351-48f3-b91c-9aaa6edcc3dd" providerId="ADAL" clId="{80A3B4CD-9349-4DB7-8938-CF08E823D738}" dt="2025-07-15T01:36:14.193" v="1765" actId="1076"/>
          <ac:picMkLst>
            <pc:docMk/>
            <pc:sldMk cId="871802723" sldId="680"/>
            <ac:picMk id="8" creationId="{F485B88F-2EB3-4889-9F99-D4BE331DAB3A}"/>
          </ac:picMkLst>
        </pc:picChg>
        <pc:picChg chg="add del mod">
          <ac:chgData name="Giacomo Borghi" userId="98eb67fc-a351-48f3-b91c-9aaa6edcc3dd" providerId="ADAL" clId="{80A3B4CD-9349-4DB7-8938-CF08E823D738}" dt="2025-07-15T01:20:42.650" v="1686"/>
          <ac:picMkLst>
            <pc:docMk/>
            <pc:sldMk cId="871802723" sldId="680"/>
            <ac:picMk id="9" creationId="{E02658EC-2CC3-49A6-A7B8-529EF37462DD}"/>
          </ac:picMkLst>
        </pc:picChg>
        <pc:picChg chg="add del">
          <ac:chgData name="Giacomo Borghi" userId="98eb67fc-a351-48f3-b91c-9aaa6edcc3dd" providerId="ADAL" clId="{80A3B4CD-9349-4DB7-8938-CF08E823D738}" dt="2025-07-15T01:20:54.122" v="1688"/>
          <ac:picMkLst>
            <pc:docMk/>
            <pc:sldMk cId="871802723" sldId="680"/>
            <ac:picMk id="10" creationId="{C3F33AC3-E602-43FC-8145-E66DEC364670}"/>
          </ac:picMkLst>
        </pc:picChg>
        <pc:picChg chg="del">
          <ac:chgData name="Giacomo Borghi" userId="98eb67fc-a351-48f3-b91c-9aaa6edcc3dd" providerId="ADAL" clId="{80A3B4CD-9349-4DB7-8938-CF08E823D738}" dt="2025-07-15T01:18:28.833" v="1615" actId="478"/>
          <ac:picMkLst>
            <pc:docMk/>
            <pc:sldMk cId="871802723" sldId="680"/>
            <ac:picMk id="11" creationId="{E43FBD36-4521-4FF2-8122-A487731532B8}"/>
          </ac:picMkLst>
        </pc:picChg>
        <pc:picChg chg="add del">
          <ac:chgData name="Giacomo Borghi" userId="98eb67fc-a351-48f3-b91c-9aaa6edcc3dd" providerId="ADAL" clId="{80A3B4CD-9349-4DB7-8938-CF08E823D738}" dt="2025-07-15T01:22:43.397" v="1721"/>
          <ac:picMkLst>
            <pc:docMk/>
            <pc:sldMk cId="871802723" sldId="680"/>
            <ac:picMk id="12" creationId="{CFD62D9C-7E13-4EF7-BFA8-D55E186408C4}"/>
          </ac:picMkLst>
        </pc:picChg>
      </pc:sldChg>
      <pc:sldChg chg="addSp modSp add modAnim">
        <pc:chgData name="Giacomo Borghi" userId="98eb67fc-a351-48f3-b91c-9aaa6edcc3dd" providerId="ADAL" clId="{80A3B4CD-9349-4DB7-8938-CF08E823D738}" dt="2025-07-15T01:53:27.268" v="1987"/>
        <pc:sldMkLst>
          <pc:docMk/>
          <pc:sldMk cId="4128667556" sldId="681"/>
        </pc:sldMkLst>
        <pc:spChg chg="mod">
          <ac:chgData name="Giacomo Borghi" userId="98eb67fc-a351-48f3-b91c-9aaa6edcc3dd" providerId="ADAL" clId="{80A3B4CD-9349-4DB7-8938-CF08E823D738}" dt="2025-07-15T01:41:57.923" v="1908" actId="20577"/>
          <ac:spMkLst>
            <pc:docMk/>
            <pc:sldMk cId="4128667556" sldId="681"/>
            <ac:spMk id="5" creationId="{43252085-4677-4C7B-87CC-0387E8DAD7E7}"/>
          </ac:spMkLst>
        </pc:spChg>
        <pc:spChg chg="add mod">
          <ac:chgData name="Giacomo Borghi" userId="98eb67fc-a351-48f3-b91c-9aaa6edcc3dd" providerId="ADAL" clId="{80A3B4CD-9349-4DB7-8938-CF08E823D738}" dt="2025-07-15T01:46:07.327" v="1977" actId="1076"/>
          <ac:spMkLst>
            <pc:docMk/>
            <pc:sldMk cId="4128667556" sldId="681"/>
            <ac:spMk id="9" creationId="{D6C71FE5-86B1-4E85-97CE-8EC256342746}"/>
          </ac:spMkLst>
        </pc:spChg>
        <pc:spChg chg="add mod">
          <ac:chgData name="Giacomo Borghi" userId="98eb67fc-a351-48f3-b91c-9aaa6edcc3dd" providerId="ADAL" clId="{80A3B4CD-9349-4DB7-8938-CF08E823D738}" dt="2025-07-15T01:46:10.681" v="1978" actId="1076"/>
          <ac:spMkLst>
            <pc:docMk/>
            <pc:sldMk cId="4128667556" sldId="681"/>
            <ac:spMk id="10" creationId="{812BD511-0EDB-4A94-84F1-F7332FE90966}"/>
          </ac:spMkLst>
        </pc:spChg>
        <pc:spChg chg="add mod">
          <ac:chgData name="Giacomo Borghi" userId="98eb67fc-a351-48f3-b91c-9aaa6edcc3dd" providerId="ADAL" clId="{80A3B4CD-9349-4DB7-8938-CF08E823D738}" dt="2025-07-15T01:46:13.490" v="1979" actId="1076"/>
          <ac:spMkLst>
            <pc:docMk/>
            <pc:sldMk cId="4128667556" sldId="681"/>
            <ac:spMk id="12" creationId="{8D486B1A-8322-494D-9BDF-DCB680192B26}"/>
          </ac:spMkLst>
        </pc:spChg>
        <pc:spChg chg="mod">
          <ac:chgData name="Giacomo Borghi" userId="98eb67fc-a351-48f3-b91c-9aaa6edcc3dd" providerId="ADAL" clId="{80A3B4CD-9349-4DB7-8938-CF08E823D738}" dt="2025-07-15T01:44:49.490" v="1953" actId="20577"/>
          <ac:spMkLst>
            <pc:docMk/>
            <pc:sldMk cId="4128667556" sldId="681"/>
            <ac:spMk id="24" creationId="{97ED4205-8FBD-4BA5-8CE6-7B4569CF343A}"/>
          </ac:spMkLst>
        </pc:spChg>
        <pc:picChg chg="add mod">
          <ac:chgData name="Giacomo Borghi" userId="98eb67fc-a351-48f3-b91c-9aaa6edcc3dd" providerId="ADAL" clId="{80A3B4CD-9349-4DB7-8938-CF08E823D738}" dt="2025-07-15T01:45:47.518" v="1973" actId="14100"/>
          <ac:picMkLst>
            <pc:docMk/>
            <pc:sldMk cId="4128667556" sldId="681"/>
            <ac:picMk id="7" creationId="{66145861-04FE-46E8-90CF-AF52B4B2B789}"/>
          </ac:picMkLst>
        </pc:picChg>
        <pc:picChg chg="add mod">
          <ac:chgData name="Giacomo Borghi" userId="98eb67fc-a351-48f3-b91c-9aaa6edcc3dd" providerId="ADAL" clId="{80A3B4CD-9349-4DB7-8938-CF08E823D738}" dt="2025-07-15T01:45:57.602" v="1975" actId="1076"/>
          <ac:picMkLst>
            <pc:docMk/>
            <pc:sldMk cId="4128667556" sldId="681"/>
            <ac:picMk id="8" creationId="{6206797A-A44B-4CE0-9F86-50F94DFD6E36}"/>
          </ac:picMkLst>
        </pc:picChg>
        <pc:picChg chg="add mod">
          <ac:chgData name="Giacomo Borghi" userId="98eb67fc-a351-48f3-b91c-9aaa6edcc3dd" providerId="ADAL" clId="{80A3B4CD-9349-4DB7-8938-CF08E823D738}" dt="2025-07-15T01:45:40.717" v="1971" actId="1076"/>
          <ac:picMkLst>
            <pc:docMk/>
            <pc:sldMk cId="4128667556" sldId="681"/>
            <ac:picMk id="11" creationId="{1134978B-1C19-4869-9DF9-B4B65ED5C307}"/>
          </ac:picMkLst>
        </pc:picChg>
      </pc:sldChg>
      <pc:sldChg chg="add del">
        <pc:chgData name="Giacomo Borghi" userId="98eb67fc-a351-48f3-b91c-9aaa6edcc3dd" providerId="ADAL" clId="{80A3B4CD-9349-4DB7-8938-CF08E823D738}" dt="2025-07-15T01:40:38.762" v="1841" actId="2696"/>
        <pc:sldMkLst>
          <pc:docMk/>
          <pc:sldMk cId="3025177518" sldId="682"/>
        </pc:sldMkLst>
      </pc:sldChg>
      <pc:sldChg chg="modSp add">
        <pc:chgData name="Giacomo Borghi" userId="98eb67fc-a351-48f3-b91c-9aaa6edcc3dd" providerId="ADAL" clId="{80A3B4CD-9349-4DB7-8938-CF08E823D738}" dt="2025-07-15T01:49:35.810" v="1980" actId="20577"/>
        <pc:sldMkLst>
          <pc:docMk/>
          <pc:sldMk cId="2586506084" sldId="683"/>
        </pc:sldMkLst>
        <pc:spChg chg="mod">
          <ac:chgData name="Giacomo Borghi" userId="98eb67fc-a351-48f3-b91c-9aaa6edcc3dd" providerId="ADAL" clId="{80A3B4CD-9349-4DB7-8938-CF08E823D738}" dt="2025-07-15T01:49:35.810" v="1980" actId="20577"/>
          <ac:spMkLst>
            <pc:docMk/>
            <pc:sldMk cId="2586506084" sldId="683"/>
            <ac:spMk id="29" creationId="{E72FCB97-FD2C-47FA-97B3-AF7D8ACC9245}"/>
          </ac:spMkLst>
        </pc:spChg>
        <pc:picChg chg="mod">
          <ac:chgData name="Giacomo Borghi" userId="98eb67fc-a351-48f3-b91c-9aaa6edcc3dd" providerId="ADAL" clId="{80A3B4CD-9349-4DB7-8938-CF08E823D738}" dt="2025-07-15T01:40:09.329" v="1840" actId="1076"/>
          <ac:picMkLst>
            <pc:docMk/>
            <pc:sldMk cId="2586506084" sldId="683"/>
            <ac:picMk id="8" creationId="{F485B88F-2EB3-4889-9F99-D4BE331DAB3A}"/>
          </ac:picMkLst>
        </pc:picChg>
      </pc:sldChg>
      <pc:sldChg chg="addSp delSp modSp add delAnim modAnim">
        <pc:chgData name="Giacomo Borghi" userId="98eb67fc-a351-48f3-b91c-9aaa6edcc3dd" providerId="ADAL" clId="{80A3B4CD-9349-4DB7-8938-CF08E823D738}" dt="2025-07-15T06:32:41.466" v="2262"/>
        <pc:sldMkLst>
          <pc:docMk/>
          <pc:sldMk cId="2751006005" sldId="684"/>
        </pc:sldMkLst>
        <pc:spChg chg="mod">
          <ac:chgData name="Giacomo Borghi" userId="98eb67fc-a351-48f3-b91c-9aaa6edcc3dd" providerId="ADAL" clId="{80A3B4CD-9349-4DB7-8938-CF08E823D738}" dt="2025-07-15T01:58:40.620" v="1998"/>
          <ac:spMkLst>
            <pc:docMk/>
            <pc:sldMk cId="2751006005" sldId="684"/>
            <ac:spMk id="5" creationId="{43252085-4677-4C7B-87CC-0387E8DAD7E7}"/>
          </ac:spMkLst>
        </pc:spChg>
        <pc:spChg chg="add del">
          <ac:chgData name="Giacomo Borghi" userId="98eb67fc-a351-48f3-b91c-9aaa6edcc3dd" providerId="ADAL" clId="{80A3B4CD-9349-4DB7-8938-CF08E823D738}" dt="2025-07-15T02:07:47.577" v="2005"/>
          <ac:spMkLst>
            <pc:docMk/>
            <pc:sldMk cId="2751006005" sldId="684"/>
            <ac:spMk id="11" creationId="{3EC0BACC-93D3-4BB3-BA7A-0830BFF63A96}"/>
          </ac:spMkLst>
        </pc:spChg>
        <pc:spChg chg="add del">
          <ac:chgData name="Giacomo Borghi" userId="98eb67fc-a351-48f3-b91c-9aaa6edcc3dd" providerId="ADAL" clId="{80A3B4CD-9349-4DB7-8938-CF08E823D738}" dt="2025-07-15T02:07:47.577" v="2005"/>
          <ac:spMkLst>
            <pc:docMk/>
            <pc:sldMk cId="2751006005" sldId="684"/>
            <ac:spMk id="15" creationId="{8D3DC9C7-E9D5-4C26-A44C-62DBA7091C4C}"/>
          </ac:spMkLst>
        </pc:spChg>
        <pc:spChg chg="mod">
          <ac:chgData name="Giacomo Borghi" userId="98eb67fc-a351-48f3-b91c-9aaa6edcc3dd" providerId="ADAL" clId="{80A3B4CD-9349-4DB7-8938-CF08E823D738}" dt="2025-07-15T06:30:29.546" v="2252" actId="207"/>
          <ac:spMkLst>
            <pc:docMk/>
            <pc:sldMk cId="2751006005" sldId="684"/>
            <ac:spMk id="24" creationId="{97ED4205-8FBD-4BA5-8CE6-7B4569CF343A}"/>
          </ac:spMkLst>
        </pc:spChg>
        <pc:picChg chg="del">
          <ac:chgData name="Giacomo Borghi" userId="98eb67fc-a351-48f3-b91c-9aaa6edcc3dd" providerId="ADAL" clId="{80A3B4CD-9349-4DB7-8938-CF08E823D738}" dt="2025-07-15T01:58:44.633" v="1999" actId="478"/>
          <ac:picMkLst>
            <pc:docMk/>
            <pc:sldMk cId="2751006005" sldId="684"/>
            <ac:picMk id="6" creationId="{B38C8A51-323F-4383-AE99-2ADB88F3389E}"/>
          </ac:picMkLst>
        </pc:picChg>
        <pc:picChg chg="add mod">
          <ac:chgData name="Giacomo Borghi" userId="98eb67fc-a351-48f3-b91c-9aaa6edcc3dd" providerId="ADAL" clId="{80A3B4CD-9349-4DB7-8938-CF08E823D738}" dt="2025-07-15T02:07:55.889" v="2008" actId="1076"/>
          <ac:picMkLst>
            <pc:docMk/>
            <pc:sldMk cId="2751006005" sldId="684"/>
            <ac:picMk id="7" creationId="{C663BCBF-DA34-459A-A031-9AF550A95BC8}"/>
          </ac:picMkLst>
        </pc:picChg>
        <pc:picChg chg="del">
          <ac:chgData name="Giacomo Borghi" userId="98eb67fc-a351-48f3-b91c-9aaa6edcc3dd" providerId="ADAL" clId="{80A3B4CD-9349-4DB7-8938-CF08E823D738}" dt="2025-07-15T01:58:45.591" v="2000" actId="478"/>
          <ac:picMkLst>
            <pc:docMk/>
            <pc:sldMk cId="2751006005" sldId="684"/>
            <ac:picMk id="12" creationId="{95E9CC5D-5F6E-4D8F-8B29-AAA18D9B8047}"/>
          </ac:picMkLst>
        </pc:picChg>
        <pc:picChg chg="add del">
          <ac:chgData name="Giacomo Borghi" userId="98eb67fc-a351-48f3-b91c-9aaa6edcc3dd" providerId="ADAL" clId="{80A3B4CD-9349-4DB7-8938-CF08E823D738}" dt="2025-07-15T02:07:47.577" v="2005"/>
          <ac:picMkLst>
            <pc:docMk/>
            <pc:sldMk cId="2751006005" sldId="684"/>
            <ac:picMk id="13" creationId="{A40586F3-2F8D-4E12-8AAF-59A9404BD5A4}"/>
          </ac:picMkLst>
        </pc:picChg>
        <pc:picChg chg="del">
          <ac:chgData name="Giacomo Borghi" userId="98eb67fc-a351-48f3-b91c-9aaa6edcc3dd" providerId="ADAL" clId="{80A3B4CD-9349-4DB7-8938-CF08E823D738}" dt="2025-07-15T01:58:47.769" v="2001" actId="478"/>
          <ac:picMkLst>
            <pc:docMk/>
            <pc:sldMk cId="2751006005" sldId="684"/>
            <ac:picMk id="14" creationId="{9D97AADF-40CF-445A-A4A7-CA12BE1FF5FE}"/>
          </ac:picMkLst>
        </pc:picChg>
        <pc:picChg chg="del">
          <ac:chgData name="Giacomo Borghi" userId="98eb67fc-a351-48f3-b91c-9aaa6edcc3dd" providerId="ADAL" clId="{80A3B4CD-9349-4DB7-8938-CF08E823D738}" dt="2025-07-15T01:58:48.404" v="2002" actId="478"/>
          <ac:picMkLst>
            <pc:docMk/>
            <pc:sldMk cId="2751006005" sldId="684"/>
            <ac:picMk id="19" creationId="{B5AACE86-926B-4699-85B3-216D69B89F79}"/>
          </ac:picMkLst>
        </pc:picChg>
      </pc:sldChg>
      <pc:sldChg chg="addSp delSp modSp add del">
        <pc:chgData name="Giacomo Borghi" userId="98eb67fc-a351-48f3-b91c-9aaa6edcc3dd" providerId="ADAL" clId="{80A3B4CD-9349-4DB7-8938-CF08E823D738}" dt="2025-07-15T08:49:29.705" v="3081" actId="20577"/>
        <pc:sldMkLst>
          <pc:docMk/>
          <pc:sldMk cId="2999325351" sldId="685"/>
        </pc:sldMkLst>
        <pc:spChg chg="mod">
          <ac:chgData name="Giacomo Borghi" userId="98eb67fc-a351-48f3-b91c-9aaa6edcc3dd" providerId="ADAL" clId="{80A3B4CD-9349-4DB7-8938-CF08E823D738}" dt="2025-07-15T08:49:29.705" v="3081" actId="20577"/>
          <ac:spMkLst>
            <pc:docMk/>
            <pc:sldMk cId="2999325351" sldId="685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7:44:57.488" v="2537" actId="113"/>
          <ac:spMkLst>
            <pc:docMk/>
            <pc:sldMk cId="2999325351" sldId="685"/>
            <ac:spMk id="11" creationId="{E2955CE9-5CC7-48BA-B4A7-C2493DD49CC6}"/>
          </ac:spMkLst>
        </pc:spChg>
        <pc:spChg chg="add mod">
          <ac:chgData name="Giacomo Borghi" userId="98eb67fc-a351-48f3-b91c-9aaa6edcc3dd" providerId="ADAL" clId="{80A3B4CD-9349-4DB7-8938-CF08E823D738}" dt="2025-07-15T07:31:43.059" v="2535" actId="1076"/>
          <ac:spMkLst>
            <pc:docMk/>
            <pc:sldMk cId="2999325351" sldId="685"/>
            <ac:spMk id="14" creationId="{D9520D9F-21CA-40DA-A1A2-5F6BEB09578A}"/>
          </ac:spMkLst>
        </pc:spChg>
        <pc:spChg chg="del">
          <ac:chgData name="Giacomo Borghi" userId="98eb67fc-a351-48f3-b91c-9aaa6edcc3dd" providerId="ADAL" clId="{80A3B4CD-9349-4DB7-8938-CF08E823D738}" dt="2025-07-15T06:55:05.024" v="2452" actId="478"/>
          <ac:spMkLst>
            <pc:docMk/>
            <pc:sldMk cId="2999325351" sldId="685"/>
            <ac:spMk id="28" creationId="{A05280BF-C0D3-4B30-9635-87B717F93138}"/>
          </ac:spMkLst>
        </pc:spChg>
        <pc:picChg chg="del">
          <ac:chgData name="Giacomo Borghi" userId="98eb67fc-a351-48f3-b91c-9aaa6edcc3dd" providerId="ADAL" clId="{80A3B4CD-9349-4DB7-8938-CF08E823D738}" dt="2025-07-15T06:55:07.173" v="2453" actId="478"/>
          <ac:picMkLst>
            <pc:docMk/>
            <pc:sldMk cId="2999325351" sldId="685"/>
            <ac:picMk id="6" creationId="{A66D99B3-9F55-4315-9749-E0BB521AEDD9}"/>
          </ac:picMkLst>
        </pc:picChg>
        <pc:picChg chg="add mod">
          <ac:chgData name="Giacomo Borghi" userId="98eb67fc-a351-48f3-b91c-9aaa6edcc3dd" providerId="ADAL" clId="{80A3B4CD-9349-4DB7-8938-CF08E823D738}" dt="2025-07-15T07:31:26.770" v="2530" actId="1076"/>
          <ac:picMkLst>
            <pc:docMk/>
            <pc:sldMk cId="2999325351" sldId="685"/>
            <ac:picMk id="7" creationId="{D7F26C6A-4CC8-49B1-8406-413B2AFF00C7}"/>
          </ac:picMkLst>
        </pc:picChg>
        <pc:picChg chg="add mod">
          <ac:chgData name="Giacomo Borghi" userId="98eb67fc-a351-48f3-b91c-9aaa6edcc3dd" providerId="ADAL" clId="{80A3B4CD-9349-4DB7-8938-CF08E823D738}" dt="2025-07-15T07:31:37.016" v="2534" actId="14100"/>
          <ac:picMkLst>
            <pc:docMk/>
            <pc:sldMk cId="2999325351" sldId="685"/>
            <ac:picMk id="8" creationId="{561C5190-15D1-48CF-A48F-1EA6F118A87A}"/>
          </ac:picMkLst>
        </pc:picChg>
        <pc:picChg chg="add del">
          <ac:chgData name="Giacomo Borghi" userId="98eb67fc-a351-48f3-b91c-9aaa6edcc3dd" providerId="ADAL" clId="{80A3B4CD-9349-4DB7-8938-CF08E823D738}" dt="2025-07-15T07:30:06.758" v="2503"/>
          <ac:picMkLst>
            <pc:docMk/>
            <pc:sldMk cId="2999325351" sldId="685"/>
            <ac:picMk id="9" creationId="{885718D0-0CE4-4FF4-97A6-F1C6F2639FE6}"/>
          </ac:picMkLst>
        </pc:picChg>
        <pc:picChg chg="add mod">
          <ac:chgData name="Giacomo Borghi" userId="98eb67fc-a351-48f3-b91c-9aaa6edcc3dd" providerId="ADAL" clId="{80A3B4CD-9349-4DB7-8938-CF08E823D738}" dt="2025-07-15T07:31:32.313" v="2532" actId="1076"/>
          <ac:picMkLst>
            <pc:docMk/>
            <pc:sldMk cId="2999325351" sldId="685"/>
            <ac:picMk id="10" creationId="{46E0883C-9DD6-454D-BE0B-0941B37A68FB}"/>
          </ac:picMkLst>
        </pc:picChg>
        <pc:picChg chg="add del">
          <ac:chgData name="Giacomo Borghi" userId="98eb67fc-a351-48f3-b91c-9aaa6edcc3dd" providerId="ADAL" clId="{80A3B4CD-9349-4DB7-8938-CF08E823D738}" dt="2025-07-15T07:30:15.136" v="2507"/>
          <ac:picMkLst>
            <pc:docMk/>
            <pc:sldMk cId="2999325351" sldId="685"/>
            <ac:picMk id="12" creationId="{2A259876-F9FC-492B-9A9A-43B9A76C92D7}"/>
          </ac:picMkLst>
        </pc:picChg>
        <pc:picChg chg="add del">
          <ac:chgData name="Giacomo Borghi" userId="98eb67fc-a351-48f3-b91c-9aaa6edcc3dd" providerId="ADAL" clId="{80A3B4CD-9349-4DB7-8938-CF08E823D738}" dt="2025-07-15T07:30:25.362" v="2513"/>
          <ac:picMkLst>
            <pc:docMk/>
            <pc:sldMk cId="2999325351" sldId="685"/>
            <ac:picMk id="13" creationId="{3F7E968F-540D-411E-A1BD-4093787B4538}"/>
          </ac:picMkLst>
        </pc:picChg>
      </pc:sldChg>
      <pc:sldChg chg="addSp delSp modSp add modAnim">
        <pc:chgData name="Giacomo Borghi" userId="98eb67fc-a351-48f3-b91c-9aaa6edcc3dd" providerId="ADAL" clId="{80A3B4CD-9349-4DB7-8938-CF08E823D738}" dt="2025-07-15T08:19:07.633" v="3080" actId="14100"/>
        <pc:sldMkLst>
          <pc:docMk/>
          <pc:sldMk cId="1163131219" sldId="686"/>
        </pc:sldMkLst>
        <pc:spChg chg="mod">
          <ac:chgData name="Giacomo Borghi" userId="98eb67fc-a351-48f3-b91c-9aaa6edcc3dd" providerId="ADAL" clId="{80A3B4CD-9349-4DB7-8938-CF08E823D738}" dt="2025-07-15T08:07:06.048" v="2813" actId="20577"/>
          <ac:spMkLst>
            <pc:docMk/>
            <pc:sldMk cId="1163131219" sldId="686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8:08:51.075" v="2868" actId="6549"/>
          <ac:spMkLst>
            <pc:docMk/>
            <pc:sldMk cId="1163131219" sldId="686"/>
            <ac:spMk id="11" creationId="{E2955CE9-5CC7-48BA-B4A7-C2493DD49CC6}"/>
          </ac:spMkLst>
        </pc:spChg>
        <pc:spChg chg="add mod">
          <ac:chgData name="Giacomo Borghi" userId="98eb67fc-a351-48f3-b91c-9aaa6edcc3dd" providerId="ADAL" clId="{80A3B4CD-9349-4DB7-8938-CF08E823D738}" dt="2025-07-15T08:19:07.633" v="3080" actId="14100"/>
          <ac:spMkLst>
            <pc:docMk/>
            <pc:sldMk cId="1163131219" sldId="686"/>
            <ac:spMk id="16" creationId="{4CC0F863-CCF2-47E5-B64C-9D403D2FE4FA}"/>
          </ac:spMkLst>
        </pc:spChg>
        <pc:picChg chg="add mod">
          <ac:chgData name="Giacomo Borghi" userId="98eb67fc-a351-48f3-b91c-9aaa6edcc3dd" providerId="ADAL" clId="{80A3B4CD-9349-4DB7-8938-CF08E823D738}" dt="2025-07-15T08:08:56.011" v="2871" actId="1076"/>
          <ac:picMkLst>
            <pc:docMk/>
            <pc:sldMk cId="1163131219" sldId="686"/>
            <ac:picMk id="6" creationId="{7E57267F-DCFD-45BD-B6AC-A161EE1D84BB}"/>
          </ac:picMkLst>
        </pc:picChg>
        <pc:picChg chg="del">
          <ac:chgData name="Giacomo Borghi" userId="98eb67fc-a351-48f3-b91c-9aaa6edcc3dd" providerId="ADAL" clId="{80A3B4CD-9349-4DB7-8938-CF08E823D738}" dt="2025-07-15T08:04:33.390" v="2757" actId="478"/>
          <ac:picMkLst>
            <pc:docMk/>
            <pc:sldMk cId="1163131219" sldId="686"/>
            <ac:picMk id="7" creationId="{D7F26C6A-4CC8-49B1-8406-413B2AFF00C7}"/>
          </ac:picMkLst>
        </pc:picChg>
        <pc:picChg chg="del">
          <ac:chgData name="Giacomo Borghi" userId="98eb67fc-a351-48f3-b91c-9aaa6edcc3dd" providerId="ADAL" clId="{80A3B4CD-9349-4DB7-8938-CF08E823D738}" dt="2025-07-15T08:04:33.390" v="2757" actId="478"/>
          <ac:picMkLst>
            <pc:docMk/>
            <pc:sldMk cId="1163131219" sldId="686"/>
            <ac:picMk id="8" creationId="{561C5190-15D1-48CF-A48F-1EA6F118A87A}"/>
          </ac:picMkLst>
        </pc:picChg>
        <pc:picChg chg="del">
          <ac:chgData name="Giacomo Borghi" userId="98eb67fc-a351-48f3-b91c-9aaa6edcc3dd" providerId="ADAL" clId="{80A3B4CD-9349-4DB7-8938-CF08E823D738}" dt="2025-07-15T08:04:33.390" v="2757" actId="478"/>
          <ac:picMkLst>
            <pc:docMk/>
            <pc:sldMk cId="1163131219" sldId="686"/>
            <ac:picMk id="10" creationId="{46E0883C-9DD6-454D-BE0B-0941B37A68FB}"/>
          </ac:picMkLst>
        </pc:picChg>
        <pc:picChg chg="add del mod">
          <ac:chgData name="Giacomo Borghi" userId="98eb67fc-a351-48f3-b91c-9aaa6edcc3dd" providerId="ADAL" clId="{80A3B4CD-9349-4DB7-8938-CF08E823D738}" dt="2025-07-15T08:08:35.846" v="2862"/>
          <ac:picMkLst>
            <pc:docMk/>
            <pc:sldMk cId="1163131219" sldId="686"/>
            <ac:picMk id="12" creationId="{38BC3CFC-BC95-4D55-A477-6A3BCE9B9919}"/>
          </ac:picMkLst>
        </pc:picChg>
        <pc:picChg chg="add del">
          <ac:chgData name="Giacomo Borghi" userId="98eb67fc-a351-48f3-b91c-9aaa6edcc3dd" providerId="ADAL" clId="{80A3B4CD-9349-4DB7-8938-CF08E823D738}" dt="2025-07-15T08:08:35.710" v="2861"/>
          <ac:picMkLst>
            <pc:docMk/>
            <pc:sldMk cId="1163131219" sldId="686"/>
            <ac:picMk id="13" creationId="{BBCA070C-AF56-47C6-8273-E1450A81C0D1}"/>
          </ac:picMkLst>
        </pc:picChg>
        <pc:picChg chg="add del">
          <ac:chgData name="Giacomo Borghi" userId="98eb67fc-a351-48f3-b91c-9aaa6edcc3dd" providerId="ADAL" clId="{80A3B4CD-9349-4DB7-8938-CF08E823D738}" dt="2025-07-15T08:08:38.282" v="2864"/>
          <ac:picMkLst>
            <pc:docMk/>
            <pc:sldMk cId="1163131219" sldId="686"/>
            <ac:picMk id="15" creationId="{B93ACDB6-76EB-40AC-BEF4-D4329BFA03B5}"/>
          </ac:picMkLst>
        </pc:picChg>
        <pc:picChg chg="add mod">
          <ac:chgData name="Giacomo Borghi" userId="98eb67fc-a351-48f3-b91c-9aaa6edcc3dd" providerId="ADAL" clId="{80A3B4CD-9349-4DB7-8938-CF08E823D738}" dt="2025-07-15T08:10:51.784" v="3001" actId="1076"/>
          <ac:picMkLst>
            <pc:docMk/>
            <pc:sldMk cId="1163131219" sldId="686"/>
            <ac:picMk id="17" creationId="{264A75C4-D33E-47CD-9144-D2632AD94818}"/>
          </ac:picMkLst>
        </pc:picChg>
        <pc:picChg chg="add mod">
          <ac:chgData name="Giacomo Borghi" userId="98eb67fc-a351-48f3-b91c-9aaa6edcc3dd" providerId="ADAL" clId="{80A3B4CD-9349-4DB7-8938-CF08E823D738}" dt="2025-07-15T08:10:41.354" v="2999" actId="14100"/>
          <ac:picMkLst>
            <pc:docMk/>
            <pc:sldMk cId="1163131219" sldId="686"/>
            <ac:picMk id="18" creationId="{3D10DE35-026D-481E-88BA-5B24182FEEB6}"/>
          </ac:picMkLst>
        </pc:picChg>
      </pc:sldChg>
      <pc:sldChg chg="add del">
        <pc:chgData name="Giacomo Borghi" userId="98eb67fc-a351-48f3-b91c-9aaa6edcc3dd" providerId="ADAL" clId="{80A3B4CD-9349-4DB7-8938-CF08E823D738}" dt="2025-07-15T08:03:46.660" v="2747"/>
        <pc:sldMkLst>
          <pc:docMk/>
          <pc:sldMk cId="2084546904" sldId="686"/>
        </pc:sldMkLst>
      </pc:sldChg>
      <pc:sldChg chg="delSp modSp add del">
        <pc:chgData name="Giacomo Borghi" userId="98eb67fc-a351-48f3-b91c-9aaa6edcc3dd" providerId="ADAL" clId="{80A3B4CD-9349-4DB7-8938-CF08E823D738}" dt="2025-07-15T09:00:08.567" v="3204" actId="2696"/>
        <pc:sldMkLst>
          <pc:docMk/>
          <pc:sldMk cId="1447858288" sldId="687"/>
        </pc:sldMkLst>
        <pc:spChg chg="mod">
          <ac:chgData name="Giacomo Borghi" userId="98eb67fc-a351-48f3-b91c-9aaa6edcc3dd" providerId="ADAL" clId="{80A3B4CD-9349-4DB7-8938-CF08E823D738}" dt="2025-07-15T08:56:09.534" v="3132" actId="20577"/>
          <ac:spMkLst>
            <pc:docMk/>
            <pc:sldMk cId="1447858288" sldId="687"/>
            <ac:spMk id="5" creationId="{43252085-4677-4C7B-87CC-0387E8DAD7E7}"/>
          </ac:spMkLst>
        </pc:spChg>
        <pc:spChg chg="mod">
          <ac:chgData name="Giacomo Borghi" userId="98eb67fc-a351-48f3-b91c-9aaa6edcc3dd" providerId="ADAL" clId="{80A3B4CD-9349-4DB7-8938-CF08E823D738}" dt="2025-07-15T08:59:53.484" v="3203" actId="20577"/>
          <ac:spMkLst>
            <pc:docMk/>
            <pc:sldMk cId="1447858288" sldId="687"/>
            <ac:spMk id="11" creationId="{E2955CE9-5CC7-48BA-B4A7-C2493DD49CC6}"/>
          </ac:spMkLst>
        </pc:spChg>
        <pc:picChg chg="del">
          <ac:chgData name="Giacomo Borghi" userId="98eb67fc-a351-48f3-b91c-9aaa6edcc3dd" providerId="ADAL" clId="{80A3B4CD-9349-4DB7-8938-CF08E823D738}" dt="2025-07-15T08:52:14.169" v="3083" actId="478"/>
          <ac:picMkLst>
            <pc:docMk/>
            <pc:sldMk cId="1447858288" sldId="687"/>
            <ac:picMk id="7" creationId="{D7F26C6A-4CC8-49B1-8406-413B2AFF00C7}"/>
          </ac:picMkLst>
        </pc:picChg>
        <pc:picChg chg="del">
          <ac:chgData name="Giacomo Borghi" userId="98eb67fc-a351-48f3-b91c-9aaa6edcc3dd" providerId="ADAL" clId="{80A3B4CD-9349-4DB7-8938-CF08E823D738}" dt="2025-07-15T08:52:14.169" v="3083" actId="478"/>
          <ac:picMkLst>
            <pc:docMk/>
            <pc:sldMk cId="1447858288" sldId="687"/>
            <ac:picMk id="8" creationId="{561C5190-15D1-48CF-A48F-1EA6F118A87A}"/>
          </ac:picMkLst>
        </pc:picChg>
        <pc:picChg chg="del">
          <ac:chgData name="Giacomo Borghi" userId="98eb67fc-a351-48f3-b91c-9aaa6edcc3dd" providerId="ADAL" clId="{80A3B4CD-9349-4DB7-8938-CF08E823D738}" dt="2025-07-15T08:52:14.169" v="3083" actId="478"/>
          <ac:picMkLst>
            <pc:docMk/>
            <pc:sldMk cId="1447858288" sldId="687"/>
            <ac:picMk id="10" creationId="{46E0883C-9DD6-454D-BE0B-0941B37A68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SLIDE" userDrawn="1">
  <p:cSld name="DEFAULT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212"/>
          <p:cNvCxnSpPr/>
          <p:nvPr/>
        </p:nvCxnSpPr>
        <p:spPr>
          <a:xfrm>
            <a:off x="469900" y="457200"/>
            <a:ext cx="0" cy="6858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212"/>
          <p:cNvSpPr txBox="1">
            <a:spLocks noGrp="1"/>
          </p:cNvSpPr>
          <p:nvPr>
            <p:ph type="title"/>
          </p:nvPr>
        </p:nvSpPr>
        <p:spPr>
          <a:xfrm>
            <a:off x="609600" y="457201"/>
            <a:ext cx="3632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66B3"/>
              </a:buClr>
              <a:buSzPts val="3600"/>
              <a:buFont typeface="Roboto"/>
              <a:buNone/>
              <a:defRPr sz="2400" b="1" i="0" u="none" strike="noStrike" cap="none">
                <a:solidFill>
                  <a:srgbClr val="70859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it-IT"/>
              <a:t>KAONNIS - Consiglio di sezione INFN-MI</a:t>
            </a:r>
            <a:endParaRPr lang="en-US" noProof="0" dirty="0"/>
          </a:p>
        </p:txBody>
      </p:sp>
      <p:cxnSp>
        <p:nvCxnSpPr>
          <p:cNvPr id="11" name="Google Shape;88;p212">
            <a:extLst>
              <a:ext uri="{FF2B5EF4-FFF2-40B4-BE49-F238E27FC236}">
                <a16:creationId xmlns:a16="http://schemas.microsoft.com/office/drawing/2014/main" id="{95696F74-22AF-4FB8-808B-87408BF95118}"/>
              </a:ext>
            </a:extLst>
          </p:cNvPr>
          <p:cNvCxnSpPr/>
          <p:nvPr userDrawn="1"/>
        </p:nvCxnSpPr>
        <p:spPr>
          <a:xfrm>
            <a:off x="11163300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89;p212">
            <a:extLst>
              <a:ext uri="{FF2B5EF4-FFF2-40B4-BE49-F238E27FC236}">
                <a16:creationId xmlns:a16="http://schemas.microsoft.com/office/drawing/2014/main" id="{B90B20DE-73D7-4B85-AA8C-6DCC168C248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77600" y="6109085"/>
            <a:ext cx="7619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1366CC-7E23-474C-B8BA-71A6B18B9A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2403" y="6040868"/>
            <a:ext cx="1907314" cy="662878"/>
            <a:chOff x="1552575" y="2333625"/>
            <a:chExt cx="6303492" cy="21907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41D4CE-2102-4444-A3E4-96ECFAC28C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CB76A3-C2C0-4F73-B984-9DAE74921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SLIDE" preserve="1" userDrawn="1">
  <p:cSld name="NEW SEC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7" name="Google Shape;89;p212">
            <a:extLst>
              <a:ext uri="{FF2B5EF4-FFF2-40B4-BE49-F238E27FC236}">
                <a16:creationId xmlns:a16="http://schemas.microsoft.com/office/drawing/2014/main" id="{7F85A44B-56B4-4829-B32A-1C12DE94C3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77600" y="6109085"/>
            <a:ext cx="7619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  <p:cxnSp>
        <p:nvCxnSpPr>
          <p:cNvPr id="11" name="Google Shape;88;p212">
            <a:extLst>
              <a:ext uri="{FF2B5EF4-FFF2-40B4-BE49-F238E27FC236}">
                <a16:creationId xmlns:a16="http://schemas.microsoft.com/office/drawing/2014/main" id="{AF814493-DECC-4558-93F1-392A5F22D2A0}"/>
              </a:ext>
            </a:extLst>
          </p:cNvPr>
          <p:cNvCxnSpPr/>
          <p:nvPr userDrawn="1"/>
        </p:nvCxnSpPr>
        <p:spPr>
          <a:xfrm>
            <a:off x="11163300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54C0E9-2D78-4F34-8193-AD1D0D5FE7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2403" y="6040868"/>
            <a:ext cx="1907314" cy="662878"/>
            <a:chOff x="1552575" y="2333625"/>
            <a:chExt cx="6303492" cy="21907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C944E0-37CB-4B8A-899D-236EFEFA2A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F5BC12-DE7E-4FF7-9E93-DB3CFCAF1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2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69928" y="6203508"/>
            <a:ext cx="1393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Roboto" panose="020B0604020202020204" charset="0"/>
                <a:ea typeface="Roboto" panose="020B0604020202020204" charset="0"/>
              </a:defRPr>
            </a:lvl1pPr>
          </a:lstStyle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203508"/>
            <a:ext cx="701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  <a:latin typeface="Roboto" panose="020B0604020202020204" charset="0"/>
                <a:ea typeface="Roboto" panose="020B0604020202020204" charset="0"/>
              </a:defRPr>
            </a:lvl1pPr>
          </a:lstStyle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cxnSp>
        <p:nvCxnSpPr>
          <p:cNvPr id="6" name="Google Shape;88;p212"/>
          <p:cNvCxnSpPr/>
          <p:nvPr userDrawn="1"/>
        </p:nvCxnSpPr>
        <p:spPr>
          <a:xfrm>
            <a:off x="11163300" y="6124657"/>
            <a:ext cx="0" cy="495300"/>
          </a:xfrm>
          <a:prstGeom prst="straightConnector1">
            <a:avLst/>
          </a:prstGeom>
          <a:noFill/>
          <a:ln w="63500" cap="flat" cmpd="sng">
            <a:solidFill>
              <a:srgbClr val="70859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89;p212"/>
          <p:cNvSpPr txBox="1">
            <a:spLocks noGrp="1"/>
          </p:cNvSpPr>
          <p:nvPr>
            <p:ph type="sldNum" idx="4"/>
          </p:nvPr>
        </p:nvSpPr>
        <p:spPr>
          <a:xfrm>
            <a:off x="11277600" y="6109085"/>
            <a:ext cx="7619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1">
                <a:solidFill>
                  <a:srgbClr val="A2A2A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b="0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/>
              <a:t>0</a:t>
            </a:r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885ED-4068-46C7-88C0-AE7DB5A639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2403" y="6040868"/>
            <a:ext cx="1907314" cy="662878"/>
            <a:chOff x="1552575" y="2333625"/>
            <a:chExt cx="6303492" cy="2190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83A807-8434-4D5A-A3E8-D83CB63576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2712" t="14549" r="12711" b="14287"/>
            <a:stretch/>
          </p:blipFill>
          <p:spPr>
            <a:xfrm>
              <a:off x="1552575" y="2333625"/>
              <a:ext cx="2952750" cy="21907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59C5CB-E124-4C35-9077-DCB39C8E6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903339" y="2629037"/>
              <a:ext cx="2952728" cy="1493910"/>
            </a:xfrm>
            <a:prstGeom prst="rect">
              <a:avLst/>
            </a:prstGeom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9" r:id="rId2"/>
    <p:sldLayoutId id="2147483662" r:id="rId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3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4A64CF-A90F-45DB-AE33-0CAA0CA56C9E}"/>
              </a:ext>
            </a:extLst>
          </p:cNvPr>
          <p:cNvSpPr/>
          <p:nvPr/>
        </p:nvSpPr>
        <p:spPr>
          <a:xfrm>
            <a:off x="0" y="4042762"/>
            <a:ext cx="12192000" cy="2815236"/>
          </a:xfrm>
          <a:prstGeom prst="rect">
            <a:avLst/>
          </a:prstGeom>
          <a:solidFill>
            <a:srgbClr val="739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98;p1"/>
          <p:cNvSpPr txBox="1"/>
          <p:nvPr/>
        </p:nvSpPr>
        <p:spPr>
          <a:xfrm>
            <a:off x="985836" y="2142330"/>
            <a:ext cx="10220323" cy="14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– KAONNIS –</a:t>
            </a:r>
          </a:p>
          <a:p>
            <a:pPr lvl="0" algn="ctr"/>
            <a:r>
              <a:rPr lang="it-IT" sz="4400" b="1" dirty="0" err="1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KAOn</a:t>
            </a:r>
            <a:r>
              <a:rPr lang="it-IT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 </a:t>
            </a:r>
            <a:r>
              <a:rPr lang="it-IT" sz="4400" b="1" dirty="0" err="1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Nucleon</a:t>
            </a:r>
            <a:r>
              <a:rPr lang="it-IT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/Nuclei Interaction Studies</a:t>
            </a:r>
            <a:endParaRPr lang="en-US" sz="4400" b="1" dirty="0">
              <a:solidFill>
                <a:srgbClr val="7390A6"/>
              </a:solidFill>
              <a:latin typeface="Roboto Condensed" panose="020B0604020202020204" charset="0"/>
              <a:ea typeface="Roboto Condensed" panose="020B0604020202020204" charset="0"/>
              <a:cs typeface="Roboto"/>
              <a:sym typeface="Robot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85836" y="2142330"/>
            <a:ext cx="443948" cy="457200"/>
            <a:chOff x="4473095" y="2932164"/>
            <a:chExt cx="665922" cy="685800"/>
          </a:xfrm>
        </p:grpSpPr>
        <p:cxnSp>
          <p:nvCxnSpPr>
            <p:cNvPr id="9" name="Google Shape;400;p1"/>
            <p:cNvCxnSpPr/>
            <p:nvPr/>
          </p:nvCxnSpPr>
          <p:spPr>
            <a:xfrm rot="10800000">
              <a:off x="4473095" y="29321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0" name="Google Shape;401;p1"/>
            <p:cNvCxnSpPr/>
            <p:nvPr/>
          </p:nvCxnSpPr>
          <p:spPr>
            <a:xfrm>
              <a:off x="4473095" y="29321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13" name="Group 12"/>
          <p:cNvGrpSpPr/>
          <p:nvPr/>
        </p:nvGrpSpPr>
        <p:grpSpPr>
          <a:xfrm>
            <a:off x="10762211" y="3096675"/>
            <a:ext cx="443948" cy="457200"/>
            <a:chOff x="8530285" y="3617964"/>
            <a:chExt cx="665922" cy="685800"/>
          </a:xfrm>
        </p:grpSpPr>
        <p:cxnSp>
          <p:nvCxnSpPr>
            <p:cNvPr id="11" name="Google Shape;403;p1"/>
            <p:cNvCxnSpPr/>
            <p:nvPr/>
          </p:nvCxnSpPr>
          <p:spPr>
            <a:xfrm>
              <a:off x="9196207" y="36179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2" name="Google Shape;404;p1"/>
            <p:cNvCxnSpPr/>
            <p:nvPr/>
          </p:nvCxnSpPr>
          <p:spPr>
            <a:xfrm rot="10800000">
              <a:off x="8530285" y="43037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sp>
        <p:nvSpPr>
          <p:cNvPr id="15" name="Google Shape;2851;p109"/>
          <p:cNvSpPr txBox="1"/>
          <p:nvPr/>
        </p:nvSpPr>
        <p:spPr>
          <a:xfrm>
            <a:off x="1927841" y="6185370"/>
            <a:ext cx="8336315" cy="36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2000" b="1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Consiglio</a:t>
            </a:r>
            <a:r>
              <a:rPr lang="en-US" sz="20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sezione</a:t>
            </a:r>
            <a:r>
              <a:rPr lang="en-US" sz="20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INFN-MI – July 15</a:t>
            </a:r>
            <a:r>
              <a:rPr lang="en-US" sz="2000" b="1" baseline="30000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</a:t>
            </a:r>
            <a:r>
              <a:rPr lang="en-US" sz="20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2025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8861D692-F69B-4CB8-ADFB-4E28BC820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2522" t="14269" r="12809" b="14360"/>
          <a:stretch/>
        </p:blipFill>
        <p:spPr bwMode="auto">
          <a:xfrm>
            <a:off x="3333724" y="457199"/>
            <a:ext cx="1965051" cy="14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B547F-3D62-4332-B808-85299DB07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8" t="16381" r="13185" b="16970"/>
          <a:stretch/>
        </p:blipFill>
        <p:spPr>
          <a:xfrm>
            <a:off x="6167438" y="533399"/>
            <a:ext cx="2474070" cy="1304925"/>
          </a:xfrm>
          <a:prstGeom prst="rect">
            <a:avLst/>
          </a:prstGeom>
        </p:spPr>
      </p:pic>
      <p:sp>
        <p:nvSpPr>
          <p:cNvPr id="18" name="Google Shape;2851;p109">
            <a:extLst>
              <a:ext uri="{FF2B5EF4-FFF2-40B4-BE49-F238E27FC236}">
                <a16:creationId xmlns:a16="http://schemas.microsoft.com/office/drawing/2014/main" id="{C1ED83EB-7D3B-4896-A3F4-014437CD3F59}"/>
              </a:ext>
            </a:extLst>
          </p:cNvPr>
          <p:cNvSpPr txBox="1"/>
          <p:nvPr/>
        </p:nvSpPr>
        <p:spPr>
          <a:xfrm>
            <a:off x="1927841" y="4469234"/>
            <a:ext cx="8336315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3600" b="1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Giacomo Borghi</a:t>
            </a:r>
          </a:p>
        </p:txBody>
      </p:sp>
      <p:sp>
        <p:nvSpPr>
          <p:cNvPr id="21" name="Google Shape;2851;p109">
            <a:extLst>
              <a:ext uri="{FF2B5EF4-FFF2-40B4-BE49-F238E27FC236}">
                <a16:creationId xmlns:a16="http://schemas.microsoft.com/office/drawing/2014/main" id="{7275DEE6-52B5-4A6C-ACE7-913D462B6633}"/>
              </a:ext>
            </a:extLst>
          </p:cNvPr>
          <p:cNvSpPr txBox="1"/>
          <p:nvPr/>
        </p:nvSpPr>
        <p:spPr>
          <a:xfrm>
            <a:off x="1927841" y="5106244"/>
            <a:ext cx="8336315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Local responsible @ INFN-MI section</a:t>
            </a:r>
          </a:p>
        </p:txBody>
      </p:sp>
      <p:grpSp>
        <p:nvGrpSpPr>
          <p:cNvPr id="22" name="Gruppo 168">
            <a:extLst>
              <a:ext uri="{FF2B5EF4-FFF2-40B4-BE49-F238E27FC236}">
                <a16:creationId xmlns:a16="http://schemas.microsoft.com/office/drawing/2014/main" id="{2D03FFE9-1D8D-4567-88E7-D9F9426E67D2}"/>
              </a:ext>
            </a:extLst>
          </p:cNvPr>
          <p:cNvGrpSpPr/>
          <p:nvPr/>
        </p:nvGrpSpPr>
        <p:grpSpPr>
          <a:xfrm>
            <a:off x="143137" y="4042762"/>
            <a:ext cx="12048863" cy="180000"/>
            <a:chOff x="1218340" y="275867"/>
            <a:chExt cx="17715122" cy="567843"/>
          </a:xfrm>
        </p:grpSpPr>
        <p:cxnSp>
          <p:nvCxnSpPr>
            <p:cNvPr id="23" name="Connettore 1 169">
              <a:extLst>
                <a:ext uri="{FF2B5EF4-FFF2-40B4-BE49-F238E27FC236}">
                  <a16:creationId xmlns:a16="http://schemas.microsoft.com/office/drawing/2014/main" id="{A65A764C-9BD4-4428-B99B-DF1FCC441FA2}"/>
                </a:ext>
              </a:extLst>
            </p:cNvPr>
            <p:cNvCxnSpPr/>
            <p:nvPr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70">
              <a:extLst>
                <a:ext uri="{FF2B5EF4-FFF2-40B4-BE49-F238E27FC236}">
                  <a16:creationId xmlns:a16="http://schemas.microsoft.com/office/drawing/2014/main" id="{EDEA483B-88D7-4415-AD65-4311B7A9426F}"/>
                </a:ext>
              </a:extLst>
            </p:cNvPr>
            <p:cNvCxnSpPr/>
            <p:nvPr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71">
              <a:extLst>
                <a:ext uri="{FF2B5EF4-FFF2-40B4-BE49-F238E27FC236}">
                  <a16:creationId xmlns:a16="http://schemas.microsoft.com/office/drawing/2014/main" id="{66D4FA73-82D3-49CE-9F03-D17DE2AD956E}"/>
                </a:ext>
              </a:extLst>
            </p:cNvPr>
            <p:cNvCxnSpPr/>
            <p:nvPr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72">
              <a:extLst>
                <a:ext uri="{FF2B5EF4-FFF2-40B4-BE49-F238E27FC236}">
                  <a16:creationId xmlns:a16="http://schemas.microsoft.com/office/drawing/2014/main" id="{1D311EBD-9A42-4FAA-AF64-B0D396BEC8B7}"/>
                </a:ext>
              </a:extLst>
            </p:cNvPr>
            <p:cNvCxnSpPr/>
            <p:nvPr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173">
              <a:extLst>
                <a:ext uri="{FF2B5EF4-FFF2-40B4-BE49-F238E27FC236}">
                  <a16:creationId xmlns:a16="http://schemas.microsoft.com/office/drawing/2014/main" id="{F6126066-EED2-4632-95C3-7FCD29C6A113}"/>
                </a:ext>
              </a:extLst>
            </p:cNvPr>
            <p:cNvCxnSpPr/>
            <p:nvPr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174">
              <a:extLst>
                <a:ext uri="{FF2B5EF4-FFF2-40B4-BE49-F238E27FC236}">
                  <a16:creationId xmlns:a16="http://schemas.microsoft.com/office/drawing/2014/main" id="{04D99C14-93BB-4264-843F-C8DA90A78137}"/>
                </a:ext>
              </a:extLst>
            </p:cNvPr>
            <p:cNvCxnSpPr/>
            <p:nvPr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175">
              <a:extLst>
                <a:ext uri="{FF2B5EF4-FFF2-40B4-BE49-F238E27FC236}">
                  <a16:creationId xmlns:a16="http://schemas.microsoft.com/office/drawing/2014/main" id="{9BD10E9D-1D7A-4605-8951-991B1AD010DF}"/>
                </a:ext>
              </a:extLst>
            </p:cNvPr>
            <p:cNvCxnSpPr/>
            <p:nvPr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76">
              <a:extLst>
                <a:ext uri="{FF2B5EF4-FFF2-40B4-BE49-F238E27FC236}">
                  <a16:creationId xmlns:a16="http://schemas.microsoft.com/office/drawing/2014/main" id="{9049B2FF-0CE0-4AC3-A44B-8919775BD3DF}"/>
                </a:ext>
              </a:extLst>
            </p:cNvPr>
            <p:cNvCxnSpPr/>
            <p:nvPr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177">
              <a:extLst>
                <a:ext uri="{FF2B5EF4-FFF2-40B4-BE49-F238E27FC236}">
                  <a16:creationId xmlns:a16="http://schemas.microsoft.com/office/drawing/2014/main" id="{EA9B7FEF-BE46-4E73-91BF-4928E6C36823}"/>
                </a:ext>
              </a:extLst>
            </p:cNvPr>
            <p:cNvCxnSpPr/>
            <p:nvPr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178">
              <a:extLst>
                <a:ext uri="{FF2B5EF4-FFF2-40B4-BE49-F238E27FC236}">
                  <a16:creationId xmlns:a16="http://schemas.microsoft.com/office/drawing/2014/main" id="{553F670E-BFDE-4701-9743-049044578B3C}"/>
                </a:ext>
              </a:extLst>
            </p:cNvPr>
            <p:cNvCxnSpPr/>
            <p:nvPr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179">
              <a:extLst>
                <a:ext uri="{FF2B5EF4-FFF2-40B4-BE49-F238E27FC236}">
                  <a16:creationId xmlns:a16="http://schemas.microsoft.com/office/drawing/2014/main" id="{C71BDDEF-F38A-49F6-8370-C2009B197ACF}"/>
                </a:ext>
              </a:extLst>
            </p:cNvPr>
            <p:cNvCxnSpPr/>
            <p:nvPr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80">
              <a:extLst>
                <a:ext uri="{FF2B5EF4-FFF2-40B4-BE49-F238E27FC236}">
                  <a16:creationId xmlns:a16="http://schemas.microsoft.com/office/drawing/2014/main" id="{E3D56620-9535-4506-A9D5-0F694C70B0A0}"/>
                </a:ext>
              </a:extLst>
            </p:cNvPr>
            <p:cNvCxnSpPr/>
            <p:nvPr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81">
              <a:extLst>
                <a:ext uri="{FF2B5EF4-FFF2-40B4-BE49-F238E27FC236}">
                  <a16:creationId xmlns:a16="http://schemas.microsoft.com/office/drawing/2014/main" id="{BC4959DD-C210-4001-A6FA-A8C6BC35B680}"/>
                </a:ext>
              </a:extLst>
            </p:cNvPr>
            <p:cNvCxnSpPr/>
            <p:nvPr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182">
              <a:extLst>
                <a:ext uri="{FF2B5EF4-FFF2-40B4-BE49-F238E27FC236}">
                  <a16:creationId xmlns:a16="http://schemas.microsoft.com/office/drawing/2014/main" id="{FD8DF0B4-BA6B-4AF6-92C1-2FCD9E3A9E3C}"/>
                </a:ext>
              </a:extLst>
            </p:cNvPr>
            <p:cNvCxnSpPr/>
            <p:nvPr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183">
              <a:extLst>
                <a:ext uri="{FF2B5EF4-FFF2-40B4-BE49-F238E27FC236}">
                  <a16:creationId xmlns:a16="http://schemas.microsoft.com/office/drawing/2014/main" id="{029D16F5-A306-4590-8F77-78D98F90A4B8}"/>
                </a:ext>
              </a:extLst>
            </p:cNvPr>
            <p:cNvCxnSpPr/>
            <p:nvPr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184">
              <a:extLst>
                <a:ext uri="{FF2B5EF4-FFF2-40B4-BE49-F238E27FC236}">
                  <a16:creationId xmlns:a16="http://schemas.microsoft.com/office/drawing/2014/main" id="{D296D7C4-871F-4E88-8836-2C04A4ED321F}"/>
                </a:ext>
              </a:extLst>
            </p:cNvPr>
            <p:cNvCxnSpPr/>
            <p:nvPr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185">
              <a:extLst>
                <a:ext uri="{FF2B5EF4-FFF2-40B4-BE49-F238E27FC236}">
                  <a16:creationId xmlns:a16="http://schemas.microsoft.com/office/drawing/2014/main" id="{A4958CC0-3909-41D2-8516-F5765038E7AF}"/>
                </a:ext>
              </a:extLst>
            </p:cNvPr>
            <p:cNvCxnSpPr/>
            <p:nvPr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186">
              <a:extLst>
                <a:ext uri="{FF2B5EF4-FFF2-40B4-BE49-F238E27FC236}">
                  <a16:creationId xmlns:a16="http://schemas.microsoft.com/office/drawing/2014/main" id="{14B26F5C-C816-4D14-85EA-19904B860414}"/>
                </a:ext>
              </a:extLst>
            </p:cNvPr>
            <p:cNvCxnSpPr/>
            <p:nvPr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187">
              <a:extLst>
                <a:ext uri="{FF2B5EF4-FFF2-40B4-BE49-F238E27FC236}">
                  <a16:creationId xmlns:a16="http://schemas.microsoft.com/office/drawing/2014/main" id="{4A13FDC2-52A7-4763-9AF3-DCA86D8C4A20}"/>
                </a:ext>
              </a:extLst>
            </p:cNvPr>
            <p:cNvCxnSpPr/>
            <p:nvPr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88">
              <a:extLst>
                <a:ext uri="{FF2B5EF4-FFF2-40B4-BE49-F238E27FC236}">
                  <a16:creationId xmlns:a16="http://schemas.microsoft.com/office/drawing/2014/main" id="{F4A17878-6D9E-425C-A69A-F4C886F596FA}"/>
                </a:ext>
              </a:extLst>
            </p:cNvPr>
            <p:cNvCxnSpPr/>
            <p:nvPr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189">
              <a:extLst>
                <a:ext uri="{FF2B5EF4-FFF2-40B4-BE49-F238E27FC236}">
                  <a16:creationId xmlns:a16="http://schemas.microsoft.com/office/drawing/2014/main" id="{F3C97524-FD44-498D-B24A-42C4922C9498}"/>
                </a:ext>
              </a:extLst>
            </p:cNvPr>
            <p:cNvCxnSpPr/>
            <p:nvPr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190">
              <a:extLst>
                <a:ext uri="{FF2B5EF4-FFF2-40B4-BE49-F238E27FC236}">
                  <a16:creationId xmlns:a16="http://schemas.microsoft.com/office/drawing/2014/main" id="{278464E0-C3A8-4914-B47C-26AF0E2D80AA}"/>
                </a:ext>
              </a:extLst>
            </p:cNvPr>
            <p:cNvCxnSpPr/>
            <p:nvPr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191">
              <a:extLst>
                <a:ext uri="{FF2B5EF4-FFF2-40B4-BE49-F238E27FC236}">
                  <a16:creationId xmlns:a16="http://schemas.microsoft.com/office/drawing/2014/main" id="{CB7E1BEB-5078-4454-99B0-10C16062CFB8}"/>
                </a:ext>
              </a:extLst>
            </p:cNvPr>
            <p:cNvCxnSpPr/>
            <p:nvPr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192">
              <a:extLst>
                <a:ext uri="{FF2B5EF4-FFF2-40B4-BE49-F238E27FC236}">
                  <a16:creationId xmlns:a16="http://schemas.microsoft.com/office/drawing/2014/main" id="{ABA31F8B-9AD6-4C1B-95FF-ACB5A508B88D}"/>
                </a:ext>
              </a:extLst>
            </p:cNvPr>
            <p:cNvCxnSpPr/>
            <p:nvPr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93">
              <a:extLst>
                <a:ext uri="{FF2B5EF4-FFF2-40B4-BE49-F238E27FC236}">
                  <a16:creationId xmlns:a16="http://schemas.microsoft.com/office/drawing/2014/main" id="{12C794F7-7D0D-4483-9D89-94B1E394ABDA}"/>
                </a:ext>
              </a:extLst>
            </p:cNvPr>
            <p:cNvCxnSpPr/>
            <p:nvPr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94">
              <a:extLst>
                <a:ext uri="{FF2B5EF4-FFF2-40B4-BE49-F238E27FC236}">
                  <a16:creationId xmlns:a16="http://schemas.microsoft.com/office/drawing/2014/main" id="{2763F36A-ED0F-4AA9-A634-3577044C0B31}"/>
                </a:ext>
              </a:extLst>
            </p:cNvPr>
            <p:cNvCxnSpPr/>
            <p:nvPr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195">
              <a:extLst>
                <a:ext uri="{FF2B5EF4-FFF2-40B4-BE49-F238E27FC236}">
                  <a16:creationId xmlns:a16="http://schemas.microsoft.com/office/drawing/2014/main" id="{2BC4655B-EA2C-4E61-A5C8-430825037DC7}"/>
                </a:ext>
              </a:extLst>
            </p:cNvPr>
            <p:cNvCxnSpPr/>
            <p:nvPr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196">
              <a:extLst>
                <a:ext uri="{FF2B5EF4-FFF2-40B4-BE49-F238E27FC236}">
                  <a16:creationId xmlns:a16="http://schemas.microsoft.com/office/drawing/2014/main" id="{75E98C5F-3704-4E69-B7AC-159C4544FB06}"/>
                </a:ext>
              </a:extLst>
            </p:cNvPr>
            <p:cNvCxnSpPr/>
            <p:nvPr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197">
              <a:extLst>
                <a:ext uri="{FF2B5EF4-FFF2-40B4-BE49-F238E27FC236}">
                  <a16:creationId xmlns:a16="http://schemas.microsoft.com/office/drawing/2014/main" id="{2B09657A-AAAF-472E-83F3-F7CE4F8038B4}"/>
                </a:ext>
              </a:extLst>
            </p:cNvPr>
            <p:cNvCxnSpPr/>
            <p:nvPr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198">
              <a:extLst>
                <a:ext uri="{FF2B5EF4-FFF2-40B4-BE49-F238E27FC236}">
                  <a16:creationId xmlns:a16="http://schemas.microsoft.com/office/drawing/2014/main" id="{E62C967B-8C2E-4849-941E-55A5461ABA81}"/>
                </a:ext>
              </a:extLst>
            </p:cNvPr>
            <p:cNvCxnSpPr/>
            <p:nvPr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199">
              <a:extLst>
                <a:ext uri="{FF2B5EF4-FFF2-40B4-BE49-F238E27FC236}">
                  <a16:creationId xmlns:a16="http://schemas.microsoft.com/office/drawing/2014/main" id="{80133D8C-147A-4771-98E3-7A39C5156378}"/>
                </a:ext>
              </a:extLst>
            </p:cNvPr>
            <p:cNvCxnSpPr/>
            <p:nvPr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00">
              <a:extLst>
                <a:ext uri="{FF2B5EF4-FFF2-40B4-BE49-F238E27FC236}">
                  <a16:creationId xmlns:a16="http://schemas.microsoft.com/office/drawing/2014/main" id="{F3DD6233-B907-4904-AAE2-5767E42C912E}"/>
                </a:ext>
              </a:extLst>
            </p:cNvPr>
            <p:cNvCxnSpPr/>
            <p:nvPr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01">
              <a:extLst>
                <a:ext uri="{FF2B5EF4-FFF2-40B4-BE49-F238E27FC236}">
                  <a16:creationId xmlns:a16="http://schemas.microsoft.com/office/drawing/2014/main" id="{F47B2F7D-3131-4730-AAE1-5A2D6AC0D30C}"/>
                </a:ext>
              </a:extLst>
            </p:cNvPr>
            <p:cNvCxnSpPr/>
            <p:nvPr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02">
              <a:extLst>
                <a:ext uri="{FF2B5EF4-FFF2-40B4-BE49-F238E27FC236}">
                  <a16:creationId xmlns:a16="http://schemas.microsoft.com/office/drawing/2014/main" id="{0076F4A9-FDFA-4BB6-B2F3-EAC94FA8C0CE}"/>
                </a:ext>
              </a:extLst>
            </p:cNvPr>
            <p:cNvCxnSpPr/>
            <p:nvPr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03">
              <a:extLst>
                <a:ext uri="{FF2B5EF4-FFF2-40B4-BE49-F238E27FC236}">
                  <a16:creationId xmlns:a16="http://schemas.microsoft.com/office/drawing/2014/main" id="{E0E5CB05-7116-4689-98F7-4167AC8EF608}"/>
                </a:ext>
              </a:extLst>
            </p:cNvPr>
            <p:cNvCxnSpPr/>
            <p:nvPr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04">
              <a:extLst>
                <a:ext uri="{FF2B5EF4-FFF2-40B4-BE49-F238E27FC236}">
                  <a16:creationId xmlns:a16="http://schemas.microsoft.com/office/drawing/2014/main" id="{9AA3F04C-38CA-4DBB-9992-F7A216EC89F0}"/>
                </a:ext>
              </a:extLst>
            </p:cNvPr>
            <p:cNvCxnSpPr/>
            <p:nvPr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05">
              <a:extLst>
                <a:ext uri="{FF2B5EF4-FFF2-40B4-BE49-F238E27FC236}">
                  <a16:creationId xmlns:a16="http://schemas.microsoft.com/office/drawing/2014/main" id="{A36CEAB8-D339-42E3-B19D-DAB04E5E60F8}"/>
                </a:ext>
              </a:extLst>
            </p:cNvPr>
            <p:cNvCxnSpPr/>
            <p:nvPr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06">
              <a:extLst>
                <a:ext uri="{FF2B5EF4-FFF2-40B4-BE49-F238E27FC236}">
                  <a16:creationId xmlns:a16="http://schemas.microsoft.com/office/drawing/2014/main" id="{F5024939-16F1-4E57-BF0D-0A95040399A8}"/>
                </a:ext>
              </a:extLst>
            </p:cNvPr>
            <p:cNvCxnSpPr/>
            <p:nvPr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07">
              <a:extLst>
                <a:ext uri="{FF2B5EF4-FFF2-40B4-BE49-F238E27FC236}">
                  <a16:creationId xmlns:a16="http://schemas.microsoft.com/office/drawing/2014/main" id="{9C392AD5-D2E8-40D1-ACA5-6A631A64F89D}"/>
                </a:ext>
              </a:extLst>
            </p:cNvPr>
            <p:cNvCxnSpPr/>
            <p:nvPr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08">
              <a:extLst>
                <a:ext uri="{FF2B5EF4-FFF2-40B4-BE49-F238E27FC236}">
                  <a16:creationId xmlns:a16="http://schemas.microsoft.com/office/drawing/2014/main" id="{3FA1FBFC-AF02-4759-BCE0-6DF16B971E88}"/>
                </a:ext>
              </a:extLst>
            </p:cNvPr>
            <p:cNvCxnSpPr/>
            <p:nvPr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09">
              <a:extLst>
                <a:ext uri="{FF2B5EF4-FFF2-40B4-BE49-F238E27FC236}">
                  <a16:creationId xmlns:a16="http://schemas.microsoft.com/office/drawing/2014/main" id="{39FB4596-811E-4AAE-B09D-31CF22C87564}"/>
                </a:ext>
              </a:extLst>
            </p:cNvPr>
            <p:cNvCxnSpPr/>
            <p:nvPr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10">
              <a:extLst>
                <a:ext uri="{FF2B5EF4-FFF2-40B4-BE49-F238E27FC236}">
                  <a16:creationId xmlns:a16="http://schemas.microsoft.com/office/drawing/2014/main" id="{633099DF-5E82-41E2-B679-34BE2808A391}"/>
                </a:ext>
              </a:extLst>
            </p:cNvPr>
            <p:cNvCxnSpPr/>
            <p:nvPr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11">
              <a:extLst>
                <a:ext uri="{FF2B5EF4-FFF2-40B4-BE49-F238E27FC236}">
                  <a16:creationId xmlns:a16="http://schemas.microsoft.com/office/drawing/2014/main" id="{2E4F07AB-A56B-4A70-9AC8-3B25A444C925}"/>
                </a:ext>
              </a:extLst>
            </p:cNvPr>
            <p:cNvCxnSpPr/>
            <p:nvPr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12">
              <a:extLst>
                <a:ext uri="{FF2B5EF4-FFF2-40B4-BE49-F238E27FC236}">
                  <a16:creationId xmlns:a16="http://schemas.microsoft.com/office/drawing/2014/main" id="{673F216D-3514-4163-AAD0-0A75B14A624D}"/>
                </a:ext>
              </a:extLst>
            </p:cNvPr>
            <p:cNvCxnSpPr/>
            <p:nvPr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13">
              <a:extLst>
                <a:ext uri="{FF2B5EF4-FFF2-40B4-BE49-F238E27FC236}">
                  <a16:creationId xmlns:a16="http://schemas.microsoft.com/office/drawing/2014/main" id="{9E95173B-C375-43C6-948A-FCE5CF2F3A48}"/>
                </a:ext>
              </a:extLst>
            </p:cNvPr>
            <p:cNvCxnSpPr/>
            <p:nvPr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14">
              <a:extLst>
                <a:ext uri="{FF2B5EF4-FFF2-40B4-BE49-F238E27FC236}">
                  <a16:creationId xmlns:a16="http://schemas.microsoft.com/office/drawing/2014/main" id="{008D473C-0956-4AA5-9C85-FBCAE427E3E0}"/>
                </a:ext>
              </a:extLst>
            </p:cNvPr>
            <p:cNvCxnSpPr/>
            <p:nvPr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15">
              <a:extLst>
                <a:ext uri="{FF2B5EF4-FFF2-40B4-BE49-F238E27FC236}">
                  <a16:creationId xmlns:a16="http://schemas.microsoft.com/office/drawing/2014/main" id="{0DB6F33A-0429-45FC-A3C8-F8883FAE01D5}"/>
                </a:ext>
              </a:extLst>
            </p:cNvPr>
            <p:cNvCxnSpPr/>
            <p:nvPr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16">
              <a:extLst>
                <a:ext uri="{FF2B5EF4-FFF2-40B4-BE49-F238E27FC236}">
                  <a16:creationId xmlns:a16="http://schemas.microsoft.com/office/drawing/2014/main" id="{3398C12A-D3FD-4B5B-825D-ABAAAA31DD76}"/>
                </a:ext>
              </a:extLst>
            </p:cNvPr>
            <p:cNvCxnSpPr/>
            <p:nvPr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17">
              <a:extLst>
                <a:ext uri="{FF2B5EF4-FFF2-40B4-BE49-F238E27FC236}">
                  <a16:creationId xmlns:a16="http://schemas.microsoft.com/office/drawing/2014/main" id="{34C793FA-F26E-4969-A598-57D60579E29D}"/>
                </a:ext>
              </a:extLst>
            </p:cNvPr>
            <p:cNvCxnSpPr/>
            <p:nvPr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18">
              <a:extLst>
                <a:ext uri="{FF2B5EF4-FFF2-40B4-BE49-F238E27FC236}">
                  <a16:creationId xmlns:a16="http://schemas.microsoft.com/office/drawing/2014/main" id="{52E600BE-3987-478D-9949-413000A948D6}"/>
                </a:ext>
              </a:extLst>
            </p:cNvPr>
            <p:cNvCxnSpPr/>
            <p:nvPr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19">
              <a:extLst>
                <a:ext uri="{FF2B5EF4-FFF2-40B4-BE49-F238E27FC236}">
                  <a16:creationId xmlns:a16="http://schemas.microsoft.com/office/drawing/2014/main" id="{1C5B9455-4253-4988-A889-73EA9B50916B}"/>
                </a:ext>
              </a:extLst>
            </p:cNvPr>
            <p:cNvCxnSpPr/>
            <p:nvPr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20">
              <a:extLst>
                <a:ext uri="{FF2B5EF4-FFF2-40B4-BE49-F238E27FC236}">
                  <a16:creationId xmlns:a16="http://schemas.microsoft.com/office/drawing/2014/main" id="{2B352171-F8B5-4BF6-B891-7692AF1C10E1}"/>
                </a:ext>
              </a:extLst>
            </p:cNvPr>
            <p:cNvCxnSpPr/>
            <p:nvPr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21">
              <a:extLst>
                <a:ext uri="{FF2B5EF4-FFF2-40B4-BE49-F238E27FC236}">
                  <a16:creationId xmlns:a16="http://schemas.microsoft.com/office/drawing/2014/main" id="{9A2AB696-4255-46CF-9BFD-85F43AC22CB1}"/>
                </a:ext>
              </a:extLst>
            </p:cNvPr>
            <p:cNvCxnSpPr/>
            <p:nvPr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22">
              <a:extLst>
                <a:ext uri="{FF2B5EF4-FFF2-40B4-BE49-F238E27FC236}">
                  <a16:creationId xmlns:a16="http://schemas.microsoft.com/office/drawing/2014/main" id="{6720695F-311F-4C76-AFC5-596A5CC964FF}"/>
                </a:ext>
              </a:extLst>
            </p:cNvPr>
            <p:cNvCxnSpPr/>
            <p:nvPr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23">
              <a:extLst>
                <a:ext uri="{FF2B5EF4-FFF2-40B4-BE49-F238E27FC236}">
                  <a16:creationId xmlns:a16="http://schemas.microsoft.com/office/drawing/2014/main" id="{6ED88F17-6E38-4E6D-ACD8-DFA932E732A1}"/>
                </a:ext>
              </a:extLst>
            </p:cNvPr>
            <p:cNvCxnSpPr/>
            <p:nvPr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24">
              <a:extLst>
                <a:ext uri="{FF2B5EF4-FFF2-40B4-BE49-F238E27FC236}">
                  <a16:creationId xmlns:a16="http://schemas.microsoft.com/office/drawing/2014/main" id="{535A9C0E-C4F3-404E-B805-AA42AA8C7767}"/>
                </a:ext>
              </a:extLst>
            </p:cNvPr>
            <p:cNvCxnSpPr/>
            <p:nvPr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225">
              <a:extLst>
                <a:ext uri="{FF2B5EF4-FFF2-40B4-BE49-F238E27FC236}">
                  <a16:creationId xmlns:a16="http://schemas.microsoft.com/office/drawing/2014/main" id="{8EBE8B0C-D7BF-4C5A-9821-3434EFBCEAA2}"/>
                </a:ext>
              </a:extLst>
            </p:cNvPr>
            <p:cNvCxnSpPr/>
            <p:nvPr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226">
              <a:extLst>
                <a:ext uri="{FF2B5EF4-FFF2-40B4-BE49-F238E27FC236}">
                  <a16:creationId xmlns:a16="http://schemas.microsoft.com/office/drawing/2014/main" id="{8B178794-0209-4EBE-84C2-C24216747E7A}"/>
                </a:ext>
              </a:extLst>
            </p:cNvPr>
            <p:cNvCxnSpPr/>
            <p:nvPr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227">
              <a:extLst>
                <a:ext uri="{FF2B5EF4-FFF2-40B4-BE49-F238E27FC236}">
                  <a16:creationId xmlns:a16="http://schemas.microsoft.com/office/drawing/2014/main" id="{73B68BD0-4A09-464A-B5B1-4711A1D85F6B}"/>
                </a:ext>
              </a:extLst>
            </p:cNvPr>
            <p:cNvCxnSpPr/>
            <p:nvPr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228">
              <a:extLst>
                <a:ext uri="{FF2B5EF4-FFF2-40B4-BE49-F238E27FC236}">
                  <a16:creationId xmlns:a16="http://schemas.microsoft.com/office/drawing/2014/main" id="{BECAD884-06A6-46B6-B5D8-AF84AF291A9D}"/>
                </a:ext>
              </a:extLst>
            </p:cNvPr>
            <p:cNvCxnSpPr/>
            <p:nvPr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229">
              <a:extLst>
                <a:ext uri="{FF2B5EF4-FFF2-40B4-BE49-F238E27FC236}">
                  <a16:creationId xmlns:a16="http://schemas.microsoft.com/office/drawing/2014/main" id="{6D510711-3C96-435F-A75D-6645A8ED0DDF}"/>
                </a:ext>
              </a:extLst>
            </p:cNvPr>
            <p:cNvCxnSpPr/>
            <p:nvPr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230">
              <a:extLst>
                <a:ext uri="{FF2B5EF4-FFF2-40B4-BE49-F238E27FC236}">
                  <a16:creationId xmlns:a16="http://schemas.microsoft.com/office/drawing/2014/main" id="{50ACB0FB-3A59-4B3E-BB04-008048E5AAAD}"/>
                </a:ext>
              </a:extLst>
            </p:cNvPr>
            <p:cNvCxnSpPr/>
            <p:nvPr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231">
              <a:extLst>
                <a:ext uri="{FF2B5EF4-FFF2-40B4-BE49-F238E27FC236}">
                  <a16:creationId xmlns:a16="http://schemas.microsoft.com/office/drawing/2014/main" id="{B27874A8-5BCC-4670-BAA4-0DE1E0E1FD37}"/>
                </a:ext>
              </a:extLst>
            </p:cNvPr>
            <p:cNvCxnSpPr/>
            <p:nvPr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232">
              <a:extLst>
                <a:ext uri="{FF2B5EF4-FFF2-40B4-BE49-F238E27FC236}">
                  <a16:creationId xmlns:a16="http://schemas.microsoft.com/office/drawing/2014/main" id="{726F72DB-0514-44AE-BF67-FB8A76C5994D}"/>
                </a:ext>
              </a:extLst>
            </p:cNvPr>
            <p:cNvCxnSpPr/>
            <p:nvPr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233">
              <a:extLst>
                <a:ext uri="{FF2B5EF4-FFF2-40B4-BE49-F238E27FC236}">
                  <a16:creationId xmlns:a16="http://schemas.microsoft.com/office/drawing/2014/main" id="{DF02C6C1-3A2C-4707-9954-2E5E777BC597}"/>
                </a:ext>
              </a:extLst>
            </p:cNvPr>
            <p:cNvCxnSpPr/>
            <p:nvPr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234">
              <a:extLst>
                <a:ext uri="{FF2B5EF4-FFF2-40B4-BE49-F238E27FC236}">
                  <a16:creationId xmlns:a16="http://schemas.microsoft.com/office/drawing/2014/main" id="{E4F6E21D-5AE3-4B7D-8A36-D3CCBF422C42}"/>
                </a:ext>
              </a:extLst>
            </p:cNvPr>
            <p:cNvCxnSpPr/>
            <p:nvPr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235">
              <a:extLst>
                <a:ext uri="{FF2B5EF4-FFF2-40B4-BE49-F238E27FC236}">
                  <a16:creationId xmlns:a16="http://schemas.microsoft.com/office/drawing/2014/main" id="{48C7E020-5B12-420D-9EE0-8F7D16F138A7}"/>
                </a:ext>
              </a:extLst>
            </p:cNvPr>
            <p:cNvCxnSpPr/>
            <p:nvPr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236">
              <a:extLst>
                <a:ext uri="{FF2B5EF4-FFF2-40B4-BE49-F238E27FC236}">
                  <a16:creationId xmlns:a16="http://schemas.microsoft.com/office/drawing/2014/main" id="{0AF481E0-9007-471C-B46D-076A46D81C23}"/>
                </a:ext>
              </a:extLst>
            </p:cNvPr>
            <p:cNvCxnSpPr/>
            <p:nvPr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237">
              <a:extLst>
                <a:ext uri="{FF2B5EF4-FFF2-40B4-BE49-F238E27FC236}">
                  <a16:creationId xmlns:a16="http://schemas.microsoft.com/office/drawing/2014/main" id="{6382F2D7-34EE-4E52-9D81-A88795147F20}"/>
                </a:ext>
              </a:extLst>
            </p:cNvPr>
            <p:cNvCxnSpPr/>
            <p:nvPr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238">
              <a:extLst>
                <a:ext uri="{FF2B5EF4-FFF2-40B4-BE49-F238E27FC236}">
                  <a16:creationId xmlns:a16="http://schemas.microsoft.com/office/drawing/2014/main" id="{80F1919A-D67D-4968-A0FF-625EFCB7D36E}"/>
                </a:ext>
              </a:extLst>
            </p:cNvPr>
            <p:cNvCxnSpPr/>
            <p:nvPr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239">
              <a:extLst>
                <a:ext uri="{FF2B5EF4-FFF2-40B4-BE49-F238E27FC236}">
                  <a16:creationId xmlns:a16="http://schemas.microsoft.com/office/drawing/2014/main" id="{68A00FFD-B73C-49F1-860D-5CC7B9E98E5D}"/>
                </a:ext>
              </a:extLst>
            </p:cNvPr>
            <p:cNvCxnSpPr/>
            <p:nvPr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240">
              <a:extLst>
                <a:ext uri="{FF2B5EF4-FFF2-40B4-BE49-F238E27FC236}">
                  <a16:creationId xmlns:a16="http://schemas.microsoft.com/office/drawing/2014/main" id="{9B80BE16-E962-4925-9538-5E6E3E2E0862}"/>
                </a:ext>
              </a:extLst>
            </p:cNvPr>
            <p:cNvCxnSpPr/>
            <p:nvPr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241">
              <a:extLst>
                <a:ext uri="{FF2B5EF4-FFF2-40B4-BE49-F238E27FC236}">
                  <a16:creationId xmlns:a16="http://schemas.microsoft.com/office/drawing/2014/main" id="{BE9F248F-312C-4428-BD59-1019656E7BFF}"/>
                </a:ext>
              </a:extLst>
            </p:cNvPr>
            <p:cNvCxnSpPr/>
            <p:nvPr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242">
              <a:extLst>
                <a:ext uri="{FF2B5EF4-FFF2-40B4-BE49-F238E27FC236}">
                  <a16:creationId xmlns:a16="http://schemas.microsoft.com/office/drawing/2014/main" id="{4F1C6A90-31AD-4FF6-9C8A-269CFA1BA9D0}"/>
                </a:ext>
              </a:extLst>
            </p:cNvPr>
            <p:cNvCxnSpPr/>
            <p:nvPr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243">
              <a:extLst>
                <a:ext uri="{FF2B5EF4-FFF2-40B4-BE49-F238E27FC236}">
                  <a16:creationId xmlns:a16="http://schemas.microsoft.com/office/drawing/2014/main" id="{E498444D-E88C-4AAE-9091-470E4BD5531C}"/>
                </a:ext>
              </a:extLst>
            </p:cNvPr>
            <p:cNvCxnSpPr/>
            <p:nvPr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244">
              <a:extLst>
                <a:ext uri="{FF2B5EF4-FFF2-40B4-BE49-F238E27FC236}">
                  <a16:creationId xmlns:a16="http://schemas.microsoft.com/office/drawing/2014/main" id="{E3C69828-C78F-4575-95EC-3A2EAE1805DE}"/>
                </a:ext>
              </a:extLst>
            </p:cNvPr>
            <p:cNvCxnSpPr/>
            <p:nvPr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245">
              <a:extLst>
                <a:ext uri="{FF2B5EF4-FFF2-40B4-BE49-F238E27FC236}">
                  <a16:creationId xmlns:a16="http://schemas.microsoft.com/office/drawing/2014/main" id="{5C596F35-4BFC-4FA3-AAEF-AF75CB8B401A}"/>
                </a:ext>
              </a:extLst>
            </p:cNvPr>
            <p:cNvCxnSpPr/>
            <p:nvPr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246">
              <a:extLst>
                <a:ext uri="{FF2B5EF4-FFF2-40B4-BE49-F238E27FC236}">
                  <a16:creationId xmlns:a16="http://schemas.microsoft.com/office/drawing/2014/main" id="{5CE1EF82-2CB1-49DA-92B8-E3F80FFBD8A4}"/>
                </a:ext>
              </a:extLst>
            </p:cNvPr>
            <p:cNvCxnSpPr/>
            <p:nvPr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247">
              <a:extLst>
                <a:ext uri="{FF2B5EF4-FFF2-40B4-BE49-F238E27FC236}">
                  <a16:creationId xmlns:a16="http://schemas.microsoft.com/office/drawing/2014/main" id="{5207AC32-C389-4BBE-B5A9-D3CFABAFB2AA}"/>
                </a:ext>
              </a:extLst>
            </p:cNvPr>
            <p:cNvCxnSpPr/>
            <p:nvPr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248">
              <a:extLst>
                <a:ext uri="{FF2B5EF4-FFF2-40B4-BE49-F238E27FC236}">
                  <a16:creationId xmlns:a16="http://schemas.microsoft.com/office/drawing/2014/main" id="{117868ED-1386-42F8-AA9A-33484BAE00A2}"/>
                </a:ext>
              </a:extLst>
            </p:cNvPr>
            <p:cNvCxnSpPr/>
            <p:nvPr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249">
              <a:extLst>
                <a:ext uri="{FF2B5EF4-FFF2-40B4-BE49-F238E27FC236}">
                  <a16:creationId xmlns:a16="http://schemas.microsoft.com/office/drawing/2014/main" id="{25D49C6C-468F-4E1A-ACD0-36FEAA79DB8E}"/>
                </a:ext>
              </a:extLst>
            </p:cNvPr>
            <p:cNvCxnSpPr/>
            <p:nvPr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250">
              <a:extLst>
                <a:ext uri="{FF2B5EF4-FFF2-40B4-BE49-F238E27FC236}">
                  <a16:creationId xmlns:a16="http://schemas.microsoft.com/office/drawing/2014/main" id="{A8FAED18-9398-40A8-8751-FC85EE3DCFA7}"/>
                </a:ext>
              </a:extLst>
            </p:cNvPr>
            <p:cNvCxnSpPr/>
            <p:nvPr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251">
              <a:extLst>
                <a:ext uri="{FF2B5EF4-FFF2-40B4-BE49-F238E27FC236}">
                  <a16:creationId xmlns:a16="http://schemas.microsoft.com/office/drawing/2014/main" id="{F475AADB-A4CB-4B8C-A23B-985FC7699EC2}"/>
                </a:ext>
              </a:extLst>
            </p:cNvPr>
            <p:cNvCxnSpPr/>
            <p:nvPr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52">
              <a:extLst>
                <a:ext uri="{FF2B5EF4-FFF2-40B4-BE49-F238E27FC236}">
                  <a16:creationId xmlns:a16="http://schemas.microsoft.com/office/drawing/2014/main" id="{CB5B5803-6143-4D52-BDBF-D200942242E7}"/>
                </a:ext>
              </a:extLst>
            </p:cNvPr>
            <p:cNvCxnSpPr/>
            <p:nvPr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253">
              <a:extLst>
                <a:ext uri="{FF2B5EF4-FFF2-40B4-BE49-F238E27FC236}">
                  <a16:creationId xmlns:a16="http://schemas.microsoft.com/office/drawing/2014/main" id="{E6474B60-D946-413A-9314-77A756B61597}"/>
                </a:ext>
              </a:extLst>
            </p:cNvPr>
            <p:cNvCxnSpPr/>
            <p:nvPr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254">
              <a:extLst>
                <a:ext uri="{FF2B5EF4-FFF2-40B4-BE49-F238E27FC236}">
                  <a16:creationId xmlns:a16="http://schemas.microsoft.com/office/drawing/2014/main" id="{5A9DF735-5C2E-4114-A87A-10F844AD2EC5}"/>
                </a:ext>
              </a:extLst>
            </p:cNvPr>
            <p:cNvCxnSpPr/>
            <p:nvPr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255">
              <a:extLst>
                <a:ext uri="{FF2B5EF4-FFF2-40B4-BE49-F238E27FC236}">
                  <a16:creationId xmlns:a16="http://schemas.microsoft.com/office/drawing/2014/main" id="{855A093F-B49D-439B-A2BA-24C34C717CCB}"/>
                </a:ext>
              </a:extLst>
            </p:cNvPr>
            <p:cNvCxnSpPr/>
            <p:nvPr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256">
              <a:extLst>
                <a:ext uri="{FF2B5EF4-FFF2-40B4-BE49-F238E27FC236}">
                  <a16:creationId xmlns:a16="http://schemas.microsoft.com/office/drawing/2014/main" id="{E3CB5681-B598-47F5-9FEB-32B063F7B7AA}"/>
                </a:ext>
              </a:extLst>
            </p:cNvPr>
            <p:cNvCxnSpPr/>
            <p:nvPr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257">
              <a:extLst>
                <a:ext uri="{FF2B5EF4-FFF2-40B4-BE49-F238E27FC236}">
                  <a16:creationId xmlns:a16="http://schemas.microsoft.com/office/drawing/2014/main" id="{2AA8A3C3-E3DA-47E1-8C28-3F2665BB78D6}"/>
                </a:ext>
              </a:extLst>
            </p:cNvPr>
            <p:cNvCxnSpPr/>
            <p:nvPr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258">
              <a:extLst>
                <a:ext uri="{FF2B5EF4-FFF2-40B4-BE49-F238E27FC236}">
                  <a16:creationId xmlns:a16="http://schemas.microsoft.com/office/drawing/2014/main" id="{71132569-68B0-4E82-9BB5-C98492496D2A}"/>
                </a:ext>
              </a:extLst>
            </p:cNvPr>
            <p:cNvCxnSpPr/>
            <p:nvPr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259">
              <a:extLst>
                <a:ext uri="{FF2B5EF4-FFF2-40B4-BE49-F238E27FC236}">
                  <a16:creationId xmlns:a16="http://schemas.microsoft.com/office/drawing/2014/main" id="{19F23FF3-59E6-4E74-8F3A-0C9F837A8D86}"/>
                </a:ext>
              </a:extLst>
            </p:cNvPr>
            <p:cNvCxnSpPr/>
            <p:nvPr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260">
              <a:extLst>
                <a:ext uri="{FF2B5EF4-FFF2-40B4-BE49-F238E27FC236}">
                  <a16:creationId xmlns:a16="http://schemas.microsoft.com/office/drawing/2014/main" id="{2B374FA5-4FE6-48B6-BE41-8F4487DEC3BB}"/>
                </a:ext>
              </a:extLst>
            </p:cNvPr>
            <p:cNvCxnSpPr/>
            <p:nvPr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261">
              <a:extLst>
                <a:ext uri="{FF2B5EF4-FFF2-40B4-BE49-F238E27FC236}">
                  <a16:creationId xmlns:a16="http://schemas.microsoft.com/office/drawing/2014/main" id="{C9A42C8A-E013-4B03-A699-DDF5D03B85A7}"/>
                </a:ext>
              </a:extLst>
            </p:cNvPr>
            <p:cNvCxnSpPr/>
            <p:nvPr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262">
              <a:extLst>
                <a:ext uri="{FF2B5EF4-FFF2-40B4-BE49-F238E27FC236}">
                  <a16:creationId xmlns:a16="http://schemas.microsoft.com/office/drawing/2014/main" id="{A2592E0D-0762-4524-B153-14E732C03A20}"/>
                </a:ext>
              </a:extLst>
            </p:cNvPr>
            <p:cNvCxnSpPr/>
            <p:nvPr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263">
              <a:extLst>
                <a:ext uri="{FF2B5EF4-FFF2-40B4-BE49-F238E27FC236}">
                  <a16:creationId xmlns:a16="http://schemas.microsoft.com/office/drawing/2014/main" id="{734E2F87-C5C4-4886-B63E-80976527325E}"/>
                </a:ext>
              </a:extLst>
            </p:cNvPr>
            <p:cNvCxnSpPr/>
            <p:nvPr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264">
              <a:extLst>
                <a:ext uri="{FF2B5EF4-FFF2-40B4-BE49-F238E27FC236}">
                  <a16:creationId xmlns:a16="http://schemas.microsoft.com/office/drawing/2014/main" id="{EC4D24A9-5CE5-4FE5-97C2-079FC08C0893}"/>
                </a:ext>
              </a:extLst>
            </p:cNvPr>
            <p:cNvCxnSpPr/>
            <p:nvPr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265">
              <a:extLst>
                <a:ext uri="{FF2B5EF4-FFF2-40B4-BE49-F238E27FC236}">
                  <a16:creationId xmlns:a16="http://schemas.microsoft.com/office/drawing/2014/main" id="{C8A54185-FBB9-423F-8583-96DD0344B20B}"/>
                </a:ext>
              </a:extLst>
            </p:cNvPr>
            <p:cNvCxnSpPr/>
            <p:nvPr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266">
              <a:extLst>
                <a:ext uri="{FF2B5EF4-FFF2-40B4-BE49-F238E27FC236}">
                  <a16:creationId xmlns:a16="http://schemas.microsoft.com/office/drawing/2014/main" id="{CA972D48-1EEE-4A00-AEAC-FC8BE3D0EB45}"/>
                </a:ext>
              </a:extLst>
            </p:cNvPr>
            <p:cNvCxnSpPr/>
            <p:nvPr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267">
              <a:extLst>
                <a:ext uri="{FF2B5EF4-FFF2-40B4-BE49-F238E27FC236}">
                  <a16:creationId xmlns:a16="http://schemas.microsoft.com/office/drawing/2014/main" id="{0B619155-4E94-4134-AAAD-9946B728FB13}"/>
                </a:ext>
              </a:extLst>
            </p:cNvPr>
            <p:cNvCxnSpPr/>
            <p:nvPr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268">
              <a:extLst>
                <a:ext uri="{FF2B5EF4-FFF2-40B4-BE49-F238E27FC236}">
                  <a16:creationId xmlns:a16="http://schemas.microsoft.com/office/drawing/2014/main" id="{AC88F77F-0DE7-4EBE-85E0-75F35CAF5CA3}"/>
                </a:ext>
              </a:extLst>
            </p:cNvPr>
            <p:cNvCxnSpPr/>
            <p:nvPr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269">
              <a:extLst>
                <a:ext uri="{FF2B5EF4-FFF2-40B4-BE49-F238E27FC236}">
                  <a16:creationId xmlns:a16="http://schemas.microsoft.com/office/drawing/2014/main" id="{91B5D41B-FC87-40C4-B356-5DACABA1550F}"/>
                </a:ext>
              </a:extLst>
            </p:cNvPr>
            <p:cNvCxnSpPr/>
            <p:nvPr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270">
              <a:extLst>
                <a:ext uri="{FF2B5EF4-FFF2-40B4-BE49-F238E27FC236}">
                  <a16:creationId xmlns:a16="http://schemas.microsoft.com/office/drawing/2014/main" id="{9AF1A690-1F0A-4E68-B227-D0CB055D914B}"/>
                </a:ext>
              </a:extLst>
            </p:cNvPr>
            <p:cNvCxnSpPr/>
            <p:nvPr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271">
              <a:extLst>
                <a:ext uri="{FF2B5EF4-FFF2-40B4-BE49-F238E27FC236}">
                  <a16:creationId xmlns:a16="http://schemas.microsoft.com/office/drawing/2014/main" id="{F3C6E762-97A6-416B-B67C-100DBE7BFFD7}"/>
                </a:ext>
              </a:extLst>
            </p:cNvPr>
            <p:cNvCxnSpPr/>
            <p:nvPr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272">
              <a:extLst>
                <a:ext uri="{FF2B5EF4-FFF2-40B4-BE49-F238E27FC236}">
                  <a16:creationId xmlns:a16="http://schemas.microsoft.com/office/drawing/2014/main" id="{48CDFBE5-B3ED-4305-9FFA-4F6E7C6A1A09}"/>
                </a:ext>
              </a:extLst>
            </p:cNvPr>
            <p:cNvCxnSpPr/>
            <p:nvPr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73">
              <a:extLst>
                <a:ext uri="{FF2B5EF4-FFF2-40B4-BE49-F238E27FC236}">
                  <a16:creationId xmlns:a16="http://schemas.microsoft.com/office/drawing/2014/main" id="{1AD5CAA3-26F4-40ED-864B-D3992AC72DDA}"/>
                </a:ext>
              </a:extLst>
            </p:cNvPr>
            <p:cNvCxnSpPr/>
            <p:nvPr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74">
              <a:extLst>
                <a:ext uri="{FF2B5EF4-FFF2-40B4-BE49-F238E27FC236}">
                  <a16:creationId xmlns:a16="http://schemas.microsoft.com/office/drawing/2014/main" id="{8D9EB190-5FF7-4569-B5C6-51EA57ACDC34}"/>
                </a:ext>
              </a:extLst>
            </p:cNvPr>
            <p:cNvCxnSpPr/>
            <p:nvPr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75">
              <a:extLst>
                <a:ext uri="{FF2B5EF4-FFF2-40B4-BE49-F238E27FC236}">
                  <a16:creationId xmlns:a16="http://schemas.microsoft.com/office/drawing/2014/main" id="{076F1D16-3AE2-4FC5-B183-BEC672E3C27A}"/>
                </a:ext>
              </a:extLst>
            </p:cNvPr>
            <p:cNvCxnSpPr/>
            <p:nvPr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76">
              <a:extLst>
                <a:ext uri="{FF2B5EF4-FFF2-40B4-BE49-F238E27FC236}">
                  <a16:creationId xmlns:a16="http://schemas.microsoft.com/office/drawing/2014/main" id="{CCB54D2A-2C88-4EE4-8F55-571D7E2B4D5D}"/>
                </a:ext>
              </a:extLst>
            </p:cNvPr>
            <p:cNvCxnSpPr/>
            <p:nvPr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77">
              <a:extLst>
                <a:ext uri="{FF2B5EF4-FFF2-40B4-BE49-F238E27FC236}">
                  <a16:creationId xmlns:a16="http://schemas.microsoft.com/office/drawing/2014/main" id="{9E342976-37A0-412F-9458-8BB01211037A}"/>
                </a:ext>
              </a:extLst>
            </p:cNvPr>
            <p:cNvCxnSpPr/>
            <p:nvPr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78">
              <a:extLst>
                <a:ext uri="{FF2B5EF4-FFF2-40B4-BE49-F238E27FC236}">
                  <a16:creationId xmlns:a16="http://schemas.microsoft.com/office/drawing/2014/main" id="{656E6888-A25C-4660-92F8-FCBAE80837C3}"/>
                </a:ext>
              </a:extLst>
            </p:cNvPr>
            <p:cNvCxnSpPr/>
            <p:nvPr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79">
              <a:extLst>
                <a:ext uri="{FF2B5EF4-FFF2-40B4-BE49-F238E27FC236}">
                  <a16:creationId xmlns:a16="http://schemas.microsoft.com/office/drawing/2014/main" id="{BF1F0E5B-6154-4584-903C-101A29AEDE0A}"/>
                </a:ext>
              </a:extLst>
            </p:cNvPr>
            <p:cNvCxnSpPr/>
            <p:nvPr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80">
              <a:extLst>
                <a:ext uri="{FF2B5EF4-FFF2-40B4-BE49-F238E27FC236}">
                  <a16:creationId xmlns:a16="http://schemas.microsoft.com/office/drawing/2014/main" id="{C4D3C912-1B59-4CA8-A1AA-E8153675D3D7}"/>
                </a:ext>
              </a:extLst>
            </p:cNvPr>
            <p:cNvCxnSpPr/>
            <p:nvPr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281">
              <a:extLst>
                <a:ext uri="{FF2B5EF4-FFF2-40B4-BE49-F238E27FC236}">
                  <a16:creationId xmlns:a16="http://schemas.microsoft.com/office/drawing/2014/main" id="{3BB33BF4-82AB-4C37-8C57-7CD61AA28BD5}"/>
                </a:ext>
              </a:extLst>
            </p:cNvPr>
            <p:cNvCxnSpPr/>
            <p:nvPr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82">
              <a:extLst>
                <a:ext uri="{FF2B5EF4-FFF2-40B4-BE49-F238E27FC236}">
                  <a16:creationId xmlns:a16="http://schemas.microsoft.com/office/drawing/2014/main" id="{35D10768-8A9A-4746-A503-F2AC04B47C12}"/>
                </a:ext>
              </a:extLst>
            </p:cNvPr>
            <p:cNvCxnSpPr/>
            <p:nvPr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83">
              <a:extLst>
                <a:ext uri="{FF2B5EF4-FFF2-40B4-BE49-F238E27FC236}">
                  <a16:creationId xmlns:a16="http://schemas.microsoft.com/office/drawing/2014/main" id="{09BE4CF2-85B2-4453-817D-45B69ED9C3D1}"/>
                </a:ext>
              </a:extLst>
            </p:cNvPr>
            <p:cNvCxnSpPr/>
            <p:nvPr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84">
              <a:extLst>
                <a:ext uri="{FF2B5EF4-FFF2-40B4-BE49-F238E27FC236}">
                  <a16:creationId xmlns:a16="http://schemas.microsoft.com/office/drawing/2014/main" id="{B4638AC3-C4CF-46D7-878C-3AAB90842014}"/>
                </a:ext>
              </a:extLst>
            </p:cNvPr>
            <p:cNvCxnSpPr/>
            <p:nvPr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85">
              <a:extLst>
                <a:ext uri="{FF2B5EF4-FFF2-40B4-BE49-F238E27FC236}">
                  <a16:creationId xmlns:a16="http://schemas.microsoft.com/office/drawing/2014/main" id="{AE4CA519-5E60-4D0E-9AB6-4525761F199B}"/>
                </a:ext>
              </a:extLst>
            </p:cNvPr>
            <p:cNvCxnSpPr/>
            <p:nvPr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86">
              <a:extLst>
                <a:ext uri="{FF2B5EF4-FFF2-40B4-BE49-F238E27FC236}">
                  <a16:creationId xmlns:a16="http://schemas.microsoft.com/office/drawing/2014/main" id="{24B615ED-1ED7-4B8D-9576-58762348D069}"/>
                </a:ext>
              </a:extLst>
            </p:cNvPr>
            <p:cNvCxnSpPr/>
            <p:nvPr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87">
              <a:extLst>
                <a:ext uri="{FF2B5EF4-FFF2-40B4-BE49-F238E27FC236}">
                  <a16:creationId xmlns:a16="http://schemas.microsoft.com/office/drawing/2014/main" id="{92DE9336-4F72-4B4B-B035-049D57697D84}"/>
                </a:ext>
              </a:extLst>
            </p:cNvPr>
            <p:cNvCxnSpPr/>
            <p:nvPr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88">
              <a:extLst>
                <a:ext uri="{FF2B5EF4-FFF2-40B4-BE49-F238E27FC236}">
                  <a16:creationId xmlns:a16="http://schemas.microsoft.com/office/drawing/2014/main" id="{EC890517-548E-4AED-A890-543B0C57F057}"/>
                </a:ext>
              </a:extLst>
            </p:cNvPr>
            <p:cNvCxnSpPr/>
            <p:nvPr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90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Summary of the SDD Design and Production Results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10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4734923" cy="409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SDD modules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produced at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FBK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Pixel dimensions: 7.9 mm X 7.9 mm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N. pixels: 2 X 4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Overall chip dimensions: 19.8 mm X 35.6 mm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Special features: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on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window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to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reduce charge sharing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Production process started in August 2021 and automatic tests finalized in June 2023</a:t>
            </a: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Very good Leakage</a:t>
            </a:r>
            <a:r>
              <a:rPr lang="en-GB" sz="18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Current Density @ 24°C: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1-mm-thick SDDs: ~ 0.5-2 </a:t>
            </a:r>
            <a:r>
              <a:rPr lang="en-GB" sz="1600" b="1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nA</a:t>
            </a:r>
            <a:r>
              <a:rPr lang="en-GB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/cm</a:t>
            </a:r>
            <a:r>
              <a:rPr lang="en-GB" sz="1600" b="1" baseline="300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450-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μ</a:t>
            </a: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m-thick SDDs: ~ 50-100 </a:t>
            </a:r>
            <a:r>
              <a:rPr lang="en-GB" sz="1600" dirty="0" err="1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pA</a:t>
            </a: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/cm</a:t>
            </a:r>
            <a:r>
              <a:rPr lang="en-GB" sz="1600" baseline="300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Good production yield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(~60%):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1-mm-thick SDDs: 93 arrays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450-μm-thick SDDs: 23 arrays</a:t>
            </a:r>
            <a:endParaRPr lang="en-US" sz="160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sym typeface="Roboto Condensed"/>
            </a:endParaRPr>
          </a:p>
          <a:p>
            <a:pPr marL="342900" lvl="0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sensors delivered in summer 2023</a:t>
            </a:r>
            <a:endParaRPr lang="en-GB" sz="16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23F05-469D-4325-ABEF-46807DCF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6" r="3290" b="13292"/>
          <a:stretch/>
        </p:blipFill>
        <p:spPr>
          <a:xfrm>
            <a:off x="5577445" y="1539370"/>
            <a:ext cx="3703868" cy="2034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885B4-5316-49AC-A3A7-429585A92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1" r="3755" b="12577"/>
          <a:stretch/>
        </p:blipFill>
        <p:spPr>
          <a:xfrm>
            <a:off x="5586350" y="3774519"/>
            <a:ext cx="3686059" cy="2027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3D9423-7478-4108-9D45-E607EA1F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7"/>
          <a:stretch/>
        </p:blipFill>
        <p:spPr>
          <a:xfrm>
            <a:off x="9213587" y="2418899"/>
            <a:ext cx="2783643" cy="2632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742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The New Module Design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11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5259000" cy="387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detection module design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developed for experiment upgrade. Main modifications </a:t>
            </a:r>
            <a:r>
              <a:rPr lang="en-US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w.r.t.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current modules: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PCB dimensions enlarged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to host a wider SDD chip (+1 mm on each side)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PCB material changed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from ceramic to more standard material in order to move from a 2-layer structure to a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6-layer structure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, to improve signal integrity</a:t>
            </a:r>
            <a:endParaRPr lang="en-US" sz="16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466725" lvl="0" indent="-285750">
              <a:buClr>
                <a:srgbClr val="708598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Element contamination tests and thermal cycles required to confirm the choice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bias line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introduced to provide independent voltage to the new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on the window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connector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from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20 to 30 pins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to reduce noise and cross-talk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3EA9C-8139-421F-A0D8-3B9AF03D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510" y="311545"/>
            <a:ext cx="3565087" cy="2667310"/>
          </a:xfrm>
          <a:prstGeom prst="rect">
            <a:avLst/>
          </a:prstGeom>
        </p:spPr>
      </p:pic>
      <p:pic>
        <p:nvPicPr>
          <p:cNvPr id="8" name="Immagine 20">
            <a:extLst>
              <a:ext uri="{FF2B5EF4-FFF2-40B4-BE49-F238E27FC236}">
                <a16:creationId xmlns:a16="http://schemas.microsoft.com/office/drawing/2014/main" id="{896DB332-7AA0-4A4B-85C9-C9E599A8D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6" t="25877" r="31315" b="47967"/>
          <a:stretch/>
        </p:blipFill>
        <p:spPr>
          <a:xfrm>
            <a:off x="6324602" y="3284074"/>
            <a:ext cx="3174309" cy="230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DF9BA-5B6C-46AB-ADA2-69CCEB58F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32" y="3018833"/>
            <a:ext cx="2141373" cy="26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First Assembled Prototypes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12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CC2ED-562C-43EE-A6A5-DEB72A19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99" y="1372131"/>
            <a:ext cx="4013402" cy="4113738"/>
          </a:xfrm>
          <a:prstGeom prst="rect">
            <a:avLst/>
          </a:prstGeom>
        </p:spPr>
      </p:pic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487600" cy="218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Five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prototype modules assembled @ Polimi.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All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modules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were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functionally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tested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and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characterized</a:t>
            </a: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Detailed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spectroscopic measurements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performed to characterize the prototype: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irradiation with an </a:t>
            </a:r>
            <a:r>
              <a:rPr lang="en-US" sz="1600" b="1" baseline="300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55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Fe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X-ray source;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detector temperature: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-30° C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;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spectra acquired with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SFERA APP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, shaping time 6 𝜇s;</a:t>
            </a: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sp>
        <p:nvSpPr>
          <p:cNvPr id="8" name="Google Shape;2614;p100">
            <a:extLst>
              <a:ext uri="{FF2B5EF4-FFF2-40B4-BE49-F238E27FC236}">
                <a16:creationId xmlns:a16="http://schemas.microsoft.com/office/drawing/2014/main" id="{B73DB259-1DF7-4789-A8F3-649A9013A346}"/>
              </a:ext>
            </a:extLst>
          </p:cNvPr>
          <p:cNvSpPr txBox="1"/>
          <p:nvPr/>
        </p:nvSpPr>
        <p:spPr>
          <a:xfrm>
            <a:off x="608400" y="5574357"/>
            <a:ext cx="1080033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L.G. Toscano et al. </a:t>
            </a:r>
            <a:r>
              <a:rPr lang="en-GB" sz="1400" i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Development of high-efficiency X-ray detectors based on 1 mm thick monolithic SDD arrays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2024 </a:t>
            </a:r>
            <a:r>
              <a:rPr lang="en-US" sz="14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JINST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19 P07039</a:t>
            </a:r>
          </a:p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DOI 10.1088/1748-0221/19/07/P07039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30056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First Assembled Prototypes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13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301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Five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prototype modules assembled @ Polimi.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All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modules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were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functionally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tested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and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characterized</a:t>
            </a: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Detailed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spectroscopic measurements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performed to characterize the prototype: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irradiation with an </a:t>
            </a:r>
            <a:r>
              <a:rPr lang="en-US" sz="1600" b="1" baseline="300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55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Fe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X-ray source;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detector temperature: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-30° C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;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spectra acquired with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SFERA APP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, shaping time 6 𝜇s;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Best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energy resolution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@5.9keV (Mn-K𝛼 peak ):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~140 eV</a:t>
            </a:r>
            <a:endParaRPr lang="en-US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sp>
        <p:nvSpPr>
          <p:cNvPr id="12" name="Google Shape;2614;p100">
            <a:extLst>
              <a:ext uri="{FF2B5EF4-FFF2-40B4-BE49-F238E27FC236}">
                <a16:creationId xmlns:a16="http://schemas.microsoft.com/office/drawing/2014/main" id="{11B198A2-3943-48E9-814D-562C676CCEA8}"/>
              </a:ext>
            </a:extLst>
          </p:cNvPr>
          <p:cNvSpPr txBox="1"/>
          <p:nvPr/>
        </p:nvSpPr>
        <p:spPr>
          <a:xfrm>
            <a:off x="608400" y="5574357"/>
            <a:ext cx="1080033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L.G. Toscano et al. </a:t>
            </a:r>
            <a:r>
              <a:rPr lang="en-GB" sz="1400" i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Development of high-efficiency X-ray detectors based on 1 mm thick monolithic SDD arrays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2024 </a:t>
            </a:r>
            <a:r>
              <a:rPr lang="en-US" sz="14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JINST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19 P07039</a:t>
            </a:r>
          </a:p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DOI 10.1088/1748-0221/19/07/P07039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AA680-C6B5-49D3-9BC5-856F3C4C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3937"/>
            <a:ext cx="5825763" cy="30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7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Focusing Electrode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14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132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Effect of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studied in detail: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no mechanical collimation;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window voltage (𝑽_𝑾𝒊𝒏): -69.6 V;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voltage of focusing electrode (𝑽_𝑭𝑬):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-69.6V 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-81.6V.</a:t>
            </a:r>
          </a:p>
        </p:txBody>
      </p:sp>
      <p:sp>
        <p:nvSpPr>
          <p:cNvPr id="28" name="Google Shape;2614;p100">
            <a:extLst>
              <a:ext uri="{FF2B5EF4-FFF2-40B4-BE49-F238E27FC236}">
                <a16:creationId xmlns:a16="http://schemas.microsoft.com/office/drawing/2014/main" id="{A05280BF-C0D3-4B30-9635-87B717F93138}"/>
              </a:ext>
            </a:extLst>
          </p:cNvPr>
          <p:cNvSpPr txBox="1"/>
          <p:nvPr/>
        </p:nvSpPr>
        <p:spPr>
          <a:xfrm>
            <a:off x="608400" y="5574357"/>
            <a:ext cx="1080033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L.G. Toscano et al. </a:t>
            </a:r>
            <a:r>
              <a:rPr lang="en-GB" sz="1400" i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Development of high-efficiency X-ray detectors based on 1 mm thick monolithic SDD arrays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2024 </a:t>
            </a:r>
            <a:r>
              <a:rPr lang="en-US" sz="14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JINST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19 P07039</a:t>
            </a:r>
          </a:p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DOI 10.1088/1748-0221/19/07/P07039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643F67A-02FF-4182-811F-B2D48E9BD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21" r="3755" b="12577"/>
          <a:stretch/>
        </p:blipFill>
        <p:spPr>
          <a:xfrm>
            <a:off x="5969987" y="1759668"/>
            <a:ext cx="6069609" cy="33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8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Focusing Electrode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15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23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Effect of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studied in detail: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no mechanical collimation;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window voltage (𝑽_𝑾𝒊𝒏): -69.6 V;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voltage of focusing electrode (𝑽_𝑭𝑬):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-69.6V 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-81.6V.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Results on Peak-to-Tail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(P/T) parameter: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𝑉_𝐹𝐸 = 𝑉_𝑊𝑖𝑛 		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P/T = 180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;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𝑉_𝐹𝐸 = 𝑉_𝑊𝑖𝑛 - 10V 	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P/T = 330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.</a:t>
            </a:r>
          </a:p>
        </p:txBody>
      </p:sp>
      <p:grpSp>
        <p:nvGrpSpPr>
          <p:cNvPr id="12" name="Gruppo 3">
            <a:extLst>
              <a:ext uri="{FF2B5EF4-FFF2-40B4-BE49-F238E27FC236}">
                <a16:creationId xmlns:a16="http://schemas.microsoft.com/office/drawing/2014/main" id="{E8269F21-C0EC-4596-AFF7-F0A75FB154BC}"/>
              </a:ext>
            </a:extLst>
          </p:cNvPr>
          <p:cNvGrpSpPr/>
          <p:nvPr/>
        </p:nvGrpSpPr>
        <p:grpSpPr>
          <a:xfrm>
            <a:off x="6303600" y="1525626"/>
            <a:ext cx="5280000" cy="4009043"/>
            <a:chOff x="15927707" y="19546216"/>
            <a:chExt cx="5280000" cy="4009043"/>
          </a:xfrm>
        </p:grpSpPr>
        <p:pic>
          <p:nvPicPr>
            <p:cNvPr id="13" name="Immagine 4" descr="Immagine che contiene Diagramma, linea, diagramma, pendio&#10;&#10;Descrizione generata automaticamente">
              <a:extLst>
                <a:ext uri="{FF2B5EF4-FFF2-40B4-BE49-F238E27FC236}">
                  <a16:creationId xmlns:a16="http://schemas.microsoft.com/office/drawing/2014/main" id="{BCAB0D74-E8CF-4682-BC19-F2F9FFF23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707" y="19546216"/>
              <a:ext cx="5280000" cy="3960000"/>
            </a:xfrm>
            <a:prstGeom prst="rect">
              <a:avLst/>
            </a:prstGeom>
          </p:spPr>
        </p:pic>
        <p:grpSp>
          <p:nvGrpSpPr>
            <p:cNvPr id="14" name="Gruppo 5">
              <a:extLst>
                <a:ext uri="{FF2B5EF4-FFF2-40B4-BE49-F238E27FC236}">
                  <a16:creationId xmlns:a16="http://schemas.microsoft.com/office/drawing/2014/main" id="{67D02147-6C62-4A60-93A4-2C085F415B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66192" y="19850359"/>
              <a:ext cx="4032756" cy="3704900"/>
              <a:chOff x="1932480" y="508404"/>
              <a:chExt cx="6426024" cy="5903599"/>
            </a:xfrm>
          </p:grpSpPr>
          <p:sp>
            <p:nvSpPr>
              <p:cNvPr id="15" name="Rettangolo 6">
                <a:extLst>
                  <a:ext uri="{FF2B5EF4-FFF2-40B4-BE49-F238E27FC236}">
                    <a16:creationId xmlns:a16="http://schemas.microsoft.com/office/drawing/2014/main" id="{4C179322-EBAF-4B7A-A327-80B9A98343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79334" y="2769442"/>
                <a:ext cx="450944" cy="760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sellaDiTesto 7">
                <a:extLst>
                  <a:ext uri="{FF2B5EF4-FFF2-40B4-BE49-F238E27FC236}">
                    <a16:creationId xmlns:a16="http://schemas.microsoft.com/office/drawing/2014/main" id="{1782A0D8-9E71-4183-84CD-B57BADA2D696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682091" y="2621332"/>
                <a:ext cx="3089293" cy="588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Normalized counts</a:t>
                </a:r>
              </a:p>
            </p:txBody>
          </p:sp>
          <p:sp>
            <p:nvSpPr>
              <p:cNvPr id="17" name="Rettangolo 8">
                <a:extLst>
                  <a:ext uri="{FF2B5EF4-FFF2-40B4-BE49-F238E27FC236}">
                    <a16:creationId xmlns:a16="http://schemas.microsoft.com/office/drawing/2014/main" id="{07AE88BC-ACCD-4419-A7F7-AF56C629D8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09661" y="5886109"/>
                <a:ext cx="484428" cy="411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asellaDiTesto 9">
                <a:extLst>
                  <a:ext uri="{FF2B5EF4-FFF2-40B4-BE49-F238E27FC236}">
                    <a16:creationId xmlns:a16="http://schemas.microsoft.com/office/drawing/2014/main" id="{7DF246BC-9580-4742-A710-E2407BFCE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0028" y="5823488"/>
                <a:ext cx="771915" cy="588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CasellaDiTesto 10">
                    <a:extLst>
                      <a:ext uri="{FF2B5EF4-FFF2-40B4-BE49-F238E27FC236}">
                        <a16:creationId xmlns:a16="http://schemas.microsoft.com/office/drawing/2014/main" id="{1F007083-7FC3-4C76-9F82-7A5054EE1A0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169299" y="508404"/>
                    <a:ext cx="1189205" cy="6767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1200" dirty="0">
                        <a:solidFill>
                          <a:schemeClr val="tx1"/>
                        </a:solidFill>
                      </a:rPr>
                      <a:t>Mn-K</a:t>
                    </a:r>
                    <a14:m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US" sz="120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lnSpc>
                        <a:spcPct val="90000"/>
                      </a:lnSpc>
                    </a:pPr>
                    <a:r>
                      <a:rPr lang="en-US" sz="1200" dirty="0">
                        <a:solidFill>
                          <a:schemeClr val="tx1"/>
                        </a:solidFill>
                      </a:rPr>
                      <a:t>5,89keV</a:t>
                    </a:r>
                  </a:p>
                </p:txBody>
              </p:sp>
            </mc:Choice>
            <mc:Fallback xmlns="">
              <p:sp>
                <p:nvSpPr>
                  <p:cNvPr id="172" name="CasellaDiTesto 171">
                    <a:extLst>
                      <a:ext uri="{FF2B5EF4-FFF2-40B4-BE49-F238E27FC236}">
                        <a16:creationId xmlns:a16="http://schemas.microsoft.com/office/drawing/2014/main" id="{3948C249-73A2-13CE-B303-55D21DEAF1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69299" y="508404"/>
                    <a:ext cx="1189205" cy="676792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820" t="-4286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CasellaDiTesto 11">
                <a:extLst>
                  <a:ext uri="{FF2B5EF4-FFF2-40B4-BE49-F238E27FC236}">
                    <a16:creationId xmlns:a16="http://schemas.microsoft.com/office/drawing/2014/main" id="{26DDF98B-13AE-4587-B013-3B8B60D096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9544" y="3503489"/>
                <a:ext cx="1094565" cy="41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/>
                  <a:t>5,32keV</a:t>
                </a:r>
              </a:p>
            </p:txBody>
          </p:sp>
          <p:sp>
            <p:nvSpPr>
              <p:cNvPr id="21" name="CasellaDiTesto 12">
                <a:extLst>
                  <a:ext uri="{FF2B5EF4-FFF2-40B4-BE49-F238E27FC236}">
                    <a16:creationId xmlns:a16="http://schemas.microsoft.com/office/drawing/2014/main" id="{64DC38DE-C2F0-4B0A-9F6E-B1943BEBBE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18033" y="3994328"/>
                <a:ext cx="1197929" cy="41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/>
                  <a:t>5,26keV</a:t>
                </a:r>
              </a:p>
            </p:txBody>
          </p:sp>
          <p:cxnSp>
            <p:nvCxnSpPr>
              <p:cNvPr id="22" name="Connettore 2 13">
                <a:extLst>
                  <a:ext uri="{FF2B5EF4-FFF2-40B4-BE49-F238E27FC236}">
                    <a16:creationId xmlns:a16="http://schemas.microsoft.com/office/drawing/2014/main" id="{D71F9B21-CD30-48D0-B30D-0ACCAB0AE0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76323" y="3926435"/>
                <a:ext cx="242214" cy="1005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4">
                <a:extLst>
                  <a:ext uri="{FF2B5EF4-FFF2-40B4-BE49-F238E27FC236}">
                    <a16:creationId xmlns:a16="http://schemas.microsoft.com/office/drawing/2014/main" id="{ECCD0A23-6716-4F46-8D97-D3677CE3E3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3672402"/>
                <a:ext cx="170726" cy="76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15">
                <a:extLst>
                  <a:ext uri="{FF2B5EF4-FFF2-40B4-BE49-F238E27FC236}">
                    <a16:creationId xmlns:a16="http://schemas.microsoft.com/office/drawing/2014/main" id="{8A0356CE-E5E5-4A43-A24C-02337AF67D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2241" y="629041"/>
                <a:ext cx="0" cy="2140400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Rettangolo 16">
                <a:extLst>
                  <a:ext uri="{FF2B5EF4-FFF2-40B4-BE49-F238E27FC236}">
                    <a16:creationId xmlns:a16="http://schemas.microsoft.com/office/drawing/2014/main" id="{870E4812-344C-4D1D-BAB3-70E885DC6F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34014" y="1417933"/>
                <a:ext cx="521293" cy="531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Connettore diritto 17">
                <a:extLst>
                  <a:ext uri="{FF2B5EF4-FFF2-40B4-BE49-F238E27FC236}">
                    <a16:creationId xmlns:a16="http://schemas.microsoft.com/office/drawing/2014/main" id="{B6BE01DA-34B6-48D8-81D0-D776EB3B8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5962" y="629041"/>
                <a:ext cx="975381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sellaDiTesto 18">
                <a:extLst>
                  <a:ext uri="{FF2B5EF4-FFF2-40B4-BE49-F238E27FC236}">
                    <a16:creationId xmlns:a16="http://schemas.microsoft.com/office/drawing/2014/main" id="{20A963C1-F8CE-416D-8E62-6E532E4723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7031" y="1399468"/>
                <a:ext cx="974174" cy="58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P/T</a:t>
                </a:r>
              </a:p>
            </p:txBody>
          </p:sp>
        </p:grpSp>
      </p:grpSp>
      <p:sp>
        <p:nvSpPr>
          <p:cNvPr id="28" name="Google Shape;2614;p100">
            <a:extLst>
              <a:ext uri="{FF2B5EF4-FFF2-40B4-BE49-F238E27FC236}">
                <a16:creationId xmlns:a16="http://schemas.microsoft.com/office/drawing/2014/main" id="{A05280BF-C0D3-4B30-9635-87B717F93138}"/>
              </a:ext>
            </a:extLst>
          </p:cNvPr>
          <p:cNvSpPr txBox="1"/>
          <p:nvPr/>
        </p:nvSpPr>
        <p:spPr>
          <a:xfrm>
            <a:off x="608400" y="5574357"/>
            <a:ext cx="1080033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L.G. Toscano et al. </a:t>
            </a:r>
            <a:r>
              <a:rPr lang="en-GB" sz="1400" i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Development of high-efficiency X-ray detectors based on 1 mm thick monolithic SDD arrays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2024 </a:t>
            </a:r>
            <a:r>
              <a:rPr lang="en-US" sz="14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JINST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19 P07039</a:t>
            </a:r>
          </a:p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DOI 10.1088/1748-0221/19/07/P07039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811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New 1 mm-Thick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Focusing Electrode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16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292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Effect of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focusing electrode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studied in detail: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no mechanical collimation;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window voltage (𝑽_𝑾𝒊𝒏): -69.6 V;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voltage of focusing electrode (𝑽_𝑭𝑬):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-69.6V 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-81.6V.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Results on Peak-to-Tail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(P/T) parameter:</a:t>
            </a:r>
          </a:p>
          <a:p>
            <a:pPr marL="534988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𝑉_𝐹𝐸 = 𝑉_𝑊𝑖𝑛 		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P/T = 180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;</a:t>
            </a:r>
          </a:p>
          <a:p>
            <a:pPr marL="534988" lvl="0" indent="-2667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𝑉_𝐹𝐸 = 𝑉_𝑊𝑖𝑛 - 10V 	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</a:t>
            </a:r>
            <a:r>
              <a:rPr lang="en-US" sz="16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P/T = 330</a:t>
            </a:r>
            <a:r>
              <a:rPr lang="en-US" sz="16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.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Slight </a:t>
            </a:r>
            <a:r>
              <a:rPr lang="en-US" sz="18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improvement</a:t>
            </a:r>
            <a:r>
              <a:rPr lang="en-US" sz="18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of </a:t>
            </a:r>
            <a:r>
              <a:rPr lang="en-US" sz="18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energy resolution </a:t>
            </a:r>
            <a:r>
              <a:rPr lang="en-US" sz="18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(2-3 eV)</a:t>
            </a:r>
            <a:endParaRPr lang="en-US" sz="1600" dirty="0">
              <a:solidFill>
                <a:srgbClr val="0A091B"/>
              </a:solidFill>
              <a:latin typeface="Roboto Condensed" panose="020B0604020202020204" charset="0"/>
              <a:ea typeface="Roboto Condensed" panose="020B0604020202020204" charset="0"/>
              <a:sym typeface="Roboto Condensed"/>
            </a:endParaRPr>
          </a:p>
        </p:txBody>
      </p:sp>
      <p:sp>
        <p:nvSpPr>
          <p:cNvPr id="28" name="Google Shape;2614;p100">
            <a:extLst>
              <a:ext uri="{FF2B5EF4-FFF2-40B4-BE49-F238E27FC236}">
                <a16:creationId xmlns:a16="http://schemas.microsoft.com/office/drawing/2014/main" id="{A05280BF-C0D3-4B30-9635-87B717F93138}"/>
              </a:ext>
            </a:extLst>
          </p:cNvPr>
          <p:cNvSpPr txBox="1"/>
          <p:nvPr/>
        </p:nvSpPr>
        <p:spPr>
          <a:xfrm>
            <a:off x="608400" y="5574357"/>
            <a:ext cx="1080033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L.G. Toscano et al. </a:t>
            </a:r>
            <a:r>
              <a:rPr lang="en-GB" sz="1400" i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Development of high-efficiency X-ray detectors based on 1 mm thick monolithic SDD arrays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2024 </a:t>
            </a:r>
            <a:r>
              <a:rPr lang="en-US" sz="1400" b="1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JINST</a:t>
            </a: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 19 P07039</a:t>
            </a:r>
          </a:p>
          <a:p>
            <a:pPr>
              <a:buClr>
                <a:srgbClr val="708598"/>
              </a:buClr>
            </a:pPr>
            <a:r>
              <a:rPr lang="en-US" sz="1400" dirty="0">
                <a:solidFill>
                  <a:srgbClr val="0A091B"/>
                </a:solidFill>
                <a:latin typeface="Roboto Condensed" panose="020B0604020202020204" charset="0"/>
                <a:ea typeface="Roboto Condensed" panose="020B0604020202020204" charset="0"/>
                <a:sym typeface="Roboto Condensed"/>
              </a:rPr>
              <a:t>DOI 10.1088/1748-0221/19/07/P07039</a:t>
            </a:r>
            <a:endParaRPr lang="en-US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D99B3-9F55-4315-9749-E0BB521AE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643937"/>
            <a:ext cx="5863744" cy="30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7EC8-D9BE-4A49-A75A-768EEFD6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“Mass” Production of SDD Modules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Assembly Process Transferred from Polimi to FBK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D2689-283C-44A3-9D0F-3EF7BA7E61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80034-4EC7-4973-93ED-17DC96DC32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2D80D-94CA-4363-987E-507EEA09402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17</a:t>
            </a:fld>
            <a:endParaRPr dirty="0"/>
          </a:p>
        </p:txBody>
      </p:sp>
      <p:sp>
        <p:nvSpPr>
          <p:cNvPr id="7" name="Google Shape;2614;p100">
            <a:extLst>
              <a:ext uri="{FF2B5EF4-FFF2-40B4-BE49-F238E27FC236}">
                <a16:creationId xmlns:a16="http://schemas.microsoft.com/office/drawing/2014/main" id="{F3881AA1-7FA7-4429-9817-E341E8295AEE}"/>
              </a:ext>
            </a:extLst>
          </p:cNvPr>
          <p:cNvSpPr txBox="1"/>
          <p:nvPr/>
        </p:nvSpPr>
        <p:spPr>
          <a:xfrm>
            <a:off x="608400" y="1645200"/>
            <a:ext cx="5579964" cy="421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42900" indent="-342900">
              <a:buClr>
                <a:srgbClr val="708598"/>
              </a:buClr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Assembly process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transferred to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FBK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by Milano group for series production (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60 modules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). INFN-MI tasks:</a:t>
            </a:r>
            <a:endParaRPr lang="en-US" sz="1800" dirty="0">
              <a:solidFill>
                <a:schemeClr val="tx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23888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Technical discussions and tests to transfer the process</a:t>
            </a:r>
          </a:p>
          <a:p>
            <a:pPr marL="623888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Procurement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of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the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components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needed to assemble the detector</a:t>
            </a:r>
          </a:p>
          <a:p>
            <a:pPr marL="623888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Design, production and delivery to the partner of the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electronic boards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required to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the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detectors</a:t>
            </a:r>
          </a:p>
          <a:p>
            <a:pPr marL="342900" indent="-342900">
              <a:buClr>
                <a:srgbClr val="708598"/>
              </a:buClr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342900" indent="-342900">
              <a:buClr>
                <a:srgbClr val="708598"/>
              </a:buClr>
              <a:buFont typeface="+mj-lt"/>
              <a:buAutoNum type="arabicPeriod" startAt="3"/>
            </a:pP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Pre-production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finalized in </a:t>
            </a:r>
            <a:r>
              <a:rPr lang="en-GB" sz="18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May 2025</a:t>
            </a:r>
            <a:r>
              <a:rPr lang="en-GB" sz="1800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</a:p>
          <a:p>
            <a:pPr marL="623888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12 modules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fully assembled and preliminarily tested in FBK: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yield ~100 %</a:t>
            </a:r>
          </a:p>
          <a:p>
            <a:pPr marL="623888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2 modules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already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tested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at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cryo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temp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. @ LNF with good results</a:t>
            </a:r>
          </a:p>
          <a:p>
            <a:pPr marL="623888" indent="-34290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  <a:sym typeface="Roboto Condens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A1442-65D9-483B-83DC-C103857F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80943" y="681418"/>
            <a:ext cx="2407690" cy="4157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7FFC07-E0A5-4756-B8F3-04B34722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64" y="4200369"/>
            <a:ext cx="5830451" cy="11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KAONNIS Detection Module with Single SDD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Test of the First Assembled Prototypes @ LNF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18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 modules tested in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BTF run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(cryogenic conditions)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More tests performed with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X-ray tube @LNF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to optimize detector response</a:t>
            </a:r>
            <a:b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</a:b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good energy resolution and linearity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26C6A-4CC8-49B1-8406-413B2AFF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3" y="3091931"/>
            <a:ext cx="4512760" cy="2704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1C5190-15D1-48CF-A48F-1EA6F118A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737" y="1190291"/>
            <a:ext cx="4033059" cy="2019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0883C-9DD6-454D-BE0B-0941B37A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69" y="3284935"/>
            <a:ext cx="3943927" cy="26362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520D9F-21CA-40DA-A1A2-5F6BEB09578A}"/>
              </a:ext>
            </a:extLst>
          </p:cNvPr>
          <p:cNvSpPr/>
          <p:nvPr/>
        </p:nvSpPr>
        <p:spPr>
          <a:xfrm>
            <a:off x="7111737" y="3094183"/>
            <a:ext cx="592384" cy="334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25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KAONNIS – EXKALIBUR </a:t>
            </a:r>
            <a:br>
              <a:rPr lang="en-US" dirty="0"/>
            </a:br>
            <a:r>
              <a:rPr lang="en-GB" dirty="0">
                <a:solidFill>
                  <a:schemeClr val="tx1"/>
                </a:solidFill>
              </a:rPr>
              <a:t>Future Measurements at DA</a:t>
            </a:r>
            <a:r>
              <a:rPr lang="el-GR" dirty="0">
                <a:solidFill>
                  <a:schemeClr val="tx1"/>
                </a:solidFill>
              </a:rPr>
              <a:t>Φ</a:t>
            </a:r>
            <a:r>
              <a:rPr lang="en-GB" dirty="0">
                <a:solidFill>
                  <a:schemeClr val="tx1"/>
                </a:solidFill>
              </a:rPr>
              <a:t>NE and J-PARC Under Preparation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19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E2955CE9-5CC7-48BA-B4A7-C2493DD49CC6}"/>
              </a:ext>
            </a:extLst>
          </p:cNvPr>
          <p:cNvSpPr txBox="1"/>
          <p:nvPr/>
        </p:nvSpPr>
        <p:spPr>
          <a:xfrm>
            <a:off x="608400" y="1645200"/>
            <a:ext cx="5217365" cy="144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Measurements at 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DA</a:t>
            </a:r>
            <a:r>
              <a:rPr lang="el-GR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Φ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</a:t>
            </a: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New calibration system and 1mm thick SDDs financed by INFN Gr3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Requested luminosity: 300 pb-1 + 200 pb-1 (about 4 months in SIDDHARTA2-like condition)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520D9F-21CA-40DA-A1A2-5F6BEB09578A}"/>
              </a:ext>
            </a:extLst>
          </p:cNvPr>
          <p:cNvSpPr/>
          <p:nvPr/>
        </p:nvSpPr>
        <p:spPr>
          <a:xfrm>
            <a:off x="7111737" y="3094183"/>
            <a:ext cx="592384" cy="334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7267F-DCFD-45BD-B6AC-A161EE1D8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7" y="3325875"/>
            <a:ext cx="5025782" cy="2479193"/>
          </a:xfrm>
          <a:prstGeom prst="rect">
            <a:avLst/>
          </a:prstGeom>
        </p:spPr>
      </p:pic>
      <p:sp>
        <p:nvSpPr>
          <p:cNvPr id="16" name="Google Shape;2614;p100">
            <a:extLst>
              <a:ext uri="{FF2B5EF4-FFF2-40B4-BE49-F238E27FC236}">
                <a16:creationId xmlns:a16="http://schemas.microsoft.com/office/drawing/2014/main" id="{4CC0F863-CCF2-47E5-B64C-9D403D2FE4FA}"/>
              </a:ext>
            </a:extLst>
          </p:cNvPr>
          <p:cNvSpPr txBox="1"/>
          <p:nvPr/>
        </p:nvSpPr>
        <p:spPr>
          <a:xfrm>
            <a:off x="6270291" y="1645200"/>
            <a:ext cx="5313309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Ongoing discussions to organize similar measurements at Japan Proton Accelerator Research Complex (</a:t>
            </a: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J-PARC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)</a:t>
            </a: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17" name="Picture 16" descr="An aerial view of a city&#10;&#10;Description automatically generated">
            <a:extLst>
              <a:ext uri="{FF2B5EF4-FFF2-40B4-BE49-F238E27FC236}">
                <a16:creationId xmlns:a16="http://schemas.microsoft.com/office/drawing/2014/main" id="{264A75C4-D33E-47CD-9144-D2632AD94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91" y="2668671"/>
            <a:ext cx="3890114" cy="2080456"/>
          </a:xfrm>
          <a:prstGeom prst="rect">
            <a:avLst/>
          </a:prstGeom>
        </p:spPr>
      </p:pic>
      <p:pic>
        <p:nvPicPr>
          <p:cNvPr id="18" name="Picture 17" descr="A diagram of a machine&#10;&#10;Description automatically generated">
            <a:extLst>
              <a:ext uri="{FF2B5EF4-FFF2-40B4-BE49-F238E27FC236}">
                <a16:creationId xmlns:a16="http://schemas.microsoft.com/office/drawing/2014/main" id="{3D10DE35-026D-481E-88BA-5B24182FE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255" y="3861161"/>
            <a:ext cx="3784398" cy="21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KAONNIS – </a:t>
            </a:r>
            <a:r>
              <a:rPr lang="en-US" dirty="0" err="1"/>
              <a:t>KAOn</a:t>
            </a:r>
            <a:r>
              <a:rPr lang="en-US" dirty="0"/>
              <a:t>-Nucleon/Nuclei Interaction Studies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Objectives and Organization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2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10974000" cy="39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National Responsible:</a:t>
            </a:r>
            <a:r>
              <a:rPr lang="en-US" sz="1800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Catalina Oana Curceanu (LNF-INFN)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Research Line: 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Quark and Hadron Dynamics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INFN Sections: 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LNF-INFN and MI-INFN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Laboratories:</a:t>
            </a:r>
            <a:r>
              <a:rPr lang="en-US" sz="1800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Laboratori Nazionali di Frascati (LNF-INFN) and J-PARC </a:t>
            </a:r>
            <a:r>
              <a:rPr lang="it-IT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Laboratories</a:t>
            </a:r>
            <a:r>
              <a:rPr lang="it-IT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(Japan)</a:t>
            </a: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Goals of the Project: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KAONNIS is an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integrated initiative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 the field of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experimental low-energy kaon-nucleon/nuclei interaction studies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. Under KAONNIS the following activities are performed: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atoms measurements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by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SIDDHARTA-2 experiment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future kaonic atoms measurements program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at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DAΦNE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collider (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EXKALIBUR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)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kaon-nuclei interactions at low-energies (AMADEUS Collaboration)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atoms and kaon-nuclei interaction studies at J-PARC (Japan)</a:t>
            </a:r>
          </a:p>
        </p:txBody>
      </p:sp>
    </p:spTree>
    <p:extLst>
      <p:ext uri="{BB962C8B-B14F-4D97-AF65-F5344CB8AC3E}">
        <p14:creationId xmlns:p14="http://schemas.microsoft.com/office/powerpoint/2010/main" val="42228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7EC8-D9BE-4A49-A75A-768EEFD6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KAONNIS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Activities Planned for end 2025 and 2026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D2689-283C-44A3-9D0F-3EF7BA7E61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80034-4EC7-4973-93ED-17DC96DC32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2D80D-94CA-4363-987E-507EEA09402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20</a:t>
            </a:fld>
            <a:endParaRPr dirty="0"/>
          </a:p>
        </p:txBody>
      </p:sp>
      <p:sp>
        <p:nvSpPr>
          <p:cNvPr id="7" name="Google Shape;2614;p100">
            <a:extLst>
              <a:ext uri="{FF2B5EF4-FFF2-40B4-BE49-F238E27FC236}">
                <a16:creationId xmlns:a16="http://schemas.microsoft.com/office/drawing/2014/main" id="{A4881105-DA01-4990-8093-A32CBD764AB2}"/>
              </a:ext>
            </a:extLst>
          </p:cNvPr>
          <p:cNvSpPr txBox="1"/>
          <p:nvPr/>
        </p:nvSpPr>
        <p:spPr>
          <a:xfrm>
            <a:off x="608399" y="1645200"/>
            <a:ext cx="10931667" cy="421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buClr>
                <a:srgbClr val="708598"/>
              </a:buClr>
            </a:pPr>
            <a:r>
              <a:rPr lang="en-US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Analysis</a:t>
            </a:r>
            <a:endParaRPr lang="en-GB" sz="1800" b="1" dirty="0">
              <a:solidFill>
                <a:srgbClr val="708598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Finalise the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Kd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data analysis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(calibration and events selection of the entire data set)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Submission of an article on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Kd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shift and width in a very high-impact physics journal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Evaluation of the kaonic deuterium X-ray yields (high and low density runs)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Evaluation of the kaonic deuterium scattering length (in collaboration with theoreticians)</a:t>
            </a:r>
          </a:p>
          <a:p>
            <a:pPr marL="720725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Combined analysis of kaonic hydrogen and deuterium to determine the isospin dependent antikaon-nucleon scattering lengths (in collaboration with theoreticians) and implication for theory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Kaonic Boron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and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Fluorine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finalize data analyses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Data analyses for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kaonic aluminium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and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fluorine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with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CZT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setup completed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/>
              <a:sym typeface="Roboto Condensed"/>
            </a:endParaRPr>
          </a:p>
          <a:p>
            <a:pPr>
              <a:buClr>
                <a:srgbClr val="708598"/>
              </a:buClr>
            </a:pPr>
            <a:r>
              <a:rPr lang="en-GB" sz="1800" b="1" dirty="0">
                <a:solidFill>
                  <a:srgbClr val="70859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Experimental activities </a:t>
            </a:r>
            <a:r>
              <a:rPr lang="en-GB" sz="1800" b="1" dirty="0">
                <a:solidFill>
                  <a:srgbClr val="70859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Wingdings" panose="05000000000000000000" pitchFamily="2" charset="2"/>
              </a:rPr>
              <a:t> </a:t>
            </a:r>
            <a:r>
              <a:rPr lang="en-GB" sz="1800" b="1" dirty="0">
                <a:solidFill>
                  <a:srgbClr val="70859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EXKALIBUR first measurements module and J—PARC (E57)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realisation and test of refined calibration system ongoing: test in DAFNE (off)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1 mm SDD detector system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: production of </a:t>
            </a: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3 buses 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and tests (in </a:t>
            </a:r>
            <a:r>
              <a:rPr lang="en-GB" sz="18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cryo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gas)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CZT detector optimisations 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(Enrich COST Action)</a:t>
            </a:r>
          </a:p>
          <a:p>
            <a:pPr marL="28575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If opportunity presents: ready to start as soon as possible: requested 300 pb</a:t>
            </a:r>
            <a:r>
              <a:rPr lang="en-GB" sz="1800" baseline="300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-1</a:t>
            </a:r>
            <a:r>
              <a:rPr lang="en-GB" sz="18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 + 200 pb</a:t>
            </a:r>
            <a:r>
              <a:rPr lang="en-GB" sz="1800" baseline="300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  <a:sym typeface="Roboto Condensed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747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Polimi Budget Requests and FTE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2026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21</a:t>
            </a:fld>
            <a:endParaRPr dirty="0"/>
          </a:p>
        </p:txBody>
      </p:sp>
      <p:sp>
        <p:nvSpPr>
          <p:cNvPr id="12" name="Google Shape;2614;p100">
            <a:extLst>
              <a:ext uri="{FF2B5EF4-FFF2-40B4-BE49-F238E27FC236}">
                <a16:creationId xmlns:a16="http://schemas.microsoft.com/office/drawing/2014/main" id="{7B6BBD3D-9477-4F7F-BAAE-706101148A04}"/>
              </a:ext>
            </a:extLst>
          </p:cNvPr>
          <p:cNvSpPr txBox="1"/>
          <p:nvPr/>
        </p:nvSpPr>
        <p:spPr>
          <a:xfrm>
            <a:off x="971250" y="1321799"/>
            <a:ext cx="10249500" cy="286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Consumo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tot. 20.0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Produzione di ASIC per SDD a temperature criogeniche (J-PARC)				12.0k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Materiale per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bonding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								2.0k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Schede PCB e componenti per test rivelatori + assemblaggio esterno				4.5k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Materiale per stampe 3D componenti per moduli rivelazione e box di alloggiamento			1.5k</a:t>
            </a:r>
          </a:p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Manutenzione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 2.0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Riparazione oscilloscopio							2.0k</a:t>
            </a:r>
          </a:p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Licenze software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 2.0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Contributo per licenza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Cadence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(ASIC design)						2.0k</a:t>
            </a:r>
          </a:p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 8.0 </a:t>
            </a:r>
            <a:r>
              <a:rPr lang="it-IT" sz="14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keuro</a:t>
            </a:r>
            <a:endParaRPr lang="it-IT" sz="14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 Italia								6.0k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Missioni Estero								2.0k </a:t>
            </a:r>
          </a:p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Totale Milano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32.0keuro</a:t>
            </a:r>
          </a:p>
        </p:txBody>
      </p:sp>
      <p:sp>
        <p:nvSpPr>
          <p:cNvPr id="13" name="Google Shape;2614;p100">
            <a:extLst>
              <a:ext uri="{FF2B5EF4-FFF2-40B4-BE49-F238E27FC236}">
                <a16:creationId xmlns:a16="http://schemas.microsoft.com/office/drawing/2014/main" id="{293FD763-9A9C-4BC8-84C6-62740581CEF3}"/>
              </a:ext>
            </a:extLst>
          </p:cNvPr>
          <p:cNvSpPr txBox="1"/>
          <p:nvPr/>
        </p:nvSpPr>
        <p:spPr>
          <a:xfrm>
            <a:off x="971250" y="4612898"/>
            <a:ext cx="10249500" cy="113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it-IT" sz="14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FTE</a:t>
            </a: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tot. 3.5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Giacomo Borghi (responsabile locale)						0.5 FTE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Giacomo Ticchi								1.0 FTE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Pietro Barcella								1.0 FTE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Nassi Leonardo								1.0 FTE</a:t>
            </a:r>
          </a:p>
        </p:txBody>
      </p:sp>
    </p:spTree>
    <p:extLst>
      <p:ext uri="{BB962C8B-B14F-4D97-AF65-F5344CB8AC3E}">
        <p14:creationId xmlns:p14="http://schemas.microsoft.com/office/powerpoint/2010/main" val="197432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06940-DA7A-483F-95F3-549BB2B1797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18490-84FD-435B-9700-00FD852BAA4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B661D-CD07-45CE-A1EB-E84F2334072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22</a:t>
            </a:fld>
            <a:endParaRPr dirty="0"/>
          </a:p>
        </p:txBody>
      </p:sp>
      <p:sp>
        <p:nvSpPr>
          <p:cNvPr id="5" name="Google Shape;398;p1">
            <a:extLst>
              <a:ext uri="{FF2B5EF4-FFF2-40B4-BE49-F238E27FC236}">
                <a16:creationId xmlns:a16="http://schemas.microsoft.com/office/drawing/2014/main" id="{7AB85507-8C16-4D80-9914-1E1C4E9E7E33}"/>
              </a:ext>
            </a:extLst>
          </p:cNvPr>
          <p:cNvSpPr txBox="1"/>
          <p:nvPr/>
        </p:nvSpPr>
        <p:spPr>
          <a:xfrm>
            <a:off x="3443288" y="2729594"/>
            <a:ext cx="5305424" cy="14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Thank you!</a:t>
            </a:r>
          </a:p>
          <a:p>
            <a:pPr lvl="0" algn="ctr"/>
            <a:r>
              <a:rPr lang="en-US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Any questions?</a:t>
            </a:r>
            <a:endParaRPr lang="en-GB" sz="4400" b="1" dirty="0">
              <a:solidFill>
                <a:srgbClr val="7390A6"/>
              </a:solidFill>
              <a:latin typeface="Roboto Condensed" panose="020B0604020202020204" charset="0"/>
              <a:ea typeface="Roboto Condensed" panose="020B0604020202020204" charset="0"/>
              <a:cs typeface="Roboto"/>
              <a:sym typeface="Robot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4B227A-0923-4130-A7C6-4E87158BDBF6}"/>
              </a:ext>
            </a:extLst>
          </p:cNvPr>
          <p:cNvGrpSpPr/>
          <p:nvPr/>
        </p:nvGrpSpPr>
        <p:grpSpPr>
          <a:xfrm>
            <a:off x="3443288" y="2729594"/>
            <a:ext cx="443948" cy="457200"/>
            <a:chOff x="4473095" y="2932164"/>
            <a:chExt cx="665922" cy="685800"/>
          </a:xfrm>
        </p:grpSpPr>
        <p:cxnSp>
          <p:nvCxnSpPr>
            <p:cNvPr id="7" name="Google Shape;400;p1">
              <a:extLst>
                <a:ext uri="{FF2B5EF4-FFF2-40B4-BE49-F238E27FC236}">
                  <a16:creationId xmlns:a16="http://schemas.microsoft.com/office/drawing/2014/main" id="{6BA5D93B-C0E2-44A5-8423-C0F9E5963EE4}"/>
                </a:ext>
              </a:extLst>
            </p:cNvPr>
            <p:cNvCxnSpPr/>
            <p:nvPr/>
          </p:nvCxnSpPr>
          <p:spPr>
            <a:xfrm rot="10800000">
              <a:off x="4473095" y="29321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8" name="Google Shape;401;p1">
              <a:extLst>
                <a:ext uri="{FF2B5EF4-FFF2-40B4-BE49-F238E27FC236}">
                  <a16:creationId xmlns:a16="http://schemas.microsoft.com/office/drawing/2014/main" id="{A969C62E-E1F4-4062-A9EC-3584F41A58ED}"/>
                </a:ext>
              </a:extLst>
            </p:cNvPr>
            <p:cNvCxnSpPr/>
            <p:nvPr/>
          </p:nvCxnSpPr>
          <p:spPr>
            <a:xfrm>
              <a:off x="4473095" y="29321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FACD77-EDD0-4A0E-93B3-8252DFAFE9B9}"/>
              </a:ext>
            </a:extLst>
          </p:cNvPr>
          <p:cNvGrpSpPr/>
          <p:nvPr/>
        </p:nvGrpSpPr>
        <p:grpSpPr>
          <a:xfrm>
            <a:off x="8304764" y="3679673"/>
            <a:ext cx="443948" cy="457200"/>
            <a:chOff x="8530285" y="3617964"/>
            <a:chExt cx="665922" cy="685800"/>
          </a:xfrm>
        </p:grpSpPr>
        <p:cxnSp>
          <p:nvCxnSpPr>
            <p:cNvPr id="10" name="Google Shape;403;p1">
              <a:extLst>
                <a:ext uri="{FF2B5EF4-FFF2-40B4-BE49-F238E27FC236}">
                  <a16:creationId xmlns:a16="http://schemas.microsoft.com/office/drawing/2014/main" id="{D918C750-DD4F-4CA3-945F-6ABE3E516CE6}"/>
                </a:ext>
              </a:extLst>
            </p:cNvPr>
            <p:cNvCxnSpPr/>
            <p:nvPr/>
          </p:nvCxnSpPr>
          <p:spPr>
            <a:xfrm>
              <a:off x="9196207" y="36179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1" name="Google Shape;404;p1">
              <a:extLst>
                <a:ext uri="{FF2B5EF4-FFF2-40B4-BE49-F238E27FC236}">
                  <a16:creationId xmlns:a16="http://schemas.microsoft.com/office/drawing/2014/main" id="{B5C144F9-7B95-4BF0-BF6F-A329EEBC9D70}"/>
                </a:ext>
              </a:extLst>
            </p:cNvPr>
            <p:cNvCxnSpPr/>
            <p:nvPr/>
          </p:nvCxnSpPr>
          <p:spPr>
            <a:xfrm rot="10800000">
              <a:off x="8530285" y="43037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576355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06940-DA7A-483F-95F3-549BB2B1797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18490-84FD-435B-9700-00FD852BAA4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B661D-CD07-45CE-A1EB-E84F2334072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23</a:t>
            </a:fld>
            <a:endParaRPr dirty="0"/>
          </a:p>
        </p:txBody>
      </p:sp>
      <p:sp>
        <p:nvSpPr>
          <p:cNvPr id="5" name="Google Shape;398;p1">
            <a:extLst>
              <a:ext uri="{FF2B5EF4-FFF2-40B4-BE49-F238E27FC236}">
                <a16:creationId xmlns:a16="http://schemas.microsoft.com/office/drawing/2014/main" id="{7AB85507-8C16-4D80-9914-1E1C4E9E7E33}"/>
              </a:ext>
            </a:extLst>
          </p:cNvPr>
          <p:cNvSpPr txBox="1"/>
          <p:nvPr/>
        </p:nvSpPr>
        <p:spPr>
          <a:xfrm>
            <a:off x="3429136" y="2721127"/>
            <a:ext cx="5333727" cy="14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algn="ctr"/>
            <a:r>
              <a:rPr lang="en-US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1. Section</a:t>
            </a:r>
          </a:p>
          <a:p>
            <a:pPr lvl="0" algn="ctr"/>
            <a:r>
              <a:rPr lang="en-US" sz="4400" b="1" dirty="0">
                <a:solidFill>
                  <a:srgbClr val="7390A6"/>
                </a:solidFill>
                <a:latin typeface="Roboto Condensed" panose="020B0604020202020204" charset="0"/>
                <a:ea typeface="Roboto Condensed" panose="020B0604020202020204" charset="0"/>
                <a:cs typeface="Roboto"/>
                <a:sym typeface="Roboto"/>
              </a:rPr>
              <a:t>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4B227A-0923-4130-A7C6-4E87158BDBF6}"/>
              </a:ext>
            </a:extLst>
          </p:cNvPr>
          <p:cNvGrpSpPr/>
          <p:nvPr/>
        </p:nvGrpSpPr>
        <p:grpSpPr>
          <a:xfrm>
            <a:off x="3429136" y="2721126"/>
            <a:ext cx="443948" cy="457200"/>
            <a:chOff x="4473095" y="2932164"/>
            <a:chExt cx="665922" cy="685800"/>
          </a:xfrm>
        </p:grpSpPr>
        <p:cxnSp>
          <p:nvCxnSpPr>
            <p:cNvPr id="7" name="Google Shape;400;p1">
              <a:extLst>
                <a:ext uri="{FF2B5EF4-FFF2-40B4-BE49-F238E27FC236}">
                  <a16:creationId xmlns:a16="http://schemas.microsoft.com/office/drawing/2014/main" id="{6BA5D93B-C0E2-44A5-8423-C0F9E5963EE4}"/>
                </a:ext>
              </a:extLst>
            </p:cNvPr>
            <p:cNvCxnSpPr/>
            <p:nvPr/>
          </p:nvCxnSpPr>
          <p:spPr>
            <a:xfrm rot="10800000">
              <a:off x="4473095" y="29321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8" name="Google Shape;401;p1">
              <a:extLst>
                <a:ext uri="{FF2B5EF4-FFF2-40B4-BE49-F238E27FC236}">
                  <a16:creationId xmlns:a16="http://schemas.microsoft.com/office/drawing/2014/main" id="{A969C62E-E1F4-4062-A9EC-3584F41A58ED}"/>
                </a:ext>
              </a:extLst>
            </p:cNvPr>
            <p:cNvCxnSpPr/>
            <p:nvPr/>
          </p:nvCxnSpPr>
          <p:spPr>
            <a:xfrm>
              <a:off x="4473095" y="29321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FACD77-EDD0-4A0E-93B3-8252DFAFE9B9}"/>
              </a:ext>
            </a:extLst>
          </p:cNvPr>
          <p:cNvGrpSpPr/>
          <p:nvPr/>
        </p:nvGrpSpPr>
        <p:grpSpPr>
          <a:xfrm>
            <a:off x="8318915" y="3679674"/>
            <a:ext cx="443948" cy="457200"/>
            <a:chOff x="8530285" y="3617964"/>
            <a:chExt cx="665922" cy="685800"/>
          </a:xfrm>
        </p:grpSpPr>
        <p:cxnSp>
          <p:nvCxnSpPr>
            <p:cNvPr id="10" name="Google Shape;403;p1">
              <a:extLst>
                <a:ext uri="{FF2B5EF4-FFF2-40B4-BE49-F238E27FC236}">
                  <a16:creationId xmlns:a16="http://schemas.microsoft.com/office/drawing/2014/main" id="{D918C750-DD4F-4CA3-945F-6ABE3E516CE6}"/>
                </a:ext>
              </a:extLst>
            </p:cNvPr>
            <p:cNvCxnSpPr/>
            <p:nvPr/>
          </p:nvCxnSpPr>
          <p:spPr>
            <a:xfrm>
              <a:off x="9196207" y="3617964"/>
              <a:ext cx="0" cy="68580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1" name="Google Shape;404;p1">
              <a:extLst>
                <a:ext uri="{FF2B5EF4-FFF2-40B4-BE49-F238E27FC236}">
                  <a16:creationId xmlns:a16="http://schemas.microsoft.com/office/drawing/2014/main" id="{B5C144F9-7B95-4BF0-BF6F-A329EEBC9D70}"/>
                </a:ext>
              </a:extLst>
            </p:cNvPr>
            <p:cNvCxnSpPr/>
            <p:nvPr/>
          </p:nvCxnSpPr>
          <p:spPr>
            <a:xfrm rot="10800000">
              <a:off x="8530285" y="4303764"/>
              <a:ext cx="665922" cy="0"/>
            </a:xfrm>
            <a:prstGeom prst="straightConnector1">
              <a:avLst/>
            </a:prstGeom>
            <a:noFill/>
            <a:ln w="38100" cap="sq" cmpd="sng">
              <a:solidFill>
                <a:srgbClr val="7390A6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98106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The Collaboration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3</a:t>
            </a:fld>
            <a:endParaRPr dirty="0"/>
          </a:p>
        </p:txBody>
      </p:sp>
      <p:sp>
        <p:nvSpPr>
          <p:cNvPr id="17" name="Rettangolo 5">
            <a:extLst>
              <a:ext uri="{FF2B5EF4-FFF2-40B4-BE49-F238E27FC236}">
                <a16:creationId xmlns:a16="http://schemas.microsoft.com/office/drawing/2014/main" id="{3BA6A218-A06D-4AD8-B04A-8EFCAF26360F}"/>
              </a:ext>
            </a:extLst>
          </p:cNvPr>
          <p:cNvSpPr/>
          <p:nvPr/>
        </p:nvSpPr>
        <p:spPr>
          <a:xfrm>
            <a:off x="135161" y="1454827"/>
            <a:ext cx="5794131" cy="711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Si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licon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D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rift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D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etectors for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H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adronic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A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tom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R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esearch by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T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iming </a:t>
            </a:r>
            <a:r>
              <a:rPr lang="en-US" sz="20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A</a:t>
            </a:r>
            <a:r>
              <a:rPr lang="en-US" sz="2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/>
              </a:rPr>
              <a:t>pplication</a:t>
            </a:r>
            <a:endParaRPr lang="it-IT" sz="2000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Helvetica"/>
            </a:endParaRPr>
          </a:p>
        </p:txBody>
      </p:sp>
      <p:pic>
        <p:nvPicPr>
          <p:cNvPr id="18" name="Immagine 15">
            <a:extLst>
              <a:ext uri="{FF2B5EF4-FFF2-40B4-BE49-F238E27FC236}">
                <a16:creationId xmlns:a16="http://schemas.microsoft.com/office/drawing/2014/main" id="{DB175CFC-33CE-4753-961B-F79A465531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95" y="4775548"/>
            <a:ext cx="1810103" cy="939800"/>
          </a:xfrm>
          <a:prstGeom prst="rect">
            <a:avLst/>
          </a:prstGeom>
        </p:spPr>
      </p:pic>
      <p:pic>
        <p:nvPicPr>
          <p:cNvPr id="19" name="Immagine 16">
            <a:extLst>
              <a:ext uri="{FF2B5EF4-FFF2-40B4-BE49-F238E27FC236}">
                <a16:creationId xmlns:a16="http://schemas.microsoft.com/office/drawing/2014/main" id="{352DE993-A8A6-469A-BEF5-285A8D45F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118" y="4775548"/>
            <a:ext cx="1841500" cy="939800"/>
          </a:xfrm>
          <a:prstGeom prst="rect">
            <a:avLst/>
          </a:prstGeom>
        </p:spPr>
      </p:pic>
      <p:pic>
        <p:nvPicPr>
          <p:cNvPr id="20" name="Immagine 17">
            <a:extLst>
              <a:ext uri="{FF2B5EF4-FFF2-40B4-BE49-F238E27FC236}">
                <a16:creationId xmlns:a16="http://schemas.microsoft.com/office/drawing/2014/main" id="{CD167E5D-491D-43F7-85E3-79C819E287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148" y="4772962"/>
            <a:ext cx="2025650" cy="396323"/>
          </a:xfrm>
          <a:prstGeom prst="rect">
            <a:avLst/>
          </a:prstGeom>
        </p:spPr>
      </p:pic>
      <p:pic>
        <p:nvPicPr>
          <p:cNvPr id="21" name="Immagine 18">
            <a:extLst>
              <a:ext uri="{FF2B5EF4-FFF2-40B4-BE49-F238E27FC236}">
                <a16:creationId xmlns:a16="http://schemas.microsoft.com/office/drawing/2014/main" id="{A43CA4F5-9ADC-4FA9-881E-C32F12F02C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823" y="5199542"/>
            <a:ext cx="2146300" cy="787400"/>
          </a:xfrm>
          <a:prstGeom prst="rect">
            <a:avLst/>
          </a:prstGeom>
        </p:spPr>
      </p:pic>
      <p:pic>
        <p:nvPicPr>
          <p:cNvPr id="22" name="Segnaposto contenuto 36">
            <a:extLst>
              <a:ext uri="{FF2B5EF4-FFF2-40B4-BE49-F238E27FC236}">
                <a16:creationId xmlns:a16="http://schemas.microsoft.com/office/drawing/2014/main" id="{DD435439-08CF-4249-92F7-6DA088894B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741" y="2074087"/>
            <a:ext cx="2209800" cy="1475544"/>
          </a:xfrm>
          <a:prstGeom prst="rect">
            <a:avLst/>
          </a:prstGeom>
        </p:spPr>
      </p:pic>
      <p:pic>
        <p:nvPicPr>
          <p:cNvPr id="23" name="Immagine 20">
            <a:extLst>
              <a:ext uri="{FF2B5EF4-FFF2-40B4-BE49-F238E27FC236}">
                <a16:creationId xmlns:a16="http://schemas.microsoft.com/office/drawing/2014/main" id="{3CC0B4A3-65EF-498D-960D-252F928D2B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07" y="3511370"/>
            <a:ext cx="1793852" cy="402070"/>
          </a:xfrm>
          <a:prstGeom prst="rect">
            <a:avLst/>
          </a:prstGeom>
        </p:spPr>
      </p:pic>
      <p:pic>
        <p:nvPicPr>
          <p:cNvPr id="26" name="Immagine 22">
            <a:extLst>
              <a:ext uri="{FF2B5EF4-FFF2-40B4-BE49-F238E27FC236}">
                <a16:creationId xmlns:a16="http://schemas.microsoft.com/office/drawing/2014/main" id="{211CF54D-BA02-433E-8897-F7A14AE048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818" y="4084091"/>
            <a:ext cx="1385658" cy="627291"/>
          </a:xfrm>
          <a:prstGeom prst="rect">
            <a:avLst/>
          </a:prstGeom>
        </p:spPr>
      </p:pic>
      <p:pic>
        <p:nvPicPr>
          <p:cNvPr id="27" name="Immagine 8" descr="Immagine 8">
            <a:extLst>
              <a:ext uri="{FF2B5EF4-FFF2-40B4-BE49-F238E27FC236}">
                <a16:creationId xmlns:a16="http://schemas.microsoft.com/office/drawing/2014/main" id="{48DCACAA-9E74-4DBC-9819-5CE2E9AF45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235" r="2" b="4484"/>
          <a:stretch>
            <a:fillRect/>
          </a:stretch>
        </p:blipFill>
        <p:spPr>
          <a:xfrm>
            <a:off x="6621737" y="1463732"/>
            <a:ext cx="5570263" cy="3228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49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4"/>
                </a:lnTo>
                <a:lnTo>
                  <a:pt x="18101" y="4"/>
                </a:lnTo>
                <a:lnTo>
                  <a:pt x="18101" y="0"/>
                </a:lnTo>
                <a:lnTo>
                  <a:pt x="7356" y="0"/>
                </a:lnTo>
                <a:lnTo>
                  <a:pt x="4365" y="0"/>
                </a:lnTo>
                <a:lnTo>
                  <a:pt x="434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74FE8-7B69-43A5-9E02-FC76FAF6D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711" y="2451407"/>
            <a:ext cx="2953834" cy="33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1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Main Scientific Goal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4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5381853" cy="39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Goal: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first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measurement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ever of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deuterium X-ray transition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to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ground state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(1s-level) such as to determine its shift and width induced by the presence of the strong interaction, providing unique data to investigate the QCD in the non-perturbative regime with strangeness.</a:t>
            </a:r>
          </a:p>
          <a:p>
            <a:pPr lvl="0">
              <a:buClr>
                <a:srgbClr val="708598"/>
              </a:buClr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deuterium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X-ray spectroscopy to measure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shift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 and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width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 of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1s-level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Determine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deuterium scattering length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through the “summed up”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Deser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-Truman like formula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Combined </a:t>
            </a: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analysis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of the </a:t>
            </a: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deuterium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and </a:t>
            </a: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hydrogen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measurements to determine the </a:t>
            </a: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isospin-dependent K-N scattering lengths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C8A51-323F-4383-AE99-2ADB88F33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53" y="885029"/>
            <a:ext cx="3512428" cy="1580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E9CC5D-5F6E-4D8F-8B29-AAA18D9B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740" y="885029"/>
            <a:ext cx="2438396" cy="1606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7AADF-40CF-445A-A4A7-CA12BE1FF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076" y="2893059"/>
            <a:ext cx="5227524" cy="757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AACE86-926B-4699-85B3-216D69B89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577" y="3881043"/>
            <a:ext cx="3158097" cy="2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The Apparatus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5</a:t>
            </a:fld>
            <a:endParaRPr dirty="0"/>
          </a:p>
        </p:txBody>
      </p:sp>
      <p:sp>
        <p:nvSpPr>
          <p:cNvPr id="11" name="Google Shape;2614;p100">
            <a:extLst>
              <a:ext uri="{FF2B5EF4-FFF2-40B4-BE49-F238E27FC236}">
                <a16:creationId xmlns:a16="http://schemas.microsoft.com/office/drawing/2014/main" id="{235B5EC1-2B66-463C-8A59-0695525F8A4F}"/>
              </a:ext>
            </a:extLst>
          </p:cNvPr>
          <p:cNvSpPr txBox="1"/>
          <p:nvPr/>
        </p:nvSpPr>
        <p:spPr>
          <a:xfrm>
            <a:off x="608399" y="1645199"/>
            <a:ext cx="6230940" cy="39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SIDDHARTA-2 apparatus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is installed in the Interaction Region (IR) of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DAΦNE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</a:t>
            </a:r>
            <a:r>
              <a:rPr lang="en-GB" sz="1800" b="1" baseline="300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+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</a:t>
            </a:r>
            <a:r>
              <a:rPr lang="en-GB" sz="1800" b="1" baseline="300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−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collider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at LNF-INFN. It is composed of:</a:t>
            </a:r>
          </a:p>
          <a:p>
            <a:pPr lvl="0">
              <a:buClr>
                <a:srgbClr val="708598"/>
              </a:buClr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cylindrical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cell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(Ø: 144 mm / H: 125 mm) filled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with target gas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 which kaonic atoms are formed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detector barrel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composed of 48 monolithic SDD arrays</a:t>
            </a:r>
          </a:p>
          <a:p>
            <a:pPr marL="720725" lvl="0" indent="-34290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each array is composed of 2x4 SDD pixels</a:t>
            </a:r>
          </a:p>
          <a:p>
            <a:pPr marL="720725" lvl="0" indent="-34290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single pixel area: 0.64cm</a:t>
            </a:r>
            <a:r>
              <a:rPr lang="en-US" sz="1800" baseline="300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(total area ~245 cm</a:t>
            </a:r>
            <a:r>
              <a:rPr lang="en-US" sz="1800" baseline="300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)</a:t>
            </a:r>
          </a:p>
          <a:p>
            <a:pPr marL="720725" lvl="0" indent="-34290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450 </a:t>
            </a:r>
            <a:r>
              <a:rPr lang="el-GR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μ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 thickness</a:t>
            </a:r>
          </a:p>
          <a:p>
            <a:pPr marL="720725" lvl="0" indent="-342900">
              <a:buClr>
                <a:srgbClr val="708598"/>
              </a:buClr>
              <a:buFont typeface="Courier New" panose="02070309020205020404" pitchFamily="49" charset="0"/>
              <a:buChar char="o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readout electronics</a:t>
            </a:r>
            <a:r>
              <a:rPr lang="en-US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based on CUBE preamplifier and analog pulse processor (APP) ASIC chip called SFERA</a:t>
            </a: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92173-4F10-4C9C-9176-4423F499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74" y="1442721"/>
            <a:ext cx="4781451" cy="3449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ABD1DB-FB94-4104-9426-1B526657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95" y="647211"/>
            <a:ext cx="4916907" cy="2611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FD5D3-A17A-4DED-81D4-1E75F0544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895" y="3271363"/>
            <a:ext cx="4927763" cy="24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Data Taking Summary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6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8703551" cy="39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neon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initial calibration and optimization of the setup,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125 pb-1 (April 2023)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K-d Run-1: int. luminosity 164 pb-1 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(May – July 2023)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helium-4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final calibration of the setup 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40 pb-1 (July 2023)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neon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initial calibration of the setup,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36 pb-1 (Sept 2023)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K-d Run-2: int. luminosity 276 pb-1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(October – December 2023) 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hydrogen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final calibration of the setup 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26 pb-1 (Dec 2023)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hydrogen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initial calibration of the setup,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70 pb-1 (Jan 2024)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K-d Run-3: int. luminosity 375 pb-1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(February – April 2024) 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hydrogen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: final calibration of the setup , int.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lumi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150 pb-1 (April 2024)</a:t>
            </a:r>
            <a:b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</a:b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Low density run: int. luminosity 185 pb-1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(May – July 2024)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Post </a:t>
            </a:r>
            <a:r>
              <a:rPr lang="en-GB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Kd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calibration run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(July 2024) – 20 pb-1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with solid targets (B and F)</a:t>
            </a:r>
          </a:p>
        </p:txBody>
      </p:sp>
      <p:pic>
        <p:nvPicPr>
          <p:cNvPr id="11" name="Google Shape;204;p42" descr="Immagine 4">
            <a:extLst>
              <a:ext uri="{FF2B5EF4-FFF2-40B4-BE49-F238E27FC236}">
                <a16:creationId xmlns:a16="http://schemas.microsoft.com/office/drawing/2014/main" id="{E43FBD36-4521-4FF2-8122-A487731532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1039" t="30580" r="22758"/>
          <a:stretch/>
        </p:blipFill>
        <p:spPr>
          <a:xfrm>
            <a:off x="8616186" y="2214619"/>
            <a:ext cx="3188525" cy="31934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614;p100">
            <a:extLst>
              <a:ext uri="{FF2B5EF4-FFF2-40B4-BE49-F238E27FC236}">
                <a16:creationId xmlns:a16="http://schemas.microsoft.com/office/drawing/2014/main" id="{55298716-1AE2-4FF3-A1C0-6787D4F1D8AE}"/>
              </a:ext>
            </a:extLst>
          </p:cNvPr>
          <p:cNvSpPr txBox="1"/>
          <p:nvPr/>
        </p:nvSpPr>
        <p:spPr>
          <a:xfrm>
            <a:off x="1884395" y="2844237"/>
            <a:ext cx="9032810" cy="11695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24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Total 1467 pb-1 of good data (April 2023 - July 2024; about 13 months):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K-d total integrated luminosity good for physics : 1000 pb-1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66B3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Other kaonic atoms: 467 pb-1</a:t>
            </a:r>
          </a:p>
        </p:txBody>
      </p:sp>
    </p:spTree>
    <p:extLst>
      <p:ext uri="{BB962C8B-B14F-4D97-AF65-F5344CB8AC3E}">
        <p14:creationId xmlns:p14="http://schemas.microsoft.com/office/powerpoint/2010/main" val="18930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Kaonic Deuterium Results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7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C9443-A11E-45D3-8A5C-E9E663BB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587" y="590715"/>
            <a:ext cx="3940657" cy="4198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E3DC5-B03A-4F48-8BF9-778992C23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34" y="4914128"/>
            <a:ext cx="5418164" cy="1070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5B88F-2EB3-4889-9F99-D4BE331DA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79" y="3221029"/>
            <a:ext cx="4019055" cy="2763101"/>
          </a:xfrm>
          <a:prstGeom prst="rect">
            <a:avLst/>
          </a:prstGeom>
        </p:spPr>
      </p:pic>
      <p:sp>
        <p:nvSpPr>
          <p:cNvPr id="29" name="Google Shape;2614;p100">
            <a:extLst>
              <a:ext uri="{FF2B5EF4-FFF2-40B4-BE49-F238E27FC236}">
                <a16:creationId xmlns:a16="http://schemas.microsoft.com/office/drawing/2014/main" id="{E72FCB97-FD2C-47FA-97B3-AF7D8ACC9245}"/>
              </a:ext>
            </a:extLst>
          </p:cNvPr>
          <p:cNvSpPr txBox="1"/>
          <p:nvPr/>
        </p:nvSpPr>
        <p:spPr>
          <a:xfrm>
            <a:off x="608399" y="1645199"/>
            <a:ext cx="5632035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Measurement of the 2p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1s transitions in Kaonic Deuterium (KD): </a:t>
            </a: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Target precision achieved!</a:t>
            </a:r>
            <a:b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</a:b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paper in preparation: high-impact journal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Other kaonic atoms: KB, KS;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KAl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, KF in data analyses</a:t>
            </a:r>
          </a:p>
          <a:p>
            <a:pPr lvl="0">
              <a:buClr>
                <a:srgbClr val="708598"/>
              </a:buClr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86506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SIDDARTHA-2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Other Significant Results in 2024/2025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8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1" y="1645200"/>
            <a:ext cx="5396160" cy="366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(1) High precision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spectroscopy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of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neon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(first meas. ever)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Phys.Lett.B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865 (2025) 139492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(2)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lead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measurement with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HPGe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(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 mass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)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Nucl.Instrum.Meth.A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1069 (2024) 169966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First Stability Characterization for a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CZT Detection System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in an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e+e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− Collider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Environment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Sensors 24 (2024) 23, 7562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(3) Measurement of the </a:t>
            </a:r>
            <a:r>
              <a:rPr lang="en-GB" sz="1800" b="1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mesonic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decay branch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of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K¯NN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quasibound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state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Phys.Rev.C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110 (2024) 1, 014002</a:t>
            </a:r>
          </a:p>
        </p:txBody>
      </p:sp>
      <p:pic>
        <p:nvPicPr>
          <p:cNvPr id="7" name="Picture 6" descr="A graph of a neon energy spectrum&#10;&#10;AI-generated content may be incorrect.">
            <a:extLst>
              <a:ext uri="{FF2B5EF4-FFF2-40B4-BE49-F238E27FC236}">
                <a16:creationId xmlns:a16="http://schemas.microsoft.com/office/drawing/2014/main" id="{66145861-04FE-46E8-90CF-AF52B4B2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92" y="647045"/>
            <a:ext cx="3416912" cy="2358638"/>
          </a:xfrm>
          <a:prstGeom prst="rect">
            <a:avLst/>
          </a:prstGeom>
        </p:spPr>
      </p:pic>
      <p:pic>
        <p:nvPicPr>
          <p:cNvPr id="8" name="Picture 7" descr="A graph of a diagram&#10;&#10;AI-generated content may be incorrect.">
            <a:extLst>
              <a:ext uri="{FF2B5EF4-FFF2-40B4-BE49-F238E27FC236}">
                <a16:creationId xmlns:a16="http://schemas.microsoft.com/office/drawing/2014/main" id="{6206797A-A44B-4CE0-9F86-50F94DFD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21858"/>
            <a:ext cx="3718559" cy="2874995"/>
          </a:xfrm>
          <a:prstGeom prst="rect">
            <a:avLst/>
          </a:prstGeom>
        </p:spPr>
      </p:pic>
      <p:sp>
        <p:nvSpPr>
          <p:cNvPr id="9" name="Google Shape;2614;p100">
            <a:extLst>
              <a:ext uri="{FF2B5EF4-FFF2-40B4-BE49-F238E27FC236}">
                <a16:creationId xmlns:a16="http://schemas.microsoft.com/office/drawing/2014/main" id="{D6C71FE5-86B1-4E85-97CE-8EC256342746}"/>
              </a:ext>
            </a:extLst>
          </p:cNvPr>
          <p:cNvSpPr txBox="1"/>
          <p:nvPr/>
        </p:nvSpPr>
        <p:spPr>
          <a:xfrm>
            <a:off x="6096000" y="5307715"/>
            <a:ext cx="396199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(2)</a:t>
            </a:r>
          </a:p>
        </p:txBody>
      </p:sp>
      <p:sp>
        <p:nvSpPr>
          <p:cNvPr id="10" name="Google Shape;2614;p100">
            <a:extLst>
              <a:ext uri="{FF2B5EF4-FFF2-40B4-BE49-F238E27FC236}">
                <a16:creationId xmlns:a16="http://schemas.microsoft.com/office/drawing/2014/main" id="{812BD511-0EDB-4A94-84F1-F7332FE90966}"/>
              </a:ext>
            </a:extLst>
          </p:cNvPr>
          <p:cNvSpPr txBox="1"/>
          <p:nvPr/>
        </p:nvSpPr>
        <p:spPr>
          <a:xfrm>
            <a:off x="8076308" y="274322"/>
            <a:ext cx="396199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(1)</a:t>
            </a:r>
          </a:p>
        </p:txBody>
      </p:sp>
      <p:pic>
        <p:nvPicPr>
          <p:cNvPr id="11" name="Picture 10" descr="A paper with numbers and symbols&#10;&#10;AI-generated content may be incorrect.">
            <a:extLst>
              <a:ext uri="{FF2B5EF4-FFF2-40B4-BE49-F238E27FC236}">
                <a16:creationId xmlns:a16="http://schemas.microsoft.com/office/drawing/2014/main" id="{1134978B-1C19-4869-9DF9-B4B65ED5C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970" y="1374414"/>
            <a:ext cx="2490861" cy="3266101"/>
          </a:xfrm>
          <a:prstGeom prst="rect">
            <a:avLst/>
          </a:prstGeom>
        </p:spPr>
      </p:pic>
      <p:sp>
        <p:nvSpPr>
          <p:cNvPr id="12" name="Google Shape;2614;p100">
            <a:extLst>
              <a:ext uri="{FF2B5EF4-FFF2-40B4-BE49-F238E27FC236}">
                <a16:creationId xmlns:a16="http://schemas.microsoft.com/office/drawing/2014/main" id="{8D486B1A-8322-494D-9BDF-DCB680192B26}"/>
              </a:ext>
            </a:extLst>
          </p:cNvPr>
          <p:cNvSpPr txBox="1"/>
          <p:nvPr/>
        </p:nvSpPr>
        <p:spPr>
          <a:xfrm>
            <a:off x="11079500" y="4659355"/>
            <a:ext cx="396199" cy="3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41286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252085-4677-4C7B-87CC-0387E8DA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1582400" cy="757090"/>
          </a:xfrm>
        </p:spPr>
        <p:txBody>
          <a:bodyPr/>
          <a:lstStyle/>
          <a:p>
            <a:r>
              <a:rPr lang="en-US" dirty="0"/>
              <a:t>EXKALIBUR</a:t>
            </a:r>
            <a:br>
              <a:rPr lang="en-US" dirty="0"/>
            </a:br>
            <a:r>
              <a:rPr lang="en-GB" dirty="0" err="1">
                <a:solidFill>
                  <a:schemeClr val="tx1"/>
                </a:solidFill>
              </a:rPr>
              <a:t>EXtensive</a:t>
            </a:r>
            <a:r>
              <a:rPr lang="en-GB" dirty="0">
                <a:solidFill>
                  <a:schemeClr val="tx1"/>
                </a:solidFill>
              </a:rPr>
              <a:t> Kaonic Atoms research: from </a:t>
            </a:r>
            <a:r>
              <a:rPr lang="en-GB" dirty="0" err="1">
                <a:solidFill>
                  <a:schemeClr val="tx1"/>
                </a:solidFill>
              </a:rPr>
              <a:t>LIthium</a:t>
            </a:r>
            <a:r>
              <a:rPr lang="en-GB" dirty="0">
                <a:solidFill>
                  <a:schemeClr val="tx1"/>
                </a:solidFill>
              </a:rPr>
              <a:t> and Beryllium to </a:t>
            </a:r>
            <a:r>
              <a:rPr lang="en-GB" dirty="0" err="1">
                <a:solidFill>
                  <a:schemeClr val="tx1"/>
                </a:solidFill>
              </a:rPr>
              <a:t>URanium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3E076-7CBC-4465-BED6-36DB827FE5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15/07/2025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3199-FE03-4644-BF5A-483E89F09A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 noProof="0"/>
              <a:t>KAONNIS - Consiglio di sezione INFN-MI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A5430-687A-4A04-99B5-AFBF929F233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b="0">
              <a:latin typeface="Arial"/>
              <a:ea typeface="Arial"/>
              <a:cs typeface="Arial"/>
              <a:sym typeface="Arial"/>
            </a:endParaRPr>
          </a:p>
          <a:p>
            <a:r>
              <a:rPr lang="en-US"/>
              <a:t>0</a:t>
            </a:r>
            <a:fld id="{00000000-1234-1234-1234-123412341234}" type="slidenum">
              <a:rPr lang="en-US" smtClean="0"/>
              <a:pPr/>
              <a:t>9</a:t>
            </a:fld>
            <a:endParaRPr dirty="0"/>
          </a:p>
        </p:txBody>
      </p:sp>
      <p:sp>
        <p:nvSpPr>
          <p:cNvPr id="24" name="Google Shape;2614;p100">
            <a:extLst>
              <a:ext uri="{FF2B5EF4-FFF2-40B4-BE49-F238E27FC236}">
                <a16:creationId xmlns:a16="http://schemas.microsoft.com/office/drawing/2014/main" id="{97ED4205-8FBD-4BA5-8CE6-7B4569CF343A}"/>
              </a:ext>
            </a:extLst>
          </p:cNvPr>
          <p:cNvSpPr txBox="1"/>
          <p:nvPr/>
        </p:nvSpPr>
        <p:spPr>
          <a:xfrm>
            <a:off x="608400" y="1645200"/>
            <a:ext cx="8535600" cy="449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>
              <a:buClr>
                <a:srgbClr val="708598"/>
              </a:buClr>
            </a:pPr>
            <a:r>
              <a:rPr lang="en-GB" sz="1800" b="1" dirty="0">
                <a:solidFill>
                  <a:srgbClr val="708598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Goal: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proposal to perform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fundamental physics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at the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strangeness frontier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 at DAFNE for a 3-years period (post-SIDDHARTA-2).</a:t>
            </a:r>
          </a:p>
          <a:p>
            <a:pPr lvl="0">
              <a:buClr>
                <a:srgbClr val="708598"/>
              </a:buClr>
            </a:pPr>
            <a:endParaRPr lang="en-US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High precision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kaonic neon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measurement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Roboto Condensed"/>
              </a:rPr>
              <a:t>extract charged kaon mass with a precision of about 5 keV 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(BSQED and Physics beyond Schwinger limit)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Light kaonic atoms (LHKA)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: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solid target Li, Be, B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integration of 1mm SDD</a:t>
            </a: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Intermediate kaonic atoms (IMKA)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: 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dedicated runs for kaonic atoms (O, Al, S) with 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CdZnTe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 detectors 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- 200 -300 pb-1 of integrated luminosity/target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Wingdings" panose="05000000000000000000" pitchFamily="2" charset="2"/>
            </a:endParaRPr>
          </a:p>
          <a:p>
            <a:pPr marL="285750" lvl="0" indent="-285750">
              <a:buClr>
                <a:srgbClr val="708598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Feasible with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minimal modifications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/</a:t>
            </a:r>
            <a:r>
              <a:rPr lang="en-GB" sz="1800" dirty="0" err="1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addings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 of the already existent </a:t>
            </a: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SIDDHARTA-2 setup</a:t>
            </a: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: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New calibration system (0.2 eV accuracy) and new solid target system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New 1mm thick SDDs</a:t>
            </a:r>
          </a:p>
          <a:p>
            <a:pPr marL="720725" lvl="0" indent="-285750">
              <a:buClr>
                <a:srgbClr val="708598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  <a:cs typeface="Roboto Condensed"/>
                <a:sym typeface="Wingdings" panose="05000000000000000000" pitchFamily="2" charset="2"/>
              </a:rPr>
              <a:t>New and improved CZT setup</a:t>
            </a:r>
            <a:endParaRPr lang="en-GB" sz="1800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3BCBF-DA34-459A-A031-9AF550A9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45" y="1645200"/>
            <a:ext cx="1807855" cy="42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Personalizzato 15">
      <a:dk1>
        <a:srgbClr val="0A091B"/>
      </a:dk1>
      <a:lt1>
        <a:srgbClr val="FFFFFF"/>
      </a:lt1>
      <a:dk2>
        <a:srgbClr val="858591"/>
      </a:dk2>
      <a:lt2>
        <a:srgbClr val="FFFFFF"/>
      </a:lt2>
      <a:accent1>
        <a:srgbClr val="1166B3"/>
      </a:accent1>
      <a:accent2>
        <a:srgbClr val="C0C0C8"/>
      </a:accent2>
      <a:accent3>
        <a:srgbClr val="1166B3"/>
      </a:accent3>
      <a:accent4>
        <a:srgbClr val="1166B3"/>
      </a:accent4>
      <a:accent5>
        <a:srgbClr val="1166B3"/>
      </a:accent5>
      <a:accent6>
        <a:srgbClr val="00B0F0"/>
      </a:accent6>
      <a:hlink>
        <a:srgbClr val="0084B4"/>
      </a:hlink>
      <a:folHlink>
        <a:srgbClr val="5CD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fb87e1-f8dc-48d8-be91-08c6f0b867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1DCA320F0F734AB66EEC2E99E455D6" ma:contentTypeVersion="17" ma:contentTypeDescription="Creare un nuovo documento." ma:contentTypeScope="" ma:versionID="7574e1fcf58a27e7f179748b11fac462">
  <xsd:schema xmlns:xsd="http://www.w3.org/2001/XMLSchema" xmlns:xs="http://www.w3.org/2001/XMLSchema" xmlns:p="http://schemas.microsoft.com/office/2006/metadata/properties" xmlns:ns3="7cfb87e1-f8dc-48d8-be91-08c6f0b867c6" xmlns:ns4="43e5beb4-14cf-4c3b-a449-2a28cec6cda5" targetNamespace="http://schemas.microsoft.com/office/2006/metadata/properties" ma:root="true" ma:fieldsID="2d373ea20e93ac4ce6500d12267dd73b" ns3:_="" ns4:_="">
    <xsd:import namespace="7cfb87e1-f8dc-48d8-be91-08c6f0b867c6"/>
    <xsd:import namespace="43e5beb4-14cf-4c3b-a449-2a28cec6cd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b87e1-f8dc-48d8-be91-08c6f0b867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5beb4-14cf-4c3b-a449-2a28cec6cda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84F7FE-5EDD-4BB1-8A0C-7AFA7FA598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8193D-2B61-41FF-8ADD-85C453931D20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7cfb87e1-f8dc-48d8-be91-08c6f0b867c6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3e5beb4-14cf-4c3b-a449-2a28cec6cda5"/>
  </ds:schemaRefs>
</ds:datastoreItem>
</file>

<file path=customXml/itemProps3.xml><?xml version="1.0" encoding="utf-8"?>
<ds:datastoreItem xmlns:ds="http://schemas.openxmlformats.org/officeDocument/2006/customXml" ds:itemID="{3D22728A-6331-428B-B282-894E58F94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b87e1-f8dc-48d8-be91-08c6f0b867c6"/>
    <ds:schemaRef ds:uri="43e5beb4-14cf-4c3b-a449-2a28cec6cd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12641</TotalTime>
  <Words>2447</Words>
  <Application>Microsoft Office PowerPoint</Application>
  <PresentationFormat>Widescreen</PresentationFormat>
  <Paragraphs>310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Century Gothic</vt:lpstr>
      <vt:lpstr>Arial</vt:lpstr>
      <vt:lpstr>Calibri</vt:lpstr>
      <vt:lpstr>Roboto</vt:lpstr>
      <vt:lpstr>Helvetica</vt:lpstr>
      <vt:lpstr>Cambria Math</vt:lpstr>
      <vt:lpstr>Roboto Condensed</vt:lpstr>
      <vt:lpstr>Wingdings</vt:lpstr>
      <vt:lpstr>Courier New</vt:lpstr>
      <vt:lpstr>GENARAL LAYOUTS</vt:lpstr>
      <vt:lpstr>PowerPoint Presentation</vt:lpstr>
      <vt:lpstr>KAONNIS – KAOn-Nucleon/Nuclei Interaction Studies Objectives and Organization</vt:lpstr>
      <vt:lpstr>SIDDARTHA-2 The Collaboration</vt:lpstr>
      <vt:lpstr>SIDDARTHA-2 Main Scientific Goal </vt:lpstr>
      <vt:lpstr>SIDDARTHA-2 The Apparatus</vt:lpstr>
      <vt:lpstr>SIDDARTHA-2 Data Taking Summary</vt:lpstr>
      <vt:lpstr>SIDDARTHA-2 Kaonic Deuterium Results</vt:lpstr>
      <vt:lpstr>SIDDARTHA-2 Other Significant Results in 2024/2025</vt:lpstr>
      <vt:lpstr>EXKALIBUR EXtensive Kaonic Atoms research: from LIthium and Beryllium to URanium </vt:lpstr>
      <vt:lpstr>New 1 mm-Thick SDD Modules Summary of the SDD Design and Production Results</vt:lpstr>
      <vt:lpstr>New 1 mm-Thick SDD Modules The New Module Design</vt:lpstr>
      <vt:lpstr>New 1 mm-Thick SDD Modules Test of the First Assembled Prototypes</vt:lpstr>
      <vt:lpstr>New 1 mm-Thick SDD Modules Test of the First Assembled Prototypes</vt:lpstr>
      <vt:lpstr>New 1 mm-Thick SDD Modules Test of the Focusing Electrode</vt:lpstr>
      <vt:lpstr>New 1 mm-Thick SDD Modules Test of the Focusing Electrode</vt:lpstr>
      <vt:lpstr>New 1 mm-Thick SDD Modules Test of the Focusing Electrode</vt:lpstr>
      <vt:lpstr>“Mass” Production of SDD Modules Assembly Process Transferred from Polimi to FBK</vt:lpstr>
      <vt:lpstr>KAONNIS Detection Module with Single SDD Test of the First Assembled Prototypes @ LNF</vt:lpstr>
      <vt:lpstr>KAONNIS – EXKALIBUR  Future Measurements at DAΦNE and J-PARC Under Preparation</vt:lpstr>
      <vt:lpstr>KAONNIS Activities Planned for end 2025 and 2026</vt:lpstr>
      <vt:lpstr>Polimi Budget Requests and FTE 2026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Fondazione Bruno Kessler</dc:creator>
  <cp:lastModifiedBy>Giacomo Borghi</cp:lastModifiedBy>
  <cp:revision>390</cp:revision>
  <dcterms:created xsi:type="dcterms:W3CDTF">2015-01-20T11:47:48Z</dcterms:created>
  <dcterms:modified xsi:type="dcterms:W3CDTF">2025-07-15T09:01:05Z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0x0101001A1DCA320F0F734AB66EEC2E99E455D6</vt:lpwstr>
  </property>
</Properties>
</file>