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9" r:id="rId3"/>
    <p:sldId id="272" r:id="rId4"/>
    <p:sldId id="270" r:id="rId5"/>
    <p:sldId id="271" r:id="rId6"/>
  </p:sldIdLst>
  <p:sldSz cx="12192000" cy="685800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062D1B-A35E-F99C-B2F2-A14E0B77A666}" v="4" dt="2020-09-22T14:30:56.929"/>
    <p1510:client id="{6A7384FE-2D70-4311-8FB9-20057ED47356}" v="58" dt="2020-09-22T15:25:54.5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6" autoAdjust="0"/>
    <p:restoredTop sz="86395" autoAdjust="0"/>
  </p:normalViewPr>
  <p:slideViewPr>
    <p:cSldViewPr snapToGrid="0">
      <p:cViewPr varScale="1">
        <p:scale>
          <a:sx n="110" d="100"/>
          <a:sy n="110" d="100"/>
        </p:scale>
        <p:origin x="928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134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71" d="100"/>
          <a:sy n="71" d="100"/>
        </p:scale>
        <p:origin x="-191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Chierici" userId="34a2aad2-b3b6-4020-baab-b1585643c7ad" providerId="ADAL" clId="{6A7384FE-2D70-4311-8FB9-20057ED47356}"/>
    <pc:docChg chg="undo custSel addSld delSld modSld sldOrd modMainMaster">
      <pc:chgData name="Andrea Chierici" userId="34a2aad2-b3b6-4020-baab-b1585643c7ad" providerId="ADAL" clId="{6A7384FE-2D70-4311-8FB9-20057ED47356}" dt="2020-09-22T15:28:53.743" v="1895" actId="20577"/>
      <pc:docMkLst>
        <pc:docMk/>
      </pc:docMkLst>
      <pc:sldChg chg="modSp mod">
        <pc:chgData name="Andrea Chierici" userId="34a2aad2-b3b6-4020-baab-b1585643c7ad" providerId="ADAL" clId="{6A7384FE-2D70-4311-8FB9-20057ED47356}" dt="2020-09-22T08:51:29.096" v="63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6A7384FE-2D70-4311-8FB9-20057ED47356}" dt="2020-09-22T08:51:08.286" v="12" actId="20577"/>
          <ac:spMkLst>
            <pc:docMk/>
            <pc:sldMk cId="3528133802" sldId="256"/>
            <ac:spMk id="2" creationId="{00000000-0000-0000-0000-000000000000}"/>
          </ac:spMkLst>
        </pc:spChg>
        <pc:spChg chg="mod">
          <ac:chgData name="Andrea Chierici" userId="34a2aad2-b3b6-4020-baab-b1585643c7ad" providerId="ADAL" clId="{6A7384FE-2D70-4311-8FB9-20057ED47356}" dt="2020-09-22T08:51:29.096" v="63" actId="20577"/>
          <ac:spMkLst>
            <pc:docMk/>
            <pc:sldMk cId="3528133802" sldId="256"/>
            <ac:spMk id="3" creationId="{00000000-0000-0000-0000-000000000000}"/>
          </ac:spMkLst>
        </pc:sp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1787523192" sldId="257"/>
        </pc:sldMkLst>
      </pc:sldChg>
      <pc:sldChg chg="modSp new mod">
        <pc:chgData name="Andrea Chierici" userId="34a2aad2-b3b6-4020-baab-b1585643c7ad" providerId="ADAL" clId="{6A7384FE-2D70-4311-8FB9-20057ED47356}" dt="2020-09-22T15:28:53.743" v="1895" actId="20577"/>
        <pc:sldMkLst>
          <pc:docMk/>
          <pc:sldMk cId="1911975943" sldId="257"/>
        </pc:sldMkLst>
        <pc:spChg chg="mod">
          <ac:chgData name="Andrea Chierici" userId="34a2aad2-b3b6-4020-baab-b1585643c7ad" providerId="ADAL" clId="{6A7384FE-2D70-4311-8FB9-20057ED47356}" dt="2020-09-22T08:52:11.326" v="72" actId="20577"/>
          <ac:spMkLst>
            <pc:docMk/>
            <pc:sldMk cId="1911975943" sldId="257"/>
            <ac:spMk id="2" creationId="{E83F39F6-B955-4707-900B-17376DECD5A9}"/>
          </ac:spMkLst>
        </pc:spChg>
        <pc:spChg chg="mod">
          <ac:chgData name="Andrea Chierici" userId="34a2aad2-b3b6-4020-baab-b1585643c7ad" providerId="ADAL" clId="{6A7384FE-2D70-4311-8FB9-20057ED47356}" dt="2020-09-22T15:28:53.743" v="1895" actId="20577"/>
          <ac:spMkLst>
            <pc:docMk/>
            <pc:sldMk cId="1911975943" sldId="257"/>
            <ac:spMk id="3" creationId="{E7554D2D-F6FE-46EC-8994-A3DD1E139285}"/>
          </ac:spMkLst>
        </pc:sp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601647882" sldId="258"/>
        </pc:sldMkLst>
      </pc:sldChg>
      <pc:sldChg chg="addSp delSp modSp new mod">
        <pc:chgData name="Andrea Chierici" userId="34a2aad2-b3b6-4020-baab-b1585643c7ad" providerId="ADAL" clId="{6A7384FE-2D70-4311-8FB9-20057ED47356}" dt="2020-09-22T15:25:54.566" v="1887"/>
        <pc:sldMkLst>
          <pc:docMk/>
          <pc:sldMk cId="1108830072" sldId="258"/>
        </pc:sldMkLst>
        <pc:spChg chg="mod">
          <ac:chgData name="Andrea Chierici" userId="34a2aad2-b3b6-4020-baab-b1585643c7ad" providerId="ADAL" clId="{6A7384FE-2D70-4311-8FB9-20057ED47356}" dt="2020-09-22T09:23:42.054" v="395" actId="20577"/>
          <ac:spMkLst>
            <pc:docMk/>
            <pc:sldMk cId="1108830072" sldId="258"/>
            <ac:spMk id="2" creationId="{386BA0B2-33EE-4A60-A6BD-B358DEE1E662}"/>
          </ac:spMkLst>
        </pc:spChg>
        <pc:spChg chg="del">
          <ac:chgData name="Andrea Chierici" userId="34a2aad2-b3b6-4020-baab-b1585643c7ad" providerId="ADAL" clId="{6A7384FE-2D70-4311-8FB9-20057ED47356}" dt="2020-09-22T09:01:01.278" v="107" actId="3680"/>
          <ac:spMkLst>
            <pc:docMk/>
            <pc:sldMk cId="1108830072" sldId="258"/>
            <ac:spMk id="3" creationId="{4770C427-0E95-4291-B164-1F3B8AE0B46C}"/>
          </ac:spMkLst>
        </pc:spChg>
        <pc:spChg chg="add del mod">
          <ac:chgData name="Andrea Chierici" userId="34a2aad2-b3b6-4020-baab-b1585643c7ad" providerId="ADAL" clId="{6A7384FE-2D70-4311-8FB9-20057ED47356}" dt="2020-09-22T09:02:04.035" v="151" actId="478"/>
          <ac:spMkLst>
            <pc:docMk/>
            <pc:sldMk cId="1108830072" sldId="258"/>
            <ac:spMk id="7" creationId="{AF3F4A29-ABF3-42C9-B168-0187B9F2A729}"/>
          </ac:spMkLst>
        </pc:spChg>
        <pc:spChg chg="add mod">
          <ac:chgData name="Andrea Chierici" userId="34a2aad2-b3b6-4020-baab-b1585643c7ad" providerId="ADAL" clId="{6A7384FE-2D70-4311-8FB9-20057ED47356}" dt="2020-09-22T15:25:54.566" v="1887"/>
          <ac:spMkLst>
            <pc:docMk/>
            <pc:sldMk cId="1108830072" sldId="258"/>
            <ac:spMk id="8" creationId="{5D03BB4C-8964-4AB6-9BC6-4142455D94CF}"/>
          </ac:spMkLst>
        </pc:spChg>
        <pc:graphicFrameChg chg="add mod ord modGraphic">
          <ac:chgData name="Andrea Chierici" userId="34a2aad2-b3b6-4020-baab-b1585643c7ad" providerId="ADAL" clId="{6A7384FE-2D70-4311-8FB9-20057ED47356}" dt="2020-09-22T15:25:48.883" v="1886" actId="207"/>
          <ac:graphicFrameMkLst>
            <pc:docMk/>
            <pc:sldMk cId="1108830072" sldId="258"/>
            <ac:graphicFrameMk id="6" creationId="{8F1CA096-39DA-46D7-AD65-901090FD7B13}"/>
          </ac:graphicFrameMkLst>
        </pc:graphicFrameChg>
      </pc:sldChg>
      <pc:sldChg chg="modSp new del mod">
        <pc:chgData name="Andrea Chierici" userId="34a2aad2-b3b6-4020-baab-b1585643c7ad" providerId="ADAL" clId="{6A7384FE-2D70-4311-8FB9-20057ED47356}" dt="2020-09-22T13:27:28.658" v="1706" actId="2696"/>
        <pc:sldMkLst>
          <pc:docMk/>
          <pc:sldMk cId="3526933688" sldId="259"/>
        </pc:sldMkLst>
        <pc:spChg chg="mod">
          <ac:chgData name="Andrea Chierici" userId="34a2aad2-b3b6-4020-baab-b1585643c7ad" providerId="ADAL" clId="{6A7384FE-2D70-4311-8FB9-20057ED47356}" dt="2020-09-22T09:02:17.970" v="154" actId="20577"/>
          <ac:spMkLst>
            <pc:docMk/>
            <pc:sldMk cId="3526933688" sldId="259"/>
            <ac:spMk id="3" creationId="{C0E85908-C07F-4E92-B99C-1F1DB7239ECA}"/>
          </ac:spMkLst>
        </pc:sp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857681010" sldId="259"/>
        </pc:sldMkLst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442217393" sldId="260"/>
        </pc:sldMkLst>
      </pc:sldChg>
      <pc:sldChg chg="modSp add mod">
        <pc:chgData name="Andrea Chierici" userId="34a2aad2-b3b6-4020-baab-b1585643c7ad" providerId="ADAL" clId="{6A7384FE-2D70-4311-8FB9-20057ED47356}" dt="2020-09-22T13:31:02.670" v="1780"/>
        <pc:sldMkLst>
          <pc:docMk/>
          <pc:sldMk cId="1572927135" sldId="260"/>
        </pc:sldMkLst>
        <pc:spChg chg="mod">
          <ac:chgData name="Andrea Chierici" userId="34a2aad2-b3b6-4020-baab-b1585643c7ad" providerId="ADAL" clId="{6A7384FE-2D70-4311-8FB9-20057ED47356}" dt="2020-09-22T09:50:22.553" v="468" actId="20577"/>
          <ac:spMkLst>
            <pc:docMk/>
            <pc:sldMk cId="1572927135" sldId="260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31:02.670" v="1780"/>
          <ac:spMkLst>
            <pc:docMk/>
            <pc:sldMk cId="1572927135" sldId="260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1:22.055" v="865" actId="207"/>
          <ac:graphicFrameMkLst>
            <pc:docMk/>
            <pc:sldMk cId="1572927135" sldId="260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0:29:14.240" v="952" actId="5793"/>
        <pc:sldMkLst>
          <pc:docMk/>
          <pc:sldMk cId="1840842636" sldId="261"/>
        </pc:sldMkLst>
        <pc:spChg chg="mod">
          <ac:chgData name="Andrea Chierici" userId="34a2aad2-b3b6-4020-baab-b1585643c7ad" providerId="ADAL" clId="{6A7384FE-2D70-4311-8FB9-20057ED47356}" dt="2020-09-22T09:24:34.644" v="416" actId="20577"/>
          <ac:spMkLst>
            <pc:docMk/>
            <pc:sldMk cId="1840842636" sldId="261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0:29:14.240" v="952" actId="5793"/>
          <ac:spMkLst>
            <pc:docMk/>
            <pc:sldMk cId="1840842636" sldId="261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6:14.064" v="915" actId="14734"/>
          <ac:graphicFrameMkLst>
            <pc:docMk/>
            <pc:sldMk cId="1840842636" sldId="261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2537718564" sldId="261"/>
        </pc:sldMkLst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758851419" sldId="262"/>
        </pc:sldMkLst>
      </pc:sldChg>
      <pc:sldChg chg="modSp add mod">
        <pc:chgData name="Andrea Chierici" userId="34a2aad2-b3b6-4020-baab-b1585643c7ad" providerId="ADAL" clId="{6A7384FE-2D70-4311-8FB9-20057ED47356}" dt="2020-09-22T10:30:55.447" v="996" actId="20577"/>
        <pc:sldMkLst>
          <pc:docMk/>
          <pc:sldMk cId="2813317049" sldId="262"/>
        </pc:sldMkLst>
        <pc:spChg chg="mod">
          <ac:chgData name="Andrea Chierici" userId="34a2aad2-b3b6-4020-baab-b1585643c7ad" providerId="ADAL" clId="{6A7384FE-2D70-4311-8FB9-20057ED47356}" dt="2020-09-22T09:52:05.558" v="485" actId="20577"/>
          <ac:spMkLst>
            <pc:docMk/>
            <pc:sldMk cId="2813317049" sldId="262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0:30:55.447" v="996" actId="20577"/>
          <ac:spMkLst>
            <pc:docMk/>
            <pc:sldMk cId="2813317049" sldId="262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09:57:24.610" v="582" actId="403"/>
          <ac:graphicFrameMkLst>
            <pc:docMk/>
            <pc:sldMk cId="2813317049" sldId="262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385670643" sldId="263"/>
        </pc:sldMkLst>
      </pc:sldChg>
      <pc:sldChg chg="modSp add mod">
        <pc:chgData name="Andrea Chierici" userId="34a2aad2-b3b6-4020-baab-b1585643c7ad" providerId="ADAL" clId="{6A7384FE-2D70-4311-8FB9-20057ED47356}" dt="2020-09-22T10:34:50.588" v="998" actId="20577"/>
        <pc:sldMkLst>
          <pc:docMk/>
          <pc:sldMk cId="3790023047" sldId="263"/>
        </pc:sldMkLst>
        <pc:spChg chg="mod">
          <ac:chgData name="Andrea Chierici" userId="34a2aad2-b3b6-4020-baab-b1585643c7ad" providerId="ADAL" clId="{6A7384FE-2D70-4311-8FB9-20057ED47356}" dt="2020-09-22T09:55:03.019" v="539" actId="20577"/>
          <ac:spMkLst>
            <pc:docMk/>
            <pc:sldMk cId="3790023047" sldId="263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0:34:50.588" v="998" actId="20577"/>
          <ac:spMkLst>
            <pc:docMk/>
            <pc:sldMk cId="3790023047" sldId="263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09:56:42.794" v="571" actId="14734"/>
          <ac:graphicFrameMkLst>
            <pc:docMk/>
            <pc:sldMk cId="3790023047" sldId="263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2514050254" sldId="264"/>
        </pc:sldMkLst>
      </pc:sldChg>
      <pc:sldChg chg="modSp add mod ord">
        <pc:chgData name="Andrea Chierici" userId="34a2aad2-b3b6-4020-baab-b1585643c7ad" providerId="ADAL" clId="{6A7384FE-2D70-4311-8FB9-20057ED47356}" dt="2020-09-22T10:31:34.536" v="997" actId="20577"/>
        <pc:sldMkLst>
          <pc:docMk/>
          <pc:sldMk cId="3806077180" sldId="264"/>
        </pc:sldMkLst>
        <pc:spChg chg="mod">
          <ac:chgData name="Andrea Chierici" userId="34a2aad2-b3b6-4020-baab-b1585643c7ad" providerId="ADAL" clId="{6A7384FE-2D70-4311-8FB9-20057ED47356}" dt="2020-09-22T09:52:49.376" v="502" actId="20577"/>
          <ac:spMkLst>
            <pc:docMk/>
            <pc:sldMk cId="3806077180" sldId="264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0:31:34.536" v="997" actId="20577"/>
          <ac:spMkLst>
            <pc:docMk/>
            <pc:sldMk cId="3806077180" sldId="264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1:46.707" v="866" actId="207"/>
          <ac:graphicFrameMkLst>
            <pc:docMk/>
            <pc:sldMk cId="3806077180" sldId="264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1702019847" sldId="265"/>
        </pc:sldMkLst>
      </pc:sldChg>
      <pc:sldChg chg="modSp add mod">
        <pc:chgData name="Andrea Chierici" userId="34a2aad2-b3b6-4020-baab-b1585643c7ad" providerId="ADAL" clId="{6A7384FE-2D70-4311-8FB9-20057ED47356}" dt="2020-09-22T12:42:49.699" v="999" actId="20577"/>
        <pc:sldMkLst>
          <pc:docMk/>
          <pc:sldMk cId="3215625598" sldId="265"/>
        </pc:sldMkLst>
        <pc:spChg chg="mod">
          <ac:chgData name="Andrea Chierici" userId="34a2aad2-b3b6-4020-baab-b1585643c7ad" providerId="ADAL" clId="{6A7384FE-2D70-4311-8FB9-20057ED47356}" dt="2020-09-22T09:55:36.835" v="556" actId="20577"/>
          <ac:spMkLst>
            <pc:docMk/>
            <pc:sldMk cId="3215625598" sldId="265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2:42:49.699" v="999" actId="20577"/>
          <ac:spMkLst>
            <pc:docMk/>
            <pc:sldMk cId="3215625598" sldId="265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2:26.172" v="873" actId="20577"/>
          <ac:graphicFrameMkLst>
            <pc:docMk/>
            <pc:sldMk cId="3215625598" sldId="265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77619278" sldId="266"/>
        </pc:sldMkLst>
      </pc:sldChg>
      <pc:sldChg chg="addSp delSp modSp add mod">
        <pc:chgData name="Andrea Chierici" userId="34a2aad2-b3b6-4020-baab-b1585643c7ad" providerId="ADAL" clId="{6A7384FE-2D70-4311-8FB9-20057ED47356}" dt="2020-09-22T13:32:34.962" v="1783"/>
        <pc:sldMkLst>
          <pc:docMk/>
          <pc:sldMk cId="2767109943" sldId="266"/>
        </pc:sldMkLst>
        <pc:spChg chg="mod">
          <ac:chgData name="Andrea Chierici" userId="34a2aad2-b3b6-4020-baab-b1585643c7ad" providerId="ADAL" clId="{6A7384FE-2D70-4311-8FB9-20057ED47356}" dt="2020-09-22T10:00:42.684" v="608" actId="20577"/>
          <ac:spMkLst>
            <pc:docMk/>
            <pc:sldMk cId="2767109943" sldId="266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32:34.962" v="1783"/>
          <ac:spMkLst>
            <pc:docMk/>
            <pc:sldMk cId="2767109943" sldId="266"/>
            <ac:spMk id="8" creationId="{5D03BB4C-8964-4AB6-9BC6-4142455D94CF}"/>
          </ac:spMkLst>
        </pc:spChg>
        <pc:spChg chg="add del">
          <ac:chgData name="Andrea Chierici" userId="34a2aad2-b3b6-4020-baab-b1585643c7ad" providerId="ADAL" clId="{6A7384FE-2D70-4311-8FB9-20057ED47356}" dt="2020-09-22T13:32:31.451" v="1782" actId="22"/>
          <ac:spMkLst>
            <pc:docMk/>
            <pc:sldMk cId="2767109943" sldId="266"/>
            <ac:spMk id="9" creationId="{C0E27BBC-3980-4645-AF1A-C21355E56D3A}"/>
          </ac:spMkLst>
        </pc:spChg>
        <pc:graphicFrameChg chg="mod modGraphic">
          <ac:chgData name="Andrea Chierici" userId="34a2aad2-b3b6-4020-baab-b1585643c7ad" providerId="ADAL" clId="{6A7384FE-2D70-4311-8FB9-20057ED47356}" dt="2020-09-22T10:12:44.693" v="874" actId="207"/>
          <ac:graphicFrameMkLst>
            <pc:docMk/>
            <pc:sldMk cId="2767109943" sldId="266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19:35.936" v="1413" actId="20577"/>
        <pc:sldMkLst>
          <pc:docMk/>
          <pc:sldMk cId="3363053624" sldId="267"/>
        </pc:sldMkLst>
        <pc:spChg chg="mod">
          <ac:chgData name="Andrea Chierici" userId="34a2aad2-b3b6-4020-baab-b1585643c7ad" providerId="ADAL" clId="{6A7384FE-2D70-4311-8FB9-20057ED47356}" dt="2020-09-22T10:03:10.769" v="663" actId="20577"/>
          <ac:spMkLst>
            <pc:docMk/>
            <pc:sldMk cId="3363053624" sldId="267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19:35.936" v="1413" actId="20577"/>
          <ac:spMkLst>
            <pc:docMk/>
            <pc:sldMk cId="3363053624" sldId="267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3:48.424" v="882" actId="207"/>
          <ac:graphicFrameMkLst>
            <pc:docMk/>
            <pc:sldMk cId="3363053624" sldId="267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982397752" sldId="267"/>
        </pc:sldMkLst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280255022" sldId="268"/>
        </pc:sldMkLst>
      </pc:sldChg>
      <pc:sldChg chg="modSp add mod">
        <pc:chgData name="Andrea Chierici" userId="34a2aad2-b3b6-4020-baab-b1585643c7ad" providerId="ADAL" clId="{6A7384FE-2D70-4311-8FB9-20057ED47356}" dt="2020-09-22T13:18:09.720" v="1236" actId="20577"/>
        <pc:sldMkLst>
          <pc:docMk/>
          <pc:sldMk cId="1964887255" sldId="268"/>
        </pc:sldMkLst>
        <pc:spChg chg="mod">
          <ac:chgData name="Andrea Chierici" userId="34a2aad2-b3b6-4020-baab-b1585643c7ad" providerId="ADAL" clId="{6A7384FE-2D70-4311-8FB9-20057ED47356}" dt="2020-09-22T10:01:19.851" v="618" actId="20577"/>
          <ac:spMkLst>
            <pc:docMk/>
            <pc:sldMk cId="1964887255" sldId="268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18:09.720" v="1236" actId="20577"/>
          <ac:spMkLst>
            <pc:docMk/>
            <pc:sldMk cId="1964887255" sldId="268"/>
            <ac:spMk id="8" creationId="{5D03BB4C-8964-4AB6-9BC6-4142455D94CF}"/>
          </ac:spMkLst>
        </pc:spChg>
        <pc:graphicFrameChg chg="modGraphic">
          <ac:chgData name="Andrea Chierici" userId="34a2aad2-b3b6-4020-baab-b1585643c7ad" providerId="ADAL" clId="{6A7384FE-2D70-4311-8FB9-20057ED47356}" dt="2020-09-22T10:13:03.210" v="875" actId="207"/>
          <ac:graphicFrameMkLst>
            <pc:docMk/>
            <pc:sldMk cId="1964887255" sldId="268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18:57.331" v="1358"/>
        <pc:sldMkLst>
          <pc:docMk/>
          <pc:sldMk cId="2568103698" sldId="269"/>
        </pc:sldMkLst>
        <pc:spChg chg="mod">
          <ac:chgData name="Andrea Chierici" userId="34a2aad2-b3b6-4020-baab-b1585643c7ad" providerId="ADAL" clId="{6A7384FE-2D70-4311-8FB9-20057ED47356}" dt="2020-09-22T10:01:47.065" v="642" actId="20577"/>
          <ac:spMkLst>
            <pc:docMk/>
            <pc:sldMk cId="2568103698" sldId="269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18:57.331" v="1358"/>
          <ac:spMkLst>
            <pc:docMk/>
            <pc:sldMk cId="2568103698" sldId="269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3:34.359" v="881" actId="14734"/>
          <ac:graphicFrameMkLst>
            <pc:docMk/>
            <pc:sldMk cId="2568103698" sldId="269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645015807" sldId="269"/>
        </pc:sldMkLst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663458922" sldId="270"/>
        </pc:sldMkLst>
      </pc:sldChg>
      <pc:sldChg chg="modSp add mod">
        <pc:chgData name="Andrea Chierici" userId="34a2aad2-b3b6-4020-baab-b1585643c7ad" providerId="ADAL" clId="{6A7384FE-2D70-4311-8FB9-20057ED47356}" dt="2020-09-22T13:20:13.522" v="1419" actId="6549"/>
        <pc:sldMkLst>
          <pc:docMk/>
          <pc:sldMk cId="4293080008" sldId="270"/>
        </pc:sldMkLst>
        <pc:spChg chg="mod">
          <ac:chgData name="Andrea Chierici" userId="34a2aad2-b3b6-4020-baab-b1585643c7ad" providerId="ADAL" clId="{6A7384FE-2D70-4311-8FB9-20057ED47356}" dt="2020-09-22T10:04:30.216" v="703" actId="20577"/>
          <ac:spMkLst>
            <pc:docMk/>
            <pc:sldMk cId="4293080008" sldId="270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0:13.522" v="1419" actId="6549"/>
          <ac:spMkLst>
            <pc:docMk/>
            <pc:sldMk cId="4293080008" sldId="270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4:18.398" v="893" actId="207"/>
          <ac:graphicFrameMkLst>
            <pc:docMk/>
            <pc:sldMk cId="4293080008" sldId="270"/>
            <ac:graphicFrameMk id="6" creationId="{8F1CA096-39DA-46D7-AD65-901090FD7B13}"/>
          </ac:graphicFrameMkLst>
        </pc:graphicFrameChg>
      </pc:sldChg>
      <pc:sldChg chg="modSp add mod ord">
        <pc:chgData name="Andrea Chierici" userId="34a2aad2-b3b6-4020-baab-b1585643c7ad" providerId="ADAL" clId="{6A7384FE-2D70-4311-8FB9-20057ED47356}" dt="2020-09-22T13:33:00.986" v="1784" actId="313"/>
        <pc:sldMkLst>
          <pc:docMk/>
          <pc:sldMk cId="2976947577" sldId="271"/>
        </pc:sldMkLst>
        <pc:spChg chg="mod">
          <ac:chgData name="Andrea Chierici" userId="34a2aad2-b3b6-4020-baab-b1585643c7ad" providerId="ADAL" clId="{6A7384FE-2D70-4311-8FB9-20057ED47356}" dt="2020-09-22T10:03:38.854" v="678" actId="20577"/>
          <ac:spMkLst>
            <pc:docMk/>
            <pc:sldMk cId="2976947577" sldId="271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19:52.568" v="1417" actId="6549"/>
          <ac:spMkLst>
            <pc:docMk/>
            <pc:sldMk cId="2976947577" sldId="271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3:33:00.986" v="1784" actId="313"/>
          <ac:graphicFrameMkLst>
            <pc:docMk/>
            <pc:sldMk cId="2976947577" sldId="271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251026469" sldId="271"/>
        </pc:sldMkLst>
      </pc:sldChg>
      <pc:sldChg chg="modSp add mod">
        <pc:chgData name="Andrea Chierici" userId="34a2aad2-b3b6-4020-baab-b1585643c7ad" providerId="ADAL" clId="{6A7384FE-2D70-4311-8FB9-20057ED47356}" dt="2020-09-22T13:33:16.083" v="1797" actId="20577"/>
        <pc:sldMkLst>
          <pc:docMk/>
          <pc:sldMk cId="2888939728" sldId="272"/>
        </pc:sldMkLst>
        <pc:spChg chg="mod">
          <ac:chgData name="Andrea Chierici" userId="34a2aad2-b3b6-4020-baab-b1585643c7ad" providerId="ADAL" clId="{6A7384FE-2D70-4311-8FB9-20057ED47356}" dt="2020-09-22T10:05:03.252" v="719" actId="20577"/>
          <ac:spMkLst>
            <pc:docMk/>
            <pc:sldMk cId="2888939728" sldId="272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33:16.083" v="1797" actId="20577"/>
          <ac:spMkLst>
            <pc:docMk/>
            <pc:sldMk cId="2888939728" sldId="272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4:25.973" v="894" actId="207"/>
          <ac:graphicFrameMkLst>
            <pc:docMk/>
            <pc:sldMk cId="2888939728" sldId="272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21:02.306" v="1509" actId="6549"/>
        <pc:sldMkLst>
          <pc:docMk/>
          <pc:sldMk cId="2340306904" sldId="273"/>
        </pc:sldMkLst>
        <pc:spChg chg="mod">
          <ac:chgData name="Andrea Chierici" userId="34a2aad2-b3b6-4020-baab-b1585643c7ad" providerId="ADAL" clId="{6A7384FE-2D70-4311-8FB9-20057ED47356}" dt="2020-09-22T10:05:31.922" v="732" actId="20577"/>
          <ac:spMkLst>
            <pc:docMk/>
            <pc:sldMk cId="2340306904" sldId="273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1:02.306" v="1509" actId="6549"/>
          <ac:spMkLst>
            <pc:docMk/>
            <pc:sldMk cId="2340306904" sldId="273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05:49.193" v="739" actId="2165"/>
          <ac:graphicFrameMkLst>
            <pc:docMk/>
            <pc:sldMk cId="2340306904" sldId="273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21:09.961" v="1510" actId="6549"/>
        <pc:sldMkLst>
          <pc:docMk/>
          <pc:sldMk cId="1574411103" sldId="274"/>
        </pc:sldMkLst>
        <pc:spChg chg="mod">
          <ac:chgData name="Andrea Chierici" userId="34a2aad2-b3b6-4020-baab-b1585643c7ad" providerId="ADAL" clId="{6A7384FE-2D70-4311-8FB9-20057ED47356}" dt="2020-09-22T10:05:58.708" v="746" actId="20577"/>
          <ac:spMkLst>
            <pc:docMk/>
            <pc:sldMk cId="1574411103" sldId="274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1:09.961" v="1510" actId="6549"/>
          <ac:spMkLst>
            <pc:docMk/>
            <pc:sldMk cId="1574411103" sldId="274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4:38.168" v="898" actId="20577"/>
          <ac:graphicFrameMkLst>
            <pc:docMk/>
            <pc:sldMk cId="1574411103" sldId="274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5:26:46.184" v="1893" actId="207"/>
        <pc:sldMkLst>
          <pc:docMk/>
          <pc:sldMk cId="4228159463" sldId="275"/>
        </pc:sldMkLst>
        <pc:spChg chg="mod">
          <ac:chgData name="Andrea Chierici" userId="34a2aad2-b3b6-4020-baab-b1585643c7ad" providerId="ADAL" clId="{6A7384FE-2D70-4311-8FB9-20057ED47356}" dt="2020-09-22T10:06:41.831" v="764" actId="20577"/>
          <ac:spMkLst>
            <pc:docMk/>
            <pc:sldMk cId="4228159463" sldId="275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2:56.625" v="1511" actId="20577"/>
          <ac:spMkLst>
            <pc:docMk/>
            <pc:sldMk cId="4228159463" sldId="275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5:26:46.184" v="1893" actId="207"/>
          <ac:graphicFrameMkLst>
            <pc:docMk/>
            <pc:sldMk cId="4228159463" sldId="275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25:05.109" v="1516" actId="20577"/>
        <pc:sldMkLst>
          <pc:docMk/>
          <pc:sldMk cId="3619189571" sldId="276"/>
        </pc:sldMkLst>
        <pc:spChg chg="mod">
          <ac:chgData name="Andrea Chierici" userId="34a2aad2-b3b6-4020-baab-b1585643c7ad" providerId="ADAL" clId="{6A7384FE-2D70-4311-8FB9-20057ED47356}" dt="2020-09-22T10:08:02.022" v="789" actId="20577"/>
          <ac:spMkLst>
            <pc:docMk/>
            <pc:sldMk cId="3619189571" sldId="276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5:05.109" v="1516" actId="20577"/>
          <ac:spMkLst>
            <pc:docMk/>
            <pc:sldMk cId="3619189571" sldId="276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3:23:32.913" v="1515" actId="20577"/>
          <ac:graphicFrameMkLst>
            <pc:docMk/>
            <pc:sldMk cId="3619189571" sldId="276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23:13.233" v="1514" actId="5793"/>
        <pc:sldMkLst>
          <pc:docMk/>
          <pc:sldMk cId="52202949" sldId="277"/>
        </pc:sldMkLst>
        <pc:spChg chg="mod">
          <ac:chgData name="Andrea Chierici" userId="34a2aad2-b3b6-4020-baab-b1585643c7ad" providerId="ADAL" clId="{6A7384FE-2D70-4311-8FB9-20057ED47356}" dt="2020-09-22T10:07:08.974" v="771" actId="20577"/>
          <ac:spMkLst>
            <pc:docMk/>
            <pc:sldMk cId="52202949" sldId="277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3:13.233" v="1514" actId="5793"/>
          <ac:spMkLst>
            <pc:docMk/>
            <pc:sldMk cId="52202949" sldId="277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4:52.926" v="899" actId="207"/>
          <ac:graphicFrameMkLst>
            <pc:docMk/>
            <pc:sldMk cId="52202949" sldId="277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25:18.909" v="1517" actId="6549"/>
        <pc:sldMkLst>
          <pc:docMk/>
          <pc:sldMk cId="421592676" sldId="278"/>
        </pc:sldMkLst>
        <pc:spChg chg="mod">
          <ac:chgData name="Andrea Chierici" userId="34a2aad2-b3b6-4020-baab-b1585643c7ad" providerId="ADAL" clId="{6A7384FE-2D70-4311-8FB9-20057ED47356}" dt="2020-09-22T10:09:27.243" v="830" actId="20577"/>
          <ac:spMkLst>
            <pc:docMk/>
            <pc:sldMk cId="421592676" sldId="278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5:18.909" v="1517" actId="6549"/>
          <ac:spMkLst>
            <pc:docMk/>
            <pc:sldMk cId="421592676" sldId="278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09:46.836" v="837" actId="2165"/>
          <ac:graphicFrameMkLst>
            <pc:docMk/>
            <pc:sldMk cId="421592676" sldId="278"/>
            <ac:graphicFrameMk id="6" creationId="{8F1CA096-39DA-46D7-AD65-901090FD7B13}"/>
          </ac:graphicFrameMkLst>
        </pc:graphicFrameChg>
      </pc:sldChg>
      <pc:sldChg chg="addSp delSp modSp add mod">
        <pc:chgData name="Andrea Chierici" userId="34a2aad2-b3b6-4020-baab-b1585643c7ad" providerId="ADAL" clId="{6A7384FE-2D70-4311-8FB9-20057ED47356}" dt="2020-09-22T13:27:21.494" v="1705" actId="6549"/>
        <pc:sldMkLst>
          <pc:docMk/>
          <pc:sldMk cId="3262494823" sldId="279"/>
        </pc:sldMkLst>
        <pc:spChg chg="mod">
          <ac:chgData name="Andrea Chierici" userId="34a2aad2-b3b6-4020-baab-b1585643c7ad" providerId="ADAL" clId="{6A7384FE-2D70-4311-8FB9-20057ED47356}" dt="2020-09-22T10:10:04.168" v="852" actId="20577"/>
          <ac:spMkLst>
            <pc:docMk/>
            <pc:sldMk cId="3262494823" sldId="279"/>
            <ac:spMk id="2" creationId="{386BA0B2-33EE-4A60-A6BD-B358DEE1E662}"/>
          </ac:spMkLst>
        </pc:spChg>
        <pc:spChg chg="add del mod">
          <ac:chgData name="Andrea Chierici" userId="34a2aad2-b3b6-4020-baab-b1585643c7ad" providerId="ADAL" clId="{6A7384FE-2D70-4311-8FB9-20057ED47356}" dt="2020-09-22T10:10:26.528" v="861" actId="478"/>
          <ac:spMkLst>
            <pc:docMk/>
            <pc:sldMk cId="3262494823" sldId="279"/>
            <ac:spMk id="7" creationId="{8C2CA81A-199D-43EA-A666-797D076D6027}"/>
          </ac:spMkLst>
        </pc:spChg>
        <pc:spChg chg="mod">
          <ac:chgData name="Andrea Chierici" userId="34a2aad2-b3b6-4020-baab-b1585643c7ad" providerId="ADAL" clId="{6A7384FE-2D70-4311-8FB9-20057ED47356}" dt="2020-09-22T13:27:21.494" v="1705" actId="6549"/>
          <ac:spMkLst>
            <pc:docMk/>
            <pc:sldMk cId="3262494823" sldId="279"/>
            <ac:spMk id="8" creationId="{5D03BB4C-8964-4AB6-9BC6-4142455D94CF}"/>
          </ac:spMkLst>
        </pc:spChg>
        <pc:graphicFrameChg chg="add del mod modGraphic">
          <ac:chgData name="Andrea Chierici" userId="34a2aad2-b3b6-4020-baab-b1585643c7ad" providerId="ADAL" clId="{6A7384FE-2D70-4311-8FB9-20057ED47356}" dt="2020-09-22T10:10:31.337" v="862" actId="2165"/>
          <ac:graphicFrameMkLst>
            <pc:docMk/>
            <pc:sldMk cId="3262494823" sldId="279"/>
            <ac:graphicFrameMk id="6" creationId="{8F1CA096-39DA-46D7-AD65-901090FD7B13}"/>
          </ac:graphicFrameMkLst>
        </pc:graphicFrameChg>
      </pc:sldChg>
      <pc:sldChg chg="add del">
        <pc:chgData name="Andrea Chierici" userId="34a2aad2-b3b6-4020-baab-b1585643c7ad" providerId="ADAL" clId="{6A7384FE-2D70-4311-8FB9-20057ED47356}" dt="2020-09-22T10:15:32.795" v="908" actId="2696"/>
        <pc:sldMkLst>
          <pc:docMk/>
          <pc:sldMk cId="955643139" sldId="280"/>
        </pc:sldMkLst>
      </pc:sldChg>
      <pc:sldMasterChg chg="modSldLayout">
        <pc:chgData name="Andrea Chierici" userId="34a2aad2-b3b6-4020-baab-b1585643c7ad" providerId="ADAL" clId="{6A7384FE-2D70-4311-8FB9-20057ED47356}" dt="2020-09-22T08:56:05.392" v="86" actId="1076"/>
        <pc:sldMasterMkLst>
          <pc:docMk/>
          <pc:sldMasterMk cId="4097310427" sldId="2147483648"/>
        </pc:sldMasterMkLst>
        <pc:sldLayoutChg chg="addSp delSp modSp mod">
          <pc:chgData name="Andrea Chierici" userId="34a2aad2-b3b6-4020-baab-b1585643c7ad" providerId="ADAL" clId="{6A7384FE-2D70-4311-8FB9-20057ED47356}" dt="2020-09-22T08:56:05.392" v="86" actId="1076"/>
          <pc:sldLayoutMkLst>
            <pc:docMk/>
            <pc:sldMasterMk cId="4097310427" sldId="2147483648"/>
            <pc:sldLayoutMk cId="2433109738" sldId="2147483649"/>
          </pc:sldLayoutMkLst>
          <pc:picChg chg="add mod">
            <ac:chgData name="Andrea Chierici" userId="34a2aad2-b3b6-4020-baab-b1585643c7ad" providerId="ADAL" clId="{6A7384FE-2D70-4311-8FB9-20057ED47356}" dt="2020-09-22T08:56:05.392" v="86" actId="1076"/>
            <ac:picMkLst>
              <pc:docMk/>
              <pc:sldMasterMk cId="4097310427" sldId="2147483648"/>
              <pc:sldLayoutMk cId="2433109738" sldId="2147483649"/>
              <ac:picMk id="8" creationId="{BABFB120-692B-4F44-A262-7BD2E5688AFF}"/>
            </ac:picMkLst>
          </pc:picChg>
          <pc:picChg chg="del">
            <ac:chgData name="Andrea Chierici" userId="34a2aad2-b3b6-4020-baab-b1585643c7ad" providerId="ADAL" clId="{6A7384FE-2D70-4311-8FB9-20057ED47356}" dt="2020-09-22T08:55:50.898" v="79" actId="478"/>
            <ac:picMkLst>
              <pc:docMk/>
              <pc:sldMasterMk cId="4097310427" sldId="2147483648"/>
              <pc:sldLayoutMk cId="2433109738" sldId="2147483649"/>
              <ac:picMk id="9" creationId="{00000000-0000-0000-0000-000000000000}"/>
            </ac:picMkLst>
          </pc:picChg>
        </pc:sldLayoutChg>
        <pc:sldLayoutChg chg="addSp delSp modSp mod">
          <pc:chgData name="Andrea Chierici" userId="34a2aad2-b3b6-4020-baab-b1585643c7ad" providerId="ADAL" clId="{6A7384FE-2D70-4311-8FB9-20057ED47356}" dt="2020-09-22T08:55:21.910" v="78" actId="1076"/>
          <pc:sldLayoutMkLst>
            <pc:docMk/>
            <pc:sldMasterMk cId="4097310427" sldId="2147483648"/>
            <pc:sldLayoutMk cId="474813739" sldId="2147483650"/>
          </pc:sldLayoutMkLst>
          <pc:picChg chg="add mod">
            <ac:chgData name="Andrea Chierici" userId="34a2aad2-b3b6-4020-baab-b1585643c7ad" providerId="ADAL" clId="{6A7384FE-2D70-4311-8FB9-20057ED47356}" dt="2020-09-22T08:55:21.910" v="78" actId="1076"/>
            <ac:picMkLst>
              <pc:docMk/>
              <pc:sldMasterMk cId="4097310427" sldId="2147483648"/>
              <pc:sldLayoutMk cId="474813739" sldId="2147483650"/>
              <ac:picMk id="8" creationId="{3FE2C94D-775A-4314-9E72-4E9A9ED3E926}"/>
            </ac:picMkLst>
          </pc:picChg>
          <pc:picChg chg="del">
            <ac:chgData name="Andrea Chierici" userId="34a2aad2-b3b6-4020-baab-b1585643c7ad" providerId="ADAL" clId="{6A7384FE-2D70-4311-8FB9-20057ED47356}" dt="2020-09-22T08:53:56.564" v="73" actId="478"/>
            <ac:picMkLst>
              <pc:docMk/>
              <pc:sldMasterMk cId="4097310427" sldId="2147483648"/>
              <pc:sldLayoutMk cId="474813739" sldId="2147483650"/>
              <ac:picMk id="9" creationId="{00000000-0000-0000-0000-000000000000}"/>
            </ac:picMkLst>
          </pc:picChg>
        </pc:sldLayoutChg>
      </pc:sldMasterChg>
    </pc:docChg>
  </pc:docChgLst>
  <pc:docChgLst>
    <pc:chgData name="Andrea Chierici" userId="34a2aad2-b3b6-4020-baab-b1585643c7ad" providerId="ADAL" clId="{A7818479-E6AB-4C91-89C3-FFB7887BF682}"/>
    <pc:docChg chg="undo redo custSel addSld modSld">
      <pc:chgData name="Andrea Chierici" userId="34a2aad2-b3b6-4020-baab-b1585643c7ad" providerId="ADAL" clId="{A7818479-E6AB-4C91-89C3-FFB7887BF682}" dt="2019-05-31T15:42:58.668" v="4461" actId="20577"/>
      <pc:docMkLst>
        <pc:docMk/>
      </pc:docMkLst>
      <pc:sldChg chg="modSp">
        <pc:chgData name="Andrea Chierici" userId="34a2aad2-b3b6-4020-baab-b1585643c7ad" providerId="ADAL" clId="{A7818479-E6AB-4C91-89C3-FFB7887BF682}" dt="2019-05-31T15:41:27.883" v="4436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A7818479-E6AB-4C91-89C3-FFB7887BF682}" dt="2019-05-31T15:41:27.883" v="4436" actId="20577"/>
          <ac:spMkLst>
            <pc:docMk/>
            <pc:sldMk cId="3528133802" sldId="256"/>
            <ac:spMk id="2" creationId="{00000000-0000-0000-0000-000000000000}"/>
          </ac:spMkLst>
        </pc:spChg>
      </pc:sldChg>
      <pc:sldChg chg="modSp">
        <pc:chgData name="Andrea Chierici" userId="34a2aad2-b3b6-4020-baab-b1585643c7ad" providerId="ADAL" clId="{A7818479-E6AB-4C91-89C3-FFB7887BF682}" dt="2019-05-16T10:47:35.499" v="95" actId="20577"/>
        <pc:sldMkLst>
          <pc:docMk/>
          <pc:sldMk cId="1787523192" sldId="257"/>
        </pc:sldMkLst>
        <pc:spChg chg="mod">
          <ac:chgData name="Andrea Chierici" userId="34a2aad2-b3b6-4020-baab-b1585643c7ad" providerId="ADAL" clId="{A7818479-E6AB-4C91-89C3-FFB7887BF682}" dt="2019-05-16T10:47:18.872" v="60" actId="20577"/>
          <ac:spMkLst>
            <pc:docMk/>
            <pc:sldMk cId="1787523192" sldId="257"/>
            <ac:spMk id="2" creationId="{00000000-0000-0000-0000-000000000000}"/>
          </ac:spMkLst>
        </pc:spChg>
        <pc:spChg chg="mod">
          <ac:chgData name="Andrea Chierici" userId="34a2aad2-b3b6-4020-baab-b1585643c7ad" providerId="ADAL" clId="{A7818479-E6AB-4C91-89C3-FFB7887BF682}" dt="2019-05-16T10:47:35.499" v="95" actId="20577"/>
          <ac:spMkLst>
            <pc:docMk/>
            <pc:sldMk cId="1787523192" sldId="257"/>
            <ac:spMk id="3" creationId="{00000000-0000-0000-0000-000000000000}"/>
          </ac:spMkLst>
        </pc:spChg>
      </pc:sldChg>
      <pc:sldChg chg="modSp add">
        <pc:chgData name="Andrea Chierici" userId="34a2aad2-b3b6-4020-baab-b1585643c7ad" providerId="ADAL" clId="{A7818479-E6AB-4C91-89C3-FFB7887BF682}" dt="2019-05-16T10:50:37.241" v="357" actId="20577"/>
        <pc:sldMkLst>
          <pc:docMk/>
          <pc:sldMk cId="601647882" sldId="258"/>
        </pc:sldMkLst>
        <pc:spChg chg="mod">
          <ac:chgData name="Andrea Chierici" userId="34a2aad2-b3b6-4020-baab-b1585643c7ad" providerId="ADAL" clId="{A7818479-E6AB-4C91-89C3-FFB7887BF682}" dt="2019-05-16T10:47:53.180" v="102" actId="20577"/>
          <ac:spMkLst>
            <pc:docMk/>
            <pc:sldMk cId="601647882" sldId="258"/>
            <ac:spMk id="2" creationId="{736C5C53-8077-4646-B99A-7AC50D36ECAE}"/>
          </ac:spMkLst>
        </pc:spChg>
        <pc:spChg chg="mod">
          <ac:chgData name="Andrea Chierici" userId="34a2aad2-b3b6-4020-baab-b1585643c7ad" providerId="ADAL" clId="{A7818479-E6AB-4C91-89C3-FFB7887BF682}" dt="2019-05-16T10:50:37.241" v="357" actId="20577"/>
          <ac:spMkLst>
            <pc:docMk/>
            <pc:sldMk cId="601647882" sldId="258"/>
            <ac:spMk id="3" creationId="{9F58BC28-D0E6-4A4B-9040-E15D00BB20FB}"/>
          </ac:spMkLst>
        </pc:spChg>
      </pc:sldChg>
      <pc:sldChg chg="modSp add">
        <pc:chgData name="Andrea Chierici" userId="34a2aad2-b3b6-4020-baab-b1585643c7ad" providerId="ADAL" clId="{A7818479-E6AB-4C91-89C3-FFB7887BF682}" dt="2019-05-31T15:41:13.946" v="4434" actId="313"/>
        <pc:sldMkLst>
          <pc:docMk/>
          <pc:sldMk cId="3857681010" sldId="259"/>
        </pc:sldMkLst>
        <pc:spChg chg="mod">
          <ac:chgData name="Andrea Chierici" userId="34a2aad2-b3b6-4020-baab-b1585643c7ad" providerId="ADAL" clId="{A7818479-E6AB-4C91-89C3-FFB7887BF682}" dt="2019-05-16T10:55:25.929" v="396" actId="20577"/>
          <ac:spMkLst>
            <pc:docMk/>
            <pc:sldMk cId="3857681010" sldId="259"/>
            <ac:spMk id="2" creationId="{96F12310-8D51-462D-8792-12469BDEAB34}"/>
          </ac:spMkLst>
        </pc:spChg>
        <pc:spChg chg="mod">
          <ac:chgData name="Andrea Chierici" userId="34a2aad2-b3b6-4020-baab-b1585643c7ad" providerId="ADAL" clId="{A7818479-E6AB-4C91-89C3-FFB7887BF682}" dt="2019-05-31T15:41:13.946" v="4434" actId="313"/>
          <ac:spMkLst>
            <pc:docMk/>
            <pc:sldMk cId="3857681010" sldId="259"/>
            <ac:spMk id="3" creationId="{70B18B6D-CC2F-4C5C-8A31-733F2772A1B6}"/>
          </ac:spMkLst>
        </pc:spChg>
      </pc:sldChg>
      <pc:sldChg chg="addSp modSp add">
        <pc:chgData name="Andrea Chierici" userId="34a2aad2-b3b6-4020-baab-b1585643c7ad" providerId="ADAL" clId="{A7818479-E6AB-4C91-89C3-FFB7887BF682}" dt="2019-05-16T14:11:10.565" v="1787" actId="1076"/>
        <pc:sldMkLst>
          <pc:docMk/>
          <pc:sldMk cId="442217393" sldId="260"/>
        </pc:sldMkLst>
        <pc:spChg chg="mod">
          <ac:chgData name="Andrea Chierici" userId="34a2aad2-b3b6-4020-baab-b1585643c7ad" providerId="ADAL" clId="{A7818479-E6AB-4C91-89C3-FFB7887BF682}" dt="2019-05-16T10:59:36.798" v="879" actId="20577"/>
          <ac:spMkLst>
            <pc:docMk/>
            <pc:sldMk cId="442217393" sldId="260"/>
            <ac:spMk id="2" creationId="{06A20C1B-6D13-404D-8DD3-2F2D0DDD2D30}"/>
          </ac:spMkLst>
        </pc:spChg>
        <pc:spChg chg="mod">
          <ac:chgData name="Andrea Chierici" userId="34a2aad2-b3b6-4020-baab-b1585643c7ad" providerId="ADAL" clId="{A7818479-E6AB-4C91-89C3-FFB7887BF682}" dt="2019-05-16T11:00:30.502" v="990" actId="20577"/>
          <ac:spMkLst>
            <pc:docMk/>
            <pc:sldMk cId="442217393" sldId="260"/>
            <ac:spMk id="3" creationId="{46517B81-761B-41ED-AB38-7DD88148FA43}"/>
          </ac:spMkLst>
        </pc:spChg>
        <pc:graphicFrameChg chg="add mod">
          <ac:chgData name="Andrea Chierici" userId="34a2aad2-b3b6-4020-baab-b1585643c7ad" providerId="ADAL" clId="{A7818479-E6AB-4C91-89C3-FFB7887BF682}" dt="2019-05-16T14:11:10.565" v="1787" actId="1076"/>
          <ac:graphicFrameMkLst>
            <pc:docMk/>
            <pc:sldMk cId="442217393" sldId="260"/>
            <ac:graphicFrameMk id="6" creationId="{46CD1B06-00D0-411E-93C1-AB214A380EA4}"/>
          </ac:graphicFrameMkLst>
        </pc:graphicFrameChg>
      </pc:sldChg>
      <pc:sldChg chg="addSp delSp modSp add delAnim modAnim">
        <pc:chgData name="Andrea Chierici" userId="34a2aad2-b3b6-4020-baab-b1585643c7ad" providerId="ADAL" clId="{A7818479-E6AB-4C91-89C3-FFB7887BF682}" dt="2019-05-16T14:30:18.883" v="1865"/>
        <pc:sldMkLst>
          <pc:docMk/>
          <pc:sldMk cId="2537718564" sldId="261"/>
        </pc:sldMkLst>
        <pc:spChg chg="mod">
          <ac:chgData name="Andrea Chierici" userId="34a2aad2-b3b6-4020-baab-b1585643c7ad" providerId="ADAL" clId="{A7818479-E6AB-4C91-89C3-FFB7887BF682}" dt="2019-05-16T11:02:54.792" v="996" actId="20577"/>
          <ac:spMkLst>
            <pc:docMk/>
            <pc:sldMk cId="2537718564" sldId="261"/>
            <ac:spMk id="2" creationId="{26599548-98CE-4A36-99BD-1B701F357925}"/>
          </ac:spMkLst>
        </pc:spChg>
        <pc:spChg chg="mod">
          <ac:chgData name="Andrea Chierici" userId="34a2aad2-b3b6-4020-baab-b1585643c7ad" providerId="ADAL" clId="{A7818479-E6AB-4C91-89C3-FFB7887BF682}" dt="2019-05-16T11:07:08.059" v="1561" actId="27636"/>
          <ac:spMkLst>
            <pc:docMk/>
            <pc:sldMk cId="2537718564" sldId="261"/>
            <ac:spMk id="3" creationId="{C3A03041-3B6C-44FA-94D4-FFABD60C6E65}"/>
          </ac:spMkLst>
        </pc:spChg>
        <pc:picChg chg="add mod">
          <ac:chgData name="Andrea Chierici" userId="34a2aad2-b3b6-4020-baab-b1585643c7ad" providerId="ADAL" clId="{A7818479-E6AB-4C91-89C3-FFB7887BF682}" dt="2019-05-16T14:28:44.635" v="1838" actId="14100"/>
          <ac:picMkLst>
            <pc:docMk/>
            <pc:sldMk cId="2537718564" sldId="261"/>
            <ac:picMk id="7" creationId="{DD19AFA2-A7E8-40FA-ABEA-651DD950564D}"/>
          </ac:picMkLst>
        </pc:picChg>
        <pc:picChg chg="add mod">
          <ac:chgData name="Andrea Chierici" userId="34a2aad2-b3b6-4020-baab-b1585643c7ad" providerId="ADAL" clId="{A7818479-E6AB-4C91-89C3-FFB7887BF682}" dt="2019-05-16T14:28:57.131" v="1843" actId="1076"/>
          <ac:picMkLst>
            <pc:docMk/>
            <pc:sldMk cId="2537718564" sldId="261"/>
            <ac:picMk id="9" creationId="{A0C927DF-4E5B-4729-AE09-7F2E61F3E123}"/>
          </ac:picMkLst>
        </pc:picChg>
        <pc:picChg chg="add del mod">
          <ac:chgData name="Andrea Chierici" userId="34a2aad2-b3b6-4020-baab-b1585643c7ad" providerId="ADAL" clId="{A7818479-E6AB-4C91-89C3-FFB7887BF682}" dt="2019-05-16T14:29:08.930" v="1848" actId="478"/>
          <ac:picMkLst>
            <pc:docMk/>
            <pc:sldMk cId="2537718564" sldId="261"/>
            <ac:picMk id="11" creationId="{8799855D-4DEE-4FE6-BD86-9EF3E2864AD6}"/>
          </ac:picMkLst>
        </pc:picChg>
        <pc:picChg chg="add del mod">
          <ac:chgData name="Andrea Chierici" userId="34a2aad2-b3b6-4020-baab-b1585643c7ad" providerId="ADAL" clId="{A7818479-E6AB-4C91-89C3-FFB7887BF682}" dt="2019-05-16T14:30:02.803" v="1858" actId="478"/>
          <ac:picMkLst>
            <pc:docMk/>
            <pc:sldMk cId="2537718564" sldId="261"/>
            <ac:picMk id="13" creationId="{74F4F8B7-24E9-4A32-9263-87A50A885617}"/>
          </ac:picMkLst>
        </pc:picChg>
        <pc:picChg chg="add mod">
          <ac:chgData name="Andrea Chierici" userId="34a2aad2-b3b6-4020-baab-b1585643c7ad" providerId="ADAL" clId="{A7818479-E6AB-4C91-89C3-FFB7887BF682}" dt="2019-05-16T14:30:15.685" v="1864" actId="14100"/>
          <ac:picMkLst>
            <pc:docMk/>
            <pc:sldMk cId="2537718564" sldId="261"/>
            <ac:picMk id="15" creationId="{AAFBC907-5D3A-40FF-9ABC-ECD841CF9E1B}"/>
          </ac:picMkLst>
        </pc:picChg>
      </pc:sldChg>
      <pc:sldChg chg="addSp delSp modSp add delAnim modAnim">
        <pc:chgData name="Andrea Chierici" userId="34a2aad2-b3b6-4020-baab-b1585643c7ad" providerId="ADAL" clId="{A7818479-E6AB-4C91-89C3-FFB7887BF682}" dt="2019-05-31T15:42:13.792" v="4449" actId="20577"/>
        <pc:sldMkLst>
          <pc:docMk/>
          <pc:sldMk cId="758851419" sldId="262"/>
        </pc:sldMkLst>
        <pc:spChg chg="mod">
          <ac:chgData name="Andrea Chierici" userId="34a2aad2-b3b6-4020-baab-b1585643c7ad" providerId="ADAL" clId="{A7818479-E6AB-4C91-89C3-FFB7887BF682}" dt="2019-05-16T13:39:31.962" v="1577" actId="20577"/>
          <ac:spMkLst>
            <pc:docMk/>
            <pc:sldMk cId="758851419" sldId="262"/>
            <ac:spMk id="2" creationId="{93A6D5AE-0E81-427F-B3BB-79410CD3A61A}"/>
          </ac:spMkLst>
        </pc:spChg>
        <pc:spChg chg="mod">
          <ac:chgData name="Andrea Chierici" userId="34a2aad2-b3b6-4020-baab-b1585643c7ad" providerId="ADAL" clId="{A7818479-E6AB-4C91-89C3-FFB7887BF682}" dt="2019-05-31T15:42:13.792" v="4449" actId="20577"/>
          <ac:spMkLst>
            <pc:docMk/>
            <pc:sldMk cId="758851419" sldId="262"/>
            <ac:spMk id="3" creationId="{2C383D48-2378-4C07-885C-F79C62569147}"/>
          </ac:spMkLst>
        </pc:spChg>
        <pc:picChg chg="add del mod">
          <ac:chgData name="Andrea Chierici" userId="34a2aad2-b3b6-4020-baab-b1585643c7ad" providerId="ADAL" clId="{A7818479-E6AB-4C91-89C3-FFB7887BF682}" dt="2019-05-16T14:22:17.634" v="1825" actId="478"/>
          <ac:picMkLst>
            <pc:docMk/>
            <pc:sldMk cId="758851419" sldId="262"/>
            <ac:picMk id="7" creationId="{BEB872E3-CC39-48F0-AF25-8AF4E6642C77}"/>
          </ac:picMkLst>
        </pc:picChg>
        <pc:picChg chg="add mod">
          <ac:chgData name="Andrea Chierici" userId="34a2aad2-b3b6-4020-baab-b1585643c7ad" providerId="ADAL" clId="{A7818479-E6AB-4C91-89C3-FFB7887BF682}" dt="2019-05-16T14:22:28.660" v="1830" actId="1076"/>
          <ac:picMkLst>
            <pc:docMk/>
            <pc:sldMk cId="758851419" sldId="262"/>
            <ac:picMk id="9" creationId="{9381D42A-18C6-44F9-8FDF-237FB9D1EC66}"/>
          </ac:picMkLst>
        </pc:picChg>
      </pc:sldChg>
      <pc:sldChg chg="addSp delSp modSp add modAnim">
        <pc:chgData name="Andrea Chierici" userId="34a2aad2-b3b6-4020-baab-b1585643c7ad" providerId="ADAL" clId="{A7818479-E6AB-4C91-89C3-FFB7887BF682}" dt="2019-05-16T14:40:09.227" v="1901"/>
        <pc:sldMkLst>
          <pc:docMk/>
          <pc:sldMk cId="3385670643" sldId="263"/>
        </pc:sldMkLst>
        <pc:spChg chg="mod">
          <ac:chgData name="Andrea Chierici" userId="34a2aad2-b3b6-4020-baab-b1585643c7ad" providerId="ADAL" clId="{A7818479-E6AB-4C91-89C3-FFB7887BF682}" dt="2019-05-16T14:37:27.457" v="1881" actId="20577"/>
          <ac:spMkLst>
            <pc:docMk/>
            <pc:sldMk cId="3385670643" sldId="263"/>
            <ac:spMk id="2" creationId="{07F16F3E-3D9B-42E7-A9DD-6846D698D948}"/>
          </ac:spMkLst>
        </pc:spChg>
        <pc:spChg chg="del">
          <ac:chgData name="Andrea Chierici" userId="34a2aad2-b3b6-4020-baab-b1585643c7ad" providerId="ADAL" clId="{A7818479-E6AB-4C91-89C3-FFB7887BF682}" dt="2019-05-16T14:37:30.694" v="1882" actId="478"/>
          <ac:spMkLst>
            <pc:docMk/>
            <pc:sldMk cId="3385670643" sldId="263"/>
            <ac:spMk id="3" creationId="{21C7D488-4339-41BE-9016-5CDC66A0E1E2}"/>
          </ac:spMkLst>
        </pc:spChg>
        <pc:picChg chg="add mod">
          <ac:chgData name="Andrea Chierici" userId="34a2aad2-b3b6-4020-baab-b1585643c7ad" providerId="ADAL" clId="{A7818479-E6AB-4C91-89C3-FFB7887BF682}" dt="2019-05-16T14:38:02.382" v="1888" actId="1076"/>
          <ac:picMkLst>
            <pc:docMk/>
            <pc:sldMk cId="3385670643" sldId="263"/>
            <ac:picMk id="7" creationId="{FEE7D0A2-D7C1-4FF2-8CD2-3199A7EFB339}"/>
          </ac:picMkLst>
        </pc:picChg>
        <pc:picChg chg="add mod">
          <ac:chgData name="Andrea Chierici" userId="34a2aad2-b3b6-4020-baab-b1585643c7ad" providerId="ADAL" clId="{A7818479-E6AB-4C91-89C3-FFB7887BF682}" dt="2019-05-16T14:39:53.443" v="1894" actId="1076"/>
          <ac:picMkLst>
            <pc:docMk/>
            <pc:sldMk cId="3385670643" sldId="263"/>
            <ac:picMk id="9" creationId="{1AEE0CD0-0748-402B-B3FF-76B99A443960}"/>
          </ac:picMkLst>
        </pc:picChg>
        <pc:picChg chg="add mod">
          <ac:chgData name="Andrea Chierici" userId="34a2aad2-b3b6-4020-baab-b1585643c7ad" providerId="ADAL" clId="{A7818479-E6AB-4C91-89C3-FFB7887BF682}" dt="2019-05-16T14:40:06.300" v="1900" actId="1076"/>
          <ac:picMkLst>
            <pc:docMk/>
            <pc:sldMk cId="3385670643" sldId="263"/>
            <ac:picMk id="11" creationId="{6A08BDD6-302A-43A5-86D3-63DFDBE044D2}"/>
          </ac:picMkLst>
        </pc:picChg>
      </pc:sldChg>
      <pc:sldChg chg="modSp add">
        <pc:chgData name="Andrea Chierici" userId="34a2aad2-b3b6-4020-baab-b1585643c7ad" providerId="ADAL" clId="{A7818479-E6AB-4C91-89C3-FFB7887BF682}" dt="2019-05-30T09:44:55.402" v="2839" actId="20577"/>
        <pc:sldMkLst>
          <pc:docMk/>
          <pc:sldMk cId="2514050254" sldId="264"/>
        </pc:sldMkLst>
        <pc:spChg chg="mod">
          <ac:chgData name="Andrea Chierici" userId="34a2aad2-b3b6-4020-baab-b1585643c7ad" providerId="ADAL" clId="{A7818479-E6AB-4C91-89C3-FFB7887BF682}" dt="2019-05-30T08:39:36.793" v="1935" actId="20577"/>
          <ac:spMkLst>
            <pc:docMk/>
            <pc:sldMk cId="2514050254" sldId="264"/>
            <ac:spMk id="2" creationId="{8A2A1569-DAD2-4690-A28A-60E9885D9BD7}"/>
          </ac:spMkLst>
        </pc:spChg>
        <pc:spChg chg="mod">
          <ac:chgData name="Andrea Chierici" userId="34a2aad2-b3b6-4020-baab-b1585643c7ad" providerId="ADAL" clId="{A7818479-E6AB-4C91-89C3-FFB7887BF682}" dt="2019-05-30T09:44:55.402" v="2839" actId="20577"/>
          <ac:spMkLst>
            <pc:docMk/>
            <pc:sldMk cId="2514050254" sldId="264"/>
            <ac:spMk id="3" creationId="{71851119-1BA8-4C27-A5EC-1500900AA3AB}"/>
          </ac:spMkLst>
        </pc:spChg>
      </pc:sldChg>
      <pc:sldChg chg="modSp add">
        <pc:chgData name="Andrea Chierici" userId="34a2aad2-b3b6-4020-baab-b1585643c7ad" providerId="ADAL" clId="{A7818479-E6AB-4C91-89C3-FFB7887BF682}" dt="2019-05-30T09:29:25.450" v="2550" actId="207"/>
        <pc:sldMkLst>
          <pc:docMk/>
          <pc:sldMk cId="1702019847" sldId="265"/>
        </pc:sldMkLst>
        <pc:spChg chg="mod">
          <ac:chgData name="Andrea Chierici" userId="34a2aad2-b3b6-4020-baab-b1585643c7ad" providerId="ADAL" clId="{A7818479-E6AB-4C91-89C3-FFB7887BF682}" dt="2019-05-30T09:19:50.772" v="1971" actId="20577"/>
          <ac:spMkLst>
            <pc:docMk/>
            <pc:sldMk cId="1702019847" sldId="265"/>
            <ac:spMk id="2" creationId="{6A4D6FC7-FE2E-4CFE-BE0C-6194EFEDDE02}"/>
          </ac:spMkLst>
        </pc:spChg>
        <pc:spChg chg="mod">
          <ac:chgData name="Andrea Chierici" userId="34a2aad2-b3b6-4020-baab-b1585643c7ad" providerId="ADAL" clId="{A7818479-E6AB-4C91-89C3-FFB7887BF682}" dt="2019-05-30T09:29:25.450" v="2550" actId="207"/>
          <ac:spMkLst>
            <pc:docMk/>
            <pc:sldMk cId="1702019847" sldId="265"/>
            <ac:spMk id="3" creationId="{9304CA38-B4BF-4430-8BB5-06ED8FF0F346}"/>
          </ac:spMkLst>
        </pc:spChg>
      </pc:sldChg>
      <pc:sldChg chg="modSp add">
        <pc:chgData name="Andrea Chierici" userId="34a2aad2-b3b6-4020-baab-b1585643c7ad" providerId="ADAL" clId="{A7818479-E6AB-4C91-89C3-FFB7887BF682}" dt="2019-05-30T13:48:14.465" v="4032" actId="313"/>
        <pc:sldMkLst>
          <pc:docMk/>
          <pc:sldMk cId="377619278" sldId="266"/>
        </pc:sldMkLst>
        <pc:spChg chg="mod">
          <ac:chgData name="Andrea Chierici" userId="34a2aad2-b3b6-4020-baab-b1585643c7ad" providerId="ADAL" clId="{A7818479-E6AB-4C91-89C3-FFB7887BF682}" dt="2019-05-30T09:45:20.820" v="2849" actId="20577"/>
          <ac:spMkLst>
            <pc:docMk/>
            <pc:sldMk cId="377619278" sldId="266"/>
            <ac:spMk id="2" creationId="{C563D1AD-623D-43E9-90F7-6414EFED88D0}"/>
          </ac:spMkLst>
        </pc:spChg>
        <pc:spChg chg="mod">
          <ac:chgData name="Andrea Chierici" userId="34a2aad2-b3b6-4020-baab-b1585643c7ad" providerId="ADAL" clId="{A7818479-E6AB-4C91-89C3-FFB7887BF682}" dt="2019-05-30T13:48:14.465" v="4032" actId="313"/>
          <ac:spMkLst>
            <pc:docMk/>
            <pc:sldMk cId="377619278" sldId="266"/>
            <ac:spMk id="3" creationId="{4F498C88-7772-457C-9A60-AAD393DBF99D}"/>
          </ac:spMkLst>
        </pc:spChg>
      </pc:sldChg>
      <pc:sldChg chg="modSp add">
        <pc:chgData name="Andrea Chierici" userId="34a2aad2-b3b6-4020-baab-b1585643c7ad" providerId="ADAL" clId="{A7818479-E6AB-4C91-89C3-FFB7887BF682}" dt="2019-05-30T09:52:36.989" v="3260" actId="20577"/>
        <pc:sldMkLst>
          <pc:docMk/>
          <pc:sldMk cId="3982397752" sldId="267"/>
        </pc:sldMkLst>
        <pc:spChg chg="mod">
          <ac:chgData name="Andrea Chierici" userId="34a2aad2-b3b6-4020-baab-b1585643c7ad" providerId="ADAL" clId="{A7818479-E6AB-4C91-89C3-FFB7887BF682}" dt="2019-05-30T09:47:56.552" v="3068" actId="20577"/>
          <ac:spMkLst>
            <pc:docMk/>
            <pc:sldMk cId="3982397752" sldId="267"/>
            <ac:spMk id="2" creationId="{3CAD911A-ACF3-4887-AA3C-FF0682F36C65}"/>
          </ac:spMkLst>
        </pc:spChg>
        <pc:spChg chg="mod">
          <ac:chgData name="Andrea Chierici" userId="34a2aad2-b3b6-4020-baab-b1585643c7ad" providerId="ADAL" clId="{A7818479-E6AB-4C91-89C3-FFB7887BF682}" dt="2019-05-30T09:52:36.989" v="3260" actId="20577"/>
          <ac:spMkLst>
            <pc:docMk/>
            <pc:sldMk cId="3982397752" sldId="267"/>
            <ac:spMk id="3" creationId="{283F4AEB-2592-4283-B8C8-CA83EBCB7174}"/>
          </ac:spMkLst>
        </pc:spChg>
      </pc:sldChg>
      <pc:sldChg chg="addSp modSp add modAnim">
        <pc:chgData name="Andrea Chierici" userId="34a2aad2-b3b6-4020-baab-b1585643c7ad" providerId="ADAL" clId="{A7818479-E6AB-4C91-89C3-FFB7887BF682}" dt="2019-05-30T13:46:06.065" v="3984" actId="1076"/>
        <pc:sldMkLst>
          <pc:docMk/>
          <pc:sldMk cId="280255022" sldId="268"/>
        </pc:sldMkLst>
        <pc:spChg chg="mod">
          <ac:chgData name="Andrea Chierici" userId="34a2aad2-b3b6-4020-baab-b1585643c7ad" providerId="ADAL" clId="{A7818479-E6AB-4C91-89C3-FFB7887BF682}" dt="2019-05-30T10:36:42.646" v="3276" actId="20577"/>
          <ac:spMkLst>
            <pc:docMk/>
            <pc:sldMk cId="280255022" sldId="268"/>
            <ac:spMk id="2" creationId="{36FD33E0-78D4-40A7-B7DD-A314E440F0B2}"/>
          </ac:spMkLst>
        </pc:spChg>
        <pc:spChg chg="mod">
          <ac:chgData name="Andrea Chierici" userId="34a2aad2-b3b6-4020-baab-b1585643c7ad" providerId="ADAL" clId="{A7818479-E6AB-4C91-89C3-FFB7887BF682}" dt="2019-05-30T13:45:47.317" v="3983" actId="20577"/>
          <ac:spMkLst>
            <pc:docMk/>
            <pc:sldMk cId="280255022" sldId="268"/>
            <ac:spMk id="3" creationId="{84224FAF-6175-496E-A3E7-B5721930FB34}"/>
          </ac:spMkLst>
        </pc:spChg>
        <pc:picChg chg="add mod">
          <ac:chgData name="Andrea Chierici" userId="34a2aad2-b3b6-4020-baab-b1585643c7ad" providerId="ADAL" clId="{A7818479-E6AB-4C91-89C3-FFB7887BF682}" dt="2019-05-30T13:46:06.065" v="3984" actId="1076"/>
          <ac:picMkLst>
            <pc:docMk/>
            <pc:sldMk cId="280255022" sldId="268"/>
            <ac:picMk id="7" creationId="{26106612-B7DD-4FDB-A276-B904AEBE4E18}"/>
          </ac:picMkLst>
        </pc:picChg>
      </pc:sldChg>
      <pc:sldChg chg="addSp delSp modSp add modAnim">
        <pc:chgData name="Andrea Chierici" userId="34a2aad2-b3b6-4020-baab-b1585643c7ad" providerId="ADAL" clId="{A7818479-E6AB-4C91-89C3-FFB7887BF682}" dt="2019-05-30T13:42:42.999" v="3815"/>
        <pc:sldMkLst>
          <pc:docMk/>
          <pc:sldMk cId="3645015807" sldId="269"/>
        </pc:sldMkLst>
        <pc:spChg chg="mod">
          <ac:chgData name="Andrea Chierici" userId="34a2aad2-b3b6-4020-baab-b1585643c7ad" providerId="ADAL" clId="{A7818479-E6AB-4C91-89C3-FFB7887BF682}" dt="2019-05-30T12:25:33.089" v="3573" actId="20577"/>
          <ac:spMkLst>
            <pc:docMk/>
            <pc:sldMk cId="3645015807" sldId="269"/>
            <ac:spMk id="2" creationId="{5DF4ACBD-E4B0-4B70-8CD8-F2A4EC8469FC}"/>
          </ac:spMkLst>
        </pc:spChg>
        <pc:spChg chg="del">
          <ac:chgData name="Andrea Chierici" userId="34a2aad2-b3b6-4020-baab-b1585643c7ad" providerId="ADAL" clId="{A7818479-E6AB-4C91-89C3-FFB7887BF682}" dt="2019-05-30T12:33:56.245" v="3581"/>
          <ac:spMkLst>
            <pc:docMk/>
            <pc:sldMk cId="3645015807" sldId="269"/>
            <ac:spMk id="3" creationId="{68C807F5-7C20-4877-B705-CE925A41A832}"/>
          </ac:spMkLst>
        </pc:spChg>
        <pc:spChg chg="add mod ord">
          <ac:chgData name="Andrea Chierici" userId="34a2aad2-b3b6-4020-baab-b1585643c7ad" providerId="ADAL" clId="{A7818479-E6AB-4C91-89C3-FFB7887BF682}" dt="2019-05-30T13:36:11.347" v="3633" actId="1076"/>
          <ac:spMkLst>
            <pc:docMk/>
            <pc:sldMk cId="3645015807" sldId="269"/>
            <ac:spMk id="14" creationId="{89E63FC5-52DC-4248-A084-E151EED37FB1}"/>
          </ac:spMkLst>
        </pc:spChg>
        <pc:picChg chg="add mod">
          <ac:chgData name="Andrea Chierici" userId="34a2aad2-b3b6-4020-baab-b1585643c7ad" providerId="ADAL" clId="{A7818479-E6AB-4C91-89C3-FFB7887BF682}" dt="2019-05-30T12:33:59.564" v="3584" actId="1076"/>
          <ac:picMkLst>
            <pc:docMk/>
            <pc:sldMk cId="3645015807" sldId="269"/>
            <ac:picMk id="7" creationId="{5F68A8FB-D8C1-40A5-BFDE-618007787EE2}"/>
          </ac:picMkLst>
        </pc:picChg>
        <pc:picChg chg="add mod">
          <ac:chgData name="Andrea Chierici" userId="34a2aad2-b3b6-4020-baab-b1585643c7ad" providerId="ADAL" clId="{A7818479-E6AB-4C91-89C3-FFB7887BF682}" dt="2019-05-30T12:34:28.604" v="3592" actId="14100"/>
          <ac:picMkLst>
            <pc:docMk/>
            <pc:sldMk cId="3645015807" sldId="269"/>
            <ac:picMk id="9" creationId="{3AFD11B1-5603-4AB0-BE8A-46722FF8FC4F}"/>
          </ac:picMkLst>
        </pc:picChg>
        <pc:picChg chg="add mod">
          <ac:chgData name="Andrea Chierici" userId="34a2aad2-b3b6-4020-baab-b1585643c7ad" providerId="ADAL" clId="{A7818479-E6AB-4C91-89C3-FFB7887BF682}" dt="2019-05-30T12:34:56.602" v="3600" actId="1076"/>
          <ac:picMkLst>
            <pc:docMk/>
            <pc:sldMk cId="3645015807" sldId="269"/>
            <ac:picMk id="11" creationId="{4694BF6F-4C9B-4625-83EF-99753BFFF7ED}"/>
          </ac:picMkLst>
        </pc:picChg>
        <pc:picChg chg="add mod ord">
          <ac:chgData name="Andrea Chierici" userId="34a2aad2-b3b6-4020-baab-b1585643c7ad" providerId="ADAL" clId="{A7818479-E6AB-4C91-89C3-FFB7887BF682}" dt="2019-05-30T13:36:05.466" v="3632" actId="14100"/>
          <ac:picMkLst>
            <pc:docMk/>
            <pc:sldMk cId="3645015807" sldId="269"/>
            <ac:picMk id="13" creationId="{D501B9FA-EBEE-44D2-8AEC-FB09E05E0ACA}"/>
          </ac:picMkLst>
        </pc:picChg>
        <pc:picChg chg="add mod">
          <ac:chgData name="Andrea Chierici" userId="34a2aad2-b3b6-4020-baab-b1585643c7ad" providerId="ADAL" clId="{A7818479-E6AB-4C91-89C3-FFB7887BF682}" dt="2019-05-30T13:34:09.707" v="3618" actId="1076"/>
          <ac:picMkLst>
            <pc:docMk/>
            <pc:sldMk cId="3645015807" sldId="269"/>
            <ac:picMk id="16" creationId="{77F906A2-0440-456E-9DA5-DD69F3E1BF84}"/>
          </ac:picMkLst>
        </pc:picChg>
      </pc:sldChg>
      <pc:sldChg chg="modSp add">
        <pc:chgData name="Andrea Chierici" userId="34a2aad2-b3b6-4020-baab-b1585643c7ad" providerId="ADAL" clId="{A7818479-E6AB-4C91-89C3-FFB7887BF682}" dt="2019-05-30T14:17:00.074" v="4236" actId="20577"/>
        <pc:sldMkLst>
          <pc:docMk/>
          <pc:sldMk cId="3663458922" sldId="270"/>
        </pc:sldMkLst>
        <pc:spChg chg="mod">
          <ac:chgData name="Andrea Chierici" userId="34a2aad2-b3b6-4020-baab-b1585643c7ad" providerId="ADAL" clId="{A7818479-E6AB-4C91-89C3-FFB7887BF682}" dt="2019-05-30T13:48:20.863" v="4051" actId="20577"/>
          <ac:spMkLst>
            <pc:docMk/>
            <pc:sldMk cId="3663458922" sldId="270"/>
            <ac:spMk id="2" creationId="{B1D6D48F-307D-4A19-8EBA-113B1E08613B}"/>
          </ac:spMkLst>
        </pc:spChg>
        <pc:spChg chg="mod">
          <ac:chgData name="Andrea Chierici" userId="34a2aad2-b3b6-4020-baab-b1585643c7ad" providerId="ADAL" clId="{A7818479-E6AB-4C91-89C3-FFB7887BF682}" dt="2019-05-30T14:17:00.074" v="4236" actId="20577"/>
          <ac:spMkLst>
            <pc:docMk/>
            <pc:sldMk cId="3663458922" sldId="270"/>
            <ac:spMk id="3" creationId="{784C1A10-BB10-46D4-878E-CF0438A6A202}"/>
          </ac:spMkLst>
        </pc:spChg>
      </pc:sldChg>
      <pc:sldChg chg="addSp modSp add modAnim">
        <pc:chgData name="Andrea Chierici" userId="34a2aad2-b3b6-4020-baab-b1585643c7ad" providerId="ADAL" clId="{A7818479-E6AB-4C91-89C3-FFB7887BF682}" dt="2019-05-31T15:42:58.668" v="4461" actId="20577"/>
        <pc:sldMkLst>
          <pc:docMk/>
          <pc:sldMk cId="3251026469" sldId="271"/>
        </pc:sldMkLst>
        <pc:spChg chg="mod">
          <ac:chgData name="Andrea Chierici" userId="34a2aad2-b3b6-4020-baab-b1585643c7ad" providerId="ADAL" clId="{A7818479-E6AB-4C91-89C3-FFB7887BF682}" dt="2019-05-30T14:20:46.345" v="4288" actId="20577"/>
          <ac:spMkLst>
            <pc:docMk/>
            <pc:sldMk cId="3251026469" sldId="271"/>
            <ac:spMk id="2" creationId="{2515BC3E-8478-487A-AC30-F9FFFB47A22F}"/>
          </ac:spMkLst>
        </pc:spChg>
        <pc:spChg chg="mod">
          <ac:chgData name="Andrea Chierici" userId="34a2aad2-b3b6-4020-baab-b1585643c7ad" providerId="ADAL" clId="{A7818479-E6AB-4C91-89C3-FFB7887BF682}" dt="2019-05-31T15:42:58.668" v="4461" actId="20577"/>
          <ac:spMkLst>
            <pc:docMk/>
            <pc:sldMk cId="3251026469" sldId="271"/>
            <ac:spMk id="3" creationId="{710A87FB-BCBD-4A7B-9EA7-A4BEF1CA27ED}"/>
          </ac:spMkLst>
        </pc:spChg>
        <pc:picChg chg="add mod">
          <ac:chgData name="Andrea Chierici" userId="34a2aad2-b3b6-4020-baab-b1585643c7ad" providerId="ADAL" clId="{A7818479-E6AB-4C91-89C3-FFB7887BF682}" dt="2019-05-30T14:21:58.530" v="4416" actId="1076"/>
          <ac:picMkLst>
            <pc:docMk/>
            <pc:sldMk cId="3251026469" sldId="271"/>
            <ac:picMk id="7" creationId="{27B0C96A-C37C-4745-B0EF-D899E413445E}"/>
          </ac:picMkLst>
        </pc:picChg>
      </pc:sldChg>
    </pc:docChg>
  </pc:docChgLst>
  <pc:docChgLst>
    <pc:chgData name="Utente guest" userId="S::urn:spo:anon#76569ca527f7387f1391b0775be638b3e4387989d4fbdff1f860915081579381::" providerId="AD" clId="Web-{15062D1B-A35E-F99C-B2F2-A14E0B77A666}"/>
    <pc:docChg chg="modSld">
      <pc:chgData name="Utente guest" userId="S::urn:spo:anon#76569ca527f7387f1391b0775be638b3e4387989d4fbdff1f860915081579381::" providerId="AD" clId="Web-{15062D1B-A35E-F99C-B2F2-A14E0B77A666}" dt="2020-09-22T14:30:56.929" v="3" actId="20577"/>
      <pc:docMkLst>
        <pc:docMk/>
      </pc:docMkLst>
      <pc:sldChg chg="modSp">
        <pc:chgData name="Utente guest" userId="S::urn:spo:anon#76569ca527f7387f1391b0775be638b3e4387989d4fbdff1f860915081579381::" providerId="AD" clId="Web-{15062D1B-A35E-F99C-B2F2-A14E0B77A666}" dt="2020-09-22T14:30:56.929" v="2" actId="20577"/>
        <pc:sldMkLst>
          <pc:docMk/>
          <pc:sldMk cId="3528133802" sldId="256"/>
        </pc:sldMkLst>
        <pc:spChg chg="mod">
          <ac:chgData name="Utente guest" userId="S::urn:spo:anon#76569ca527f7387f1391b0775be638b3e4387989d4fbdff1f860915081579381::" providerId="AD" clId="Web-{15062D1B-A35E-F99C-B2F2-A14E0B77A666}" dt="2020-09-22T14:30:56.929" v="2" actId="20577"/>
          <ac:spMkLst>
            <pc:docMk/>
            <pc:sldMk cId="3528133802" sldId="256"/>
            <ac:spMk id="3" creationId="{00000000-0000-0000-0000-000000000000}"/>
          </ac:spMkLst>
        </pc:spChg>
      </pc:sldChg>
    </pc:docChg>
  </pc:docChgLst>
  <pc:docChgLst>
    <pc:chgData name="Andrea Chierici" userId="34a2aad2-b3b6-4020-baab-b1585643c7ad" providerId="ADAL" clId="{59E1B661-35EF-4841-BBCA-1C099294B4CD}"/>
    <pc:docChg chg="modSld">
      <pc:chgData name="Andrea Chierici" userId="34a2aad2-b3b6-4020-baab-b1585643c7ad" providerId="ADAL" clId="{59E1B661-35EF-4841-BBCA-1C099294B4CD}" dt="2019-06-04T22:31:13.509" v="36" actId="20577"/>
      <pc:docMkLst>
        <pc:docMk/>
      </pc:docMkLst>
      <pc:sldChg chg="modSp">
        <pc:chgData name="Andrea Chierici" userId="34a2aad2-b3b6-4020-baab-b1585643c7ad" providerId="ADAL" clId="{59E1B661-35EF-4841-BBCA-1C099294B4CD}" dt="2019-06-04T22:24:14.637" v="11" actId="20577"/>
        <pc:sldMkLst>
          <pc:docMk/>
          <pc:sldMk cId="3857681010" sldId="259"/>
        </pc:sldMkLst>
        <pc:spChg chg="mod">
          <ac:chgData name="Andrea Chierici" userId="34a2aad2-b3b6-4020-baab-b1585643c7ad" providerId="ADAL" clId="{59E1B661-35EF-4841-BBCA-1C099294B4CD}" dt="2019-06-04T22:24:14.637" v="11" actId="20577"/>
          <ac:spMkLst>
            <pc:docMk/>
            <pc:sldMk cId="3857681010" sldId="259"/>
            <ac:spMk id="3" creationId="{70B18B6D-CC2F-4C5C-8A31-733F2772A1B6}"/>
          </ac:spMkLst>
        </pc:spChg>
      </pc:sldChg>
      <pc:sldChg chg="modSp">
        <pc:chgData name="Andrea Chierici" userId="34a2aad2-b3b6-4020-baab-b1585643c7ad" providerId="ADAL" clId="{59E1B661-35EF-4841-BBCA-1C099294B4CD}" dt="2019-06-04T22:25:19.763" v="13" actId="207"/>
        <pc:sldMkLst>
          <pc:docMk/>
          <pc:sldMk cId="758851419" sldId="262"/>
        </pc:sldMkLst>
        <pc:spChg chg="mod">
          <ac:chgData name="Andrea Chierici" userId="34a2aad2-b3b6-4020-baab-b1585643c7ad" providerId="ADAL" clId="{59E1B661-35EF-4841-BBCA-1C099294B4CD}" dt="2019-06-04T22:25:14.510" v="12" actId="207"/>
          <ac:spMkLst>
            <pc:docMk/>
            <pc:sldMk cId="758851419" sldId="262"/>
            <ac:spMk id="2" creationId="{93A6D5AE-0E81-427F-B3BB-79410CD3A61A}"/>
          </ac:spMkLst>
        </pc:spChg>
        <pc:spChg chg="mod">
          <ac:chgData name="Andrea Chierici" userId="34a2aad2-b3b6-4020-baab-b1585643c7ad" providerId="ADAL" clId="{59E1B661-35EF-4841-BBCA-1C099294B4CD}" dt="2019-06-04T22:25:19.763" v="13" actId="207"/>
          <ac:spMkLst>
            <pc:docMk/>
            <pc:sldMk cId="758851419" sldId="262"/>
            <ac:spMk id="3" creationId="{2C383D48-2378-4C07-885C-F79C62569147}"/>
          </ac:spMkLst>
        </pc:spChg>
      </pc:sldChg>
      <pc:sldChg chg="modSp modAnim">
        <pc:chgData name="Andrea Chierici" userId="34a2aad2-b3b6-4020-baab-b1585643c7ad" providerId="ADAL" clId="{59E1B661-35EF-4841-BBCA-1C099294B4CD}" dt="2019-06-04T22:23:14.756" v="1" actId="207"/>
        <pc:sldMkLst>
          <pc:docMk/>
          <pc:sldMk cId="3982397752" sldId="267"/>
        </pc:sldMkLst>
        <pc:spChg chg="mod">
          <ac:chgData name="Andrea Chierici" userId="34a2aad2-b3b6-4020-baab-b1585643c7ad" providerId="ADAL" clId="{59E1B661-35EF-4841-BBCA-1C099294B4CD}" dt="2019-06-04T22:23:14.756" v="1" actId="207"/>
          <ac:spMkLst>
            <pc:docMk/>
            <pc:sldMk cId="3982397752" sldId="267"/>
            <ac:spMk id="3" creationId="{283F4AEB-2592-4283-B8C8-CA83EBCB7174}"/>
          </ac:spMkLst>
        </pc:spChg>
      </pc:sldChg>
      <pc:sldChg chg="addSp modSp modAnim">
        <pc:chgData name="Andrea Chierici" userId="34a2aad2-b3b6-4020-baab-b1585643c7ad" providerId="ADAL" clId="{59E1B661-35EF-4841-BBCA-1C099294B4CD}" dt="2019-06-04T22:28:16.143" v="22"/>
        <pc:sldMkLst>
          <pc:docMk/>
          <pc:sldMk cId="280255022" sldId="268"/>
        </pc:sldMkLst>
        <pc:spChg chg="mod">
          <ac:chgData name="Andrea Chierici" userId="34a2aad2-b3b6-4020-baab-b1585643c7ad" providerId="ADAL" clId="{59E1B661-35EF-4841-BBCA-1C099294B4CD}" dt="2019-06-04T22:26:40.120" v="15" actId="207"/>
          <ac:spMkLst>
            <pc:docMk/>
            <pc:sldMk cId="280255022" sldId="268"/>
            <ac:spMk id="2" creationId="{36FD33E0-78D4-40A7-B7DD-A314E440F0B2}"/>
          </ac:spMkLst>
        </pc:spChg>
        <pc:spChg chg="mod">
          <ac:chgData name="Andrea Chierici" userId="34a2aad2-b3b6-4020-baab-b1585643c7ad" providerId="ADAL" clId="{59E1B661-35EF-4841-BBCA-1C099294B4CD}" dt="2019-06-04T22:26:45.739" v="16" actId="207"/>
          <ac:spMkLst>
            <pc:docMk/>
            <pc:sldMk cId="280255022" sldId="268"/>
            <ac:spMk id="3" creationId="{84224FAF-6175-496E-A3E7-B5721930FB34}"/>
          </ac:spMkLst>
        </pc:spChg>
        <pc:spChg chg="add mod">
          <ac:chgData name="Andrea Chierici" userId="34a2aad2-b3b6-4020-baab-b1585643c7ad" providerId="ADAL" clId="{59E1B661-35EF-4841-BBCA-1C099294B4CD}" dt="2019-06-04T22:27:55.778" v="18" actId="688"/>
          <ac:spMkLst>
            <pc:docMk/>
            <pc:sldMk cId="280255022" sldId="268"/>
            <ac:spMk id="6" creationId="{772A85F0-ECBA-4770-B519-49FF1941FF31}"/>
          </ac:spMkLst>
        </pc:spChg>
        <pc:spChg chg="add mod">
          <ac:chgData name="Andrea Chierici" userId="34a2aad2-b3b6-4020-baab-b1585643c7ad" providerId="ADAL" clId="{59E1B661-35EF-4841-BBCA-1C099294B4CD}" dt="2019-06-04T22:28:02.362" v="20" actId="1076"/>
          <ac:spMkLst>
            <pc:docMk/>
            <pc:sldMk cId="280255022" sldId="268"/>
            <ac:spMk id="8" creationId="{0CC2E3A9-0DCF-4FAF-A444-9F380853E944}"/>
          </ac:spMkLst>
        </pc:spChg>
      </pc:sldChg>
      <pc:sldChg chg="modSp">
        <pc:chgData name="Andrea Chierici" userId="34a2aad2-b3b6-4020-baab-b1585643c7ad" providerId="ADAL" clId="{59E1B661-35EF-4841-BBCA-1C099294B4CD}" dt="2019-06-04T22:31:13.509" v="36" actId="20577"/>
        <pc:sldMkLst>
          <pc:docMk/>
          <pc:sldMk cId="3663458922" sldId="270"/>
        </pc:sldMkLst>
        <pc:spChg chg="mod">
          <ac:chgData name="Andrea Chierici" userId="34a2aad2-b3b6-4020-baab-b1585643c7ad" providerId="ADAL" clId="{59E1B661-35EF-4841-BBCA-1C099294B4CD}" dt="2019-06-04T22:31:13.509" v="36" actId="20577"/>
          <ac:spMkLst>
            <pc:docMk/>
            <pc:sldMk cId="3663458922" sldId="270"/>
            <ac:spMk id="3" creationId="{784C1A10-BB10-46D4-878E-CF0438A6A20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F9FA8-9EFE-4423-951D-1369A214F835}" type="datetimeFigureOut">
              <a:rPr lang="en-US" smtClean="0"/>
              <a:pPr/>
              <a:t>7/11/25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463BF-3D12-4F59-998E-0EE1E99E1E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49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042E4-E622-4B37-B080-CCB9AC15AE50}" type="datetimeFigureOut">
              <a:rPr lang="en-US" smtClean="0"/>
              <a:pPr/>
              <a:t>7/11/25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5A6A7-8D9F-4B0A-A8F4-455FA51C50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70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5A6A7-8D9F-4B0A-A8F4-455FA51C506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91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5A6A7-8D9F-4B0A-A8F4-455FA51C506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25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5A6A7-8D9F-4B0A-A8F4-455FA51C506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2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609600" y="1341120"/>
            <a:ext cx="10972800" cy="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BABFB120-692B-4F44-A262-7BD2E5688A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78182" y="70482"/>
            <a:ext cx="1880467" cy="117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09738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3521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438672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Andrea Chierici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609600" y="1320800"/>
            <a:ext cx="10972800" cy="20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3FE2C94D-775A-4314-9E72-4E9A9ED3E9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44538" y="84882"/>
            <a:ext cx="1459832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813739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638374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058389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769800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909072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610406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270005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608796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23/09/2020 CCR di Bilancio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31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Servizio Calcolo</a:t>
            </a:r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Massimo Mezzadri</a:t>
            </a:r>
            <a:endParaRPr lang="it-IT" noProof="0" dirty="0"/>
          </a:p>
          <a:p>
            <a:r>
              <a:rPr lang="it-IT" dirty="0"/>
              <a:t>11</a:t>
            </a:r>
            <a:r>
              <a:rPr lang="it-IT" noProof="0" dirty="0"/>
              <a:t> luglio 2025</a:t>
            </a:r>
          </a:p>
          <a:p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528133802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BA0B2-33EE-4A60-A6BD-B358DEE1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Acquisti</a:t>
            </a:r>
            <a:r>
              <a:rPr lang="en-US" dirty="0"/>
              <a:t> 2025</a:t>
            </a:r>
            <a:endParaRPr lang="it-IT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F1CA096-39DA-46D7-AD65-901090FD7B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470608"/>
              </p:ext>
            </p:extLst>
          </p:nvPr>
        </p:nvGraphicFramePr>
        <p:xfrm>
          <a:off x="601884" y="1600200"/>
          <a:ext cx="11244805" cy="2594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5373">
                  <a:extLst>
                    <a:ext uri="{9D8B030D-6E8A-4147-A177-3AD203B41FA5}">
                      <a16:colId xmlns:a16="http://schemas.microsoft.com/office/drawing/2014/main" val="60838267"/>
                    </a:ext>
                  </a:extLst>
                </a:gridCol>
                <a:gridCol w="5489432">
                  <a:extLst>
                    <a:ext uri="{9D8B030D-6E8A-4147-A177-3AD203B41FA5}">
                      <a16:colId xmlns:a16="http://schemas.microsoft.com/office/drawing/2014/main" val="1603373988"/>
                    </a:ext>
                  </a:extLst>
                </a:gridCol>
              </a:tblGrid>
              <a:tr h="838958">
                <a:tc>
                  <a:txBody>
                    <a:bodyPr/>
                    <a:lstStyle/>
                    <a:p>
                      <a:r>
                        <a:rPr lang="en-US" sz="2400" dirty="0" err="1"/>
                        <a:t>Celoria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LASA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998005"/>
                  </a:ext>
                </a:extLst>
              </a:tr>
              <a:tr h="4660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Hard disk per nuovo storage (5k euro)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860083"/>
                  </a:ext>
                </a:extLst>
              </a:tr>
              <a:tr h="4660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/>
                        <a:t>Nuovo server di backup (25k euro) PNRR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436455"/>
                  </a:ext>
                </a:extLst>
              </a:tr>
              <a:tr h="4660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/>
                        <a:t>4 nuovi server per infrastruttura </a:t>
                      </a:r>
                      <a:r>
                        <a:rPr lang="it-IT" sz="2400" dirty="0" err="1"/>
                        <a:t>proxmox</a:t>
                      </a:r>
                      <a:r>
                        <a:rPr lang="it-IT" sz="2400" dirty="0"/>
                        <a:t> (40k euro) PNRR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39332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5C65F-0ACD-4531-8461-87BD66511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21/03/2023 CCR di Bilancio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F6A461-E62F-4789-A7A1-E819750D3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D03BB4C-8964-4AB6-9BC6-4142455D94CF}"/>
              </a:ext>
            </a:extLst>
          </p:cNvPr>
          <p:cNvSpPr txBox="1">
            <a:spLocks/>
          </p:cNvSpPr>
          <p:nvPr/>
        </p:nvSpPr>
        <p:spPr>
          <a:xfrm>
            <a:off x="609600" y="3863340"/>
            <a:ext cx="10972800" cy="2262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8C824D-A2AC-FCE3-A2B7-7909C33BB9B6}"/>
              </a:ext>
            </a:extLst>
          </p:cNvPr>
          <p:cNvSpPr txBox="1"/>
          <p:nvPr/>
        </p:nvSpPr>
        <p:spPr>
          <a:xfrm>
            <a:off x="601884" y="4653022"/>
            <a:ext cx="11157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Il server di backup e’ stato acquistato ed e’ in funzione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</a:t>
            </a:r>
            <a:r>
              <a:rPr lang="en-IT" dirty="0"/>
              <a:t> 4 nuovi server sono in fase di acquisto</a:t>
            </a:r>
          </a:p>
        </p:txBody>
      </p:sp>
    </p:spTree>
    <p:extLst>
      <p:ext uri="{BB962C8B-B14F-4D97-AF65-F5344CB8AC3E}">
        <p14:creationId xmlns:p14="http://schemas.microsoft.com/office/powerpoint/2010/main" val="499597626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BA0B2-33EE-4A60-A6BD-B358DEE1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Richieste</a:t>
            </a:r>
            <a:r>
              <a:rPr lang="en-US" dirty="0"/>
              <a:t> 2026</a:t>
            </a:r>
            <a:endParaRPr lang="it-IT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F1CA096-39DA-46D7-AD65-901090FD7B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689710"/>
              </p:ext>
            </p:extLst>
          </p:nvPr>
        </p:nvGraphicFramePr>
        <p:xfrm>
          <a:off x="601884" y="1600200"/>
          <a:ext cx="11244805" cy="2594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8997">
                  <a:extLst>
                    <a:ext uri="{9D8B030D-6E8A-4147-A177-3AD203B41FA5}">
                      <a16:colId xmlns:a16="http://schemas.microsoft.com/office/drawing/2014/main" val="60838267"/>
                    </a:ext>
                  </a:extLst>
                </a:gridCol>
                <a:gridCol w="5665808">
                  <a:extLst>
                    <a:ext uri="{9D8B030D-6E8A-4147-A177-3AD203B41FA5}">
                      <a16:colId xmlns:a16="http://schemas.microsoft.com/office/drawing/2014/main" val="1603373988"/>
                    </a:ext>
                  </a:extLst>
                </a:gridCol>
              </a:tblGrid>
              <a:tr h="838958">
                <a:tc>
                  <a:txBody>
                    <a:bodyPr/>
                    <a:lstStyle/>
                    <a:p>
                      <a:r>
                        <a:rPr lang="en-US" sz="2400" dirty="0" err="1"/>
                        <a:t>Celoria</a:t>
                      </a: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LASA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998005"/>
                  </a:ext>
                </a:extLst>
              </a:tr>
              <a:tr h="4660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Nuovo router a 10Gb/s per il LASA (5.5k euro)</a:t>
                      </a:r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860083"/>
                  </a:ext>
                </a:extLst>
              </a:tr>
              <a:tr h="4660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/>
                        <a:t>Sostituzione firewall LASA </a:t>
                      </a:r>
                      <a:r>
                        <a:rPr lang="it-IT" sz="2400"/>
                        <a:t>(9k euro</a:t>
                      </a:r>
                      <a:r>
                        <a:rPr lang="it-IT" sz="24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436455"/>
                  </a:ext>
                </a:extLst>
              </a:tr>
              <a:tr h="4660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39332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5C65F-0ACD-4531-8461-87BD66511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21/03/2023 CCR di Bilancio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F6A461-E62F-4789-A7A1-E819750D3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D03BB4C-8964-4AB6-9BC6-4142455D94CF}"/>
              </a:ext>
            </a:extLst>
          </p:cNvPr>
          <p:cNvSpPr txBox="1">
            <a:spLocks/>
          </p:cNvSpPr>
          <p:nvPr/>
        </p:nvSpPr>
        <p:spPr>
          <a:xfrm>
            <a:off x="609600" y="3863340"/>
            <a:ext cx="10972800" cy="2262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0AE76B-7F9A-5F22-9E4A-807B49711896}"/>
              </a:ext>
            </a:extLst>
          </p:cNvPr>
          <p:cNvSpPr txBox="1"/>
          <p:nvPr/>
        </p:nvSpPr>
        <p:spPr>
          <a:xfrm>
            <a:off x="601884" y="4653022"/>
            <a:ext cx="111579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Non richiediamo nulla per Celoria perche’ l’idea di Commissione Calcolo e’ che i fondi PNRR che sono stati assegnati l’anno scorso vadano a far diminuire le richieste per Server e Storage in questi anni.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Il router per il LASA e’ richiesto in prospettiva del collegamento diretto al GARR senza piu’ passare da Milano Celoria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T" dirty="0"/>
              <a:t>Il firewall ha circa 6 anni e quindi potrebbe essere sostituito.</a:t>
            </a:r>
          </a:p>
        </p:txBody>
      </p:sp>
    </p:spTree>
    <p:extLst>
      <p:ext uri="{BB962C8B-B14F-4D97-AF65-F5344CB8AC3E}">
        <p14:creationId xmlns:p14="http://schemas.microsoft.com/office/powerpoint/2010/main" val="2573256184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F752A-53BC-51B7-533D-1E39D3166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Sala Macchine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2632F-D7E3-6A49-6C78-4F6360669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Entro</a:t>
            </a:r>
            <a:r>
              <a:rPr lang="en-US" dirty="0"/>
              <a:t> </a:t>
            </a:r>
            <a:r>
              <a:rPr lang="en-US" dirty="0" err="1"/>
              <a:t>l’estate</a:t>
            </a:r>
            <a:r>
              <a:rPr lang="en-US" dirty="0"/>
              <a:t> </a:t>
            </a:r>
            <a:r>
              <a:rPr lang="en-US" dirty="0" err="1"/>
              <a:t>aumento</a:t>
            </a:r>
            <a:r>
              <a:rPr lang="en-US" dirty="0"/>
              <a:t> di circa 60 kW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potenza</a:t>
            </a:r>
            <a:r>
              <a:rPr lang="en-US" dirty="0"/>
              <a:t> (</a:t>
            </a:r>
            <a:r>
              <a:rPr lang="en-US" dirty="0" err="1"/>
              <a:t>utilizzabili</a:t>
            </a:r>
            <a:r>
              <a:rPr lang="en-US" dirty="0"/>
              <a:t> circa 50 kW)</a:t>
            </a:r>
          </a:p>
          <a:p>
            <a:r>
              <a:rPr lang="en-US" dirty="0" err="1"/>
              <a:t>Lavori</a:t>
            </a:r>
            <a:r>
              <a:rPr lang="en-US" dirty="0"/>
              <a:t> il weekend del 26/27 </a:t>
            </a:r>
            <a:r>
              <a:rPr lang="en-US" dirty="0" err="1"/>
              <a:t>luglio</a:t>
            </a:r>
            <a:r>
              <a:rPr lang="en-US" dirty="0"/>
              <a:t>. </a:t>
            </a:r>
            <a:r>
              <a:rPr lang="en-US" dirty="0" err="1"/>
              <a:t>Tutta</a:t>
            </a:r>
            <a:r>
              <a:rPr lang="en-US" dirty="0"/>
              <a:t> la </a:t>
            </a:r>
            <a:r>
              <a:rPr lang="en-US" dirty="0" err="1"/>
              <a:t>sala</a:t>
            </a:r>
            <a:r>
              <a:rPr lang="en-US" dirty="0"/>
              <a:t> machine verra’ </a:t>
            </a:r>
            <a:r>
              <a:rPr lang="en-US" dirty="0" err="1"/>
              <a:t>spenta</a:t>
            </a:r>
            <a:r>
              <a:rPr lang="en-US" dirty="0"/>
              <a:t> </a:t>
            </a:r>
            <a:r>
              <a:rPr lang="en-US" dirty="0" err="1"/>
              <a:t>tranne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servizi</a:t>
            </a:r>
            <a:r>
              <a:rPr lang="en-US" dirty="0"/>
              <a:t> </a:t>
            </a:r>
            <a:r>
              <a:rPr lang="en-US" dirty="0" err="1"/>
              <a:t>essenziali</a:t>
            </a:r>
            <a:r>
              <a:rPr lang="en-US" dirty="0"/>
              <a:t>. </a:t>
            </a:r>
            <a:r>
              <a:rPr lang="en-US" dirty="0" err="1"/>
              <a:t>Mancando</a:t>
            </a:r>
            <a:r>
              <a:rPr lang="en-US" dirty="0"/>
              <a:t> il </a:t>
            </a:r>
            <a:r>
              <a:rPr lang="en-US" dirty="0" err="1"/>
              <a:t>condizionamento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questi</a:t>
            </a:r>
            <a:r>
              <a:rPr lang="en-US" dirty="0"/>
              <a:t> </a:t>
            </a:r>
            <a:r>
              <a:rPr lang="en-US" dirty="0" err="1"/>
              <a:t>servizi</a:t>
            </a:r>
            <a:r>
              <a:rPr lang="en-US" dirty="0"/>
              <a:t> </a:t>
            </a:r>
            <a:r>
              <a:rPr lang="en-US" dirty="0" err="1"/>
              <a:t>potrebbero</a:t>
            </a:r>
            <a:r>
              <a:rPr lang="en-US" dirty="0"/>
              <a:t> dover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spenti</a:t>
            </a:r>
            <a:r>
              <a:rPr lang="en-US" dirty="0"/>
              <a:t> se la </a:t>
            </a:r>
            <a:r>
              <a:rPr lang="en-US" dirty="0" err="1"/>
              <a:t>temperatura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alzasse</a:t>
            </a:r>
            <a:r>
              <a:rPr lang="en-US" dirty="0"/>
              <a:t> </a:t>
            </a:r>
            <a:r>
              <a:rPr lang="en-US" dirty="0" err="1"/>
              <a:t>troppo</a:t>
            </a:r>
            <a:r>
              <a:rPr lang="en-US" dirty="0"/>
              <a:t>.</a:t>
            </a:r>
          </a:p>
          <a:p>
            <a:r>
              <a:rPr lang="en-US" dirty="0" err="1"/>
              <a:t>Potrebbe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necessaria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ulteriore</a:t>
            </a:r>
            <a:r>
              <a:rPr lang="en-US" dirty="0"/>
              <a:t> </a:t>
            </a:r>
            <a:r>
              <a:rPr lang="en-US" dirty="0" err="1"/>
              <a:t>interruzione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giro</a:t>
            </a:r>
            <a:r>
              <a:rPr lang="en-US" dirty="0"/>
              <a:t> di </a:t>
            </a:r>
            <a:r>
              <a:rPr lang="en-US" dirty="0" err="1"/>
              <a:t>qualche</a:t>
            </a:r>
            <a:r>
              <a:rPr lang="en-US" dirty="0"/>
              <a:t> </a:t>
            </a:r>
            <a:r>
              <a:rPr lang="en-US" dirty="0" err="1"/>
              <a:t>settimana</a:t>
            </a:r>
            <a:r>
              <a:rPr lang="en-US" dirty="0"/>
              <a:t>/mese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lavori</a:t>
            </a:r>
            <a:r>
              <a:rPr lang="en-US" dirty="0"/>
              <a:t> non </a:t>
            </a:r>
            <a:r>
              <a:rPr lang="en-US" dirty="0" err="1"/>
              <a:t>fossero</a:t>
            </a:r>
            <a:r>
              <a:rPr lang="en-US" dirty="0"/>
              <a:t> </a:t>
            </a:r>
            <a:r>
              <a:rPr lang="en-US" dirty="0" err="1"/>
              <a:t>terminati</a:t>
            </a: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8E1DB-F1BA-79EC-677D-8F054342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0494E-09F1-70C3-EE70-1A1163C7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385559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F752A-53BC-51B7-533D-1E39D3166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Sala Macchine(2)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2632F-D7E3-6A49-6C78-4F6360669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Dopo </a:t>
            </a:r>
            <a:r>
              <a:rPr lang="en-US" dirty="0" err="1"/>
              <a:t>l’estate</a:t>
            </a:r>
            <a:r>
              <a:rPr lang="en-US" dirty="0"/>
              <a:t> </a:t>
            </a:r>
            <a:r>
              <a:rPr lang="en-US" dirty="0" err="1"/>
              <a:t>potremmo</a:t>
            </a:r>
            <a:r>
              <a:rPr lang="en-US" dirty="0"/>
              <a:t> </a:t>
            </a:r>
            <a:r>
              <a:rPr lang="en-US" dirty="0" err="1"/>
              <a:t>quindi</a:t>
            </a:r>
            <a:r>
              <a:rPr lang="en-US" dirty="0"/>
              <a:t> </a:t>
            </a:r>
            <a:r>
              <a:rPr lang="en-US" dirty="0" err="1"/>
              <a:t>ricominciare</a:t>
            </a:r>
            <a:r>
              <a:rPr lang="en-US" dirty="0"/>
              <a:t> ad </a:t>
            </a:r>
            <a:r>
              <a:rPr lang="en-US" dirty="0" err="1"/>
              <a:t>inserire</a:t>
            </a:r>
            <a:r>
              <a:rPr lang="en-US" dirty="0"/>
              <a:t> </a:t>
            </a:r>
            <a:r>
              <a:rPr lang="en-US" dirty="0" err="1"/>
              <a:t>nuovi</a:t>
            </a:r>
            <a:r>
              <a:rPr lang="en-US" dirty="0"/>
              <a:t> server in </a:t>
            </a:r>
            <a:r>
              <a:rPr lang="en-US" dirty="0" err="1"/>
              <a:t>sala</a:t>
            </a:r>
            <a:r>
              <a:rPr lang="en-US" dirty="0"/>
              <a:t> machine con </a:t>
            </a:r>
            <a:r>
              <a:rPr lang="en-US" dirty="0" err="1"/>
              <a:t>ancora</a:t>
            </a:r>
            <a:r>
              <a:rPr lang="en-US" dirty="0"/>
              <a:t> </a:t>
            </a:r>
            <a:r>
              <a:rPr lang="en-US" dirty="0" err="1"/>
              <a:t>qualche</a:t>
            </a:r>
            <a:r>
              <a:rPr lang="en-US" dirty="0"/>
              <a:t> </a:t>
            </a:r>
            <a:r>
              <a:rPr lang="en-US" dirty="0" err="1"/>
              <a:t>restrizione</a:t>
            </a:r>
            <a:r>
              <a:rPr lang="en-US" dirty="0"/>
              <a:t> (</a:t>
            </a:r>
            <a:r>
              <a:rPr lang="en-US" dirty="0" err="1"/>
              <a:t>disponibili</a:t>
            </a:r>
            <a:r>
              <a:rPr lang="en-US" dirty="0"/>
              <a:t> per </a:t>
            </a:r>
            <a:r>
              <a:rPr lang="en-US" dirty="0" err="1"/>
              <a:t>calcolo</a:t>
            </a:r>
            <a:r>
              <a:rPr lang="en-US" dirty="0"/>
              <a:t> circa 25/30 kW)</a:t>
            </a:r>
            <a:endParaRPr lang="en-IT" dirty="0"/>
          </a:p>
          <a:p>
            <a:r>
              <a:rPr lang="en-IT" dirty="0"/>
              <a:t>Possibile in un futuro prossimo un aumento ulteriore della potenza di 100 kW circa. Se si riuscisse non ci sarebbero piu’ problemi ad ospitare nuovi server.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8E1DB-F1BA-79EC-677D-8F054342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0494E-09F1-70C3-EE70-1A1163C7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351130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71017_InfnT1_site_report.pptx" id="{5FD9DBD3-64AE-44F8-9ACE-33E7E184CA83}" vid="{72D82F9C-17D4-47C4-9811-BB1F6F1F2E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CNAF_ppt_template</Template>
  <TotalTime>13319</TotalTime>
  <Words>313</Words>
  <Application>Microsoft Macintosh PowerPoint</Application>
  <PresentationFormat>Widescreen</PresentationFormat>
  <Paragraphs>37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di Office</vt:lpstr>
      <vt:lpstr>Servizio Calcolo</vt:lpstr>
      <vt:lpstr>Acquisti 2025</vt:lpstr>
      <vt:lpstr>Richieste 2026</vt:lpstr>
      <vt:lpstr>Sala Macchine (1)</vt:lpstr>
      <vt:lpstr>Sala Macchine(2)</vt:lpstr>
    </vt:vector>
  </TitlesOfParts>
  <Company>INFN/CNAF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Chierici</dc:creator>
  <cp:lastModifiedBy>Massimo Mezzadri</cp:lastModifiedBy>
  <cp:revision>46</cp:revision>
  <dcterms:created xsi:type="dcterms:W3CDTF">2018-10-17T14:22:04Z</dcterms:created>
  <dcterms:modified xsi:type="dcterms:W3CDTF">2025-07-11T07:27:22Z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41c4b97-4439-42bc-9125-87511759113e_Enabled">
    <vt:lpwstr>true</vt:lpwstr>
  </property>
  <property fmtid="{D5CDD505-2E9C-101B-9397-08002B2CF9AE}" pid="3" name="MSIP_Label_141c4b97-4439-42bc-9125-87511759113e_SetDate">
    <vt:lpwstr>2020-09-23T07:06:06Z</vt:lpwstr>
  </property>
  <property fmtid="{D5CDD505-2E9C-101B-9397-08002B2CF9AE}" pid="4" name="MSIP_Label_141c4b97-4439-42bc-9125-87511759113e_Method">
    <vt:lpwstr>Standard</vt:lpwstr>
  </property>
  <property fmtid="{D5CDD505-2E9C-101B-9397-08002B2CF9AE}" pid="5" name="MSIP_Label_141c4b97-4439-42bc-9125-87511759113e_Name">
    <vt:lpwstr>Public</vt:lpwstr>
  </property>
  <property fmtid="{D5CDD505-2E9C-101B-9397-08002B2CF9AE}" pid="6" name="MSIP_Label_141c4b97-4439-42bc-9125-87511759113e_SiteId">
    <vt:lpwstr>2e10e44d-c7b9-43e3-b020-1292482e504a</vt:lpwstr>
  </property>
  <property fmtid="{D5CDD505-2E9C-101B-9397-08002B2CF9AE}" pid="7" name="MSIP_Label_141c4b97-4439-42bc-9125-87511759113e_ActionId">
    <vt:lpwstr>83b90b77-c5cd-45c9-8bc7-3f38d1101758</vt:lpwstr>
  </property>
  <property fmtid="{D5CDD505-2E9C-101B-9397-08002B2CF9AE}" pid="8" name="MSIP_Label_141c4b97-4439-42bc-9125-87511759113e_ContentBits">
    <vt:lpwstr>3</vt:lpwstr>
  </property>
</Properties>
</file>