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1697" r:id="rId8"/>
    <p:sldId id="1729" r:id="rId9"/>
    <p:sldId id="1733" r:id="rId10"/>
    <p:sldId id="1735" r:id="rId11"/>
    <p:sldId id="1736" r:id="rId12"/>
    <p:sldId id="1737" r:id="rId13"/>
    <p:sldId id="1734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8C375-C94D-4374-8C59-A0C104B39626}" v="35" dt="2025-07-14T12:38:10.8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9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Sorti" userId="6b826d7b-ec21-4a69-91a6-b9bc3bac02a7" providerId="ADAL" clId="{2A38C375-C94D-4374-8C59-A0C104B39626}"/>
    <pc:docChg chg="undo redo custSel addSld delSld modSld sldOrd">
      <pc:chgData name="Stefano Sorti" userId="6b826d7b-ec21-4a69-91a6-b9bc3bac02a7" providerId="ADAL" clId="{2A38C375-C94D-4374-8C59-A0C104B39626}" dt="2025-07-14T12:40:52.855" v="1133" actId="14100"/>
      <pc:docMkLst>
        <pc:docMk/>
      </pc:docMkLst>
      <pc:sldChg chg="addSp delSp modSp mod">
        <pc:chgData name="Stefano Sorti" userId="6b826d7b-ec21-4a69-91a6-b9bc3bac02a7" providerId="ADAL" clId="{2A38C375-C94D-4374-8C59-A0C104B39626}" dt="2025-07-14T12:37:17.383" v="1074" actId="20577"/>
        <pc:sldMkLst>
          <pc:docMk/>
          <pc:sldMk cId="2416892646" sldId="256"/>
        </pc:sldMkLst>
        <pc:spChg chg="del">
          <ac:chgData name="Stefano Sorti" userId="6b826d7b-ec21-4a69-91a6-b9bc3bac02a7" providerId="ADAL" clId="{2A38C375-C94D-4374-8C59-A0C104B39626}" dt="2025-07-14T12:36:11.054" v="977" actId="478"/>
          <ac:spMkLst>
            <pc:docMk/>
            <pc:sldMk cId="2416892646" sldId="256"/>
            <ac:spMk id="3" creationId="{A0D64716-82ED-36AB-90D0-C047C987A984}"/>
          </ac:spMkLst>
        </pc:spChg>
        <pc:spChg chg="add mod">
          <ac:chgData name="Stefano Sorti" userId="6b826d7b-ec21-4a69-91a6-b9bc3bac02a7" providerId="ADAL" clId="{2A38C375-C94D-4374-8C59-A0C104B39626}" dt="2025-07-14T12:36:17.759" v="987" actId="20577"/>
          <ac:spMkLst>
            <pc:docMk/>
            <pc:sldMk cId="2416892646" sldId="256"/>
            <ac:spMk id="4" creationId="{2A928229-209B-0B9D-DCA8-030FB0F419F7}"/>
          </ac:spMkLst>
        </pc:spChg>
        <pc:spChg chg="mod">
          <ac:chgData name="Stefano Sorti" userId="6b826d7b-ec21-4a69-91a6-b9bc3bac02a7" providerId="ADAL" clId="{2A38C375-C94D-4374-8C59-A0C104B39626}" dt="2025-07-14T12:37:17.383" v="1074" actId="20577"/>
          <ac:spMkLst>
            <pc:docMk/>
            <pc:sldMk cId="2416892646" sldId="256"/>
            <ac:spMk id="12" creationId="{03842DDB-A454-1ED8-27D9-980A9B09BA55}"/>
          </ac:spMkLst>
        </pc:spChg>
        <pc:spChg chg="mod">
          <ac:chgData name="Stefano Sorti" userId="6b826d7b-ec21-4a69-91a6-b9bc3bac02a7" providerId="ADAL" clId="{2A38C375-C94D-4374-8C59-A0C104B39626}" dt="2025-07-14T12:37:02.210" v="1057" actId="403"/>
          <ac:spMkLst>
            <pc:docMk/>
            <pc:sldMk cId="2416892646" sldId="256"/>
            <ac:spMk id="13" creationId="{1D8383CA-802D-C95B-544B-0844275C2930}"/>
          </ac:spMkLst>
        </pc:spChg>
      </pc:sldChg>
      <pc:sldChg chg="modSp mod">
        <pc:chgData name="Stefano Sorti" userId="6b826d7b-ec21-4a69-91a6-b9bc3bac02a7" providerId="ADAL" clId="{2A38C375-C94D-4374-8C59-A0C104B39626}" dt="2025-07-14T12:29:33.265" v="873" actId="20577"/>
        <pc:sldMkLst>
          <pc:docMk/>
          <pc:sldMk cId="3199964999" sldId="257"/>
        </pc:sldMkLst>
        <pc:spChg chg="mod">
          <ac:chgData name="Stefano Sorti" userId="6b826d7b-ec21-4a69-91a6-b9bc3bac02a7" providerId="ADAL" clId="{2A38C375-C94D-4374-8C59-A0C104B39626}" dt="2025-07-14T12:29:33.265" v="873" actId="20577"/>
          <ac:spMkLst>
            <pc:docMk/>
            <pc:sldMk cId="3199964999" sldId="257"/>
            <ac:spMk id="12" creationId="{34E9CC56-D59B-290E-1FEA-08E34D6799D3}"/>
          </ac:spMkLst>
        </pc:spChg>
      </pc:sldChg>
      <pc:sldChg chg="addSp delSp modSp add mod">
        <pc:chgData name="Stefano Sorti" userId="6b826d7b-ec21-4a69-91a6-b9bc3bac02a7" providerId="ADAL" clId="{2A38C375-C94D-4374-8C59-A0C104B39626}" dt="2025-07-14T12:33:02.054" v="959"/>
        <pc:sldMkLst>
          <pc:docMk/>
          <pc:sldMk cId="4047501165" sldId="258"/>
        </pc:sldMkLst>
        <pc:spChg chg="mod">
          <ac:chgData name="Stefano Sorti" userId="6b826d7b-ec21-4a69-91a6-b9bc3bac02a7" providerId="ADAL" clId="{2A38C375-C94D-4374-8C59-A0C104B39626}" dt="2025-07-14T10:10:16.125" v="259" actId="1076"/>
          <ac:spMkLst>
            <pc:docMk/>
            <pc:sldMk cId="4047501165" sldId="258"/>
            <ac:spMk id="2" creationId="{AC576EC5-85BB-69D1-CF02-482E7E9F7B94}"/>
          </ac:spMkLst>
        </pc:spChg>
        <pc:spChg chg="mod">
          <ac:chgData name="Stefano Sorti" userId="6b826d7b-ec21-4a69-91a6-b9bc3bac02a7" providerId="ADAL" clId="{2A38C375-C94D-4374-8C59-A0C104B39626}" dt="2025-07-14T12:32:47.523" v="957" actId="20577"/>
          <ac:spMkLst>
            <pc:docMk/>
            <pc:sldMk cId="4047501165" sldId="258"/>
            <ac:spMk id="7" creationId="{9BAA89C2-4B36-8E2E-0980-7B8703269DAB}"/>
          </ac:spMkLst>
        </pc:spChg>
        <pc:spChg chg="mod">
          <ac:chgData name="Stefano Sorti" userId="6b826d7b-ec21-4a69-91a6-b9bc3bac02a7" providerId="ADAL" clId="{2A38C375-C94D-4374-8C59-A0C104B39626}" dt="2025-07-14T10:10:22.054" v="263" actId="1076"/>
          <ac:spMkLst>
            <pc:docMk/>
            <pc:sldMk cId="4047501165" sldId="258"/>
            <ac:spMk id="8" creationId="{82791F8A-2699-35AA-DB68-D1331679E69F}"/>
          </ac:spMkLst>
        </pc:spChg>
        <pc:spChg chg="del">
          <ac:chgData name="Stefano Sorti" userId="6b826d7b-ec21-4a69-91a6-b9bc3bac02a7" providerId="ADAL" clId="{2A38C375-C94D-4374-8C59-A0C104B39626}" dt="2025-07-14T10:10:09.676" v="257" actId="478"/>
          <ac:spMkLst>
            <pc:docMk/>
            <pc:sldMk cId="4047501165" sldId="258"/>
            <ac:spMk id="10" creationId="{F5F85112-0209-D4BD-0E30-AF353DB0F93D}"/>
          </ac:spMkLst>
        </pc:spChg>
        <pc:spChg chg="mod">
          <ac:chgData name="Stefano Sorti" userId="6b826d7b-ec21-4a69-91a6-b9bc3bac02a7" providerId="ADAL" clId="{2A38C375-C94D-4374-8C59-A0C104B39626}" dt="2025-07-14T10:10:22.054" v="263" actId="1076"/>
          <ac:spMkLst>
            <pc:docMk/>
            <pc:sldMk cId="4047501165" sldId="258"/>
            <ac:spMk id="14" creationId="{43CBB295-55FC-6059-2708-7A08F8BA5BAB}"/>
          </ac:spMkLst>
        </pc:spChg>
        <pc:spChg chg="del mod">
          <ac:chgData name="Stefano Sorti" userId="6b826d7b-ec21-4a69-91a6-b9bc3bac02a7" providerId="ADAL" clId="{2A38C375-C94D-4374-8C59-A0C104B39626}" dt="2025-07-14T10:10:20.065" v="262" actId="478"/>
          <ac:spMkLst>
            <pc:docMk/>
            <pc:sldMk cId="4047501165" sldId="258"/>
            <ac:spMk id="16" creationId="{95083B80-BD72-E39F-3756-5850700283C2}"/>
          </ac:spMkLst>
        </pc:spChg>
        <pc:spChg chg="add del mod">
          <ac:chgData name="Stefano Sorti" userId="6b826d7b-ec21-4a69-91a6-b9bc3bac02a7" providerId="ADAL" clId="{2A38C375-C94D-4374-8C59-A0C104B39626}" dt="2025-07-14T10:10:11.670" v="258" actId="478"/>
          <ac:spMkLst>
            <pc:docMk/>
            <pc:sldMk cId="4047501165" sldId="258"/>
            <ac:spMk id="17" creationId="{182DCBAA-F8F1-9E64-E339-65FA6EA7491C}"/>
          </ac:spMkLst>
        </pc:spChg>
        <pc:spChg chg="del">
          <ac:chgData name="Stefano Sorti" userId="6b826d7b-ec21-4a69-91a6-b9bc3bac02a7" providerId="ADAL" clId="{2A38C375-C94D-4374-8C59-A0C104B39626}" dt="2025-07-14T12:33:01.728" v="958" actId="478"/>
          <ac:spMkLst>
            <pc:docMk/>
            <pc:sldMk cId="4047501165" sldId="258"/>
            <ac:spMk id="18" creationId="{B6920A0F-7DD9-8020-5A58-9CED339B6425}"/>
          </ac:spMkLst>
        </pc:spChg>
        <pc:spChg chg="add mod">
          <ac:chgData name="Stefano Sorti" userId="6b826d7b-ec21-4a69-91a6-b9bc3bac02a7" providerId="ADAL" clId="{2A38C375-C94D-4374-8C59-A0C104B39626}" dt="2025-07-14T12:33:02.054" v="959"/>
          <ac:spMkLst>
            <pc:docMk/>
            <pc:sldMk cId="4047501165" sldId="258"/>
            <ac:spMk id="20" creationId="{E4384F0E-6957-C411-8070-9A56732D77C0}"/>
          </ac:spMkLst>
        </pc:spChg>
        <pc:grpChg chg="mod">
          <ac:chgData name="Stefano Sorti" userId="6b826d7b-ec21-4a69-91a6-b9bc3bac02a7" providerId="ADAL" clId="{2A38C375-C94D-4374-8C59-A0C104B39626}" dt="2025-07-14T10:10:22.054" v="263" actId="1076"/>
          <ac:grpSpMkLst>
            <pc:docMk/>
            <pc:sldMk cId="4047501165" sldId="258"/>
            <ac:grpSpMk id="15" creationId="{89F0AF43-6B61-1146-0255-5BDB0F948E66}"/>
          </ac:grpSpMkLst>
        </pc:grpChg>
        <pc:picChg chg="mod">
          <ac:chgData name="Stefano Sorti" userId="6b826d7b-ec21-4a69-91a6-b9bc3bac02a7" providerId="ADAL" clId="{2A38C375-C94D-4374-8C59-A0C104B39626}" dt="2025-07-14T10:10:22.054" v="263" actId="1076"/>
          <ac:picMkLst>
            <pc:docMk/>
            <pc:sldMk cId="4047501165" sldId="258"/>
            <ac:picMk id="5" creationId="{53A7ECD2-B6C0-D0A0-1303-624C76A78FF8}"/>
          </ac:picMkLst>
        </pc:picChg>
        <pc:picChg chg="mod">
          <ac:chgData name="Stefano Sorti" userId="6b826d7b-ec21-4a69-91a6-b9bc3bac02a7" providerId="ADAL" clId="{2A38C375-C94D-4374-8C59-A0C104B39626}" dt="2025-07-14T10:10:22.054" v="263" actId="1076"/>
          <ac:picMkLst>
            <pc:docMk/>
            <pc:sldMk cId="4047501165" sldId="258"/>
            <ac:picMk id="6" creationId="{37779F4E-0DA7-04EA-786E-547AE6917711}"/>
          </ac:picMkLst>
        </pc:picChg>
        <pc:picChg chg="mod">
          <ac:chgData name="Stefano Sorti" userId="6b826d7b-ec21-4a69-91a6-b9bc3bac02a7" providerId="ADAL" clId="{2A38C375-C94D-4374-8C59-A0C104B39626}" dt="2025-07-14T10:10:22.054" v="263" actId="1076"/>
          <ac:picMkLst>
            <pc:docMk/>
            <pc:sldMk cId="4047501165" sldId="258"/>
            <ac:picMk id="9" creationId="{758F105D-30D1-4157-0D3F-BCB46B2F9A78}"/>
          </ac:picMkLst>
        </pc:picChg>
        <pc:picChg chg="mod">
          <ac:chgData name="Stefano Sorti" userId="6b826d7b-ec21-4a69-91a6-b9bc3bac02a7" providerId="ADAL" clId="{2A38C375-C94D-4374-8C59-A0C104B39626}" dt="2025-07-14T10:09:56.669" v="253" actId="1076"/>
          <ac:picMkLst>
            <pc:docMk/>
            <pc:sldMk cId="4047501165" sldId="258"/>
            <ac:picMk id="13" creationId="{69A45FD9-8F2E-DB07-C4CA-9F7F26093BBD}"/>
          </ac:picMkLst>
        </pc:picChg>
        <pc:picChg chg="add mod">
          <ac:chgData name="Stefano Sorti" userId="6b826d7b-ec21-4a69-91a6-b9bc3bac02a7" providerId="ADAL" clId="{2A38C375-C94D-4374-8C59-A0C104B39626}" dt="2025-07-14T12:33:02.054" v="959"/>
          <ac:picMkLst>
            <pc:docMk/>
            <pc:sldMk cId="4047501165" sldId="258"/>
            <ac:picMk id="19" creationId="{D31EDAE0-2246-213A-26B5-FF4E59036226}"/>
          </ac:picMkLst>
        </pc:picChg>
      </pc:sldChg>
      <pc:sldChg chg="addSp delSp modSp mod">
        <pc:chgData name="Stefano Sorti" userId="6b826d7b-ec21-4a69-91a6-b9bc3bac02a7" providerId="ADAL" clId="{2A38C375-C94D-4374-8C59-A0C104B39626}" dt="2025-07-14T10:10:32.721" v="265" actId="478"/>
        <pc:sldMkLst>
          <pc:docMk/>
          <pc:sldMk cId="3379732999" sldId="1697"/>
        </pc:sldMkLst>
        <pc:spChg chg="del">
          <ac:chgData name="Stefano Sorti" userId="6b826d7b-ec21-4a69-91a6-b9bc3bac02a7" providerId="ADAL" clId="{2A38C375-C94D-4374-8C59-A0C104B39626}" dt="2025-07-14T10:10:30.626" v="264" actId="478"/>
          <ac:spMkLst>
            <pc:docMk/>
            <pc:sldMk cId="3379732999" sldId="1697"/>
            <ac:spMk id="2" creationId="{44B1FD7B-F421-451B-A308-83F88FD72A95}"/>
          </ac:spMkLst>
        </pc:spChg>
        <pc:spChg chg="add del mod">
          <ac:chgData name="Stefano Sorti" userId="6b826d7b-ec21-4a69-91a6-b9bc3bac02a7" providerId="ADAL" clId="{2A38C375-C94D-4374-8C59-A0C104B39626}" dt="2025-07-14T10:10:32.721" v="265" actId="478"/>
          <ac:spMkLst>
            <pc:docMk/>
            <pc:sldMk cId="3379732999" sldId="1697"/>
            <ac:spMk id="4" creationId="{8F9D368C-E81A-82C0-6479-D7A47ABEB42D}"/>
          </ac:spMkLst>
        </pc:spChg>
      </pc:sldChg>
      <pc:sldChg chg="addSp delSp modSp add mod">
        <pc:chgData name="Stefano Sorti" userId="6b826d7b-ec21-4a69-91a6-b9bc3bac02a7" providerId="ADAL" clId="{2A38C375-C94D-4374-8C59-A0C104B39626}" dt="2025-07-14T12:31:33.664" v="936" actId="947"/>
        <pc:sldMkLst>
          <pc:docMk/>
          <pc:sldMk cId="412434647" sldId="1729"/>
        </pc:sldMkLst>
        <pc:spChg chg="mod">
          <ac:chgData name="Stefano Sorti" userId="6b826d7b-ec21-4a69-91a6-b9bc3bac02a7" providerId="ADAL" clId="{2A38C375-C94D-4374-8C59-A0C104B39626}" dt="2025-07-14T10:13:04.679" v="381" actId="20577"/>
          <ac:spMkLst>
            <pc:docMk/>
            <pc:sldMk cId="412434647" sldId="1729"/>
            <ac:spMk id="2" creationId="{B5247B54-5DF9-44B3-999E-26C0655B973B}"/>
          </ac:spMkLst>
        </pc:spChg>
        <pc:spChg chg="mod">
          <ac:chgData name="Stefano Sorti" userId="6b826d7b-ec21-4a69-91a6-b9bc3bac02a7" providerId="ADAL" clId="{2A38C375-C94D-4374-8C59-A0C104B39626}" dt="2025-07-14T10:19:06.401" v="549" actId="14100"/>
          <ac:spMkLst>
            <pc:docMk/>
            <pc:sldMk cId="412434647" sldId="1729"/>
            <ac:spMk id="3" creationId="{4E308675-9928-47BF-BA07-B7AEE2C9C85F}"/>
          </ac:spMkLst>
        </pc:spChg>
        <pc:spChg chg="mod">
          <ac:chgData name="Stefano Sorti" userId="6b826d7b-ec21-4a69-91a6-b9bc3bac02a7" providerId="ADAL" clId="{2A38C375-C94D-4374-8C59-A0C104B39626}" dt="2025-07-14T10:18:13.848" v="530" actId="164"/>
          <ac:spMkLst>
            <pc:docMk/>
            <pc:sldMk cId="412434647" sldId="1729"/>
            <ac:spMk id="7" creationId="{B7DF0FED-C456-BD56-73AE-1B12ACD5B7CA}"/>
          </ac:spMkLst>
        </pc:spChg>
        <pc:spChg chg="mod">
          <ac:chgData name="Stefano Sorti" userId="6b826d7b-ec21-4a69-91a6-b9bc3bac02a7" providerId="ADAL" clId="{2A38C375-C94D-4374-8C59-A0C104B39626}" dt="2025-07-14T10:18:13.848" v="530" actId="164"/>
          <ac:spMkLst>
            <pc:docMk/>
            <pc:sldMk cId="412434647" sldId="1729"/>
            <ac:spMk id="10" creationId="{4CFD893E-849B-8974-7B5F-7779D59C537D}"/>
          </ac:spMkLst>
        </pc:spChg>
        <pc:spChg chg="mod">
          <ac:chgData name="Stefano Sorti" userId="6b826d7b-ec21-4a69-91a6-b9bc3bac02a7" providerId="ADAL" clId="{2A38C375-C94D-4374-8C59-A0C104B39626}" dt="2025-07-14T10:18:13.848" v="530" actId="164"/>
          <ac:spMkLst>
            <pc:docMk/>
            <pc:sldMk cId="412434647" sldId="1729"/>
            <ac:spMk id="11" creationId="{66C7C0D9-ADFE-8865-08B4-430AE36FCE3A}"/>
          </ac:spMkLst>
        </pc:spChg>
        <pc:spChg chg="mod topLvl">
          <ac:chgData name="Stefano Sorti" userId="6b826d7b-ec21-4a69-91a6-b9bc3bac02a7" providerId="ADAL" clId="{2A38C375-C94D-4374-8C59-A0C104B39626}" dt="2025-07-14T12:31:33.664" v="936" actId="947"/>
          <ac:spMkLst>
            <pc:docMk/>
            <pc:sldMk cId="412434647" sldId="1729"/>
            <ac:spMk id="33" creationId="{1FC2D333-5CB5-FE27-B129-2A518242A4D1}"/>
          </ac:spMkLst>
        </pc:spChg>
        <pc:grpChg chg="add del mod">
          <ac:chgData name="Stefano Sorti" userId="6b826d7b-ec21-4a69-91a6-b9bc3bac02a7" providerId="ADAL" clId="{2A38C375-C94D-4374-8C59-A0C104B39626}" dt="2025-07-14T10:18:21.709" v="534" actId="478"/>
          <ac:grpSpMkLst>
            <pc:docMk/>
            <pc:sldMk cId="412434647" sldId="1729"/>
            <ac:grpSpMk id="12" creationId="{98583362-4707-CB18-B13B-7B95CCFC83D1}"/>
          </ac:grpSpMkLst>
        </pc:grpChg>
        <pc:grpChg chg="add del mod">
          <ac:chgData name="Stefano Sorti" userId="6b826d7b-ec21-4a69-91a6-b9bc3bac02a7" providerId="ADAL" clId="{2A38C375-C94D-4374-8C59-A0C104B39626}" dt="2025-07-14T10:18:29.308" v="538" actId="165"/>
          <ac:grpSpMkLst>
            <pc:docMk/>
            <pc:sldMk cId="412434647" sldId="1729"/>
            <ac:grpSpMk id="37" creationId="{65B25B56-4031-4833-FD25-A2695EAF2029}"/>
          </ac:grpSpMkLst>
        </pc:grpChg>
        <pc:graphicFrameChg chg="mod modGraphic">
          <ac:chgData name="Stefano Sorti" userId="6b826d7b-ec21-4a69-91a6-b9bc3bac02a7" providerId="ADAL" clId="{2A38C375-C94D-4374-8C59-A0C104B39626}" dt="2025-07-14T12:29:57.932" v="876" actId="1076"/>
          <ac:graphicFrameMkLst>
            <pc:docMk/>
            <pc:sldMk cId="412434647" sldId="1729"/>
            <ac:graphicFrameMk id="4" creationId="{7E88517A-9BB8-BE5B-79D4-A5A9C45A85C3}"/>
          </ac:graphicFrameMkLst>
        </pc:graphicFrameChg>
        <pc:picChg chg="mod">
          <ac:chgData name="Stefano Sorti" userId="6b826d7b-ec21-4a69-91a6-b9bc3bac02a7" providerId="ADAL" clId="{2A38C375-C94D-4374-8C59-A0C104B39626}" dt="2025-07-14T10:18:13.848" v="530" actId="164"/>
          <ac:picMkLst>
            <pc:docMk/>
            <pc:sldMk cId="412434647" sldId="1729"/>
            <ac:picMk id="6" creationId="{65B3B9D1-9A40-2377-3197-282C2349BFD3}"/>
          </ac:picMkLst>
        </pc:picChg>
        <pc:picChg chg="del mod">
          <ac:chgData name="Stefano Sorti" userId="6b826d7b-ec21-4a69-91a6-b9bc3bac02a7" providerId="ADAL" clId="{2A38C375-C94D-4374-8C59-A0C104B39626}" dt="2025-07-14T10:17:58.445" v="524" actId="478"/>
          <ac:picMkLst>
            <pc:docMk/>
            <pc:sldMk cId="412434647" sldId="1729"/>
            <ac:picMk id="21" creationId="{7C6B7F80-5CE8-D1AF-45A0-2B22B68E1410}"/>
          </ac:picMkLst>
        </pc:picChg>
        <pc:picChg chg="mod ord topLvl">
          <ac:chgData name="Stefano Sorti" userId="6b826d7b-ec21-4a69-91a6-b9bc3bac02a7" providerId="ADAL" clId="{2A38C375-C94D-4374-8C59-A0C104B39626}" dt="2025-07-14T10:18:37.664" v="542" actId="167"/>
          <ac:picMkLst>
            <pc:docMk/>
            <pc:sldMk cId="412434647" sldId="1729"/>
            <ac:picMk id="32" creationId="{531A7B92-9481-918B-D38D-C5952B103361}"/>
          </ac:picMkLst>
        </pc:picChg>
        <pc:picChg chg="mod ord topLvl">
          <ac:chgData name="Stefano Sorti" userId="6b826d7b-ec21-4a69-91a6-b9bc3bac02a7" providerId="ADAL" clId="{2A38C375-C94D-4374-8C59-A0C104B39626}" dt="2025-07-14T10:19:26.344" v="555" actId="14100"/>
          <ac:picMkLst>
            <pc:docMk/>
            <pc:sldMk cId="412434647" sldId="1729"/>
            <ac:picMk id="34" creationId="{0682BA3F-21D8-11D6-572A-0C2F8E489721}"/>
          </ac:picMkLst>
        </pc:picChg>
        <pc:cxnChg chg="mod">
          <ac:chgData name="Stefano Sorti" userId="6b826d7b-ec21-4a69-91a6-b9bc3bac02a7" providerId="ADAL" clId="{2A38C375-C94D-4374-8C59-A0C104B39626}" dt="2025-07-14T10:18:13.848" v="530" actId="164"/>
          <ac:cxnSpMkLst>
            <pc:docMk/>
            <pc:sldMk cId="412434647" sldId="1729"/>
            <ac:cxnSpMk id="14" creationId="{E13209CF-D4DD-EE26-6738-637D161BCDAE}"/>
          </ac:cxnSpMkLst>
        </pc:cxnChg>
        <pc:cxnChg chg="mod">
          <ac:chgData name="Stefano Sorti" userId="6b826d7b-ec21-4a69-91a6-b9bc3bac02a7" providerId="ADAL" clId="{2A38C375-C94D-4374-8C59-A0C104B39626}" dt="2025-07-14T10:18:13.848" v="530" actId="164"/>
          <ac:cxnSpMkLst>
            <pc:docMk/>
            <pc:sldMk cId="412434647" sldId="1729"/>
            <ac:cxnSpMk id="15" creationId="{C04A7B57-8470-5C09-7DE8-2ED4556B32D5}"/>
          </ac:cxnSpMkLst>
        </pc:cxnChg>
        <pc:cxnChg chg="mod">
          <ac:chgData name="Stefano Sorti" userId="6b826d7b-ec21-4a69-91a6-b9bc3bac02a7" providerId="ADAL" clId="{2A38C375-C94D-4374-8C59-A0C104B39626}" dt="2025-07-14T10:18:13.848" v="530" actId="164"/>
          <ac:cxnSpMkLst>
            <pc:docMk/>
            <pc:sldMk cId="412434647" sldId="1729"/>
            <ac:cxnSpMk id="17" creationId="{836B5C49-C827-1EB2-424D-9FA98C9EEB10}"/>
          </ac:cxnSpMkLst>
        </pc:cxnChg>
      </pc:sldChg>
      <pc:sldChg chg="delSp modSp mod">
        <pc:chgData name="Stefano Sorti" userId="6b826d7b-ec21-4a69-91a6-b9bc3bac02a7" providerId="ADAL" clId="{2A38C375-C94D-4374-8C59-A0C104B39626}" dt="2025-07-14T12:33:37.384" v="966" actId="20577"/>
        <pc:sldMkLst>
          <pc:docMk/>
          <pc:sldMk cId="940928573" sldId="1733"/>
        </pc:sldMkLst>
        <pc:spChg chg="mod">
          <ac:chgData name="Stefano Sorti" userId="6b826d7b-ec21-4a69-91a6-b9bc3bac02a7" providerId="ADAL" clId="{2A38C375-C94D-4374-8C59-A0C104B39626}" dt="2025-07-14T10:07:21.263" v="181" actId="1076"/>
          <ac:spMkLst>
            <pc:docMk/>
            <pc:sldMk cId="940928573" sldId="1733"/>
            <ac:spMk id="2" creationId="{2608DE1D-1CD6-6A02-BE63-30B280F5C619}"/>
          </ac:spMkLst>
        </pc:spChg>
        <pc:spChg chg="mod">
          <ac:chgData name="Stefano Sorti" userId="6b826d7b-ec21-4a69-91a6-b9bc3bac02a7" providerId="ADAL" clId="{2A38C375-C94D-4374-8C59-A0C104B39626}" dt="2025-07-14T12:33:37.384" v="966" actId="20577"/>
          <ac:spMkLst>
            <pc:docMk/>
            <pc:sldMk cId="940928573" sldId="1733"/>
            <ac:spMk id="14" creationId="{B1D31826-C0E7-9C7B-1209-AFFF1301DCAD}"/>
          </ac:spMkLst>
        </pc:spChg>
        <pc:spChg chg="mod">
          <ac:chgData name="Stefano Sorti" userId="6b826d7b-ec21-4a69-91a6-b9bc3bac02a7" providerId="ADAL" clId="{2A38C375-C94D-4374-8C59-A0C104B39626}" dt="2025-07-14T10:07:12.868" v="176" actId="403"/>
          <ac:spMkLst>
            <pc:docMk/>
            <pc:sldMk cId="940928573" sldId="1733"/>
            <ac:spMk id="17" creationId="{C4A94401-8B7A-AE9B-2F76-ACC1CA07DDBD}"/>
          </ac:spMkLst>
        </pc:spChg>
        <pc:spChg chg="mod">
          <ac:chgData name="Stefano Sorti" userId="6b826d7b-ec21-4a69-91a6-b9bc3bac02a7" providerId="ADAL" clId="{2A38C375-C94D-4374-8C59-A0C104B39626}" dt="2025-07-14T10:07:12.868" v="176" actId="403"/>
          <ac:spMkLst>
            <pc:docMk/>
            <pc:sldMk cId="940928573" sldId="1733"/>
            <ac:spMk id="21" creationId="{5C170153-008C-7966-D7A8-6DAE66DA755E}"/>
          </ac:spMkLst>
        </pc:spChg>
        <pc:spChg chg="del">
          <ac:chgData name="Stefano Sorti" userId="6b826d7b-ec21-4a69-91a6-b9bc3bac02a7" providerId="ADAL" clId="{2A38C375-C94D-4374-8C59-A0C104B39626}" dt="2025-07-14T10:06:55.108" v="169" actId="478"/>
          <ac:spMkLst>
            <pc:docMk/>
            <pc:sldMk cId="940928573" sldId="1733"/>
            <ac:spMk id="25" creationId="{AEAEDA46-939D-1885-9437-D3F7A0D30F52}"/>
          </ac:spMkLst>
        </pc:spChg>
        <pc:grpChg chg="mod">
          <ac:chgData name="Stefano Sorti" userId="6b826d7b-ec21-4a69-91a6-b9bc3bac02a7" providerId="ADAL" clId="{2A38C375-C94D-4374-8C59-A0C104B39626}" dt="2025-07-14T10:07:23.847" v="182" actId="1076"/>
          <ac:grpSpMkLst>
            <pc:docMk/>
            <pc:sldMk cId="940928573" sldId="1733"/>
            <ac:grpSpMk id="24" creationId="{AC40466F-A7BC-DB82-4635-B4CC5295D20E}"/>
          </ac:grpSpMkLst>
        </pc:grpChg>
        <pc:graphicFrameChg chg="mod modGraphic">
          <ac:chgData name="Stefano Sorti" userId="6b826d7b-ec21-4a69-91a6-b9bc3bac02a7" providerId="ADAL" clId="{2A38C375-C94D-4374-8C59-A0C104B39626}" dt="2025-07-14T12:30:07.867" v="878" actId="14100"/>
          <ac:graphicFrameMkLst>
            <pc:docMk/>
            <pc:sldMk cId="940928573" sldId="1733"/>
            <ac:graphicFrameMk id="16" creationId="{E140E9F6-E9F9-45BC-80D5-E4B0671927F1}"/>
          </ac:graphicFrameMkLst>
        </pc:graphicFrameChg>
        <pc:cxnChg chg="mod">
          <ac:chgData name="Stefano Sorti" userId="6b826d7b-ec21-4a69-91a6-b9bc3bac02a7" providerId="ADAL" clId="{2A38C375-C94D-4374-8C59-A0C104B39626}" dt="2025-07-14T10:07:12.868" v="176" actId="403"/>
          <ac:cxnSpMkLst>
            <pc:docMk/>
            <pc:sldMk cId="940928573" sldId="1733"/>
            <ac:cxnSpMk id="23" creationId="{289197D9-0B50-E408-1E45-545378F17BF2}"/>
          </ac:cxnSpMkLst>
        </pc:cxnChg>
      </pc:sldChg>
      <pc:sldChg chg="addSp delSp modSp mod ord">
        <pc:chgData name="Stefano Sorti" userId="6b826d7b-ec21-4a69-91a6-b9bc3bac02a7" providerId="ADAL" clId="{2A38C375-C94D-4374-8C59-A0C104B39626}" dt="2025-07-14T12:40:52.855" v="1133" actId="14100"/>
        <pc:sldMkLst>
          <pc:docMk/>
          <pc:sldMk cId="831815658" sldId="1734"/>
        </pc:sldMkLst>
        <pc:spChg chg="mod">
          <ac:chgData name="Stefano Sorti" userId="6b826d7b-ec21-4a69-91a6-b9bc3bac02a7" providerId="ADAL" clId="{2A38C375-C94D-4374-8C59-A0C104B39626}" dt="2025-07-14T12:40:04.908" v="1114" actId="14100"/>
          <ac:spMkLst>
            <pc:docMk/>
            <pc:sldMk cId="831815658" sldId="1734"/>
            <ac:spMk id="3" creationId="{0CB09DA6-B678-AFD6-F3AE-FDF9FB48B357}"/>
          </ac:spMkLst>
        </pc:spChg>
        <pc:spChg chg="del mod">
          <ac:chgData name="Stefano Sorti" userId="6b826d7b-ec21-4a69-91a6-b9bc3bac02a7" providerId="ADAL" clId="{2A38C375-C94D-4374-8C59-A0C104B39626}" dt="2025-07-14T12:22:21.014" v="574" actId="478"/>
          <ac:spMkLst>
            <pc:docMk/>
            <pc:sldMk cId="831815658" sldId="1734"/>
            <ac:spMk id="4" creationId="{89B8BAC8-3839-D910-DCC1-BDCE6EED9C28}"/>
          </ac:spMkLst>
        </pc:spChg>
        <pc:picChg chg="del">
          <ac:chgData name="Stefano Sorti" userId="6b826d7b-ec21-4a69-91a6-b9bc3bac02a7" providerId="ADAL" clId="{2A38C375-C94D-4374-8C59-A0C104B39626}" dt="2025-07-14T12:22:22.362" v="575" actId="478"/>
          <ac:picMkLst>
            <pc:docMk/>
            <pc:sldMk cId="831815658" sldId="1734"/>
            <ac:picMk id="6" creationId="{D80A0084-E55B-C239-E655-72F7F210A141}"/>
          </ac:picMkLst>
        </pc:picChg>
        <pc:picChg chg="add mod">
          <ac:chgData name="Stefano Sorti" userId="6b826d7b-ec21-4a69-91a6-b9bc3bac02a7" providerId="ADAL" clId="{2A38C375-C94D-4374-8C59-A0C104B39626}" dt="2025-07-14T12:40:50.203" v="1132" actId="1076"/>
          <ac:picMkLst>
            <pc:docMk/>
            <pc:sldMk cId="831815658" sldId="1734"/>
            <ac:picMk id="7" creationId="{D5E8EE4A-2E8D-3483-F921-C68EEE1330F1}"/>
          </ac:picMkLst>
        </pc:picChg>
        <pc:picChg chg="del">
          <ac:chgData name="Stefano Sorti" userId="6b826d7b-ec21-4a69-91a6-b9bc3bac02a7" providerId="ADAL" clId="{2A38C375-C94D-4374-8C59-A0C104B39626}" dt="2025-07-14T12:22:24.608" v="576" actId="478"/>
          <ac:picMkLst>
            <pc:docMk/>
            <pc:sldMk cId="831815658" sldId="1734"/>
            <ac:picMk id="10" creationId="{AE0FA230-E4FF-3CFD-E8C2-9B982B8B8E74}"/>
          </ac:picMkLst>
        </pc:picChg>
        <pc:picChg chg="add mod ord modCrop">
          <ac:chgData name="Stefano Sorti" userId="6b826d7b-ec21-4a69-91a6-b9bc3bac02a7" providerId="ADAL" clId="{2A38C375-C94D-4374-8C59-A0C104B39626}" dt="2025-07-14T12:40:52.855" v="1133" actId="14100"/>
          <ac:picMkLst>
            <pc:docMk/>
            <pc:sldMk cId="831815658" sldId="1734"/>
            <ac:picMk id="11" creationId="{E9DE3664-3D39-2649-5B92-215CEAE3C6A6}"/>
          </ac:picMkLst>
        </pc:picChg>
        <pc:picChg chg="add mod modCrop">
          <ac:chgData name="Stefano Sorti" userId="6b826d7b-ec21-4a69-91a6-b9bc3bac02a7" providerId="ADAL" clId="{2A38C375-C94D-4374-8C59-A0C104B39626}" dt="2025-07-14T12:39:32.159" v="1096" actId="1076"/>
          <ac:picMkLst>
            <pc:docMk/>
            <pc:sldMk cId="831815658" sldId="1734"/>
            <ac:picMk id="15" creationId="{2AA423D7-88AE-3B48-F424-371FE1A81C39}"/>
          </ac:picMkLst>
        </pc:picChg>
        <pc:cxnChg chg="del">
          <ac:chgData name="Stefano Sorti" userId="6b826d7b-ec21-4a69-91a6-b9bc3bac02a7" providerId="ADAL" clId="{2A38C375-C94D-4374-8C59-A0C104B39626}" dt="2025-07-14T12:22:25.970" v="577" actId="478"/>
          <ac:cxnSpMkLst>
            <pc:docMk/>
            <pc:sldMk cId="831815658" sldId="1734"/>
            <ac:cxnSpMk id="12" creationId="{100AA18F-6C78-F26C-1070-13C771FF247F}"/>
          </ac:cxnSpMkLst>
        </pc:cxnChg>
      </pc:sldChg>
      <pc:sldChg chg="delSp modSp mod ord">
        <pc:chgData name="Stefano Sorti" userId="6b826d7b-ec21-4a69-91a6-b9bc3bac02a7" providerId="ADAL" clId="{2A38C375-C94D-4374-8C59-A0C104B39626}" dt="2025-07-14T12:30:43.310" v="935" actId="14100"/>
        <pc:sldMkLst>
          <pc:docMk/>
          <pc:sldMk cId="3306765174" sldId="1735"/>
        </pc:sldMkLst>
        <pc:spChg chg="mod">
          <ac:chgData name="Stefano Sorti" userId="6b826d7b-ec21-4a69-91a6-b9bc3bac02a7" providerId="ADAL" clId="{2A38C375-C94D-4374-8C59-A0C104B39626}" dt="2025-07-14T12:30:43.310" v="935" actId="14100"/>
          <ac:spMkLst>
            <pc:docMk/>
            <pc:sldMk cId="3306765174" sldId="1735"/>
            <ac:spMk id="3" creationId="{B9AD6439-56D5-3A26-0CDC-1E97C0421398}"/>
          </ac:spMkLst>
        </pc:spChg>
        <pc:spChg chg="del mod">
          <ac:chgData name="Stefano Sorti" userId="6b826d7b-ec21-4a69-91a6-b9bc3bac02a7" providerId="ADAL" clId="{2A38C375-C94D-4374-8C59-A0C104B39626}" dt="2025-07-14T10:09:05.451" v="245" actId="478"/>
          <ac:spMkLst>
            <pc:docMk/>
            <pc:sldMk cId="3306765174" sldId="1735"/>
            <ac:spMk id="4" creationId="{2D7219BA-5745-BB07-68BE-E9518976D369}"/>
          </ac:spMkLst>
        </pc:spChg>
        <pc:picChg chg="mod">
          <ac:chgData name="Stefano Sorti" userId="6b826d7b-ec21-4a69-91a6-b9bc3bac02a7" providerId="ADAL" clId="{2A38C375-C94D-4374-8C59-A0C104B39626}" dt="2025-07-14T10:09:09.857" v="247" actId="1076"/>
          <ac:picMkLst>
            <pc:docMk/>
            <pc:sldMk cId="3306765174" sldId="1735"/>
            <ac:picMk id="7" creationId="{685F04C2-299B-365E-D0C1-7D53A0AE74AD}"/>
          </ac:picMkLst>
        </pc:picChg>
      </pc:sldChg>
      <pc:sldChg chg="addSp delSp modSp mod ord">
        <pc:chgData name="Stefano Sorti" userId="6b826d7b-ec21-4a69-91a6-b9bc3bac02a7" providerId="ADAL" clId="{2A38C375-C94D-4374-8C59-A0C104B39626}" dt="2025-07-14T12:27:56.630" v="717" actId="21"/>
        <pc:sldMkLst>
          <pc:docMk/>
          <pc:sldMk cId="283089893" sldId="1736"/>
        </pc:sldMkLst>
        <pc:spChg chg="mod">
          <ac:chgData name="Stefano Sorti" userId="6b826d7b-ec21-4a69-91a6-b9bc3bac02a7" providerId="ADAL" clId="{2A38C375-C94D-4374-8C59-A0C104B39626}" dt="2025-07-14T10:09:21.253" v="251" actId="14100"/>
          <ac:spMkLst>
            <pc:docMk/>
            <pc:sldMk cId="283089893" sldId="1736"/>
            <ac:spMk id="3" creationId="{83063ABC-3BA0-DA3D-B570-5EF0B9546D32}"/>
          </ac:spMkLst>
        </pc:spChg>
        <pc:spChg chg="del">
          <ac:chgData name="Stefano Sorti" userId="6b826d7b-ec21-4a69-91a6-b9bc3bac02a7" providerId="ADAL" clId="{2A38C375-C94D-4374-8C59-A0C104B39626}" dt="2025-07-14T10:09:17.555" v="250" actId="478"/>
          <ac:spMkLst>
            <pc:docMk/>
            <pc:sldMk cId="283089893" sldId="1736"/>
            <ac:spMk id="4" creationId="{0836A1A1-5EB8-AFBA-8E04-EAE0E1DC1787}"/>
          </ac:spMkLst>
        </pc:spChg>
        <pc:picChg chg="add del mod">
          <ac:chgData name="Stefano Sorti" userId="6b826d7b-ec21-4a69-91a6-b9bc3bac02a7" providerId="ADAL" clId="{2A38C375-C94D-4374-8C59-A0C104B39626}" dt="2025-07-14T12:27:55.075" v="716" actId="478"/>
          <ac:picMkLst>
            <pc:docMk/>
            <pc:sldMk cId="283089893" sldId="1736"/>
            <ac:picMk id="6" creationId="{127BFD12-A622-27A0-1DDF-738ED041532E}"/>
          </ac:picMkLst>
        </pc:picChg>
        <pc:picChg chg="add del mod">
          <ac:chgData name="Stefano Sorti" userId="6b826d7b-ec21-4a69-91a6-b9bc3bac02a7" providerId="ADAL" clId="{2A38C375-C94D-4374-8C59-A0C104B39626}" dt="2025-07-14T12:27:56.630" v="717" actId="21"/>
          <ac:picMkLst>
            <pc:docMk/>
            <pc:sldMk cId="283089893" sldId="1736"/>
            <ac:picMk id="7" creationId="{D5E8EE4A-2E8D-3483-F921-C68EEE1330F1}"/>
          </ac:picMkLst>
        </pc:picChg>
      </pc:sldChg>
      <pc:sldChg chg="addSp delSp modSp mod">
        <pc:chgData name="Stefano Sorti" userId="6b826d7b-ec21-4a69-91a6-b9bc3bac02a7" providerId="ADAL" clId="{2A38C375-C94D-4374-8C59-A0C104B39626}" dt="2025-07-14T12:32:01.023" v="953" actId="14100"/>
        <pc:sldMkLst>
          <pc:docMk/>
          <pc:sldMk cId="30359509" sldId="1737"/>
        </pc:sldMkLst>
        <pc:spChg chg="mod">
          <ac:chgData name="Stefano Sorti" userId="6b826d7b-ec21-4a69-91a6-b9bc3bac02a7" providerId="ADAL" clId="{2A38C375-C94D-4374-8C59-A0C104B39626}" dt="2025-07-14T12:32:01.023" v="953" actId="14100"/>
          <ac:spMkLst>
            <pc:docMk/>
            <pc:sldMk cId="30359509" sldId="1737"/>
            <ac:spMk id="3" creationId="{81DA3DF8-03CC-BF8A-05BA-E28445159A7A}"/>
          </ac:spMkLst>
        </pc:spChg>
        <pc:spChg chg="del">
          <ac:chgData name="Stefano Sorti" userId="6b826d7b-ec21-4a69-91a6-b9bc3bac02a7" providerId="ADAL" clId="{2A38C375-C94D-4374-8C59-A0C104B39626}" dt="2025-07-14T10:16:07.324" v="500" actId="478"/>
          <ac:spMkLst>
            <pc:docMk/>
            <pc:sldMk cId="30359509" sldId="1737"/>
            <ac:spMk id="4" creationId="{84FA2C0A-2DFA-11F0-4531-93B5CAC13640}"/>
          </ac:spMkLst>
        </pc:spChg>
        <pc:spChg chg="mod">
          <ac:chgData name="Stefano Sorti" userId="6b826d7b-ec21-4a69-91a6-b9bc3bac02a7" providerId="ADAL" clId="{2A38C375-C94D-4374-8C59-A0C104B39626}" dt="2025-07-14T10:16:32.593" v="503"/>
          <ac:spMkLst>
            <pc:docMk/>
            <pc:sldMk cId="30359509" sldId="1737"/>
            <ac:spMk id="7" creationId="{B0DA025E-AAE3-8541-A63B-87D13F2F16AE}"/>
          </ac:spMkLst>
        </pc:spChg>
        <pc:spChg chg="mod">
          <ac:chgData name="Stefano Sorti" userId="6b826d7b-ec21-4a69-91a6-b9bc3bac02a7" providerId="ADAL" clId="{2A38C375-C94D-4374-8C59-A0C104B39626}" dt="2025-07-14T10:16:32.593" v="503"/>
          <ac:spMkLst>
            <pc:docMk/>
            <pc:sldMk cId="30359509" sldId="1737"/>
            <ac:spMk id="10" creationId="{3430AA8A-0BDB-C2C7-3992-DC237AEA61D6}"/>
          </ac:spMkLst>
        </pc:spChg>
        <pc:spChg chg="mod">
          <ac:chgData name="Stefano Sorti" userId="6b826d7b-ec21-4a69-91a6-b9bc3bac02a7" providerId="ADAL" clId="{2A38C375-C94D-4374-8C59-A0C104B39626}" dt="2025-07-14T10:16:32.593" v="503"/>
          <ac:spMkLst>
            <pc:docMk/>
            <pc:sldMk cId="30359509" sldId="1737"/>
            <ac:spMk id="11" creationId="{902C6A23-DE42-EEB1-5D81-247403C59FB1}"/>
          </ac:spMkLst>
        </pc:spChg>
        <pc:spChg chg="mod">
          <ac:chgData name="Stefano Sorti" userId="6b826d7b-ec21-4a69-91a6-b9bc3bac02a7" providerId="ADAL" clId="{2A38C375-C94D-4374-8C59-A0C104B39626}" dt="2025-07-14T10:16:32.593" v="503"/>
          <ac:spMkLst>
            <pc:docMk/>
            <pc:sldMk cId="30359509" sldId="1737"/>
            <ac:spMk id="12" creationId="{39E02A5E-A405-26CC-4E21-6EC51D9F15D0}"/>
          </ac:spMkLst>
        </pc:spChg>
        <pc:spChg chg="mod">
          <ac:chgData name="Stefano Sorti" userId="6b826d7b-ec21-4a69-91a6-b9bc3bac02a7" providerId="ADAL" clId="{2A38C375-C94D-4374-8C59-A0C104B39626}" dt="2025-07-14T10:16:32.593" v="503"/>
          <ac:spMkLst>
            <pc:docMk/>
            <pc:sldMk cId="30359509" sldId="1737"/>
            <ac:spMk id="14" creationId="{7517B22F-8766-9B1A-397F-8F85742C9B16}"/>
          </ac:spMkLst>
        </pc:spChg>
        <pc:spChg chg="mod">
          <ac:chgData name="Stefano Sorti" userId="6b826d7b-ec21-4a69-91a6-b9bc3bac02a7" providerId="ADAL" clId="{2A38C375-C94D-4374-8C59-A0C104B39626}" dt="2025-07-14T10:16:32.593" v="503"/>
          <ac:spMkLst>
            <pc:docMk/>
            <pc:sldMk cId="30359509" sldId="1737"/>
            <ac:spMk id="15" creationId="{C4192F80-E68B-52AF-72B9-A0CB4B74D837}"/>
          </ac:spMkLst>
        </pc:spChg>
        <pc:spChg chg="mod">
          <ac:chgData name="Stefano Sorti" userId="6b826d7b-ec21-4a69-91a6-b9bc3bac02a7" providerId="ADAL" clId="{2A38C375-C94D-4374-8C59-A0C104B39626}" dt="2025-07-14T10:16:32.593" v="503"/>
          <ac:spMkLst>
            <pc:docMk/>
            <pc:sldMk cId="30359509" sldId="1737"/>
            <ac:spMk id="16" creationId="{BF4F3941-B143-D2CB-5B0C-1CC16B256054}"/>
          </ac:spMkLst>
        </pc:spChg>
        <pc:spChg chg="mod">
          <ac:chgData name="Stefano Sorti" userId="6b826d7b-ec21-4a69-91a6-b9bc3bac02a7" providerId="ADAL" clId="{2A38C375-C94D-4374-8C59-A0C104B39626}" dt="2025-07-14T10:16:32.593" v="503"/>
          <ac:spMkLst>
            <pc:docMk/>
            <pc:sldMk cId="30359509" sldId="1737"/>
            <ac:spMk id="17" creationId="{C0463FF5-DDC8-75CF-0AE6-C53609B1D46B}"/>
          </ac:spMkLst>
        </pc:spChg>
        <pc:spChg chg="mod">
          <ac:chgData name="Stefano Sorti" userId="6b826d7b-ec21-4a69-91a6-b9bc3bac02a7" providerId="ADAL" clId="{2A38C375-C94D-4374-8C59-A0C104B39626}" dt="2025-07-14T10:16:32.593" v="503"/>
          <ac:spMkLst>
            <pc:docMk/>
            <pc:sldMk cId="30359509" sldId="1737"/>
            <ac:spMk id="18" creationId="{3C2C7D6A-F3BD-2AAA-6DF4-1269F2487E48}"/>
          </ac:spMkLst>
        </pc:spChg>
        <pc:spChg chg="mod">
          <ac:chgData name="Stefano Sorti" userId="6b826d7b-ec21-4a69-91a6-b9bc3bac02a7" providerId="ADAL" clId="{2A38C375-C94D-4374-8C59-A0C104B39626}" dt="2025-07-14T10:16:51.334" v="504"/>
          <ac:spMkLst>
            <pc:docMk/>
            <pc:sldMk cId="30359509" sldId="1737"/>
            <ac:spMk id="22" creationId="{7FE89364-C9FC-31FD-84C1-8747E4115CA7}"/>
          </ac:spMkLst>
        </pc:spChg>
        <pc:spChg chg="mod">
          <ac:chgData name="Stefano Sorti" userId="6b826d7b-ec21-4a69-91a6-b9bc3bac02a7" providerId="ADAL" clId="{2A38C375-C94D-4374-8C59-A0C104B39626}" dt="2025-07-14T10:16:51.334" v="504"/>
          <ac:spMkLst>
            <pc:docMk/>
            <pc:sldMk cId="30359509" sldId="1737"/>
            <ac:spMk id="23" creationId="{BF2559D7-5513-C78A-C8DA-0867F4056C16}"/>
          </ac:spMkLst>
        </pc:spChg>
        <pc:spChg chg="mod">
          <ac:chgData name="Stefano Sorti" userId="6b826d7b-ec21-4a69-91a6-b9bc3bac02a7" providerId="ADAL" clId="{2A38C375-C94D-4374-8C59-A0C104B39626}" dt="2025-07-14T10:16:51.334" v="504"/>
          <ac:spMkLst>
            <pc:docMk/>
            <pc:sldMk cId="30359509" sldId="1737"/>
            <ac:spMk id="24" creationId="{5252778F-73AC-6DDE-A3B1-F2EE56DA1BEF}"/>
          </ac:spMkLst>
        </pc:spChg>
        <pc:spChg chg="mod">
          <ac:chgData name="Stefano Sorti" userId="6b826d7b-ec21-4a69-91a6-b9bc3bac02a7" providerId="ADAL" clId="{2A38C375-C94D-4374-8C59-A0C104B39626}" dt="2025-07-14T10:16:51.334" v="504"/>
          <ac:spMkLst>
            <pc:docMk/>
            <pc:sldMk cId="30359509" sldId="1737"/>
            <ac:spMk id="25" creationId="{783BC1E4-4308-B4CA-47F6-7574D5AD8F05}"/>
          </ac:spMkLst>
        </pc:spChg>
        <pc:spChg chg="mod">
          <ac:chgData name="Stefano Sorti" userId="6b826d7b-ec21-4a69-91a6-b9bc3bac02a7" providerId="ADAL" clId="{2A38C375-C94D-4374-8C59-A0C104B39626}" dt="2025-07-14T10:16:51.334" v="504"/>
          <ac:spMkLst>
            <pc:docMk/>
            <pc:sldMk cId="30359509" sldId="1737"/>
            <ac:spMk id="26" creationId="{76ACD104-78CF-A8D6-ED1E-4ED2D165BD81}"/>
          </ac:spMkLst>
        </pc:spChg>
        <pc:spChg chg="mod">
          <ac:chgData name="Stefano Sorti" userId="6b826d7b-ec21-4a69-91a6-b9bc3bac02a7" providerId="ADAL" clId="{2A38C375-C94D-4374-8C59-A0C104B39626}" dt="2025-07-14T10:16:51.334" v="504"/>
          <ac:spMkLst>
            <pc:docMk/>
            <pc:sldMk cId="30359509" sldId="1737"/>
            <ac:spMk id="27" creationId="{DA765C94-BD02-2C67-2ACA-2EF8C77D60EB}"/>
          </ac:spMkLst>
        </pc:spChg>
        <pc:spChg chg="mod">
          <ac:chgData name="Stefano Sorti" userId="6b826d7b-ec21-4a69-91a6-b9bc3bac02a7" providerId="ADAL" clId="{2A38C375-C94D-4374-8C59-A0C104B39626}" dt="2025-07-14T10:16:51.334" v="504"/>
          <ac:spMkLst>
            <pc:docMk/>
            <pc:sldMk cId="30359509" sldId="1737"/>
            <ac:spMk id="28" creationId="{38080A5D-1562-FFA8-C7F8-9E03E114A650}"/>
          </ac:spMkLst>
        </pc:spChg>
        <pc:spChg chg="mod">
          <ac:chgData name="Stefano Sorti" userId="6b826d7b-ec21-4a69-91a6-b9bc3bac02a7" providerId="ADAL" clId="{2A38C375-C94D-4374-8C59-A0C104B39626}" dt="2025-07-14T10:16:51.334" v="504"/>
          <ac:spMkLst>
            <pc:docMk/>
            <pc:sldMk cId="30359509" sldId="1737"/>
            <ac:spMk id="29" creationId="{8F3C76C2-29B3-739C-B562-494AA80F97EC}"/>
          </ac:spMkLst>
        </pc:spChg>
        <pc:spChg chg="mod">
          <ac:chgData name="Stefano Sorti" userId="6b826d7b-ec21-4a69-91a6-b9bc3bac02a7" providerId="ADAL" clId="{2A38C375-C94D-4374-8C59-A0C104B39626}" dt="2025-07-14T10:16:51.334" v="504"/>
          <ac:spMkLst>
            <pc:docMk/>
            <pc:sldMk cId="30359509" sldId="1737"/>
            <ac:spMk id="30" creationId="{1A583974-A94E-B9CB-62F7-3FC0ECE45DAD}"/>
          </ac:spMkLst>
        </pc:spChg>
        <pc:spChg chg="add mod">
          <ac:chgData name="Stefano Sorti" userId="6b826d7b-ec21-4a69-91a6-b9bc3bac02a7" providerId="ADAL" clId="{2A38C375-C94D-4374-8C59-A0C104B39626}" dt="2025-07-14T10:17:29.963" v="514" actId="164"/>
          <ac:spMkLst>
            <pc:docMk/>
            <pc:sldMk cId="30359509" sldId="1737"/>
            <ac:spMk id="33" creationId="{1FC2D333-5CB5-FE27-B129-2A518242A4D1}"/>
          </ac:spMkLst>
        </pc:spChg>
        <pc:spChg chg="add del mod">
          <ac:chgData name="Stefano Sorti" userId="6b826d7b-ec21-4a69-91a6-b9bc3bac02a7" providerId="ADAL" clId="{2A38C375-C94D-4374-8C59-A0C104B39626}" dt="2025-07-14T10:17:42.885" v="519" actId="478"/>
          <ac:spMkLst>
            <pc:docMk/>
            <pc:sldMk cId="30359509" sldId="1737"/>
            <ac:spMk id="36" creationId="{4B98E180-1FF4-B53E-C949-3099669422ED}"/>
          </ac:spMkLst>
        </pc:spChg>
        <pc:spChg chg="add mod">
          <ac:chgData name="Stefano Sorti" userId="6b826d7b-ec21-4a69-91a6-b9bc3bac02a7" providerId="ADAL" clId="{2A38C375-C94D-4374-8C59-A0C104B39626}" dt="2025-07-14T12:25:47.452" v="697" actId="122"/>
          <ac:spMkLst>
            <pc:docMk/>
            <pc:sldMk cId="30359509" sldId="1737"/>
            <ac:spMk id="43" creationId="{61E713B9-8B6C-0207-0AE6-94E2172C2A82}"/>
          </ac:spMkLst>
        </pc:spChg>
        <pc:grpChg chg="add mod">
          <ac:chgData name="Stefano Sorti" userId="6b826d7b-ec21-4a69-91a6-b9bc3bac02a7" providerId="ADAL" clId="{2A38C375-C94D-4374-8C59-A0C104B39626}" dt="2025-07-14T10:16:32.593" v="503"/>
          <ac:grpSpMkLst>
            <pc:docMk/>
            <pc:sldMk cId="30359509" sldId="1737"/>
            <ac:grpSpMk id="6" creationId="{32AD41A0-98F4-DF6B-85FE-80CC3ED12CE3}"/>
          </ac:grpSpMkLst>
        </pc:grpChg>
        <pc:grpChg chg="mod">
          <ac:chgData name="Stefano Sorti" userId="6b826d7b-ec21-4a69-91a6-b9bc3bac02a7" providerId="ADAL" clId="{2A38C375-C94D-4374-8C59-A0C104B39626}" dt="2025-07-14T12:26:32.032" v="706" actId="1076"/>
          <ac:grpSpMkLst>
            <pc:docMk/>
            <pc:sldMk cId="30359509" sldId="1737"/>
            <ac:grpSpMk id="19" creationId="{A18448D2-9281-A4A5-45CC-06F9E6CDABE7}"/>
          </ac:grpSpMkLst>
        </pc:grpChg>
        <pc:grpChg chg="add del mod">
          <ac:chgData name="Stefano Sorti" userId="6b826d7b-ec21-4a69-91a6-b9bc3bac02a7" providerId="ADAL" clId="{2A38C375-C94D-4374-8C59-A0C104B39626}" dt="2025-07-14T10:17:50.834" v="523" actId="21"/>
          <ac:grpSpMkLst>
            <pc:docMk/>
            <pc:sldMk cId="30359509" sldId="1737"/>
            <ac:grpSpMk id="37" creationId="{65B25B56-4031-4833-FD25-A2695EAF2029}"/>
          </ac:grpSpMkLst>
        </pc:grpChg>
        <pc:picChg chg="add mod">
          <ac:chgData name="Stefano Sorti" userId="6b826d7b-ec21-4a69-91a6-b9bc3bac02a7" providerId="ADAL" clId="{2A38C375-C94D-4374-8C59-A0C104B39626}" dt="2025-07-14T10:16:18.881" v="502"/>
          <ac:picMkLst>
            <pc:docMk/>
            <pc:sldMk cId="30359509" sldId="1737"/>
            <ac:picMk id="5" creationId="{8AF3E7C1-98A6-F508-C2C8-D1031A7C062B}"/>
          </ac:picMkLst>
        </pc:picChg>
        <pc:picChg chg="mod">
          <ac:chgData name="Stefano Sorti" userId="6b826d7b-ec21-4a69-91a6-b9bc3bac02a7" providerId="ADAL" clId="{2A38C375-C94D-4374-8C59-A0C104B39626}" dt="2025-07-14T10:16:51.334" v="504"/>
          <ac:picMkLst>
            <pc:docMk/>
            <pc:sldMk cId="30359509" sldId="1737"/>
            <ac:picMk id="20" creationId="{437A2E27-C8B7-D792-72BB-0DC144A72F3A}"/>
          </ac:picMkLst>
        </pc:picChg>
        <pc:picChg chg="add mod">
          <ac:chgData name="Stefano Sorti" userId="6b826d7b-ec21-4a69-91a6-b9bc3bac02a7" providerId="ADAL" clId="{2A38C375-C94D-4374-8C59-A0C104B39626}" dt="2025-07-14T10:17:02.843" v="508" actId="1076"/>
          <ac:picMkLst>
            <pc:docMk/>
            <pc:sldMk cId="30359509" sldId="1737"/>
            <ac:picMk id="31" creationId="{75E608A3-E15E-D23E-0F11-1955FA68D2AA}"/>
          </ac:picMkLst>
        </pc:picChg>
        <pc:picChg chg="add mod">
          <ac:chgData name="Stefano Sorti" userId="6b826d7b-ec21-4a69-91a6-b9bc3bac02a7" providerId="ADAL" clId="{2A38C375-C94D-4374-8C59-A0C104B39626}" dt="2025-07-14T10:17:29.963" v="514" actId="164"/>
          <ac:picMkLst>
            <pc:docMk/>
            <pc:sldMk cId="30359509" sldId="1737"/>
            <ac:picMk id="32" creationId="{531A7B92-9481-918B-D38D-C5952B103361}"/>
          </ac:picMkLst>
        </pc:picChg>
        <pc:picChg chg="add mod">
          <ac:chgData name="Stefano Sorti" userId="6b826d7b-ec21-4a69-91a6-b9bc3bac02a7" providerId="ADAL" clId="{2A38C375-C94D-4374-8C59-A0C104B39626}" dt="2025-07-14T10:17:29.963" v="514" actId="164"/>
          <ac:picMkLst>
            <pc:docMk/>
            <pc:sldMk cId="30359509" sldId="1737"/>
            <ac:picMk id="34" creationId="{0682BA3F-21D8-11D6-572A-0C2F8E489721}"/>
          </ac:picMkLst>
        </pc:picChg>
        <pc:picChg chg="add del mod">
          <ac:chgData name="Stefano Sorti" userId="6b826d7b-ec21-4a69-91a6-b9bc3bac02a7" providerId="ADAL" clId="{2A38C375-C94D-4374-8C59-A0C104B39626}" dt="2025-07-14T10:19:45.199" v="558" actId="478"/>
          <ac:picMkLst>
            <pc:docMk/>
            <pc:sldMk cId="30359509" sldId="1737"/>
            <ac:picMk id="38" creationId="{97DAE6AB-131D-5A54-2EC5-368F27AC250C}"/>
          </ac:picMkLst>
        </pc:picChg>
        <pc:picChg chg="add del mod">
          <ac:chgData name="Stefano Sorti" userId="6b826d7b-ec21-4a69-91a6-b9bc3bac02a7" providerId="ADAL" clId="{2A38C375-C94D-4374-8C59-A0C104B39626}" dt="2025-07-14T12:21:16.541" v="562" actId="478"/>
          <ac:picMkLst>
            <pc:docMk/>
            <pc:sldMk cId="30359509" sldId="1737"/>
            <ac:picMk id="40" creationId="{D02283D3-D256-97C6-14E7-26BFD31247F6}"/>
          </ac:picMkLst>
        </pc:picChg>
        <pc:picChg chg="add mod modCrop">
          <ac:chgData name="Stefano Sorti" userId="6b826d7b-ec21-4a69-91a6-b9bc3bac02a7" providerId="ADAL" clId="{2A38C375-C94D-4374-8C59-A0C104B39626}" dt="2025-07-14T12:26:28.431" v="705" actId="732"/>
          <ac:picMkLst>
            <pc:docMk/>
            <pc:sldMk cId="30359509" sldId="1737"/>
            <ac:picMk id="42" creationId="{31C09F2A-8C02-D881-EB52-F81FD0EEC96F}"/>
          </ac:picMkLst>
        </pc:picChg>
        <pc:cxnChg chg="add del mod">
          <ac:chgData name="Stefano Sorti" userId="6b826d7b-ec21-4a69-91a6-b9bc3bac02a7" providerId="ADAL" clId="{2A38C375-C94D-4374-8C59-A0C104B39626}" dt="2025-07-14T10:17:39.872" v="518" actId="478"/>
          <ac:cxnSpMkLst>
            <pc:docMk/>
            <pc:sldMk cId="30359509" sldId="1737"/>
            <ac:cxnSpMk id="35" creationId="{59373CA0-5CCB-290A-899E-7ED09846AC46}"/>
          </ac:cxnSpMkLst>
        </pc:cxnChg>
        <pc:cxnChg chg="add mod">
          <ac:chgData name="Stefano Sorti" userId="6b826d7b-ec21-4a69-91a6-b9bc3bac02a7" providerId="ADAL" clId="{2A38C375-C94D-4374-8C59-A0C104B39626}" dt="2025-07-14T12:26:19.048" v="702" actId="14100"/>
          <ac:cxnSpMkLst>
            <pc:docMk/>
            <pc:sldMk cId="30359509" sldId="1737"/>
            <ac:cxnSpMk id="45" creationId="{09BFA911-BED9-A23E-A0F5-77284FD4CABB}"/>
          </ac:cxnSpMkLst>
        </pc:cxnChg>
      </pc:sldChg>
      <pc:sldChg chg="del">
        <pc:chgData name="Stefano Sorti" userId="6b826d7b-ec21-4a69-91a6-b9bc3bac02a7" providerId="ADAL" clId="{2A38C375-C94D-4374-8C59-A0C104B39626}" dt="2025-07-14T10:17:12.531" v="511" actId="2696"/>
        <pc:sldMkLst>
          <pc:docMk/>
          <pc:sldMk cId="3378305794" sldId="17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14/07/2025</a:t>
            </a:fld>
            <a:endParaRPr lang="it-I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D590B-7D2C-4C49-8F23-34334220B642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7601" y="6430138"/>
            <a:ext cx="4344444" cy="365125"/>
          </a:xfrm>
        </p:spPr>
        <p:txBody>
          <a:bodyPr/>
          <a:lstStyle/>
          <a:p>
            <a:r>
              <a:rPr lang="en-GB"/>
              <a:t>PNRR_IRIS - L. Rossi - M Statera - WP8 - WP9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it-I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it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D6CF-B591-483F-8D76-2D656BE02386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9116" y="6430138"/>
            <a:ext cx="4508205" cy="365125"/>
          </a:xfrm>
        </p:spPr>
        <p:txBody>
          <a:bodyPr/>
          <a:lstStyle/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A780-2303-4E6D-A67C-E694F15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59929E-E169-41EB-8D88-700B29D97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EF15B3-55B0-498C-9E8C-7B017F6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75AE-3B2A-4A6E-996B-B60AE5F5DA86}" type="datetime1">
              <a:rPr lang="en-US" smtClean="0"/>
              <a:t>7/14/2025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AC43CC-7F4E-4382-A2B5-57D8AE32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PNRR_IRIS - L. Rossi - M Statera - WP8 - WP9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250501-1404-4F0A-88AE-5D9E5E2A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EBF01-B441-4373-8F62-CEEB530EB9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63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275"/>
            <a:ext cx="10515600" cy="54453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51"/>
            <a:ext cx="10515600" cy="48145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0719" y="6496813"/>
            <a:ext cx="1065824" cy="365125"/>
          </a:xfrm>
          <a:prstGeom prst="rect">
            <a:avLst/>
          </a:prstGeom>
        </p:spPr>
        <p:txBody>
          <a:bodyPr/>
          <a:lstStyle/>
          <a:p>
            <a:fld id="{DE82976F-6528-4B35-9DD1-6237FC1E5585}" type="datetime1">
              <a:rPr lang="en-US" smtClean="0"/>
              <a:t>7/14/2025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‹#›</a:t>
            </a:fld>
            <a:r>
              <a:rPr lang="it-IT" dirty="0"/>
              <a:t> /12</a:t>
            </a:r>
          </a:p>
        </p:txBody>
      </p:sp>
    </p:spTree>
    <p:extLst>
      <p:ext uri="{BB962C8B-B14F-4D97-AF65-F5344CB8AC3E}">
        <p14:creationId xmlns:p14="http://schemas.microsoft.com/office/powerpoint/2010/main" val="3038479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C6A-C72A-4F5C-ABEC-190EA7696FF9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03299" y="6430138"/>
            <a:ext cx="4475287" cy="365125"/>
          </a:xfrm>
        </p:spPr>
        <p:txBody>
          <a:bodyPr/>
          <a:lstStyle/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7A7C-0D3C-4942-8D86-1DEC82B608CE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7600" y="6430138"/>
            <a:ext cx="4642884" cy="365125"/>
          </a:xfrm>
        </p:spPr>
        <p:txBody>
          <a:bodyPr/>
          <a:lstStyle/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B1E8-E0F8-4C2F-A6D6-CC852E9A2B6B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7601" y="6430138"/>
            <a:ext cx="4557822" cy="365125"/>
          </a:xfrm>
        </p:spPr>
        <p:txBody>
          <a:bodyPr/>
          <a:lstStyle/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797"/>
            <a:ext cx="10515600" cy="422916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1B6-FC7E-4AB0-B377-0416629E8550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1013" y="6430138"/>
            <a:ext cx="4401879" cy="365125"/>
          </a:xfrm>
        </p:spPr>
        <p:txBody>
          <a:bodyPr/>
          <a:lstStyle/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2DD2-21BF-4774-8C94-4BA9DB580422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1013" y="6430138"/>
            <a:ext cx="4401879" cy="365125"/>
          </a:xfrm>
        </p:spPr>
        <p:txBody>
          <a:bodyPr/>
          <a:lstStyle/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142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410-5663-4A55-9114-E12D0E679201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59749" y="6430138"/>
            <a:ext cx="4497571" cy="365125"/>
          </a:xfrm>
        </p:spPr>
        <p:txBody>
          <a:bodyPr/>
          <a:lstStyle/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26339-95FD-4FFD-89F5-1775C1F3AD52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234" y="6430138"/>
            <a:ext cx="4568454" cy="365125"/>
          </a:xfrm>
        </p:spPr>
        <p:txBody>
          <a:bodyPr/>
          <a:lstStyle/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4FA4-6E29-43A0-8BFF-64AEFCAD1899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1013" y="6430138"/>
            <a:ext cx="4444409" cy="365125"/>
          </a:xfrm>
        </p:spPr>
        <p:txBody>
          <a:bodyPr/>
          <a:lstStyle/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AE859BAC-0CE2-45C4-9570-C506C1EE76DC}" type="datetime1">
              <a:rPr lang="en-US" smtClean="0"/>
              <a:t>7/14/2025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PNRR_IRIS - L. Rossi - M Statera - WP8 - WP9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F70C3-3DA6-4A14-D547-8AA0F60D1B4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776227" y="55362"/>
            <a:ext cx="1806873" cy="1056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D6BF01-1AEF-A9D8-3B3D-BC0B3918007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4" y="6352350"/>
            <a:ext cx="508900" cy="5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0" r:id="rId5"/>
    <p:sldLayoutId id="2147483658" r:id="rId6"/>
    <p:sldLayoutId id="2147483653" r:id="rId7"/>
    <p:sldLayoutId id="2147483651" r:id="rId8"/>
    <p:sldLayoutId id="2147483656" r:id="rId9"/>
    <p:sldLayoutId id="2147483657" r:id="rId10"/>
    <p:sldLayoutId id="2147483659" r:id="rId11"/>
    <p:sldLayoutId id="2147483660" r:id="rId12"/>
  </p:sldLayoutIdLst>
  <p:hf hdr="0" ft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3842DDB-A454-1ED8-27D9-980A9B09BA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Test </a:t>
            </a:r>
            <a:r>
              <a:rPr lang="en-US" sz="4000" dirty="0" err="1"/>
              <a:t>all’elio</a:t>
            </a:r>
            <a:r>
              <a:rPr lang="en-US" sz="4000" dirty="0"/>
              <a:t> di </a:t>
            </a:r>
            <a:r>
              <a:rPr lang="en-US" sz="4000" dirty="0" err="1"/>
              <a:t>una</a:t>
            </a:r>
            <a:r>
              <a:rPr lang="en-US" sz="4000" dirty="0"/>
              <a:t> </a:t>
            </a:r>
            <a:r>
              <a:rPr lang="en-US" sz="4000" dirty="0" err="1"/>
              <a:t>bobina</a:t>
            </a:r>
            <a:r>
              <a:rPr lang="en-US" sz="4000" dirty="0"/>
              <a:t> di </a:t>
            </a:r>
            <a:r>
              <a:rPr lang="en-US" sz="4000" dirty="0" err="1"/>
              <a:t>prova</a:t>
            </a:r>
            <a:r>
              <a:rPr lang="en-US" sz="4000" dirty="0"/>
              <a:t> di ESMA</a:t>
            </a:r>
            <a:endParaRPr lang="en-CH" sz="4000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8383CA-802D-C95B-544B-0844275C2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5391160" cy="2054638"/>
          </a:xfrm>
        </p:spPr>
        <p:txBody>
          <a:bodyPr>
            <a:normAutofit/>
          </a:bodyPr>
          <a:lstStyle/>
          <a:p>
            <a:r>
              <a:rPr lang="en-US" sz="2800" b="1" dirty="0"/>
              <a:t>ESMA coil test team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 err="1"/>
              <a:t>Giornata</a:t>
            </a:r>
            <a:r>
              <a:rPr lang="en-US" dirty="0"/>
              <a:t> Milano &amp; Genova</a:t>
            </a:r>
            <a:br>
              <a:rPr lang="en-US" dirty="0"/>
            </a:br>
            <a:r>
              <a:rPr lang="en-US" dirty="0"/>
              <a:t>@ LASA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09C3B-8163-CD77-F587-187F346F7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620FA666-915A-7230-99F5-CBAAEB30B5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7534" y="7197189"/>
            <a:ext cx="704190" cy="704190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35889D49-10A5-E42C-23BB-5B95075D4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6669" y="7197189"/>
            <a:ext cx="704190" cy="704190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204E15EE-E40F-E165-3B54-5F5D527241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838200" y="6317249"/>
            <a:ext cx="540751" cy="54075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28229-209B-0B9D-DCA8-030FB0F419F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it-IT" dirty="0"/>
              <a:t>14/07/2025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D5F0D-962A-D7D2-D354-6FF9B1A52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machine&#10;&#10;AI-generated content may be incorrect.">
            <a:extLst>
              <a:ext uri="{FF2B5EF4-FFF2-40B4-BE49-F238E27FC236}">
                <a16:creationId xmlns:a16="http://schemas.microsoft.com/office/drawing/2014/main" id="{E9DE3664-3D39-2649-5B92-215CEAE3C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5" r="38821" b="13458"/>
          <a:stretch>
            <a:fillRect/>
          </a:stretch>
        </p:blipFill>
        <p:spPr>
          <a:xfrm>
            <a:off x="7491731" y="2090056"/>
            <a:ext cx="3412208" cy="4232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5913F-3ABC-01D6-FF42-D03C7CF7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Status meccanica: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09DA6-B678-AFD6-F3AE-FDF9FB48B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4533"/>
            <a:ext cx="9724053" cy="22269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dirty="0"/>
              <a:t>Design ad-hoc, focus on F di Lorentz (ibride Cu/SC)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dirty="0"/>
              <a:t>Componenti consegnati e verificati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dirty="0"/>
              <a:t>Studio in corso per assemblaggio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it-IT" sz="24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7E8A05-A4FE-BB7F-2C2F-F5B0E760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10</a:t>
            </a:fld>
            <a:endParaRPr lang="it-IT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26CC4468-0A13-A085-E63D-BEF2982C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6491" y="6430137"/>
            <a:ext cx="3266499" cy="365125"/>
          </a:xfrm>
        </p:spPr>
        <p:txBody>
          <a:bodyPr/>
          <a:lstStyle/>
          <a:p>
            <a:fld id="{362BDCC0-208A-4FC9-9533-A899DFC9D4C9}" type="datetime1">
              <a:rPr lang="en-US" smtClean="0"/>
              <a:t>7/14/2025</a:t>
            </a:fld>
            <a:endParaRPr lang="it-IT" dirty="0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2844DE54-C819-DCD8-8D5F-15D69CED0D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17249"/>
            <a:ext cx="540751" cy="540751"/>
          </a:xfrm>
          <a:prstGeom prst="rect">
            <a:avLst/>
          </a:prstGeom>
        </p:spPr>
      </p:pic>
      <p:pic>
        <p:nvPicPr>
          <p:cNvPr id="7" name="Picture 6" descr="A diagram of a curved object with arrows&#10;&#10;Description automatically generated">
            <a:extLst>
              <a:ext uri="{FF2B5EF4-FFF2-40B4-BE49-F238E27FC236}">
                <a16:creationId xmlns:a16="http://schemas.microsoft.com/office/drawing/2014/main" id="{D5E8EE4A-2E8D-3483-F921-C68EEE133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94" y="3444467"/>
            <a:ext cx="4866545" cy="2985669"/>
          </a:xfrm>
          <a:prstGeom prst="rect">
            <a:avLst/>
          </a:prstGeom>
        </p:spPr>
      </p:pic>
      <p:pic>
        <p:nvPicPr>
          <p:cNvPr id="15" name="Picture 14" descr="A close-up of a tower&#10;&#10;AI-generated content may be incorrect.">
            <a:extLst>
              <a:ext uri="{FF2B5EF4-FFF2-40B4-BE49-F238E27FC236}">
                <a16:creationId xmlns:a16="http://schemas.microsoft.com/office/drawing/2014/main" id="{2AA423D7-88AE-3B48-F424-371FE1A81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7" t="2756" r="51346"/>
          <a:stretch>
            <a:fillRect/>
          </a:stretch>
        </p:blipFill>
        <p:spPr>
          <a:xfrm>
            <a:off x="10903939" y="715622"/>
            <a:ext cx="1074801" cy="61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15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2A08D97-7246-A823-52E2-06A3FAC8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Contenuti</a:t>
            </a:r>
            <a:endParaRPr lang="en-IT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4E9CC56-D59B-290E-1FEA-08E34D679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Riepilogo</a:t>
            </a:r>
          </a:p>
          <a:p>
            <a:r>
              <a:rPr lang="it-IT" dirty="0"/>
              <a:t>Panoramica </a:t>
            </a:r>
          </a:p>
          <a:p>
            <a:r>
              <a:rPr lang="it-IT" dirty="0"/>
              <a:t>Status: criostato</a:t>
            </a:r>
          </a:p>
          <a:p>
            <a:r>
              <a:rPr lang="it-IT" dirty="0"/>
              <a:t>Status: alimentazione</a:t>
            </a:r>
          </a:p>
          <a:p>
            <a:r>
              <a:rPr lang="it-IT" dirty="0"/>
              <a:t>Status: elettronica acquisizione</a:t>
            </a:r>
          </a:p>
          <a:p>
            <a:r>
              <a:rPr lang="it-IT" dirty="0"/>
              <a:t>Status: meccanica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BCA94-5096-FB14-3732-248002CB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</a:t>
            </a:fld>
            <a:endParaRPr lang="it-IT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C1A03-FD5B-3C08-33C3-8A590FA9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6491" y="6430137"/>
            <a:ext cx="3266499" cy="365125"/>
          </a:xfrm>
        </p:spPr>
        <p:txBody>
          <a:bodyPr/>
          <a:lstStyle/>
          <a:p>
            <a:fld id="{6B04B6A5-0C90-4DC7-A421-70674F8E7CFD}" type="datetime1">
              <a:rPr lang="en-US" smtClean="0"/>
              <a:t>7/14/2025</a:t>
            </a:fld>
            <a:endParaRPr lang="it-IT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E1E1C487-5751-80B2-2500-261FDC0FAB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17249"/>
            <a:ext cx="540751" cy="5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6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4CECE871-F0B7-89D8-62BE-1B732140F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8646"/>
            <a:ext cx="5984949" cy="469435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Test </a:t>
            </a:r>
            <a:r>
              <a:rPr lang="en-US" sz="2400" i="1" dirty="0"/>
              <a:t>cryogen-free technology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Test (non)-insulation technology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Installed in INFN Genoa facility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Fulfilling the following performances:</a:t>
            </a:r>
          </a:p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6">
                <a:extLst>
                  <a:ext uri="{FF2B5EF4-FFF2-40B4-BE49-F238E27FC236}">
                    <a16:creationId xmlns:a16="http://schemas.microsoft.com/office/drawing/2014/main" id="{CD6E5C48-5795-4D68-F3C5-3E3C01D29E4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74275" y="3322322"/>
              <a:ext cx="5557519" cy="266740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881322">
                      <a:extLst>
                        <a:ext uri="{9D8B030D-6E8A-4147-A177-3AD203B41FA5}">
                          <a16:colId xmlns:a16="http://schemas.microsoft.com/office/drawing/2014/main" val="113922037"/>
                        </a:ext>
                      </a:extLst>
                    </a:gridCol>
                    <a:gridCol w="744822">
                      <a:extLst>
                        <a:ext uri="{9D8B030D-6E8A-4147-A177-3AD203B41FA5}">
                          <a16:colId xmlns:a16="http://schemas.microsoft.com/office/drawing/2014/main" val="1490116165"/>
                        </a:ext>
                      </a:extLst>
                    </a:gridCol>
                    <a:gridCol w="1931375">
                      <a:extLst>
                        <a:ext uri="{9D8B030D-6E8A-4147-A177-3AD203B41FA5}">
                          <a16:colId xmlns:a16="http://schemas.microsoft.com/office/drawing/2014/main" val="198259223"/>
                        </a:ext>
                      </a:extLst>
                    </a:gridCol>
                  </a:tblGrid>
                  <a:tr h="576391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Central field B</a:t>
                          </a:r>
                          <a:r>
                            <a:rPr lang="en-GB" sz="1800" b="1" kern="1200" baseline="-25000" noProof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 (min. accept)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10 (8)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4971173"/>
                      </a:ext>
                    </a:extLst>
                  </a:tr>
                  <a:tr h="373447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Free/Coil aperture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mm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14:m>
                            <m:oMath xmlns:m="http://schemas.openxmlformats.org/officeDocument/2006/math">
                              <m:r>
                                <a:rPr lang="en-GB" sz="1800" kern="120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oMath>
                          </a14:m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70/104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0920697"/>
                      </a:ext>
                    </a:extLst>
                  </a:tr>
                  <a:tr h="585328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Good field region uniformity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±1.5%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34289640"/>
                      </a:ext>
                    </a:extLst>
                  </a:tr>
                  <a:tr h="373447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Good field region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mm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H50×V30×L350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2734058"/>
                      </a:ext>
                    </a:extLst>
                  </a:tr>
                  <a:tr h="373447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Operating temperature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K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2734506"/>
                      </a:ext>
                    </a:extLst>
                  </a:tr>
                  <a:tr h="385343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Critical current margin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&gt;20%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08383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6">
                <a:extLst>
                  <a:ext uri="{FF2B5EF4-FFF2-40B4-BE49-F238E27FC236}">
                    <a16:creationId xmlns:a16="http://schemas.microsoft.com/office/drawing/2014/main" id="{CD6E5C48-5795-4D68-F3C5-3E3C01D29E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1355652"/>
                  </p:ext>
                </p:extLst>
              </p:nvPr>
            </p:nvGraphicFramePr>
            <p:xfrm>
              <a:off x="874275" y="3322322"/>
              <a:ext cx="5557519" cy="266740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881322">
                      <a:extLst>
                        <a:ext uri="{9D8B030D-6E8A-4147-A177-3AD203B41FA5}">
                          <a16:colId xmlns:a16="http://schemas.microsoft.com/office/drawing/2014/main" val="113922037"/>
                        </a:ext>
                      </a:extLst>
                    </a:gridCol>
                    <a:gridCol w="744822">
                      <a:extLst>
                        <a:ext uri="{9D8B030D-6E8A-4147-A177-3AD203B41FA5}">
                          <a16:colId xmlns:a16="http://schemas.microsoft.com/office/drawing/2014/main" val="1490116165"/>
                        </a:ext>
                      </a:extLst>
                    </a:gridCol>
                    <a:gridCol w="1931375">
                      <a:extLst>
                        <a:ext uri="{9D8B030D-6E8A-4147-A177-3AD203B41FA5}">
                          <a16:colId xmlns:a16="http://schemas.microsoft.com/office/drawing/2014/main" val="198259223"/>
                        </a:ext>
                      </a:extLst>
                    </a:gridCol>
                  </a:tblGrid>
                  <a:tr h="576391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Central field B</a:t>
                          </a:r>
                          <a:r>
                            <a:rPr lang="en-GB" sz="1800" b="1" kern="1200" baseline="-25000" noProof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 (min. accept)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10 (8)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4971173"/>
                      </a:ext>
                    </a:extLst>
                  </a:tr>
                  <a:tr h="373447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Free/Coil aperture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mm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8013" t="-157377" b="-4868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0920697"/>
                      </a:ext>
                    </a:extLst>
                  </a:tr>
                  <a:tr h="585328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Good field region uniformity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±1.5%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34289640"/>
                      </a:ext>
                    </a:extLst>
                  </a:tr>
                  <a:tr h="373447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Good field region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mm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H50×V30×L350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2734058"/>
                      </a:ext>
                    </a:extLst>
                  </a:tr>
                  <a:tr h="373447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Operating temperature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K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2734506"/>
                      </a:ext>
                    </a:extLst>
                  </a:tr>
                  <a:tr h="385343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b="1" kern="1200" noProof="0" dirty="0">
                              <a:solidFill>
                                <a:schemeClr val="tx1"/>
                              </a:solidFill>
                            </a:rPr>
                            <a:t>Critical current margin</a:t>
                          </a:r>
                          <a:endParaRPr lang="en-GB" sz="18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800" kern="1200" noProof="0" dirty="0">
                              <a:solidFill>
                                <a:schemeClr val="tx1"/>
                              </a:solidFill>
                            </a:rPr>
                            <a:t>&gt;20%</a:t>
                          </a:r>
                          <a:endParaRPr lang="en-GB" sz="18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lnT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3333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08383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AA89C2-4B36-8E2E-0980-7B870326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576EC5-85BB-69D1-CF02-482E7E9F7B94}"/>
              </a:ext>
            </a:extLst>
          </p:cNvPr>
          <p:cNvSpPr txBox="1"/>
          <p:nvPr/>
        </p:nvSpPr>
        <p:spPr>
          <a:xfrm>
            <a:off x="9820110" y="1184982"/>
            <a:ext cx="231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noProof="0" dirty="0">
                <a:solidFill>
                  <a:schemeClr val="accent2"/>
                </a:solidFill>
                <a:latin typeface="Titillium" panose="00000500000000000000"/>
              </a:rPr>
              <a:t>Magnet cold mass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89F0AF43-6B61-1146-0255-5BDB0F948E66}"/>
              </a:ext>
            </a:extLst>
          </p:cNvPr>
          <p:cNvGrpSpPr/>
          <p:nvPr/>
        </p:nvGrpSpPr>
        <p:grpSpPr>
          <a:xfrm>
            <a:off x="6818734" y="4913123"/>
            <a:ext cx="5193121" cy="1299882"/>
            <a:chOff x="6385299" y="5536544"/>
            <a:chExt cx="2907467" cy="72776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3A7ECD2-B6C0-D0A0-1303-624C76A78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658" y="5984732"/>
              <a:ext cx="942275" cy="279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Graphic 23">
              <a:extLst>
                <a:ext uri="{FF2B5EF4-FFF2-40B4-BE49-F238E27FC236}">
                  <a16:creationId xmlns:a16="http://schemas.microsoft.com/office/drawing/2014/main" id="{37779F4E-0DA7-04EA-786E-547AE6917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50491" y="5539390"/>
              <a:ext cx="525581" cy="329601"/>
            </a:xfrm>
            <a:prstGeom prst="rect">
              <a:avLst/>
            </a:prstGeom>
          </p:spPr>
        </p:pic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82791F8A-2699-35AA-DB68-D1331679E69F}"/>
                </a:ext>
              </a:extLst>
            </p:cNvPr>
            <p:cNvSpPr txBox="1"/>
            <p:nvPr/>
          </p:nvSpPr>
          <p:spPr>
            <a:xfrm>
              <a:off x="6385299" y="6012515"/>
              <a:ext cx="1925286" cy="22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2A65A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Engineering &amp; Construction</a:t>
              </a:r>
            </a:p>
          </p:txBody>
        </p:sp>
        <p:pic>
          <p:nvPicPr>
            <p:cNvPr id="9" name="Picture 4" descr="Università degli Studi di Milano - Wikipedia">
              <a:extLst>
                <a:ext uri="{FF2B5EF4-FFF2-40B4-BE49-F238E27FC236}">
                  <a16:creationId xmlns:a16="http://schemas.microsoft.com/office/drawing/2014/main" id="{758F105D-30D1-4157-0D3F-BCB46B2F9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7473" y="5536544"/>
              <a:ext cx="335293" cy="335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43CBB295-55FC-6059-2708-7A08F8BA5BAB}"/>
                </a:ext>
              </a:extLst>
            </p:cNvPr>
            <p:cNvSpPr txBox="1"/>
            <p:nvPr/>
          </p:nvSpPr>
          <p:spPr>
            <a:xfrm>
              <a:off x="7000627" y="5605780"/>
              <a:ext cx="1310789" cy="22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2A65A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IRIS WP9 Institutes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69A45FD9-8F2E-DB07-C4CA-9F7F26093B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696" y="784713"/>
            <a:ext cx="5191638" cy="4487859"/>
          </a:xfrm>
          <a:prstGeom prst="rect">
            <a:avLst/>
          </a:prstGeom>
          <a:effectLst>
            <a:outerShdw blurRad="152400" dist="863600" dir="1440000" sx="92000" sy="92000" algn="l" rotWithShape="0">
              <a:prstClr val="black">
                <a:alpha val="15000"/>
              </a:prstClr>
            </a:outerShdw>
          </a:effectLst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D31EDAE0-2246-213A-26B5-FF4E590362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17249"/>
            <a:ext cx="540751" cy="540751"/>
          </a:xfrm>
          <a:prstGeom prst="rect">
            <a:avLst/>
          </a:prstGeom>
        </p:spPr>
      </p:pic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E4384F0E-6957-C411-8070-9A56732D7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6491" y="6430137"/>
            <a:ext cx="3266499" cy="365125"/>
          </a:xfrm>
        </p:spPr>
        <p:txBody>
          <a:bodyPr/>
          <a:lstStyle/>
          <a:p>
            <a:fld id="{761A927A-D9ED-4438-9DE7-1438A6B590A5}" type="datetime1">
              <a:rPr lang="en-US" smtClean="0"/>
              <a:t>7/14/2025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75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22"/>
    </mc:Choice>
    <mc:Fallback xmlns="">
      <p:transition spd="slow" advTm="6522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48A04-884D-4072-190F-711434B5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EBF01-B441-4373-8F62-CEEB530EB9E9}" type="slidenum">
              <a:rPr lang="fr-FR" smtClean="0"/>
              <a:t>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C3427D1B-58D3-4488-856A-7A71586967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2223149"/>
                  </p:ext>
                </p:extLst>
              </p:nvPr>
            </p:nvGraphicFramePr>
            <p:xfrm>
              <a:off x="195467" y="4063481"/>
              <a:ext cx="4023149" cy="2086182"/>
            </p:xfrm>
            <a:graphic>
              <a:graphicData uri="http://schemas.openxmlformats.org/drawingml/2006/table">
                <a:tbl>
                  <a:tblPr>
                    <a:tableStyleId>{00A15C55-8517-42AA-B614-E9B94910E393}</a:tableStyleId>
                  </a:tblPr>
                  <a:tblGrid>
                    <a:gridCol w="2101460">
                      <a:extLst>
                        <a:ext uri="{9D8B030D-6E8A-4147-A177-3AD203B41FA5}">
                          <a16:colId xmlns:a16="http://schemas.microsoft.com/office/drawing/2014/main" val="113922037"/>
                        </a:ext>
                      </a:extLst>
                    </a:gridCol>
                    <a:gridCol w="358682">
                      <a:extLst>
                        <a:ext uri="{9D8B030D-6E8A-4147-A177-3AD203B41FA5}">
                          <a16:colId xmlns:a16="http://schemas.microsoft.com/office/drawing/2014/main" val="1490116165"/>
                        </a:ext>
                      </a:extLst>
                    </a:gridCol>
                    <a:gridCol w="1563007">
                      <a:extLst>
                        <a:ext uri="{9D8B030D-6E8A-4147-A177-3AD203B41FA5}">
                          <a16:colId xmlns:a16="http://schemas.microsoft.com/office/drawing/2014/main" val="198259223"/>
                        </a:ext>
                      </a:extLst>
                    </a:gridCol>
                  </a:tblGrid>
                  <a:tr h="319222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Central field B</a:t>
                          </a:r>
                          <a:r>
                            <a:rPr lang="en-GB" sz="1400" u="none" strike="noStrike" baseline="-25000" dirty="0">
                              <a:effectLst/>
                            </a:rPr>
                            <a:t>0 </a:t>
                          </a:r>
                          <a:r>
                            <a:rPr lang="en-GB" sz="1400" u="none" strike="noStrike" baseline="0" dirty="0">
                              <a:effectLst/>
                            </a:rPr>
                            <a:t>(min. accept)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tesla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10 (8)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4971173"/>
                      </a:ext>
                    </a:extLst>
                  </a:tr>
                  <a:tr h="649128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Free aperture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mm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 xmlns:m="http://schemas.openxmlformats.org/officeDocument/2006/math">
                              <m:r>
                                <a:rPr lang="pt-BR" sz="1400" i="1" u="none" strike="noStrike" dirty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oMath>
                          </a14:m>
                          <a:r>
                            <a:rPr lang="pt-BR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70</a:t>
                          </a: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0920697"/>
                      </a:ext>
                    </a:extLst>
                  </a:tr>
                  <a:tr h="32801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Good field region uniformity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N/A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±1.5%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4289640"/>
                      </a:ext>
                    </a:extLst>
                  </a:tr>
                  <a:tr h="461810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Good field region extension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mm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H50xV30xL350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2734058"/>
                      </a:ext>
                    </a:extLst>
                  </a:tr>
                  <a:tr h="32801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Operating temperature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K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20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27345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C3427D1B-58D3-4488-856A-7A71586967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2223149"/>
                  </p:ext>
                </p:extLst>
              </p:nvPr>
            </p:nvGraphicFramePr>
            <p:xfrm>
              <a:off x="195467" y="4063481"/>
              <a:ext cx="4023149" cy="2086182"/>
            </p:xfrm>
            <a:graphic>
              <a:graphicData uri="http://schemas.openxmlformats.org/drawingml/2006/table">
                <a:tbl>
                  <a:tblPr>
                    <a:tableStyleId>{00A15C55-8517-42AA-B614-E9B94910E393}</a:tableStyleId>
                  </a:tblPr>
                  <a:tblGrid>
                    <a:gridCol w="2101460">
                      <a:extLst>
                        <a:ext uri="{9D8B030D-6E8A-4147-A177-3AD203B41FA5}">
                          <a16:colId xmlns:a16="http://schemas.microsoft.com/office/drawing/2014/main" val="113922037"/>
                        </a:ext>
                      </a:extLst>
                    </a:gridCol>
                    <a:gridCol w="358682">
                      <a:extLst>
                        <a:ext uri="{9D8B030D-6E8A-4147-A177-3AD203B41FA5}">
                          <a16:colId xmlns:a16="http://schemas.microsoft.com/office/drawing/2014/main" val="1490116165"/>
                        </a:ext>
                      </a:extLst>
                    </a:gridCol>
                    <a:gridCol w="1563007">
                      <a:extLst>
                        <a:ext uri="{9D8B030D-6E8A-4147-A177-3AD203B41FA5}">
                          <a16:colId xmlns:a16="http://schemas.microsoft.com/office/drawing/2014/main" val="198259223"/>
                        </a:ext>
                      </a:extLst>
                    </a:gridCol>
                  </a:tblGrid>
                  <a:tr h="319222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Central field B</a:t>
                          </a:r>
                          <a:r>
                            <a:rPr lang="en-GB" sz="1400" u="none" strike="noStrike" baseline="-25000" dirty="0">
                              <a:effectLst/>
                            </a:rPr>
                            <a:t>0 </a:t>
                          </a:r>
                          <a:r>
                            <a:rPr lang="en-GB" sz="1400" u="none" strike="noStrike" baseline="0" dirty="0">
                              <a:effectLst/>
                            </a:rPr>
                            <a:t>(min. accept)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tesla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10 (8)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4971173"/>
                      </a:ext>
                    </a:extLst>
                  </a:tr>
                  <a:tr h="649128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Free aperture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mm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234" marR="5234" marT="5234" marB="0" anchor="ctr">
                        <a:blipFill>
                          <a:blip r:embed="rId4"/>
                          <a:stretch>
                            <a:fillRect l="-157588" t="-49533" r="-778" b="-1803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0920697"/>
                      </a:ext>
                    </a:extLst>
                  </a:tr>
                  <a:tr h="32801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Good field region uniformity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N/A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±1.5%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4289640"/>
                      </a:ext>
                    </a:extLst>
                  </a:tr>
                  <a:tr h="461810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Good field region extension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mm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H50xV30xL350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2734058"/>
                      </a:ext>
                    </a:extLst>
                  </a:tr>
                  <a:tr h="32801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400" u="none" strike="noStrike" dirty="0">
                              <a:effectLst/>
                            </a:rPr>
                            <a:t>Operating temperature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K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u="none" strike="noStrike" dirty="0">
                              <a:effectLst/>
                            </a:rPr>
                            <a:t>20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27345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49AFCCF5-F1AB-4C43-8C2B-AE00981D6E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17249"/>
            <a:ext cx="540751" cy="540751"/>
          </a:xfrm>
          <a:prstGeom prst="rect">
            <a:avLst/>
          </a:prstGeom>
        </p:spPr>
      </p:pic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CDFFCBAC-7317-4F6C-A724-C41F0E409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6491" y="6430137"/>
            <a:ext cx="3266499" cy="365125"/>
          </a:xfrm>
        </p:spPr>
        <p:txBody>
          <a:bodyPr/>
          <a:lstStyle/>
          <a:p>
            <a:fld id="{761A927A-D9ED-4438-9DE7-1438A6B590A5}" type="datetime1">
              <a:rPr lang="en-US" smtClean="0"/>
              <a:t>7/14/2025</a:t>
            </a:fld>
            <a:endParaRPr lang="it-IT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85C68B6-5FFD-3738-5853-F0820F585C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89" y="1463687"/>
            <a:ext cx="3086756" cy="2668315"/>
          </a:xfrm>
          <a:prstGeom prst="rect">
            <a:avLst/>
          </a:prstGeom>
          <a:effectLst>
            <a:outerShdw blurRad="152400" dist="863600" dir="1440000" sx="92000" sy="92000" algn="l" rotWithShape="0">
              <a:prstClr val="black">
                <a:alpha val="15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60FF4F8-22B1-ED7C-BAD5-BABB116CD7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" b="494"/>
          <a:stretch/>
        </p:blipFill>
        <p:spPr>
          <a:xfrm>
            <a:off x="5140793" y="1532207"/>
            <a:ext cx="3638339" cy="2156343"/>
          </a:xfrm>
          <a:prstGeom prst="rect">
            <a:avLst/>
          </a:prstGeom>
          <a:ln w="28575">
            <a:solidFill>
              <a:srgbClr val="2A66AF"/>
            </a:solidFill>
          </a:ln>
          <a:effectLst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A859068-E079-FA58-D150-D3A122D20C14}"/>
              </a:ext>
            </a:extLst>
          </p:cNvPr>
          <p:cNvSpPr/>
          <p:nvPr/>
        </p:nvSpPr>
        <p:spPr>
          <a:xfrm>
            <a:off x="119270" y="1532207"/>
            <a:ext cx="4155395" cy="4696315"/>
          </a:xfrm>
          <a:prstGeom prst="rect">
            <a:avLst/>
          </a:prstGeom>
          <a:noFill/>
          <a:ln w="28575">
            <a:solidFill>
              <a:srgbClr val="2A66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FAE326-A2CB-8F57-45F1-463B510B9218}"/>
              </a:ext>
            </a:extLst>
          </p:cNvPr>
          <p:cNvGrpSpPr/>
          <p:nvPr/>
        </p:nvGrpSpPr>
        <p:grpSpPr>
          <a:xfrm>
            <a:off x="5140793" y="3981172"/>
            <a:ext cx="3679364" cy="2156343"/>
            <a:chOff x="4959506" y="3993320"/>
            <a:chExt cx="3679364" cy="215634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96177B3-5A01-AD2B-02B9-D463A590C557}"/>
                </a:ext>
              </a:extLst>
            </p:cNvPr>
            <p:cNvSpPr/>
            <p:nvPr/>
          </p:nvSpPr>
          <p:spPr>
            <a:xfrm>
              <a:off x="4959506" y="3993320"/>
              <a:ext cx="3679364" cy="2156343"/>
            </a:xfrm>
            <a:prstGeom prst="rect">
              <a:avLst/>
            </a:prstGeom>
            <a:noFill/>
            <a:ln w="28575">
              <a:solidFill>
                <a:srgbClr val="2A66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168BAC2-33E3-8EAC-C3FF-6C8307264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3794" y="4671390"/>
              <a:ext cx="1251969" cy="11897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" name="Picture 43" descr="A diagram of a graph&#10;&#10;Description automatically generated">
              <a:extLst>
                <a:ext uri="{FF2B5EF4-FFF2-40B4-BE49-F238E27FC236}">
                  <a16:creationId xmlns:a16="http://schemas.microsoft.com/office/drawing/2014/main" id="{E48EF173-FE0E-13AC-9384-DFB395D34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19" r="64421"/>
            <a:stretch>
              <a:fillRect/>
            </a:stretch>
          </p:blipFill>
          <p:spPr>
            <a:xfrm>
              <a:off x="7537946" y="4435738"/>
              <a:ext cx="1022222" cy="1661045"/>
            </a:xfrm>
            <a:prstGeom prst="rect">
              <a:avLst/>
            </a:prstGeom>
          </p:spPr>
        </p:pic>
        <p:pic>
          <p:nvPicPr>
            <p:cNvPr id="45" name="20240330_movie_plates">
              <a:hlinkClick r:id="" action="ppaction://media"/>
              <a:extLst>
                <a:ext uri="{FF2B5EF4-FFF2-40B4-BE49-F238E27FC236}">
                  <a16:creationId xmlns:a16="http://schemas.microsoft.com/office/drawing/2014/main" id="{215B2479-9AC7-C776-7986-887BDB915A1C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3530"/>
                  </p14:media>
                </p:ext>
              </p:extLst>
            </p:nvPr>
          </p:nvPicPr>
          <p:blipFill>
            <a:blip r:embed="rId10">
              <a:lum contrast="40000"/>
            </a:blip>
            <a:srcRect l="34985" t="6371" r="36801" b="6611"/>
            <a:stretch>
              <a:fillRect/>
            </a:stretch>
          </p:blipFill>
          <p:spPr>
            <a:xfrm>
              <a:off x="6420051" y="4581869"/>
              <a:ext cx="944165" cy="136878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9FC9DF-E1F2-72C9-538B-0DFEA4D5EFE3}"/>
                </a:ext>
              </a:extLst>
            </p:cNvPr>
            <p:cNvSpPr txBox="1"/>
            <p:nvPr/>
          </p:nvSpPr>
          <p:spPr>
            <a:xfrm>
              <a:off x="5009322" y="3993320"/>
              <a:ext cx="3588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Problemi di </a:t>
              </a:r>
              <a:r>
                <a:rPr lang="it-IT" sz="1600" b="1" dirty="0"/>
                <a:t>meccanica</a:t>
              </a:r>
              <a:r>
                <a:rPr lang="it-IT" sz="1600" dirty="0"/>
                <a:t>, </a:t>
              </a:r>
              <a:r>
                <a:rPr lang="it-IT" sz="1600" dirty="0" err="1"/>
                <a:t>quench</a:t>
              </a:r>
              <a:r>
                <a:rPr lang="it-IT" sz="1600" dirty="0"/>
                <a:t>, carica</a:t>
              </a:r>
              <a:endParaRPr lang="en-GB" sz="1600" dirty="0"/>
            </a:p>
          </p:txBody>
        </p:sp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73AA06FD-DA7D-0279-3E3C-4260F83B3686}"/>
              </a:ext>
            </a:extLst>
          </p:cNvPr>
          <p:cNvSpPr/>
          <p:nvPr/>
        </p:nvSpPr>
        <p:spPr>
          <a:xfrm>
            <a:off x="4495025" y="2286402"/>
            <a:ext cx="475523" cy="35235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ACAED5F5-FB6E-9E37-2713-FA9EBA44FB37}"/>
              </a:ext>
            </a:extLst>
          </p:cNvPr>
          <p:cNvSpPr/>
          <p:nvPr/>
        </p:nvSpPr>
        <p:spPr>
          <a:xfrm>
            <a:off x="4484425" y="4930396"/>
            <a:ext cx="475523" cy="35235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962E02B7-0894-D741-D2DF-4FE2327FFB88}"/>
              </a:ext>
            </a:extLst>
          </p:cNvPr>
          <p:cNvSpPr/>
          <p:nvPr/>
        </p:nvSpPr>
        <p:spPr>
          <a:xfrm>
            <a:off x="9390423" y="1355547"/>
            <a:ext cx="708992" cy="4843670"/>
          </a:xfrm>
          <a:prstGeom prst="rightBrace">
            <a:avLst>
              <a:gd name="adj1" fmla="val 4104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13D69A60-E00D-C95F-517C-35748E6480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 t="17440" r="52494" b="10952"/>
          <a:stretch/>
        </p:blipFill>
        <p:spPr bwMode="auto">
          <a:xfrm>
            <a:off x="10530903" y="1237515"/>
            <a:ext cx="1079735" cy="5079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97329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31A7B92-9481-918B-D38D-C5952B10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280" y="1335635"/>
            <a:ext cx="687236" cy="2556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247B54-5DF9-44B3-999E-26C0655B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single-</a:t>
            </a:r>
            <a:r>
              <a:rPr lang="it-IT" dirty="0" err="1"/>
              <a:t>module</a:t>
            </a:r>
            <a:r>
              <a:rPr lang="it-IT" dirty="0"/>
              <a:t> coil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08675-9928-47BF-BA07-B7AEE2C9C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507" y="1818131"/>
            <a:ext cx="6442717" cy="33180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Replica of final magnet module. 100% match + 2 steel plates to simulate ESMA's axial sealing.</a:t>
            </a:r>
            <a:endParaRPr lang="it-IT" sz="24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03A087-079A-4A94-80E2-3A22494D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5</a:t>
            </a:fld>
            <a:endParaRPr lang="it-IT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CD0AB275-357D-4545-8746-C415B4E43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6491" y="6430137"/>
            <a:ext cx="3266499" cy="365125"/>
          </a:xfrm>
        </p:spPr>
        <p:txBody>
          <a:bodyPr/>
          <a:lstStyle/>
          <a:p>
            <a:fld id="{1BAA5B12-9E04-4515-9C4C-E538C9DE030B}" type="datetime1">
              <a:rPr lang="en-US" smtClean="0"/>
              <a:t>7/14/2025</a:t>
            </a:fld>
            <a:endParaRPr lang="it-IT" dirty="0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711A8314-3A87-4D65-B6E4-891E2950C4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17249"/>
            <a:ext cx="540751" cy="54075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88517A-9BB8-BE5B-79D4-A5A9C45A8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190453"/>
              </p:ext>
            </p:extLst>
          </p:nvPr>
        </p:nvGraphicFramePr>
        <p:xfrm>
          <a:off x="1631791" y="2943783"/>
          <a:ext cx="397256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447">
                  <a:extLst>
                    <a:ext uri="{9D8B030D-6E8A-4147-A177-3AD203B41FA5}">
                      <a16:colId xmlns:a16="http://schemas.microsoft.com/office/drawing/2014/main" val="2617064059"/>
                    </a:ext>
                  </a:extLst>
                </a:gridCol>
                <a:gridCol w="1787113">
                  <a:extLst>
                    <a:ext uri="{9D8B030D-6E8A-4147-A177-3AD203B41FA5}">
                      <a16:colId xmlns:a16="http://schemas.microsoft.com/office/drawing/2014/main" val="866542343"/>
                    </a:ext>
                  </a:extLst>
                </a:gridCol>
              </a:tblGrid>
              <a:tr h="312689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Parameter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Value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645732"/>
                  </a:ext>
                </a:extLst>
              </a:tr>
              <a:tr h="312689">
                <a:tc>
                  <a:txBody>
                    <a:bodyPr/>
                    <a:lstStyle/>
                    <a:p>
                      <a:r>
                        <a:rPr lang="it-IT" sz="1800" dirty="0"/>
                        <a:t>Induttanza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0.1 H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24892"/>
                  </a:ext>
                </a:extLst>
              </a:tr>
              <a:tr h="312689">
                <a:tc>
                  <a:txBody>
                    <a:bodyPr/>
                    <a:lstStyle/>
                    <a:p>
                      <a:r>
                        <a:rPr lang="it-IT" sz="1800"/>
                        <a:t>Energia (@Iop lim)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0.6 MJ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830803"/>
                  </a:ext>
                </a:extLst>
              </a:tr>
              <a:tr h="312689">
                <a:tc>
                  <a:txBody>
                    <a:bodyPr/>
                    <a:lstStyle/>
                    <a:p>
                      <a:r>
                        <a:rPr lang="it-IT" sz="1800"/>
                        <a:t>Res. Radiale min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1.8 m</a:t>
                      </a:r>
                      <a:r>
                        <a:rPr lang="el-GR" sz="1800" dirty="0"/>
                        <a:t>Ω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652086"/>
                  </a:ext>
                </a:extLst>
              </a:tr>
              <a:tr h="312689">
                <a:tc>
                  <a:txBody>
                    <a:bodyPr/>
                    <a:lstStyle/>
                    <a:p>
                      <a:r>
                        <a:rPr lang="it-IT" sz="1800"/>
                        <a:t>Tau max.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1 minuto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170160"/>
                  </a:ext>
                </a:extLst>
              </a:tr>
              <a:tr h="312689">
                <a:tc>
                  <a:txBody>
                    <a:bodyPr/>
                    <a:lstStyle/>
                    <a:p>
                      <a:r>
                        <a:rPr lang="it-IT" sz="1800"/>
                        <a:t>Rampa nominale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0.1 A/s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196011"/>
                  </a:ext>
                </a:extLst>
              </a:tr>
              <a:tr h="312689">
                <a:tc>
                  <a:txBody>
                    <a:bodyPr/>
                    <a:lstStyle/>
                    <a:p>
                      <a:r>
                        <a:rPr lang="it-IT" sz="1800"/>
                        <a:t>V carica nom.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10 </a:t>
                      </a:r>
                      <a:r>
                        <a:rPr lang="it-IT" sz="1800" dirty="0" err="1"/>
                        <a:t>mV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189848"/>
                  </a:ext>
                </a:extLst>
              </a:tr>
              <a:tr h="312689">
                <a:tc>
                  <a:txBody>
                    <a:bodyPr/>
                    <a:lstStyle/>
                    <a:p>
                      <a:r>
                        <a:rPr lang="it-IT" sz="1800"/>
                        <a:t>Max P a rampa nom.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50 </a:t>
                      </a:r>
                      <a:r>
                        <a:rPr lang="it-IT" sz="1800" dirty="0" err="1"/>
                        <a:t>mW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266213"/>
                  </a:ext>
                </a:extLst>
              </a:tr>
            </a:tbl>
          </a:graphicData>
        </a:graphic>
      </p:graphicFrame>
      <p:pic>
        <p:nvPicPr>
          <p:cNvPr id="34" name="Picture 33" descr="A computer generated image of a circular object with rainbow colors&#10;&#10;Description automatically generated">
            <a:extLst>
              <a:ext uri="{FF2B5EF4-FFF2-40B4-BE49-F238E27FC236}">
                <a16:creationId xmlns:a16="http://schemas.microsoft.com/office/drawing/2014/main" id="{0682BA3F-21D8-11D6-572A-0C2F8E489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9" t="16240" r="28782" b="20421"/>
          <a:stretch/>
        </p:blipFill>
        <p:spPr>
          <a:xfrm>
            <a:off x="6783355" y="1428934"/>
            <a:ext cx="5225335" cy="52368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FC2D333-5CB5-FE27-B129-2A518242A4D1}"/>
              </a:ext>
            </a:extLst>
          </p:cNvPr>
          <p:cNvSpPr txBox="1"/>
          <p:nvPr/>
        </p:nvSpPr>
        <p:spPr>
          <a:xfrm>
            <a:off x="10077061" y="2102679"/>
            <a:ext cx="1759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/>
              <a:t>I</a:t>
            </a:r>
            <a:r>
              <a:rPr lang="it-IT" sz="1800" b="1" baseline="-25000" dirty="0" err="1"/>
              <a:t>op</a:t>
            </a:r>
            <a:r>
              <a:rPr lang="it-IT" sz="1800" b="1" dirty="0"/>
              <a:t> = 3500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FF854-5638-2DF0-F91E-62AFEE61E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DE1D-1CD6-6A02-BE63-30B280F5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Tempistiche test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6A497C-9BA0-4E83-7184-08A07C3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6</a:t>
            </a:fld>
            <a:endParaRPr lang="it-IT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63E9684B-6177-7BC0-EA83-3252F85BD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6491" y="6430137"/>
            <a:ext cx="3266499" cy="365125"/>
          </a:xfrm>
        </p:spPr>
        <p:txBody>
          <a:bodyPr/>
          <a:lstStyle/>
          <a:p>
            <a:fld id="{FFE989CC-90E5-4506-AEDD-B185FF8B912A}" type="datetime1">
              <a:rPr lang="en-US" smtClean="0"/>
              <a:t>7/14/2025</a:t>
            </a:fld>
            <a:endParaRPr lang="it-IT" dirty="0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61E610A0-EC5B-27F4-D63A-4E05E21EAF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17249"/>
            <a:ext cx="540751" cy="540751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140E9F6-E9F9-45BC-80D5-E4B067192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099174"/>
              </p:ext>
            </p:extLst>
          </p:nvPr>
        </p:nvGraphicFramePr>
        <p:xfrm>
          <a:off x="8502892" y="2975152"/>
          <a:ext cx="2940657" cy="2608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590">
                  <a:extLst>
                    <a:ext uri="{9D8B030D-6E8A-4147-A177-3AD203B41FA5}">
                      <a16:colId xmlns:a16="http://schemas.microsoft.com/office/drawing/2014/main" val="2617064059"/>
                    </a:ext>
                  </a:extLst>
                </a:gridCol>
                <a:gridCol w="1665067">
                  <a:extLst>
                    <a:ext uri="{9D8B030D-6E8A-4147-A177-3AD203B41FA5}">
                      <a16:colId xmlns:a16="http://schemas.microsoft.com/office/drawing/2014/main" val="866542343"/>
                    </a:ext>
                  </a:extLst>
                </a:gridCol>
              </a:tblGrid>
              <a:tr h="657917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Corrente desiderata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Scopo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645732"/>
                  </a:ext>
                </a:extLst>
              </a:tr>
              <a:tr h="27654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&lt;1800 A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Carica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424892"/>
                  </a:ext>
                </a:extLst>
              </a:tr>
              <a:tr h="6381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/>
                        <a:t>2000 A</a:t>
                      </a:r>
                      <a:endParaRPr lang="en-GB" sz="2000" dirty="0"/>
                    </a:p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Verifica meccanica</a:t>
                      </a:r>
                      <a:endParaRPr lang="en-GB" sz="1800" dirty="0"/>
                    </a:p>
                    <a:p>
                      <a:pPr algn="ctr"/>
                      <a:r>
                        <a:rPr lang="en-GB" sz="1800" dirty="0" err="1"/>
                        <a:t>bobina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7798100"/>
                  </a:ext>
                </a:extLst>
              </a:tr>
              <a:tr h="27654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3000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V. </a:t>
                      </a:r>
                      <a:r>
                        <a:rPr lang="en-GB" sz="1800" dirty="0" err="1"/>
                        <a:t>mecc</a:t>
                      </a:r>
                      <a:r>
                        <a:rPr lang="en-GB" sz="1800" dirty="0"/>
                        <a:t>. </a:t>
                      </a:r>
                      <a:r>
                        <a:rPr lang="en-GB" sz="1800" dirty="0" err="1"/>
                        <a:t>struttura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4474100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AC40466F-A7BC-DB82-4635-B4CC5295D20E}"/>
              </a:ext>
            </a:extLst>
          </p:cNvPr>
          <p:cNvGrpSpPr/>
          <p:nvPr/>
        </p:nvGrpSpPr>
        <p:grpSpPr>
          <a:xfrm>
            <a:off x="558282" y="2062803"/>
            <a:ext cx="8865636" cy="3459562"/>
            <a:chOff x="648030" y="3024809"/>
            <a:chExt cx="8865636" cy="34595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D31826-C0E7-9C7B-1209-AFFF1301DCAD}"/>
                </a:ext>
              </a:extLst>
            </p:cNvPr>
            <p:cNvSpPr txBox="1"/>
            <p:nvPr/>
          </p:nvSpPr>
          <p:spPr>
            <a:xfrm>
              <a:off x="838199" y="3024809"/>
              <a:ext cx="8675467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noProof="0" dirty="0"/>
                <a:t>Coil @ LASA tra fine luglio ed agosto. </a:t>
              </a:r>
              <a:r>
                <a:rPr lang="it-IT" sz="2400" dirty="0"/>
                <a:t>Inizio attività test a settembre.</a:t>
              </a:r>
              <a:endParaRPr lang="it-IT" sz="2400" b="1" noProof="0" dirty="0"/>
            </a:p>
            <a:p>
              <a:r>
                <a:rPr lang="it-IT" sz="2400" b="1" noProof="0" dirty="0"/>
                <a:t>+ 2 settimane: </a:t>
              </a:r>
              <a:r>
                <a:rPr lang="it-IT" sz="2400" noProof="0" dirty="0"/>
                <a:t>assemblaggio + LN2 </a:t>
              </a:r>
              <a:r>
                <a:rPr lang="it-IT" sz="2400" noProof="0" dirty="0" err="1"/>
                <a:t>cooldown</a:t>
              </a:r>
              <a:r>
                <a:rPr lang="it-IT" sz="2400" noProof="0" dirty="0"/>
                <a:t> (~10 gg) </a:t>
              </a:r>
            </a:p>
            <a:p>
              <a:r>
                <a:rPr lang="it-IT" sz="2400" b="1" dirty="0"/>
                <a:t>Chiudere tutto prima di accendere magnete vero. </a:t>
              </a:r>
              <a:br>
                <a:rPr lang="it-IT" sz="2400" b="1" dirty="0"/>
              </a:br>
              <a:r>
                <a:rPr lang="it-IT" sz="2400" dirty="0"/>
                <a:t>Misure in sé molto compatte:</a:t>
              </a:r>
            </a:p>
            <a:p>
              <a:r>
                <a:rPr lang="it-IT" sz="2400" b="1" dirty="0"/>
                <a:t>+ 1 giorno:</a:t>
              </a:r>
              <a:r>
                <a:rPr lang="it-IT" sz="2400" dirty="0"/>
                <a:t> </a:t>
              </a:r>
              <a:r>
                <a:rPr lang="it-IT" sz="2400" dirty="0" err="1"/>
                <a:t>Helium</a:t>
              </a:r>
              <a:r>
                <a:rPr lang="it-IT" sz="2400" dirty="0"/>
                <a:t> </a:t>
              </a:r>
              <a:r>
                <a:rPr lang="it-IT" sz="2400" dirty="0" err="1"/>
                <a:t>Cooldown</a:t>
              </a:r>
              <a:r>
                <a:rPr lang="it-IT" sz="2400" dirty="0"/>
                <a:t> </a:t>
              </a:r>
              <a:br>
                <a:rPr lang="it-IT" sz="2400" b="1" dirty="0"/>
              </a:br>
              <a:r>
                <a:rPr lang="it-IT" sz="2000" noProof="0" dirty="0"/>
                <a:t>riempimento </a:t>
              </a:r>
              <a:r>
                <a:rPr lang="it-IT" sz="2000" noProof="0" dirty="0" err="1"/>
                <a:t>LHe</a:t>
              </a:r>
              <a:r>
                <a:rPr lang="it-IT" sz="2000" noProof="0" dirty="0"/>
                <a:t> (&lt;4 hours) + </a:t>
              </a:r>
              <a:r>
                <a:rPr lang="it-IT" sz="2000" noProof="0" dirty="0" err="1"/>
                <a:t>Ramp</a:t>
              </a:r>
              <a:r>
                <a:rPr lang="it-IT" sz="2000" noProof="0" dirty="0"/>
                <a:t> Up 1 – 1000 A (0.4 A/s, 2 h)</a:t>
              </a:r>
            </a:p>
            <a:p>
              <a:r>
                <a:rPr lang="it-IT" sz="2000" dirty="0"/>
                <a:t>riempimento </a:t>
              </a:r>
              <a:r>
                <a:rPr lang="it-IT" sz="2000" dirty="0" err="1"/>
                <a:t>LHe</a:t>
              </a:r>
              <a:r>
                <a:rPr lang="it-IT" sz="2000" dirty="0"/>
                <a:t> (&lt;4 hours) + </a:t>
              </a:r>
              <a:r>
                <a:rPr lang="it-IT" sz="2000" noProof="0" dirty="0" err="1"/>
                <a:t>Ramp</a:t>
              </a:r>
              <a:r>
                <a:rPr lang="it-IT" sz="2000" noProof="0" dirty="0"/>
                <a:t> Up 2 – </a:t>
              </a:r>
              <a:r>
                <a:rPr lang="it-IT" sz="20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it-IT" sz="2000" noProof="0" dirty="0"/>
                <a:t>3000 A (0.4 A/s, 4 h)</a:t>
              </a: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C4A94401-8B7A-AE9B-2F76-ACC1CA07DDBD}"/>
                </a:ext>
              </a:extLst>
            </p:cNvPr>
            <p:cNvSpPr/>
            <p:nvPr/>
          </p:nvSpPr>
          <p:spPr>
            <a:xfrm>
              <a:off x="648031" y="3738221"/>
              <a:ext cx="259743" cy="982387"/>
            </a:xfrm>
            <a:prstGeom prst="leftBrace">
              <a:avLst>
                <a:gd name="adj1" fmla="val 51700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170153-008C-7966-D7A8-6DAE66DA755E}"/>
                </a:ext>
              </a:extLst>
            </p:cNvPr>
            <p:cNvSpPr txBox="1"/>
            <p:nvPr/>
          </p:nvSpPr>
          <p:spPr>
            <a:xfrm>
              <a:off x="907774" y="6022706"/>
              <a:ext cx="7106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Piano iper-compatto per consumo di </a:t>
              </a:r>
              <a:r>
                <a:rPr lang="it-IT" sz="2400" dirty="0" err="1"/>
                <a:t>LHe</a:t>
              </a:r>
              <a:endParaRPr lang="en-GB" sz="2400" dirty="0"/>
            </a:p>
          </p:txBody>
        </p:sp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289197D9-0B50-E408-1E45-545378F17BF2}"/>
                </a:ext>
              </a:extLst>
            </p:cNvPr>
            <p:cNvCxnSpPr>
              <a:stCxn id="17" idx="1"/>
              <a:endCxn id="21" idx="1"/>
            </p:cNvCxnSpPr>
            <p:nvPr/>
          </p:nvCxnSpPr>
          <p:spPr>
            <a:xfrm rot="10800000" flipH="1" flipV="1">
              <a:off x="648030" y="4229415"/>
              <a:ext cx="259743" cy="2024124"/>
            </a:xfrm>
            <a:prstGeom prst="curvedConnector3">
              <a:avLst>
                <a:gd name="adj1" fmla="val -8801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0928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0A3A-03D2-16BD-8433-FE91DEA2C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076F5-E713-B670-4133-26AFA3A2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Status criostato: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6439-56D5-3A26-0CDC-1E97C0421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0686"/>
            <a:ext cx="7391399" cy="36500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2400" dirty="0"/>
              <a:t>Necessità di integrazioni minori (ordine meccanica)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2400" dirty="0"/>
              <a:t>Vuoto fatto, tenuto monitorato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2400" dirty="0"/>
              <a:t>Problema di certificazione scaduta, ma risolto: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it-IT" sz="2000" dirty="0" err="1"/>
              <a:t>Spessimetria</a:t>
            </a:r>
            <a:r>
              <a:rPr lang="it-IT" sz="2000" dirty="0"/>
              <a:t> fatta, manca ispezione visiva da fare</a:t>
            </a:r>
            <a:br>
              <a:rPr lang="it-IT" sz="2000" dirty="0"/>
            </a:br>
            <a:r>
              <a:rPr lang="it-IT" sz="2000" dirty="0"/>
              <a:t>al primo esercizio</a:t>
            </a:r>
            <a:br>
              <a:rPr lang="it-IT" sz="2000" dirty="0"/>
            </a:br>
            <a:r>
              <a:rPr lang="it-IT" sz="2000" dirty="0"/>
              <a:t>-&gt; stiamo </a:t>
            </a:r>
            <a:r>
              <a:rPr lang="it-IT" sz="2000" dirty="0" err="1"/>
              <a:t>pre</a:t>
            </a:r>
            <a:r>
              <a:rPr lang="it-IT" sz="2000" dirty="0"/>
              <a:t>-allertando l’ispettore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it-IT" sz="2000" dirty="0"/>
              <a:t>Valutare se fare test di tenuta in pressione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it-IT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it-IT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81D816-D245-4996-6546-C6D04F13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7</a:t>
            </a:fld>
            <a:endParaRPr lang="it-IT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2DCDEBDA-3627-5B81-E2CC-117BC115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6491" y="6430137"/>
            <a:ext cx="3266499" cy="365125"/>
          </a:xfrm>
        </p:spPr>
        <p:txBody>
          <a:bodyPr/>
          <a:lstStyle/>
          <a:p>
            <a:fld id="{C5818561-0ED8-421F-9369-276CB06BB49E}" type="datetime1">
              <a:rPr lang="en-US" smtClean="0"/>
              <a:t>7/14/2025</a:t>
            </a:fld>
            <a:endParaRPr lang="it-IT" dirty="0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DC5B4319-3755-1F21-BC3D-4D281ADA72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17249"/>
            <a:ext cx="540751" cy="540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F04C2-299B-365E-D0C1-7D53A0AE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7"/>
          <a:stretch>
            <a:fillRect/>
          </a:stretch>
        </p:blipFill>
        <p:spPr>
          <a:xfrm>
            <a:off x="8229599" y="1335635"/>
            <a:ext cx="3419892" cy="482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6765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52998-FB84-8DC8-AAEC-FDE54F0C0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F52F5-3B99-7315-2C3A-E5D49A56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Status alimentazione: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63ABC-3BA0-DA3D-B570-5EF0B9546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94533"/>
            <a:ext cx="7466044" cy="43544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2400" dirty="0"/>
              <a:t>Alimentatori in casa; testati senza carico </a:t>
            </a:r>
            <a:br>
              <a:rPr lang="it-IT" sz="2400" dirty="0"/>
            </a:br>
            <a:r>
              <a:rPr lang="it-IT" sz="2400" dirty="0"/>
              <a:t>-&gt;alla peggio controllo meno di fino (no problema)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2400" dirty="0"/>
              <a:t>Allacciamento provvisorio a </a:t>
            </a:r>
            <a:r>
              <a:rPr lang="it-IT" sz="2400" dirty="0" err="1"/>
              <a:t>Discorap</a:t>
            </a:r>
            <a:r>
              <a:rPr lang="it-IT" sz="2400" dirty="0"/>
              <a:t> in preparazione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2400" dirty="0"/>
              <a:t>Nella meccanica comprese L di collegamento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2400" dirty="0"/>
              <a:t>Ordine per l’allacciamento è ora ai controlli amministrativi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it-IT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325BFC-F3A1-60C3-6BC6-50043251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8</a:t>
            </a:fld>
            <a:endParaRPr lang="it-IT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F522258C-2593-0AC3-BCDA-873192F1A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6491" y="6430137"/>
            <a:ext cx="3266499" cy="365125"/>
          </a:xfrm>
        </p:spPr>
        <p:txBody>
          <a:bodyPr/>
          <a:lstStyle/>
          <a:p>
            <a:fld id="{47E29724-7D40-4D20-BE65-ADC667F885BA}" type="datetime1">
              <a:rPr lang="en-US" smtClean="0"/>
              <a:t>7/14/2025</a:t>
            </a:fld>
            <a:endParaRPr lang="it-IT" dirty="0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F8ACF57C-43BC-77DC-38B7-CAE062F27F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17249"/>
            <a:ext cx="540751" cy="5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45ED5-5C92-0206-8FD0-497B4A7A2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94334-ED88-DBE6-91A1-791194B7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Status sensoristica e acquisizione: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A3DF8-03CC-BF8A-05BA-E28445159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94533"/>
            <a:ext cx="6733198" cy="43544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2400" dirty="0"/>
              <a:t>Basato su sistema </a:t>
            </a:r>
            <a:r>
              <a:rPr lang="it-IT" sz="2400" dirty="0" err="1"/>
              <a:t>Discorap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(elettronica + acquisizione)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2400" dirty="0"/>
              <a:t>Sensoristica base: prelievi ai capi e Hall al centro + Temperatura. No sensori dentro piastre.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it-IT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D70352-CD9D-3364-200B-8CD5CFDA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9</a:t>
            </a:fld>
            <a:endParaRPr lang="it-IT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F995DAFF-7339-F7D8-E46F-B067A734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6491" y="6430137"/>
            <a:ext cx="3266499" cy="365125"/>
          </a:xfrm>
        </p:spPr>
        <p:txBody>
          <a:bodyPr/>
          <a:lstStyle/>
          <a:p>
            <a:fld id="{B90D622F-5A06-4CC8-9304-AE1C932E1F7D}" type="datetime1">
              <a:rPr lang="en-US" smtClean="0"/>
              <a:t>7/14/2025</a:t>
            </a:fld>
            <a:endParaRPr lang="it-IT" dirty="0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84C13B99-E9AF-E9E4-6C19-DB8008E519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17249"/>
            <a:ext cx="540751" cy="54075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18448D2-9281-A4A5-45CC-06F9E6CDABE7}"/>
              </a:ext>
            </a:extLst>
          </p:cNvPr>
          <p:cNvGrpSpPr/>
          <p:nvPr/>
        </p:nvGrpSpPr>
        <p:grpSpPr>
          <a:xfrm>
            <a:off x="7801312" y="1341198"/>
            <a:ext cx="4149238" cy="4807811"/>
            <a:chOff x="8142163" y="1227229"/>
            <a:chExt cx="4149238" cy="4807811"/>
          </a:xfrm>
        </p:grpSpPr>
        <p:pic>
          <p:nvPicPr>
            <p:cNvPr id="20" name="Picture 19" descr="A white circular object with a hole in the middle&#10;&#10;Description automatically generated">
              <a:extLst>
                <a:ext uri="{FF2B5EF4-FFF2-40B4-BE49-F238E27FC236}">
                  <a16:creationId xmlns:a16="http://schemas.microsoft.com/office/drawing/2014/main" id="{437A2E27-C8B7-D792-72BB-0DC144A72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89" b="19476"/>
            <a:stretch/>
          </p:blipFill>
          <p:spPr>
            <a:xfrm>
              <a:off x="8142163" y="1350875"/>
              <a:ext cx="4149238" cy="4684165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4169DD-9966-411E-9CC1-529F38752ABC}"/>
                </a:ext>
              </a:extLst>
            </p:cNvPr>
            <p:cNvGrpSpPr/>
            <p:nvPr/>
          </p:nvGrpSpPr>
          <p:grpSpPr>
            <a:xfrm>
              <a:off x="8142163" y="1227229"/>
              <a:ext cx="3211637" cy="4302656"/>
              <a:chOff x="8142163" y="1227229"/>
              <a:chExt cx="3211637" cy="4302656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FE89364-C9FC-31FD-84C1-8747E4115CA7}"/>
                  </a:ext>
                </a:extLst>
              </p:cNvPr>
              <p:cNvSpPr/>
              <p:nvPr/>
            </p:nvSpPr>
            <p:spPr>
              <a:xfrm>
                <a:off x="8432800" y="1544320"/>
                <a:ext cx="1402080" cy="1981200"/>
              </a:xfrm>
              <a:custGeom>
                <a:avLst/>
                <a:gdLst>
                  <a:gd name="connsiteX0" fmla="*/ 1402080 w 1402080"/>
                  <a:gd name="connsiteY0" fmla="*/ 1981200 h 1981200"/>
                  <a:gd name="connsiteX1" fmla="*/ 264160 w 1402080"/>
                  <a:gd name="connsiteY1" fmla="*/ 1361440 h 1981200"/>
                  <a:gd name="connsiteX2" fmla="*/ 477520 w 1402080"/>
                  <a:gd name="connsiteY2" fmla="*/ 447040 h 1981200"/>
                  <a:gd name="connsiteX3" fmla="*/ 0 w 1402080"/>
                  <a:gd name="connsiteY3" fmla="*/ 0 h 1981200"/>
                  <a:gd name="connsiteX0" fmla="*/ 1402080 w 1402080"/>
                  <a:gd name="connsiteY0" fmla="*/ 1981200 h 1981200"/>
                  <a:gd name="connsiteX1" fmla="*/ 264160 w 1402080"/>
                  <a:gd name="connsiteY1" fmla="*/ 1361440 h 1981200"/>
                  <a:gd name="connsiteX2" fmla="*/ 477520 w 1402080"/>
                  <a:gd name="connsiteY2" fmla="*/ 447040 h 1981200"/>
                  <a:gd name="connsiteX3" fmla="*/ 0 w 1402080"/>
                  <a:gd name="connsiteY3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2080" h="1981200">
                    <a:moveTo>
                      <a:pt x="1402080" y="1981200"/>
                    </a:moveTo>
                    <a:cubicBezTo>
                      <a:pt x="900006" y="1656926"/>
                      <a:pt x="418253" y="1617133"/>
                      <a:pt x="264160" y="1361440"/>
                    </a:cubicBezTo>
                    <a:cubicBezTo>
                      <a:pt x="110067" y="1105747"/>
                      <a:pt x="521547" y="673947"/>
                      <a:pt x="477520" y="447040"/>
                    </a:cubicBezTo>
                    <a:cubicBezTo>
                      <a:pt x="433493" y="220133"/>
                      <a:pt x="216746" y="110066"/>
                      <a:pt x="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F2559D7-5513-C78A-C8DA-0867F4056C16}"/>
                  </a:ext>
                </a:extLst>
              </p:cNvPr>
              <p:cNvSpPr/>
              <p:nvPr/>
            </p:nvSpPr>
            <p:spPr>
              <a:xfrm>
                <a:off x="8509000" y="1488725"/>
                <a:ext cx="2844800" cy="2468880"/>
              </a:xfrm>
              <a:custGeom>
                <a:avLst/>
                <a:gdLst>
                  <a:gd name="connsiteX0" fmla="*/ 1402080 w 1402080"/>
                  <a:gd name="connsiteY0" fmla="*/ 1981200 h 1981200"/>
                  <a:gd name="connsiteX1" fmla="*/ 264160 w 1402080"/>
                  <a:gd name="connsiteY1" fmla="*/ 1361440 h 1981200"/>
                  <a:gd name="connsiteX2" fmla="*/ 477520 w 1402080"/>
                  <a:gd name="connsiteY2" fmla="*/ 447040 h 1981200"/>
                  <a:gd name="connsiteX3" fmla="*/ 0 w 1402080"/>
                  <a:gd name="connsiteY3" fmla="*/ 0 h 1981200"/>
                  <a:gd name="connsiteX0" fmla="*/ 2569516 w 2569516"/>
                  <a:gd name="connsiteY0" fmla="*/ 1981200 h 1981200"/>
                  <a:gd name="connsiteX1" fmla="*/ 9196 w 2569516"/>
                  <a:gd name="connsiteY1" fmla="*/ 711200 h 1981200"/>
                  <a:gd name="connsiteX2" fmla="*/ 1644956 w 2569516"/>
                  <a:gd name="connsiteY2" fmla="*/ 447040 h 1981200"/>
                  <a:gd name="connsiteX3" fmla="*/ 1167436 w 2569516"/>
                  <a:gd name="connsiteY3" fmla="*/ 0 h 1981200"/>
                  <a:gd name="connsiteX0" fmla="*/ 2844800 w 2844800"/>
                  <a:gd name="connsiteY0" fmla="*/ 2468880 h 2468880"/>
                  <a:gd name="connsiteX1" fmla="*/ 284480 w 2844800"/>
                  <a:gd name="connsiteY1" fmla="*/ 1198880 h 2468880"/>
                  <a:gd name="connsiteX2" fmla="*/ 1920240 w 2844800"/>
                  <a:gd name="connsiteY2" fmla="*/ 934720 h 2468880"/>
                  <a:gd name="connsiteX3" fmla="*/ 0 w 2844800"/>
                  <a:gd name="connsiteY3" fmla="*/ 0 h 2468880"/>
                  <a:gd name="connsiteX0" fmla="*/ 2844800 w 2844800"/>
                  <a:gd name="connsiteY0" fmla="*/ 2468880 h 2468880"/>
                  <a:gd name="connsiteX1" fmla="*/ 284480 w 2844800"/>
                  <a:gd name="connsiteY1" fmla="*/ 1198880 h 2468880"/>
                  <a:gd name="connsiteX2" fmla="*/ 721360 w 2844800"/>
                  <a:gd name="connsiteY2" fmla="*/ 457200 h 2468880"/>
                  <a:gd name="connsiteX3" fmla="*/ 0 w 2844800"/>
                  <a:gd name="connsiteY3" fmla="*/ 0 h 2468880"/>
                  <a:gd name="connsiteX0" fmla="*/ 2844800 w 2844800"/>
                  <a:gd name="connsiteY0" fmla="*/ 2468880 h 2468880"/>
                  <a:gd name="connsiteX1" fmla="*/ 284480 w 2844800"/>
                  <a:gd name="connsiteY1" fmla="*/ 1198880 h 2468880"/>
                  <a:gd name="connsiteX2" fmla="*/ 721360 w 2844800"/>
                  <a:gd name="connsiteY2" fmla="*/ 457200 h 2468880"/>
                  <a:gd name="connsiteX3" fmla="*/ 0 w 2844800"/>
                  <a:gd name="connsiteY3" fmla="*/ 0 h 2468880"/>
                  <a:gd name="connsiteX0" fmla="*/ 2844800 w 2844800"/>
                  <a:gd name="connsiteY0" fmla="*/ 2468880 h 2468880"/>
                  <a:gd name="connsiteX1" fmla="*/ 284480 w 2844800"/>
                  <a:gd name="connsiteY1" fmla="*/ 1198880 h 2468880"/>
                  <a:gd name="connsiteX2" fmla="*/ 721360 w 2844800"/>
                  <a:gd name="connsiteY2" fmla="*/ 457200 h 2468880"/>
                  <a:gd name="connsiteX3" fmla="*/ 0 w 2844800"/>
                  <a:gd name="connsiteY3" fmla="*/ 0 h 2468880"/>
                  <a:gd name="connsiteX0" fmla="*/ 2844800 w 2844800"/>
                  <a:gd name="connsiteY0" fmla="*/ 2468880 h 2468880"/>
                  <a:gd name="connsiteX1" fmla="*/ 416560 w 2844800"/>
                  <a:gd name="connsiteY1" fmla="*/ 1422400 h 2468880"/>
                  <a:gd name="connsiteX2" fmla="*/ 721360 w 2844800"/>
                  <a:gd name="connsiteY2" fmla="*/ 457200 h 2468880"/>
                  <a:gd name="connsiteX3" fmla="*/ 0 w 2844800"/>
                  <a:gd name="connsiteY3" fmla="*/ 0 h 2468880"/>
                  <a:gd name="connsiteX0" fmla="*/ 2844800 w 2844800"/>
                  <a:gd name="connsiteY0" fmla="*/ 2468880 h 2468880"/>
                  <a:gd name="connsiteX1" fmla="*/ 314960 w 2844800"/>
                  <a:gd name="connsiteY1" fmla="*/ 1452880 h 2468880"/>
                  <a:gd name="connsiteX2" fmla="*/ 721360 w 2844800"/>
                  <a:gd name="connsiteY2" fmla="*/ 457200 h 2468880"/>
                  <a:gd name="connsiteX3" fmla="*/ 0 w 2844800"/>
                  <a:gd name="connsiteY3" fmla="*/ 0 h 2468880"/>
                  <a:gd name="connsiteX0" fmla="*/ 2844800 w 2844800"/>
                  <a:gd name="connsiteY0" fmla="*/ 2468880 h 2468880"/>
                  <a:gd name="connsiteX1" fmla="*/ 314960 w 2844800"/>
                  <a:gd name="connsiteY1" fmla="*/ 1452880 h 2468880"/>
                  <a:gd name="connsiteX2" fmla="*/ 721360 w 2844800"/>
                  <a:gd name="connsiteY2" fmla="*/ 457200 h 2468880"/>
                  <a:gd name="connsiteX3" fmla="*/ 0 w 2844800"/>
                  <a:gd name="connsiteY3" fmla="*/ 0 h 246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4800" h="2468880">
                    <a:moveTo>
                      <a:pt x="2844800" y="2468880"/>
                    </a:moveTo>
                    <a:cubicBezTo>
                      <a:pt x="2149686" y="1717886"/>
                      <a:pt x="668866" y="1788160"/>
                      <a:pt x="314960" y="1452880"/>
                    </a:cubicBezTo>
                    <a:cubicBezTo>
                      <a:pt x="-38946" y="1117600"/>
                      <a:pt x="999067" y="704427"/>
                      <a:pt x="721360" y="457200"/>
                    </a:cubicBezTo>
                    <a:cubicBezTo>
                      <a:pt x="463973" y="199813"/>
                      <a:pt x="216746" y="110066"/>
                      <a:pt x="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252778F-73AC-6DDE-A3B1-F2EE56DA1BEF}"/>
                  </a:ext>
                </a:extLst>
              </p:cNvPr>
              <p:cNvSpPr txBox="1"/>
              <p:nvPr/>
            </p:nvSpPr>
            <p:spPr>
              <a:xfrm>
                <a:off x="8142163" y="1227229"/>
                <a:ext cx="426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V</a:t>
                </a:r>
                <a:endParaRPr lang="en-GB" sz="280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83BC1E4-4308-B4CA-47F6-7574D5AD8F05}"/>
                  </a:ext>
                </a:extLst>
              </p:cNvPr>
              <p:cNvSpPr/>
              <p:nvPr/>
            </p:nvSpPr>
            <p:spPr>
              <a:xfrm>
                <a:off x="9882063" y="3972845"/>
                <a:ext cx="91440" cy="19344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ACD104-78CF-A8D6-ED1E-4ED2D165BD81}"/>
                  </a:ext>
                </a:extLst>
              </p:cNvPr>
              <p:cNvSpPr txBox="1"/>
              <p:nvPr/>
            </p:nvSpPr>
            <p:spPr>
              <a:xfrm>
                <a:off x="10123363" y="4054327"/>
                <a:ext cx="426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B</a:t>
                </a:r>
                <a:endParaRPr lang="en-GB" sz="2800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A765C94-BD02-2C67-2ACA-2EF8C77D60EB}"/>
                  </a:ext>
                </a:extLst>
              </p:cNvPr>
              <p:cNvSpPr/>
              <p:nvPr/>
            </p:nvSpPr>
            <p:spPr>
              <a:xfrm>
                <a:off x="9754575" y="2104095"/>
                <a:ext cx="160610" cy="1606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8080A5D-1562-FFA8-C7F8-9E03E114A650}"/>
                  </a:ext>
                </a:extLst>
              </p:cNvPr>
              <p:cNvSpPr/>
              <p:nvPr/>
            </p:nvSpPr>
            <p:spPr>
              <a:xfrm>
                <a:off x="9744415" y="5369275"/>
                <a:ext cx="160610" cy="16061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3C76C2-29B3-739C-B562-494AA80F97EC}"/>
                  </a:ext>
                </a:extLst>
              </p:cNvPr>
              <p:cNvSpPr txBox="1"/>
              <p:nvPr/>
            </p:nvSpPr>
            <p:spPr>
              <a:xfrm>
                <a:off x="9760142" y="2203400"/>
                <a:ext cx="7899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T</a:t>
                </a:r>
                <a:r>
                  <a:rPr lang="it-IT" sz="2800" baseline="-25000" dirty="0"/>
                  <a:t>1</a:t>
                </a:r>
                <a:endParaRPr lang="en-GB" sz="2800" baseline="-25000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583974-A94E-B9CB-62F7-3FC0ECE45DAD}"/>
                  </a:ext>
                </a:extLst>
              </p:cNvPr>
              <p:cNvSpPr txBox="1"/>
              <p:nvPr/>
            </p:nvSpPr>
            <p:spPr>
              <a:xfrm>
                <a:off x="9834880" y="4983905"/>
                <a:ext cx="7899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T</a:t>
                </a:r>
                <a:r>
                  <a:rPr lang="it-IT" sz="2800" baseline="-25000" dirty="0"/>
                  <a:t>2</a:t>
                </a:r>
                <a:endParaRPr lang="en-GB" sz="2800" baseline="-25000" dirty="0"/>
              </a:p>
            </p:txBody>
          </p:sp>
        </p:grpSp>
      </p:grpSp>
      <p:pic>
        <p:nvPicPr>
          <p:cNvPr id="42" name="Picture 41" descr="A colorful object with circles and circles&#10;&#10;AI-generated content may be incorrect.">
            <a:extLst>
              <a:ext uri="{FF2B5EF4-FFF2-40B4-BE49-F238E27FC236}">
                <a16:creationId xmlns:a16="http://schemas.microsoft.com/office/drawing/2014/main" id="{31C09F2A-8C02-D881-EB52-F81FD0EEC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8" r="25027" b="25192"/>
          <a:stretch>
            <a:fillRect/>
          </a:stretch>
        </p:blipFill>
        <p:spPr>
          <a:xfrm>
            <a:off x="2812731" y="3340359"/>
            <a:ext cx="4685459" cy="303039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1E713B9-8B6C-0207-0AE6-94E2172C2A82}"/>
              </a:ext>
            </a:extLst>
          </p:cNvPr>
          <p:cNvSpPr txBox="1"/>
          <p:nvPr/>
        </p:nvSpPr>
        <p:spPr>
          <a:xfrm>
            <a:off x="688341" y="4172059"/>
            <a:ext cx="2566967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it-IT" sz="2000" b="1" dirty="0"/>
          </a:p>
          <a:p>
            <a:pPr algn="ctr"/>
            <a:r>
              <a:rPr lang="it-IT" sz="2000" b="1" dirty="0"/>
              <a:t>MAGIX ACQUISITION</a:t>
            </a:r>
          </a:p>
          <a:p>
            <a:pPr algn="ctr"/>
            <a:r>
              <a:rPr lang="it-IT" sz="2000" b="1" dirty="0"/>
              <a:t>SYSTEM (</a:t>
            </a:r>
            <a:r>
              <a:rPr lang="it-IT" sz="2000" b="1" dirty="0" err="1"/>
              <a:t>cFP</a:t>
            </a:r>
            <a:r>
              <a:rPr lang="it-IT" sz="2000" b="1" dirty="0"/>
              <a:t>/CRIO)</a:t>
            </a:r>
          </a:p>
          <a:p>
            <a:pPr algn="ctr"/>
            <a:endParaRPr lang="en-GB" sz="2000" b="1" dirty="0"/>
          </a:p>
        </p:txBody>
      </p: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09BFA911-BED9-A23E-A0F5-77284FD4CAB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65714" y="4075335"/>
            <a:ext cx="1964124" cy="823235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95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neral-INFN-Presentation" id="{A6CD2F92-0A34-F241-90A4-8DC7346EDB7E}" vid="{1853A976-E4B8-8D48-A784-F60FC46A78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5E434A8755C949AA121474ADF4DE04" ma:contentTypeVersion="16" ma:contentTypeDescription="Create a new document." ma:contentTypeScope="" ma:versionID="72b12d3230f13208f9a8a14b9d55f966">
  <xsd:schema xmlns:xsd="http://www.w3.org/2001/XMLSchema" xmlns:xs="http://www.w3.org/2001/XMLSchema" xmlns:p="http://schemas.microsoft.com/office/2006/metadata/properties" xmlns:ns2="f619200c-25d8-4fd8-9a7d-93078850b615" xmlns:ns3="2875eef3-af9c-4ceb-8dfd-ceb1e4bba251" targetNamespace="http://schemas.microsoft.com/office/2006/metadata/properties" ma:root="true" ma:fieldsID="0b36998c62af9ff2750f6ccb40652744" ns2:_="" ns3:_="">
    <xsd:import namespace="f619200c-25d8-4fd8-9a7d-93078850b615"/>
    <xsd:import namespace="2875eef3-af9c-4ceb-8dfd-ceb1e4bba2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Approval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9200c-25d8-4fd8-9a7d-93078850b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ApprovalStatus" ma:index="23" nillable="true" ma:displayName="Approval Status" ma:description="approval status" ma:format="Dropdown" ma:internalName="ApprovalStatus">
      <xsd:simpleType>
        <xsd:restriction base="dms:Choice">
          <xsd:enumeration value="Approved"/>
          <xsd:enumeration value="Rejec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5eef3-af9c-4ceb-8dfd-ceb1e4bba25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11a53fd-bbcd-4fcd-9907-f66f50b4e8d4}" ma:internalName="TaxCatchAll" ma:showField="CatchAllData" ma:web="2875eef3-af9c-4ceb-8dfd-ceb1e4bba2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9200c-25d8-4fd8-9a7d-93078850b615">
      <Terms xmlns="http://schemas.microsoft.com/office/infopath/2007/PartnerControls"/>
    </lcf76f155ced4ddcb4097134ff3c332f>
    <TaxCatchAll xmlns="2875eef3-af9c-4ceb-8dfd-ceb1e4bba251" xsi:nil="true"/>
    <ApprovalStatus xmlns="f619200c-25d8-4fd8-9a7d-93078850b61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B70BB0-B6E7-414C-8E02-18904CA55C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9200c-25d8-4fd8-9a7d-93078850b615"/>
    <ds:schemaRef ds:uri="2875eef3-af9c-4ceb-8dfd-ceb1e4bba2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http://purl.org/dc/elements/1.1/"/>
    <ds:schemaRef ds:uri="http://purl.org/dc/terms/"/>
    <ds:schemaRef ds:uri="2875eef3-af9c-4ceb-8dfd-ceb1e4bba251"/>
    <ds:schemaRef ds:uri="http://schemas.openxmlformats.org/package/2006/metadata/core-properties"/>
    <ds:schemaRef ds:uri="f619200c-25d8-4fd8-9a7d-93078850b615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949</TotalTime>
  <Words>536</Words>
  <Application>Microsoft Office PowerPoint</Application>
  <PresentationFormat>Widescreen</PresentationFormat>
  <Paragraphs>129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Titillium</vt:lpstr>
      <vt:lpstr>Titillium Bd</vt:lpstr>
      <vt:lpstr>Tema di Office</vt:lpstr>
      <vt:lpstr>Test all’elio di una bobina di prova di ESMA</vt:lpstr>
      <vt:lpstr>Contenuti</vt:lpstr>
      <vt:lpstr>PowerPoint Presentation</vt:lpstr>
      <vt:lpstr>PowerPoint Presentation</vt:lpstr>
      <vt:lpstr>The single-module coil</vt:lpstr>
      <vt:lpstr>Tempistiche test</vt:lpstr>
      <vt:lpstr>Status criostato:</vt:lpstr>
      <vt:lpstr>Status alimentazione:</vt:lpstr>
      <vt:lpstr>Status sensoristica e acquisizione:</vt:lpstr>
      <vt:lpstr>Status meccanica: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IRIS Infrastructure Management</dc:title>
  <dc:creator>Beniamino Di Girolamo</dc:creator>
  <cp:lastModifiedBy>Stefano Sorti</cp:lastModifiedBy>
  <cp:revision>139</cp:revision>
  <cp:lastPrinted>2022-11-15T00:18:18Z</cp:lastPrinted>
  <dcterms:created xsi:type="dcterms:W3CDTF">2022-11-11T17:14:10Z</dcterms:created>
  <dcterms:modified xsi:type="dcterms:W3CDTF">2025-07-14T12:40:56Z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0x0101006B5E434A8755C949AA121474ADF4DE04</vt:lpwstr>
  </property>
</Properties>
</file>