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7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1"/>
    <p:sldMasterId id="2147483731" r:id="rId2"/>
    <p:sldMasterId id="2147483740" r:id="rId3"/>
    <p:sldMasterId id="2147483749" r:id="rId4"/>
    <p:sldMasterId id="2147483758" r:id="rId5"/>
    <p:sldMasterId id="2147483767" r:id="rId6"/>
    <p:sldMasterId id="2147483776" r:id="rId7"/>
    <p:sldMasterId id="2147483794" r:id="rId8"/>
  </p:sldMasterIdLst>
  <p:notesMasterIdLst>
    <p:notesMasterId r:id="rId20"/>
  </p:notesMasterIdLst>
  <p:handoutMasterIdLst>
    <p:handoutMasterId r:id="rId21"/>
  </p:handoutMasterIdLst>
  <p:sldIdLst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FBF"/>
    <a:srgbClr val="B0B0B0"/>
    <a:srgbClr val="C0C0C0"/>
    <a:srgbClr val="C6C6C6"/>
    <a:srgbClr val="C2C2C2"/>
    <a:srgbClr val="C1C1C1"/>
    <a:srgbClr val="AAAAAA"/>
    <a:srgbClr val="C55A11"/>
    <a:srgbClr val="2E2E2E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 autoAdjust="0"/>
    <p:restoredTop sz="95890" autoAdjust="0"/>
  </p:normalViewPr>
  <p:slideViewPr>
    <p:cSldViewPr>
      <p:cViewPr varScale="1">
        <p:scale>
          <a:sx n="122" d="100"/>
          <a:sy n="122" d="100"/>
        </p:scale>
        <p:origin x="1400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2190" y="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AC498C2A-BE9F-4915-AA0B-EB3F6DFB9F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85282-4E23-4852-BF86-0E9862273538}" type="slidenum">
              <a:rPr lang="it-IT" smtClean="0"/>
              <a:t>‹#›</a:t>
            </a:fld>
            <a:endParaRPr lang="it-IT"/>
          </a:p>
        </p:txBody>
      </p:sp>
      <p:sp>
        <p:nvSpPr>
          <p:cNvPr id="11" name="Header Placeholder 2">
            <a:extLst>
              <a:ext uri="{FF2B5EF4-FFF2-40B4-BE49-F238E27FC236}">
                <a16:creationId xmlns:a16="http://schemas.microsoft.com/office/drawing/2014/main" id="{D760E55C-8C47-449A-BD69-DD33791656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6797675" cy="12909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/>
            </a:lvl1pPr>
          </a:lstStyle>
          <a:p>
            <a:pPr algn="ctr">
              <a:spcAft>
                <a:spcPts val="600"/>
              </a:spcAft>
            </a:pPr>
            <a:r>
              <a:rPr lang="it-IT" sz="1400" b="1" dirty="0"/>
              <a:t>Intelligenza artificiale e fondamenti NLP</a:t>
            </a:r>
          </a:p>
          <a:p>
            <a:pPr algn="ctr">
              <a:spcAft>
                <a:spcPts val="600"/>
              </a:spcAft>
            </a:pPr>
            <a:r>
              <a:rPr lang="it-IT" sz="1400" dirty="0"/>
              <a:t>Prof. Salina</a:t>
            </a:r>
          </a:p>
          <a:p>
            <a:pPr algn="ctr">
              <a:spcAft>
                <a:spcPts val="600"/>
              </a:spcAft>
            </a:pPr>
            <a:r>
              <a:rPr lang="it-IT" sz="1400" dirty="0"/>
              <a:t>Lezione 01 - INTELLIGENZA ARTIFICIALE E FONDAMENTI DI NLP: CENNI DI BASE</a:t>
            </a:r>
            <a:endParaRPr lang="it-IT" sz="1600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383847-73E0-4CF2-BFB9-6EF3665A49B5}" type="datetimeFigureOut">
              <a:rPr lang="it-IT" smtClean="0"/>
              <a:t>11/07/25</a:t>
            </a:fld>
            <a:endParaRPr lang="it-IT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3071197" y="8836520"/>
            <a:ext cx="3494113" cy="283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59329" tIns="79666" rIns="159329" bIns="79666">
            <a:spAutoFit/>
          </a:bodyPr>
          <a:lstStyle>
            <a:lvl1pPr defTabSz="1427163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 defTabSz="1427163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 defTabSz="1427163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 defTabSz="1427163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 defTabSz="1427163"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1427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1427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1427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1427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r>
              <a:rPr lang="en-US" altLang="it-IT" sz="800" dirty="0">
                <a:solidFill>
                  <a:srgbClr val="000000"/>
                </a:solidFill>
                <a:latin typeface="ITC Lubalin Graph Std Book" pitchFamily="18" charset="0"/>
              </a:rPr>
              <a:t>Copyright © </a:t>
            </a:r>
            <a:r>
              <a:rPr lang="en-US" altLang="it-IT" sz="800" dirty="0" err="1">
                <a:solidFill>
                  <a:srgbClr val="000000"/>
                </a:solidFill>
                <a:latin typeface="ITC Lubalin Graph Std Book" pitchFamily="18" charset="0"/>
              </a:rPr>
              <a:t>Università</a:t>
            </a:r>
            <a:r>
              <a:rPr lang="en-US" altLang="it-IT" sz="800" dirty="0">
                <a:solidFill>
                  <a:srgbClr val="000000"/>
                </a:solidFill>
                <a:latin typeface="ITC Lubalin Graph Std Book" pitchFamily="18" charset="0"/>
              </a:rPr>
              <a:t> </a:t>
            </a:r>
            <a:r>
              <a:rPr lang="en-US" altLang="it-IT" sz="800" dirty="0" err="1">
                <a:solidFill>
                  <a:srgbClr val="000000"/>
                </a:solidFill>
                <a:latin typeface="ITC Lubalin Graph Std Book" pitchFamily="18" charset="0"/>
              </a:rPr>
              <a:t>Telematica</a:t>
            </a:r>
            <a:r>
              <a:rPr lang="en-US" altLang="it-IT" sz="800" dirty="0">
                <a:solidFill>
                  <a:srgbClr val="000000"/>
                </a:solidFill>
                <a:latin typeface="ITC Lubalin Graph Std Book" pitchFamily="18" charset="0"/>
              </a:rPr>
              <a:t> </a:t>
            </a:r>
            <a:r>
              <a:rPr lang="en-US" altLang="it-IT" sz="800" dirty="0" err="1">
                <a:solidFill>
                  <a:srgbClr val="000000"/>
                </a:solidFill>
                <a:latin typeface="ITC Lubalin Graph Std Book" pitchFamily="18" charset="0"/>
              </a:rPr>
              <a:t>Internazionale</a:t>
            </a:r>
            <a:r>
              <a:rPr lang="en-US" altLang="it-IT" sz="800" dirty="0">
                <a:solidFill>
                  <a:srgbClr val="000000"/>
                </a:solidFill>
                <a:latin typeface="ITC Lubalin Graph Std Book" pitchFamily="18" charset="0"/>
              </a:rPr>
              <a:t> UNINETTUNO</a:t>
            </a:r>
            <a:endParaRPr lang="en-US" altLang="it-IT" sz="3700" dirty="0">
              <a:solidFill>
                <a:schemeClr val="bg2"/>
              </a:solidFill>
              <a:latin typeface="ITC Lubalin Graph Std Book" pitchFamily="18" charset="0"/>
            </a:endParaRPr>
          </a:p>
        </p:txBody>
      </p:sp>
      <p:pic>
        <p:nvPicPr>
          <p:cNvPr id="6" name="Picture 10" descr="logo_UTI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54" y="8732897"/>
            <a:ext cx="1952759" cy="45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8BE6690C-9AE4-469A-969F-F34E87154AD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Lubalin Graph" panose="02060503020205020404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26EBB9F3-2859-4F0C-B282-35D3F731ED1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Lubalin Graph" panose="02060503020205020404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id="{B20AEC4F-5A83-4CCD-BBBB-A4FD909DCEE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BA510F48-3961-4B39-B6B5-DF95E55B359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2E2C108E-5854-49F9-B1A1-3131772A5AE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Lubalin Graph" panose="02060503020205020404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F55DF4AD-965C-4AD7-8BEA-570727FA55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Lubalin Graph" pitchFamily="18" charset="0"/>
              </a:defRPr>
            </a:lvl1pPr>
          </a:lstStyle>
          <a:p>
            <a:fld id="{A13A0790-4C8D-4AE1-8C5C-7756707D24B9}" type="slidenum">
              <a:rPr lang="en-US" altLang="it-IT"/>
              <a:pPr/>
              <a:t>‹#›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balin Graph" panose="02060503020205020404" pitchFamily="18" charset="0"/>
        <a:ea typeface="MS PGothic" pitchFamily="34" charset="-128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balin Graph" panose="02060503020205020404" pitchFamily="18" charset="0"/>
        <a:ea typeface="Lubalin Graph" panose="02060503020205020404" pitchFamily="18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balin Graph" panose="02060503020205020404" pitchFamily="18" charset="0"/>
        <a:ea typeface="Lubalin Graph" panose="02060503020205020404" pitchFamily="18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balin Graph" panose="02060503020205020404" pitchFamily="18" charset="0"/>
        <a:ea typeface="Lubalin Graph" panose="02060503020205020404" pitchFamily="18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balin Graph" panose="02060503020205020404" pitchFamily="18" charset="0"/>
        <a:ea typeface="Lubalin Graph" panose="02060503020205020404" pitchFamily="18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575695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707074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95324" y="728663"/>
            <a:ext cx="10801351" cy="2339976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4800">
                <a:latin typeface="ITC Lubalin Graph Std Book" panose="02060502020205020404" pitchFamily="18" charset="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1D2B6BB-75A1-4EC1-852B-D853A6AA50B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5697538"/>
            <a:ext cx="12192000" cy="1160461"/>
          </a:xfrm>
          <a:prstGeom prst="rect">
            <a:avLst/>
          </a:prstGeom>
          <a:solidFill>
            <a:schemeClr val="bg1">
              <a:alpha val="70000"/>
            </a:schemeClr>
          </a:solidFill>
          <a:effectLst/>
        </p:spPr>
        <p:txBody>
          <a:bodyPr anchor="b" anchorCtr="1"/>
          <a:lstStyle>
            <a:lvl1pPr>
              <a:defRPr lang="it-IT" sz="100" dirty="0">
                <a:noFill/>
              </a:defRPr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95835986"/>
      </p:ext>
    </p:extLst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ti (con titol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title" hasCustomPrompt="1"/>
          </p:nvPr>
        </p:nvSpPr>
        <p:spPr>
          <a:xfrm>
            <a:off x="0" y="728663"/>
            <a:ext cx="12192000" cy="637849"/>
          </a:xfrm>
          <a:prstGeom prst="rect">
            <a:avLst/>
          </a:prstGeom>
          <a:gradFill>
            <a:gsLst>
              <a:gs pos="0">
                <a:srgbClr val="515D5D"/>
              </a:gs>
              <a:gs pos="100000">
                <a:schemeClr val="tx1">
                  <a:lumMod val="50000"/>
                  <a:alpha val="0"/>
                </a:schemeClr>
              </a:gs>
            </a:gsLst>
            <a:lin ang="0" scaled="1"/>
          </a:gradFill>
          <a:effectLst>
            <a:outerShdw blurRad="254000" dist="127000" dir="2400000" algn="tl" rotWithShape="0">
              <a:prstClr val="black">
                <a:alpha val="40000"/>
              </a:prstClr>
            </a:outerShdw>
          </a:effectLst>
        </p:spPr>
        <p:txBody>
          <a:bodyPr lIns="720000" tIns="72000" rIns="720000" bIns="72000">
            <a:spAutoFit/>
          </a:bodyPr>
          <a:lstStyle>
            <a:lvl1pPr>
              <a:lnSpc>
                <a:spcPct val="100000"/>
              </a:lnSpc>
              <a:defRPr sz="3200">
                <a:latin typeface="ITC Lubalin Graph Std Book" panose="02060502020205020404" pitchFamily="18" charset="0"/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8D6154AF-5D9C-4302-8110-43539F93C04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5697538"/>
            <a:ext cx="12192000" cy="1160461"/>
          </a:xfrm>
          <a:prstGeom prst="rect">
            <a:avLst/>
          </a:prstGeom>
          <a:solidFill>
            <a:schemeClr val="bg1">
              <a:alpha val="70000"/>
            </a:schemeClr>
          </a:solidFill>
          <a:effectLst/>
        </p:spPr>
        <p:txBody>
          <a:bodyPr anchor="b" anchorCtr="1"/>
          <a:lstStyle>
            <a:lvl1pPr>
              <a:defRPr lang="it-IT" sz="100" dirty="0">
                <a:noFill/>
              </a:defRPr>
            </a:lvl1pPr>
          </a:lstStyle>
          <a:p>
            <a:pPr lvl="0"/>
            <a:endParaRPr lang="it-IT" dirty="0"/>
          </a:p>
        </p:txBody>
      </p:sp>
      <p:sp>
        <p:nvSpPr>
          <p:cNvPr id="7" name="Segnaposto testo 3"/>
          <p:cNvSpPr>
            <a:spLocks noGrp="1"/>
          </p:cNvSpPr>
          <p:nvPr>
            <p:ph type="body" sz="quarter" idx="10"/>
          </p:nvPr>
        </p:nvSpPr>
        <p:spPr>
          <a:xfrm>
            <a:off x="695325" y="1818166"/>
            <a:ext cx="10801350" cy="3879371"/>
          </a:xfrm>
          <a:prstGeom prst="rect">
            <a:avLst/>
          </a:prstGeom>
        </p:spPr>
        <p:txBody>
          <a:bodyPr anchor="t"/>
          <a:lstStyle>
            <a:lvl1pPr marL="714375" indent="-714375">
              <a:lnSpc>
                <a:spcPct val="100000"/>
              </a:lnSpc>
              <a:spcBef>
                <a:spcPts val="3000"/>
              </a:spcBef>
              <a:buClr>
                <a:schemeClr val="tx1"/>
              </a:buClr>
              <a:buSzPct val="80000"/>
              <a:buFont typeface="Segoe UI Symbol" panose="020B0502040204020203" pitchFamily="34" charset="0"/>
              <a:buChar char="➤"/>
              <a:defRPr sz="3200">
                <a:latin typeface="ITC Lubalin Graph Std Book" panose="02060502020205020404" pitchFamily="18" charset="0"/>
              </a:defRPr>
            </a:lvl1pPr>
            <a:lvl2pPr marL="895350" indent="-552450">
              <a:lnSpc>
                <a:spcPct val="100000"/>
              </a:lnSpc>
              <a:spcBef>
                <a:spcPts val="3000"/>
              </a:spcBef>
              <a:buClr>
                <a:schemeClr val="tx1"/>
              </a:buClr>
              <a:buSzPct val="80000"/>
              <a:buFont typeface="Segoe UI Symbol" panose="020B0502040204020203" pitchFamily="34" charset="0"/>
              <a:buChar char="➤"/>
              <a:defRPr sz="3200">
                <a:latin typeface="ITC Lubalin Graph Std Book" panose="02060502020205020404" pitchFamily="18" charset="0"/>
              </a:defRPr>
            </a:lvl2pPr>
            <a:lvl3pPr marL="1257300" indent="-5715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3pPr>
            <a:lvl4pPr marL="1619250" indent="-59055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4pPr>
            <a:lvl5pPr marL="1971675" indent="-6223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009304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nti (con titol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quarter" idx="10"/>
          </p:nvPr>
        </p:nvSpPr>
        <p:spPr>
          <a:xfrm>
            <a:off x="695325" y="1818166"/>
            <a:ext cx="10801350" cy="387937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80000"/>
              <a:buFont typeface="Segoe UI Symbol" panose="020B0502040204020203" pitchFamily="34" charset="0"/>
              <a:buNone/>
              <a:defRPr sz="3200">
                <a:latin typeface="ITC Lubalin Graph Std Book" panose="02060502020205020404" pitchFamily="18" charset="0"/>
              </a:defRPr>
            </a:lvl1pPr>
            <a:lvl2pPr marL="342900" indent="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80000"/>
              <a:buFont typeface="Segoe UI Symbol" panose="020B0502040204020203" pitchFamily="34" charset="0"/>
              <a:buNone/>
              <a:defRPr sz="3200">
                <a:latin typeface="ITC Lubalin Graph Std Book" panose="02060502020205020404" pitchFamily="18" charset="0"/>
              </a:defRPr>
            </a:lvl2pPr>
            <a:lvl3pPr marL="1257300" indent="-5715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3pPr>
            <a:lvl4pPr marL="1619250" indent="-59055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4pPr>
            <a:lvl5pPr marL="1971675" indent="-6223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8D6154AF-5D9C-4302-8110-43539F93C04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5697538"/>
            <a:ext cx="12192000" cy="1160461"/>
          </a:xfrm>
          <a:prstGeom prst="rect">
            <a:avLst/>
          </a:prstGeom>
          <a:solidFill>
            <a:schemeClr val="bg1">
              <a:alpha val="70000"/>
            </a:schemeClr>
          </a:solidFill>
          <a:effectLst/>
        </p:spPr>
        <p:txBody>
          <a:bodyPr anchor="b" anchorCtr="1"/>
          <a:lstStyle>
            <a:lvl1pPr>
              <a:defRPr lang="it-IT" sz="100" dirty="0">
                <a:noFill/>
              </a:defRPr>
            </a:lvl1pPr>
          </a:lstStyle>
          <a:p>
            <a:pPr lvl="0"/>
            <a:endParaRPr lang="it-IT" dirty="0"/>
          </a:p>
        </p:txBody>
      </p:sp>
      <p:sp>
        <p:nvSpPr>
          <p:cNvPr id="7" name="Titolo 1"/>
          <p:cNvSpPr>
            <a:spLocks noGrp="1"/>
          </p:cNvSpPr>
          <p:nvPr>
            <p:ph type="title" hasCustomPrompt="1"/>
          </p:nvPr>
        </p:nvSpPr>
        <p:spPr>
          <a:xfrm>
            <a:off x="0" y="728663"/>
            <a:ext cx="12192000" cy="637849"/>
          </a:xfrm>
          <a:prstGeom prst="rect">
            <a:avLst/>
          </a:prstGeom>
          <a:gradFill>
            <a:gsLst>
              <a:gs pos="0">
                <a:srgbClr val="515D5D"/>
              </a:gs>
              <a:gs pos="100000">
                <a:schemeClr val="tx1">
                  <a:lumMod val="50000"/>
                  <a:alpha val="0"/>
                </a:schemeClr>
              </a:gs>
            </a:gsLst>
            <a:lin ang="0" scaled="1"/>
          </a:gradFill>
          <a:effectLst>
            <a:outerShdw blurRad="254000" dist="127000" dir="2400000" algn="tl" rotWithShape="0">
              <a:prstClr val="black">
                <a:alpha val="40000"/>
              </a:prstClr>
            </a:outerShdw>
          </a:effectLst>
        </p:spPr>
        <p:txBody>
          <a:bodyPr lIns="720000" tIns="72000" rIns="720000" bIns="72000">
            <a:spAutoFit/>
          </a:bodyPr>
          <a:lstStyle>
            <a:lvl1pPr>
              <a:lnSpc>
                <a:spcPct val="100000"/>
              </a:lnSpc>
              <a:defRPr sz="3200">
                <a:latin typeface="ITC Lubalin Graph Std Book" panose="02060502020205020404" pitchFamily="18" charset="0"/>
              </a:defRPr>
            </a:lvl1pPr>
          </a:lstStyle>
          <a:p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249085574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ti (senza titol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4CEFF871-BD6F-4EDA-BDDE-EFED3E49041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5697538"/>
            <a:ext cx="12192000" cy="1160461"/>
          </a:xfrm>
          <a:prstGeom prst="rect">
            <a:avLst/>
          </a:prstGeom>
          <a:solidFill>
            <a:schemeClr val="bg1">
              <a:alpha val="70000"/>
            </a:schemeClr>
          </a:solidFill>
          <a:effectLst/>
        </p:spPr>
        <p:txBody>
          <a:bodyPr anchor="b" anchorCtr="1"/>
          <a:lstStyle>
            <a:lvl1pPr>
              <a:defRPr lang="it-IT" sz="100" dirty="0">
                <a:noFill/>
              </a:defRPr>
            </a:lvl1pPr>
          </a:lstStyle>
          <a:p>
            <a:pPr lvl="0"/>
            <a:endParaRPr lang="it-IT" dirty="0"/>
          </a:p>
        </p:txBody>
      </p:sp>
      <p:sp>
        <p:nvSpPr>
          <p:cNvPr id="5" name="Segnaposto testo 3"/>
          <p:cNvSpPr>
            <a:spLocks noGrp="1"/>
          </p:cNvSpPr>
          <p:nvPr>
            <p:ph type="body" sz="quarter" idx="10"/>
          </p:nvPr>
        </p:nvSpPr>
        <p:spPr>
          <a:xfrm>
            <a:off x="695325" y="728664"/>
            <a:ext cx="10801350" cy="3421062"/>
          </a:xfrm>
          <a:prstGeom prst="rect">
            <a:avLst/>
          </a:prstGeom>
        </p:spPr>
        <p:txBody>
          <a:bodyPr anchor="ctr"/>
          <a:lstStyle>
            <a:lvl1pPr marL="714375" indent="-714375">
              <a:lnSpc>
                <a:spcPct val="100000"/>
              </a:lnSpc>
              <a:spcBef>
                <a:spcPts val="3000"/>
              </a:spcBef>
              <a:buClr>
                <a:schemeClr val="tx1"/>
              </a:buClr>
              <a:buSzPct val="80000"/>
              <a:buFont typeface="Segoe UI Symbol" panose="020B0502040204020203" pitchFamily="34" charset="0"/>
              <a:buChar char="➤"/>
              <a:defRPr sz="3200">
                <a:latin typeface="ITC Lubalin Graph Std Book" panose="02060502020205020404" pitchFamily="18" charset="0"/>
              </a:defRPr>
            </a:lvl1pPr>
            <a:lvl2pPr marL="895350" indent="-552450">
              <a:lnSpc>
                <a:spcPct val="100000"/>
              </a:lnSpc>
              <a:spcBef>
                <a:spcPts val="3000"/>
              </a:spcBef>
              <a:buClr>
                <a:schemeClr val="tx1"/>
              </a:buClr>
              <a:buSzPct val="80000"/>
              <a:buFont typeface="Segoe UI Symbol" panose="020B0502040204020203" pitchFamily="34" charset="0"/>
              <a:buChar char="➤"/>
              <a:defRPr sz="3200">
                <a:latin typeface="ITC Lubalin Graph Std Book" panose="02060502020205020404" pitchFamily="18" charset="0"/>
              </a:defRPr>
            </a:lvl2pPr>
            <a:lvl3pPr marL="1257300" indent="-5715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3pPr>
            <a:lvl4pPr marL="1619250" indent="-59055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4pPr>
            <a:lvl5pPr marL="1971675" indent="-6223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1236673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nti (senza titol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quarter" idx="10"/>
          </p:nvPr>
        </p:nvSpPr>
        <p:spPr>
          <a:xfrm>
            <a:off x="695325" y="728664"/>
            <a:ext cx="10801350" cy="342106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80000"/>
              <a:buFont typeface="Segoe UI Symbol" panose="020B0502040204020203" pitchFamily="34" charset="0"/>
              <a:buNone/>
              <a:defRPr sz="3200">
                <a:latin typeface="ITC Lubalin Graph Std Book" panose="02060502020205020404" pitchFamily="18" charset="0"/>
              </a:defRPr>
            </a:lvl1pPr>
            <a:lvl2pPr marL="342900" indent="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80000"/>
              <a:buFont typeface="Segoe UI Symbol" panose="020B0502040204020203" pitchFamily="34" charset="0"/>
              <a:buNone/>
              <a:defRPr sz="3200">
                <a:latin typeface="ITC Lubalin Graph Std Book" panose="02060502020205020404" pitchFamily="18" charset="0"/>
              </a:defRPr>
            </a:lvl2pPr>
            <a:lvl3pPr marL="1257300" indent="-5715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3pPr>
            <a:lvl4pPr marL="1619250" indent="-59055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4pPr>
            <a:lvl5pPr marL="1971675" indent="-6223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4CEFF871-BD6F-4EDA-BDDE-EFED3E49041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5697538"/>
            <a:ext cx="12192000" cy="1160461"/>
          </a:xfrm>
          <a:prstGeom prst="rect">
            <a:avLst/>
          </a:prstGeom>
          <a:solidFill>
            <a:schemeClr val="bg1">
              <a:alpha val="70000"/>
            </a:schemeClr>
          </a:solidFill>
          <a:effectLst/>
        </p:spPr>
        <p:txBody>
          <a:bodyPr anchor="b" anchorCtr="1"/>
          <a:lstStyle>
            <a:lvl1pPr>
              <a:defRPr lang="it-IT" sz="100" dirty="0">
                <a:noFill/>
              </a:defRPr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0588661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EPI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0"/>
            <a:ext cx="12191999" cy="569753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it-IT" sz="5400" dirty="0">
                <a:latin typeface="ITC Lubalin Graph Std Book" panose="02060502020205020404" pitchFamily="18" charset="0"/>
              </a:rPr>
              <a:t>RIEPILOGO</a:t>
            </a:r>
            <a:br>
              <a:rPr lang="it-IT" sz="5400" dirty="0">
                <a:latin typeface="ITC Lubalin Graph Std Book" panose="02060502020205020404" pitchFamily="18" charset="0"/>
              </a:rPr>
            </a:br>
            <a:r>
              <a:rPr lang="it-IT" sz="5400" dirty="0">
                <a:latin typeface="ITC Lubalin Graph Std Book" panose="02060502020205020404" pitchFamily="18" charset="0"/>
              </a:rPr>
              <a:t>SPUNTI DI RIFLESSIONE</a:t>
            </a:r>
          </a:p>
        </p:txBody>
      </p:sp>
    </p:spTree>
    <p:extLst>
      <p:ext uri="{BB962C8B-B14F-4D97-AF65-F5344CB8AC3E}">
        <p14:creationId xmlns:p14="http://schemas.microsoft.com/office/powerpoint/2010/main" val="4110265308"/>
      </p:ext>
    </p:extLst>
  </p:cSld>
  <p:clrMapOvr>
    <a:masterClrMapping/>
  </p:clrMapOvr>
  <p:transition spd="slow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EPI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0"/>
            <a:ext cx="12191999" cy="569753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it-IT" sz="5400">
                <a:latin typeface="ITC Lubalin Graph Std Book" panose="02060502020205020404" pitchFamily="18" charset="0"/>
              </a:rPr>
              <a:t>SUMMARY</a:t>
            </a:r>
          </a:p>
          <a:p>
            <a:pPr algn="ctr"/>
            <a:r>
              <a:rPr lang="it-IT" sz="5400">
                <a:latin typeface="ITC Lubalin Graph Std Book" panose="02060502020205020404" pitchFamily="18" charset="0"/>
              </a:rPr>
              <a:t>REVIEW QUESTIONS</a:t>
            </a:r>
            <a:endParaRPr lang="it-IT" sz="5400" dirty="0">
              <a:latin typeface="ITC Lubalin Graph Std Book" panose="020605020202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818910"/>
      </p:ext>
    </p:extLst>
  </p:cSld>
  <p:clrMapOvr>
    <a:masterClrMapping/>
  </p:clrMapOvr>
  <p:transition spd="slow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832953"/>
      </p:ext>
    </p:extLst>
  </p:cSld>
  <p:clrMapOvr>
    <a:masterClrMapping/>
  </p:clrMapOvr>
  <p:transition spd="slow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95324" y="728663"/>
            <a:ext cx="10801351" cy="2339976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6000">
                <a:latin typeface="ITC Lubalin Graph Std Book" panose="02060502020205020404" pitchFamily="18" charset="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1D2B6BB-75A1-4EC1-852B-D853A6AA50B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5697538"/>
            <a:ext cx="12192000" cy="1160461"/>
          </a:xfrm>
          <a:prstGeom prst="rect">
            <a:avLst/>
          </a:prstGeom>
          <a:solidFill>
            <a:schemeClr val="bg1">
              <a:alpha val="70000"/>
            </a:schemeClr>
          </a:solidFill>
          <a:effectLst/>
        </p:spPr>
        <p:txBody>
          <a:bodyPr anchor="b" anchorCtr="1"/>
          <a:lstStyle>
            <a:lvl1pPr>
              <a:defRPr lang="it-IT" sz="100" dirty="0">
                <a:noFill/>
              </a:defRPr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35889869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9430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ti (con titol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title" hasCustomPrompt="1"/>
          </p:nvPr>
        </p:nvSpPr>
        <p:spPr>
          <a:xfrm>
            <a:off x="0" y="728663"/>
            <a:ext cx="12192000" cy="637849"/>
          </a:xfrm>
          <a:prstGeom prst="rect">
            <a:avLst/>
          </a:prstGeom>
          <a:gradFill>
            <a:gsLst>
              <a:gs pos="0">
                <a:srgbClr val="002A5F"/>
              </a:gs>
              <a:gs pos="100000">
                <a:schemeClr val="tx1">
                  <a:lumMod val="50000"/>
                  <a:alpha val="0"/>
                </a:schemeClr>
              </a:gs>
            </a:gsLst>
            <a:lin ang="0" scaled="1"/>
          </a:gradFill>
          <a:effectLst>
            <a:outerShdw blurRad="254000" dist="127000" dir="2400000" algn="tl" rotWithShape="0">
              <a:prstClr val="black">
                <a:alpha val="40000"/>
              </a:prstClr>
            </a:outerShdw>
          </a:effectLst>
        </p:spPr>
        <p:txBody>
          <a:bodyPr lIns="720000" tIns="72000" rIns="720000" bIns="72000">
            <a:spAutoFit/>
          </a:bodyPr>
          <a:lstStyle>
            <a:lvl1pPr>
              <a:lnSpc>
                <a:spcPct val="100000"/>
              </a:lnSpc>
              <a:defRPr sz="3200">
                <a:latin typeface="ITC Lubalin Graph Std Book" panose="02060502020205020404" pitchFamily="18" charset="0"/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8D6154AF-5D9C-4302-8110-43539F93C04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5697538"/>
            <a:ext cx="12192000" cy="1160461"/>
          </a:xfrm>
          <a:prstGeom prst="rect">
            <a:avLst/>
          </a:prstGeom>
          <a:solidFill>
            <a:schemeClr val="bg1">
              <a:alpha val="70000"/>
            </a:schemeClr>
          </a:solidFill>
          <a:effectLst/>
        </p:spPr>
        <p:txBody>
          <a:bodyPr anchor="b" anchorCtr="1"/>
          <a:lstStyle>
            <a:lvl1pPr>
              <a:defRPr lang="it-IT" sz="100" dirty="0">
                <a:noFill/>
              </a:defRPr>
            </a:lvl1pPr>
          </a:lstStyle>
          <a:p>
            <a:pPr lvl="0"/>
            <a:endParaRPr lang="it-IT" dirty="0"/>
          </a:p>
        </p:txBody>
      </p:sp>
      <p:sp>
        <p:nvSpPr>
          <p:cNvPr id="7" name="Segnaposto testo 3"/>
          <p:cNvSpPr>
            <a:spLocks noGrp="1"/>
          </p:cNvSpPr>
          <p:nvPr>
            <p:ph type="body" sz="quarter" idx="10"/>
          </p:nvPr>
        </p:nvSpPr>
        <p:spPr>
          <a:xfrm>
            <a:off x="695325" y="1818166"/>
            <a:ext cx="10801350" cy="3879371"/>
          </a:xfrm>
          <a:prstGeom prst="rect">
            <a:avLst/>
          </a:prstGeom>
        </p:spPr>
        <p:txBody>
          <a:bodyPr anchor="t"/>
          <a:lstStyle>
            <a:lvl1pPr marL="714375" indent="-714375">
              <a:lnSpc>
                <a:spcPct val="100000"/>
              </a:lnSpc>
              <a:spcBef>
                <a:spcPts val="3000"/>
              </a:spcBef>
              <a:buClr>
                <a:schemeClr val="tx1"/>
              </a:buClr>
              <a:buSzPct val="80000"/>
              <a:buFont typeface="Segoe UI Symbol" panose="020B0502040204020203" pitchFamily="34" charset="0"/>
              <a:buChar char="➤"/>
              <a:defRPr sz="3200">
                <a:latin typeface="ITC Lubalin Graph Std Book" panose="02060502020205020404" pitchFamily="18" charset="0"/>
              </a:defRPr>
            </a:lvl1pPr>
            <a:lvl2pPr marL="895350" indent="-552450">
              <a:lnSpc>
                <a:spcPct val="100000"/>
              </a:lnSpc>
              <a:spcBef>
                <a:spcPts val="3000"/>
              </a:spcBef>
              <a:buClr>
                <a:schemeClr val="tx1"/>
              </a:buClr>
              <a:buSzPct val="80000"/>
              <a:buFont typeface="Segoe UI Symbol" panose="020B0502040204020203" pitchFamily="34" charset="0"/>
              <a:buChar char="➤"/>
              <a:defRPr sz="3200">
                <a:latin typeface="ITC Lubalin Graph Std Book" panose="02060502020205020404" pitchFamily="18" charset="0"/>
              </a:defRPr>
            </a:lvl2pPr>
            <a:lvl3pPr marL="1257300" indent="-5715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3pPr>
            <a:lvl4pPr marL="1619250" indent="-59055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4pPr>
            <a:lvl5pPr marL="1971675" indent="-6223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6645002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nti (con titol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quarter" idx="10"/>
          </p:nvPr>
        </p:nvSpPr>
        <p:spPr>
          <a:xfrm>
            <a:off x="695325" y="1818166"/>
            <a:ext cx="10801350" cy="387937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80000"/>
              <a:buFont typeface="Segoe UI Symbol" panose="020B0502040204020203" pitchFamily="34" charset="0"/>
              <a:buNone/>
              <a:defRPr sz="3200">
                <a:latin typeface="ITC Lubalin Graph Std Book" panose="02060502020205020404" pitchFamily="18" charset="0"/>
              </a:defRPr>
            </a:lvl1pPr>
            <a:lvl2pPr marL="342900" indent="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80000"/>
              <a:buFont typeface="Segoe UI Symbol" panose="020B0502040204020203" pitchFamily="34" charset="0"/>
              <a:buNone/>
              <a:defRPr sz="3200">
                <a:latin typeface="ITC Lubalin Graph Std Book" panose="02060502020205020404" pitchFamily="18" charset="0"/>
              </a:defRPr>
            </a:lvl2pPr>
            <a:lvl3pPr marL="1257300" indent="-5715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3pPr>
            <a:lvl4pPr marL="1619250" indent="-59055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4pPr>
            <a:lvl5pPr marL="1971675" indent="-6223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8D6154AF-5D9C-4302-8110-43539F93C04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5697538"/>
            <a:ext cx="12192000" cy="1160461"/>
          </a:xfrm>
          <a:prstGeom prst="rect">
            <a:avLst/>
          </a:prstGeom>
          <a:solidFill>
            <a:schemeClr val="bg1">
              <a:alpha val="70000"/>
            </a:schemeClr>
          </a:solidFill>
          <a:effectLst/>
        </p:spPr>
        <p:txBody>
          <a:bodyPr anchor="b" anchorCtr="1"/>
          <a:lstStyle>
            <a:lvl1pPr>
              <a:defRPr lang="it-IT" sz="100" dirty="0">
                <a:noFill/>
              </a:defRPr>
            </a:lvl1pPr>
          </a:lstStyle>
          <a:p>
            <a:pPr lvl="0"/>
            <a:endParaRPr lang="it-IT" dirty="0"/>
          </a:p>
        </p:txBody>
      </p:sp>
      <p:sp>
        <p:nvSpPr>
          <p:cNvPr id="7" name="Titolo 1"/>
          <p:cNvSpPr>
            <a:spLocks noGrp="1"/>
          </p:cNvSpPr>
          <p:nvPr>
            <p:ph type="title" hasCustomPrompt="1"/>
          </p:nvPr>
        </p:nvSpPr>
        <p:spPr>
          <a:xfrm>
            <a:off x="0" y="728663"/>
            <a:ext cx="12192000" cy="637849"/>
          </a:xfrm>
          <a:prstGeom prst="rect">
            <a:avLst/>
          </a:prstGeom>
          <a:gradFill>
            <a:gsLst>
              <a:gs pos="0">
                <a:srgbClr val="002A5F"/>
              </a:gs>
              <a:gs pos="100000">
                <a:schemeClr val="tx1">
                  <a:lumMod val="50000"/>
                  <a:alpha val="0"/>
                </a:schemeClr>
              </a:gs>
            </a:gsLst>
            <a:lin ang="0" scaled="1"/>
          </a:gradFill>
          <a:effectLst>
            <a:outerShdw blurRad="254000" dist="127000" dir="2400000" algn="tl" rotWithShape="0">
              <a:prstClr val="black">
                <a:alpha val="40000"/>
              </a:prstClr>
            </a:outerShdw>
          </a:effectLst>
        </p:spPr>
        <p:txBody>
          <a:bodyPr lIns="720000" tIns="72000" rIns="720000" bIns="72000">
            <a:spAutoFit/>
          </a:bodyPr>
          <a:lstStyle>
            <a:lvl1pPr>
              <a:lnSpc>
                <a:spcPct val="100000"/>
              </a:lnSpc>
              <a:defRPr sz="3200">
                <a:latin typeface="ITC Lubalin Graph Std Book" panose="02060502020205020404" pitchFamily="18" charset="0"/>
              </a:defRPr>
            </a:lvl1pPr>
          </a:lstStyle>
          <a:p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378411837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ti (senza titol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4CEFF871-BD6F-4EDA-BDDE-EFED3E49041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5697538"/>
            <a:ext cx="12192000" cy="1160461"/>
          </a:xfrm>
          <a:prstGeom prst="rect">
            <a:avLst/>
          </a:prstGeom>
          <a:solidFill>
            <a:schemeClr val="bg1">
              <a:alpha val="70000"/>
            </a:schemeClr>
          </a:solidFill>
          <a:effectLst/>
        </p:spPr>
        <p:txBody>
          <a:bodyPr anchor="b" anchorCtr="1"/>
          <a:lstStyle>
            <a:lvl1pPr>
              <a:defRPr lang="it-IT" sz="100" dirty="0">
                <a:noFill/>
              </a:defRPr>
            </a:lvl1pPr>
          </a:lstStyle>
          <a:p>
            <a:pPr lvl="0"/>
            <a:endParaRPr lang="it-IT" dirty="0"/>
          </a:p>
        </p:txBody>
      </p:sp>
      <p:sp>
        <p:nvSpPr>
          <p:cNvPr id="5" name="Segnaposto testo 3"/>
          <p:cNvSpPr>
            <a:spLocks noGrp="1"/>
          </p:cNvSpPr>
          <p:nvPr>
            <p:ph type="body" sz="quarter" idx="10"/>
          </p:nvPr>
        </p:nvSpPr>
        <p:spPr>
          <a:xfrm>
            <a:off x="695325" y="728664"/>
            <a:ext cx="10801350" cy="3421062"/>
          </a:xfrm>
          <a:prstGeom prst="rect">
            <a:avLst/>
          </a:prstGeom>
        </p:spPr>
        <p:txBody>
          <a:bodyPr anchor="ctr"/>
          <a:lstStyle>
            <a:lvl1pPr marL="714375" indent="-714375">
              <a:lnSpc>
                <a:spcPct val="100000"/>
              </a:lnSpc>
              <a:spcBef>
                <a:spcPts val="3000"/>
              </a:spcBef>
              <a:buClr>
                <a:schemeClr val="tx1"/>
              </a:buClr>
              <a:buSzPct val="80000"/>
              <a:buFont typeface="Segoe UI Symbol" panose="020B0502040204020203" pitchFamily="34" charset="0"/>
              <a:buChar char="➤"/>
              <a:defRPr sz="3200">
                <a:latin typeface="ITC Lubalin Graph Std Book" panose="02060502020205020404" pitchFamily="18" charset="0"/>
              </a:defRPr>
            </a:lvl1pPr>
            <a:lvl2pPr marL="895350" indent="-552450">
              <a:lnSpc>
                <a:spcPct val="100000"/>
              </a:lnSpc>
              <a:spcBef>
                <a:spcPts val="3000"/>
              </a:spcBef>
              <a:buClr>
                <a:schemeClr val="tx1"/>
              </a:buClr>
              <a:buSzPct val="80000"/>
              <a:buFont typeface="Segoe UI Symbol" panose="020B0502040204020203" pitchFamily="34" charset="0"/>
              <a:buChar char="➤"/>
              <a:defRPr sz="3200">
                <a:latin typeface="ITC Lubalin Graph Std Book" panose="02060502020205020404" pitchFamily="18" charset="0"/>
              </a:defRPr>
            </a:lvl2pPr>
            <a:lvl3pPr marL="1257300" indent="-5715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3pPr>
            <a:lvl4pPr marL="1619250" indent="-59055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4pPr>
            <a:lvl5pPr marL="1971675" indent="-6223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783896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nti (senza titol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quarter" idx="10"/>
          </p:nvPr>
        </p:nvSpPr>
        <p:spPr>
          <a:xfrm>
            <a:off x="695325" y="728664"/>
            <a:ext cx="10801350" cy="342106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80000"/>
              <a:buFont typeface="Segoe UI Symbol" panose="020B0502040204020203" pitchFamily="34" charset="0"/>
              <a:buNone/>
              <a:defRPr sz="3200">
                <a:latin typeface="ITC Lubalin Graph Std Book" panose="02060502020205020404" pitchFamily="18" charset="0"/>
              </a:defRPr>
            </a:lvl1pPr>
            <a:lvl2pPr marL="342900" indent="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80000"/>
              <a:buFont typeface="Segoe UI Symbol" panose="020B0502040204020203" pitchFamily="34" charset="0"/>
              <a:buNone/>
              <a:defRPr sz="3200">
                <a:latin typeface="ITC Lubalin Graph Std Book" panose="02060502020205020404" pitchFamily="18" charset="0"/>
              </a:defRPr>
            </a:lvl2pPr>
            <a:lvl3pPr marL="1257300" indent="-5715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3pPr>
            <a:lvl4pPr marL="1619250" indent="-59055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4pPr>
            <a:lvl5pPr marL="1971675" indent="-6223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4CEFF871-BD6F-4EDA-BDDE-EFED3E49041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5697538"/>
            <a:ext cx="12192000" cy="1160461"/>
          </a:xfrm>
          <a:prstGeom prst="rect">
            <a:avLst/>
          </a:prstGeom>
          <a:solidFill>
            <a:schemeClr val="bg1">
              <a:alpha val="70000"/>
            </a:schemeClr>
          </a:solidFill>
          <a:effectLst/>
        </p:spPr>
        <p:txBody>
          <a:bodyPr anchor="b" anchorCtr="1"/>
          <a:lstStyle>
            <a:lvl1pPr>
              <a:defRPr lang="it-IT" sz="100" dirty="0">
                <a:noFill/>
              </a:defRPr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736951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EPI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0"/>
            <a:ext cx="12191999" cy="569753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it-IT" sz="5400" dirty="0">
                <a:latin typeface="ITC Lubalin Graph Std Book" panose="02060502020205020404" pitchFamily="18" charset="0"/>
              </a:rPr>
              <a:t>RIEPILOGO</a:t>
            </a:r>
            <a:br>
              <a:rPr lang="it-IT" sz="5400" dirty="0">
                <a:latin typeface="ITC Lubalin Graph Std Book" panose="02060502020205020404" pitchFamily="18" charset="0"/>
              </a:rPr>
            </a:br>
            <a:r>
              <a:rPr lang="it-IT" sz="5400" dirty="0">
                <a:latin typeface="ITC Lubalin Graph Std Book" panose="02060502020205020404" pitchFamily="18" charset="0"/>
              </a:rPr>
              <a:t>SPUNTI DI RIFLESSIONE</a:t>
            </a:r>
          </a:p>
        </p:txBody>
      </p:sp>
    </p:spTree>
    <p:extLst>
      <p:ext uri="{BB962C8B-B14F-4D97-AF65-F5344CB8AC3E}">
        <p14:creationId xmlns:p14="http://schemas.microsoft.com/office/powerpoint/2010/main" val="2279947803"/>
      </p:ext>
    </p:extLst>
  </p:cSld>
  <p:clrMapOvr>
    <a:masterClrMapping/>
  </p:clrMapOvr>
  <p:transition spd="slow"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EPI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0"/>
            <a:ext cx="12191999" cy="569753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it-IT" sz="5400">
                <a:latin typeface="ITC Lubalin Graph Std Book" panose="02060502020205020404" pitchFamily="18" charset="0"/>
              </a:rPr>
              <a:t>SUMMARY</a:t>
            </a:r>
          </a:p>
          <a:p>
            <a:pPr algn="ctr"/>
            <a:r>
              <a:rPr lang="it-IT" sz="5400">
                <a:latin typeface="ITC Lubalin Graph Std Book" panose="02060502020205020404" pitchFamily="18" charset="0"/>
              </a:rPr>
              <a:t>REVIEW QUESTIONS</a:t>
            </a:r>
            <a:endParaRPr lang="it-IT" sz="5400" dirty="0">
              <a:latin typeface="ITC Lubalin Graph Std Book" panose="020605020202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512987"/>
      </p:ext>
    </p:extLst>
  </p:cSld>
  <p:clrMapOvr>
    <a:masterClrMapping/>
  </p:clrMapOvr>
  <p:transition spd="slow"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809754"/>
      </p:ext>
    </p:extLst>
  </p:cSld>
  <p:clrMapOvr>
    <a:masterClrMapping/>
  </p:clrMapOvr>
  <p:transition spd="slow"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95324" y="728663"/>
            <a:ext cx="10801351" cy="2339976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6000">
                <a:latin typeface="ITC Lubalin Graph Std Book" panose="02060502020205020404" pitchFamily="18" charset="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1D2B6BB-75A1-4EC1-852B-D853A6AA50B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5697538"/>
            <a:ext cx="12192000" cy="1160461"/>
          </a:xfrm>
          <a:prstGeom prst="rect">
            <a:avLst/>
          </a:prstGeom>
          <a:solidFill>
            <a:schemeClr val="bg1">
              <a:alpha val="70000"/>
            </a:schemeClr>
          </a:solidFill>
          <a:effectLst/>
        </p:spPr>
        <p:txBody>
          <a:bodyPr anchor="b" anchorCtr="1"/>
          <a:lstStyle>
            <a:lvl1pPr>
              <a:defRPr lang="it-IT" sz="100" dirty="0">
                <a:noFill/>
              </a:defRPr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76405245"/>
      </p:ext>
    </p:extLst>
  </p:cSld>
  <p:clrMapOvr>
    <a:masterClrMapping/>
  </p:clrMapOvr>
  <p:transition spd="slow"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ti (con titol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title" hasCustomPrompt="1"/>
          </p:nvPr>
        </p:nvSpPr>
        <p:spPr>
          <a:xfrm>
            <a:off x="0" y="728663"/>
            <a:ext cx="12192000" cy="637849"/>
          </a:xfrm>
          <a:prstGeom prst="rect">
            <a:avLst/>
          </a:prstGeom>
          <a:gradFill>
            <a:gsLst>
              <a:gs pos="0">
                <a:srgbClr val="06070C"/>
              </a:gs>
              <a:gs pos="100000">
                <a:schemeClr val="tx1">
                  <a:lumMod val="50000"/>
                  <a:alpha val="0"/>
                </a:schemeClr>
              </a:gs>
            </a:gsLst>
            <a:lin ang="0" scaled="1"/>
          </a:gradFill>
          <a:effectLst>
            <a:outerShdw blurRad="254000" dist="127000" dir="2400000" algn="tl" rotWithShape="0">
              <a:prstClr val="black">
                <a:alpha val="40000"/>
              </a:prstClr>
            </a:outerShdw>
          </a:effectLst>
        </p:spPr>
        <p:txBody>
          <a:bodyPr lIns="720000" tIns="72000" rIns="720000" bIns="72000">
            <a:spAutoFit/>
          </a:bodyPr>
          <a:lstStyle>
            <a:lvl1pPr>
              <a:lnSpc>
                <a:spcPct val="100000"/>
              </a:lnSpc>
              <a:defRPr sz="3200">
                <a:latin typeface="ITC Lubalin Graph Std Book" panose="02060502020205020404" pitchFamily="18" charset="0"/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8D6154AF-5D9C-4302-8110-43539F93C04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5697538"/>
            <a:ext cx="12192000" cy="1160461"/>
          </a:xfrm>
          <a:prstGeom prst="rect">
            <a:avLst/>
          </a:prstGeom>
          <a:solidFill>
            <a:schemeClr val="bg1">
              <a:alpha val="70000"/>
            </a:schemeClr>
          </a:solidFill>
          <a:effectLst/>
        </p:spPr>
        <p:txBody>
          <a:bodyPr anchor="b" anchorCtr="1"/>
          <a:lstStyle>
            <a:lvl1pPr>
              <a:defRPr lang="it-IT" sz="100" dirty="0">
                <a:noFill/>
              </a:defRPr>
            </a:lvl1pPr>
          </a:lstStyle>
          <a:p>
            <a:pPr lvl="0"/>
            <a:endParaRPr lang="it-IT" dirty="0"/>
          </a:p>
        </p:txBody>
      </p:sp>
      <p:sp>
        <p:nvSpPr>
          <p:cNvPr id="7" name="Segnaposto testo 3"/>
          <p:cNvSpPr>
            <a:spLocks noGrp="1"/>
          </p:cNvSpPr>
          <p:nvPr>
            <p:ph type="body" sz="quarter" idx="10"/>
          </p:nvPr>
        </p:nvSpPr>
        <p:spPr>
          <a:xfrm>
            <a:off x="695325" y="1818166"/>
            <a:ext cx="10801350" cy="3879371"/>
          </a:xfrm>
          <a:prstGeom prst="rect">
            <a:avLst/>
          </a:prstGeom>
        </p:spPr>
        <p:txBody>
          <a:bodyPr anchor="t"/>
          <a:lstStyle>
            <a:lvl1pPr marL="714375" indent="-714375">
              <a:lnSpc>
                <a:spcPct val="100000"/>
              </a:lnSpc>
              <a:spcBef>
                <a:spcPts val="3000"/>
              </a:spcBef>
              <a:buClr>
                <a:schemeClr val="tx1"/>
              </a:buClr>
              <a:buSzPct val="80000"/>
              <a:buFont typeface="Segoe UI Symbol" panose="020B0502040204020203" pitchFamily="34" charset="0"/>
              <a:buChar char="➤"/>
              <a:defRPr sz="3200">
                <a:latin typeface="ITC Lubalin Graph Std Book" panose="02060502020205020404" pitchFamily="18" charset="0"/>
              </a:defRPr>
            </a:lvl1pPr>
            <a:lvl2pPr marL="895350" indent="-552450">
              <a:lnSpc>
                <a:spcPct val="100000"/>
              </a:lnSpc>
              <a:spcBef>
                <a:spcPts val="3000"/>
              </a:spcBef>
              <a:buClr>
                <a:schemeClr val="tx1"/>
              </a:buClr>
              <a:buSzPct val="80000"/>
              <a:buFont typeface="Segoe UI Symbol" panose="020B0502040204020203" pitchFamily="34" charset="0"/>
              <a:buChar char="➤"/>
              <a:defRPr sz="3200">
                <a:latin typeface="ITC Lubalin Graph Std Book" panose="02060502020205020404" pitchFamily="18" charset="0"/>
              </a:defRPr>
            </a:lvl2pPr>
            <a:lvl3pPr marL="1257300" indent="-5715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3pPr>
            <a:lvl4pPr marL="1619250" indent="-59055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4pPr>
            <a:lvl5pPr marL="1971675" indent="-6223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9524687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nti (con titol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quarter" idx="10"/>
          </p:nvPr>
        </p:nvSpPr>
        <p:spPr>
          <a:xfrm>
            <a:off x="695325" y="1818166"/>
            <a:ext cx="10801350" cy="387937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80000"/>
              <a:buFont typeface="Segoe UI Symbol" panose="020B0502040204020203" pitchFamily="34" charset="0"/>
              <a:buNone/>
              <a:defRPr sz="3200">
                <a:latin typeface="ITC Lubalin Graph Std Book" panose="02060502020205020404" pitchFamily="18" charset="0"/>
              </a:defRPr>
            </a:lvl1pPr>
            <a:lvl2pPr marL="342900" indent="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80000"/>
              <a:buFont typeface="Segoe UI Symbol" panose="020B0502040204020203" pitchFamily="34" charset="0"/>
              <a:buNone/>
              <a:defRPr sz="3200">
                <a:latin typeface="ITC Lubalin Graph Std Book" panose="02060502020205020404" pitchFamily="18" charset="0"/>
              </a:defRPr>
            </a:lvl2pPr>
            <a:lvl3pPr marL="1257300" indent="-5715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3pPr>
            <a:lvl4pPr marL="1619250" indent="-59055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4pPr>
            <a:lvl5pPr marL="1971675" indent="-6223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8D6154AF-5D9C-4302-8110-43539F93C04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5697538"/>
            <a:ext cx="12192000" cy="1160461"/>
          </a:xfrm>
          <a:prstGeom prst="rect">
            <a:avLst/>
          </a:prstGeom>
          <a:solidFill>
            <a:schemeClr val="bg1">
              <a:alpha val="70000"/>
            </a:schemeClr>
          </a:solidFill>
          <a:effectLst/>
        </p:spPr>
        <p:txBody>
          <a:bodyPr anchor="b" anchorCtr="1"/>
          <a:lstStyle>
            <a:lvl1pPr>
              <a:defRPr lang="it-IT" sz="100" dirty="0">
                <a:noFill/>
              </a:defRPr>
            </a:lvl1pPr>
          </a:lstStyle>
          <a:p>
            <a:pPr lvl="0"/>
            <a:endParaRPr lang="it-IT" dirty="0"/>
          </a:p>
        </p:txBody>
      </p:sp>
      <p:sp>
        <p:nvSpPr>
          <p:cNvPr id="7" name="Titolo 1"/>
          <p:cNvSpPr>
            <a:spLocks noGrp="1"/>
          </p:cNvSpPr>
          <p:nvPr>
            <p:ph type="title" hasCustomPrompt="1"/>
          </p:nvPr>
        </p:nvSpPr>
        <p:spPr>
          <a:xfrm>
            <a:off x="0" y="728663"/>
            <a:ext cx="12192000" cy="637849"/>
          </a:xfrm>
          <a:prstGeom prst="rect">
            <a:avLst/>
          </a:prstGeom>
          <a:gradFill>
            <a:gsLst>
              <a:gs pos="0">
                <a:srgbClr val="06070C"/>
              </a:gs>
              <a:gs pos="100000">
                <a:schemeClr val="tx1">
                  <a:lumMod val="50000"/>
                  <a:alpha val="0"/>
                </a:schemeClr>
              </a:gs>
            </a:gsLst>
            <a:lin ang="0" scaled="1"/>
          </a:gradFill>
          <a:effectLst>
            <a:outerShdw blurRad="254000" dist="127000" dir="2400000" algn="tl" rotWithShape="0">
              <a:prstClr val="black">
                <a:alpha val="40000"/>
              </a:prstClr>
            </a:outerShdw>
          </a:effectLst>
        </p:spPr>
        <p:txBody>
          <a:bodyPr lIns="720000" tIns="72000" rIns="720000" bIns="72000">
            <a:spAutoFit/>
          </a:bodyPr>
          <a:lstStyle>
            <a:lvl1pPr>
              <a:lnSpc>
                <a:spcPct val="100000"/>
              </a:lnSpc>
              <a:defRPr sz="3200">
                <a:latin typeface="ITC Lubalin Graph Std Book" panose="02060502020205020404" pitchFamily="18" charset="0"/>
              </a:defRPr>
            </a:lvl1pPr>
          </a:lstStyle>
          <a:p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277809342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95324" y="728663"/>
            <a:ext cx="10801351" cy="2339976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4800">
                <a:latin typeface="ITC Lubalin Graph Std Book" panose="02060502020205020404" pitchFamily="18" charset="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1D2B6BB-75A1-4EC1-852B-D853A6AA50B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5697538"/>
            <a:ext cx="12192000" cy="1160461"/>
          </a:xfrm>
          <a:prstGeom prst="rect">
            <a:avLst/>
          </a:prstGeom>
          <a:solidFill>
            <a:schemeClr val="bg1">
              <a:alpha val="70000"/>
            </a:schemeClr>
          </a:solidFill>
          <a:effectLst/>
        </p:spPr>
        <p:txBody>
          <a:bodyPr anchor="b" anchorCtr="1"/>
          <a:lstStyle>
            <a:lvl1pPr>
              <a:defRPr sz="100">
                <a:noFill/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56672061"/>
      </p:ext>
    </p:extLst>
  </p:cSld>
  <p:clrMapOvr>
    <a:masterClrMapping/>
  </p:clrMapOvr>
  <p:transition spd="slow"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ti (senza titol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4CEFF871-BD6F-4EDA-BDDE-EFED3E49041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5697538"/>
            <a:ext cx="12192000" cy="1160461"/>
          </a:xfrm>
          <a:prstGeom prst="rect">
            <a:avLst/>
          </a:prstGeom>
          <a:solidFill>
            <a:schemeClr val="bg1">
              <a:alpha val="70000"/>
            </a:schemeClr>
          </a:solidFill>
          <a:effectLst/>
        </p:spPr>
        <p:txBody>
          <a:bodyPr anchor="b" anchorCtr="1"/>
          <a:lstStyle>
            <a:lvl1pPr>
              <a:defRPr lang="it-IT" sz="100" dirty="0">
                <a:noFill/>
              </a:defRPr>
            </a:lvl1pPr>
          </a:lstStyle>
          <a:p>
            <a:pPr lvl="0"/>
            <a:endParaRPr lang="it-IT" dirty="0"/>
          </a:p>
        </p:txBody>
      </p:sp>
      <p:sp>
        <p:nvSpPr>
          <p:cNvPr id="5" name="Segnaposto testo 3"/>
          <p:cNvSpPr>
            <a:spLocks noGrp="1"/>
          </p:cNvSpPr>
          <p:nvPr>
            <p:ph type="body" sz="quarter" idx="10"/>
          </p:nvPr>
        </p:nvSpPr>
        <p:spPr>
          <a:xfrm>
            <a:off x="695325" y="728664"/>
            <a:ext cx="10801350" cy="3421062"/>
          </a:xfrm>
          <a:prstGeom prst="rect">
            <a:avLst/>
          </a:prstGeom>
        </p:spPr>
        <p:txBody>
          <a:bodyPr anchor="ctr"/>
          <a:lstStyle>
            <a:lvl1pPr marL="714375" indent="-714375">
              <a:lnSpc>
                <a:spcPct val="100000"/>
              </a:lnSpc>
              <a:spcBef>
                <a:spcPts val="3000"/>
              </a:spcBef>
              <a:buClr>
                <a:schemeClr val="tx1"/>
              </a:buClr>
              <a:buSzPct val="80000"/>
              <a:buFont typeface="Segoe UI Symbol" panose="020B0502040204020203" pitchFamily="34" charset="0"/>
              <a:buChar char="➤"/>
              <a:defRPr sz="3200">
                <a:latin typeface="ITC Lubalin Graph Std Book" panose="02060502020205020404" pitchFamily="18" charset="0"/>
              </a:defRPr>
            </a:lvl1pPr>
            <a:lvl2pPr marL="895350" indent="-552450">
              <a:lnSpc>
                <a:spcPct val="100000"/>
              </a:lnSpc>
              <a:spcBef>
                <a:spcPts val="3000"/>
              </a:spcBef>
              <a:buClr>
                <a:schemeClr val="tx1"/>
              </a:buClr>
              <a:buSzPct val="80000"/>
              <a:buFont typeface="Segoe UI Symbol" panose="020B0502040204020203" pitchFamily="34" charset="0"/>
              <a:buChar char="➤"/>
              <a:defRPr sz="3200">
                <a:latin typeface="ITC Lubalin Graph Std Book" panose="02060502020205020404" pitchFamily="18" charset="0"/>
              </a:defRPr>
            </a:lvl2pPr>
            <a:lvl3pPr marL="1257300" indent="-5715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3pPr>
            <a:lvl4pPr marL="1619250" indent="-59055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4pPr>
            <a:lvl5pPr marL="1971675" indent="-6223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9970474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nti (senza titol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quarter" idx="10"/>
          </p:nvPr>
        </p:nvSpPr>
        <p:spPr>
          <a:xfrm>
            <a:off x="695325" y="728664"/>
            <a:ext cx="10801350" cy="342106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80000"/>
              <a:buFont typeface="Segoe UI Symbol" panose="020B0502040204020203" pitchFamily="34" charset="0"/>
              <a:buNone/>
              <a:defRPr sz="3200">
                <a:latin typeface="ITC Lubalin Graph Std Book" panose="02060502020205020404" pitchFamily="18" charset="0"/>
              </a:defRPr>
            </a:lvl1pPr>
            <a:lvl2pPr marL="342900" indent="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80000"/>
              <a:buFont typeface="Segoe UI Symbol" panose="020B0502040204020203" pitchFamily="34" charset="0"/>
              <a:buNone/>
              <a:defRPr sz="3200">
                <a:latin typeface="ITC Lubalin Graph Std Book" panose="02060502020205020404" pitchFamily="18" charset="0"/>
              </a:defRPr>
            </a:lvl2pPr>
            <a:lvl3pPr marL="1257300" indent="-5715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3pPr>
            <a:lvl4pPr marL="1619250" indent="-59055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4pPr>
            <a:lvl5pPr marL="1971675" indent="-6223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4CEFF871-BD6F-4EDA-BDDE-EFED3E49041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5697538"/>
            <a:ext cx="12192000" cy="1160461"/>
          </a:xfrm>
          <a:prstGeom prst="rect">
            <a:avLst/>
          </a:prstGeom>
          <a:solidFill>
            <a:schemeClr val="bg1">
              <a:alpha val="70000"/>
            </a:schemeClr>
          </a:solidFill>
          <a:effectLst/>
        </p:spPr>
        <p:txBody>
          <a:bodyPr anchor="b" anchorCtr="1"/>
          <a:lstStyle>
            <a:lvl1pPr>
              <a:defRPr lang="it-IT" sz="100" dirty="0">
                <a:noFill/>
              </a:defRPr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841899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EPI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0"/>
            <a:ext cx="12191999" cy="569753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it-IT" sz="5400" dirty="0">
                <a:latin typeface="ITC Lubalin Graph Std Book" panose="02060502020205020404" pitchFamily="18" charset="0"/>
              </a:rPr>
              <a:t>RIEPILOGO</a:t>
            </a:r>
            <a:br>
              <a:rPr lang="it-IT" sz="5400" dirty="0">
                <a:latin typeface="ITC Lubalin Graph Std Book" panose="02060502020205020404" pitchFamily="18" charset="0"/>
              </a:rPr>
            </a:br>
            <a:r>
              <a:rPr lang="it-IT" sz="5400" dirty="0">
                <a:latin typeface="ITC Lubalin Graph Std Book" panose="02060502020205020404" pitchFamily="18" charset="0"/>
              </a:rPr>
              <a:t>SPUNTI DI RIFLESSIONE</a:t>
            </a:r>
          </a:p>
        </p:txBody>
      </p:sp>
    </p:spTree>
    <p:extLst>
      <p:ext uri="{BB962C8B-B14F-4D97-AF65-F5344CB8AC3E}">
        <p14:creationId xmlns:p14="http://schemas.microsoft.com/office/powerpoint/2010/main" val="2128883373"/>
      </p:ext>
    </p:extLst>
  </p:cSld>
  <p:clrMapOvr>
    <a:masterClrMapping/>
  </p:clrMapOvr>
  <p:transition spd="slow"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EPI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0"/>
            <a:ext cx="12191999" cy="569753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it-IT" sz="5400">
                <a:latin typeface="ITC Lubalin Graph Std Book" panose="02060502020205020404" pitchFamily="18" charset="0"/>
              </a:rPr>
              <a:t>SUMMARY</a:t>
            </a:r>
          </a:p>
          <a:p>
            <a:pPr algn="ctr"/>
            <a:r>
              <a:rPr lang="it-IT" sz="5400">
                <a:latin typeface="ITC Lubalin Graph Std Book" panose="02060502020205020404" pitchFamily="18" charset="0"/>
              </a:rPr>
              <a:t>REVIEW QUESTIONS</a:t>
            </a:r>
            <a:endParaRPr lang="it-IT" sz="5400" dirty="0">
              <a:latin typeface="ITC Lubalin Graph Std Book" panose="020605020202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361880"/>
      </p:ext>
    </p:extLst>
  </p:cSld>
  <p:clrMapOvr>
    <a:masterClrMapping/>
  </p:clrMapOvr>
  <p:transition spd="slow"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6899704"/>
      </p:ext>
    </p:extLst>
  </p:cSld>
  <p:clrMapOvr>
    <a:masterClrMapping/>
  </p:clrMapOvr>
  <p:transition spd="slow"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95324" y="728663"/>
            <a:ext cx="10801351" cy="2339976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4800">
                <a:latin typeface="ITC Lubalin Graph Std Book" panose="02060502020205020404" pitchFamily="18" charset="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1D2B6BB-75A1-4EC1-852B-D853A6AA50B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5697538"/>
            <a:ext cx="12192000" cy="1160461"/>
          </a:xfrm>
          <a:prstGeom prst="rect">
            <a:avLst/>
          </a:prstGeom>
          <a:solidFill>
            <a:schemeClr val="bg1">
              <a:alpha val="70000"/>
            </a:schemeClr>
          </a:solidFill>
          <a:effectLst/>
        </p:spPr>
        <p:txBody>
          <a:bodyPr anchor="b" anchorCtr="1"/>
          <a:lstStyle>
            <a:lvl1pPr>
              <a:defRPr lang="it-IT" sz="100" dirty="0">
                <a:noFill/>
              </a:defRPr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2830712"/>
      </p:ext>
    </p:extLst>
  </p:cSld>
  <p:clrMapOvr>
    <a:masterClrMapping/>
  </p:clrMapOvr>
  <p:transition spd="slow">
    <p:wipe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ti (con titol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title" hasCustomPrompt="1"/>
          </p:nvPr>
        </p:nvSpPr>
        <p:spPr>
          <a:xfrm>
            <a:off x="0" y="728663"/>
            <a:ext cx="12192000" cy="637849"/>
          </a:xfrm>
          <a:prstGeom prst="rect">
            <a:avLst/>
          </a:prstGeom>
          <a:gradFill>
            <a:gsLst>
              <a:gs pos="0">
                <a:srgbClr val="5A0003"/>
              </a:gs>
              <a:gs pos="100000">
                <a:schemeClr val="tx1">
                  <a:lumMod val="50000"/>
                  <a:alpha val="0"/>
                </a:schemeClr>
              </a:gs>
            </a:gsLst>
            <a:lin ang="0" scaled="1"/>
          </a:gradFill>
          <a:effectLst>
            <a:outerShdw blurRad="254000" dist="127000" dir="2400000" algn="tl" rotWithShape="0">
              <a:prstClr val="black">
                <a:alpha val="40000"/>
              </a:prstClr>
            </a:outerShdw>
          </a:effectLst>
        </p:spPr>
        <p:txBody>
          <a:bodyPr lIns="720000" tIns="72000" rIns="720000" bIns="72000">
            <a:spAutoFit/>
          </a:bodyPr>
          <a:lstStyle>
            <a:lvl1pPr>
              <a:lnSpc>
                <a:spcPct val="100000"/>
              </a:lnSpc>
              <a:defRPr sz="3200">
                <a:latin typeface="ITC Lubalin Graph Std Book" panose="02060502020205020404" pitchFamily="18" charset="0"/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8D6154AF-5D9C-4302-8110-43539F93C04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5697538"/>
            <a:ext cx="12192000" cy="1160461"/>
          </a:xfrm>
          <a:prstGeom prst="rect">
            <a:avLst/>
          </a:prstGeom>
          <a:solidFill>
            <a:schemeClr val="bg1">
              <a:alpha val="70000"/>
            </a:schemeClr>
          </a:solidFill>
          <a:effectLst/>
        </p:spPr>
        <p:txBody>
          <a:bodyPr anchor="b" anchorCtr="1"/>
          <a:lstStyle>
            <a:lvl1pPr>
              <a:defRPr lang="it-IT" sz="100" dirty="0">
                <a:noFill/>
              </a:defRPr>
            </a:lvl1pPr>
          </a:lstStyle>
          <a:p>
            <a:pPr lvl="0"/>
            <a:endParaRPr lang="it-IT" dirty="0"/>
          </a:p>
        </p:txBody>
      </p:sp>
      <p:sp>
        <p:nvSpPr>
          <p:cNvPr id="7" name="Segnaposto testo 3"/>
          <p:cNvSpPr>
            <a:spLocks noGrp="1"/>
          </p:cNvSpPr>
          <p:nvPr>
            <p:ph type="body" sz="quarter" idx="10"/>
          </p:nvPr>
        </p:nvSpPr>
        <p:spPr>
          <a:xfrm>
            <a:off x="695325" y="1818166"/>
            <a:ext cx="10801350" cy="3879371"/>
          </a:xfrm>
          <a:prstGeom prst="rect">
            <a:avLst/>
          </a:prstGeom>
        </p:spPr>
        <p:txBody>
          <a:bodyPr anchor="t"/>
          <a:lstStyle>
            <a:lvl1pPr marL="714375" indent="-714375">
              <a:lnSpc>
                <a:spcPct val="100000"/>
              </a:lnSpc>
              <a:spcBef>
                <a:spcPts val="3000"/>
              </a:spcBef>
              <a:buClr>
                <a:schemeClr val="tx1"/>
              </a:buClr>
              <a:buSzPct val="80000"/>
              <a:buFont typeface="Segoe UI Symbol" panose="020B0502040204020203" pitchFamily="34" charset="0"/>
              <a:buChar char="➤"/>
              <a:defRPr sz="3200">
                <a:latin typeface="ITC Lubalin Graph Std Book" panose="02060502020205020404" pitchFamily="18" charset="0"/>
              </a:defRPr>
            </a:lvl1pPr>
            <a:lvl2pPr marL="895350" indent="-552450">
              <a:lnSpc>
                <a:spcPct val="100000"/>
              </a:lnSpc>
              <a:spcBef>
                <a:spcPts val="3000"/>
              </a:spcBef>
              <a:buClr>
                <a:schemeClr val="tx1"/>
              </a:buClr>
              <a:buSzPct val="80000"/>
              <a:buFont typeface="Segoe UI Symbol" panose="020B0502040204020203" pitchFamily="34" charset="0"/>
              <a:buChar char="➤"/>
              <a:defRPr sz="3200">
                <a:latin typeface="ITC Lubalin Graph Std Book" panose="02060502020205020404" pitchFamily="18" charset="0"/>
              </a:defRPr>
            </a:lvl2pPr>
            <a:lvl3pPr marL="1257300" indent="-5715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3pPr>
            <a:lvl4pPr marL="1619250" indent="-59055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4pPr>
            <a:lvl5pPr marL="1971675" indent="-6223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1554590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nti (con titol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quarter" idx="10"/>
          </p:nvPr>
        </p:nvSpPr>
        <p:spPr>
          <a:xfrm>
            <a:off x="695325" y="1818166"/>
            <a:ext cx="10801350" cy="387937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80000"/>
              <a:buFont typeface="Segoe UI Symbol" panose="020B0502040204020203" pitchFamily="34" charset="0"/>
              <a:buNone/>
              <a:defRPr sz="3200">
                <a:latin typeface="ITC Lubalin Graph Std Book" panose="02060502020205020404" pitchFamily="18" charset="0"/>
              </a:defRPr>
            </a:lvl1pPr>
            <a:lvl2pPr marL="342900" indent="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80000"/>
              <a:buFont typeface="Segoe UI Symbol" panose="020B0502040204020203" pitchFamily="34" charset="0"/>
              <a:buNone/>
              <a:defRPr sz="3200">
                <a:latin typeface="ITC Lubalin Graph Std Book" panose="02060502020205020404" pitchFamily="18" charset="0"/>
              </a:defRPr>
            </a:lvl2pPr>
            <a:lvl3pPr marL="1257300" indent="-5715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3pPr>
            <a:lvl4pPr marL="1619250" indent="-59055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4pPr>
            <a:lvl5pPr marL="1971675" indent="-6223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8D6154AF-5D9C-4302-8110-43539F93C04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5697538"/>
            <a:ext cx="12192000" cy="1160461"/>
          </a:xfrm>
          <a:prstGeom prst="rect">
            <a:avLst/>
          </a:prstGeom>
          <a:solidFill>
            <a:schemeClr val="bg1">
              <a:alpha val="70000"/>
            </a:schemeClr>
          </a:solidFill>
          <a:effectLst/>
        </p:spPr>
        <p:txBody>
          <a:bodyPr anchor="b" anchorCtr="1"/>
          <a:lstStyle>
            <a:lvl1pPr>
              <a:defRPr lang="it-IT" sz="100" dirty="0">
                <a:noFill/>
              </a:defRPr>
            </a:lvl1pPr>
          </a:lstStyle>
          <a:p>
            <a:pPr lvl="0"/>
            <a:endParaRPr lang="it-IT" dirty="0"/>
          </a:p>
        </p:txBody>
      </p:sp>
      <p:sp>
        <p:nvSpPr>
          <p:cNvPr id="7" name="Titolo 1"/>
          <p:cNvSpPr>
            <a:spLocks noGrp="1"/>
          </p:cNvSpPr>
          <p:nvPr>
            <p:ph type="title" hasCustomPrompt="1"/>
          </p:nvPr>
        </p:nvSpPr>
        <p:spPr>
          <a:xfrm>
            <a:off x="0" y="728663"/>
            <a:ext cx="12192000" cy="637849"/>
          </a:xfrm>
          <a:prstGeom prst="rect">
            <a:avLst/>
          </a:prstGeom>
          <a:gradFill>
            <a:gsLst>
              <a:gs pos="0">
                <a:srgbClr val="5A0003"/>
              </a:gs>
              <a:gs pos="100000">
                <a:schemeClr val="tx1">
                  <a:lumMod val="50000"/>
                  <a:alpha val="0"/>
                </a:schemeClr>
              </a:gs>
            </a:gsLst>
            <a:lin ang="0" scaled="1"/>
          </a:gradFill>
          <a:effectLst>
            <a:outerShdw blurRad="254000" dist="127000" dir="2400000" algn="tl" rotWithShape="0">
              <a:prstClr val="black">
                <a:alpha val="40000"/>
              </a:prstClr>
            </a:outerShdw>
          </a:effectLst>
        </p:spPr>
        <p:txBody>
          <a:bodyPr lIns="720000" tIns="72000" rIns="720000" bIns="72000">
            <a:spAutoFit/>
          </a:bodyPr>
          <a:lstStyle>
            <a:lvl1pPr>
              <a:lnSpc>
                <a:spcPct val="100000"/>
              </a:lnSpc>
              <a:defRPr sz="3200">
                <a:latin typeface="ITC Lubalin Graph Std Book" panose="02060502020205020404" pitchFamily="18" charset="0"/>
              </a:defRPr>
            </a:lvl1pPr>
          </a:lstStyle>
          <a:p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2769978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ti (senza titol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4CEFF871-BD6F-4EDA-BDDE-EFED3E49041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5697538"/>
            <a:ext cx="12192000" cy="1160461"/>
          </a:xfrm>
          <a:prstGeom prst="rect">
            <a:avLst/>
          </a:prstGeom>
          <a:solidFill>
            <a:schemeClr val="bg1">
              <a:alpha val="70000"/>
            </a:schemeClr>
          </a:solidFill>
          <a:effectLst/>
        </p:spPr>
        <p:txBody>
          <a:bodyPr anchor="b" anchorCtr="1"/>
          <a:lstStyle>
            <a:lvl1pPr>
              <a:defRPr lang="it-IT" sz="100" dirty="0">
                <a:noFill/>
              </a:defRPr>
            </a:lvl1pPr>
          </a:lstStyle>
          <a:p>
            <a:pPr lvl="0"/>
            <a:endParaRPr lang="it-IT" dirty="0"/>
          </a:p>
        </p:txBody>
      </p:sp>
      <p:sp>
        <p:nvSpPr>
          <p:cNvPr id="5" name="Segnaposto testo 3"/>
          <p:cNvSpPr>
            <a:spLocks noGrp="1"/>
          </p:cNvSpPr>
          <p:nvPr>
            <p:ph type="body" sz="quarter" idx="10"/>
          </p:nvPr>
        </p:nvSpPr>
        <p:spPr>
          <a:xfrm>
            <a:off x="695325" y="728664"/>
            <a:ext cx="10801350" cy="3421062"/>
          </a:xfrm>
          <a:prstGeom prst="rect">
            <a:avLst/>
          </a:prstGeom>
        </p:spPr>
        <p:txBody>
          <a:bodyPr anchor="ctr"/>
          <a:lstStyle>
            <a:lvl1pPr marL="714375" indent="-714375">
              <a:lnSpc>
                <a:spcPct val="100000"/>
              </a:lnSpc>
              <a:spcBef>
                <a:spcPts val="3000"/>
              </a:spcBef>
              <a:buClr>
                <a:schemeClr val="tx1"/>
              </a:buClr>
              <a:buSzPct val="80000"/>
              <a:buFont typeface="Segoe UI Symbol" panose="020B0502040204020203" pitchFamily="34" charset="0"/>
              <a:buChar char="➤"/>
              <a:defRPr sz="3200">
                <a:latin typeface="ITC Lubalin Graph Std Book" panose="02060502020205020404" pitchFamily="18" charset="0"/>
              </a:defRPr>
            </a:lvl1pPr>
            <a:lvl2pPr marL="895350" indent="-552450">
              <a:lnSpc>
                <a:spcPct val="100000"/>
              </a:lnSpc>
              <a:spcBef>
                <a:spcPts val="3000"/>
              </a:spcBef>
              <a:buClr>
                <a:schemeClr val="tx1"/>
              </a:buClr>
              <a:buSzPct val="80000"/>
              <a:buFont typeface="Segoe UI Symbol" panose="020B0502040204020203" pitchFamily="34" charset="0"/>
              <a:buChar char="➤"/>
              <a:defRPr sz="3200">
                <a:latin typeface="ITC Lubalin Graph Std Book" panose="02060502020205020404" pitchFamily="18" charset="0"/>
              </a:defRPr>
            </a:lvl2pPr>
            <a:lvl3pPr marL="1257300" indent="-5715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3pPr>
            <a:lvl4pPr marL="1619250" indent="-59055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4pPr>
            <a:lvl5pPr marL="1971675" indent="-6223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831524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nti (senza titol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quarter" idx="10"/>
          </p:nvPr>
        </p:nvSpPr>
        <p:spPr>
          <a:xfrm>
            <a:off x="695325" y="728664"/>
            <a:ext cx="10801350" cy="342106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80000"/>
              <a:buFont typeface="Segoe UI Symbol" panose="020B0502040204020203" pitchFamily="34" charset="0"/>
              <a:buNone/>
              <a:defRPr sz="3200">
                <a:latin typeface="ITC Lubalin Graph Std Book" panose="02060502020205020404" pitchFamily="18" charset="0"/>
              </a:defRPr>
            </a:lvl1pPr>
            <a:lvl2pPr marL="342900" indent="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80000"/>
              <a:buFont typeface="Segoe UI Symbol" panose="020B0502040204020203" pitchFamily="34" charset="0"/>
              <a:buNone/>
              <a:defRPr sz="3200">
                <a:latin typeface="ITC Lubalin Graph Std Book" panose="02060502020205020404" pitchFamily="18" charset="0"/>
              </a:defRPr>
            </a:lvl2pPr>
            <a:lvl3pPr marL="1257300" indent="-5715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3pPr>
            <a:lvl4pPr marL="1619250" indent="-59055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4pPr>
            <a:lvl5pPr marL="1971675" indent="-6223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4CEFF871-BD6F-4EDA-BDDE-EFED3E49041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5697538"/>
            <a:ext cx="12192000" cy="1160461"/>
          </a:xfrm>
          <a:prstGeom prst="rect">
            <a:avLst/>
          </a:prstGeom>
          <a:solidFill>
            <a:schemeClr val="bg1">
              <a:alpha val="70000"/>
            </a:schemeClr>
          </a:solidFill>
          <a:effectLst/>
        </p:spPr>
        <p:txBody>
          <a:bodyPr anchor="b" anchorCtr="1"/>
          <a:lstStyle>
            <a:lvl1pPr>
              <a:defRPr lang="it-IT" sz="100" dirty="0">
                <a:noFill/>
              </a:defRPr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1457795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ti (con titol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quarter" idx="10"/>
          </p:nvPr>
        </p:nvSpPr>
        <p:spPr>
          <a:xfrm>
            <a:off x="695325" y="1818166"/>
            <a:ext cx="10801350" cy="3879371"/>
          </a:xfrm>
          <a:prstGeom prst="rect">
            <a:avLst/>
          </a:prstGeom>
        </p:spPr>
        <p:txBody>
          <a:bodyPr anchor="t"/>
          <a:lstStyle>
            <a:lvl1pPr marL="714375" indent="-714375">
              <a:lnSpc>
                <a:spcPct val="100000"/>
              </a:lnSpc>
              <a:spcBef>
                <a:spcPts val="3000"/>
              </a:spcBef>
              <a:buClr>
                <a:schemeClr val="tx1"/>
              </a:buClr>
              <a:buSzPct val="80000"/>
              <a:buFont typeface="Segoe UI Symbol" panose="020B0502040204020203" pitchFamily="34" charset="0"/>
              <a:buChar char="➤"/>
              <a:defRPr sz="3200">
                <a:latin typeface="ITC Lubalin Graph Std Book" panose="02060502020205020404" pitchFamily="18" charset="0"/>
              </a:defRPr>
            </a:lvl1pPr>
            <a:lvl2pPr marL="895350" indent="-552450">
              <a:lnSpc>
                <a:spcPct val="100000"/>
              </a:lnSpc>
              <a:spcBef>
                <a:spcPts val="3000"/>
              </a:spcBef>
              <a:buClr>
                <a:schemeClr val="tx1"/>
              </a:buClr>
              <a:buSzPct val="80000"/>
              <a:buFont typeface="Segoe UI Symbol" panose="020B0502040204020203" pitchFamily="34" charset="0"/>
              <a:buChar char="➤"/>
              <a:defRPr sz="3200">
                <a:latin typeface="ITC Lubalin Graph Std Book" panose="02060502020205020404" pitchFamily="18" charset="0"/>
              </a:defRPr>
            </a:lvl2pPr>
            <a:lvl3pPr marL="1257300" indent="-5715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3pPr>
            <a:lvl4pPr marL="1619250" indent="-59055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4pPr>
            <a:lvl5pPr marL="1971675" indent="-6223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itolo 1"/>
          <p:cNvSpPr>
            <a:spLocks noGrp="1"/>
          </p:cNvSpPr>
          <p:nvPr>
            <p:ph type="title" hasCustomPrompt="1"/>
          </p:nvPr>
        </p:nvSpPr>
        <p:spPr>
          <a:xfrm>
            <a:off x="0" y="728663"/>
            <a:ext cx="12192000" cy="637849"/>
          </a:xfrm>
          <a:prstGeom prst="rect">
            <a:avLst/>
          </a:prstGeom>
          <a:gradFill>
            <a:gsLst>
              <a:gs pos="0">
                <a:srgbClr val="6A540C"/>
              </a:gs>
              <a:gs pos="100000">
                <a:schemeClr val="tx1">
                  <a:lumMod val="50000"/>
                  <a:alpha val="0"/>
                </a:schemeClr>
              </a:gs>
            </a:gsLst>
            <a:lin ang="0" scaled="1"/>
          </a:gradFill>
          <a:effectLst>
            <a:outerShdw blurRad="254000" dist="127000" dir="2400000" algn="tl" rotWithShape="0">
              <a:prstClr val="black">
                <a:alpha val="40000"/>
              </a:prstClr>
            </a:outerShdw>
          </a:effectLst>
        </p:spPr>
        <p:txBody>
          <a:bodyPr lIns="720000" tIns="72000" rIns="720000" bIns="72000">
            <a:spAutoFit/>
          </a:bodyPr>
          <a:lstStyle>
            <a:lvl1pPr>
              <a:lnSpc>
                <a:spcPct val="100000"/>
              </a:lnSpc>
              <a:defRPr sz="3200">
                <a:latin typeface="ITC Lubalin Graph Std Book" panose="02060502020205020404" pitchFamily="18" charset="0"/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8D6154AF-5D9C-4302-8110-43539F93C04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5697538"/>
            <a:ext cx="12192000" cy="1160461"/>
          </a:xfrm>
          <a:prstGeom prst="rect">
            <a:avLst/>
          </a:prstGeom>
          <a:solidFill>
            <a:schemeClr val="bg1">
              <a:alpha val="70000"/>
            </a:schemeClr>
          </a:solidFill>
          <a:effectLst/>
        </p:spPr>
        <p:txBody>
          <a:bodyPr anchor="b" anchorCtr="1"/>
          <a:lstStyle>
            <a:lvl1pPr>
              <a:defRPr lang="it-IT" sz="100" dirty="0">
                <a:noFill/>
              </a:defRPr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53892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EPI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0"/>
            <a:ext cx="12191999" cy="569753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it-IT" sz="5400" dirty="0">
                <a:latin typeface="ITC Lubalin Graph Std Book" panose="02060502020205020404" pitchFamily="18" charset="0"/>
              </a:rPr>
              <a:t>RIEPILOGO</a:t>
            </a:r>
            <a:br>
              <a:rPr lang="it-IT" sz="5400" dirty="0">
                <a:latin typeface="ITC Lubalin Graph Std Book" panose="02060502020205020404" pitchFamily="18" charset="0"/>
              </a:rPr>
            </a:br>
            <a:r>
              <a:rPr lang="it-IT" sz="5400" dirty="0">
                <a:latin typeface="ITC Lubalin Graph Std Book" panose="02060502020205020404" pitchFamily="18" charset="0"/>
              </a:rPr>
              <a:t>SPUNTI DI RIFLESSIONE</a:t>
            </a:r>
          </a:p>
        </p:txBody>
      </p:sp>
    </p:spTree>
    <p:extLst>
      <p:ext uri="{BB962C8B-B14F-4D97-AF65-F5344CB8AC3E}">
        <p14:creationId xmlns:p14="http://schemas.microsoft.com/office/powerpoint/2010/main" val="4197819409"/>
      </p:ext>
    </p:extLst>
  </p:cSld>
  <p:clrMapOvr>
    <a:masterClrMapping/>
  </p:clrMapOvr>
  <p:transition spd="slow">
    <p:wipe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EPI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0"/>
            <a:ext cx="12191999" cy="569753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it-IT" sz="5400">
                <a:latin typeface="ITC Lubalin Graph Std Book" panose="02060502020205020404" pitchFamily="18" charset="0"/>
              </a:rPr>
              <a:t>SUMMARY</a:t>
            </a:r>
          </a:p>
          <a:p>
            <a:pPr algn="ctr"/>
            <a:r>
              <a:rPr lang="it-IT" sz="5400">
                <a:latin typeface="ITC Lubalin Graph Std Book" panose="02060502020205020404" pitchFamily="18" charset="0"/>
              </a:rPr>
              <a:t>REVIEW QUESTIONS</a:t>
            </a:r>
            <a:endParaRPr lang="it-IT" sz="5400" dirty="0">
              <a:latin typeface="ITC Lubalin Graph Std Book" panose="020605020202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289176"/>
      </p:ext>
    </p:extLst>
  </p:cSld>
  <p:clrMapOvr>
    <a:masterClrMapping/>
  </p:clrMapOvr>
  <p:transition spd="slow">
    <p:wipe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632947"/>
      </p:ext>
    </p:extLst>
  </p:cSld>
  <p:clrMapOvr>
    <a:masterClrMapping/>
  </p:clrMapOvr>
  <p:transition spd="slow">
    <p:wipe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95324" y="728663"/>
            <a:ext cx="10801351" cy="2339976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6000">
                <a:latin typeface="ITC Lubalin Graph Std Book" panose="02060502020205020404" pitchFamily="18" charset="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1D2B6BB-75A1-4EC1-852B-D853A6AA50B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5697538"/>
            <a:ext cx="12192000" cy="1160461"/>
          </a:xfrm>
          <a:prstGeom prst="rect">
            <a:avLst/>
          </a:prstGeom>
          <a:solidFill>
            <a:schemeClr val="bg1">
              <a:alpha val="70000"/>
            </a:schemeClr>
          </a:solidFill>
          <a:effectLst/>
        </p:spPr>
        <p:txBody>
          <a:bodyPr anchor="b" anchorCtr="1"/>
          <a:lstStyle>
            <a:lvl1pPr>
              <a:defRPr lang="it-IT" sz="100" dirty="0">
                <a:noFill/>
              </a:defRPr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98079346"/>
      </p:ext>
    </p:extLst>
  </p:cSld>
  <p:clrMapOvr>
    <a:masterClrMapping/>
  </p:clrMapOvr>
  <p:transition spd="slow">
    <p:wipe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ti (con titol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title" hasCustomPrompt="1"/>
          </p:nvPr>
        </p:nvSpPr>
        <p:spPr>
          <a:xfrm>
            <a:off x="0" y="728663"/>
            <a:ext cx="12192000" cy="637849"/>
          </a:xfrm>
          <a:prstGeom prst="rect">
            <a:avLst/>
          </a:prstGeom>
          <a:gradFill>
            <a:gsLst>
              <a:gs pos="0">
                <a:srgbClr val="8E0000"/>
              </a:gs>
              <a:gs pos="100000">
                <a:schemeClr val="tx1">
                  <a:lumMod val="50000"/>
                  <a:alpha val="0"/>
                </a:schemeClr>
              </a:gs>
            </a:gsLst>
            <a:lin ang="0" scaled="1"/>
          </a:gradFill>
          <a:effectLst>
            <a:outerShdw blurRad="254000" dist="127000" dir="2400000" algn="tl" rotWithShape="0">
              <a:prstClr val="black">
                <a:alpha val="40000"/>
              </a:prstClr>
            </a:outerShdw>
          </a:effectLst>
        </p:spPr>
        <p:txBody>
          <a:bodyPr lIns="720000" tIns="72000" rIns="720000" bIns="72000">
            <a:spAutoFit/>
          </a:bodyPr>
          <a:lstStyle>
            <a:lvl1pPr>
              <a:lnSpc>
                <a:spcPct val="100000"/>
              </a:lnSpc>
              <a:defRPr sz="3200">
                <a:latin typeface="ITC Lubalin Graph Std Book" panose="02060502020205020404" pitchFamily="18" charset="0"/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8D6154AF-5D9C-4302-8110-43539F93C04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5697538"/>
            <a:ext cx="12192000" cy="1160461"/>
          </a:xfrm>
          <a:prstGeom prst="rect">
            <a:avLst/>
          </a:prstGeom>
          <a:solidFill>
            <a:schemeClr val="bg1">
              <a:alpha val="70000"/>
            </a:schemeClr>
          </a:solidFill>
          <a:effectLst/>
        </p:spPr>
        <p:txBody>
          <a:bodyPr anchor="b" anchorCtr="1"/>
          <a:lstStyle>
            <a:lvl1pPr>
              <a:defRPr lang="it-IT" sz="100" dirty="0">
                <a:noFill/>
              </a:defRPr>
            </a:lvl1pPr>
          </a:lstStyle>
          <a:p>
            <a:pPr lvl="0"/>
            <a:endParaRPr lang="it-IT" dirty="0"/>
          </a:p>
        </p:txBody>
      </p:sp>
      <p:sp>
        <p:nvSpPr>
          <p:cNvPr id="7" name="Segnaposto testo 3"/>
          <p:cNvSpPr>
            <a:spLocks noGrp="1"/>
          </p:cNvSpPr>
          <p:nvPr>
            <p:ph type="body" sz="quarter" idx="10"/>
          </p:nvPr>
        </p:nvSpPr>
        <p:spPr>
          <a:xfrm>
            <a:off x="695325" y="1818166"/>
            <a:ext cx="10801350" cy="3879371"/>
          </a:xfrm>
          <a:prstGeom prst="rect">
            <a:avLst/>
          </a:prstGeom>
        </p:spPr>
        <p:txBody>
          <a:bodyPr anchor="t"/>
          <a:lstStyle>
            <a:lvl1pPr marL="714375" indent="-714375">
              <a:lnSpc>
                <a:spcPct val="100000"/>
              </a:lnSpc>
              <a:spcBef>
                <a:spcPts val="3000"/>
              </a:spcBef>
              <a:buClr>
                <a:schemeClr val="tx1"/>
              </a:buClr>
              <a:buSzPct val="80000"/>
              <a:buFont typeface="Segoe UI Symbol" panose="020B0502040204020203" pitchFamily="34" charset="0"/>
              <a:buChar char="➤"/>
              <a:defRPr sz="3200">
                <a:latin typeface="ITC Lubalin Graph Std Book" panose="02060502020205020404" pitchFamily="18" charset="0"/>
              </a:defRPr>
            </a:lvl1pPr>
            <a:lvl2pPr marL="895350" indent="-552450">
              <a:lnSpc>
                <a:spcPct val="100000"/>
              </a:lnSpc>
              <a:spcBef>
                <a:spcPts val="3000"/>
              </a:spcBef>
              <a:buClr>
                <a:schemeClr val="tx1"/>
              </a:buClr>
              <a:buSzPct val="80000"/>
              <a:buFont typeface="Segoe UI Symbol" panose="020B0502040204020203" pitchFamily="34" charset="0"/>
              <a:buChar char="➤"/>
              <a:defRPr sz="3200">
                <a:latin typeface="ITC Lubalin Graph Std Book" panose="02060502020205020404" pitchFamily="18" charset="0"/>
              </a:defRPr>
            </a:lvl2pPr>
            <a:lvl3pPr marL="1257300" indent="-5715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3pPr>
            <a:lvl4pPr marL="1619250" indent="-59055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4pPr>
            <a:lvl5pPr marL="1971675" indent="-6223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7973230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nti (con titol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quarter" idx="10"/>
          </p:nvPr>
        </p:nvSpPr>
        <p:spPr>
          <a:xfrm>
            <a:off x="695325" y="1818166"/>
            <a:ext cx="10801350" cy="387937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80000"/>
              <a:buFont typeface="Segoe UI Symbol" panose="020B0502040204020203" pitchFamily="34" charset="0"/>
              <a:buNone/>
              <a:defRPr sz="3200">
                <a:latin typeface="ITC Lubalin Graph Std Book" panose="02060502020205020404" pitchFamily="18" charset="0"/>
              </a:defRPr>
            </a:lvl1pPr>
            <a:lvl2pPr marL="342900" indent="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80000"/>
              <a:buFont typeface="Segoe UI Symbol" panose="020B0502040204020203" pitchFamily="34" charset="0"/>
              <a:buNone/>
              <a:defRPr sz="3200">
                <a:latin typeface="ITC Lubalin Graph Std Book" panose="02060502020205020404" pitchFamily="18" charset="0"/>
              </a:defRPr>
            </a:lvl2pPr>
            <a:lvl3pPr marL="1257300" indent="-5715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3pPr>
            <a:lvl4pPr marL="1619250" indent="-59055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4pPr>
            <a:lvl5pPr marL="1971675" indent="-6223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8D6154AF-5D9C-4302-8110-43539F93C04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5697538"/>
            <a:ext cx="12192000" cy="1160461"/>
          </a:xfrm>
          <a:prstGeom prst="rect">
            <a:avLst/>
          </a:prstGeom>
          <a:solidFill>
            <a:schemeClr val="bg1">
              <a:alpha val="70000"/>
            </a:schemeClr>
          </a:solidFill>
          <a:effectLst/>
        </p:spPr>
        <p:txBody>
          <a:bodyPr anchor="b" anchorCtr="1"/>
          <a:lstStyle>
            <a:lvl1pPr>
              <a:defRPr lang="it-IT" sz="100" dirty="0">
                <a:noFill/>
              </a:defRPr>
            </a:lvl1pPr>
          </a:lstStyle>
          <a:p>
            <a:pPr lvl="0"/>
            <a:endParaRPr lang="it-IT" dirty="0"/>
          </a:p>
        </p:txBody>
      </p:sp>
      <p:sp>
        <p:nvSpPr>
          <p:cNvPr id="7" name="Titolo 1"/>
          <p:cNvSpPr>
            <a:spLocks noGrp="1"/>
          </p:cNvSpPr>
          <p:nvPr>
            <p:ph type="title" hasCustomPrompt="1"/>
          </p:nvPr>
        </p:nvSpPr>
        <p:spPr>
          <a:xfrm>
            <a:off x="0" y="728663"/>
            <a:ext cx="12192000" cy="637849"/>
          </a:xfrm>
          <a:prstGeom prst="rect">
            <a:avLst/>
          </a:prstGeom>
          <a:gradFill>
            <a:gsLst>
              <a:gs pos="0">
                <a:srgbClr val="8E0000"/>
              </a:gs>
              <a:gs pos="100000">
                <a:schemeClr val="tx1">
                  <a:lumMod val="50000"/>
                  <a:alpha val="0"/>
                </a:schemeClr>
              </a:gs>
            </a:gsLst>
            <a:lin ang="0" scaled="1"/>
          </a:gradFill>
          <a:effectLst>
            <a:outerShdw blurRad="254000" dist="127000" dir="2400000" algn="tl" rotWithShape="0">
              <a:prstClr val="black">
                <a:alpha val="40000"/>
              </a:prstClr>
            </a:outerShdw>
          </a:effectLst>
        </p:spPr>
        <p:txBody>
          <a:bodyPr lIns="720000" tIns="72000" rIns="720000" bIns="72000">
            <a:spAutoFit/>
          </a:bodyPr>
          <a:lstStyle>
            <a:lvl1pPr>
              <a:lnSpc>
                <a:spcPct val="100000"/>
              </a:lnSpc>
              <a:defRPr sz="3200">
                <a:latin typeface="ITC Lubalin Graph Std Book" panose="02060502020205020404" pitchFamily="18" charset="0"/>
              </a:defRPr>
            </a:lvl1pPr>
          </a:lstStyle>
          <a:p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12014543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ti (senza titol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4CEFF871-BD6F-4EDA-BDDE-EFED3E49041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5697538"/>
            <a:ext cx="12192000" cy="1160461"/>
          </a:xfrm>
          <a:prstGeom prst="rect">
            <a:avLst/>
          </a:prstGeom>
          <a:solidFill>
            <a:schemeClr val="bg1">
              <a:alpha val="70000"/>
            </a:schemeClr>
          </a:solidFill>
          <a:effectLst/>
        </p:spPr>
        <p:txBody>
          <a:bodyPr anchor="b" anchorCtr="1"/>
          <a:lstStyle>
            <a:lvl1pPr>
              <a:defRPr lang="it-IT" sz="100" dirty="0">
                <a:noFill/>
              </a:defRPr>
            </a:lvl1pPr>
          </a:lstStyle>
          <a:p>
            <a:pPr lvl="0"/>
            <a:endParaRPr lang="it-IT" dirty="0"/>
          </a:p>
        </p:txBody>
      </p:sp>
      <p:sp>
        <p:nvSpPr>
          <p:cNvPr id="5" name="Segnaposto testo 3"/>
          <p:cNvSpPr>
            <a:spLocks noGrp="1"/>
          </p:cNvSpPr>
          <p:nvPr>
            <p:ph type="body" sz="quarter" idx="10"/>
          </p:nvPr>
        </p:nvSpPr>
        <p:spPr>
          <a:xfrm>
            <a:off x="695325" y="728664"/>
            <a:ext cx="10801350" cy="3421062"/>
          </a:xfrm>
          <a:prstGeom prst="rect">
            <a:avLst/>
          </a:prstGeom>
        </p:spPr>
        <p:txBody>
          <a:bodyPr anchor="ctr"/>
          <a:lstStyle>
            <a:lvl1pPr marL="714375" indent="-714375">
              <a:lnSpc>
                <a:spcPct val="100000"/>
              </a:lnSpc>
              <a:spcBef>
                <a:spcPts val="3000"/>
              </a:spcBef>
              <a:buClr>
                <a:schemeClr val="tx1"/>
              </a:buClr>
              <a:buSzPct val="80000"/>
              <a:buFont typeface="Segoe UI Symbol" panose="020B0502040204020203" pitchFamily="34" charset="0"/>
              <a:buChar char="➤"/>
              <a:defRPr sz="3200">
                <a:latin typeface="ITC Lubalin Graph Std Book" panose="02060502020205020404" pitchFamily="18" charset="0"/>
              </a:defRPr>
            </a:lvl1pPr>
            <a:lvl2pPr marL="895350" indent="-552450">
              <a:lnSpc>
                <a:spcPct val="100000"/>
              </a:lnSpc>
              <a:spcBef>
                <a:spcPts val="3000"/>
              </a:spcBef>
              <a:buClr>
                <a:schemeClr val="tx1"/>
              </a:buClr>
              <a:buSzPct val="80000"/>
              <a:buFont typeface="Segoe UI Symbol" panose="020B0502040204020203" pitchFamily="34" charset="0"/>
              <a:buChar char="➤"/>
              <a:defRPr sz="3200">
                <a:latin typeface="ITC Lubalin Graph Std Book" panose="02060502020205020404" pitchFamily="18" charset="0"/>
              </a:defRPr>
            </a:lvl2pPr>
            <a:lvl3pPr marL="1257300" indent="-5715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3pPr>
            <a:lvl4pPr marL="1619250" indent="-59055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4pPr>
            <a:lvl5pPr marL="1971675" indent="-6223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2292765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nti (senza titol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quarter" idx="10"/>
          </p:nvPr>
        </p:nvSpPr>
        <p:spPr>
          <a:xfrm>
            <a:off x="695325" y="728664"/>
            <a:ext cx="10801350" cy="342106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80000"/>
              <a:buFont typeface="Segoe UI Symbol" panose="020B0502040204020203" pitchFamily="34" charset="0"/>
              <a:buNone/>
              <a:defRPr sz="3200">
                <a:latin typeface="ITC Lubalin Graph Std Book" panose="02060502020205020404" pitchFamily="18" charset="0"/>
              </a:defRPr>
            </a:lvl1pPr>
            <a:lvl2pPr marL="342900" indent="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80000"/>
              <a:buFont typeface="Segoe UI Symbol" panose="020B0502040204020203" pitchFamily="34" charset="0"/>
              <a:buNone/>
              <a:defRPr sz="3200">
                <a:latin typeface="ITC Lubalin Graph Std Book" panose="02060502020205020404" pitchFamily="18" charset="0"/>
              </a:defRPr>
            </a:lvl2pPr>
            <a:lvl3pPr marL="1257300" indent="-5715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3pPr>
            <a:lvl4pPr marL="1619250" indent="-59055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4pPr>
            <a:lvl5pPr marL="1971675" indent="-6223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4CEFF871-BD6F-4EDA-BDDE-EFED3E49041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5697538"/>
            <a:ext cx="12192000" cy="1160461"/>
          </a:xfrm>
          <a:prstGeom prst="rect">
            <a:avLst/>
          </a:prstGeom>
          <a:solidFill>
            <a:schemeClr val="bg1">
              <a:alpha val="70000"/>
            </a:schemeClr>
          </a:solidFill>
          <a:effectLst/>
        </p:spPr>
        <p:txBody>
          <a:bodyPr anchor="b" anchorCtr="1"/>
          <a:lstStyle>
            <a:lvl1pPr>
              <a:defRPr lang="it-IT" sz="100" dirty="0">
                <a:noFill/>
              </a:defRPr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693384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EPI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0"/>
            <a:ext cx="12191999" cy="569753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it-IT" sz="5400" dirty="0">
                <a:latin typeface="ITC Lubalin Graph Std Book" panose="02060502020205020404" pitchFamily="18" charset="0"/>
              </a:rPr>
              <a:t>RIEPILOGO</a:t>
            </a:r>
            <a:br>
              <a:rPr lang="it-IT" sz="5400" dirty="0">
                <a:latin typeface="ITC Lubalin Graph Std Book" panose="02060502020205020404" pitchFamily="18" charset="0"/>
              </a:rPr>
            </a:br>
            <a:r>
              <a:rPr lang="it-IT" sz="5400" dirty="0">
                <a:latin typeface="ITC Lubalin Graph Std Book" panose="02060502020205020404" pitchFamily="18" charset="0"/>
              </a:rPr>
              <a:t>SPUNTI DI RIFLESSIONE</a:t>
            </a:r>
          </a:p>
        </p:txBody>
      </p:sp>
    </p:spTree>
    <p:extLst>
      <p:ext uri="{BB962C8B-B14F-4D97-AF65-F5344CB8AC3E}">
        <p14:creationId xmlns:p14="http://schemas.microsoft.com/office/powerpoint/2010/main" val="3299398536"/>
      </p:ext>
    </p:extLst>
  </p:cSld>
  <p:clrMapOvr>
    <a:masterClrMapping/>
  </p:clrMapOvr>
  <p:transition spd="slow">
    <p:wipe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EPI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0"/>
            <a:ext cx="12191999" cy="569753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it-IT" sz="5400">
                <a:latin typeface="ITC Lubalin Graph Std Book" panose="02060502020205020404" pitchFamily="18" charset="0"/>
              </a:rPr>
              <a:t>SUMMARY</a:t>
            </a:r>
          </a:p>
          <a:p>
            <a:pPr algn="ctr"/>
            <a:r>
              <a:rPr lang="it-IT" sz="5400">
                <a:latin typeface="ITC Lubalin Graph Std Book" panose="02060502020205020404" pitchFamily="18" charset="0"/>
              </a:rPr>
              <a:t>REVIEW QUESTIONS</a:t>
            </a:r>
            <a:endParaRPr lang="it-IT" sz="5400" dirty="0">
              <a:latin typeface="ITC Lubalin Graph Std Book" panose="020605020202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664537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nti (con titol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quarter" idx="10"/>
          </p:nvPr>
        </p:nvSpPr>
        <p:spPr>
          <a:xfrm>
            <a:off x="695325" y="1818166"/>
            <a:ext cx="10801350" cy="387937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80000"/>
              <a:buFont typeface="Segoe UI Symbol" panose="020B0502040204020203" pitchFamily="34" charset="0"/>
              <a:buNone/>
              <a:defRPr sz="3200">
                <a:latin typeface="ITC Lubalin Graph Std Book" panose="02060502020205020404" pitchFamily="18" charset="0"/>
              </a:defRPr>
            </a:lvl1pPr>
            <a:lvl2pPr marL="342900" indent="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80000"/>
              <a:buFont typeface="Segoe UI Symbol" panose="020B0502040204020203" pitchFamily="34" charset="0"/>
              <a:buNone/>
              <a:defRPr sz="3200">
                <a:latin typeface="ITC Lubalin Graph Std Book" panose="02060502020205020404" pitchFamily="18" charset="0"/>
              </a:defRPr>
            </a:lvl2pPr>
            <a:lvl3pPr marL="1257300" indent="-5715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3pPr>
            <a:lvl4pPr marL="1619250" indent="-59055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4pPr>
            <a:lvl5pPr marL="1971675" indent="-6223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itolo 1"/>
          <p:cNvSpPr>
            <a:spLocks noGrp="1"/>
          </p:cNvSpPr>
          <p:nvPr>
            <p:ph type="title" hasCustomPrompt="1"/>
          </p:nvPr>
        </p:nvSpPr>
        <p:spPr>
          <a:xfrm>
            <a:off x="0" y="728663"/>
            <a:ext cx="12192000" cy="637849"/>
          </a:xfrm>
          <a:prstGeom prst="rect">
            <a:avLst/>
          </a:prstGeom>
          <a:gradFill>
            <a:gsLst>
              <a:gs pos="0">
                <a:srgbClr val="6A540C"/>
              </a:gs>
              <a:gs pos="100000">
                <a:schemeClr val="tx1">
                  <a:lumMod val="50000"/>
                  <a:alpha val="0"/>
                </a:schemeClr>
              </a:gs>
            </a:gsLst>
            <a:lin ang="0" scaled="1"/>
          </a:gradFill>
          <a:effectLst>
            <a:outerShdw blurRad="254000" dist="127000" dir="2400000" algn="tl" rotWithShape="0">
              <a:prstClr val="black">
                <a:alpha val="40000"/>
              </a:prstClr>
            </a:outerShdw>
          </a:effectLst>
        </p:spPr>
        <p:txBody>
          <a:bodyPr lIns="720000" tIns="72000" rIns="720000" bIns="72000">
            <a:spAutoFit/>
          </a:bodyPr>
          <a:lstStyle>
            <a:lvl1pPr>
              <a:lnSpc>
                <a:spcPct val="100000"/>
              </a:lnSpc>
              <a:defRPr sz="3200">
                <a:latin typeface="ITC Lubalin Graph Std Book" panose="02060502020205020404" pitchFamily="18" charset="0"/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8D6154AF-5D9C-4302-8110-43539F93C04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5697538"/>
            <a:ext cx="12192000" cy="1160461"/>
          </a:xfrm>
          <a:prstGeom prst="rect">
            <a:avLst/>
          </a:prstGeom>
          <a:solidFill>
            <a:schemeClr val="bg1">
              <a:alpha val="70000"/>
            </a:schemeClr>
          </a:solidFill>
          <a:effectLst/>
        </p:spPr>
        <p:txBody>
          <a:bodyPr anchor="b" anchorCtr="1"/>
          <a:lstStyle>
            <a:lvl1pPr>
              <a:defRPr lang="it-IT" sz="100" dirty="0">
                <a:noFill/>
              </a:defRPr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9802752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072491"/>
      </p:ext>
    </p:extLst>
  </p:cSld>
  <p:clrMapOvr>
    <a:masterClrMapping/>
  </p:clrMapOvr>
  <p:transition spd="slow">
    <p:wipe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8192433"/>
      </p:ext>
    </p:extLst>
  </p:cSld>
  <p:clrMapOvr>
    <a:masterClrMapping/>
  </p:clrMapOvr>
  <p:transition spd="slow">
    <p:wipe dir="r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ti (con titol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9808787"/>
      </p:ext>
    </p:extLst>
  </p:cSld>
  <p:clrMapOvr>
    <a:masterClrMapping/>
  </p:clrMapOvr>
  <p:transition spd="slow">
    <p:wipe dir="r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nti (con titol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quarter" idx="10"/>
          </p:nvPr>
        </p:nvSpPr>
        <p:spPr>
          <a:xfrm>
            <a:off x="695325" y="1818166"/>
            <a:ext cx="10801350" cy="387937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80000"/>
              <a:buFont typeface="Segoe UI Symbol" panose="020B0502040204020203" pitchFamily="34" charset="0"/>
              <a:buNone/>
              <a:defRPr sz="3200">
                <a:latin typeface="ITC Lubalin Graph Std Book" panose="02060502020205020404" pitchFamily="18" charset="0"/>
              </a:defRPr>
            </a:lvl1pPr>
            <a:lvl2pPr marL="342900" indent="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80000"/>
              <a:buFont typeface="Segoe UI Symbol" panose="020B0502040204020203" pitchFamily="34" charset="0"/>
              <a:buNone/>
              <a:defRPr sz="3200">
                <a:latin typeface="ITC Lubalin Graph Std Book" panose="02060502020205020404" pitchFamily="18" charset="0"/>
              </a:defRPr>
            </a:lvl2pPr>
            <a:lvl3pPr marL="1257300" indent="-5715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3pPr>
            <a:lvl4pPr marL="1619250" indent="-59055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4pPr>
            <a:lvl5pPr marL="1971675" indent="-6223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itolo 1"/>
          <p:cNvSpPr>
            <a:spLocks noGrp="1"/>
          </p:cNvSpPr>
          <p:nvPr>
            <p:ph type="title" hasCustomPrompt="1"/>
          </p:nvPr>
        </p:nvSpPr>
        <p:spPr>
          <a:xfrm>
            <a:off x="0" y="728663"/>
            <a:ext cx="12192000" cy="637849"/>
          </a:xfrm>
          <a:prstGeom prst="rect">
            <a:avLst/>
          </a:prstGeom>
          <a:gradFill>
            <a:gsLst>
              <a:gs pos="0">
                <a:srgbClr val="515D5D"/>
              </a:gs>
              <a:gs pos="100000">
                <a:schemeClr val="tx1">
                  <a:lumMod val="50000"/>
                  <a:alpha val="0"/>
                </a:schemeClr>
              </a:gs>
            </a:gsLst>
            <a:lin ang="0" scaled="1"/>
          </a:gradFill>
          <a:effectLst>
            <a:outerShdw blurRad="254000" dist="127000" dir="2400000" algn="tl" rotWithShape="0">
              <a:prstClr val="black">
                <a:alpha val="40000"/>
              </a:prstClr>
            </a:outerShdw>
          </a:effectLst>
        </p:spPr>
        <p:txBody>
          <a:bodyPr lIns="720000" tIns="72000" rIns="720000" bIns="72000">
            <a:spAutoFit/>
          </a:bodyPr>
          <a:lstStyle>
            <a:lvl1pPr>
              <a:lnSpc>
                <a:spcPct val="100000"/>
              </a:lnSpc>
              <a:defRPr sz="3200">
                <a:latin typeface="ITC Lubalin Graph Std Book" panose="02060502020205020404" pitchFamily="18" charset="0"/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8D6154AF-5D9C-4302-8110-43539F93C04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5697538"/>
            <a:ext cx="12192000" cy="1160461"/>
          </a:xfrm>
          <a:prstGeom prst="rect">
            <a:avLst/>
          </a:prstGeom>
          <a:solidFill>
            <a:schemeClr val="bg1">
              <a:alpha val="70000"/>
            </a:schemeClr>
          </a:solidFill>
          <a:effectLst/>
        </p:spPr>
        <p:txBody>
          <a:bodyPr anchor="b" anchorCtr="1"/>
          <a:lstStyle>
            <a:lvl1pPr>
              <a:defRPr lang="it-IT" sz="100" dirty="0">
                <a:noFill/>
              </a:defRPr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941974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ti (senza titol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quarter" idx="10"/>
          </p:nvPr>
        </p:nvSpPr>
        <p:spPr>
          <a:xfrm>
            <a:off x="695325" y="728664"/>
            <a:ext cx="10801350" cy="3421062"/>
          </a:xfrm>
          <a:prstGeom prst="rect">
            <a:avLst/>
          </a:prstGeom>
        </p:spPr>
        <p:txBody>
          <a:bodyPr anchor="ctr"/>
          <a:lstStyle>
            <a:lvl1pPr marL="714375" indent="-714375">
              <a:lnSpc>
                <a:spcPct val="100000"/>
              </a:lnSpc>
              <a:spcBef>
                <a:spcPts val="3000"/>
              </a:spcBef>
              <a:buClr>
                <a:schemeClr val="tx1"/>
              </a:buClr>
              <a:buSzPct val="80000"/>
              <a:buFont typeface="Segoe UI Symbol" panose="020B0502040204020203" pitchFamily="34" charset="0"/>
              <a:buChar char="➤"/>
              <a:defRPr sz="3200">
                <a:latin typeface="ITC Lubalin Graph Std Book" panose="02060502020205020404" pitchFamily="18" charset="0"/>
              </a:defRPr>
            </a:lvl1pPr>
            <a:lvl2pPr marL="895350" indent="-552450">
              <a:lnSpc>
                <a:spcPct val="100000"/>
              </a:lnSpc>
              <a:spcBef>
                <a:spcPts val="3000"/>
              </a:spcBef>
              <a:buClr>
                <a:schemeClr val="tx1"/>
              </a:buClr>
              <a:buSzPct val="80000"/>
              <a:buFont typeface="Segoe UI Symbol" panose="020B0502040204020203" pitchFamily="34" charset="0"/>
              <a:buChar char="➤"/>
              <a:defRPr sz="3200">
                <a:latin typeface="ITC Lubalin Graph Std Book" panose="02060502020205020404" pitchFamily="18" charset="0"/>
              </a:defRPr>
            </a:lvl2pPr>
            <a:lvl3pPr marL="1257300" indent="-5715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3pPr>
            <a:lvl4pPr marL="1619250" indent="-59055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4pPr>
            <a:lvl5pPr marL="1971675" indent="-6223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4CEFF871-BD6F-4EDA-BDDE-EFED3E49041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5697538"/>
            <a:ext cx="12192000" cy="1160461"/>
          </a:xfrm>
          <a:prstGeom prst="rect">
            <a:avLst/>
          </a:prstGeom>
          <a:solidFill>
            <a:schemeClr val="bg1">
              <a:alpha val="70000"/>
            </a:schemeClr>
          </a:solidFill>
          <a:effectLst/>
        </p:spPr>
        <p:txBody>
          <a:bodyPr anchor="b" anchorCtr="1"/>
          <a:lstStyle>
            <a:lvl1pPr>
              <a:defRPr lang="it-IT" sz="100" dirty="0">
                <a:noFill/>
              </a:defRPr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3562465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nti (senza titol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quarter" idx="10"/>
          </p:nvPr>
        </p:nvSpPr>
        <p:spPr>
          <a:xfrm>
            <a:off x="695325" y="728664"/>
            <a:ext cx="10801350" cy="342106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80000"/>
              <a:buFont typeface="Segoe UI Symbol" panose="020B0502040204020203" pitchFamily="34" charset="0"/>
              <a:buNone/>
              <a:defRPr sz="3200">
                <a:latin typeface="ITC Lubalin Graph Std Book" panose="02060502020205020404" pitchFamily="18" charset="0"/>
              </a:defRPr>
            </a:lvl1pPr>
            <a:lvl2pPr marL="342900" indent="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80000"/>
              <a:buFont typeface="Segoe UI Symbol" panose="020B0502040204020203" pitchFamily="34" charset="0"/>
              <a:buNone/>
              <a:defRPr sz="3200">
                <a:latin typeface="ITC Lubalin Graph Std Book" panose="02060502020205020404" pitchFamily="18" charset="0"/>
              </a:defRPr>
            </a:lvl2pPr>
            <a:lvl3pPr marL="1257300" indent="-5715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3pPr>
            <a:lvl4pPr marL="1619250" indent="-59055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4pPr>
            <a:lvl5pPr marL="1971675" indent="-6223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4CEFF871-BD6F-4EDA-BDDE-EFED3E49041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5697538"/>
            <a:ext cx="12192000" cy="1160461"/>
          </a:xfrm>
          <a:prstGeom prst="rect">
            <a:avLst/>
          </a:prstGeom>
          <a:solidFill>
            <a:schemeClr val="bg1">
              <a:alpha val="70000"/>
            </a:schemeClr>
          </a:solidFill>
          <a:effectLst/>
        </p:spPr>
        <p:txBody>
          <a:bodyPr anchor="b" anchorCtr="1"/>
          <a:lstStyle>
            <a:lvl1pPr>
              <a:defRPr lang="it-IT" sz="100" dirty="0">
                <a:noFill/>
              </a:defRPr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8681829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EPI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0"/>
            <a:ext cx="12191999" cy="569753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it-IT" sz="5400" dirty="0">
                <a:latin typeface="ITC Lubalin Graph Std Book" panose="02060502020205020404" pitchFamily="18" charset="0"/>
              </a:rPr>
              <a:t>RIEPILOGO</a:t>
            </a:r>
            <a:br>
              <a:rPr lang="it-IT" sz="5400" dirty="0">
                <a:latin typeface="ITC Lubalin Graph Std Book" panose="02060502020205020404" pitchFamily="18" charset="0"/>
              </a:rPr>
            </a:br>
            <a:r>
              <a:rPr lang="it-IT" sz="5400" dirty="0">
                <a:latin typeface="ITC Lubalin Graph Std Book" panose="02060502020205020404" pitchFamily="18" charset="0"/>
              </a:rPr>
              <a:t>SPUNTI DI RIFLESSIONE</a:t>
            </a:r>
          </a:p>
        </p:txBody>
      </p:sp>
    </p:spTree>
    <p:extLst>
      <p:ext uri="{BB962C8B-B14F-4D97-AF65-F5344CB8AC3E}">
        <p14:creationId xmlns:p14="http://schemas.microsoft.com/office/powerpoint/2010/main" val="873315982"/>
      </p:ext>
    </p:extLst>
  </p:cSld>
  <p:clrMapOvr>
    <a:masterClrMapping/>
  </p:clrMapOvr>
  <p:transition spd="slow">
    <p:wipe dir="r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EPI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0"/>
            <a:ext cx="12191999" cy="569753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it-IT" sz="5400">
                <a:latin typeface="ITC Lubalin Graph Std Book" panose="02060502020205020404" pitchFamily="18" charset="0"/>
              </a:rPr>
              <a:t>SUMMARY</a:t>
            </a:r>
          </a:p>
          <a:p>
            <a:pPr algn="ctr"/>
            <a:r>
              <a:rPr lang="it-IT" sz="5400">
                <a:latin typeface="ITC Lubalin Graph Std Book" panose="02060502020205020404" pitchFamily="18" charset="0"/>
              </a:rPr>
              <a:t>REVIEW QUESTIONS</a:t>
            </a:r>
            <a:endParaRPr lang="it-IT" sz="5400" dirty="0">
              <a:latin typeface="ITC Lubalin Graph Std Book" panose="020605020202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146966"/>
      </p:ext>
    </p:extLst>
  </p:cSld>
  <p:clrMapOvr>
    <a:masterClrMapping/>
  </p:clrMapOvr>
  <p:transition spd="slow">
    <p:wipe dir="r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3999225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ti (senza titol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quarter" idx="10"/>
          </p:nvPr>
        </p:nvSpPr>
        <p:spPr>
          <a:xfrm>
            <a:off x="695325" y="728664"/>
            <a:ext cx="10801350" cy="3421062"/>
          </a:xfrm>
          <a:prstGeom prst="rect">
            <a:avLst/>
          </a:prstGeom>
        </p:spPr>
        <p:txBody>
          <a:bodyPr anchor="ctr"/>
          <a:lstStyle>
            <a:lvl1pPr marL="714375" indent="-714375">
              <a:lnSpc>
                <a:spcPct val="100000"/>
              </a:lnSpc>
              <a:spcBef>
                <a:spcPts val="3000"/>
              </a:spcBef>
              <a:buClr>
                <a:schemeClr val="tx1"/>
              </a:buClr>
              <a:buSzPct val="80000"/>
              <a:buFont typeface="Segoe UI Symbol" panose="020B0502040204020203" pitchFamily="34" charset="0"/>
              <a:buChar char="➤"/>
              <a:defRPr sz="3200">
                <a:latin typeface="ITC Lubalin Graph Std Book" panose="02060502020205020404" pitchFamily="18" charset="0"/>
              </a:defRPr>
            </a:lvl1pPr>
            <a:lvl2pPr marL="895350" indent="-552450">
              <a:lnSpc>
                <a:spcPct val="100000"/>
              </a:lnSpc>
              <a:spcBef>
                <a:spcPts val="3000"/>
              </a:spcBef>
              <a:buClr>
                <a:schemeClr val="tx1"/>
              </a:buClr>
              <a:buSzPct val="80000"/>
              <a:buFont typeface="Segoe UI Symbol" panose="020B0502040204020203" pitchFamily="34" charset="0"/>
              <a:buChar char="➤"/>
              <a:defRPr sz="3200">
                <a:latin typeface="ITC Lubalin Graph Std Book" panose="02060502020205020404" pitchFamily="18" charset="0"/>
              </a:defRPr>
            </a:lvl2pPr>
            <a:lvl3pPr marL="1257300" indent="-5715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3pPr>
            <a:lvl4pPr marL="1619250" indent="-59055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4pPr>
            <a:lvl5pPr marL="1971675" indent="-6223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4CEFF871-BD6F-4EDA-BDDE-EFED3E49041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5697538"/>
            <a:ext cx="12192000" cy="1160461"/>
          </a:xfrm>
          <a:prstGeom prst="rect">
            <a:avLst/>
          </a:prstGeom>
          <a:solidFill>
            <a:schemeClr val="bg1">
              <a:alpha val="70000"/>
            </a:schemeClr>
          </a:solidFill>
          <a:effectLst/>
        </p:spPr>
        <p:txBody>
          <a:bodyPr anchor="b" anchorCtr="1"/>
          <a:lstStyle>
            <a:lvl1pPr>
              <a:defRPr lang="it-IT" sz="100" dirty="0">
                <a:noFill/>
              </a:defRPr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3763164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nti (senza titol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quarter" idx="10"/>
          </p:nvPr>
        </p:nvSpPr>
        <p:spPr>
          <a:xfrm>
            <a:off x="695325" y="728664"/>
            <a:ext cx="10801350" cy="342106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80000"/>
              <a:buFont typeface="Segoe UI Symbol" panose="020B0502040204020203" pitchFamily="34" charset="0"/>
              <a:buNone/>
              <a:defRPr sz="3200">
                <a:latin typeface="ITC Lubalin Graph Std Book" panose="02060502020205020404" pitchFamily="18" charset="0"/>
              </a:defRPr>
            </a:lvl1pPr>
            <a:lvl2pPr marL="342900" indent="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80000"/>
              <a:buFont typeface="Segoe UI Symbol" panose="020B0502040204020203" pitchFamily="34" charset="0"/>
              <a:buNone/>
              <a:defRPr sz="3200">
                <a:latin typeface="ITC Lubalin Graph Std Book" panose="02060502020205020404" pitchFamily="18" charset="0"/>
              </a:defRPr>
            </a:lvl2pPr>
            <a:lvl3pPr marL="1257300" indent="-5715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3pPr>
            <a:lvl4pPr marL="1619250" indent="-59055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4pPr>
            <a:lvl5pPr marL="1971675" indent="-622300">
              <a:lnSpc>
                <a:spcPct val="100000"/>
              </a:lnSpc>
              <a:spcBef>
                <a:spcPts val="3000"/>
              </a:spcBef>
              <a:buClr>
                <a:schemeClr val="bg1"/>
              </a:buClr>
              <a:buSzPct val="60000"/>
              <a:buFont typeface="Zapf Dingbats"/>
              <a:buChar char="➤"/>
              <a:defRPr sz="3200">
                <a:latin typeface="ITC Lubalin Graph Std Book" panose="020605020202050204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4CEFF871-BD6F-4EDA-BDDE-EFED3E49041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5697538"/>
            <a:ext cx="12192000" cy="1160461"/>
          </a:xfrm>
          <a:prstGeom prst="rect">
            <a:avLst/>
          </a:prstGeom>
          <a:solidFill>
            <a:schemeClr val="bg1">
              <a:alpha val="70000"/>
            </a:schemeClr>
          </a:solidFill>
          <a:effectLst/>
        </p:spPr>
        <p:txBody>
          <a:bodyPr anchor="b" anchorCtr="1"/>
          <a:lstStyle>
            <a:lvl1pPr>
              <a:defRPr lang="it-IT" sz="100" dirty="0">
                <a:noFill/>
              </a:defRPr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2325575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charRg st="46" end="4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EPI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0"/>
            <a:ext cx="12191999" cy="569753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it-IT" sz="5400" dirty="0">
                <a:latin typeface="ITC Lubalin Graph Std Book" panose="02060502020205020404" pitchFamily="18" charset="0"/>
              </a:rPr>
              <a:t>RIEPILOGO</a:t>
            </a:r>
            <a:br>
              <a:rPr lang="it-IT" sz="5400" dirty="0">
                <a:latin typeface="ITC Lubalin Graph Std Book" panose="02060502020205020404" pitchFamily="18" charset="0"/>
              </a:rPr>
            </a:br>
            <a:r>
              <a:rPr lang="it-IT" sz="5400" dirty="0">
                <a:latin typeface="ITC Lubalin Graph Std Book" panose="02060502020205020404" pitchFamily="18" charset="0"/>
              </a:rPr>
              <a:t>SPUNTI DI RIFLESSIONE</a:t>
            </a:r>
          </a:p>
        </p:txBody>
      </p:sp>
    </p:spTree>
    <p:extLst>
      <p:ext uri="{BB962C8B-B14F-4D97-AF65-F5344CB8AC3E}">
        <p14:creationId xmlns:p14="http://schemas.microsoft.com/office/powerpoint/2010/main" val="415747081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EPI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0"/>
            <a:ext cx="12191999" cy="569753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it-IT" sz="5400">
                <a:latin typeface="ITC Lubalin Graph Std Book" panose="02060502020205020404" pitchFamily="18" charset="0"/>
              </a:rPr>
              <a:t>SUMMARY</a:t>
            </a:r>
          </a:p>
          <a:p>
            <a:pPr algn="ctr"/>
            <a:r>
              <a:rPr lang="it-IT" sz="5400">
                <a:latin typeface="ITC Lubalin Graph Std Book" panose="02060502020205020404" pitchFamily="18" charset="0"/>
              </a:rPr>
              <a:t>REVIEW QUESTIONS</a:t>
            </a:r>
            <a:endParaRPr lang="it-IT" sz="5400" dirty="0">
              <a:latin typeface="ITC Lubalin Graph Std Book" panose="020605020202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944572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2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30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38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46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5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54.xml"/><Relationship Id="rId9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9390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93" r:id="rId2"/>
  </p:sldLayoutIdLst>
  <p:transition spd="slow"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3B6E214-48B0-46CC-98CB-1A7FA2BDD0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9719"/>
          <a:stretch/>
        </p:blipFill>
        <p:spPr>
          <a:xfrm>
            <a:off x="0" y="0"/>
            <a:ext cx="12199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213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</p:sldLayoutIdLst>
  <p:transition spd="slow">
    <p:wipe dir="r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614">
          <p15:clr>
            <a:srgbClr val="F26B43"/>
          </p15:clr>
        </p15:guide>
        <p15:guide id="1" orient="horz" pos="3589">
          <p15:clr>
            <a:srgbClr val="F26B43"/>
          </p15:clr>
        </p15:guide>
        <p15:guide id="2" pos="3840">
          <p15:clr>
            <a:srgbClr val="F26B43"/>
          </p15:clr>
        </p15:guide>
        <p15:guide id="3" pos="7242">
          <p15:clr>
            <a:srgbClr val="F26B43"/>
          </p15:clr>
        </p15:guide>
        <p15:guide id="4" pos="438">
          <p15:clr>
            <a:srgbClr val="F26B43"/>
          </p15:clr>
        </p15:guide>
        <p15:guide id="5" orient="horz" pos="45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 userDrawn="1"/>
        </p:nvPicPr>
        <p:blipFill rotWithShape="1">
          <a:blip r:embed="rId10"/>
          <a:srcRect b="9948"/>
          <a:stretch/>
        </p:blipFill>
        <p:spPr>
          <a:xfrm>
            <a:off x="0" y="0"/>
            <a:ext cx="12199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888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</p:sldLayoutIdLst>
  <p:transition spd="slow">
    <p:wipe dir="r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614">
          <p15:clr>
            <a:srgbClr val="F26B43"/>
          </p15:clr>
        </p15:guide>
        <p15:guide id="1" orient="horz" pos="3589">
          <p15:clr>
            <a:srgbClr val="F26B43"/>
          </p15:clr>
        </p15:guide>
        <p15:guide id="2" pos="3840">
          <p15:clr>
            <a:srgbClr val="F26B43"/>
          </p15:clr>
        </p15:guide>
        <p15:guide id="3" pos="7242">
          <p15:clr>
            <a:srgbClr val="F26B43"/>
          </p15:clr>
        </p15:guide>
        <p15:guide id="4" pos="438">
          <p15:clr>
            <a:srgbClr val="F26B43"/>
          </p15:clr>
        </p15:guide>
        <p15:guide id="5" orient="horz" pos="45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 userDrawn="1"/>
        </p:nvPicPr>
        <p:blipFill rotWithShape="1">
          <a:blip r:embed="rId10"/>
          <a:srcRect b="9658"/>
          <a:stretch/>
        </p:blipFill>
        <p:spPr>
          <a:xfrm>
            <a:off x="0" y="1"/>
            <a:ext cx="12199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755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</p:sldLayoutIdLst>
  <p:transition spd="slow">
    <p:wipe dir="r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614">
          <p15:clr>
            <a:srgbClr val="F26B43"/>
          </p15:clr>
        </p15:guide>
        <p15:guide id="1" orient="horz" pos="3589">
          <p15:clr>
            <a:srgbClr val="F26B43"/>
          </p15:clr>
        </p15:guide>
        <p15:guide id="2" pos="3840">
          <p15:clr>
            <a:srgbClr val="F26B43"/>
          </p15:clr>
        </p15:guide>
        <p15:guide id="3" pos="7242">
          <p15:clr>
            <a:srgbClr val="F26B43"/>
          </p15:clr>
        </p15:guide>
        <p15:guide id="4" pos="438">
          <p15:clr>
            <a:srgbClr val="F26B43"/>
          </p15:clr>
        </p15:guide>
        <p15:guide id="5" orient="horz" pos="459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 userDrawn="1"/>
        </p:nvPicPr>
        <p:blipFill rotWithShape="1">
          <a:blip r:embed="rId10"/>
          <a:srcRect b="10306"/>
          <a:stretch/>
        </p:blipFill>
        <p:spPr>
          <a:xfrm>
            <a:off x="-7153" y="0"/>
            <a:ext cx="12199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288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</p:sldLayoutIdLst>
  <p:transition spd="slow">
    <p:wipe dir="r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614">
          <p15:clr>
            <a:srgbClr val="F26B43"/>
          </p15:clr>
        </p15:guide>
        <p15:guide id="1" orient="horz" pos="3589">
          <p15:clr>
            <a:srgbClr val="F26B43"/>
          </p15:clr>
        </p15:guide>
        <p15:guide id="2" pos="3840">
          <p15:clr>
            <a:srgbClr val="F26B43"/>
          </p15:clr>
        </p15:guide>
        <p15:guide id="3" pos="7242">
          <p15:clr>
            <a:srgbClr val="F26B43"/>
          </p15:clr>
        </p15:guide>
        <p15:guide id="4" pos="438">
          <p15:clr>
            <a:srgbClr val="F26B43"/>
          </p15:clr>
        </p15:guide>
        <p15:guide id="5" orient="horz" pos="459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 userDrawn="1"/>
        </p:nvPicPr>
        <p:blipFill rotWithShape="1">
          <a:blip r:embed="rId10"/>
          <a:srcRect b="10306"/>
          <a:stretch/>
        </p:blipFill>
        <p:spPr>
          <a:xfrm>
            <a:off x="0" y="0"/>
            <a:ext cx="12199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7154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</p:sldLayoutIdLst>
  <p:transition spd="slow">
    <p:wipe dir="r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614">
          <p15:clr>
            <a:srgbClr val="F26B43"/>
          </p15:clr>
        </p15:guide>
        <p15:guide id="1" orient="horz" pos="3589">
          <p15:clr>
            <a:srgbClr val="F26B43"/>
          </p15:clr>
        </p15:guide>
        <p15:guide id="2" pos="3840">
          <p15:clr>
            <a:srgbClr val="F26B43"/>
          </p15:clr>
        </p15:guide>
        <p15:guide id="3" pos="7242">
          <p15:clr>
            <a:srgbClr val="F26B43"/>
          </p15:clr>
        </p15:guide>
        <p15:guide id="4" pos="438">
          <p15:clr>
            <a:srgbClr val="F26B43"/>
          </p15:clr>
        </p15:guide>
        <p15:guide id="5" orient="horz" pos="459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 userDrawn="1"/>
        </p:nvPicPr>
        <p:blipFill rotWithShape="1">
          <a:blip r:embed="rId10"/>
          <a:srcRect b="9358"/>
          <a:stretch/>
        </p:blipFill>
        <p:spPr>
          <a:xfrm>
            <a:off x="0" y="0"/>
            <a:ext cx="12199153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710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</p:sldLayoutIdLst>
  <p:transition spd="slow">
    <p:wipe dir="r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614">
          <p15:clr>
            <a:srgbClr val="F26B43"/>
          </p15:clr>
        </p15:guide>
        <p15:guide id="1" orient="horz" pos="3589">
          <p15:clr>
            <a:srgbClr val="F26B43"/>
          </p15:clr>
        </p15:guide>
        <p15:guide id="2" pos="3840">
          <p15:clr>
            <a:srgbClr val="F26B43"/>
          </p15:clr>
        </p15:guide>
        <p15:guide id="3" pos="7242">
          <p15:clr>
            <a:srgbClr val="F26B43"/>
          </p15:clr>
        </p15:guide>
        <p15:guide id="4" pos="438">
          <p15:clr>
            <a:srgbClr val="F26B43"/>
          </p15:clr>
        </p15:guide>
        <p15:guide id="5" orient="horz" pos="459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 userDrawn="1"/>
        </p:nvPicPr>
        <p:blipFill rotWithShape="1">
          <a:blip r:embed="rId10"/>
          <a:srcRect b="9948"/>
          <a:stretch/>
        </p:blipFill>
        <p:spPr>
          <a:xfrm>
            <a:off x="0" y="9534"/>
            <a:ext cx="1219915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92B84B-7A3F-76A0-71A8-6A0A705808E2}"/>
              </a:ext>
            </a:extLst>
          </p:cNvPr>
          <p:cNvSpPr txBox="1"/>
          <p:nvPr userDrawn="1"/>
        </p:nvSpPr>
        <p:spPr>
          <a:xfrm>
            <a:off x="119336" y="6536377"/>
            <a:ext cx="3384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>
                <a:latin typeface="Arial" panose="020B0604020202020204" pitchFamily="34" charset="0"/>
                <a:cs typeface="Arial" panose="020B0604020202020204" pitchFamily="34" charset="0"/>
              </a:rPr>
              <a:t>Roma 11 Luglio 2025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C6E8D83-1C1B-4DF5-93BE-68EE1D61A950}"/>
              </a:ext>
            </a:extLst>
          </p:cNvPr>
          <p:cNvCxnSpPr>
            <a:cxnSpLocks/>
          </p:cNvCxnSpPr>
          <p:nvPr userDrawn="1"/>
        </p:nvCxnSpPr>
        <p:spPr>
          <a:xfrm>
            <a:off x="47328" y="6508306"/>
            <a:ext cx="11521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CEDABFC-5B22-3A8C-DC24-067AE1270AD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11825" y="6256278"/>
            <a:ext cx="552238" cy="50405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84398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</p:sldLayoutIdLst>
  <p:transition spd="slow">
    <p:wipe dir="r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614">
          <p15:clr>
            <a:srgbClr val="F26B43"/>
          </p15:clr>
        </p15:guide>
        <p15:guide id="1" orient="horz" pos="3589">
          <p15:clr>
            <a:srgbClr val="F26B43"/>
          </p15:clr>
        </p15:guide>
        <p15:guide id="2" pos="3840">
          <p15:clr>
            <a:srgbClr val="F26B43"/>
          </p15:clr>
        </p15:guide>
        <p15:guide id="3" pos="7242">
          <p15:clr>
            <a:srgbClr val="F26B43"/>
          </p15:clr>
        </p15:guide>
        <p15:guide id="4" pos="438">
          <p15:clr>
            <a:srgbClr val="F26B43"/>
          </p15:clr>
        </p15:guide>
        <p15:guide id="5" orient="horz" pos="45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7.png"/><Relationship Id="rId7" Type="http://schemas.openxmlformats.org/officeDocument/2006/relationships/image" Target="../media/image6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83.png"/><Relationship Id="rId17" Type="http://schemas.openxmlformats.org/officeDocument/2006/relationships/image" Target="../media/image27.png"/><Relationship Id="rId2" Type="http://schemas.openxmlformats.org/officeDocument/2006/relationships/image" Target="../media/image24.png"/><Relationship Id="rId16" Type="http://schemas.openxmlformats.org/officeDocument/2006/relationships/image" Target="../media/image8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6.png"/><Relationship Id="rId15" Type="http://schemas.openxmlformats.org/officeDocument/2006/relationships/image" Target="../media/image80.png"/><Relationship Id="rId19" Type="http://schemas.microsoft.com/office/2007/relationships/hdphoto" Target="../media/hdphoto2.wdp"/><Relationship Id="rId4" Type="http://schemas.microsoft.com/office/2007/relationships/hdphoto" Target="../media/hdphoto1.wdp"/><Relationship Id="rId14" Type="http://schemas.openxmlformats.org/officeDocument/2006/relationships/image" Target="../media/image7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35.png"/><Relationship Id="rId4" Type="http://schemas.openxmlformats.org/officeDocument/2006/relationships/image" Target="../media/image3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727659" y="1018258"/>
            <a:ext cx="5105231" cy="2628329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58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Relic neutrinos detection and mass measurement in the PTOLEMY project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210027-AE6C-A4F5-BE39-0D516A2461FD}"/>
              </a:ext>
            </a:extLst>
          </p:cNvPr>
          <p:cNvSpPr txBox="1"/>
          <p:nvPr/>
        </p:nvSpPr>
        <p:spPr>
          <a:xfrm>
            <a:off x="623392" y="4293096"/>
            <a:ext cx="573572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R.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Ammendola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, C. Marin, G. Salina</a:t>
            </a:r>
          </a:p>
          <a:p>
            <a:r>
              <a:rPr lang="en-US" sz="1400" i="1" dirty="0">
                <a:solidFill>
                  <a:schemeClr val="tx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Istituto Nazionale di Fisica Nucleare, </a:t>
            </a:r>
            <a:r>
              <a:rPr lang="en-US" sz="1400" i="1" dirty="0" err="1">
                <a:solidFill>
                  <a:schemeClr val="tx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Sezione</a:t>
            </a:r>
            <a:r>
              <a:rPr lang="en-US" sz="1400" i="1" dirty="0">
                <a:solidFill>
                  <a:schemeClr val="tx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Roma Tor </a:t>
            </a:r>
            <a:r>
              <a:rPr lang="en-US" sz="1400" i="1" dirty="0" err="1">
                <a:solidFill>
                  <a:schemeClr val="tx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Vergata</a:t>
            </a:r>
            <a:endParaRPr lang="en-US" sz="1400" i="1" dirty="0">
              <a:solidFill>
                <a:schemeClr val="tx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V. Narcisi</a:t>
            </a:r>
          </a:p>
          <a:p>
            <a:r>
              <a:rPr lang="en-US" sz="1400" i="1" dirty="0">
                <a:solidFill>
                  <a:schemeClr val="tx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Enea, Frascati</a:t>
            </a:r>
          </a:p>
        </p:txBody>
      </p:sp>
      <p:pic>
        <p:nvPicPr>
          <p:cNvPr id="3" name="Picture 2" descr="Diagram of a machine with several components&#10;&#10;AI-generated content may be incorrect.">
            <a:extLst>
              <a:ext uri="{FF2B5EF4-FFF2-40B4-BE49-F238E27FC236}">
                <a16:creationId xmlns:a16="http://schemas.microsoft.com/office/drawing/2014/main" id="{9D13AA5F-FDA3-2830-3458-CBD96B6FE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9112" y="1018258"/>
            <a:ext cx="5096110" cy="453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04548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5D5790-1839-8D2A-42C7-6189FF7539C3}"/>
              </a:ext>
            </a:extLst>
          </p:cNvPr>
          <p:cNvSpPr txBox="1"/>
          <p:nvPr/>
        </p:nvSpPr>
        <p:spPr>
          <a:xfrm>
            <a:off x="1199456" y="764704"/>
            <a:ext cx="7344816" cy="5563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i="0" u="none" strike="noStrike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Cooley–Tukey: </a:t>
            </a:r>
            <a:r>
              <a:rPr lang="en-GB" sz="240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classic, highly parallel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i="0" u="none" strike="noStrike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Four-/Six-step: </a:t>
            </a:r>
            <a:r>
              <a:rPr lang="en-GB" sz="240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matrix reshape, memory-friendly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i="0" u="none" strike="noStrike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Split-radix: </a:t>
            </a:r>
            <a:r>
              <a:rPr lang="en-GB" sz="240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fewer operations, cluster-efficient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i="0" u="none" strike="noStrike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Prime Factor (PFA): </a:t>
            </a:r>
            <a:r>
              <a:rPr lang="en-GB" sz="240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non-power-of-2 sizes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i="0" u="none" strike="noStrike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Rader / Bluestein: </a:t>
            </a:r>
            <a:r>
              <a:rPr lang="en-GB" sz="240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prime &amp; arbitrary lengths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i="0" u="none" strike="noStrike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Stockham: </a:t>
            </a:r>
            <a:r>
              <a:rPr lang="en-GB" sz="240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 bit-reversal, SIMD/GPU friendly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i="0" u="none" strike="noStrike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Pease / In-place: </a:t>
            </a:r>
            <a:r>
              <a:rPr lang="en-GB" sz="240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structured parallel shuffling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i="0" u="none" strike="noStrike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Multi-D FFTs: </a:t>
            </a:r>
            <a:r>
              <a:rPr lang="en-GB" sz="240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2D/3D via MPI libraries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i="0" u="none" strike="noStrike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Pipelined / MDF: </a:t>
            </a:r>
            <a:r>
              <a:rPr lang="en-GB" sz="240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FPGA real-time streams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i="0" u="none" strike="noStrike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Auto-tuned libs: </a:t>
            </a:r>
            <a:r>
              <a:rPr lang="en-GB" sz="240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FFTW, </a:t>
            </a:r>
            <a:r>
              <a:rPr lang="en-GB" sz="240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VkFFT</a:t>
            </a:r>
            <a:r>
              <a:rPr lang="en-GB" sz="240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AccFFT</a:t>
            </a:r>
            <a:endParaRPr lang="en-GB" sz="240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FD38CC-E72C-2AE8-ABAC-30EA8336A234}"/>
              </a:ext>
            </a:extLst>
          </p:cNvPr>
          <p:cNvSpPr txBox="1"/>
          <p:nvPr/>
        </p:nvSpPr>
        <p:spPr>
          <a:xfrm>
            <a:off x="551384" y="-99392"/>
            <a:ext cx="6101254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None/>
            </a:pPr>
            <a:r>
              <a:rPr lang="en-GB" sz="3200" i="0" u="none" strike="noStrike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Main Parallel FFT Algorithms</a:t>
            </a:r>
          </a:p>
        </p:txBody>
      </p:sp>
    </p:spTree>
    <p:extLst>
      <p:ext uri="{BB962C8B-B14F-4D97-AF65-F5344CB8AC3E}">
        <p14:creationId xmlns:p14="http://schemas.microsoft.com/office/powerpoint/2010/main" val="3125852327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FE743A4-9411-65E6-E68A-FC5DEA8E0F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628800"/>
            <a:ext cx="2952328" cy="1424846"/>
          </a:xfrm>
          <a:prstGeom prst="rect">
            <a:avLst/>
          </a:prstGeom>
        </p:spPr>
      </p:pic>
      <p:pic>
        <p:nvPicPr>
          <p:cNvPr id="5" name="Picture 4" descr="A screenshot of a phone&#10;&#10;AI-generated content may be incorrect.">
            <a:extLst>
              <a:ext uri="{FF2B5EF4-FFF2-40B4-BE49-F238E27FC236}">
                <a16:creationId xmlns:a16="http://schemas.microsoft.com/office/drawing/2014/main" id="{B319196B-4D98-82D9-C25A-C44A2782B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23" y="1628800"/>
            <a:ext cx="7872570" cy="14248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DB2876-8099-EEA8-5971-31218CFCE837}"/>
              </a:ext>
            </a:extLst>
          </p:cNvPr>
          <p:cNvSpPr txBox="1"/>
          <p:nvPr/>
        </p:nvSpPr>
        <p:spPr>
          <a:xfrm>
            <a:off x="490886" y="116632"/>
            <a:ext cx="61222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INFN Roma Tor </a:t>
            </a:r>
            <a:r>
              <a:rPr lang="en-US" sz="28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Vergata</a:t>
            </a:r>
            <a:endParaRPr lang="en-US" sz="2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F34B7A-6FC5-98DE-6AF8-5947C299A3D7}"/>
              </a:ext>
            </a:extLst>
          </p:cNvPr>
          <p:cNvSpPr txBox="1"/>
          <p:nvPr/>
        </p:nvSpPr>
        <p:spPr>
          <a:xfrm>
            <a:off x="756424" y="1105579"/>
            <a:ext cx="757182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Anagrafica</a:t>
            </a:r>
            <a:endParaRPr lang="en-US" sz="2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V. Narcisi (30 %) Enea Frascati.</a:t>
            </a:r>
          </a:p>
          <a:p>
            <a:endParaRPr lang="en-US" sz="2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Richieste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Finanziarie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Missioni</a:t>
            </a:r>
            <a:r>
              <a:rPr lang="en-US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0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Keuro</a:t>
            </a:r>
            <a:r>
              <a:rPr lang="en-US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meeting e </a:t>
            </a:r>
            <a:r>
              <a:rPr lang="en-US" sz="20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missioni</a:t>
            </a:r>
            <a:r>
              <a:rPr lang="en-US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LNGS</a:t>
            </a:r>
          </a:p>
        </p:txBody>
      </p:sp>
    </p:spTree>
    <p:extLst>
      <p:ext uri="{BB962C8B-B14F-4D97-AF65-F5344CB8AC3E}">
        <p14:creationId xmlns:p14="http://schemas.microsoft.com/office/powerpoint/2010/main" val="4107657765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DA39D-C6D3-7C04-CA8B-4B1CDE9C9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0C34E68-EFFA-2C17-8E78-B0E1ADE61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4008" y="1268760"/>
            <a:ext cx="5947738" cy="252831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5BFD936-77DF-16CF-C9A8-8F8CE6E34A71}"/>
              </a:ext>
            </a:extLst>
          </p:cNvPr>
          <p:cNvSpPr txBox="1">
            <a:spLocks/>
          </p:cNvSpPr>
          <p:nvPr/>
        </p:nvSpPr>
        <p:spPr>
          <a:xfrm>
            <a:off x="673019" y="681194"/>
            <a:ext cx="10515600" cy="132556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believe Big Bang?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535D8E1-2B91-EC9C-6177-E66F4B4157CB}"/>
              </a:ext>
            </a:extLst>
          </p:cNvPr>
          <p:cNvSpPr txBox="1">
            <a:spLocks/>
          </p:cNvSpPr>
          <p:nvPr/>
        </p:nvSpPr>
        <p:spPr>
          <a:xfrm>
            <a:off x="673019" y="1350399"/>
            <a:ext cx="4903622" cy="302433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Expansion of Universe</a:t>
            </a:r>
          </a:p>
          <a:p>
            <a:pPr marL="514350" indent="-514350">
              <a:buFont typeface="+mj-lt"/>
              <a:buAutoNum type="arabicPeriod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Light element abundances</a:t>
            </a:r>
          </a:p>
          <a:p>
            <a:pPr marL="514350" indent="-514350">
              <a:buFont typeface="+mj-lt"/>
              <a:buAutoNum type="arabicPeriod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Cosmic Microwave Background</a:t>
            </a:r>
          </a:p>
          <a:p>
            <a:pPr marL="514350" indent="-514350">
              <a:buFont typeface="+mj-lt"/>
              <a:buAutoNum type="arabicPeriod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Cosmic Neutrino Background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8BF212-A4CA-E54D-1BBC-FEEC290EE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" y="4220309"/>
            <a:ext cx="3672408" cy="2064321"/>
          </a:xfrm>
          <a:prstGeom prst="rect">
            <a:avLst/>
          </a:prstGeom>
          <a:ln>
            <a:solidFill>
              <a:schemeClr val="accent1"/>
            </a:solidFill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8F9AC95-D1F4-215B-0690-B5211F6562FE}"/>
                  </a:ext>
                </a:extLst>
              </p:cNvPr>
              <p:cNvSpPr txBox="1"/>
              <p:nvPr/>
            </p:nvSpPr>
            <p:spPr>
              <a:xfrm>
                <a:off x="6096153" y="1445123"/>
                <a:ext cx="126434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en-US" b="0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noProof="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8F9AC95-D1F4-215B-0690-B5211F656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153" y="1445123"/>
                <a:ext cx="126434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C031DF06-E848-8712-090B-D9A3C5CF0DF2}"/>
              </a:ext>
            </a:extLst>
          </p:cNvPr>
          <p:cNvGrpSpPr/>
          <p:nvPr/>
        </p:nvGrpSpPr>
        <p:grpSpPr>
          <a:xfrm>
            <a:off x="6074008" y="4437112"/>
            <a:ext cx="5933856" cy="1241769"/>
            <a:chOff x="5333277" y="5781088"/>
            <a:chExt cx="7450148" cy="124176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A5197B4-3CA2-C7BE-71E4-CFF2C3A063AB}"/>
                </a:ext>
              </a:extLst>
            </p:cNvPr>
            <p:cNvSpPr/>
            <p:nvPr/>
          </p:nvSpPr>
          <p:spPr>
            <a:xfrm>
              <a:off x="5333277" y="5781088"/>
              <a:ext cx="7450148" cy="10769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4269EDB-2F5B-AC9E-B8B0-1039CA9AB185}"/>
                    </a:ext>
                  </a:extLst>
                </p:cNvPr>
                <p:cNvSpPr txBox="1"/>
                <p:nvPr/>
              </p:nvSpPr>
              <p:spPr>
                <a:xfrm>
                  <a:off x="5357551" y="5884084"/>
                  <a:ext cx="7425874" cy="11387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noProof="0" dirty="0">
                      <a:solidFill>
                        <a:schemeClr val="bg1"/>
                      </a:solidFill>
                    </a:rPr>
                    <a:t>Cocco, Mangano, Messina calculated in 2007</a:t>
                  </a:r>
                  <a:r>
                    <a:rPr lang="en-US" dirty="0">
                      <a:solidFill>
                        <a:schemeClr val="bg1"/>
                      </a:solidFill>
                      <a:latin typeface="Cambria Math" panose="02040503050406030204" pitchFamily="18" charset="0"/>
                    </a:rPr>
                    <a:t> </a:t>
                  </a:r>
                  <a:r>
                    <a:rPr lang="en-US" dirty="0">
                      <a:solidFill>
                        <a:schemeClr val="bg1"/>
                      </a:solidFill>
                    </a:rPr>
                    <a:t>t</a:t>
                  </a:r>
                  <a:r>
                    <a:rPr lang="en-US" noProof="0" dirty="0">
                      <a:solidFill>
                        <a:schemeClr val="bg1"/>
                      </a:solidFill>
                    </a:rPr>
                    <a:t>he interaction cross session and the rate with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sub>
                      </m:sSub>
                      <m:r>
                        <a:rPr lang="en-US" i="1" noProof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US" b="0" i="1" noProof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0 </m:t>
                      </m:r>
                    </m:oMath>
                  </a14:m>
                  <a:r>
                    <a:rPr lang="en-US" noProof="0" dirty="0">
                      <a:solidFill>
                        <a:schemeClr val="bg1"/>
                      </a:solidFill>
                    </a:rPr>
                    <a:t>case</a:t>
                  </a:r>
                </a:p>
                <a:p>
                  <a:r>
                    <a:rPr lang="en-US" sz="1400" dirty="0">
                      <a:solidFill>
                        <a:schemeClr val="tx1">
                          <a:lumMod val="50000"/>
                        </a:schemeClr>
                      </a:solidFill>
                    </a:rPr>
                    <a:t>JCAP 0706:015,2007</a:t>
                  </a:r>
                </a:p>
                <a:p>
                  <a:endParaRPr lang="en-US" noProof="0" dirty="0">
                    <a:solidFill>
                      <a:schemeClr val="bg1"/>
                    </a:solidFill>
                  </a:endParaRPr>
                </a:p>
              </p:txBody>
            </p:sp>
          </mc:Choice>
          <mc:Fallback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4269EDB-2F5B-AC9E-B8B0-1039CA9AB1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57551" y="5884084"/>
                  <a:ext cx="7425874" cy="1138773"/>
                </a:xfrm>
                <a:prstGeom prst="rect">
                  <a:avLst/>
                </a:prstGeom>
                <a:blipFill>
                  <a:blip r:embed="rId5"/>
                  <a:stretch>
                    <a:fillRect l="-1073" t="-2198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FDB85AA-4EE4-BFBE-41B2-0F6216F6E595}"/>
              </a:ext>
            </a:extLst>
          </p:cNvPr>
          <p:cNvSpPr txBox="1"/>
          <p:nvPr/>
        </p:nvSpPr>
        <p:spPr>
          <a:xfrm>
            <a:off x="5906610" y="71271"/>
            <a:ext cx="61012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PTOLEMY project</a:t>
            </a:r>
            <a:endParaRPr lang="en-IT" sz="2800" dirty="0"/>
          </a:p>
        </p:txBody>
      </p:sp>
    </p:spTree>
    <p:extLst>
      <p:ext uri="{BB962C8B-B14F-4D97-AF65-F5344CB8AC3E}">
        <p14:creationId xmlns:p14="http://schemas.microsoft.com/office/powerpoint/2010/main" val="2139971291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diagram&#10;&#10;AI-generated content may be incorrect.">
            <a:extLst>
              <a:ext uri="{FF2B5EF4-FFF2-40B4-BE49-F238E27FC236}">
                <a16:creationId xmlns:a16="http://schemas.microsoft.com/office/drawing/2014/main" id="{9C51EB44-A20B-8AF4-9322-B38C50789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435300"/>
            <a:ext cx="6105618" cy="4383844"/>
          </a:xfrm>
          <a:prstGeom prst="rect">
            <a:avLst/>
          </a:prstGeom>
        </p:spPr>
      </p:pic>
      <p:pic>
        <p:nvPicPr>
          <p:cNvPr id="5" name="Picture 4" descr="A screen shot of a white board&#10;&#10;AI-generated content may be incorrect.">
            <a:extLst>
              <a:ext uri="{FF2B5EF4-FFF2-40B4-BE49-F238E27FC236}">
                <a16:creationId xmlns:a16="http://schemas.microsoft.com/office/drawing/2014/main" id="{CAD9B73A-ABB8-6B07-8C48-CF5C4DFEF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590" y="1435300"/>
            <a:ext cx="5868384" cy="43838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6AC4D4-9647-9502-A556-59215FA1A46E}"/>
              </a:ext>
            </a:extLst>
          </p:cNvPr>
          <p:cNvSpPr txBox="1"/>
          <p:nvPr/>
        </p:nvSpPr>
        <p:spPr>
          <a:xfrm>
            <a:off x="5906610" y="71271"/>
            <a:ext cx="61012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PTOLEMY project</a:t>
            </a:r>
            <a:endParaRPr lang="en-IT" sz="2800" dirty="0"/>
          </a:p>
        </p:txBody>
      </p:sp>
    </p:spTree>
    <p:extLst>
      <p:ext uri="{BB962C8B-B14F-4D97-AF65-F5344CB8AC3E}">
        <p14:creationId xmlns:p14="http://schemas.microsoft.com/office/powerpoint/2010/main" val="921711069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02">
            <a:extLst>
              <a:ext uri="{FF2B5EF4-FFF2-40B4-BE49-F238E27FC236}">
                <a16:creationId xmlns:a16="http://schemas.microsoft.com/office/drawing/2014/main" id="{E6E7AC85-7C85-79A2-6213-570628177B81}"/>
              </a:ext>
            </a:extLst>
          </p:cNvPr>
          <p:cNvSpPr/>
          <p:nvPr/>
        </p:nvSpPr>
        <p:spPr>
          <a:xfrm>
            <a:off x="526917" y="3677137"/>
            <a:ext cx="5277770" cy="24546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B49F8D77-7C60-AED3-F9D9-4FD7B48052C4}"/>
              </a:ext>
            </a:extLst>
          </p:cNvPr>
          <p:cNvSpPr/>
          <p:nvPr/>
        </p:nvSpPr>
        <p:spPr>
          <a:xfrm>
            <a:off x="526917" y="949534"/>
            <a:ext cx="5277770" cy="24546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F95A5F-C618-2352-5E0C-E5B524EB7E15}"/>
              </a:ext>
            </a:extLst>
          </p:cNvPr>
          <p:cNvSpPr txBox="1"/>
          <p:nvPr/>
        </p:nvSpPr>
        <p:spPr>
          <a:xfrm>
            <a:off x="5906610" y="71271"/>
            <a:ext cx="61012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PTOLEMY project</a:t>
            </a:r>
            <a:endParaRPr lang="en-IT" sz="2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828D08F-10EA-5948-C597-0766FDE4742B}"/>
              </a:ext>
            </a:extLst>
          </p:cNvPr>
          <p:cNvGrpSpPr/>
          <p:nvPr/>
        </p:nvGrpSpPr>
        <p:grpSpPr>
          <a:xfrm>
            <a:off x="648951" y="1093865"/>
            <a:ext cx="4942993" cy="2019239"/>
            <a:chOff x="3511034" y="1303694"/>
            <a:chExt cx="4942993" cy="201923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DCC3019-319C-AC0B-2E55-C28AE3F23E3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212515" y="2224668"/>
              <a:ext cx="157534" cy="16230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E16E7DA-9B08-12EC-1B30-7457200DE99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845842" y="2210675"/>
              <a:ext cx="160250" cy="15950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9428669-A2E9-248D-98BD-490D238063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973499" y="2062361"/>
              <a:ext cx="160248" cy="16230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9B3ECA6-70C6-4F63-ED06-F7619710EA3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131031" y="2062361"/>
              <a:ext cx="160248" cy="16230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02F0BD4-692C-885B-F1EF-C2918BE419D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052265" y="2308620"/>
              <a:ext cx="160250" cy="16230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EF94FC3-1057-C017-01AA-CD2E3DC2308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133747" y="2308620"/>
              <a:ext cx="157534" cy="16230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EB0D5F5-3C09-9DAE-9985-E621F77157B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133747" y="2224668"/>
              <a:ext cx="157534" cy="16230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E5D5ADC-46E1-DFDC-1155-1735B84F4C7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019672" y="2356192"/>
              <a:ext cx="157534" cy="16230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F49ABAF-8C92-CD7D-45F6-C09DCFAB7B7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973499" y="2224668"/>
              <a:ext cx="160248" cy="16230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2C9F498-E59C-AF8A-67F2-1E4C964C239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131031" y="2143515"/>
              <a:ext cx="160248" cy="16230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DCCC8D6-38EA-37F8-9FF8-7506C01A8C0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133747" y="2389772"/>
              <a:ext cx="157534" cy="16230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E792043-0D61-55A3-109D-076C7FA8BF4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894732" y="2062361"/>
              <a:ext cx="160250" cy="16230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6F2C3D2-81BF-993F-9E87-83DD4294FED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911028" y="2356192"/>
              <a:ext cx="157534" cy="16230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0FA18F5-6D40-EE2D-C006-E01C4D45558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830826" y="2224668"/>
              <a:ext cx="157534" cy="16230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4B05994-A811-9C2C-623A-8FFA4BC5176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464153" y="2210675"/>
              <a:ext cx="160250" cy="15950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C4A305A-29BF-E9A2-368D-7DB0E127400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591810" y="2062361"/>
              <a:ext cx="160248" cy="16230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03FE009-68C8-7323-55FE-A2B2D526A41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749343" y="2062361"/>
              <a:ext cx="160248" cy="16230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A8AE0F3-3DCD-48CC-4F5C-3E83EC9CA7B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670576" y="2308620"/>
              <a:ext cx="160250" cy="16230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7E1CE4A-A043-E99F-2553-2F7C3DEED3B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752058" y="2308620"/>
              <a:ext cx="157534" cy="16230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2FDBA27-87B5-0B39-8C00-4387E6CF4A8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752058" y="2224668"/>
              <a:ext cx="157534" cy="16230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DD0262E-AD5F-0E12-2182-3BE3DBCD292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637983" y="2356192"/>
              <a:ext cx="160250" cy="16230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E932C3C-8E2F-9970-FBEB-0387A2C61CF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591810" y="2224668"/>
              <a:ext cx="160248" cy="16230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22E3C36-571D-A3B7-B843-1BC8187860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749343" y="2143515"/>
              <a:ext cx="160248" cy="16230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7CB6BE9-4001-7ADB-A3B9-CF75EA6AAB3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752058" y="2389772"/>
              <a:ext cx="157534" cy="16230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743C87C-5598-1D3C-DA37-1772DD414ED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513044" y="2062361"/>
              <a:ext cx="160250" cy="16230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53E76B9-7841-9E8E-0C79-767CBF71219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529340" y="2356192"/>
              <a:ext cx="160250" cy="16230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0" name="Line 29">
              <a:extLst>
                <a:ext uri="{FF2B5EF4-FFF2-40B4-BE49-F238E27FC236}">
                  <a16:creationId xmlns:a16="http://schemas.microsoft.com/office/drawing/2014/main" id="{9657C44A-8924-30D6-D9DA-462D92769B4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7067125" y="1624526"/>
              <a:ext cx="851993" cy="437832"/>
            </a:xfrm>
            <a:prstGeom prst="line">
              <a:avLst/>
            </a:prstGeom>
            <a:noFill/>
            <a:ln w="444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101882" tIns="50941" rIns="101882" bIns="5094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1" name="Line 30">
              <a:extLst>
                <a:ext uri="{FF2B5EF4-FFF2-40B4-BE49-F238E27FC236}">
                  <a16:creationId xmlns:a16="http://schemas.microsoft.com/office/drawing/2014/main" id="{5F6717FE-D10F-F9CE-530C-DDA51D3D769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7064409" y="2554881"/>
              <a:ext cx="785138" cy="246936"/>
            </a:xfrm>
            <a:prstGeom prst="line">
              <a:avLst/>
            </a:prstGeom>
            <a:noFill/>
            <a:ln w="444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101882" tIns="50941" rIns="101882" bIns="5094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2" name="AutoShape 36">
              <a:extLst>
                <a:ext uri="{FF2B5EF4-FFF2-40B4-BE49-F238E27FC236}">
                  <a16:creationId xmlns:a16="http://schemas.microsoft.com/office/drawing/2014/main" id="{F733040E-5A28-123E-B95B-8266F2E6E13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002896" y="2143515"/>
              <a:ext cx="950633" cy="249058"/>
            </a:xfrm>
            <a:prstGeom prst="rightArrow">
              <a:avLst>
                <a:gd name="adj1" fmla="val 50000"/>
                <a:gd name="adj2" fmla="val 98314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805DC95-D90D-8985-571F-5C8D905D5CE5}"/>
                    </a:ext>
                  </a:extLst>
                </p:cNvPr>
                <p:cNvSpPr txBox="1"/>
                <p:nvPr/>
              </p:nvSpPr>
              <p:spPr>
                <a:xfrm>
                  <a:off x="7997567" y="1303694"/>
                  <a:ext cx="456460" cy="553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600" b="0" i="1" noProof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noProof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600" b="0" i="1" noProof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US" sz="3600" b="0" noProof="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805DC95-D90D-8985-571F-5C8D905D5C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97567" y="1303694"/>
                  <a:ext cx="456460" cy="553998"/>
                </a:xfrm>
                <a:prstGeom prst="rect">
                  <a:avLst/>
                </a:prstGeom>
                <a:blipFill>
                  <a:blip r:embed="rId2"/>
                  <a:stretch>
                    <a:fillRect l="-24324" r="-18919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29E6977-F7EE-7444-F49F-AB88F53C96BA}"/>
                    </a:ext>
                  </a:extLst>
                </p:cNvPr>
                <p:cNvSpPr txBox="1"/>
                <p:nvPr/>
              </p:nvSpPr>
              <p:spPr>
                <a:xfrm>
                  <a:off x="7949971" y="2527830"/>
                  <a:ext cx="456460" cy="553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b="0" i="1" noProof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3600" i="1" noProof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600" i="1" noProof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</m:acc>
                          </m:e>
                          <m:sub>
                            <m:r>
                              <a:rPr lang="en-US" sz="3600" b="0" i="1" noProof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US" sz="3600" b="0" noProof="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29E6977-F7EE-7444-F49F-AB88F53C96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49971" y="2527830"/>
                  <a:ext cx="456460" cy="553998"/>
                </a:xfrm>
                <a:prstGeom prst="rect">
                  <a:avLst/>
                </a:prstGeom>
                <a:blipFill>
                  <a:blip r:embed="rId3"/>
                  <a:stretch>
                    <a:fillRect l="-18919" r="-8108" b="-8889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5DD4512-1326-2BE3-1D7C-0CCDACDD6BD3}"/>
                    </a:ext>
                  </a:extLst>
                </p:cNvPr>
                <p:cNvSpPr txBox="1"/>
                <p:nvPr/>
              </p:nvSpPr>
              <p:spPr>
                <a:xfrm>
                  <a:off x="3511034" y="2768935"/>
                  <a:ext cx="1174810" cy="553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noProof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600" b="0" i="1" noProof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3600" b="0" i="1" noProof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600" b="0" i="1" noProof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en-US" sz="3600" b="0" i="1" noProof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3600" b="0" noProof="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5DD4512-1326-2BE3-1D7C-0CCDACDD6B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1034" y="2768935"/>
                  <a:ext cx="1174810" cy="553998"/>
                </a:xfrm>
                <a:prstGeom prst="rect">
                  <a:avLst/>
                </a:prstGeom>
                <a:blipFill>
                  <a:blip r:embed="rId4"/>
                  <a:stretch>
                    <a:fillRect l="-14894" r="-15957" b="-33333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56E6CC0D-90F9-4C4E-EDA2-BDB934C80BE5}"/>
                    </a:ext>
                  </a:extLst>
                </p:cNvPr>
                <p:cNvSpPr txBox="1"/>
                <p:nvPr/>
              </p:nvSpPr>
              <p:spPr>
                <a:xfrm>
                  <a:off x="5390619" y="2767599"/>
                  <a:ext cx="2654977" cy="553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noProof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600" b="0" i="1" noProof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3600" b="0" i="1" noProof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600" b="0" i="1" noProof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en-US" sz="3600" b="0" i="1" noProof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+1)</m:t>
                        </m:r>
                      </m:oMath>
                    </m:oMathPara>
                  </a14:m>
                  <a:endParaRPr lang="en-US" sz="3600" b="0" noProof="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56E6CC0D-90F9-4C4E-EDA2-BDB934C80B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0619" y="2767599"/>
                  <a:ext cx="2654977" cy="553998"/>
                </a:xfrm>
                <a:prstGeom prst="rect">
                  <a:avLst/>
                </a:prstGeom>
                <a:blipFill>
                  <a:blip r:embed="rId5"/>
                  <a:stretch>
                    <a:fillRect b="-36364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6E44081-82C5-B6FC-AB52-BF9158A1AF74}"/>
              </a:ext>
            </a:extLst>
          </p:cNvPr>
          <p:cNvGrpSpPr/>
          <p:nvPr/>
        </p:nvGrpSpPr>
        <p:grpSpPr>
          <a:xfrm>
            <a:off x="676867" y="4063212"/>
            <a:ext cx="5127819" cy="1666256"/>
            <a:chOff x="911424" y="4494837"/>
            <a:chExt cx="5127819" cy="1666256"/>
          </a:xfrm>
        </p:grpSpPr>
        <p:sp>
          <p:nvSpPr>
            <p:cNvPr id="38" name="Oval 3">
              <a:extLst>
                <a:ext uri="{FF2B5EF4-FFF2-40B4-BE49-F238E27FC236}">
                  <a16:creationId xmlns:a16="http://schemas.microsoft.com/office/drawing/2014/main" id="{A57BB031-2BE4-59E4-7E72-389786E0DBE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206162" y="5062828"/>
              <a:ext cx="157534" cy="16230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9" name="Oval 4">
              <a:extLst>
                <a:ext uri="{FF2B5EF4-FFF2-40B4-BE49-F238E27FC236}">
                  <a16:creationId xmlns:a16="http://schemas.microsoft.com/office/drawing/2014/main" id="{FDFB7A43-F83D-ADBC-5317-9CDC5B65A68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839489" y="5048835"/>
              <a:ext cx="160250" cy="15950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0" name="Oval 5">
              <a:extLst>
                <a:ext uri="{FF2B5EF4-FFF2-40B4-BE49-F238E27FC236}">
                  <a16:creationId xmlns:a16="http://schemas.microsoft.com/office/drawing/2014/main" id="{8CDFFCD2-972A-6FD0-6341-86711B4EAF7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967146" y="4900521"/>
              <a:ext cx="160248" cy="16230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1" name="Oval 6">
              <a:extLst>
                <a:ext uri="{FF2B5EF4-FFF2-40B4-BE49-F238E27FC236}">
                  <a16:creationId xmlns:a16="http://schemas.microsoft.com/office/drawing/2014/main" id="{2CC602BF-DAE1-8638-360E-98F41875717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124678" y="4900521"/>
              <a:ext cx="160248" cy="16230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2" name="Oval 7">
              <a:extLst>
                <a:ext uri="{FF2B5EF4-FFF2-40B4-BE49-F238E27FC236}">
                  <a16:creationId xmlns:a16="http://schemas.microsoft.com/office/drawing/2014/main" id="{F7FE677E-90C4-66B5-71E5-93D3677C857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045912" y="5146780"/>
              <a:ext cx="160250" cy="16230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3" name="Oval 8">
              <a:extLst>
                <a:ext uri="{FF2B5EF4-FFF2-40B4-BE49-F238E27FC236}">
                  <a16:creationId xmlns:a16="http://schemas.microsoft.com/office/drawing/2014/main" id="{9457A9FF-22FF-3A74-782A-0B10EBAE9D6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127394" y="5146780"/>
              <a:ext cx="157534" cy="16230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4" name="Oval 9">
              <a:extLst>
                <a:ext uri="{FF2B5EF4-FFF2-40B4-BE49-F238E27FC236}">
                  <a16:creationId xmlns:a16="http://schemas.microsoft.com/office/drawing/2014/main" id="{10A7054E-C264-66DD-2831-8058327B4F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127394" y="5062828"/>
              <a:ext cx="157534" cy="16230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5" name="Oval 10">
              <a:extLst>
                <a:ext uri="{FF2B5EF4-FFF2-40B4-BE49-F238E27FC236}">
                  <a16:creationId xmlns:a16="http://schemas.microsoft.com/office/drawing/2014/main" id="{6BB3786B-ACAA-EC9F-5A41-53F22A8588F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013319" y="5194352"/>
              <a:ext cx="157534" cy="16230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6" name="Oval 11">
              <a:extLst>
                <a:ext uri="{FF2B5EF4-FFF2-40B4-BE49-F238E27FC236}">
                  <a16:creationId xmlns:a16="http://schemas.microsoft.com/office/drawing/2014/main" id="{5652FF83-661A-1EEC-646E-F4BA464624E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967146" y="5062828"/>
              <a:ext cx="160248" cy="16230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7" name="Oval 12">
              <a:extLst>
                <a:ext uri="{FF2B5EF4-FFF2-40B4-BE49-F238E27FC236}">
                  <a16:creationId xmlns:a16="http://schemas.microsoft.com/office/drawing/2014/main" id="{51B60510-ED8B-6106-87CA-ED5631DF62A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124678" y="4981675"/>
              <a:ext cx="160248" cy="16230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8" name="Oval 13">
              <a:extLst>
                <a:ext uri="{FF2B5EF4-FFF2-40B4-BE49-F238E27FC236}">
                  <a16:creationId xmlns:a16="http://schemas.microsoft.com/office/drawing/2014/main" id="{D50559D3-4732-1802-8D76-36A336BD9F0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127394" y="5227932"/>
              <a:ext cx="157534" cy="16230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9" name="Oval 14">
              <a:extLst>
                <a:ext uri="{FF2B5EF4-FFF2-40B4-BE49-F238E27FC236}">
                  <a16:creationId xmlns:a16="http://schemas.microsoft.com/office/drawing/2014/main" id="{4F8D6478-BFA8-AFE1-6B5B-00CE2701905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888379" y="4900521"/>
              <a:ext cx="160250" cy="16230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0" name="Oval 15">
              <a:extLst>
                <a:ext uri="{FF2B5EF4-FFF2-40B4-BE49-F238E27FC236}">
                  <a16:creationId xmlns:a16="http://schemas.microsoft.com/office/drawing/2014/main" id="{FC1D4C28-7139-8878-773A-1A5770895CE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904675" y="5194352"/>
              <a:ext cx="157534" cy="16230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1" name="Oval 16">
              <a:extLst>
                <a:ext uri="{FF2B5EF4-FFF2-40B4-BE49-F238E27FC236}">
                  <a16:creationId xmlns:a16="http://schemas.microsoft.com/office/drawing/2014/main" id="{C872460C-35CA-EF81-76DA-E6D6B2EA3B3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824473" y="5062828"/>
              <a:ext cx="157534" cy="16230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2" name="Oval 17">
              <a:extLst>
                <a:ext uri="{FF2B5EF4-FFF2-40B4-BE49-F238E27FC236}">
                  <a16:creationId xmlns:a16="http://schemas.microsoft.com/office/drawing/2014/main" id="{596EF50B-BEB4-4130-0CDA-464C7F56195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457800" y="5048835"/>
              <a:ext cx="160250" cy="15950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3" name="Oval 18">
              <a:extLst>
                <a:ext uri="{FF2B5EF4-FFF2-40B4-BE49-F238E27FC236}">
                  <a16:creationId xmlns:a16="http://schemas.microsoft.com/office/drawing/2014/main" id="{387C6082-DFF7-3A70-E80C-9122F656500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85457" y="4900521"/>
              <a:ext cx="160248" cy="16230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4" name="Oval 19">
              <a:extLst>
                <a:ext uri="{FF2B5EF4-FFF2-40B4-BE49-F238E27FC236}">
                  <a16:creationId xmlns:a16="http://schemas.microsoft.com/office/drawing/2014/main" id="{6F8F897B-6A22-A43A-D726-D149C7696F6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742990" y="4900521"/>
              <a:ext cx="160248" cy="16230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5" name="Oval 20">
              <a:extLst>
                <a:ext uri="{FF2B5EF4-FFF2-40B4-BE49-F238E27FC236}">
                  <a16:creationId xmlns:a16="http://schemas.microsoft.com/office/drawing/2014/main" id="{2A0607B2-E9E0-1859-49E8-61A21187D85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664223" y="5146780"/>
              <a:ext cx="160250" cy="16230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6" name="Oval 21">
              <a:extLst>
                <a:ext uri="{FF2B5EF4-FFF2-40B4-BE49-F238E27FC236}">
                  <a16:creationId xmlns:a16="http://schemas.microsoft.com/office/drawing/2014/main" id="{3681B560-CFA6-E257-3219-93D93DB543E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745705" y="5146780"/>
              <a:ext cx="157534" cy="16230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7" name="Oval 22">
              <a:extLst>
                <a:ext uri="{FF2B5EF4-FFF2-40B4-BE49-F238E27FC236}">
                  <a16:creationId xmlns:a16="http://schemas.microsoft.com/office/drawing/2014/main" id="{A208E222-7B24-C454-7804-EB90AA0F3D2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745705" y="5062828"/>
              <a:ext cx="157534" cy="16230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8" name="Oval 23">
              <a:extLst>
                <a:ext uri="{FF2B5EF4-FFF2-40B4-BE49-F238E27FC236}">
                  <a16:creationId xmlns:a16="http://schemas.microsoft.com/office/drawing/2014/main" id="{0E540CCB-A223-4FF6-EDD1-77F2836CA4C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631630" y="5194352"/>
              <a:ext cx="160250" cy="16230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9" name="Oval 24">
              <a:extLst>
                <a:ext uri="{FF2B5EF4-FFF2-40B4-BE49-F238E27FC236}">
                  <a16:creationId xmlns:a16="http://schemas.microsoft.com/office/drawing/2014/main" id="{747C5FAF-BB58-D93A-1CBB-6216F185103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85457" y="5062828"/>
              <a:ext cx="160248" cy="16230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60" name="Oval 25">
              <a:extLst>
                <a:ext uri="{FF2B5EF4-FFF2-40B4-BE49-F238E27FC236}">
                  <a16:creationId xmlns:a16="http://schemas.microsoft.com/office/drawing/2014/main" id="{FA27E790-6CCE-1B0F-4C35-E170C20D023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742990" y="4981675"/>
              <a:ext cx="160248" cy="16230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61" name="Oval 26">
              <a:extLst>
                <a:ext uri="{FF2B5EF4-FFF2-40B4-BE49-F238E27FC236}">
                  <a16:creationId xmlns:a16="http://schemas.microsoft.com/office/drawing/2014/main" id="{1C5D6E5C-5907-9832-5D57-682047A3563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745705" y="5227932"/>
              <a:ext cx="157534" cy="16230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62" name="Oval 27">
              <a:extLst>
                <a:ext uri="{FF2B5EF4-FFF2-40B4-BE49-F238E27FC236}">
                  <a16:creationId xmlns:a16="http://schemas.microsoft.com/office/drawing/2014/main" id="{B93EB334-0176-13A9-143C-8516A419BBA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06691" y="4900521"/>
              <a:ext cx="160250" cy="16230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63" name="Oval 28">
              <a:extLst>
                <a:ext uri="{FF2B5EF4-FFF2-40B4-BE49-F238E27FC236}">
                  <a16:creationId xmlns:a16="http://schemas.microsoft.com/office/drawing/2014/main" id="{AA43E09C-F523-5C7E-8BCD-4358CDE28BA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22987" y="5194352"/>
              <a:ext cx="160250" cy="16230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64" name="AutoShape 36">
              <a:extLst>
                <a:ext uri="{FF2B5EF4-FFF2-40B4-BE49-F238E27FC236}">
                  <a16:creationId xmlns:a16="http://schemas.microsoft.com/office/drawing/2014/main" id="{46DB63CE-07E1-168C-F296-1BB13D85C06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996543" y="4981675"/>
              <a:ext cx="950633" cy="249058"/>
            </a:xfrm>
            <a:prstGeom prst="rightArrow">
              <a:avLst>
                <a:gd name="adj1" fmla="val 50000"/>
                <a:gd name="adj2" fmla="val 98314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lIns="101882" tIns="50941" rIns="101882" bIns="50941" anchor="ctr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AB1D0EF1-7BAA-B8A9-6565-FA92A1706B0C}"/>
                    </a:ext>
                  </a:extLst>
                </p:cNvPr>
                <p:cNvSpPr txBox="1"/>
                <p:nvPr/>
              </p:nvSpPr>
              <p:spPr>
                <a:xfrm>
                  <a:off x="5442049" y="4494837"/>
                  <a:ext cx="456460" cy="553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600" b="0" i="1" noProof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noProof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600" b="0" i="1" noProof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US" sz="3600" b="0" noProof="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AB1D0EF1-7BAA-B8A9-6565-FA92A1706B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42049" y="4494837"/>
                  <a:ext cx="456460" cy="553998"/>
                </a:xfrm>
                <a:prstGeom prst="rect">
                  <a:avLst/>
                </a:prstGeom>
                <a:blipFill>
                  <a:blip r:embed="rId6"/>
                  <a:stretch>
                    <a:fillRect l="-21622" r="-21622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EFF741C9-341C-E589-355B-91BDE2EDD03A}"/>
                    </a:ext>
                  </a:extLst>
                </p:cNvPr>
                <p:cNvSpPr txBox="1"/>
                <p:nvPr/>
              </p:nvSpPr>
              <p:spPr>
                <a:xfrm>
                  <a:off x="1504681" y="5607095"/>
                  <a:ext cx="1174810" cy="553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noProof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600" b="0" i="1" noProof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3600" b="0" i="1" noProof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600" b="0" i="1" noProof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en-US" sz="3600" b="0" i="1" noProof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3600" b="0" noProof="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45A99255-07E7-4EBC-B4E2-8D5D0C7772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04681" y="5607095"/>
                  <a:ext cx="1174810" cy="553998"/>
                </a:xfrm>
                <a:prstGeom prst="rect">
                  <a:avLst/>
                </a:prstGeom>
                <a:blipFill>
                  <a:blip r:embed="rId7"/>
                  <a:stretch>
                    <a:fillRect l="-15957" r="-14894" b="-3333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E4609169-7B0E-8D43-38C2-DB332E6C6605}"/>
                    </a:ext>
                  </a:extLst>
                </p:cNvPr>
                <p:cNvSpPr txBox="1"/>
                <p:nvPr/>
              </p:nvSpPr>
              <p:spPr>
                <a:xfrm>
                  <a:off x="3384266" y="5605759"/>
                  <a:ext cx="2654977" cy="553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noProof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600" b="0" i="1" noProof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3600" b="0" i="1" noProof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600" b="0" i="1" noProof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en-US" sz="3600" b="0" i="1" noProof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+1)</m:t>
                        </m:r>
                      </m:oMath>
                    </m:oMathPara>
                  </a14:m>
                  <a:endParaRPr lang="en-US" sz="3600" b="0" noProof="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36AC09FE-35DF-476E-BB04-FA0682B034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4266" y="5605759"/>
                  <a:ext cx="2654977" cy="553998"/>
                </a:xfrm>
                <a:prstGeom prst="rect">
                  <a:avLst/>
                </a:prstGeom>
                <a:blipFill>
                  <a:blip r:embed="rId8"/>
                  <a:stretch>
                    <a:fillRect b="-3333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763F08DF-91F6-6FA1-9754-2BA32E7D4ADD}"/>
                </a:ext>
              </a:extLst>
            </p:cNvPr>
            <p:cNvCxnSpPr>
              <a:cxnSpLocks/>
            </p:cNvCxnSpPr>
            <p:nvPr/>
          </p:nvCxnSpPr>
          <p:spPr>
            <a:xfrm>
              <a:off x="5104660" y="5128589"/>
              <a:ext cx="828423" cy="15393"/>
            </a:xfrm>
            <a:prstGeom prst="straightConnector1">
              <a:avLst/>
            </a:prstGeom>
            <a:ln w="444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99935AFD-165E-3F19-2E1F-5E4A75D60ADA}"/>
                    </a:ext>
                  </a:extLst>
                </p:cNvPr>
                <p:cNvSpPr txBox="1"/>
                <p:nvPr/>
              </p:nvSpPr>
              <p:spPr>
                <a:xfrm>
                  <a:off x="1347793" y="4494837"/>
                  <a:ext cx="456460" cy="553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600" b="0" i="1" noProof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noProof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3600" b="0" i="1" noProof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US" sz="3600" b="0" noProof="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492460F8-1FBF-477A-8CF1-756469EA8A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7793" y="4494837"/>
                  <a:ext cx="456460" cy="553998"/>
                </a:xfrm>
                <a:prstGeom prst="rect">
                  <a:avLst/>
                </a:prstGeom>
                <a:blipFill>
                  <a:blip r:embed="rId9"/>
                  <a:stretch>
                    <a:fillRect l="-21622" r="-8108" b="-8889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803E9FE1-9147-A332-587C-F92FD063AD6F}"/>
                </a:ext>
              </a:extLst>
            </p:cNvPr>
            <p:cNvCxnSpPr>
              <a:cxnSpLocks/>
            </p:cNvCxnSpPr>
            <p:nvPr/>
          </p:nvCxnSpPr>
          <p:spPr>
            <a:xfrm>
              <a:off x="911424" y="5128589"/>
              <a:ext cx="697713" cy="0"/>
            </a:xfrm>
            <a:prstGeom prst="straightConnector1">
              <a:avLst/>
            </a:prstGeom>
            <a:ln w="444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88EB61E-17D0-6044-1746-B334FDBCDB3A}"/>
              </a:ext>
            </a:extLst>
          </p:cNvPr>
          <p:cNvGrpSpPr/>
          <p:nvPr/>
        </p:nvGrpSpPr>
        <p:grpSpPr>
          <a:xfrm>
            <a:off x="6888088" y="908668"/>
            <a:ext cx="4404050" cy="2818665"/>
            <a:chOff x="7766950" y="1038438"/>
            <a:chExt cx="4404050" cy="2818665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39D2ED65-9538-57E4-94E4-927490089A35}"/>
                </a:ext>
              </a:extLst>
            </p:cNvPr>
            <p:cNvGrpSpPr/>
            <p:nvPr/>
          </p:nvGrpSpPr>
          <p:grpSpPr>
            <a:xfrm>
              <a:off x="7766950" y="1038438"/>
              <a:ext cx="3979302" cy="2745898"/>
              <a:chOff x="7766950" y="1038438"/>
              <a:chExt cx="3979302" cy="2745898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5" name="Text Box 12">
                    <a:extLst>
                      <a:ext uri="{FF2B5EF4-FFF2-40B4-BE49-F238E27FC236}">
                        <a16:creationId xmlns:a16="http://schemas.microsoft.com/office/drawing/2014/main" id="{5CF126D9-AEEB-E405-E7F6-8B29CBADD0B6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351230" y="2488869"/>
                    <a:ext cx="490697" cy="62863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prstTxWarp prst="textNoShape">
                      <a:avLst/>
                    </a:prstTxWarp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200" i="1" noProof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sym typeface="Symbol" pitchFamily="-108" charset="2"/>
                                </a:rPr>
                              </m:ctrlPr>
                            </m:sSubPr>
                            <m:e>
                              <m:r>
                                <a:rPr lang="en-US" sz="3200" b="0" i="1" noProof="0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sym typeface="Symbol" pitchFamily="-108" charset="2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3200" i="1" noProof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itchFamily="-108" charset="2"/>
                                </a:rPr>
                                <m:t>𝛽</m:t>
                              </m:r>
                            </m:sub>
                          </m:sSub>
                        </m:oMath>
                      </m:oMathPara>
                    </a14:m>
                    <a:endParaRPr lang="en-US" sz="3200" noProof="0" dirty="0">
                      <a:solidFill>
                        <a:srgbClr val="FFC000"/>
                      </a:solidFill>
                      <a:sym typeface="Symbol" pitchFamily="-108" charset="2"/>
                    </a:endParaRPr>
                  </a:p>
                </p:txBody>
              </p:sp>
            </mc:Choice>
            <mc:Fallback>
              <p:sp>
                <p:nvSpPr>
                  <p:cNvPr id="75" name="Text Box 12">
                    <a:extLst>
                      <a:ext uri="{FF2B5EF4-FFF2-40B4-BE49-F238E27FC236}">
                        <a16:creationId xmlns:a16="http://schemas.microsoft.com/office/drawing/2014/main" id="{5CF126D9-AEEB-E405-E7F6-8B29CBADD0B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0351230" y="2488869"/>
                    <a:ext cx="490697" cy="62863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17500" r="-40000" b="-11765"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6" name="Text Box 16">
                <a:extLst>
                  <a:ext uri="{FF2B5EF4-FFF2-40B4-BE49-F238E27FC236}">
                    <a16:creationId xmlns:a16="http://schemas.microsoft.com/office/drawing/2014/main" id="{3D2D8439-A564-6050-5BC6-FA09FA185F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737776" y="3353449"/>
                <a:ext cx="745648" cy="430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200" noProof="0" dirty="0">
                    <a:solidFill>
                      <a:srgbClr val="FFC000"/>
                    </a:solidFill>
                  </a:rPr>
                  <a:t>m</a:t>
                </a:r>
                <a:r>
                  <a:rPr lang="en-US" sz="2200" baseline="-25000" noProof="0" dirty="0">
                    <a:solidFill>
                      <a:srgbClr val="FFC000"/>
                    </a:solidFill>
                    <a:sym typeface="Symbol" pitchFamily="-108" charset="2"/>
                  </a:rPr>
                  <a:t></a:t>
                </a:r>
              </a:p>
            </p:txBody>
          </p: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245D170D-8C66-9BE3-6EA9-96BF4B98F3AD}"/>
                  </a:ext>
                </a:extLst>
              </p:cNvPr>
              <p:cNvGrpSpPr/>
              <p:nvPr/>
            </p:nvGrpSpPr>
            <p:grpSpPr>
              <a:xfrm>
                <a:off x="7766950" y="1038438"/>
                <a:ext cx="3979302" cy="2149147"/>
                <a:chOff x="6864811" y="332913"/>
                <a:chExt cx="5327189" cy="2877116"/>
              </a:xfrm>
            </p:grpSpPr>
            <p:sp>
              <p:nvSpPr>
                <p:cNvPr id="79" name="Line 7">
                  <a:extLst>
                    <a:ext uri="{FF2B5EF4-FFF2-40B4-BE49-F238E27FC236}">
                      <a16:creationId xmlns:a16="http://schemas.microsoft.com/office/drawing/2014/main" id="{2174D627-6C9A-45C9-90D8-BC9914FEA358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6864811" y="3203044"/>
                  <a:ext cx="5327189" cy="0"/>
                </a:xfrm>
                <a:prstGeom prst="line">
                  <a:avLst/>
                </a:prstGeom>
                <a:noFill/>
                <a:ln w="3810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noProof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chemeClr val="bg1">
                          <a:alpha val="43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80" name="Line 8">
                  <a:extLst>
                    <a:ext uri="{FF2B5EF4-FFF2-40B4-BE49-F238E27FC236}">
                      <a16:creationId xmlns:a16="http://schemas.microsoft.com/office/drawing/2014/main" id="{22F3FBA6-55C4-E41B-1508-D271C4603044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6864811" y="332913"/>
                  <a:ext cx="0" cy="2870130"/>
                </a:xfrm>
                <a:prstGeom prst="line">
                  <a:avLst/>
                </a:prstGeom>
                <a:noFill/>
                <a:ln w="3810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noProof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chemeClr val="bg1">
                          <a:alpha val="43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81" name="Line 9">
                  <a:extLst>
                    <a:ext uri="{FF2B5EF4-FFF2-40B4-BE49-F238E27FC236}">
                      <a16:creationId xmlns:a16="http://schemas.microsoft.com/office/drawing/2014/main" id="{FEA4C1B7-9457-DDB9-5968-40B9E8E2F153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8335153" y="1843336"/>
                  <a:ext cx="1927860" cy="1285240"/>
                </a:xfrm>
                <a:prstGeom prst="line">
                  <a:avLst/>
                </a:prstGeom>
                <a:noFill/>
                <a:ln w="38100">
                  <a:solidFill>
                    <a:srgbClr val="FFC000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noProof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82" name="Freeform 14">
                  <a:extLst>
                    <a:ext uri="{FF2B5EF4-FFF2-40B4-BE49-F238E27FC236}">
                      <a16:creationId xmlns:a16="http://schemas.microsoft.com/office/drawing/2014/main" id="{F814D4E3-0912-EA19-B207-F0553EBC2ED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6864811" y="856084"/>
                  <a:ext cx="2353945" cy="235394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08" y="272"/>
                    </a:cxn>
                    <a:cxn ang="0">
                      <a:pos x="590" y="408"/>
                    </a:cxn>
                    <a:cxn ang="0">
                      <a:pos x="680" y="545"/>
                    </a:cxn>
                    <a:cxn ang="0">
                      <a:pos x="726" y="726"/>
                    </a:cxn>
                  </a:cxnLst>
                  <a:rect l="0" t="0" r="r" b="b"/>
                  <a:pathLst>
                    <a:path w="726" h="726">
                      <a:moveTo>
                        <a:pt x="0" y="0"/>
                      </a:moveTo>
                      <a:cubicBezTo>
                        <a:pt x="155" y="102"/>
                        <a:pt x="310" y="204"/>
                        <a:pt x="408" y="272"/>
                      </a:cubicBezTo>
                      <a:cubicBezTo>
                        <a:pt x="506" y="340"/>
                        <a:pt x="545" y="363"/>
                        <a:pt x="590" y="408"/>
                      </a:cubicBezTo>
                      <a:cubicBezTo>
                        <a:pt x="635" y="453"/>
                        <a:pt x="657" y="492"/>
                        <a:pt x="680" y="545"/>
                      </a:cubicBezTo>
                      <a:cubicBezTo>
                        <a:pt x="703" y="598"/>
                        <a:pt x="714" y="662"/>
                        <a:pt x="726" y="726"/>
                      </a:cubicBezTo>
                    </a:path>
                  </a:pathLst>
                </a:custGeom>
                <a:noFill/>
                <a:ln w="38100" cmpd="sng">
                  <a:solidFill>
                    <a:srgbClr val="FFC000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noProof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78" name="Line 17">
                <a:extLst>
                  <a:ext uri="{FF2B5EF4-FFF2-40B4-BE49-F238E27FC236}">
                    <a16:creationId xmlns:a16="http://schemas.microsoft.com/office/drawing/2014/main" id="{D3254788-D2D5-ACE5-3608-11106CABEF5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9525299" y="3388147"/>
                <a:ext cx="776132" cy="0"/>
              </a:xfrm>
              <a:prstGeom prst="line">
                <a:avLst/>
              </a:prstGeom>
              <a:noFill/>
              <a:ln w="28575">
                <a:solidFill>
                  <a:srgbClr val="FFC0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74" name="Text Box 29">
              <a:extLst>
                <a:ext uri="{FF2B5EF4-FFF2-40B4-BE49-F238E27FC236}">
                  <a16:creationId xmlns:a16="http://schemas.microsoft.com/office/drawing/2014/main" id="{AFB05A6B-85AC-6DFF-4D12-0E1C03FDF4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88789" y="3210772"/>
              <a:ext cx="582211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3600" noProof="0" dirty="0" err="1">
                  <a:solidFill>
                    <a:schemeClr val="accent1"/>
                  </a:solidFill>
                </a:rPr>
                <a:t>T</a:t>
              </a:r>
              <a:r>
                <a:rPr lang="en-US" sz="3600" baseline="-25000" noProof="0" dirty="0" err="1">
                  <a:solidFill>
                    <a:schemeClr val="accent1"/>
                  </a:solidFill>
                </a:rPr>
                <a:t>e</a:t>
              </a:r>
              <a:endParaRPr lang="en-US" sz="3600" baseline="-25000" noProof="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238C807-A2BB-5DEF-8969-79B41A249D2B}"/>
              </a:ext>
            </a:extLst>
          </p:cNvPr>
          <p:cNvGrpSpPr/>
          <p:nvPr/>
        </p:nvGrpSpPr>
        <p:grpSpPr>
          <a:xfrm>
            <a:off x="6920275" y="3706679"/>
            <a:ext cx="4404050" cy="2818665"/>
            <a:chOff x="7306800" y="3923199"/>
            <a:chExt cx="4404050" cy="2818665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21B82444-29CB-777F-2326-58FFB0C5CEE2}"/>
                </a:ext>
              </a:extLst>
            </p:cNvPr>
            <p:cNvGrpSpPr/>
            <p:nvPr/>
          </p:nvGrpSpPr>
          <p:grpSpPr>
            <a:xfrm>
              <a:off x="7306800" y="3923199"/>
              <a:ext cx="4404050" cy="2818665"/>
              <a:chOff x="7766950" y="1038438"/>
              <a:chExt cx="4404050" cy="281866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28932C49-5126-3D4F-1DE5-C8D7A16954E5}"/>
                  </a:ext>
                </a:extLst>
              </p:cNvPr>
              <p:cNvGrpSpPr/>
              <p:nvPr/>
            </p:nvGrpSpPr>
            <p:grpSpPr>
              <a:xfrm>
                <a:off x="7766950" y="1038438"/>
                <a:ext cx="3979302" cy="2745898"/>
                <a:chOff x="7766950" y="1038438"/>
                <a:chExt cx="3979302" cy="2745898"/>
              </a:xfrm>
            </p:grpSpPr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91" name="Text Box 12">
                      <a:extLst>
                        <a:ext uri="{FF2B5EF4-FFF2-40B4-BE49-F238E27FC236}">
                          <a16:creationId xmlns:a16="http://schemas.microsoft.com/office/drawing/2014/main" id="{49C74C7D-E78F-05A6-BE05-8AF986B61149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368985" y="2488869"/>
                      <a:ext cx="490697" cy="62863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square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3200" i="1" noProof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sym typeface="Symbol" pitchFamily="-108" charset="2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noProof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sym typeface="Symbol" pitchFamily="-108" charset="2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sz="3200" i="1" noProof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itchFamily="-108" charset="2"/>
                                  </a:rPr>
                                  <m:t>𝛽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3200" noProof="0" dirty="0">
                        <a:solidFill>
                          <a:srgbClr val="FFC000"/>
                        </a:solidFill>
                        <a:sym typeface="Symbol" pitchFamily="-108" charset="2"/>
                      </a:endParaRPr>
                    </a:p>
                  </p:txBody>
                </p:sp>
              </mc:Choice>
              <mc:Fallback>
                <p:sp>
                  <p:nvSpPr>
                    <p:cNvPr id="91" name="Text Box 12">
                      <a:extLst>
                        <a:ext uri="{FF2B5EF4-FFF2-40B4-BE49-F238E27FC236}">
                          <a16:creationId xmlns:a16="http://schemas.microsoft.com/office/drawing/2014/main" id="{49C74C7D-E78F-05A6-BE05-8AF986B6114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10368985" y="2488869"/>
                      <a:ext cx="490697" cy="628634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l="-17500" r="-40000" b="-12000"/>
                      </a:stretch>
                    </a:blip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en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92" name="Text Box 16">
                  <a:extLst>
                    <a:ext uri="{FF2B5EF4-FFF2-40B4-BE49-F238E27FC236}">
                      <a16:creationId xmlns:a16="http://schemas.microsoft.com/office/drawing/2014/main" id="{9C9C0C7B-00DE-7FC2-D5C7-1F8BFEABF3F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737776" y="3353449"/>
                  <a:ext cx="745648" cy="4308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2200" noProof="0" dirty="0">
                      <a:solidFill>
                        <a:srgbClr val="FFC000"/>
                      </a:solidFill>
                    </a:rPr>
                    <a:t>m</a:t>
                  </a:r>
                  <a:r>
                    <a:rPr lang="en-US" sz="2200" baseline="-25000" noProof="0" dirty="0">
                      <a:solidFill>
                        <a:srgbClr val="FFC000"/>
                      </a:solidFill>
                      <a:sym typeface="Symbol" pitchFamily="-108" charset="2"/>
                    </a:rPr>
                    <a:t></a:t>
                  </a:r>
                </a:p>
              </p:txBody>
            </p:sp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D9B70011-AFDB-B00F-CC5D-5233CD1A9124}"/>
                    </a:ext>
                  </a:extLst>
                </p:cNvPr>
                <p:cNvGrpSpPr/>
                <p:nvPr/>
              </p:nvGrpSpPr>
              <p:grpSpPr>
                <a:xfrm>
                  <a:off x="7766950" y="1038438"/>
                  <a:ext cx="3979302" cy="2149147"/>
                  <a:chOff x="6864811" y="332913"/>
                  <a:chExt cx="5327189" cy="2877116"/>
                </a:xfrm>
              </p:grpSpPr>
              <p:sp>
                <p:nvSpPr>
                  <p:cNvPr id="95" name="Line 7">
                    <a:extLst>
                      <a:ext uri="{FF2B5EF4-FFF2-40B4-BE49-F238E27FC236}">
                        <a16:creationId xmlns:a16="http://schemas.microsoft.com/office/drawing/2014/main" id="{3A924DE1-9D07-8D0D-A69F-6E58155E6230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6864811" y="3203044"/>
                    <a:ext cx="5327189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accent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noProof="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chemeClr val="bg1">
                            <a:alpha val="43000"/>
                          </a:schemeClr>
                        </a:outerShdw>
                      </a:effectLst>
                    </a:endParaRPr>
                  </a:p>
                </p:txBody>
              </p:sp>
              <p:sp>
                <p:nvSpPr>
                  <p:cNvPr id="96" name="Line 8">
                    <a:extLst>
                      <a:ext uri="{FF2B5EF4-FFF2-40B4-BE49-F238E27FC236}">
                        <a16:creationId xmlns:a16="http://schemas.microsoft.com/office/drawing/2014/main" id="{2D40D43C-1013-168D-B537-1358D3F78EAA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6864811" y="332913"/>
                    <a:ext cx="0" cy="2870130"/>
                  </a:xfrm>
                  <a:prstGeom prst="line">
                    <a:avLst/>
                  </a:prstGeom>
                  <a:noFill/>
                  <a:ln w="38100">
                    <a:solidFill>
                      <a:schemeClr val="accent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noProof="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chemeClr val="bg1">
                            <a:alpha val="43000"/>
                          </a:schemeClr>
                        </a:outerShdw>
                      </a:effectLst>
                    </a:endParaRPr>
                  </a:p>
                </p:txBody>
              </p:sp>
              <p:sp>
                <p:nvSpPr>
                  <p:cNvPr id="97" name="Line 9">
                    <a:extLst>
                      <a:ext uri="{FF2B5EF4-FFF2-40B4-BE49-F238E27FC236}">
                        <a16:creationId xmlns:a16="http://schemas.microsoft.com/office/drawing/2014/main" id="{950C45F3-0CA9-57FC-C70A-B1D8A47E9453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8335153" y="1843336"/>
                    <a:ext cx="1927860" cy="1285240"/>
                  </a:xfrm>
                  <a:prstGeom prst="line">
                    <a:avLst/>
                  </a:prstGeom>
                  <a:noFill/>
                  <a:ln w="38100">
                    <a:solidFill>
                      <a:srgbClr val="FFC000"/>
                    </a:solidFill>
                    <a:prstDash val="dash"/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noProof="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98" name="Freeform 14">
                    <a:extLst>
                      <a:ext uri="{FF2B5EF4-FFF2-40B4-BE49-F238E27FC236}">
                        <a16:creationId xmlns:a16="http://schemas.microsoft.com/office/drawing/2014/main" id="{0B7E5453-1E18-CA39-9C6B-59243EAAFF4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6864811" y="856084"/>
                    <a:ext cx="2353945" cy="235394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408" y="272"/>
                      </a:cxn>
                      <a:cxn ang="0">
                        <a:pos x="590" y="408"/>
                      </a:cxn>
                      <a:cxn ang="0">
                        <a:pos x="680" y="545"/>
                      </a:cxn>
                      <a:cxn ang="0">
                        <a:pos x="726" y="726"/>
                      </a:cxn>
                    </a:cxnLst>
                    <a:rect l="0" t="0" r="r" b="b"/>
                    <a:pathLst>
                      <a:path w="726" h="726">
                        <a:moveTo>
                          <a:pt x="0" y="0"/>
                        </a:moveTo>
                        <a:cubicBezTo>
                          <a:pt x="155" y="102"/>
                          <a:pt x="310" y="204"/>
                          <a:pt x="408" y="272"/>
                        </a:cubicBezTo>
                        <a:cubicBezTo>
                          <a:pt x="506" y="340"/>
                          <a:pt x="545" y="363"/>
                          <a:pt x="590" y="408"/>
                        </a:cubicBezTo>
                        <a:cubicBezTo>
                          <a:pt x="635" y="453"/>
                          <a:pt x="657" y="492"/>
                          <a:pt x="680" y="545"/>
                        </a:cubicBezTo>
                        <a:cubicBezTo>
                          <a:pt x="703" y="598"/>
                          <a:pt x="714" y="662"/>
                          <a:pt x="726" y="726"/>
                        </a:cubicBezTo>
                      </a:path>
                    </a:pathLst>
                  </a:custGeom>
                  <a:noFill/>
                  <a:ln w="38100" cmpd="sng">
                    <a:solidFill>
                      <a:srgbClr val="FFC000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noProof="0" dirty="0">
                      <a:solidFill>
                        <a:srgbClr val="FFC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  <p:sp>
              <p:nvSpPr>
                <p:cNvPr id="94" name="Line 17">
                  <a:extLst>
                    <a:ext uri="{FF2B5EF4-FFF2-40B4-BE49-F238E27FC236}">
                      <a16:creationId xmlns:a16="http://schemas.microsoft.com/office/drawing/2014/main" id="{3D73F0DA-EDB3-A1ED-F544-BB74D621AF99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9525299" y="3388147"/>
                  <a:ext cx="776132" cy="0"/>
                </a:xfrm>
                <a:prstGeom prst="line">
                  <a:avLst/>
                </a:prstGeom>
                <a:noFill/>
                <a:ln w="28575">
                  <a:solidFill>
                    <a:srgbClr val="FFC000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noProof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90" name="Text Box 29">
                <a:extLst>
                  <a:ext uri="{FF2B5EF4-FFF2-40B4-BE49-F238E27FC236}">
                    <a16:creationId xmlns:a16="http://schemas.microsoft.com/office/drawing/2014/main" id="{CC759F29-4847-4B49-876E-19FFF104CF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88789" y="3210772"/>
                <a:ext cx="582211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3600" noProof="0" dirty="0" err="1">
                    <a:solidFill>
                      <a:schemeClr val="accent1"/>
                    </a:solidFill>
                  </a:rPr>
                  <a:t>T</a:t>
                </a:r>
                <a:r>
                  <a:rPr lang="en-US" sz="3600" baseline="-25000" noProof="0" dirty="0" err="1">
                    <a:solidFill>
                      <a:schemeClr val="accent1"/>
                    </a:solidFill>
                  </a:rPr>
                  <a:t>e</a:t>
                </a:r>
                <a:endParaRPr lang="en-US" sz="3600" baseline="-25000" noProof="0" dirty="0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85" name="Freeform 49">
              <a:extLst>
                <a:ext uri="{FF2B5EF4-FFF2-40B4-BE49-F238E27FC236}">
                  <a16:creationId xmlns:a16="http://schemas.microsoft.com/office/drawing/2014/main" id="{5BEA9B8F-34C3-2843-B34A-76600B6EAB5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705109" y="4651032"/>
              <a:ext cx="213042" cy="1398747"/>
            </a:xfrm>
            <a:custGeom>
              <a:avLst/>
              <a:gdLst/>
              <a:ahLst/>
              <a:cxnLst>
                <a:cxn ang="0">
                  <a:pos x="0" y="589"/>
                </a:cxn>
                <a:cxn ang="0">
                  <a:pos x="45" y="0"/>
                </a:cxn>
                <a:cxn ang="0">
                  <a:pos x="90" y="589"/>
                </a:cxn>
              </a:cxnLst>
              <a:rect l="0" t="0" r="r" b="b"/>
              <a:pathLst>
                <a:path w="90" h="589">
                  <a:moveTo>
                    <a:pt x="0" y="589"/>
                  </a:moveTo>
                  <a:cubicBezTo>
                    <a:pt x="15" y="294"/>
                    <a:pt x="30" y="0"/>
                    <a:pt x="45" y="0"/>
                  </a:cubicBezTo>
                  <a:cubicBezTo>
                    <a:pt x="60" y="0"/>
                    <a:pt x="83" y="491"/>
                    <a:pt x="90" y="589"/>
                  </a:cubicBezTo>
                </a:path>
              </a:pathLst>
            </a:custGeom>
            <a:noFill/>
            <a:ln w="38100" cap="flat" cmpd="sng">
              <a:solidFill>
                <a:srgbClr val="FFC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6" name="Freeform 49">
              <a:extLst>
                <a:ext uri="{FF2B5EF4-FFF2-40B4-BE49-F238E27FC236}">
                  <a16:creationId xmlns:a16="http://schemas.microsoft.com/office/drawing/2014/main" id="{03022BCD-9114-2BF2-E7A0-69410F39CA3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42218" y="4645576"/>
              <a:ext cx="213042" cy="1398747"/>
            </a:xfrm>
            <a:custGeom>
              <a:avLst/>
              <a:gdLst/>
              <a:ahLst/>
              <a:cxnLst>
                <a:cxn ang="0">
                  <a:pos x="0" y="589"/>
                </a:cxn>
                <a:cxn ang="0">
                  <a:pos x="45" y="0"/>
                </a:cxn>
                <a:cxn ang="0">
                  <a:pos x="90" y="589"/>
                </a:cxn>
              </a:cxnLst>
              <a:rect l="0" t="0" r="r" b="b"/>
              <a:pathLst>
                <a:path w="90" h="589">
                  <a:moveTo>
                    <a:pt x="0" y="589"/>
                  </a:moveTo>
                  <a:cubicBezTo>
                    <a:pt x="15" y="294"/>
                    <a:pt x="30" y="0"/>
                    <a:pt x="45" y="0"/>
                  </a:cubicBezTo>
                  <a:cubicBezTo>
                    <a:pt x="60" y="0"/>
                    <a:pt x="83" y="491"/>
                    <a:pt x="90" y="589"/>
                  </a:cubicBezTo>
                </a:path>
              </a:pathLst>
            </a:custGeom>
            <a:noFill/>
            <a:ln w="38100" cap="flat" cmpd="sng">
              <a:solidFill>
                <a:srgbClr val="FFC000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7" name="Text Box 16">
              <a:extLst>
                <a:ext uri="{FF2B5EF4-FFF2-40B4-BE49-F238E27FC236}">
                  <a16:creationId xmlns:a16="http://schemas.microsoft.com/office/drawing/2014/main" id="{21EF4A76-3794-449C-F732-BCF1750DE5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95851" y="6233771"/>
              <a:ext cx="745648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200" noProof="0" dirty="0">
                  <a:solidFill>
                    <a:srgbClr val="FFC000"/>
                  </a:solidFill>
                </a:rPr>
                <a:t>m</a:t>
              </a:r>
              <a:r>
                <a:rPr lang="en-US" sz="2200" baseline="-25000" noProof="0" dirty="0">
                  <a:solidFill>
                    <a:srgbClr val="FFC000"/>
                  </a:solidFill>
                  <a:sym typeface="Symbol" pitchFamily="-108" charset="2"/>
                </a:rPr>
                <a:t></a:t>
              </a:r>
            </a:p>
          </p:txBody>
        </p:sp>
        <p:sp>
          <p:nvSpPr>
            <p:cNvPr id="88" name="Line 17">
              <a:extLst>
                <a:ext uri="{FF2B5EF4-FFF2-40B4-BE49-F238E27FC236}">
                  <a16:creationId xmlns:a16="http://schemas.microsoft.com/office/drawing/2014/main" id="{0E4724DF-02F9-C9B7-4D33-B008E6EFA0D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9883374" y="6268469"/>
              <a:ext cx="776132" cy="0"/>
            </a:xfrm>
            <a:prstGeom prst="line">
              <a:avLst/>
            </a:prstGeom>
            <a:noFill/>
            <a:ln w="28575">
              <a:solidFill>
                <a:srgbClr val="FFC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F325C49C-D5DA-C2F9-8066-CDF188074EF4}"/>
              </a:ext>
            </a:extLst>
          </p:cNvPr>
          <p:cNvSpPr txBox="1"/>
          <p:nvPr/>
        </p:nvSpPr>
        <p:spPr>
          <a:xfrm>
            <a:off x="526917" y="17904"/>
            <a:ext cx="5171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noProof="0" dirty="0">
                <a:latin typeface="Arial" panose="020B0604020202020204" pitchFamily="34" charset="0"/>
                <a:cs typeface="Arial" panose="020B0604020202020204" pitchFamily="34" charset="0"/>
              </a:rPr>
              <a:t>Signature of relic neutrinos </a:t>
            </a:r>
          </a:p>
        </p:txBody>
      </p:sp>
    </p:spTree>
    <p:extLst>
      <p:ext uri="{BB962C8B-B14F-4D97-AF65-F5344CB8AC3E}">
        <p14:creationId xmlns:p14="http://schemas.microsoft.com/office/powerpoint/2010/main" val="2437200716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C184F-0D70-1C9E-B113-F3A352CF4E0E}"/>
              </a:ext>
            </a:extLst>
          </p:cNvPr>
          <p:cNvSpPr txBox="1">
            <a:spLocks/>
          </p:cNvSpPr>
          <p:nvPr/>
        </p:nvSpPr>
        <p:spPr>
          <a:xfrm>
            <a:off x="479376" y="116632"/>
            <a:ext cx="10873208" cy="6834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Detection concept:  Neutrino Capture on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𝛽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unstable nuclei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D9C914-93FB-5573-3471-61039D2F0642}"/>
              </a:ext>
            </a:extLst>
          </p:cNvPr>
          <p:cNvSpPr txBox="1"/>
          <p:nvPr/>
        </p:nvSpPr>
        <p:spPr>
          <a:xfrm>
            <a:off x="768024" y="825904"/>
            <a:ext cx="5112568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noProof="0" dirty="0">
                <a:latin typeface="Arial" panose="020B0604020202020204" pitchFamily="34" charset="0"/>
                <a:cs typeface="Arial" panose="020B0604020202020204" pitchFamily="34" charset="0"/>
              </a:rPr>
              <a:t>Basic concept for relic neutrino detection rooted in a paper by Steven Weinberg in </a:t>
            </a:r>
            <a:r>
              <a:rPr lang="en-US" sz="2000" b="1" noProof="0" dirty="0">
                <a:latin typeface="Arial" panose="020B0604020202020204" pitchFamily="34" charset="0"/>
                <a:cs typeface="Arial" panose="020B0604020202020204" pitchFamily="34" charset="0"/>
              </a:rPr>
              <a:t>1962</a:t>
            </a:r>
            <a:r>
              <a:rPr lang="en-US" sz="2000" noProof="0" dirty="0">
                <a:latin typeface="Arial" panose="020B0604020202020204" pitchFamily="34" charset="0"/>
                <a:cs typeface="Arial" panose="020B0604020202020204" pitchFamily="34" charset="0"/>
              </a:rPr>
              <a:t> [</a:t>
            </a:r>
            <a:r>
              <a:rPr lang="en-US" sz="2000" i="1" noProof="0" dirty="0">
                <a:latin typeface="Arial" panose="020B0604020202020204" pitchFamily="34" charset="0"/>
                <a:cs typeface="Arial" panose="020B0604020202020204" pitchFamily="34" charset="0"/>
              </a:rPr>
              <a:t>Phys. Rev</a:t>
            </a:r>
            <a:r>
              <a:rPr lang="en-US" sz="2000" noProof="0" dirty="0">
                <a:latin typeface="Arial" panose="020B0604020202020204" pitchFamily="34" charset="0"/>
                <a:cs typeface="Arial" panose="020B0604020202020204" pitchFamily="34" charset="0"/>
              </a:rPr>
              <a:t>. 128:3, 1457]; applied for the first time, in case of massive neutrinos, to lay out a proposal for their direct experimental detection in </a:t>
            </a:r>
            <a:r>
              <a:rPr lang="en-US" sz="2000" b="1" noProof="0" dirty="0">
                <a:latin typeface="Arial" panose="020B0604020202020204" pitchFamily="34" charset="0"/>
                <a:cs typeface="Arial" panose="020B0604020202020204" pitchFamily="34" charset="0"/>
              </a:rPr>
              <a:t>2007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0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400" noProof="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A.G.Cocco</a:t>
            </a:r>
            <a:r>
              <a:rPr lang="en-US" sz="1400" noProof="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noProof="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G.Mangano</a:t>
            </a:r>
            <a:r>
              <a:rPr lang="en-US" sz="1400" noProof="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400" noProof="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M.Messina</a:t>
            </a:r>
            <a:r>
              <a:rPr lang="en-US" sz="1400" noProof="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JCAP 06(2007)015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B501C1-CD83-76E5-7019-708214C5F9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-6158"/>
          <a:stretch/>
        </p:blipFill>
        <p:spPr>
          <a:xfrm>
            <a:off x="6096000" y="980728"/>
            <a:ext cx="5481960" cy="3824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B07F90-DDF4-3DDB-B51E-BED95F4E32D2}"/>
              </a:ext>
            </a:extLst>
          </p:cNvPr>
          <p:cNvSpPr txBox="1"/>
          <p:nvPr/>
        </p:nvSpPr>
        <p:spPr>
          <a:xfrm>
            <a:off x="6023992" y="4489991"/>
            <a:ext cx="3043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noProof="0" dirty="0">
                <a:solidFill>
                  <a:srgbClr val="FFC000"/>
                </a:solidFill>
                <a:effectLst/>
                <a:latin typeface="-apple-system"/>
              </a:rPr>
              <a:t>M.G. Betti </a:t>
            </a:r>
            <a:r>
              <a:rPr lang="en-US" sz="1600" b="1" i="1" noProof="0" dirty="0">
                <a:solidFill>
                  <a:srgbClr val="FFC000"/>
                </a:solidFill>
                <a:effectLst/>
                <a:latin typeface="-apple-system"/>
              </a:rPr>
              <a:t>et al</a:t>
            </a:r>
            <a:r>
              <a:rPr lang="en-US" sz="1600" b="1" i="0" noProof="0" dirty="0">
                <a:solidFill>
                  <a:srgbClr val="FFC000"/>
                </a:solidFill>
                <a:effectLst/>
                <a:latin typeface="-apple-system"/>
              </a:rPr>
              <a:t> JCAP 07(2019)047</a:t>
            </a:r>
            <a:endParaRPr lang="en-US" sz="1600" b="1" noProof="0" dirty="0">
              <a:solidFill>
                <a:srgbClr val="FFC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850F4C-2394-5E65-62EB-CE07F5E9AE67}"/>
              </a:ext>
            </a:extLst>
          </p:cNvPr>
          <p:cNvSpPr txBox="1"/>
          <p:nvPr/>
        </p:nvSpPr>
        <p:spPr>
          <a:xfrm>
            <a:off x="6144998" y="5415607"/>
            <a:ext cx="5432962" cy="46166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noProof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PTOLEMY target resolution: ~ 50 </a:t>
            </a:r>
            <a:r>
              <a:rPr lang="en-US" sz="2400" noProof="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endParaRPr lang="en-US" sz="2400" noProof="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B57D06-D01C-1391-2999-4B3798F995B8}"/>
              </a:ext>
            </a:extLst>
          </p:cNvPr>
          <p:cNvSpPr txBox="1"/>
          <p:nvPr/>
        </p:nvSpPr>
        <p:spPr>
          <a:xfrm>
            <a:off x="817378" y="3956039"/>
            <a:ext cx="3734565" cy="379864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pPr algn="ctr"/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634477-A639-98A8-FEFE-78409BE6D5AB}"/>
              </a:ext>
            </a:extLst>
          </p:cNvPr>
          <p:cNvSpPr txBox="1"/>
          <p:nvPr/>
        </p:nvSpPr>
        <p:spPr>
          <a:xfrm>
            <a:off x="836956" y="3276335"/>
            <a:ext cx="4971012" cy="3057520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 (</a:t>
            </a:r>
            <a:r>
              <a:rPr lang="en-US" sz="2400" dirty="0">
                <a:solidFill>
                  <a:srgbClr val="FFC000"/>
                </a:solidFill>
              </a:rPr>
              <a:t>m</a:t>
            </a:r>
            <a:r>
              <a:rPr lang="en-US" sz="2400" baseline="-25000" dirty="0">
                <a:solidFill>
                  <a:srgbClr val="FFC000"/>
                </a:solidFill>
                <a:sym typeface="Symbol" pitchFamily="-108" charset="2"/>
              </a:rPr>
              <a:t></a:t>
            </a: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constrained to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C000"/>
                </a:solidFill>
              </a:rPr>
              <a:t>	</a:t>
            </a:r>
            <a:r>
              <a:rPr lang="en-US" sz="2400" dirty="0"/>
              <a:t>m</a:t>
            </a:r>
            <a:r>
              <a:rPr lang="en-US" sz="2400" baseline="-25000" dirty="0">
                <a:sym typeface="Symbol" pitchFamily="-108" charset="2"/>
              </a:rPr>
              <a:t>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≲ 200meV</a:t>
            </a:r>
          </a:p>
          <a:p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precision cosmology</a:t>
            </a:r>
          </a:p>
          <a:p>
            <a:endParaRPr lang="en-US" sz="2400" noProof="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noProof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flavor expected with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C000"/>
                </a:solidFill>
              </a:rPr>
              <a:t>	</a:t>
            </a:r>
            <a:r>
              <a:rPr lang="en-US" sz="2400" dirty="0"/>
              <a:t>m</a:t>
            </a:r>
            <a:r>
              <a:rPr lang="en-US" sz="2400" baseline="-25000" dirty="0">
                <a:sym typeface="Symbol" pitchFamily="-108" charset="2"/>
              </a:rPr>
              <a:t></a:t>
            </a:r>
            <a:r>
              <a:rPr lang="en-US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 ≳50meV</a:t>
            </a:r>
          </a:p>
          <a:p>
            <a:r>
              <a:rPr lang="en-US" sz="2400" noProof="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neutrino oscillations</a:t>
            </a:r>
          </a:p>
        </p:txBody>
      </p:sp>
    </p:spTree>
    <p:extLst>
      <p:ext uri="{BB962C8B-B14F-4D97-AF65-F5344CB8AC3E}">
        <p14:creationId xmlns:p14="http://schemas.microsoft.com/office/powerpoint/2010/main" val="1289156746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04069C06-7EFA-98A6-362E-3491F06C457C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US" sz="1800" noProof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en-US" sz="18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17F40C4-E920-D861-A124-9B7E3BE0D5D8}"/>
              </a:ext>
            </a:extLst>
          </p:cNvPr>
          <p:cNvSpPr>
            <a:spLocks noGrp="1"/>
          </p:cNvSpPr>
          <p:nvPr/>
        </p:nvSpPr>
        <p:spPr>
          <a:xfrm>
            <a:off x="0" y="828254"/>
            <a:ext cx="12192000" cy="4877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2">
                  <a:lumMod val="60000"/>
                  <a:lumOff val="40000"/>
                </a:schemeClr>
              </a:buClr>
              <a:buNone/>
            </a:pPr>
            <a:r>
              <a:rPr lang="en-US" b="1" noProof="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n-US" b="1" noProof="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ecorvo</a:t>
            </a:r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b="1" noProof="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rince</a:t>
            </a:r>
            <a:r>
              <a:rPr lang="en-US" b="1" noProof="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noProof="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bservatory for </a:t>
            </a:r>
            <a:r>
              <a:rPr lang="en-US" b="1" noProof="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ight </a:t>
            </a:r>
            <a:r>
              <a:rPr lang="en-US" b="1" noProof="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arly-universe </a:t>
            </a:r>
            <a:r>
              <a:rPr lang="en-US" b="1" noProof="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assive-neutrino </a:t>
            </a:r>
            <a:r>
              <a:rPr lang="en-US" b="1" noProof="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ield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08D63B8-5ED7-8BD1-2F5A-60A5C46243FC}"/>
                  </a:ext>
                </a:extLst>
              </p:cNvPr>
              <p:cNvSpPr txBox="1"/>
              <p:nvPr/>
            </p:nvSpPr>
            <p:spPr>
              <a:xfrm>
                <a:off x="6647830" y="5804707"/>
                <a:ext cx="3952813" cy="3193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</m:sub>
                      </m:sSub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noProof="0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noProof="0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noProof="0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𝑇𝐸𝑆</m:t>
                              </m:r>
                            </m:sub>
                          </m:sSub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noProof="0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noProof="0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noProof="0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𝑡𝑎𝑟𝑔𝑒𝑡</m:t>
                              </m:r>
                            </m:sub>
                          </m:sSub>
                        </m:e>
                      </m:d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noProof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noProof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noProof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𝑅𝐹</m:t>
                          </m:r>
                        </m:sub>
                      </m:sSub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noProof="0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noProof="0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noProof="0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𝑐𝑎𝑙</m:t>
                          </m:r>
                        </m:sub>
                      </m:sSub>
                    </m:oMath>
                  </m:oMathPara>
                </a14:m>
                <a:endParaRPr lang="en-US" noProof="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08D63B8-5ED7-8BD1-2F5A-60A5C46243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7830" y="5804707"/>
                <a:ext cx="3952813" cy="319318"/>
              </a:xfrm>
              <a:prstGeom prst="rect">
                <a:avLst/>
              </a:prstGeom>
              <a:blipFill>
                <a:blip r:embed="rId2"/>
                <a:stretch>
                  <a:fillRect l="-962" b="-22222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96F89216-3A75-A30A-EB4D-582F4D55D424}"/>
              </a:ext>
            </a:extLst>
          </p:cNvPr>
          <p:cNvGrpSpPr/>
          <p:nvPr/>
        </p:nvGrpSpPr>
        <p:grpSpPr>
          <a:xfrm>
            <a:off x="362019" y="1772816"/>
            <a:ext cx="11467962" cy="3905018"/>
            <a:chOff x="0" y="2005262"/>
            <a:chExt cx="11467962" cy="390501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A97C334-1F4D-A4A5-CD13-7DF4518296BB}"/>
                </a:ext>
              </a:extLst>
            </p:cNvPr>
            <p:cNvGrpSpPr/>
            <p:nvPr/>
          </p:nvGrpSpPr>
          <p:grpSpPr>
            <a:xfrm>
              <a:off x="1199455" y="5339546"/>
              <a:ext cx="10080426" cy="360040"/>
              <a:chOff x="1199455" y="5339546"/>
              <a:chExt cx="10080426" cy="360040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57B9079B-1FC5-9663-CEBE-AAFE6AAEA603}"/>
                  </a:ext>
                </a:extLst>
              </p:cNvPr>
              <p:cNvGrpSpPr/>
              <p:nvPr/>
            </p:nvGrpSpPr>
            <p:grpSpPr>
              <a:xfrm>
                <a:off x="1199455" y="5373216"/>
                <a:ext cx="10080426" cy="146350"/>
                <a:chOff x="1199455" y="5373216"/>
                <a:chExt cx="10080426" cy="360040"/>
              </a:xfrm>
            </p:grpSpPr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7A957ECF-189D-22D2-4303-274D0CA9697C}"/>
                    </a:ext>
                  </a:extLst>
                </p:cNvPr>
                <p:cNvCxnSpPr/>
                <p:nvPr/>
              </p:nvCxnSpPr>
              <p:spPr>
                <a:xfrm>
                  <a:off x="1199455" y="5373216"/>
                  <a:ext cx="0" cy="36004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2585ED4E-AFB0-99A6-FB01-57B5BC306E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99455" y="5733256"/>
                  <a:ext cx="502094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4033240D-1472-D83C-76EF-EB0BB7E1CBA1}"/>
                    </a:ext>
                  </a:extLst>
                </p:cNvPr>
                <p:cNvCxnSpPr/>
                <p:nvPr/>
              </p:nvCxnSpPr>
              <p:spPr>
                <a:xfrm>
                  <a:off x="11279881" y="5373216"/>
                  <a:ext cx="0" cy="36004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D11171C9-D391-A753-32C6-602E7ACF8B96}"/>
                  </a:ext>
                </a:extLst>
              </p:cNvPr>
              <p:cNvCxnSpPr/>
              <p:nvPr/>
            </p:nvCxnSpPr>
            <p:spPr>
              <a:xfrm>
                <a:off x="6213252" y="5339546"/>
                <a:ext cx="0" cy="3600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86918C3D-CCEA-C1D6-AC07-707BB7BE2E25}"/>
                  </a:ext>
                </a:extLst>
              </p:cNvPr>
              <p:cNvCxnSpPr/>
              <p:nvPr/>
            </p:nvCxnSpPr>
            <p:spPr>
              <a:xfrm>
                <a:off x="6273355" y="5417949"/>
                <a:ext cx="0" cy="20323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5FBEC54-8651-7BDC-E787-AD76EA31CE42}"/>
                </a:ext>
              </a:extLst>
            </p:cNvPr>
            <p:cNvCxnSpPr>
              <a:cxnSpLocks/>
            </p:cNvCxnSpPr>
            <p:nvPr/>
          </p:nvCxnSpPr>
          <p:spPr>
            <a:xfrm>
              <a:off x="9480376" y="3947556"/>
              <a:ext cx="122413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4F133F1-7266-CBB9-B21B-E6715178D4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Strokes/>
                      </a14:imgEffect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34592" t="23433" r="33778" b="19923"/>
            <a:stretch/>
          </p:blipFill>
          <p:spPr>
            <a:xfrm>
              <a:off x="10424188" y="3530443"/>
              <a:ext cx="848681" cy="823244"/>
            </a:xfrm>
            <a:prstGeom prst="rect">
              <a:avLst/>
            </a:prstGeom>
          </p:spPr>
        </p:pic>
        <p:pic>
          <p:nvPicPr>
            <p:cNvPr id="10" name="Picture 9" descr="Tritium - Wikipedia">
              <a:extLst>
                <a:ext uri="{FF2B5EF4-FFF2-40B4-BE49-F238E27FC236}">
                  <a16:creationId xmlns:a16="http://schemas.microsoft.com/office/drawing/2014/main" id="{2E11F11E-083D-5C9F-F6D4-4AAE5F4C3D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40" t="-1" r="5883" b="79858"/>
            <a:stretch/>
          </p:blipFill>
          <p:spPr bwMode="auto">
            <a:xfrm>
              <a:off x="1405037" y="4899974"/>
              <a:ext cx="660177" cy="2511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Tritium - Wikipedia">
              <a:extLst>
                <a:ext uri="{FF2B5EF4-FFF2-40B4-BE49-F238E27FC236}">
                  <a16:creationId xmlns:a16="http://schemas.microsoft.com/office/drawing/2014/main" id="{438B8DD0-6AFD-8ABA-4CEA-E1A6F43CDC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40" t="29862" r="5949" b="38660"/>
            <a:stretch/>
          </p:blipFill>
          <p:spPr bwMode="auto">
            <a:xfrm>
              <a:off x="1405037" y="2643286"/>
              <a:ext cx="658515" cy="392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Tritium - Wikipedia">
              <a:extLst>
                <a:ext uri="{FF2B5EF4-FFF2-40B4-BE49-F238E27FC236}">
                  <a16:creationId xmlns:a16="http://schemas.microsoft.com/office/drawing/2014/main" id="{C4480958-1CE9-2C10-4021-A5219F4CC2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22" r="1" b="38660"/>
            <a:stretch/>
          </p:blipFill>
          <p:spPr bwMode="auto">
            <a:xfrm>
              <a:off x="1199455" y="2941388"/>
              <a:ext cx="580381" cy="764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Tritium - Wikipedia">
              <a:extLst>
                <a:ext uri="{FF2B5EF4-FFF2-40B4-BE49-F238E27FC236}">
                  <a16:creationId xmlns:a16="http://schemas.microsoft.com/office/drawing/2014/main" id="{D5E5EEE0-7560-DC7E-8C08-EE5DF782AE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40" r="5883" b="38660"/>
            <a:stretch/>
          </p:blipFill>
          <p:spPr bwMode="auto">
            <a:xfrm>
              <a:off x="1410861" y="3585489"/>
              <a:ext cx="660177" cy="764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Tritium - Wikipedia">
              <a:extLst>
                <a:ext uri="{FF2B5EF4-FFF2-40B4-BE49-F238E27FC236}">
                  <a16:creationId xmlns:a16="http://schemas.microsoft.com/office/drawing/2014/main" id="{DB4CF243-A655-0D2A-D0D0-0AA087923A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492" t="-1" b="40558"/>
            <a:stretch/>
          </p:blipFill>
          <p:spPr bwMode="auto">
            <a:xfrm>
              <a:off x="1199455" y="4255873"/>
              <a:ext cx="611088" cy="741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1748B19-691C-E9F2-841C-5C619BF72CB1}"/>
                </a:ext>
              </a:extLst>
            </p:cNvPr>
            <p:cNvSpPr/>
            <p:nvPr/>
          </p:nvSpPr>
          <p:spPr>
            <a:xfrm>
              <a:off x="1199456" y="2636912"/>
              <a:ext cx="864096" cy="252028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accent2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FBF040F-4808-8366-D910-3038C6DCD1D4}"/>
                </a:ext>
              </a:extLst>
            </p:cNvPr>
            <p:cNvSpPr/>
            <p:nvPr/>
          </p:nvSpPr>
          <p:spPr>
            <a:xfrm>
              <a:off x="10416480" y="2636912"/>
              <a:ext cx="864096" cy="2520280"/>
            </a:xfrm>
            <a:prstGeom prst="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0669DA8-C822-D350-272C-9EC6CF177B4A}"/>
                </a:ext>
              </a:extLst>
            </p:cNvPr>
            <p:cNvGrpSpPr/>
            <p:nvPr/>
          </p:nvGrpSpPr>
          <p:grpSpPr>
            <a:xfrm>
              <a:off x="0" y="3982271"/>
              <a:ext cx="1722865" cy="273717"/>
              <a:chOff x="0" y="3905325"/>
              <a:chExt cx="1501268" cy="229440"/>
            </a:xfrm>
          </p:grpSpPr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74DA4310-4B92-8384-E489-1CECDFCF603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0" y="4041111"/>
                <a:ext cx="612898" cy="9365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7B3D8E5C-B128-C9A5-67B9-0827F30F64B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1280" y="3905325"/>
                <a:ext cx="989988" cy="15127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3A8BA5D-3B94-5B83-1208-8D1C65B93CC7}"/>
                    </a:ext>
                  </a:extLst>
                </p:cNvPr>
                <p:cNvSpPr txBox="1"/>
                <p:nvPr/>
              </p:nvSpPr>
              <p:spPr>
                <a:xfrm>
                  <a:off x="263351" y="3703173"/>
                  <a:ext cx="469999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i="1" noProof="0" smtClean="0">
                            <a:latin typeface="Cambria Math" panose="02040503050406030204" pitchFamily="18" charset="0"/>
                          </a:rPr>
                          <m:t>𝜈</m:t>
                        </m:r>
                      </m:oMath>
                    </m:oMathPara>
                  </a14:m>
                  <a:endParaRPr lang="en-US" noProof="0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7EBBD300-3BA2-99FB-EE41-1B3B6EC983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351" y="3703173"/>
                  <a:ext cx="46999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7E4ABCC-F6DC-68FA-8337-D900A21FF9FE}"/>
                </a:ext>
              </a:extLst>
            </p:cNvPr>
            <p:cNvCxnSpPr>
              <a:cxnSpLocks/>
            </p:cNvCxnSpPr>
            <p:nvPr/>
          </p:nvCxnSpPr>
          <p:spPr>
            <a:xfrm>
              <a:off x="1842727" y="3978784"/>
              <a:ext cx="1164413" cy="27708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72DC6FE-1AE4-9442-9461-53E89AD4B3AE}"/>
                </a:ext>
              </a:extLst>
            </p:cNvPr>
            <p:cNvSpPr/>
            <p:nvPr/>
          </p:nvSpPr>
          <p:spPr>
            <a:xfrm>
              <a:off x="1798181" y="3929545"/>
              <a:ext cx="89093" cy="89093"/>
            </a:xfrm>
            <a:prstGeom prst="ellipse">
              <a:avLst/>
            </a:prstGeom>
            <a:solidFill>
              <a:srgbClr val="D51A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b="1" noProof="0" dirty="0"/>
                <a:t>p</a:t>
              </a:r>
              <a:endParaRPr lang="en-US" b="1" noProof="0" dirty="0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258643C-0B47-F719-6239-512892A9C05E}"/>
                </a:ext>
              </a:extLst>
            </p:cNvPr>
            <p:cNvCxnSpPr>
              <a:cxnSpLocks/>
            </p:cNvCxnSpPr>
            <p:nvPr/>
          </p:nvCxnSpPr>
          <p:spPr>
            <a:xfrm>
              <a:off x="4519310" y="3492840"/>
              <a:ext cx="936102" cy="210333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67C4BAA-F133-22EA-A567-2F54C6E017E4}"/>
                </a:ext>
              </a:extLst>
            </p:cNvPr>
            <p:cNvGrpSpPr/>
            <p:nvPr/>
          </p:nvGrpSpPr>
          <p:grpSpPr>
            <a:xfrm>
              <a:off x="214061" y="2301865"/>
              <a:ext cx="604175" cy="684978"/>
              <a:chOff x="214061" y="2301865"/>
              <a:chExt cx="604175" cy="684978"/>
            </a:xfrm>
          </p:grpSpPr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5D9D2CAC-C457-B610-8B29-9094305B51A4}"/>
                  </a:ext>
                </a:extLst>
              </p:cNvPr>
              <p:cNvCxnSpPr/>
              <p:nvPr/>
            </p:nvCxnSpPr>
            <p:spPr>
              <a:xfrm flipV="1">
                <a:off x="498350" y="2303155"/>
                <a:ext cx="0" cy="36004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7C87F59A-F664-7A7A-43C9-9558DE6858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5548" y="2663195"/>
                <a:ext cx="332688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8E94E72B-47A9-CCF9-C3E5-95F05D3F34F2}"/>
                      </a:ext>
                    </a:extLst>
                  </p:cNvPr>
                  <p:cNvSpPr txBox="1"/>
                  <p:nvPr/>
                </p:nvSpPr>
                <p:spPr>
                  <a:xfrm>
                    <a:off x="477000" y="2617511"/>
                    <a:ext cx="256350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en-US" noProof="0" dirty="0"/>
                  </a:p>
                </p:txBody>
              </p:sp>
            </mc:Choice>
            <mc:Fallback xmlns="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B658F7DE-385C-D129-1951-89FDCFDCEBB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7000" y="2617511"/>
                    <a:ext cx="256350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4B34A35B-75AE-4218-6C75-2E25E6BD175E}"/>
                      </a:ext>
                    </a:extLst>
                  </p:cNvPr>
                  <p:cNvSpPr txBox="1"/>
                  <p:nvPr/>
                </p:nvSpPr>
                <p:spPr>
                  <a:xfrm>
                    <a:off x="214061" y="2301865"/>
                    <a:ext cx="269825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US" noProof="0" dirty="0"/>
                  </a:p>
                </p:txBody>
              </p:sp>
            </mc:Choice>
            <mc:Fallback xmlns="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BFEF3BCD-2E39-DEDB-D882-1F00F66B3BE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061" y="2301865"/>
                    <a:ext cx="269825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r="-4545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3D599364-045E-14F0-E9EB-CD9851298EF9}"/>
                    </a:ext>
                  </a:extLst>
                </p:cNvPr>
                <p:cNvSpPr txBox="1"/>
                <p:nvPr/>
              </p:nvSpPr>
              <p:spPr>
                <a:xfrm>
                  <a:off x="2282443" y="3747996"/>
                  <a:ext cx="469999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noProof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noProof="0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noProof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US" noProof="0" dirty="0"/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D7932E07-0B40-8C3B-25AB-3E0A9F800F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2443" y="3747996"/>
                  <a:ext cx="469999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25D6B42-C61F-0300-9127-5561544DDDBA}"/>
                </a:ext>
              </a:extLst>
            </p:cNvPr>
            <p:cNvCxnSpPr>
              <a:cxnSpLocks/>
            </p:cNvCxnSpPr>
            <p:nvPr/>
          </p:nvCxnSpPr>
          <p:spPr>
            <a:xfrm>
              <a:off x="6263831" y="5519566"/>
              <a:ext cx="50209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0D6675D-7E20-84FE-4F85-2A32FE9B230E}"/>
                </a:ext>
              </a:extLst>
            </p:cNvPr>
            <p:cNvSpPr txBox="1"/>
            <p:nvPr/>
          </p:nvSpPr>
          <p:spPr>
            <a:xfrm>
              <a:off x="5423545" y="2620741"/>
              <a:ext cx="179271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noProof="0" dirty="0">
                  <a:latin typeface="Arial" panose="020B0604020202020204" pitchFamily="34" charset="0"/>
                  <a:cs typeface="Arial" panose="020B0604020202020204" pitchFamily="34" charset="0"/>
                </a:rPr>
                <a:t>Transverse drift filter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22C8C64-C249-7DB6-8978-AF81BA0C7193}"/>
                </a:ext>
              </a:extLst>
            </p:cNvPr>
            <p:cNvSpPr txBox="1"/>
            <p:nvPr/>
          </p:nvSpPr>
          <p:spPr>
            <a:xfrm>
              <a:off x="2975274" y="2619502"/>
              <a:ext cx="152906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noProof="0" dirty="0">
                  <a:latin typeface="Arial" panose="020B0604020202020204" pitchFamily="34" charset="0"/>
                  <a:cs typeface="Arial" panose="020B0604020202020204" pitchFamily="34" charset="0"/>
                </a:rPr>
                <a:t>RF-tracker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8F20A3F-9DF7-D4EE-319B-94206EB5820C}"/>
                </a:ext>
              </a:extLst>
            </p:cNvPr>
            <p:cNvSpPr txBox="1"/>
            <p:nvPr/>
          </p:nvSpPr>
          <p:spPr>
            <a:xfrm>
              <a:off x="1156171" y="2618952"/>
              <a:ext cx="73246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noProof="0" dirty="0">
                  <a:latin typeface="Arial" panose="020B0604020202020204" pitchFamily="34" charset="0"/>
                  <a:cs typeface="Arial" panose="020B0604020202020204" pitchFamily="34" charset="0"/>
                </a:rPr>
                <a:t>Target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E8ABE1A-61D7-BA4B-951F-363D8ADE2043}"/>
                </a:ext>
              </a:extLst>
            </p:cNvPr>
            <p:cNvSpPr txBox="1"/>
            <p:nvPr/>
          </p:nvSpPr>
          <p:spPr>
            <a:xfrm>
              <a:off x="10370191" y="2627630"/>
              <a:ext cx="109777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noProof="0" dirty="0">
                  <a:latin typeface="Arial" panose="020B0604020202020204" pitchFamily="34" charset="0"/>
                  <a:cs typeface="Arial" panose="020B0604020202020204" pitchFamily="34" charset="0"/>
                </a:rPr>
                <a:t>TES µCal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3810C66-D6C2-3356-F677-87F9B17C5B4F}"/>
                </a:ext>
              </a:extLst>
            </p:cNvPr>
            <p:cNvSpPr txBox="1"/>
            <p:nvPr/>
          </p:nvSpPr>
          <p:spPr>
            <a:xfrm>
              <a:off x="5070383" y="5540948"/>
              <a:ext cx="111654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noProof="0" dirty="0">
                  <a:latin typeface="Arial" panose="020B0604020202020204" pitchFamily="34" charset="0"/>
                  <a:cs typeface="Arial" panose="020B0604020202020204" pitchFamily="34" charset="0"/>
                </a:rPr>
                <a:t>18.6 keV</a:t>
              </a:r>
              <a:endParaRPr lang="en-US" noProof="0" dirty="0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E2C53DA-1DF1-DFD6-B47D-F83FAB0B9DA5}"/>
                </a:ext>
              </a:extLst>
            </p:cNvPr>
            <p:cNvGrpSpPr/>
            <p:nvPr/>
          </p:nvGrpSpPr>
          <p:grpSpPr>
            <a:xfrm>
              <a:off x="3007140" y="2005262"/>
              <a:ext cx="6461670" cy="369332"/>
              <a:chOff x="3007140" y="2005262"/>
              <a:chExt cx="6461670" cy="369332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53DCE23-3785-8E61-24BC-95CBC611594B}"/>
                  </a:ext>
                </a:extLst>
              </p:cNvPr>
              <p:cNvSpPr/>
              <p:nvPr/>
            </p:nvSpPr>
            <p:spPr>
              <a:xfrm>
                <a:off x="3007140" y="2099837"/>
                <a:ext cx="6461670" cy="224758"/>
              </a:xfrm>
              <a:prstGeom prst="rect">
                <a:avLst/>
              </a:prstGeom>
              <a:gradFill>
                <a:gsLst>
                  <a:gs pos="100000">
                    <a:srgbClr val="BEC0C2"/>
                  </a:gs>
                  <a:gs pos="10000">
                    <a:schemeClr val="bg1"/>
                  </a:gs>
                  <a:gs pos="58000">
                    <a:srgbClr val="BEC0C2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39121D5A-47DC-9B85-49F7-45E5940C417D}"/>
                      </a:ext>
                    </a:extLst>
                  </p:cNvPr>
                  <p:cNvSpPr txBox="1"/>
                  <p:nvPr/>
                </p:nvSpPr>
                <p:spPr>
                  <a:xfrm>
                    <a:off x="3486449" y="2005262"/>
                    <a:ext cx="497432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noProof="0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noProof="0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noProof="0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noProof="0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b="0" i="1" noProof="0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oMath>
                      </m:oMathPara>
                    </a14:m>
                    <a:endParaRPr lang="en-US" noProof="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862E60CC-4948-ABC2-3AB7-6C88A33FE06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86449" y="2005262"/>
                    <a:ext cx="497432" cy="369332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2500" r="-20000" b="-12903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B9CDFC34-3AF1-8A3F-E8AD-20D10DAB0F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5706" y="2100297"/>
                <a:ext cx="0" cy="230019"/>
              </a:xfrm>
              <a:prstGeom prst="straightConnector1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99853784-9956-A423-7432-4792D4E5B6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5267" y="2100297"/>
                <a:ext cx="0" cy="230019"/>
              </a:xfrm>
              <a:prstGeom prst="straightConnector1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8D85CB4C-EFD2-A587-B2D0-57055DF3E4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99140" y="2099400"/>
                <a:ext cx="0" cy="230019"/>
              </a:xfrm>
              <a:prstGeom prst="straightConnector1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BB221575-30CD-42FB-7CCD-1DE82B3769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01117" y="2099400"/>
                <a:ext cx="0" cy="230019"/>
              </a:xfrm>
              <a:prstGeom prst="straightConnector1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183D226C-AB3E-294D-2A00-3C2EA9AB94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06508" y="2100307"/>
                <a:ext cx="0" cy="230019"/>
              </a:xfrm>
              <a:prstGeom prst="straightConnector1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712543B9-A28A-DC20-13AD-DC1292F129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22532" y="2100307"/>
                <a:ext cx="0" cy="230019"/>
              </a:xfrm>
              <a:prstGeom prst="straightConnector1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60E683FB-D8AB-6657-21B6-E21D29850D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45700" y="2100307"/>
                <a:ext cx="0" cy="230019"/>
              </a:xfrm>
              <a:prstGeom prst="straightConnector1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260F850C-6825-79C3-FCBE-0E85F2EF1B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30001" y="2100307"/>
                <a:ext cx="0" cy="230019"/>
              </a:xfrm>
              <a:prstGeom prst="straightConnector1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1365710F-5EFE-4F5E-98FE-921C204AE7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00119" y="2100307"/>
                <a:ext cx="0" cy="230019"/>
              </a:xfrm>
              <a:prstGeom prst="straightConnector1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F94FB042-089C-CFF4-E08A-5B2BF41FE8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87811" y="2100307"/>
                <a:ext cx="0" cy="230019"/>
              </a:xfrm>
              <a:prstGeom prst="straightConnector1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CC066058-F4D6-17E9-4A89-FF851C1422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88492" y="2100307"/>
                <a:ext cx="0" cy="230019"/>
              </a:xfrm>
              <a:prstGeom prst="straightConnector1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2711DBDC-23FF-7912-4987-FD43810C29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37850" y="2100307"/>
                <a:ext cx="0" cy="230019"/>
              </a:xfrm>
              <a:prstGeom prst="straightConnector1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7ABA8FCC-460B-C286-27F6-809958A9F0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72922" y="2100307"/>
                <a:ext cx="0" cy="230019"/>
              </a:xfrm>
              <a:prstGeom prst="straightConnector1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67937141-EE0B-3EC5-DADD-3E7D379C4B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47851" y="2101792"/>
                <a:ext cx="0" cy="230019"/>
              </a:xfrm>
              <a:prstGeom prst="straightConnector1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053E3508-6667-DD4E-F52B-8966229B60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48732" y="2099411"/>
                <a:ext cx="0" cy="230019"/>
              </a:xfrm>
              <a:prstGeom prst="straightConnector1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47FF945B-498B-A1AD-46A2-FA219B32E2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68810" y="2099411"/>
                <a:ext cx="0" cy="230019"/>
              </a:xfrm>
              <a:prstGeom prst="straightConnector1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86994A25-0C5A-A017-41AD-B5CC3FCE70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10316" y="2099400"/>
                <a:ext cx="0" cy="230019"/>
              </a:xfrm>
              <a:prstGeom prst="straightConnector1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CC18077C-AE13-A36F-6B71-913D3F5007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19747" y="2099400"/>
                <a:ext cx="0" cy="230019"/>
              </a:xfrm>
              <a:prstGeom prst="straightConnector1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A1C5947B-543D-6D5C-FB81-BBD8850AC5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19308" y="2099400"/>
                <a:ext cx="0" cy="230019"/>
              </a:xfrm>
              <a:prstGeom prst="straightConnector1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D31EC2D2-979E-F385-592D-61F7FAF76E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4357" y="2100884"/>
                <a:ext cx="0" cy="230019"/>
              </a:xfrm>
              <a:prstGeom prst="straightConnector1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46DF748-4EF2-DDFE-842A-D450330E1C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96" t="3928" r="3284" b="15974"/>
            <a:stretch/>
          </p:blipFill>
          <p:spPr bwMode="auto">
            <a:xfrm rot="5400000">
              <a:off x="2190535" y="3725518"/>
              <a:ext cx="1970421" cy="324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4CE4DA8-E75C-3E51-F483-1AC2379791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96" t="3928" r="3284" b="15974"/>
            <a:stretch/>
          </p:blipFill>
          <p:spPr bwMode="auto">
            <a:xfrm rot="5400000">
              <a:off x="2497467" y="3724771"/>
              <a:ext cx="1970421" cy="324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0D8E909-02FA-3329-5C2B-FF2CD70530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96" t="3928" r="3284" b="15974"/>
            <a:stretch/>
          </p:blipFill>
          <p:spPr bwMode="auto">
            <a:xfrm rot="5400000">
              <a:off x="2805936" y="3727264"/>
              <a:ext cx="1970421" cy="324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68A0861-7CCE-D2D2-3874-D5DDD437FE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96" t="3928" r="3284" b="15974"/>
            <a:stretch/>
          </p:blipFill>
          <p:spPr bwMode="auto">
            <a:xfrm rot="5400000">
              <a:off x="3112868" y="3728898"/>
              <a:ext cx="1970421" cy="324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D2E6EA5-FC87-1D16-4766-CAD121E559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96" t="19888" r="3284" b="15974"/>
            <a:stretch/>
          </p:blipFill>
          <p:spPr bwMode="auto">
            <a:xfrm rot="5400000">
              <a:off x="3389150" y="3759607"/>
              <a:ext cx="1970421" cy="259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EA23D2E-10FF-A37A-33CC-B5CC8E3D176D}"/>
                </a:ext>
              </a:extLst>
            </p:cNvPr>
            <p:cNvSpPr/>
            <p:nvPr/>
          </p:nvSpPr>
          <p:spPr>
            <a:xfrm>
              <a:off x="2999656" y="2630810"/>
              <a:ext cx="1512168" cy="252028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A84BBBE-C18C-62B9-74BE-49D514D9C4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4397" r="3124"/>
            <a:stretch/>
          </p:blipFill>
          <p:spPr>
            <a:xfrm>
              <a:off x="5446266" y="2618951"/>
              <a:ext cx="4041593" cy="2531947"/>
            </a:xfrm>
            <a:prstGeom prst="rect">
              <a:avLst/>
            </a:prstGeom>
          </p:spPr>
        </p:pic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CA8EA6F9-AEAA-3B6B-98C2-75DC0BE908B0}"/>
                </a:ext>
              </a:extLst>
            </p:cNvPr>
            <p:cNvGrpSpPr/>
            <p:nvPr/>
          </p:nvGrpSpPr>
          <p:grpSpPr>
            <a:xfrm>
              <a:off x="3149219" y="3586212"/>
              <a:ext cx="1002793" cy="1280567"/>
              <a:chOff x="3149219" y="3586212"/>
              <a:chExt cx="1002793" cy="1280567"/>
            </a:xfrm>
          </p:grpSpPr>
          <p:pic>
            <p:nvPicPr>
              <p:cNvPr id="41" name="Picture 2" descr="Use links below to save image.">
                <a:extLst>
                  <a:ext uri="{FF2B5EF4-FFF2-40B4-BE49-F238E27FC236}">
                    <a16:creationId xmlns:a16="http://schemas.microsoft.com/office/drawing/2014/main" id="{9CEE7835-A474-5CFF-12CB-F3309FAB4E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49219" y="3586212"/>
                <a:ext cx="919490" cy="9616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BBAB01A8-4795-7E0F-6E7A-98A0B2B6E2BE}"/>
                  </a:ext>
                </a:extLst>
              </p:cNvPr>
              <p:cNvCxnSpPr>
                <a:cxnSpLocks/>
                <a:stCxn id="44" idx="6"/>
              </p:cNvCxnSpPr>
              <p:nvPr/>
            </p:nvCxnSpPr>
            <p:spPr>
              <a:xfrm flipH="1" flipV="1">
                <a:off x="4024827" y="3947556"/>
                <a:ext cx="127185" cy="843703"/>
              </a:xfrm>
              <a:prstGeom prst="line">
                <a:avLst/>
              </a:prstGeom>
              <a:ln w="19050">
                <a:solidFill>
                  <a:srgbClr val="395E8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47243E2-2FCD-6113-A4C1-759C13D678D5}"/>
                  </a:ext>
                </a:extLst>
              </p:cNvPr>
              <p:cNvCxnSpPr>
                <a:cxnSpLocks/>
                <a:stCxn id="44" idx="3"/>
              </p:cNvCxnSpPr>
              <p:nvPr/>
            </p:nvCxnSpPr>
            <p:spPr>
              <a:xfrm flipH="1" flipV="1">
                <a:off x="3430438" y="4461079"/>
                <a:ext cx="594389" cy="383581"/>
              </a:xfrm>
              <a:prstGeom prst="line">
                <a:avLst/>
              </a:prstGeom>
              <a:ln w="19050">
                <a:solidFill>
                  <a:srgbClr val="395E8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F5EC5DE2-0618-F35F-79D2-337141457C75}"/>
                  </a:ext>
                </a:extLst>
              </p:cNvPr>
              <p:cNvSpPr/>
              <p:nvPr/>
            </p:nvSpPr>
            <p:spPr>
              <a:xfrm>
                <a:off x="4003006" y="4715738"/>
                <a:ext cx="149006" cy="151041"/>
              </a:xfrm>
              <a:prstGeom prst="ellipse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0A447E8-1B22-A2BB-16DB-649FD659D374}"/>
                </a:ext>
              </a:extLst>
            </p:cNvPr>
            <p:cNvSpPr/>
            <p:nvPr/>
          </p:nvSpPr>
          <p:spPr>
            <a:xfrm>
              <a:off x="5447928" y="2630810"/>
              <a:ext cx="4032448" cy="25202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C25C2F4-EA60-A90B-8ED4-BA4534E0A5C5}"/>
                </a:ext>
              </a:extLst>
            </p:cNvPr>
            <p:cNvSpPr txBox="1"/>
            <p:nvPr/>
          </p:nvSpPr>
          <p:spPr>
            <a:xfrm>
              <a:off x="10163744" y="5546197"/>
              <a:ext cx="122341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noProof="0" dirty="0"/>
                <a:t>© James Mead</a:t>
              </a: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4FF75F54-8D9D-6677-D288-FB3BEFBAC540}"/>
              </a:ext>
            </a:extLst>
          </p:cNvPr>
          <p:cNvSpPr txBox="1"/>
          <p:nvPr/>
        </p:nvSpPr>
        <p:spPr>
          <a:xfrm>
            <a:off x="549417" y="124257"/>
            <a:ext cx="61222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PTOLEMY detector schema</a:t>
            </a:r>
          </a:p>
        </p:txBody>
      </p:sp>
    </p:spTree>
    <p:extLst>
      <p:ext uri="{BB962C8B-B14F-4D97-AF65-F5344CB8AC3E}">
        <p14:creationId xmlns:p14="http://schemas.microsoft.com/office/powerpoint/2010/main" val="2740405106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1BEC6-6D94-774A-9234-D6B877A4D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03843BE4-81AF-0696-2FCE-71F88EC9C58E}"/>
              </a:ext>
            </a:extLst>
          </p:cNvPr>
          <p:cNvSpPr txBox="1">
            <a:spLocks/>
          </p:cNvSpPr>
          <p:nvPr/>
        </p:nvSpPr>
        <p:spPr>
          <a:xfrm>
            <a:off x="9954075" y="6478567"/>
            <a:ext cx="2174895" cy="301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21CB8-3069-453F-BCC2-9F635F4FCE6D}" type="slidenum">
              <a:rPr lang="en-US" sz="1800" noProof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en-US" sz="18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B45EDB8-0AA2-4DBB-727E-607861116E9B}"/>
              </a:ext>
            </a:extLst>
          </p:cNvPr>
          <p:cNvSpPr txBox="1"/>
          <p:nvPr/>
        </p:nvSpPr>
        <p:spPr>
          <a:xfrm>
            <a:off x="549417" y="124257"/>
            <a:ext cx="61222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PTOLEMY detector schema</a:t>
            </a:r>
          </a:p>
        </p:txBody>
      </p:sp>
      <p:pic>
        <p:nvPicPr>
          <p:cNvPr id="79" name="Picture 78" descr="A diagram of graphene and graphene&#10;&#10;AI-generated content may be incorrect.">
            <a:extLst>
              <a:ext uri="{FF2B5EF4-FFF2-40B4-BE49-F238E27FC236}">
                <a16:creationId xmlns:a16="http://schemas.microsoft.com/office/drawing/2014/main" id="{5B88E7F5-D615-4A9E-E4EC-8213D64D7A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68" y="836712"/>
            <a:ext cx="7341462" cy="5497839"/>
          </a:xfrm>
          <a:prstGeom prst="rect">
            <a:avLst/>
          </a:prstGeom>
        </p:spPr>
      </p:pic>
      <p:pic>
        <p:nvPicPr>
          <p:cNvPr id="82" name="Picture 81" descr="A diagram of a target&#10;&#10;AI-generated content may be incorrect.">
            <a:extLst>
              <a:ext uri="{FF2B5EF4-FFF2-40B4-BE49-F238E27FC236}">
                <a16:creationId xmlns:a16="http://schemas.microsoft.com/office/drawing/2014/main" id="{9B52109D-2B15-4CE8-A9B5-C374F05E58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32" y="1412776"/>
            <a:ext cx="3417905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314905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10CCD8-A6DD-AEEB-669C-3C7AAADCB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836712"/>
            <a:ext cx="8875059" cy="54264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FAB448-255E-D631-69AF-BC9EB45BC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829726"/>
            <a:ext cx="8875059" cy="542641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04C9F0-FC1A-CA6D-C442-884A1D7CED9E}"/>
              </a:ext>
            </a:extLst>
          </p:cNvPr>
          <p:cNvSpPr txBox="1">
            <a:spLocks/>
          </p:cNvSpPr>
          <p:nvPr/>
        </p:nvSpPr>
        <p:spPr>
          <a:xfrm>
            <a:off x="8610599" y="5926797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B07B666-0005-D843-B37B-9851DF6282A0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ECCA03-FC4E-A034-EC91-6DA616FCE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836712"/>
            <a:ext cx="8875059" cy="54264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D07C0C-D183-FEF9-DC79-E9D58D468408}"/>
              </a:ext>
            </a:extLst>
          </p:cNvPr>
          <p:cNvSpPr txBox="1"/>
          <p:nvPr/>
        </p:nvSpPr>
        <p:spPr>
          <a:xfrm>
            <a:off x="3170794" y="1800418"/>
            <a:ext cx="1751185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88" noProof="0" dirty="0">
                <a:solidFill>
                  <a:srgbClr val="FFC000"/>
                </a:solidFill>
              </a:rPr>
              <a:t>RF Antenna Region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C43346-78F6-785C-1EF9-6971B651E25D}"/>
              </a:ext>
            </a:extLst>
          </p:cNvPr>
          <p:cNvSpPr/>
          <p:nvPr/>
        </p:nvSpPr>
        <p:spPr>
          <a:xfrm>
            <a:off x="3126440" y="2371917"/>
            <a:ext cx="2028265" cy="222997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 noProof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FD0CD1-6F0C-7627-17AE-3DAFE1EF3EBA}"/>
              </a:ext>
            </a:extLst>
          </p:cNvPr>
          <p:cNvSpPr txBox="1"/>
          <p:nvPr/>
        </p:nvSpPr>
        <p:spPr>
          <a:xfrm>
            <a:off x="1610471" y="3323963"/>
            <a:ext cx="942309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88" noProof="0" dirty="0">
                <a:solidFill>
                  <a:srgbClr val="FFC000"/>
                </a:solidFill>
                <a:sym typeface="Wingdings"/>
              </a:rPr>
              <a:t> </a:t>
            </a:r>
            <a:r>
              <a:rPr lang="en-US" sz="1588" noProof="0" dirty="0">
                <a:solidFill>
                  <a:srgbClr val="FFC000"/>
                </a:solidFill>
              </a:rPr>
              <a:t>Target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BA6DD2-BAEA-3ECD-6CC5-2234DAD39D63}"/>
              </a:ext>
            </a:extLst>
          </p:cNvPr>
          <p:cNvSpPr txBox="1"/>
          <p:nvPr/>
        </p:nvSpPr>
        <p:spPr>
          <a:xfrm>
            <a:off x="9166410" y="3568082"/>
            <a:ext cx="1407693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88" noProof="0" dirty="0">
                <a:solidFill>
                  <a:srgbClr val="FFC000"/>
                </a:solidFill>
                <a:sym typeface="Wingdings"/>
              </a:rPr>
              <a:t>Calorimeter </a:t>
            </a:r>
            <a:endParaRPr lang="en-US" sz="1588" noProof="0" dirty="0">
              <a:solidFill>
                <a:srgbClr val="FFC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282420-1BF7-40DE-4A0A-6CC4CB362FE2}"/>
              </a:ext>
            </a:extLst>
          </p:cNvPr>
          <p:cNvSpPr txBox="1"/>
          <p:nvPr/>
        </p:nvSpPr>
        <p:spPr>
          <a:xfrm>
            <a:off x="6648324" y="2599482"/>
            <a:ext cx="2306081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88" noProof="0" dirty="0">
                <a:solidFill>
                  <a:srgbClr val="FFC000"/>
                </a:solidFill>
                <a:sym typeface="Wingdings"/>
              </a:rPr>
              <a:t>Dynamic EM Filter Region</a:t>
            </a:r>
            <a:endParaRPr lang="en-US" sz="1588" noProof="0" dirty="0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AC786D-A1D8-7CAB-8071-EEB1CF021428}"/>
              </a:ext>
            </a:extLst>
          </p:cNvPr>
          <p:cNvSpPr/>
          <p:nvPr/>
        </p:nvSpPr>
        <p:spPr>
          <a:xfrm>
            <a:off x="6568434" y="3080591"/>
            <a:ext cx="2597976" cy="82653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B132AB3-78E0-3D36-5755-D1B24FC64653}"/>
                  </a:ext>
                </a:extLst>
              </p:cNvPr>
              <p:cNvSpPr txBox="1"/>
              <p:nvPr/>
            </p:nvSpPr>
            <p:spPr>
              <a:xfrm>
                <a:off x="8073746" y="4051538"/>
                <a:ext cx="1083758" cy="644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200" b="0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3200" b="0" i="0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en-US" sz="3200" b="0" i="1" noProof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acc>
                        <m:accPr>
                          <m:chr m:val="⃗"/>
                          <m:ctrlPr>
                            <a:rPr lang="en-US" sz="3200" b="0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noProof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sz="3200" b="0" i="1" noProof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sz="3200" noProof="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B132AB3-78E0-3D36-5755-D1B24FC646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3746" y="4051538"/>
                <a:ext cx="1083758" cy="644664"/>
              </a:xfrm>
              <a:prstGeom prst="rect">
                <a:avLst/>
              </a:prstGeom>
              <a:blipFill>
                <a:blip r:embed="rId5"/>
                <a:stretch>
                  <a:fillRect r="-3488" b="-1960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6AAB0A9-6496-ABC1-56E0-8404E89CCEF7}"/>
              </a:ext>
            </a:extLst>
          </p:cNvPr>
          <p:cNvCxnSpPr/>
          <p:nvPr/>
        </p:nvCxnSpPr>
        <p:spPr>
          <a:xfrm flipH="1">
            <a:off x="7823229" y="4110916"/>
            <a:ext cx="133427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A1850C1-73FF-63CF-375F-EE348668C2FA}"/>
              </a:ext>
            </a:extLst>
          </p:cNvPr>
          <p:cNvSpPr txBox="1"/>
          <p:nvPr/>
        </p:nvSpPr>
        <p:spPr>
          <a:xfrm>
            <a:off x="549417" y="124257"/>
            <a:ext cx="61222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PTOLEMY detector schema</a:t>
            </a:r>
          </a:p>
        </p:txBody>
      </p:sp>
    </p:spTree>
    <p:extLst>
      <p:ext uri="{BB962C8B-B14F-4D97-AF65-F5344CB8AC3E}">
        <p14:creationId xmlns:p14="http://schemas.microsoft.com/office/powerpoint/2010/main" val="270433610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F0B67DF-40FF-45C0-76C1-13982889A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1091237"/>
            <a:ext cx="2520280" cy="31114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9BB3A-3548-C4BF-F418-7B62A1148FC1}"/>
              </a:ext>
            </a:extLst>
          </p:cNvPr>
          <p:cNvSpPr txBox="1"/>
          <p:nvPr/>
        </p:nvSpPr>
        <p:spPr>
          <a:xfrm>
            <a:off x="549417" y="124257"/>
            <a:ext cx="61222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PTOLEMY detector schema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DCB3B3-3D35-FEE3-1298-9B78268C9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11424" y="4869160"/>
            <a:ext cx="6482811" cy="1534495"/>
          </a:xfrm>
          <a:prstGeom prst="rect">
            <a:avLst/>
          </a:prstGeom>
        </p:spPr>
      </p:pic>
      <p:pic>
        <p:nvPicPr>
          <p:cNvPr id="7" name="Picture 6" descr="A screen shot of a graph&#10;&#10;AI-generated content may be incorrect.">
            <a:extLst>
              <a:ext uri="{FF2B5EF4-FFF2-40B4-BE49-F238E27FC236}">
                <a16:creationId xmlns:a16="http://schemas.microsoft.com/office/drawing/2014/main" id="{1A8A9C16-99DA-A3DF-F564-4EC1481301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7" y="1130280"/>
            <a:ext cx="7560840" cy="309080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56761EB-6040-1932-2E16-61062899C55E}"/>
              </a:ext>
            </a:extLst>
          </p:cNvPr>
          <p:cNvCxnSpPr>
            <a:cxnSpLocks/>
          </p:cNvCxnSpPr>
          <p:nvPr/>
        </p:nvCxnSpPr>
        <p:spPr>
          <a:xfrm>
            <a:off x="2207568" y="4293096"/>
            <a:ext cx="0" cy="504056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4A40467-C770-5DD9-64B6-294E93840B12}"/>
              </a:ext>
            </a:extLst>
          </p:cNvPr>
          <p:cNvCxnSpPr>
            <a:cxnSpLocks/>
          </p:cNvCxnSpPr>
          <p:nvPr/>
        </p:nvCxnSpPr>
        <p:spPr>
          <a:xfrm flipV="1">
            <a:off x="6671691" y="4293096"/>
            <a:ext cx="0" cy="504056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B749AF3-A02C-5995-A0EB-60353B20EAC6}"/>
              </a:ext>
            </a:extLst>
          </p:cNvPr>
          <p:cNvSpPr txBox="1"/>
          <p:nvPr/>
        </p:nvSpPr>
        <p:spPr>
          <a:xfrm>
            <a:off x="7886175" y="4688839"/>
            <a:ext cx="33843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0" i="0" u="none" strike="noStrike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FPGA-based parallel FFT </a:t>
            </a:r>
          </a:p>
          <a:p>
            <a:pPr algn="ctr"/>
            <a:r>
              <a:rPr lang="en-GB" sz="3200" b="0" i="0" u="none" strike="noStrike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  <a:endParaRPr lang="en-IT" sz="32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03C3FF-E1C0-264E-C8EB-475A5695515B}"/>
              </a:ext>
            </a:extLst>
          </p:cNvPr>
          <p:cNvSpPr txBox="1"/>
          <p:nvPr/>
        </p:nvSpPr>
        <p:spPr>
          <a:xfrm>
            <a:off x="5518343" y="724944"/>
            <a:ext cx="61222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INFN Roma Tor </a:t>
            </a:r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Vergata</a:t>
            </a:r>
            <a:endParaRPr lang="en-US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979035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1" id="{210AC721-3A8B-42DF-B04A-95103E2A85A8}" vid="{FDDD4BF0-B119-4140-BF6C-335A3ADAE72A}"/>
    </a:ext>
  </a:extLst>
</a:theme>
</file>

<file path=ppt/theme/theme10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conomi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ubalin Graph Book">
      <a:majorFont>
        <a:latin typeface="ITC Lubalin Graph Std Book"/>
        <a:ea typeface=""/>
        <a:cs typeface=""/>
      </a:majorFont>
      <a:minorFont>
        <a:latin typeface="ITC Lubalin Graph Std Book"/>
        <a:ea typeface=""/>
        <a:cs typeface="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1" id="{210AC721-3A8B-42DF-B04A-95103E2A85A8}" vid="{80A2D9DB-9949-44EC-9960-DDA4800BF996}"/>
    </a:ext>
  </a:extLst>
</a:theme>
</file>

<file path=ppt/theme/theme3.xml><?xml version="1.0" encoding="utf-8"?>
<a:theme xmlns:a="http://schemas.openxmlformats.org/drawingml/2006/main" name="beni cultural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ubalin Graph Book">
      <a:majorFont>
        <a:latin typeface="ITC Lubalin Graph Std Book"/>
        <a:ea typeface=""/>
        <a:cs typeface=""/>
      </a:majorFont>
      <a:minorFont>
        <a:latin typeface="ITC Lubalin Graph Std Book"/>
        <a:ea typeface=""/>
        <a:cs typeface="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1" id="{210AC721-3A8B-42DF-B04A-95103E2A85A8}" vid="{FBC36F61-D3AD-423B-A0F6-BB49DA6DE155}"/>
    </a:ext>
  </a:extLst>
</a:theme>
</file>

<file path=ppt/theme/theme4.xml><?xml version="1.0" encoding="utf-8"?>
<a:theme xmlns:a="http://schemas.openxmlformats.org/drawingml/2006/main" name="giurisprudenz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ubalin Graph Book">
      <a:majorFont>
        <a:latin typeface="ITC Lubalin Graph Std Book"/>
        <a:ea typeface=""/>
        <a:cs typeface=""/>
      </a:majorFont>
      <a:minorFont>
        <a:latin typeface="ITC Lubalin Graph Std Book"/>
        <a:ea typeface=""/>
        <a:cs typeface="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1" id="{210AC721-3A8B-42DF-B04A-95103E2A85A8}" vid="{1CE7603E-EE7B-49E6-ACF1-FD3F93D32233}"/>
    </a:ext>
  </a:extLst>
</a:theme>
</file>

<file path=ppt/theme/theme5.xml><?xml version="1.0" encoding="utf-8"?>
<a:theme xmlns:a="http://schemas.openxmlformats.org/drawingml/2006/main" name="ingegneri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ubalin Graph Book">
      <a:majorFont>
        <a:latin typeface="ITC Lubalin Graph Std Book"/>
        <a:ea typeface=""/>
        <a:cs typeface=""/>
      </a:majorFont>
      <a:minorFont>
        <a:latin typeface="ITC Lubalin Graph Std Book"/>
        <a:ea typeface=""/>
        <a:cs typeface="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1" id="{210AC721-3A8B-42DF-B04A-95103E2A85A8}" vid="{8C3AF602-0277-4695-B8C4-B9015CA362BB}"/>
    </a:ext>
  </a:extLst>
</a:theme>
</file>

<file path=ppt/theme/theme6.xml><?xml version="1.0" encoding="utf-8"?>
<a:theme xmlns:a="http://schemas.openxmlformats.org/drawingml/2006/main" name="psicologi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ubalin Graph Book">
      <a:majorFont>
        <a:latin typeface="ITC Lubalin Graph Std Book"/>
        <a:ea typeface=""/>
        <a:cs typeface=""/>
      </a:majorFont>
      <a:minorFont>
        <a:latin typeface="ITC Lubalin Graph Std Book"/>
        <a:ea typeface=""/>
        <a:cs typeface="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1" id="{210AC721-3A8B-42DF-B04A-95103E2A85A8}" vid="{D2347CF2-9C90-4D99-8D6A-DCC6A8CC5C19}"/>
    </a:ext>
  </a:extLst>
</a:theme>
</file>

<file path=ppt/theme/theme7.xml><?xml version="1.0" encoding="utf-8"?>
<a:theme xmlns:a="http://schemas.openxmlformats.org/drawingml/2006/main" name="SD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ubalin Graph Book">
      <a:majorFont>
        <a:latin typeface="ITC Lubalin Graph Std Book"/>
        <a:ea typeface=""/>
        <a:cs typeface=""/>
      </a:majorFont>
      <a:minorFont>
        <a:latin typeface="ITC Lubalin Graph Std Book"/>
        <a:ea typeface=""/>
        <a:cs typeface="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1" id="{210AC721-3A8B-42DF-B04A-95103E2A85A8}" vid="{628C333E-3CB2-43FB-BF7D-CA6C4A8A4261}"/>
    </a:ext>
  </a:extLst>
</a:theme>
</file>

<file path=ppt/theme/theme8.xml><?xml version="1.0" encoding="utf-8"?>
<a:theme xmlns:a="http://schemas.openxmlformats.org/drawingml/2006/main" name="1_economia">
  <a:themeElements>
    <a:clrScheme name="Personalizzato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C000"/>
      </a:hlink>
      <a:folHlink>
        <a:srgbClr val="FFC000"/>
      </a:folHlink>
    </a:clrScheme>
    <a:fontScheme name="Lubalin Graph Book">
      <a:majorFont>
        <a:latin typeface="ITC Lubalin Graph Std Book"/>
        <a:ea typeface=""/>
        <a:cs typeface=""/>
      </a:majorFont>
      <a:minorFont>
        <a:latin typeface="ITC Lubalin Graph Std Book"/>
        <a:ea typeface=""/>
        <a:cs typeface="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1" id="{210AC721-3A8B-42DF-B04A-95103E2A85A8}" vid="{80A2D9DB-9949-44EC-9960-DDA4800BF996}"/>
    </a:ext>
  </a:extLst>
</a:theme>
</file>

<file path=ppt/theme/theme9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FEEC4F0-726D-49F1-8C3A-5DA692114DDE}">
  <we:reference id="wa104380902" version="1.0.0.0" store="en-US" storeType="OMEX"/>
  <we:alternateReferences>
    <we:reference id="wa104380902" version="1.0.0.0" store="WA104380902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template_18-02-22</Template>
  <TotalTime>1464</TotalTime>
  <Words>437</Words>
  <Application>Microsoft Macintosh PowerPoint</Application>
  <PresentationFormat>Widescreen</PresentationFormat>
  <Paragraphs>99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11</vt:i4>
      </vt:variant>
    </vt:vector>
  </HeadingPairs>
  <TitlesOfParts>
    <vt:vector size="29" baseType="lpstr">
      <vt:lpstr>-apple-system</vt:lpstr>
      <vt:lpstr>Arial</vt:lpstr>
      <vt:lpstr>Calibri</vt:lpstr>
      <vt:lpstr>Cambria Math</vt:lpstr>
      <vt:lpstr>ITC Lubalin Graph Std Book</vt:lpstr>
      <vt:lpstr>Lubalin Graph</vt:lpstr>
      <vt:lpstr>Segoe UI Symbol</vt:lpstr>
      <vt:lpstr>Symbol</vt:lpstr>
      <vt:lpstr>Wingdings</vt:lpstr>
      <vt:lpstr>Zapf Dingbats</vt:lpstr>
      <vt:lpstr>Blank</vt:lpstr>
      <vt:lpstr>economia</vt:lpstr>
      <vt:lpstr>beni culturali</vt:lpstr>
      <vt:lpstr>giurisprudenza</vt:lpstr>
      <vt:lpstr>ingegneria</vt:lpstr>
      <vt:lpstr>psicologia</vt:lpstr>
      <vt:lpstr>SDC</vt:lpstr>
      <vt:lpstr>1_economia</vt:lpstr>
      <vt:lpstr>Relic neutrinos detection and mass measurement in the PTOLEMY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INTELLIGENZA ARTIFICIALE  E FONDAMENTI DI NLP: CENNI DI BASE</dc:title>
  <dc:creator>Danuta Cygan</dc:creator>
  <cp:lastModifiedBy>gaetano salina</cp:lastModifiedBy>
  <cp:revision>45</cp:revision>
  <cp:lastPrinted>2016-01-21T12:01:56Z</cp:lastPrinted>
  <dcterms:created xsi:type="dcterms:W3CDTF">2024-02-15T08:33:44Z</dcterms:created>
  <dcterms:modified xsi:type="dcterms:W3CDTF">2025-07-11T11:41:03Z</dcterms:modified>
</cp:coreProperties>
</file>