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</p:sldMasterIdLst>
  <p:notesMasterIdLst>
    <p:notesMasterId r:id="rId37"/>
  </p:notesMasterIdLst>
  <p:handoutMasterIdLst>
    <p:handoutMasterId r:id="rId38"/>
  </p:handoutMasterIdLst>
  <p:sldIdLst>
    <p:sldId id="2596" r:id="rId5"/>
    <p:sldId id="2718" r:id="rId6"/>
    <p:sldId id="2147479497" r:id="rId7"/>
    <p:sldId id="2147479491" r:id="rId8"/>
    <p:sldId id="2147479509" r:id="rId9"/>
    <p:sldId id="2147479510" r:id="rId10"/>
    <p:sldId id="2147479483" r:id="rId11"/>
    <p:sldId id="2699" r:id="rId12"/>
    <p:sldId id="282" r:id="rId13"/>
    <p:sldId id="2725" r:id="rId14"/>
    <p:sldId id="2147479498" r:id="rId15"/>
    <p:sldId id="728" r:id="rId16"/>
    <p:sldId id="2147479508" r:id="rId17"/>
    <p:sldId id="2147479499" r:id="rId18"/>
    <p:sldId id="2147479484" r:id="rId19"/>
    <p:sldId id="258" r:id="rId20"/>
    <p:sldId id="2678" r:id="rId21"/>
    <p:sldId id="2147479500" r:id="rId22"/>
    <p:sldId id="2147479501" r:id="rId23"/>
    <p:sldId id="294" r:id="rId24"/>
    <p:sldId id="2147479504" r:id="rId25"/>
    <p:sldId id="2147479485" r:id="rId26"/>
    <p:sldId id="2727" r:id="rId27"/>
    <p:sldId id="635" r:id="rId28"/>
    <p:sldId id="2724" r:id="rId29"/>
    <p:sldId id="2147479486" r:id="rId30"/>
    <p:sldId id="2729" r:id="rId31"/>
    <p:sldId id="2147479507" r:id="rId32"/>
    <p:sldId id="2147479505" r:id="rId33"/>
    <p:sldId id="2147479506" r:id="rId34"/>
    <p:sldId id="260" r:id="rId35"/>
    <p:sldId id="259" r:id="rId36"/>
  </p:sldIdLst>
  <p:sldSz cx="12192000" cy="6858000"/>
  <p:notesSz cx="6858000" cy="9144000"/>
  <p:embeddedFontLst>
    <p:embeddedFont>
      <p:font typeface="Aptos Black" panose="020B0004020202020204" pitchFamily="34" charset="0"/>
      <p:bold r:id="rId39"/>
      <p:boldItalic r:id="rId40"/>
    </p:embeddedFont>
    <p:embeddedFont>
      <p:font typeface="Arial Nova Light" panose="020B0304020202020204" pitchFamily="34" charset="0"/>
      <p:regular r:id="rId41"/>
      <p:italic r:id="rId42"/>
    </p:embeddedFont>
    <p:embeddedFont>
      <p:font typeface="Franklin Gothic Book" panose="020B0503020102020204" pitchFamily="34" charset="0"/>
      <p:regular r:id="rId43"/>
      <p: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Montserrat ExtraBold" panose="00000900000000000000" pitchFamily="2" charset="0"/>
      <p:bold r:id="rId49"/>
      <p:boldItalic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Oswald" panose="00000500000000000000" pitchFamily="2" charset="0"/>
      <p:regular r:id="rId55"/>
      <p:bold r:id="rId56"/>
    </p:embeddedFont>
    <p:embeddedFont>
      <p:font typeface="Trebuchet MS" panose="020B0603020202020204" pitchFamily="34" charset="0"/>
      <p:regular r:id="rId57"/>
      <p:bold r:id="rId58"/>
      <p:italic r:id="rId59"/>
      <p:boldItalic r:id="rId60"/>
    </p:embeddedFont>
    <p:embeddedFont>
      <p:font typeface="Yu Gothic" panose="020B0400000000000000" pitchFamily="34" charset="-128"/>
      <p:regular r:id="rId61"/>
      <p:bold r:id="rId6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9662C4D-EC58-4F22-9C69-4A9F0A937AC2}">
          <p14:sldIdLst>
            <p14:sldId id="2596"/>
            <p14:sldId id="2718"/>
            <p14:sldId id="2147479497"/>
            <p14:sldId id="2147479491"/>
            <p14:sldId id="2147479509"/>
            <p14:sldId id="2147479510"/>
            <p14:sldId id="2147479483"/>
            <p14:sldId id="2699"/>
            <p14:sldId id="282"/>
            <p14:sldId id="2725"/>
            <p14:sldId id="2147479498"/>
            <p14:sldId id="728"/>
            <p14:sldId id="2147479508"/>
            <p14:sldId id="2147479499"/>
            <p14:sldId id="2147479484"/>
            <p14:sldId id="258"/>
            <p14:sldId id="2678"/>
            <p14:sldId id="2147479500"/>
            <p14:sldId id="2147479501"/>
            <p14:sldId id="294"/>
            <p14:sldId id="2147479504"/>
            <p14:sldId id="2147479485"/>
            <p14:sldId id="2727"/>
            <p14:sldId id="635"/>
            <p14:sldId id="2724"/>
            <p14:sldId id="2147479486"/>
            <p14:sldId id="2729"/>
            <p14:sldId id="2147479507"/>
            <p14:sldId id="2147479505"/>
            <p14:sldId id="2147479506"/>
            <p14:sldId id="260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2B3AA1-E382-4FDB-9505-52F2C0BF582B}" name="Mariangela Cestelli Guidi" initials="MG" userId="S::cestelli@infn.it::d5745a22-59b9-418b-b053-629e523b94f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 Pira" initials="CP" lastIdx="13" clrIdx="0">
    <p:extLst>
      <p:ext uri="{19B8F6BF-5375-455C-9EA6-DF929625EA0E}">
        <p15:presenceInfo xmlns:p15="http://schemas.microsoft.com/office/powerpoint/2012/main" userId="Cristian Pira" providerId="None"/>
      </p:ext>
    </p:extLst>
  </p:cmAuthor>
  <p:cmAuthor id="2" name="Eduard Chyhyrynets" initials="EC" lastIdx="11" clrIdx="1">
    <p:extLst>
      <p:ext uri="{19B8F6BF-5375-455C-9EA6-DF929625EA0E}">
        <p15:presenceInfo xmlns:p15="http://schemas.microsoft.com/office/powerpoint/2012/main" userId="S::chyhyryn@infn.it::91559de2-2ebb-451e-a702-d0e5344da124" providerId="AD"/>
      </p:ext>
    </p:extLst>
  </p:cmAuthor>
  <p:cmAuthor id="3" name="Vanessa Andreina Garcia Diaz" initials="VAGD" lastIdx="2" clrIdx="2">
    <p:extLst>
      <p:ext uri="{19B8F6BF-5375-455C-9EA6-DF929625EA0E}">
        <p15:presenceInfo xmlns:p15="http://schemas.microsoft.com/office/powerpoint/2012/main" userId="Vanessa Andreina Garcia Diaz" providerId="None"/>
      </p:ext>
    </p:extLst>
  </p:cmAuthor>
  <p:cmAuthor id="4" name="Eduard Chyhyrynets" initials="EC [2]" lastIdx="1" clrIdx="3">
    <p:extLst>
      <p:ext uri="{19B8F6BF-5375-455C-9EA6-DF929625EA0E}">
        <p15:presenceInfo xmlns:p15="http://schemas.microsoft.com/office/powerpoint/2012/main" userId="Eduard Chyhyrynet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9B6"/>
    <a:srgbClr val="F0F0F0"/>
    <a:srgbClr val="FFFFFF"/>
    <a:srgbClr val="4297B8"/>
    <a:srgbClr val="213315"/>
    <a:srgbClr val="012556"/>
    <a:srgbClr val="A9D18E"/>
    <a:srgbClr val="002060"/>
    <a:srgbClr val="0033CC"/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6353AC-76EE-4401-967F-665CE85322F3}" v="59" dt="2025-07-23T08:32:28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58759" autoAdjust="0"/>
  </p:normalViewPr>
  <p:slideViewPr>
    <p:cSldViewPr snapToGrid="0">
      <p:cViewPr varScale="1">
        <p:scale>
          <a:sx n="43" d="100"/>
          <a:sy n="43" d="100"/>
        </p:scale>
        <p:origin x="1616" y="52"/>
      </p:cViewPr>
      <p:guideLst/>
    </p:cSldViewPr>
  </p:slideViewPr>
  <p:outlineViewPr>
    <p:cViewPr>
      <p:scale>
        <a:sx n="33" d="100"/>
        <a:sy n="33" d="100"/>
      </p:scale>
      <p:origin x="0" y="-46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28"/>
    </p:cViewPr>
  </p:sorterViewPr>
  <p:notesViewPr>
    <p:cSldViewPr snapToGrid="0">
      <p:cViewPr>
        <p:scale>
          <a:sx n="1" d="2"/>
          <a:sy n="1" d="2"/>
        </p:scale>
        <p:origin x="1016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2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1.fntdata"/><Relationship Id="rId34" Type="http://schemas.openxmlformats.org/officeDocument/2006/relationships/slide" Target="slides/slide30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gela Cestelli Guidi" userId="d5745a22-59b9-418b-b053-629e523b94fb" providerId="ADAL" clId="{E36353AC-76EE-4401-967F-665CE85322F3}"/>
    <pc:docChg chg="undo custSel addSld delSld modSld sldOrd modSection">
      <pc:chgData name="Mariangela Cestelli Guidi" userId="d5745a22-59b9-418b-b053-629e523b94fb" providerId="ADAL" clId="{E36353AC-76EE-4401-967F-665CE85322F3}" dt="2025-07-23T08:33:24.511" v="344" actId="20577"/>
      <pc:docMkLst>
        <pc:docMk/>
      </pc:docMkLst>
      <pc:sldChg chg="ord">
        <pc:chgData name="Mariangela Cestelli Guidi" userId="d5745a22-59b9-418b-b053-629e523b94fb" providerId="ADAL" clId="{E36353AC-76EE-4401-967F-665CE85322F3}" dt="2025-07-23T06:59:25.821" v="62"/>
        <pc:sldMkLst>
          <pc:docMk/>
          <pc:sldMk cId="1637871856" sldId="259"/>
        </pc:sldMkLst>
      </pc:sldChg>
      <pc:sldChg chg="ord">
        <pc:chgData name="Mariangela Cestelli Guidi" userId="d5745a22-59b9-418b-b053-629e523b94fb" providerId="ADAL" clId="{E36353AC-76EE-4401-967F-665CE85322F3}" dt="2025-07-23T06:59:25.821" v="62"/>
        <pc:sldMkLst>
          <pc:docMk/>
          <pc:sldMk cId="37146328" sldId="260"/>
        </pc:sldMkLst>
      </pc:sldChg>
      <pc:sldChg chg="del">
        <pc:chgData name="Mariangela Cestelli Guidi" userId="d5745a22-59b9-418b-b053-629e523b94fb" providerId="ADAL" clId="{E36353AC-76EE-4401-967F-665CE85322F3}" dt="2025-07-23T06:50:16.242" v="18" actId="47"/>
        <pc:sldMkLst>
          <pc:docMk/>
          <pc:sldMk cId="480883588" sldId="293"/>
        </pc:sldMkLst>
      </pc:sldChg>
      <pc:sldChg chg="addSp delSp modSp mod">
        <pc:chgData name="Mariangela Cestelli Guidi" userId="d5745a22-59b9-418b-b053-629e523b94fb" providerId="ADAL" clId="{E36353AC-76EE-4401-967F-665CE85322F3}" dt="2025-07-23T06:58:36.757" v="57" actId="1076"/>
        <pc:sldMkLst>
          <pc:docMk/>
          <pc:sldMk cId="2383117235" sldId="294"/>
        </pc:sldMkLst>
        <pc:spChg chg="add del mod">
          <ac:chgData name="Mariangela Cestelli Guidi" userId="d5745a22-59b9-418b-b053-629e523b94fb" providerId="ADAL" clId="{E36353AC-76EE-4401-967F-665CE85322F3}" dt="2025-07-23T06:56:15.629" v="27" actId="478"/>
          <ac:spMkLst>
            <pc:docMk/>
            <pc:sldMk cId="2383117235" sldId="294"/>
            <ac:spMk id="2" creationId="{9D419F59-C1A4-DD53-EEC3-ED149C40BA89}"/>
          </ac:spMkLst>
        </pc:spChg>
        <pc:spChg chg="add del mod">
          <ac:chgData name="Mariangela Cestelli Guidi" userId="d5745a22-59b9-418b-b053-629e523b94fb" providerId="ADAL" clId="{E36353AC-76EE-4401-967F-665CE85322F3}" dt="2025-07-23T06:57:08.008" v="47" actId="478"/>
          <ac:spMkLst>
            <pc:docMk/>
            <pc:sldMk cId="2383117235" sldId="294"/>
            <ac:spMk id="3" creationId="{16B9ACDA-B229-AED2-564C-0D26FBE28CA9}"/>
          </ac:spMkLst>
        </pc:spChg>
        <pc:spChg chg="add mod">
          <ac:chgData name="Mariangela Cestelli Guidi" userId="d5745a22-59b9-418b-b053-629e523b94fb" providerId="ADAL" clId="{E36353AC-76EE-4401-967F-665CE85322F3}" dt="2025-07-23T06:58:27.516" v="55" actId="1076"/>
          <ac:spMkLst>
            <pc:docMk/>
            <pc:sldMk cId="2383117235" sldId="294"/>
            <ac:spMk id="8" creationId="{E44FCC0C-9719-436D-0BE6-F4DB0C9030F4}"/>
          </ac:spMkLst>
        </pc:spChg>
        <pc:graphicFrameChg chg="mod">
          <ac:chgData name="Mariangela Cestelli Guidi" userId="d5745a22-59b9-418b-b053-629e523b94fb" providerId="ADAL" clId="{E36353AC-76EE-4401-967F-665CE85322F3}" dt="2025-07-23T06:58:21.213" v="53" actId="1076"/>
          <ac:graphicFrameMkLst>
            <pc:docMk/>
            <pc:sldMk cId="2383117235" sldId="294"/>
            <ac:graphicFrameMk id="16" creationId="{CAD645D9-F7CA-256C-6DEE-EDE769F360B0}"/>
          </ac:graphicFrameMkLst>
        </pc:graphicFrameChg>
        <pc:picChg chg="mod">
          <ac:chgData name="Mariangela Cestelli Guidi" userId="d5745a22-59b9-418b-b053-629e523b94fb" providerId="ADAL" clId="{E36353AC-76EE-4401-967F-665CE85322F3}" dt="2025-07-23T06:58:36.757" v="57" actId="1076"/>
          <ac:picMkLst>
            <pc:docMk/>
            <pc:sldMk cId="2383117235" sldId="294"/>
            <ac:picMk id="5" creationId="{4D6CEE71-3189-968B-7FA2-9EBED6347535}"/>
          </ac:picMkLst>
        </pc:picChg>
        <pc:picChg chg="add mod">
          <ac:chgData name="Mariangela Cestelli Guidi" userId="d5745a22-59b9-418b-b053-629e523b94fb" providerId="ADAL" clId="{E36353AC-76EE-4401-967F-665CE85322F3}" dt="2025-07-23T06:58:23.583" v="54" actId="1076"/>
          <ac:picMkLst>
            <pc:docMk/>
            <pc:sldMk cId="2383117235" sldId="294"/>
            <ac:picMk id="6" creationId="{5314D8A1-E9D0-F530-A870-32B165BAE6E4}"/>
          </ac:picMkLst>
        </pc:picChg>
      </pc:sldChg>
      <pc:sldChg chg="modSp add mod">
        <pc:chgData name="Mariangela Cestelli Guidi" userId="d5745a22-59b9-418b-b053-629e523b94fb" providerId="ADAL" clId="{E36353AC-76EE-4401-967F-665CE85322F3}" dt="2025-07-23T08:28:46.985" v="327" actId="6549"/>
        <pc:sldMkLst>
          <pc:docMk/>
          <pc:sldMk cId="705751222" sldId="635"/>
        </pc:sldMkLst>
        <pc:spChg chg="mod">
          <ac:chgData name="Mariangela Cestelli Guidi" userId="d5745a22-59b9-418b-b053-629e523b94fb" providerId="ADAL" clId="{E36353AC-76EE-4401-967F-665CE85322F3}" dt="2025-07-23T08:28:46.985" v="327" actId="6549"/>
          <ac:spMkLst>
            <pc:docMk/>
            <pc:sldMk cId="705751222" sldId="635"/>
            <ac:spMk id="13" creationId="{33E76A63-580F-6899-9456-2906B32C58F6}"/>
          </ac:spMkLst>
        </pc:spChg>
      </pc:sldChg>
      <pc:sldChg chg="add ord">
        <pc:chgData name="Mariangela Cestelli Guidi" userId="d5745a22-59b9-418b-b053-629e523b94fb" providerId="ADAL" clId="{E36353AC-76EE-4401-967F-665CE85322F3}" dt="2025-07-23T08:20:52.683" v="301"/>
        <pc:sldMkLst>
          <pc:docMk/>
          <pc:sldMk cId="3417773605" sldId="728"/>
        </pc:sldMkLst>
      </pc:sldChg>
      <pc:sldChg chg="del">
        <pc:chgData name="Mariangela Cestelli Guidi" userId="d5745a22-59b9-418b-b053-629e523b94fb" providerId="ADAL" clId="{E36353AC-76EE-4401-967F-665CE85322F3}" dt="2025-07-23T08:20:08.251" v="295" actId="47"/>
        <pc:sldMkLst>
          <pc:docMk/>
          <pc:sldMk cId="3707346009" sldId="2673"/>
        </pc:sldMkLst>
      </pc:sldChg>
      <pc:sldChg chg="delSp mod">
        <pc:chgData name="Mariangela Cestelli Guidi" userId="d5745a22-59b9-418b-b053-629e523b94fb" providerId="ADAL" clId="{E36353AC-76EE-4401-967F-665CE85322F3}" dt="2025-07-23T06:59:10.652" v="60" actId="478"/>
        <pc:sldMkLst>
          <pc:docMk/>
          <pc:sldMk cId="382466086" sldId="2678"/>
        </pc:sldMkLst>
        <pc:picChg chg="del">
          <ac:chgData name="Mariangela Cestelli Guidi" userId="d5745a22-59b9-418b-b053-629e523b94fb" providerId="ADAL" clId="{E36353AC-76EE-4401-967F-665CE85322F3}" dt="2025-07-23T06:59:10.652" v="60" actId="478"/>
          <ac:picMkLst>
            <pc:docMk/>
            <pc:sldMk cId="382466086" sldId="2678"/>
            <ac:picMk id="5" creationId="{7B9C4005-6C99-1211-C673-3E6A44F48139}"/>
          </ac:picMkLst>
        </pc:picChg>
      </pc:sldChg>
      <pc:sldChg chg="ord">
        <pc:chgData name="Mariangela Cestelli Guidi" userId="d5745a22-59b9-418b-b053-629e523b94fb" providerId="ADAL" clId="{E36353AC-76EE-4401-967F-665CE85322F3}" dt="2025-07-23T08:20:16.219" v="297"/>
        <pc:sldMkLst>
          <pc:docMk/>
          <pc:sldMk cId="597200562" sldId="2718"/>
        </pc:sldMkLst>
      </pc:sldChg>
      <pc:sldChg chg="add">
        <pc:chgData name="Mariangela Cestelli Guidi" userId="d5745a22-59b9-418b-b053-629e523b94fb" providerId="ADAL" clId="{E36353AC-76EE-4401-967F-665CE85322F3}" dt="2025-07-23T08:28:42.866" v="326"/>
        <pc:sldMkLst>
          <pc:docMk/>
          <pc:sldMk cId="2151358847" sldId="2724"/>
        </pc:sldMkLst>
      </pc:sldChg>
      <pc:sldChg chg="modAnim">
        <pc:chgData name="Mariangela Cestelli Guidi" userId="d5745a22-59b9-418b-b053-629e523b94fb" providerId="ADAL" clId="{E36353AC-76EE-4401-967F-665CE85322F3}" dt="2025-07-23T08:23:28.397" v="320"/>
        <pc:sldMkLst>
          <pc:docMk/>
          <pc:sldMk cId="2596242084" sldId="2727"/>
        </pc:sldMkLst>
      </pc:sldChg>
      <pc:sldChg chg="modSp mod">
        <pc:chgData name="Mariangela Cestelli Guidi" userId="d5745a22-59b9-418b-b053-629e523b94fb" providerId="ADAL" clId="{E36353AC-76EE-4401-967F-665CE85322F3}" dt="2025-07-23T07:02:16.334" v="87" actId="20577"/>
        <pc:sldMkLst>
          <pc:docMk/>
          <pc:sldMk cId="855951859" sldId="2729"/>
        </pc:sldMkLst>
        <pc:spChg chg="mod">
          <ac:chgData name="Mariangela Cestelli Guidi" userId="d5745a22-59b9-418b-b053-629e523b94fb" providerId="ADAL" clId="{E36353AC-76EE-4401-967F-665CE85322F3}" dt="2025-07-23T07:02:16.334" v="87" actId="20577"/>
          <ac:spMkLst>
            <pc:docMk/>
            <pc:sldMk cId="855951859" sldId="2729"/>
            <ac:spMk id="8" creationId="{D270E8ED-1D32-1D34-2CF9-C099CBB3AC2C}"/>
          </ac:spMkLst>
        </pc:spChg>
      </pc:sldChg>
      <pc:sldChg chg="del">
        <pc:chgData name="Mariangela Cestelli Guidi" userId="d5745a22-59b9-418b-b053-629e523b94fb" providerId="ADAL" clId="{E36353AC-76EE-4401-967F-665CE85322F3}" dt="2025-07-23T07:01:46.726" v="66" actId="47"/>
        <pc:sldMkLst>
          <pc:docMk/>
          <pc:sldMk cId="18223861" sldId="2732"/>
        </pc:sldMkLst>
      </pc:sldChg>
      <pc:sldChg chg="add ord modAnim">
        <pc:chgData name="Mariangela Cestelli Guidi" userId="d5745a22-59b9-418b-b053-629e523b94fb" providerId="ADAL" clId="{E36353AC-76EE-4401-967F-665CE85322F3}" dt="2025-07-23T08:15:11.452" v="261"/>
        <pc:sldMkLst>
          <pc:docMk/>
          <pc:sldMk cId="2754633791" sldId="2147479483"/>
        </pc:sldMkLst>
      </pc:sldChg>
      <pc:sldChg chg="addSp modSp mod modAnim">
        <pc:chgData name="Mariangela Cestelli Guidi" userId="d5745a22-59b9-418b-b053-629e523b94fb" providerId="ADAL" clId="{E36353AC-76EE-4401-967F-665CE85322F3}" dt="2025-07-23T08:23:04.323" v="319"/>
        <pc:sldMkLst>
          <pc:docMk/>
          <pc:sldMk cId="2527727968" sldId="2147479484"/>
        </pc:sldMkLst>
        <pc:spChg chg="mod">
          <ac:chgData name="Mariangela Cestelli Guidi" userId="d5745a22-59b9-418b-b053-629e523b94fb" providerId="ADAL" clId="{E36353AC-76EE-4401-967F-665CE85322F3}" dt="2025-07-23T08:22:29.907" v="313" actId="164"/>
          <ac:spMkLst>
            <pc:docMk/>
            <pc:sldMk cId="2527727968" sldId="2147479484"/>
            <ac:spMk id="5" creationId="{2BDF4ED9-1453-7AB5-E78E-66BF706960CA}"/>
          </ac:spMkLst>
        </pc:spChg>
        <pc:spChg chg="mod">
          <ac:chgData name="Mariangela Cestelli Guidi" userId="d5745a22-59b9-418b-b053-629e523b94fb" providerId="ADAL" clId="{E36353AC-76EE-4401-967F-665CE85322F3}" dt="2025-07-23T08:22:44.476" v="315" actId="1076"/>
          <ac:spMkLst>
            <pc:docMk/>
            <pc:sldMk cId="2527727968" sldId="2147479484"/>
            <ac:spMk id="7" creationId="{FC4244B5-C570-631F-83C8-4D1677917896}"/>
          </ac:spMkLst>
        </pc:spChg>
        <pc:spChg chg="mod">
          <ac:chgData name="Mariangela Cestelli Guidi" userId="d5745a22-59b9-418b-b053-629e523b94fb" providerId="ADAL" clId="{E36353AC-76EE-4401-967F-665CE85322F3}" dt="2025-07-23T08:22:01.874" v="307" actId="164"/>
          <ac:spMkLst>
            <pc:docMk/>
            <pc:sldMk cId="2527727968" sldId="2147479484"/>
            <ac:spMk id="12" creationId="{2392C318-A781-EE94-FF72-51C34D14E17A}"/>
          </ac:spMkLst>
        </pc:spChg>
        <pc:spChg chg="mod">
          <ac:chgData name="Mariangela Cestelli Guidi" userId="d5745a22-59b9-418b-b053-629e523b94fb" providerId="ADAL" clId="{E36353AC-76EE-4401-967F-665CE85322F3}" dt="2025-07-23T08:22:51.630" v="316" actId="164"/>
          <ac:spMkLst>
            <pc:docMk/>
            <pc:sldMk cId="2527727968" sldId="2147479484"/>
            <ac:spMk id="13" creationId="{AE305780-00D7-22F6-08EE-1DD409DFBE70}"/>
          </ac:spMkLst>
        </pc:spChg>
        <pc:spChg chg="mod">
          <ac:chgData name="Mariangela Cestelli Guidi" userId="d5745a22-59b9-418b-b053-629e523b94fb" providerId="ADAL" clId="{E36353AC-76EE-4401-967F-665CE85322F3}" dt="2025-07-23T08:22:29.907" v="313" actId="164"/>
          <ac:spMkLst>
            <pc:docMk/>
            <pc:sldMk cId="2527727968" sldId="2147479484"/>
            <ac:spMk id="20" creationId="{96BE1A94-915F-E76F-DF0E-125A67867ABD}"/>
          </ac:spMkLst>
        </pc:spChg>
        <pc:spChg chg="mod">
          <ac:chgData name="Mariangela Cestelli Guidi" userId="d5745a22-59b9-418b-b053-629e523b94fb" providerId="ADAL" clId="{E36353AC-76EE-4401-967F-665CE85322F3}" dt="2025-07-23T08:22:38.252" v="314" actId="164"/>
          <ac:spMkLst>
            <pc:docMk/>
            <pc:sldMk cId="2527727968" sldId="2147479484"/>
            <ac:spMk id="21" creationId="{6BA74666-F930-13F7-8044-546E6B328629}"/>
          </ac:spMkLst>
        </pc:spChg>
        <pc:spChg chg="mod">
          <ac:chgData name="Mariangela Cestelli Guidi" userId="d5745a22-59b9-418b-b053-629e523b94fb" providerId="ADAL" clId="{E36353AC-76EE-4401-967F-665CE85322F3}" dt="2025-07-23T08:22:01.874" v="307" actId="164"/>
          <ac:spMkLst>
            <pc:docMk/>
            <pc:sldMk cId="2527727968" sldId="2147479484"/>
            <ac:spMk id="38" creationId="{3B0662A2-4024-0A0F-2D51-F3C1561659A3}"/>
          </ac:spMkLst>
        </pc:spChg>
        <pc:grpChg chg="mod">
          <ac:chgData name="Mariangela Cestelli Guidi" userId="d5745a22-59b9-418b-b053-629e523b94fb" providerId="ADAL" clId="{E36353AC-76EE-4401-967F-665CE85322F3}" dt="2025-07-23T08:22:38.252" v="314" actId="164"/>
          <ac:grpSpMkLst>
            <pc:docMk/>
            <pc:sldMk cId="2527727968" sldId="2147479484"/>
            <ac:grpSpMk id="6" creationId="{6D85B637-E183-05AB-2DA8-279B262520B5}"/>
          </ac:grpSpMkLst>
        </pc:grpChg>
        <pc:grpChg chg="add mod">
          <ac:chgData name="Mariangela Cestelli Guidi" userId="d5745a22-59b9-418b-b053-629e523b94fb" providerId="ADAL" clId="{E36353AC-76EE-4401-967F-665CE85322F3}" dt="2025-07-23T08:22:29.907" v="313" actId="164"/>
          <ac:grpSpMkLst>
            <pc:docMk/>
            <pc:sldMk cId="2527727968" sldId="2147479484"/>
            <ac:grpSpMk id="8" creationId="{A347ADD3-00B6-014D-E1CB-33482AE83812}"/>
          </ac:grpSpMkLst>
        </pc:grpChg>
        <pc:grpChg chg="mod">
          <ac:chgData name="Mariangela Cestelli Guidi" userId="d5745a22-59b9-418b-b053-629e523b94fb" providerId="ADAL" clId="{E36353AC-76EE-4401-967F-665CE85322F3}" dt="2025-07-23T08:22:51.630" v="316" actId="164"/>
          <ac:grpSpMkLst>
            <pc:docMk/>
            <pc:sldMk cId="2527727968" sldId="2147479484"/>
            <ac:grpSpMk id="10" creationId="{4C65A4F4-C253-9043-2416-0A58C66CD3D9}"/>
          </ac:grpSpMkLst>
        </pc:grpChg>
        <pc:grpChg chg="add mod">
          <ac:chgData name="Mariangela Cestelli Guidi" userId="d5745a22-59b9-418b-b053-629e523b94fb" providerId="ADAL" clId="{E36353AC-76EE-4401-967F-665CE85322F3}" dt="2025-07-23T08:22:29.907" v="313" actId="164"/>
          <ac:grpSpMkLst>
            <pc:docMk/>
            <pc:sldMk cId="2527727968" sldId="2147479484"/>
            <ac:grpSpMk id="14" creationId="{AF176665-45D3-44BA-5242-82A79A55C2EC}"/>
          </ac:grpSpMkLst>
        </pc:grpChg>
        <pc:grpChg chg="add mod">
          <ac:chgData name="Mariangela Cestelli Guidi" userId="d5745a22-59b9-418b-b053-629e523b94fb" providerId="ADAL" clId="{E36353AC-76EE-4401-967F-665CE85322F3}" dt="2025-07-23T08:22:38.252" v="314" actId="164"/>
          <ac:grpSpMkLst>
            <pc:docMk/>
            <pc:sldMk cId="2527727968" sldId="2147479484"/>
            <ac:grpSpMk id="16" creationId="{A7D0047E-DA19-99CE-90C9-ED5F5AE798A7}"/>
          </ac:grpSpMkLst>
        </pc:grpChg>
        <pc:grpChg chg="add mod">
          <ac:chgData name="Mariangela Cestelli Guidi" userId="d5745a22-59b9-418b-b053-629e523b94fb" providerId="ADAL" clId="{E36353AC-76EE-4401-967F-665CE85322F3}" dt="2025-07-23T08:22:51.630" v="316" actId="164"/>
          <ac:grpSpMkLst>
            <pc:docMk/>
            <pc:sldMk cId="2527727968" sldId="2147479484"/>
            <ac:grpSpMk id="17" creationId="{362DB3C6-8A58-7377-4A91-2CEFD6F4C80C}"/>
          </ac:grpSpMkLst>
        </pc:grpChg>
        <pc:grpChg chg="mod">
          <ac:chgData name="Mariangela Cestelli Guidi" userId="d5745a22-59b9-418b-b053-629e523b94fb" providerId="ADAL" clId="{E36353AC-76EE-4401-967F-665CE85322F3}" dt="2025-07-23T08:22:44.476" v="315" actId="1076"/>
          <ac:grpSpMkLst>
            <pc:docMk/>
            <pc:sldMk cId="2527727968" sldId="2147479484"/>
            <ac:grpSpMk id="34" creationId="{AAEACC0E-8715-F01D-CECF-80957E12EE9E}"/>
          </ac:grpSpMkLst>
        </pc:grpChg>
        <pc:picChg chg="mod">
          <ac:chgData name="Mariangela Cestelli Guidi" userId="d5745a22-59b9-418b-b053-629e523b94fb" providerId="ADAL" clId="{E36353AC-76EE-4401-967F-665CE85322F3}" dt="2025-07-23T08:22:38.252" v="314" actId="164"/>
          <ac:picMkLst>
            <pc:docMk/>
            <pc:sldMk cId="2527727968" sldId="2147479484"/>
            <ac:picMk id="25" creationId="{12FD87A2-0EE5-F1D1-7212-4918BA7DC258}"/>
          </ac:picMkLst>
        </pc:picChg>
        <pc:picChg chg="mod">
          <ac:chgData name="Mariangela Cestelli Guidi" userId="d5745a22-59b9-418b-b053-629e523b94fb" providerId="ADAL" clId="{E36353AC-76EE-4401-967F-665CE85322F3}" dt="2025-07-23T08:22:44.476" v="315" actId="1076"/>
          <ac:picMkLst>
            <pc:docMk/>
            <pc:sldMk cId="2527727968" sldId="2147479484"/>
            <ac:picMk id="33" creationId="{9FAAE6DC-1965-EF52-AC29-A411C7444766}"/>
          </ac:picMkLst>
        </pc:picChg>
        <pc:picChg chg="mod">
          <ac:chgData name="Mariangela Cestelli Guidi" userId="d5745a22-59b9-418b-b053-629e523b94fb" providerId="ADAL" clId="{E36353AC-76EE-4401-967F-665CE85322F3}" dt="2025-07-23T08:22:51.630" v="316" actId="164"/>
          <ac:picMkLst>
            <pc:docMk/>
            <pc:sldMk cId="2527727968" sldId="2147479484"/>
            <ac:picMk id="35" creationId="{6BE28B21-868C-507D-2558-896F35433C30}"/>
          </ac:picMkLst>
        </pc:picChg>
        <pc:picChg chg="mod">
          <ac:chgData name="Mariangela Cestelli Guidi" userId="d5745a22-59b9-418b-b053-629e523b94fb" providerId="ADAL" clId="{E36353AC-76EE-4401-967F-665CE85322F3}" dt="2025-07-23T08:22:29.907" v="313" actId="164"/>
          <ac:picMkLst>
            <pc:docMk/>
            <pc:sldMk cId="2527727968" sldId="2147479484"/>
            <ac:picMk id="37" creationId="{E2ADEDA3-9B0C-5877-84A5-14C6A603CDF2}"/>
          </ac:picMkLst>
        </pc:picChg>
      </pc:sldChg>
      <pc:sldChg chg="ord">
        <pc:chgData name="Mariangela Cestelli Guidi" userId="d5745a22-59b9-418b-b053-629e523b94fb" providerId="ADAL" clId="{E36353AC-76EE-4401-967F-665CE85322F3}" dt="2025-07-23T06:50:57.441" v="21"/>
        <pc:sldMkLst>
          <pc:docMk/>
          <pc:sldMk cId="906006010" sldId="2147479486"/>
        </pc:sldMkLst>
      </pc:sldChg>
      <pc:sldChg chg="del ord">
        <pc:chgData name="Mariangela Cestelli Guidi" userId="d5745a22-59b9-418b-b053-629e523b94fb" providerId="ADAL" clId="{E36353AC-76EE-4401-967F-665CE85322F3}" dt="2025-07-23T08:23:32.287" v="321" actId="47"/>
        <pc:sldMkLst>
          <pc:docMk/>
          <pc:sldMk cId="3016024468" sldId="2147479487"/>
        </pc:sldMkLst>
      </pc:sldChg>
      <pc:sldChg chg="del">
        <pc:chgData name="Mariangela Cestelli Guidi" userId="d5745a22-59b9-418b-b053-629e523b94fb" providerId="ADAL" clId="{E36353AC-76EE-4401-967F-665CE85322F3}" dt="2025-07-23T06:51:15.176" v="22" actId="47"/>
        <pc:sldMkLst>
          <pc:docMk/>
          <pc:sldMk cId="541389416" sldId="2147479488"/>
        </pc:sldMkLst>
      </pc:sldChg>
      <pc:sldChg chg="add del">
        <pc:chgData name="Mariangela Cestelli Guidi" userId="d5745a22-59b9-418b-b053-629e523b94fb" providerId="ADAL" clId="{E36353AC-76EE-4401-967F-665CE85322F3}" dt="2025-07-23T08:23:35.962" v="324" actId="47"/>
        <pc:sldMkLst>
          <pc:docMk/>
          <pc:sldMk cId="2141361576" sldId="2147479489"/>
        </pc:sldMkLst>
      </pc:sldChg>
      <pc:sldChg chg="del">
        <pc:chgData name="Mariangela Cestelli Guidi" userId="d5745a22-59b9-418b-b053-629e523b94fb" providerId="ADAL" clId="{E36353AC-76EE-4401-967F-665CE85322F3}" dt="2025-07-23T07:14:05.397" v="210" actId="2696"/>
        <pc:sldMkLst>
          <pc:docMk/>
          <pc:sldMk cId="3203629312" sldId="2147479489"/>
        </pc:sldMkLst>
      </pc:sldChg>
      <pc:sldChg chg="del">
        <pc:chgData name="Mariangela Cestelli Guidi" userId="d5745a22-59b9-418b-b053-629e523b94fb" providerId="ADAL" clId="{E36353AC-76EE-4401-967F-665CE85322F3}" dt="2025-07-23T07:13:27.501" v="205" actId="47"/>
        <pc:sldMkLst>
          <pc:docMk/>
          <pc:sldMk cId="1033391295" sldId="2147479490"/>
        </pc:sldMkLst>
      </pc:sldChg>
      <pc:sldChg chg="addSp modSp del mod setBg">
        <pc:chgData name="Mariangela Cestelli Guidi" userId="d5745a22-59b9-418b-b053-629e523b94fb" providerId="ADAL" clId="{E36353AC-76EE-4401-967F-665CE85322F3}" dt="2025-07-23T08:15:26.637" v="262" actId="2696"/>
        <pc:sldMkLst>
          <pc:docMk/>
          <pc:sldMk cId="821692798" sldId="2147479491"/>
        </pc:sldMkLst>
        <pc:spChg chg="mod ord">
          <ac:chgData name="Mariangela Cestelli Guidi" userId="d5745a22-59b9-418b-b053-629e523b94fb" providerId="ADAL" clId="{E36353AC-76EE-4401-967F-665CE85322F3}" dt="2025-07-23T08:13:10.113" v="259" actId="26606"/>
          <ac:spMkLst>
            <pc:docMk/>
            <pc:sldMk cId="821692798" sldId="2147479491"/>
            <ac:spMk id="2" creationId="{BACAFBA0-E262-CD71-75BD-9E0885C46D3E}"/>
          </ac:spMkLst>
        </pc:spChg>
        <pc:spChg chg="add">
          <ac:chgData name="Mariangela Cestelli Guidi" userId="d5745a22-59b9-418b-b053-629e523b94fb" providerId="ADAL" clId="{E36353AC-76EE-4401-967F-665CE85322F3}" dt="2025-07-23T08:13:10.113" v="259" actId="26606"/>
          <ac:spMkLst>
            <pc:docMk/>
            <pc:sldMk cId="821692798" sldId="2147479491"/>
            <ac:spMk id="10" creationId="{73EDB3DA-AEF0-428A-A317-C42827E6C836}"/>
          </ac:spMkLst>
        </pc:spChg>
        <pc:spChg chg="add">
          <ac:chgData name="Mariangela Cestelli Guidi" userId="d5745a22-59b9-418b-b053-629e523b94fb" providerId="ADAL" clId="{E36353AC-76EE-4401-967F-665CE85322F3}" dt="2025-07-23T08:13:10.113" v="259" actId="26606"/>
          <ac:spMkLst>
            <pc:docMk/>
            <pc:sldMk cId="821692798" sldId="2147479491"/>
            <ac:spMk id="12" creationId="{4A06AD8B-0227-4FF6-AEB4-C66C5A5398C1}"/>
          </ac:spMkLst>
        </pc:spChg>
        <pc:spChg chg="add">
          <ac:chgData name="Mariangela Cestelli Guidi" userId="d5745a22-59b9-418b-b053-629e523b94fb" providerId="ADAL" clId="{E36353AC-76EE-4401-967F-665CE85322F3}" dt="2025-07-23T08:13:10.113" v="259" actId="26606"/>
          <ac:spMkLst>
            <pc:docMk/>
            <pc:sldMk cId="821692798" sldId="2147479491"/>
            <ac:spMk id="14" creationId="{5DFACEB2-7564-4FB9-B739-C2CE339BA3D2}"/>
          </ac:spMkLst>
        </pc:spChg>
        <pc:picChg chg="mod ord">
          <ac:chgData name="Mariangela Cestelli Guidi" userId="d5745a22-59b9-418b-b053-629e523b94fb" providerId="ADAL" clId="{E36353AC-76EE-4401-967F-665CE85322F3}" dt="2025-07-23T08:13:10.113" v="259" actId="26606"/>
          <ac:picMkLst>
            <pc:docMk/>
            <pc:sldMk cId="821692798" sldId="2147479491"/>
            <ac:picMk id="4" creationId="{6567417F-E36E-75A9-18A3-7461DAF8DC8A}"/>
          </ac:picMkLst>
        </pc:picChg>
        <pc:picChg chg="add mod">
          <ac:chgData name="Mariangela Cestelli Guidi" userId="d5745a22-59b9-418b-b053-629e523b94fb" providerId="ADAL" clId="{E36353AC-76EE-4401-967F-665CE85322F3}" dt="2025-07-23T08:13:10.113" v="259" actId="26606"/>
          <ac:picMkLst>
            <pc:docMk/>
            <pc:sldMk cId="821692798" sldId="2147479491"/>
            <ac:picMk id="5" creationId="{A19A51C3-9F76-B1B3-783F-942181BA77F7}"/>
          </ac:picMkLst>
        </pc:picChg>
      </pc:sldChg>
      <pc:sldChg chg="delSp add setBg delDesignElem">
        <pc:chgData name="Mariangela Cestelli Guidi" userId="d5745a22-59b9-418b-b053-629e523b94fb" providerId="ADAL" clId="{E36353AC-76EE-4401-967F-665CE85322F3}" dt="2025-07-23T08:15:33.604" v="265"/>
        <pc:sldMkLst>
          <pc:docMk/>
          <pc:sldMk cId="3878697969" sldId="2147479491"/>
        </pc:sldMkLst>
        <pc:spChg chg="del">
          <ac:chgData name="Mariangela Cestelli Guidi" userId="d5745a22-59b9-418b-b053-629e523b94fb" providerId="ADAL" clId="{E36353AC-76EE-4401-967F-665CE85322F3}" dt="2025-07-23T08:15:33.604" v="265"/>
          <ac:spMkLst>
            <pc:docMk/>
            <pc:sldMk cId="3878697969" sldId="2147479491"/>
            <ac:spMk id="10" creationId="{73EDB3DA-AEF0-428A-A317-C42827E6C836}"/>
          </ac:spMkLst>
        </pc:spChg>
        <pc:spChg chg="del">
          <ac:chgData name="Mariangela Cestelli Guidi" userId="d5745a22-59b9-418b-b053-629e523b94fb" providerId="ADAL" clId="{E36353AC-76EE-4401-967F-665CE85322F3}" dt="2025-07-23T08:15:33.604" v="265"/>
          <ac:spMkLst>
            <pc:docMk/>
            <pc:sldMk cId="3878697969" sldId="2147479491"/>
            <ac:spMk id="12" creationId="{4A06AD8B-0227-4FF6-AEB4-C66C5A5398C1}"/>
          </ac:spMkLst>
        </pc:spChg>
        <pc:spChg chg="del">
          <ac:chgData name="Mariangela Cestelli Guidi" userId="d5745a22-59b9-418b-b053-629e523b94fb" providerId="ADAL" clId="{E36353AC-76EE-4401-967F-665CE85322F3}" dt="2025-07-23T08:15:33.604" v="265"/>
          <ac:spMkLst>
            <pc:docMk/>
            <pc:sldMk cId="3878697969" sldId="2147479491"/>
            <ac:spMk id="14" creationId="{5DFACEB2-7564-4FB9-B739-C2CE339BA3D2}"/>
          </ac:spMkLst>
        </pc:spChg>
      </pc:sldChg>
      <pc:sldChg chg="del">
        <pc:chgData name="Mariangela Cestelli Guidi" userId="d5745a22-59b9-418b-b053-629e523b94fb" providerId="ADAL" clId="{E36353AC-76EE-4401-967F-665CE85322F3}" dt="2025-07-23T07:13:31.953" v="206" actId="47"/>
        <pc:sldMkLst>
          <pc:docMk/>
          <pc:sldMk cId="4285642934" sldId="2147479492"/>
        </pc:sldMkLst>
      </pc:sldChg>
      <pc:sldChg chg="del ord">
        <pc:chgData name="Mariangela Cestelli Guidi" userId="d5745a22-59b9-418b-b053-629e523b94fb" providerId="ADAL" clId="{E36353AC-76EE-4401-967F-665CE85322F3}" dt="2025-07-23T08:23:33.931" v="322" actId="47"/>
        <pc:sldMkLst>
          <pc:docMk/>
          <pc:sldMk cId="446432796" sldId="2147479493"/>
        </pc:sldMkLst>
      </pc:sldChg>
      <pc:sldChg chg="del">
        <pc:chgData name="Mariangela Cestelli Guidi" userId="d5745a22-59b9-418b-b053-629e523b94fb" providerId="ADAL" clId="{E36353AC-76EE-4401-967F-665CE85322F3}" dt="2025-07-23T07:13:59.120" v="209" actId="47"/>
        <pc:sldMkLst>
          <pc:docMk/>
          <pc:sldMk cId="2669625399" sldId="2147479494"/>
        </pc:sldMkLst>
      </pc:sldChg>
      <pc:sldChg chg="del">
        <pc:chgData name="Mariangela Cestelli Guidi" userId="d5745a22-59b9-418b-b053-629e523b94fb" providerId="ADAL" clId="{E36353AC-76EE-4401-967F-665CE85322F3}" dt="2025-07-23T06:51:15.176" v="22" actId="47"/>
        <pc:sldMkLst>
          <pc:docMk/>
          <pc:sldMk cId="2581281393" sldId="2147479495"/>
        </pc:sldMkLst>
      </pc:sldChg>
      <pc:sldChg chg="del">
        <pc:chgData name="Mariangela Cestelli Guidi" userId="d5745a22-59b9-418b-b053-629e523b94fb" providerId="ADAL" clId="{E36353AC-76EE-4401-967F-665CE85322F3}" dt="2025-07-23T06:51:15.176" v="22" actId="47"/>
        <pc:sldMkLst>
          <pc:docMk/>
          <pc:sldMk cId="811318216" sldId="2147479496"/>
        </pc:sldMkLst>
      </pc:sldChg>
      <pc:sldChg chg="delSp add setBg delDesignElem">
        <pc:chgData name="Mariangela Cestelli Guidi" userId="d5745a22-59b9-418b-b053-629e523b94fb" providerId="ADAL" clId="{E36353AC-76EE-4401-967F-665CE85322F3}" dt="2025-07-23T08:15:33.604" v="265"/>
        <pc:sldMkLst>
          <pc:docMk/>
          <pc:sldMk cId="973752617" sldId="2147479497"/>
        </pc:sldMkLst>
        <pc:spChg chg="del">
          <ac:chgData name="Mariangela Cestelli Guidi" userId="d5745a22-59b9-418b-b053-629e523b94fb" providerId="ADAL" clId="{E36353AC-76EE-4401-967F-665CE85322F3}" dt="2025-07-23T08:15:33.604" v="265"/>
          <ac:spMkLst>
            <pc:docMk/>
            <pc:sldMk cId="973752617" sldId="2147479497"/>
            <ac:spMk id="2055" creationId="{22C6C9C9-83BF-4A6C-A1BF-C1735C61B4FF}"/>
          </ac:spMkLst>
        </pc:spChg>
      </pc:sldChg>
      <pc:sldChg chg="addSp delSp modSp del mod setBg modNotesTx">
        <pc:chgData name="Mariangela Cestelli Guidi" userId="d5745a22-59b9-418b-b053-629e523b94fb" providerId="ADAL" clId="{E36353AC-76EE-4401-967F-665CE85322F3}" dt="2025-07-23T08:15:26.637" v="262" actId="2696"/>
        <pc:sldMkLst>
          <pc:docMk/>
          <pc:sldMk cId="3578389784" sldId="2147479497"/>
        </pc:sldMkLst>
        <pc:spChg chg="mod ord">
          <ac:chgData name="Mariangela Cestelli Guidi" userId="d5745a22-59b9-418b-b053-629e523b94fb" providerId="ADAL" clId="{E36353AC-76EE-4401-967F-665CE85322F3}" dt="2025-07-23T07:13:21.742" v="204" actId="26606"/>
          <ac:spMkLst>
            <pc:docMk/>
            <pc:sldMk cId="3578389784" sldId="2147479497"/>
            <ac:spMk id="2" creationId="{ABEE3F87-8A23-F2BC-BC84-14974BC36260}"/>
          </ac:spMkLst>
        </pc:spChg>
        <pc:spChg chg="add del mod">
          <ac:chgData name="Mariangela Cestelli Guidi" userId="d5745a22-59b9-418b-b053-629e523b94fb" providerId="ADAL" clId="{E36353AC-76EE-4401-967F-665CE85322F3}" dt="2025-07-23T08:10:06.465" v="257" actId="478"/>
          <ac:spMkLst>
            <pc:docMk/>
            <pc:sldMk cId="3578389784" sldId="2147479497"/>
            <ac:spMk id="3" creationId="{D410E4C8-BC19-674B-E996-14B993592B8D}"/>
          </ac:spMkLst>
        </pc:spChg>
        <pc:spChg chg="add">
          <ac:chgData name="Mariangela Cestelli Guidi" userId="d5745a22-59b9-418b-b053-629e523b94fb" providerId="ADAL" clId="{E36353AC-76EE-4401-967F-665CE85322F3}" dt="2025-07-23T07:13:21.742" v="204" actId="26606"/>
          <ac:spMkLst>
            <pc:docMk/>
            <pc:sldMk cId="3578389784" sldId="2147479497"/>
            <ac:spMk id="2055" creationId="{22C6C9C9-83BF-4A6C-A1BF-C1735C61B4FF}"/>
          </ac:spMkLst>
        </pc:spChg>
        <pc:picChg chg="mod">
          <ac:chgData name="Mariangela Cestelli Guidi" userId="d5745a22-59b9-418b-b053-629e523b94fb" providerId="ADAL" clId="{E36353AC-76EE-4401-967F-665CE85322F3}" dt="2025-07-23T08:08:40.889" v="245" actId="1076"/>
          <ac:picMkLst>
            <pc:docMk/>
            <pc:sldMk cId="3578389784" sldId="2147479497"/>
            <ac:picMk id="4" creationId="{F329FF58-B46A-D57C-6BCD-9C40CDC037A0}"/>
          </ac:picMkLst>
        </pc:picChg>
        <pc:picChg chg="add mod">
          <ac:chgData name="Mariangela Cestelli Guidi" userId="d5745a22-59b9-418b-b053-629e523b94fb" providerId="ADAL" clId="{E36353AC-76EE-4401-967F-665CE85322F3}" dt="2025-07-23T07:13:21.742" v="204" actId="26606"/>
          <ac:picMkLst>
            <pc:docMk/>
            <pc:sldMk cId="3578389784" sldId="2147479497"/>
            <ac:picMk id="2050" creationId="{A7FA1F2D-3B69-B12A-2D47-E66624E25BB7}"/>
          </ac:picMkLst>
        </pc:picChg>
        <pc:picChg chg="add mod">
          <ac:chgData name="Mariangela Cestelli Guidi" userId="d5745a22-59b9-418b-b053-629e523b94fb" providerId="ADAL" clId="{E36353AC-76EE-4401-967F-665CE85322F3}" dt="2025-07-23T08:08:55.860" v="247" actId="14100"/>
          <ac:picMkLst>
            <pc:docMk/>
            <pc:sldMk cId="3578389784" sldId="2147479497"/>
            <ac:picMk id="2052" creationId="{CBFE4DE2-95F1-29C4-E898-83A974A96D04}"/>
          </ac:picMkLst>
        </pc:picChg>
      </pc:sldChg>
      <pc:sldChg chg="ord">
        <pc:chgData name="Mariangela Cestelli Guidi" userId="d5745a22-59b9-418b-b053-629e523b94fb" providerId="ADAL" clId="{E36353AC-76EE-4401-967F-665CE85322F3}" dt="2025-07-23T06:48:32.923" v="1"/>
        <pc:sldMkLst>
          <pc:docMk/>
          <pc:sldMk cId="1358843289" sldId="2147479499"/>
        </pc:sldMkLst>
      </pc:sldChg>
      <pc:sldChg chg="delSp mod">
        <pc:chgData name="Mariangela Cestelli Guidi" userId="d5745a22-59b9-418b-b053-629e523b94fb" providerId="ADAL" clId="{E36353AC-76EE-4401-967F-665CE85322F3}" dt="2025-07-23T06:59:07.453" v="59" actId="478"/>
        <pc:sldMkLst>
          <pc:docMk/>
          <pc:sldMk cId="3763146048" sldId="2147479500"/>
        </pc:sldMkLst>
        <pc:picChg chg="del">
          <ac:chgData name="Mariangela Cestelli Guidi" userId="d5745a22-59b9-418b-b053-629e523b94fb" providerId="ADAL" clId="{E36353AC-76EE-4401-967F-665CE85322F3}" dt="2025-07-23T06:59:07.453" v="59" actId="478"/>
          <ac:picMkLst>
            <pc:docMk/>
            <pc:sldMk cId="3763146048" sldId="2147479500"/>
            <ac:picMk id="15" creationId="{8830B55C-359B-275C-D338-6B0AB95A53B6}"/>
          </ac:picMkLst>
        </pc:picChg>
      </pc:sldChg>
      <pc:sldChg chg="addSp delSp modSp add del mod ord">
        <pc:chgData name="Mariangela Cestelli Guidi" userId="d5745a22-59b9-418b-b053-629e523b94fb" providerId="ADAL" clId="{E36353AC-76EE-4401-967F-665CE85322F3}" dt="2025-07-23T07:05:31.705" v="155" actId="2696"/>
        <pc:sldMkLst>
          <pc:docMk/>
          <pc:sldMk cId="2080543653" sldId="2147479501"/>
        </pc:sldMkLst>
        <pc:spChg chg="add del mod">
          <ac:chgData name="Mariangela Cestelli Guidi" userId="d5745a22-59b9-418b-b053-629e523b94fb" providerId="ADAL" clId="{E36353AC-76EE-4401-967F-665CE85322F3}" dt="2025-07-23T07:05:22.112" v="154" actId="20577"/>
          <ac:spMkLst>
            <pc:docMk/>
            <pc:sldMk cId="2080543653" sldId="2147479501"/>
            <ac:spMk id="14" creationId="{61B11098-0F47-9240-7A97-512FAB066D1B}"/>
          </ac:spMkLst>
        </pc:spChg>
      </pc:sldChg>
      <pc:sldChg chg="modSp del mod">
        <pc:chgData name="Mariangela Cestelli Guidi" userId="d5745a22-59b9-418b-b053-629e523b94fb" providerId="ADAL" clId="{E36353AC-76EE-4401-967F-665CE85322F3}" dt="2025-07-23T07:04:16.086" v="138" actId="2696"/>
        <pc:sldMkLst>
          <pc:docMk/>
          <pc:sldMk cId="2102978546" sldId="2147479501"/>
        </pc:sldMkLst>
        <pc:spChg chg="mod">
          <ac:chgData name="Mariangela Cestelli Guidi" userId="d5745a22-59b9-418b-b053-629e523b94fb" providerId="ADAL" clId="{E36353AC-76EE-4401-967F-665CE85322F3}" dt="2025-07-23T07:02:47.874" v="98" actId="20577"/>
          <ac:spMkLst>
            <pc:docMk/>
            <pc:sldMk cId="2102978546" sldId="2147479501"/>
            <ac:spMk id="4" creationId="{EDDB6DE3-E448-C61E-1A3D-FF4E83EAE74D}"/>
          </ac:spMkLst>
        </pc:spChg>
        <pc:spChg chg="mod">
          <ac:chgData name="Mariangela Cestelli Guidi" userId="d5745a22-59b9-418b-b053-629e523b94fb" providerId="ADAL" clId="{E36353AC-76EE-4401-967F-665CE85322F3}" dt="2025-07-23T07:02:44.492" v="97" actId="20577"/>
          <ac:spMkLst>
            <pc:docMk/>
            <pc:sldMk cId="2102978546" sldId="2147479501"/>
            <ac:spMk id="5" creationId="{2CAA341F-2F37-8B61-F792-3B2DA12F7F04}"/>
          </ac:spMkLst>
        </pc:spChg>
        <pc:spChg chg="mod">
          <ac:chgData name="Mariangela Cestelli Guidi" userId="d5745a22-59b9-418b-b053-629e523b94fb" providerId="ADAL" clId="{E36353AC-76EE-4401-967F-665CE85322F3}" dt="2025-07-23T07:03:56.581" v="136" actId="207"/>
          <ac:spMkLst>
            <pc:docMk/>
            <pc:sldMk cId="2102978546" sldId="2147479501"/>
            <ac:spMk id="8" creationId="{601F1D53-D39F-F38F-D63D-447BDCFA2E76}"/>
          </ac:spMkLst>
        </pc:spChg>
        <pc:spChg chg="mod">
          <ac:chgData name="Mariangela Cestelli Guidi" userId="d5745a22-59b9-418b-b053-629e523b94fb" providerId="ADAL" clId="{E36353AC-76EE-4401-967F-665CE85322F3}" dt="2025-07-23T07:03:59.469" v="137" actId="207"/>
          <ac:spMkLst>
            <pc:docMk/>
            <pc:sldMk cId="2102978546" sldId="2147479501"/>
            <ac:spMk id="9" creationId="{7DE63B0D-6E7A-CE70-9C41-0044B4DF844C}"/>
          </ac:spMkLst>
        </pc:spChg>
        <pc:spChg chg="mod">
          <ac:chgData name="Mariangela Cestelli Guidi" userId="d5745a22-59b9-418b-b053-629e523b94fb" providerId="ADAL" clId="{E36353AC-76EE-4401-967F-665CE85322F3}" dt="2025-07-23T07:03:16.346" v="135" actId="20577"/>
          <ac:spMkLst>
            <pc:docMk/>
            <pc:sldMk cId="2102978546" sldId="2147479501"/>
            <ac:spMk id="14" creationId="{61B11098-0F47-9240-7A97-512FAB066D1B}"/>
          </ac:spMkLst>
        </pc:spChg>
      </pc:sldChg>
      <pc:sldChg chg="modSp add mod">
        <pc:chgData name="Mariangela Cestelli Guidi" userId="d5745a22-59b9-418b-b053-629e523b94fb" providerId="ADAL" clId="{E36353AC-76EE-4401-967F-665CE85322F3}" dt="2025-07-23T07:05:59.449" v="173" actId="20577"/>
        <pc:sldMkLst>
          <pc:docMk/>
          <pc:sldMk cId="2976708190" sldId="2147479501"/>
        </pc:sldMkLst>
        <pc:spChg chg="mod">
          <ac:chgData name="Mariangela Cestelli Guidi" userId="d5745a22-59b9-418b-b053-629e523b94fb" providerId="ADAL" clId="{E36353AC-76EE-4401-967F-665CE85322F3}" dt="2025-07-23T07:05:59.449" v="173" actId="20577"/>
          <ac:spMkLst>
            <pc:docMk/>
            <pc:sldMk cId="2976708190" sldId="2147479501"/>
            <ac:spMk id="14" creationId="{61B11098-0F47-9240-7A97-512FAB066D1B}"/>
          </ac:spMkLst>
        </pc:spChg>
      </pc:sldChg>
      <pc:sldChg chg="del">
        <pc:chgData name="Mariangela Cestelli Guidi" userId="d5745a22-59b9-418b-b053-629e523b94fb" providerId="ADAL" clId="{E36353AC-76EE-4401-967F-665CE85322F3}" dt="2025-07-23T06:58:53.499" v="58" actId="47"/>
        <pc:sldMkLst>
          <pc:docMk/>
          <pc:sldMk cId="1503727374" sldId="2147479503"/>
        </pc:sldMkLst>
      </pc:sldChg>
      <pc:sldChg chg="del">
        <pc:chgData name="Mariangela Cestelli Guidi" userId="d5745a22-59b9-418b-b053-629e523b94fb" providerId="ADAL" clId="{E36353AC-76EE-4401-967F-665CE85322F3}" dt="2025-07-23T06:48:51.901" v="4" actId="2696"/>
        <pc:sldMkLst>
          <pc:docMk/>
          <pc:sldMk cId="2622814541" sldId="2147479505"/>
        </pc:sldMkLst>
      </pc:sldChg>
      <pc:sldChg chg="add">
        <pc:chgData name="Mariangela Cestelli Guidi" userId="d5745a22-59b9-418b-b053-629e523b94fb" providerId="ADAL" clId="{E36353AC-76EE-4401-967F-665CE85322F3}" dt="2025-07-23T06:48:55.938" v="5"/>
        <pc:sldMkLst>
          <pc:docMk/>
          <pc:sldMk cId="2984604049" sldId="2147479505"/>
        </pc:sldMkLst>
      </pc:sldChg>
      <pc:sldChg chg="add">
        <pc:chgData name="Mariangela Cestelli Guidi" userId="d5745a22-59b9-418b-b053-629e523b94fb" providerId="ADAL" clId="{E36353AC-76EE-4401-967F-665CE85322F3}" dt="2025-07-23T06:48:55.938" v="5"/>
        <pc:sldMkLst>
          <pc:docMk/>
          <pc:sldMk cId="245956111" sldId="2147479506"/>
        </pc:sldMkLst>
      </pc:sldChg>
      <pc:sldChg chg="del">
        <pc:chgData name="Mariangela Cestelli Guidi" userId="d5745a22-59b9-418b-b053-629e523b94fb" providerId="ADAL" clId="{E36353AC-76EE-4401-967F-665CE85322F3}" dt="2025-07-23T06:48:51.901" v="4" actId="2696"/>
        <pc:sldMkLst>
          <pc:docMk/>
          <pc:sldMk cId="2720776655" sldId="2147479506"/>
        </pc:sldMkLst>
      </pc:sldChg>
      <pc:sldChg chg="ord">
        <pc:chgData name="Mariangela Cestelli Guidi" userId="d5745a22-59b9-418b-b053-629e523b94fb" providerId="ADAL" clId="{E36353AC-76EE-4401-967F-665CE85322F3}" dt="2025-07-23T06:48:42.795" v="3"/>
        <pc:sldMkLst>
          <pc:docMk/>
          <pc:sldMk cId="2295059335" sldId="2147479507"/>
        </pc:sldMkLst>
      </pc:sldChg>
      <pc:sldChg chg="modSp mod ord">
        <pc:chgData name="Mariangela Cestelli Guidi" userId="d5745a22-59b9-418b-b053-629e523b94fb" providerId="ADAL" clId="{E36353AC-76EE-4401-967F-665CE85322F3}" dt="2025-07-23T08:20:50.459" v="299"/>
        <pc:sldMkLst>
          <pc:docMk/>
          <pc:sldMk cId="3456249559" sldId="2147479508"/>
        </pc:sldMkLst>
        <pc:spChg chg="mod">
          <ac:chgData name="Mariangela Cestelli Guidi" userId="d5745a22-59b9-418b-b053-629e523b94fb" providerId="ADAL" clId="{E36353AC-76EE-4401-967F-665CE85322F3}" dt="2025-07-23T06:49:19.688" v="16" actId="20577"/>
          <ac:spMkLst>
            <pc:docMk/>
            <pc:sldMk cId="3456249559" sldId="2147479508"/>
            <ac:spMk id="4" creationId="{68463EDD-C0A3-0B2E-61DD-755B9F21BD0D}"/>
          </ac:spMkLst>
        </pc:spChg>
      </pc:sldChg>
      <pc:sldChg chg="addSp delSp modSp new del mod setBg">
        <pc:chgData name="Mariangela Cestelli Guidi" userId="d5745a22-59b9-418b-b053-629e523b94fb" providerId="ADAL" clId="{E36353AC-76EE-4401-967F-665CE85322F3}" dt="2025-07-23T08:15:26.637" v="262" actId="2696"/>
        <pc:sldMkLst>
          <pc:docMk/>
          <pc:sldMk cId="949846339" sldId="2147479509"/>
        </pc:sldMkLst>
        <pc:spChg chg="mod ord">
          <ac:chgData name="Mariangela Cestelli Guidi" userId="d5745a22-59b9-418b-b053-629e523b94fb" providerId="ADAL" clId="{E36353AC-76EE-4401-967F-665CE85322F3}" dt="2025-07-23T07:08:31.416" v="180" actId="26606"/>
          <ac:spMkLst>
            <pc:docMk/>
            <pc:sldMk cId="949846339" sldId="2147479509"/>
            <ac:spMk id="2" creationId="{D44831DD-CCB7-3663-6EFC-4DF37303A779}"/>
          </ac:spMkLst>
        </pc:spChg>
        <pc:spChg chg="add del">
          <ac:chgData name="Mariangela Cestelli Guidi" userId="d5745a22-59b9-418b-b053-629e523b94fb" providerId="ADAL" clId="{E36353AC-76EE-4401-967F-665CE85322F3}" dt="2025-07-23T07:08:31.406" v="179" actId="26606"/>
          <ac:spMkLst>
            <pc:docMk/>
            <pc:sldMk cId="949846339" sldId="2147479509"/>
            <ac:spMk id="11" creationId="{22C6C9C9-83BF-4A6C-A1BF-C1735C61B4FF}"/>
          </ac:spMkLst>
        </pc:spChg>
        <pc:picChg chg="add mod">
          <ac:chgData name="Mariangela Cestelli Guidi" userId="d5745a22-59b9-418b-b053-629e523b94fb" providerId="ADAL" clId="{E36353AC-76EE-4401-967F-665CE85322F3}" dt="2025-07-23T07:08:31.416" v="180" actId="26606"/>
          <ac:picMkLst>
            <pc:docMk/>
            <pc:sldMk cId="949846339" sldId="2147479509"/>
            <ac:picMk id="4" creationId="{AD96F5E1-652E-AA89-753F-B13C4BBEC9D7}"/>
          </ac:picMkLst>
        </pc:picChg>
        <pc:picChg chg="add mod">
          <ac:chgData name="Mariangela Cestelli Guidi" userId="d5745a22-59b9-418b-b053-629e523b94fb" providerId="ADAL" clId="{E36353AC-76EE-4401-967F-665CE85322F3}" dt="2025-07-23T07:08:31.416" v="180" actId="26606"/>
          <ac:picMkLst>
            <pc:docMk/>
            <pc:sldMk cId="949846339" sldId="2147479509"/>
            <ac:picMk id="6" creationId="{48E14786-F054-251A-71A9-B5164200E39A}"/>
          </ac:picMkLst>
        </pc:picChg>
      </pc:sldChg>
      <pc:sldChg chg="add setBg modNotesTx">
        <pc:chgData name="Mariangela Cestelli Guidi" userId="d5745a22-59b9-418b-b053-629e523b94fb" providerId="ADAL" clId="{E36353AC-76EE-4401-967F-665CE85322F3}" dt="2025-07-23T08:33:24.511" v="344" actId="20577"/>
        <pc:sldMkLst>
          <pc:docMk/>
          <pc:sldMk cId="2331715124" sldId="2147479509"/>
        </pc:sldMkLst>
      </pc:sldChg>
      <pc:sldChg chg="addSp modSp add mod setBg modAnim modNotesTx">
        <pc:chgData name="Mariangela Cestelli Guidi" userId="d5745a22-59b9-418b-b053-629e523b94fb" providerId="ADAL" clId="{E36353AC-76EE-4401-967F-665CE85322F3}" dt="2025-07-23T08:19:59.556" v="294"/>
        <pc:sldMkLst>
          <pc:docMk/>
          <pc:sldMk cId="231217615" sldId="2147479510"/>
        </pc:sldMkLst>
        <pc:spChg chg="add mod">
          <ac:chgData name="Mariangela Cestelli Guidi" userId="d5745a22-59b9-418b-b053-629e523b94fb" providerId="ADAL" clId="{E36353AC-76EE-4401-967F-665CE85322F3}" dt="2025-07-23T08:19:42.426" v="293" actId="207"/>
          <ac:spMkLst>
            <pc:docMk/>
            <pc:sldMk cId="231217615" sldId="2147479510"/>
            <ac:spMk id="5" creationId="{73092372-969B-8F12-A006-577BCEF11E65}"/>
          </ac:spMkLst>
        </pc:spChg>
      </pc:sldChg>
      <pc:sldChg chg="addSp delSp modSp new del mod setBg">
        <pc:chgData name="Mariangela Cestelli Guidi" userId="d5745a22-59b9-418b-b053-629e523b94fb" providerId="ADAL" clId="{E36353AC-76EE-4401-967F-665CE85322F3}" dt="2025-07-23T08:15:26.637" v="262" actId="2696"/>
        <pc:sldMkLst>
          <pc:docMk/>
          <pc:sldMk cId="3352439108" sldId="2147479510"/>
        </pc:sldMkLst>
        <pc:spChg chg="mod ord">
          <ac:chgData name="Mariangela Cestelli Guidi" userId="d5745a22-59b9-418b-b053-629e523b94fb" providerId="ADAL" clId="{E36353AC-76EE-4401-967F-665CE85322F3}" dt="2025-07-23T07:11:50.754" v="195" actId="26606"/>
          <ac:spMkLst>
            <pc:docMk/>
            <pc:sldMk cId="3352439108" sldId="2147479510"/>
            <ac:spMk id="2" creationId="{83DFAF87-FAF0-4AE2-57E9-1480E735B071}"/>
          </ac:spMkLst>
        </pc:spChg>
        <pc:spChg chg="add del">
          <ac:chgData name="Mariangela Cestelli Guidi" userId="d5745a22-59b9-418b-b053-629e523b94fb" providerId="ADAL" clId="{E36353AC-76EE-4401-967F-665CE85322F3}" dt="2025-07-23T07:11:25.225" v="189" actId="26606"/>
          <ac:spMkLst>
            <pc:docMk/>
            <pc:sldMk cId="3352439108" sldId="2147479510"/>
            <ac:spMk id="11" creationId="{22C6C9C9-83BF-4A6C-A1BF-C1735C61B4FF}"/>
          </ac:spMkLst>
        </pc:spChg>
        <pc:spChg chg="add del">
          <ac:chgData name="Mariangela Cestelli Guidi" userId="d5745a22-59b9-418b-b053-629e523b94fb" providerId="ADAL" clId="{E36353AC-76EE-4401-967F-665CE85322F3}" dt="2025-07-23T07:11:11.329" v="186" actId="26606"/>
          <ac:spMkLst>
            <pc:docMk/>
            <pc:sldMk cId="3352439108" sldId="2147479510"/>
            <ac:spMk id="16" creationId="{1FE21981-771D-4A29-8D3A-D068BE54BFE9}"/>
          </ac:spMkLst>
        </pc:spChg>
        <pc:spChg chg="add del">
          <ac:chgData name="Mariangela Cestelli Guidi" userId="d5745a22-59b9-418b-b053-629e523b94fb" providerId="ADAL" clId="{E36353AC-76EE-4401-967F-665CE85322F3}" dt="2025-07-23T07:11:24.608" v="188" actId="26606"/>
          <ac:spMkLst>
            <pc:docMk/>
            <pc:sldMk cId="3352439108" sldId="2147479510"/>
            <ac:spMk id="18" creationId="{20586029-32A0-47E5-9AEC-AE3ABA6B94D0}"/>
          </ac:spMkLst>
        </pc:spChg>
        <pc:spChg chg="add del">
          <ac:chgData name="Mariangela Cestelli Guidi" userId="d5745a22-59b9-418b-b053-629e523b94fb" providerId="ADAL" clId="{E36353AC-76EE-4401-967F-665CE85322F3}" dt="2025-07-23T07:11:24.608" v="188" actId="26606"/>
          <ac:spMkLst>
            <pc:docMk/>
            <pc:sldMk cId="3352439108" sldId="2147479510"/>
            <ac:spMk id="19" creationId="{A9F529C3-C941-49FD-8C67-82F134F64BDB}"/>
          </ac:spMkLst>
        </pc:spChg>
        <pc:picChg chg="add mod ord modCrop">
          <ac:chgData name="Mariangela Cestelli Guidi" userId="d5745a22-59b9-418b-b053-629e523b94fb" providerId="ADAL" clId="{E36353AC-76EE-4401-967F-665CE85322F3}" dt="2025-07-23T07:11:50.754" v="195" actId="26606"/>
          <ac:picMkLst>
            <pc:docMk/>
            <pc:sldMk cId="3352439108" sldId="2147479510"/>
            <ac:picMk id="4" creationId="{D6F8289B-2199-005C-677E-B3985660419C}"/>
          </ac:picMkLst>
        </pc:picChg>
        <pc:picChg chg="add mod ord">
          <ac:chgData name="Mariangela Cestelli Guidi" userId="d5745a22-59b9-418b-b053-629e523b94fb" providerId="ADAL" clId="{E36353AC-76EE-4401-967F-665CE85322F3}" dt="2025-07-23T07:11:50.754" v="195" actId="26606"/>
          <ac:picMkLst>
            <pc:docMk/>
            <pc:sldMk cId="3352439108" sldId="2147479510"/>
            <ac:picMk id="6" creationId="{E98B1DC9-7A40-0B93-01DC-B2E806C12FDF}"/>
          </ac:picMkLst>
        </pc:picChg>
        <pc:cxnChg chg="add del">
          <ac:chgData name="Mariangela Cestelli Guidi" userId="d5745a22-59b9-418b-b053-629e523b94fb" providerId="ADAL" clId="{E36353AC-76EE-4401-967F-665CE85322F3}" dt="2025-07-23T07:11:24.608" v="188" actId="26606"/>
          <ac:cxnSpMkLst>
            <pc:docMk/>
            <pc:sldMk cId="3352439108" sldId="2147479510"/>
            <ac:cxnSpMk id="20" creationId="{8C730EAB-A532-4295-A302-FB4B90DB9F5E}"/>
          </ac:cxnSpMkLst>
        </pc:cxnChg>
      </pc:sldChg>
      <pc:sldChg chg="addSp delSp modSp new del mod setBg">
        <pc:chgData name="Mariangela Cestelli Guidi" userId="d5745a22-59b9-418b-b053-629e523b94fb" providerId="ADAL" clId="{E36353AC-76EE-4401-967F-665CE85322F3}" dt="2025-07-23T07:16:16.496" v="241" actId="47"/>
        <pc:sldMkLst>
          <pc:docMk/>
          <pc:sldMk cId="2339920065" sldId="2147479511"/>
        </pc:sldMkLst>
        <pc:spChg chg="mod ord">
          <ac:chgData name="Mariangela Cestelli Guidi" userId="d5745a22-59b9-418b-b053-629e523b94fb" providerId="ADAL" clId="{E36353AC-76EE-4401-967F-665CE85322F3}" dt="2025-07-23T07:15:28.087" v="215" actId="26606"/>
          <ac:spMkLst>
            <pc:docMk/>
            <pc:sldMk cId="2339920065" sldId="2147479511"/>
            <ac:spMk id="2" creationId="{37736B9C-628F-062D-3AC3-A929405525EF}"/>
          </ac:spMkLst>
        </pc:spChg>
        <pc:spChg chg="add del mod">
          <ac:chgData name="Mariangela Cestelli Guidi" userId="d5745a22-59b9-418b-b053-629e523b94fb" providerId="ADAL" clId="{E36353AC-76EE-4401-967F-665CE85322F3}" dt="2025-07-23T07:15:45.649" v="239" actId="478"/>
          <ac:spMkLst>
            <pc:docMk/>
            <pc:sldMk cId="2339920065" sldId="2147479511"/>
            <ac:spMk id="3" creationId="{AC015769-3F04-CB51-96E8-42664BE769D8}"/>
          </ac:spMkLst>
        </pc:spChg>
        <pc:spChg chg="add">
          <ac:chgData name="Mariangela Cestelli Guidi" userId="d5745a22-59b9-418b-b053-629e523b94fb" providerId="ADAL" clId="{E36353AC-76EE-4401-967F-665CE85322F3}" dt="2025-07-23T07:15:28.087" v="215" actId="26606"/>
          <ac:spMkLst>
            <pc:docMk/>
            <pc:sldMk cId="2339920065" sldId="2147479511"/>
            <ac:spMk id="3081" creationId="{A169D286-F4D7-4C8B-A6BD-D05384C7F1D8}"/>
          </ac:spMkLst>
        </pc:spChg>
        <pc:spChg chg="add">
          <ac:chgData name="Mariangela Cestelli Guidi" userId="d5745a22-59b9-418b-b053-629e523b94fb" providerId="ADAL" clId="{E36353AC-76EE-4401-967F-665CE85322F3}" dt="2025-07-23T07:15:28.087" v="215" actId="26606"/>
          <ac:spMkLst>
            <pc:docMk/>
            <pc:sldMk cId="2339920065" sldId="2147479511"/>
            <ac:spMk id="3083" creationId="{39E8235E-135E-4261-8F54-2B316E493C42}"/>
          </ac:spMkLst>
        </pc:spChg>
        <pc:spChg chg="add">
          <ac:chgData name="Mariangela Cestelli Guidi" userId="d5745a22-59b9-418b-b053-629e523b94fb" providerId="ADAL" clId="{E36353AC-76EE-4401-967F-665CE85322F3}" dt="2025-07-23T07:15:28.087" v="215" actId="26606"/>
          <ac:spMkLst>
            <pc:docMk/>
            <pc:sldMk cId="2339920065" sldId="2147479511"/>
            <ac:spMk id="3085" creationId="{D4ED8EC3-4D57-4620-93CE-4E6661F09A3E}"/>
          </ac:spMkLst>
        </pc:spChg>
        <pc:picChg chg="add mod ord">
          <ac:chgData name="Mariangela Cestelli Guidi" userId="d5745a22-59b9-418b-b053-629e523b94fb" providerId="ADAL" clId="{E36353AC-76EE-4401-967F-665CE85322F3}" dt="2025-07-23T07:15:28.087" v="215" actId="26606"/>
          <ac:picMkLst>
            <pc:docMk/>
            <pc:sldMk cId="2339920065" sldId="2147479511"/>
            <ac:picMk id="3074" creationId="{62952820-19C4-2FBB-DA99-BEAE86504430}"/>
          </ac:picMkLst>
        </pc:picChg>
        <pc:picChg chg="add mod">
          <ac:chgData name="Mariangela Cestelli Guidi" userId="d5745a22-59b9-418b-b053-629e523b94fb" providerId="ADAL" clId="{E36353AC-76EE-4401-967F-665CE85322F3}" dt="2025-07-23T07:15:28.087" v="215" actId="26606"/>
          <ac:picMkLst>
            <pc:docMk/>
            <pc:sldMk cId="2339920065" sldId="2147479511"/>
            <ac:picMk id="3076" creationId="{20473A11-841D-8614-96EA-033FFB0317B1}"/>
          </ac:picMkLst>
        </pc:picChg>
      </pc:sldChg>
      <pc:sldChg chg="add del">
        <pc:chgData name="Mariangela Cestelli Guidi" userId="d5745a22-59b9-418b-b053-629e523b94fb" providerId="ADAL" clId="{E36353AC-76EE-4401-967F-665CE85322F3}" dt="2025-07-23T08:23:34.809" v="323" actId="47"/>
        <pc:sldMkLst>
          <pc:docMk/>
          <pc:sldMk cId="3184246242" sldId="2147479515"/>
        </pc:sldMkLst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4" Type="http://schemas.openxmlformats.org/officeDocument/2006/relationships/image" Target="../media/image6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4" Type="http://schemas.openxmlformats.org/officeDocument/2006/relationships/image" Target="../media/image6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26266A-5B7C-43D8-87FA-BBB7A9FCA95B}" type="doc">
      <dgm:prSet loTypeId="urn:microsoft.com/office/officeart/2005/8/layout/hChevron3" loCatId="process" qsTypeId="urn:microsoft.com/office/officeart/2005/8/quickstyle/simple1" qsCatId="simple" csTypeId="urn:microsoft.com/office/officeart/2005/8/colors/accent1_3" csCatId="accent1" phldr="1"/>
      <dgm:spPr/>
    </dgm:pt>
    <dgm:pt modelId="{84037480-7FFA-4FDB-A778-F1169F762FBF}">
      <dgm:prSet phldrT="[Testo]"/>
      <dgm:spPr>
        <a:ln>
          <a:solidFill>
            <a:srgbClr val="002060"/>
          </a:solidFill>
        </a:ln>
      </dgm:spPr>
      <dgm:t>
        <a:bodyPr/>
        <a:lstStyle/>
        <a:p>
          <a:r>
            <a:rPr lang="it-IT" dirty="0">
              <a:latin typeface="Arial" panose="020B0604020202020204" pitchFamily="34" charset="0"/>
              <a:cs typeface="Arial" panose="020B0604020202020204" pitchFamily="34" charset="0"/>
            </a:rPr>
            <a:t>Ricerca fondamentale/applicata</a:t>
          </a:r>
        </a:p>
      </dgm:t>
    </dgm:pt>
    <dgm:pt modelId="{32C0D39D-861E-47F0-A537-75275BFDFF1F}" type="parTrans" cxnId="{865291E6-5408-4EBF-9934-5F89CC41CBED}">
      <dgm:prSet/>
      <dgm:spPr/>
      <dgm:t>
        <a:bodyPr/>
        <a:lstStyle/>
        <a:p>
          <a:endParaRPr lang="it-IT"/>
        </a:p>
      </dgm:t>
    </dgm:pt>
    <dgm:pt modelId="{20898E09-8632-4C53-8392-D42DE3FBBA5A}" type="sibTrans" cxnId="{865291E6-5408-4EBF-9934-5F89CC41CBED}">
      <dgm:prSet/>
      <dgm:spPr/>
      <dgm:t>
        <a:bodyPr/>
        <a:lstStyle/>
        <a:p>
          <a:endParaRPr lang="it-IT"/>
        </a:p>
      </dgm:t>
    </dgm:pt>
    <dgm:pt modelId="{443A43D2-AB93-4B8D-BC75-F14F10691D65}">
      <dgm:prSet phldrT="[Testo]"/>
      <dgm:spPr>
        <a:ln>
          <a:solidFill>
            <a:srgbClr val="002060"/>
          </a:solidFill>
        </a:ln>
      </dgm:spPr>
      <dgm:t>
        <a:bodyPr/>
        <a:lstStyle/>
        <a:p>
          <a:r>
            <a:rPr lang="it-IT">
              <a:latin typeface="Arial" panose="020B0604020202020204" pitchFamily="34" charset="0"/>
              <a:cs typeface="Arial" panose="020B0604020202020204" pitchFamily="34" charset="0"/>
            </a:rPr>
            <a:t>Sviluppo</a:t>
          </a:r>
          <a:r>
            <a:rPr lang="it-IT"/>
            <a:t>	</a:t>
          </a:r>
        </a:p>
      </dgm:t>
    </dgm:pt>
    <dgm:pt modelId="{F5DA1CC8-C467-48BF-9E00-C8CB39995C83}" type="parTrans" cxnId="{1BECECBE-A105-4BF3-AEAF-8B21E418FB11}">
      <dgm:prSet/>
      <dgm:spPr/>
      <dgm:t>
        <a:bodyPr/>
        <a:lstStyle/>
        <a:p>
          <a:endParaRPr lang="it-IT"/>
        </a:p>
      </dgm:t>
    </dgm:pt>
    <dgm:pt modelId="{FA596868-A5F8-46E4-88B8-9FEA5B9A568F}" type="sibTrans" cxnId="{1BECECBE-A105-4BF3-AEAF-8B21E418FB11}">
      <dgm:prSet/>
      <dgm:spPr/>
      <dgm:t>
        <a:bodyPr/>
        <a:lstStyle/>
        <a:p>
          <a:endParaRPr lang="it-IT"/>
        </a:p>
      </dgm:t>
    </dgm:pt>
    <dgm:pt modelId="{D099054C-E12B-4EA0-BCF4-CBF66AF71EB3}">
      <dgm:prSet phldrT="[Testo]"/>
      <dgm:spPr>
        <a:ln>
          <a:solidFill>
            <a:srgbClr val="002060"/>
          </a:solidFill>
        </a:ln>
      </dgm:spPr>
      <dgm:t>
        <a:bodyPr/>
        <a:lstStyle/>
        <a:p>
          <a:r>
            <a:rPr lang="it-IT">
              <a:latin typeface="Arial" panose="020B0604020202020204" pitchFamily="34" charset="0"/>
              <a:cs typeface="Arial" panose="020B0604020202020204" pitchFamily="34" charset="0"/>
            </a:rPr>
            <a:t>Innovazione</a:t>
          </a:r>
        </a:p>
      </dgm:t>
    </dgm:pt>
    <dgm:pt modelId="{34F02BA8-256A-49BA-8412-2537D8FD09C1}" type="parTrans" cxnId="{A3D09A4E-EFBF-4A71-BD66-13A0815D0EBA}">
      <dgm:prSet/>
      <dgm:spPr/>
      <dgm:t>
        <a:bodyPr/>
        <a:lstStyle/>
        <a:p>
          <a:endParaRPr lang="it-IT"/>
        </a:p>
      </dgm:t>
    </dgm:pt>
    <dgm:pt modelId="{3F2CD609-8DF6-463B-8919-2B34198BC3D6}" type="sibTrans" cxnId="{A3D09A4E-EFBF-4A71-BD66-13A0815D0EBA}">
      <dgm:prSet/>
      <dgm:spPr/>
      <dgm:t>
        <a:bodyPr/>
        <a:lstStyle/>
        <a:p>
          <a:endParaRPr lang="it-IT"/>
        </a:p>
      </dgm:t>
    </dgm:pt>
    <dgm:pt modelId="{8295A885-9744-44D7-B128-0493687B14D0}">
      <dgm:prSet phldrT="[Testo]"/>
      <dgm:spPr>
        <a:solidFill>
          <a:srgbClr val="1A8BA9"/>
        </a:solidFill>
        <a:ln>
          <a:solidFill>
            <a:srgbClr val="002060"/>
          </a:solidFill>
        </a:ln>
      </dgm:spPr>
      <dgm:t>
        <a:bodyPr/>
        <a:lstStyle/>
        <a:p>
          <a:r>
            <a:rPr lang="it-IT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Mercato</a:t>
          </a:r>
        </a:p>
      </dgm:t>
    </dgm:pt>
    <dgm:pt modelId="{74A5D90A-BC74-49EB-B233-BC9AFC99D28B}" type="parTrans" cxnId="{E183AAA6-36AD-47E1-8E99-2D95FE675180}">
      <dgm:prSet/>
      <dgm:spPr/>
      <dgm:t>
        <a:bodyPr/>
        <a:lstStyle/>
        <a:p>
          <a:endParaRPr lang="it-IT"/>
        </a:p>
      </dgm:t>
    </dgm:pt>
    <dgm:pt modelId="{E177C9BF-B17D-4C45-A8F8-FF0F9B14A87C}" type="sibTrans" cxnId="{E183AAA6-36AD-47E1-8E99-2D95FE675180}">
      <dgm:prSet/>
      <dgm:spPr/>
      <dgm:t>
        <a:bodyPr/>
        <a:lstStyle/>
        <a:p>
          <a:endParaRPr lang="it-IT"/>
        </a:p>
      </dgm:t>
    </dgm:pt>
    <dgm:pt modelId="{4701E6DE-97B0-4CA1-88C2-F58EDED916DD}" type="pres">
      <dgm:prSet presAssocID="{3626266A-5B7C-43D8-87FA-BBB7A9FCA95B}" presName="Name0" presStyleCnt="0">
        <dgm:presLayoutVars>
          <dgm:dir/>
          <dgm:resizeHandles val="exact"/>
        </dgm:presLayoutVars>
      </dgm:prSet>
      <dgm:spPr/>
    </dgm:pt>
    <dgm:pt modelId="{2F7D507C-69A2-484A-A02B-9AF972EAC64F}" type="pres">
      <dgm:prSet presAssocID="{84037480-7FFA-4FDB-A778-F1169F762FBF}" presName="parTxOnly" presStyleLbl="node1" presStyleIdx="0" presStyleCnt="4" custLinFactNeighborX="6598">
        <dgm:presLayoutVars>
          <dgm:bulletEnabled val="1"/>
        </dgm:presLayoutVars>
      </dgm:prSet>
      <dgm:spPr/>
    </dgm:pt>
    <dgm:pt modelId="{12515236-04D9-4678-9B3B-C983E51604FF}" type="pres">
      <dgm:prSet presAssocID="{20898E09-8632-4C53-8392-D42DE3FBBA5A}" presName="parSpace" presStyleCnt="0"/>
      <dgm:spPr/>
    </dgm:pt>
    <dgm:pt modelId="{EF4E84C0-D92A-499A-9F4A-F2CB0D0A3FFB}" type="pres">
      <dgm:prSet presAssocID="{443A43D2-AB93-4B8D-BC75-F14F10691D65}" presName="parTxOnly" presStyleLbl="node1" presStyleIdx="1" presStyleCnt="4" custLinFactNeighborX="6598">
        <dgm:presLayoutVars>
          <dgm:bulletEnabled val="1"/>
        </dgm:presLayoutVars>
      </dgm:prSet>
      <dgm:spPr/>
    </dgm:pt>
    <dgm:pt modelId="{FEE15F92-F752-4C83-817D-1D60F3C61A49}" type="pres">
      <dgm:prSet presAssocID="{FA596868-A5F8-46E4-88B8-9FEA5B9A568F}" presName="parSpace" presStyleCnt="0"/>
      <dgm:spPr/>
    </dgm:pt>
    <dgm:pt modelId="{84C56DC5-75D6-40B2-889E-0436EEB0AFE9}" type="pres">
      <dgm:prSet presAssocID="{D099054C-E12B-4EA0-BCF4-CBF66AF71EB3}" presName="parTxOnly" presStyleLbl="node1" presStyleIdx="2" presStyleCnt="4" custLinFactNeighborX="6598">
        <dgm:presLayoutVars>
          <dgm:bulletEnabled val="1"/>
        </dgm:presLayoutVars>
      </dgm:prSet>
      <dgm:spPr/>
    </dgm:pt>
    <dgm:pt modelId="{7B715D39-71BE-4251-B576-D1870C359F6C}" type="pres">
      <dgm:prSet presAssocID="{3F2CD609-8DF6-463B-8919-2B34198BC3D6}" presName="parSpace" presStyleCnt="0"/>
      <dgm:spPr/>
    </dgm:pt>
    <dgm:pt modelId="{F73CB8DD-8828-4801-982E-D81EECB63E9F}" type="pres">
      <dgm:prSet presAssocID="{8295A885-9744-44D7-B128-0493687B14D0}" presName="parTxOnly" presStyleLbl="node1" presStyleIdx="3" presStyleCnt="4" custLinFactNeighborX="-10501">
        <dgm:presLayoutVars>
          <dgm:bulletEnabled val="1"/>
        </dgm:presLayoutVars>
      </dgm:prSet>
      <dgm:spPr/>
    </dgm:pt>
  </dgm:ptLst>
  <dgm:cxnLst>
    <dgm:cxn modelId="{3C098A1F-A1D3-43A0-A4B7-129E6015FE25}" type="presOf" srcId="{84037480-7FFA-4FDB-A778-F1169F762FBF}" destId="{2F7D507C-69A2-484A-A02B-9AF972EAC64F}" srcOrd="0" destOrd="0" presId="urn:microsoft.com/office/officeart/2005/8/layout/hChevron3"/>
    <dgm:cxn modelId="{A3D09A4E-EFBF-4A71-BD66-13A0815D0EBA}" srcId="{3626266A-5B7C-43D8-87FA-BBB7A9FCA95B}" destId="{D099054C-E12B-4EA0-BCF4-CBF66AF71EB3}" srcOrd="2" destOrd="0" parTransId="{34F02BA8-256A-49BA-8412-2537D8FD09C1}" sibTransId="{3F2CD609-8DF6-463B-8919-2B34198BC3D6}"/>
    <dgm:cxn modelId="{DB9CC76F-4EAD-4EE1-9491-7F24CEB64BFA}" type="presOf" srcId="{3626266A-5B7C-43D8-87FA-BBB7A9FCA95B}" destId="{4701E6DE-97B0-4CA1-88C2-F58EDED916DD}" srcOrd="0" destOrd="0" presId="urn:microsoft.com/office/officeart/2005/8/layout/hChevron3"/>
    <dgm:cxn modelId="{48D15257-1514-4ED3-8370-801A33D3E5F1}" type="presOf" srcId="{443A43D2-AB93-4B8D-BC75-F14F10691D65}" destId="{EF4E84C0-D92A-499A-9F4A-F2CB0D0A3FFB}" srcOrd="0" destOrd="0" presId="urn:microsoft.com/office/officeart/2005/8/layout/hChevron3"/>
    <dgm:cxn modelId="{65F64083-184A-448D-9343-A618E6F818B5}" type="presOf" srcId="{D099054C-E12B-4EA0-BCF4-CBF66AF71EB3}" destId="{84C56DC5-75D6-40B2-889E-0436EEB0AFE9}" srcOrd="0" destOrd="0" presId="urn:microsoft.com/office/officeart/2005/8/layout/hChevron3"/>
    <dgm:cxn modelId="{E183AAA6-36AD-47E1-8E99-2D95FE675180}" srcId="{3626266A-5B7C-43D8-87FA-BBB7A9FCA95B}" destId="{8295A885-9744-44D7-B128-0493687B14D0}" srcOrd="3" destOrd="0" parTransId="{74A5D90A-BC74-49EB-B233-BC9AFC99D28B}" sibTransId="{E177C9BF-B17D-4C45-A8F8-FF0F9B14A87C}"/>
    <dgm:cxn modelId="{A0ED3AB8-DD21-43F5-A4C2-E7431F681C1A}" type="presOf" srcId="{8295A885-9744-44D7-B128-0493687B14D0}" destId="{F73CB8DD-8828-4801-982E-D81EECB63E9F}" srcOrd="0" destOrd="0" presId="urn:microsoft.com/office/officeart/2005/8/layout/hChevron3"/>
    <dgm:cxn modelId="{1BECECBE-A105-4BF3-AEAF-8B21E418FB11}" srcId="{3626266A-5B7C-43D8-87FA-BBB7A9FCA95B}" destId="{443A43D2-AB93-4B8D-BC75-F14F10691D65}" srcOrd="1" destOrd="0" parTransId="{F5DA1CC8-C467-48BF-9E00-C8CB39995C83}" sibTransId="{FA596868-A5F8-46E4-88B8-9FEA5B9A568F}"/>
    <dgm:cxn modelId="{865291E6-5408-4EBF-9934-5F89CC41CBED}" srcId="{3626266A-5B7C-43D8-87FA-BBB7A9FCA95B}" destId="{84037480-7FFA-4FDB-A778-F1169F762FBF}" srcOrd="0" destOrd="0" parTransId="{32C0D39D-861E-47F0-A537-75275BFDFF1F}" sibTransId="{20898E09-8632-4C53-8392-D42DE3FBBA5A}"/>
    <dgm:cxn modelId="{4FCD6F4E-03A8-4C66-B2AB-A1BEBB8AC4A0}" type="presParOf" srcId="{4701E6DE-97B0-4CA1-88C2-F58EDED916DD}" destId="{2F7D507C-69A2-484A-A02B-9AF972EAC64F}" srcOrd="0" destOrd="0" presId="urn:microsoft.com/office/officeart/2005/8/layout/hChevron3"/>
    <dgm:cxn modelId="{C5CFC430-3FFC-4C92-8D62-DF19F1AFB64B}" type="presParOf" srcId="{4701E6DE-97B0-4CA1-88C2-F58EDED916DD}" destId="{12515236-04D9-4678-9B3B-C983E51604FF}" srcOrd="1" destOrd="0" presId="urn:microsoft.com/office/officeart/2005/8/layout/hChevron3"/>
    <dgm:cxn modelId="{952940BE-2105-48E0-A6F3-D97BCF57B8E9}" type="presParOf" srcId="{4701E6DE-97B0-4CA1-88C2-F58EDED916DD}" destId="{EF4E84C0-D92A-499A-9F4A-F2CB0D0A3FFB}" srcOrd="2" destOrd="0" presId="urn:microsoft.com/office/officeart/2005/8/layout/hChevron3"/>
    <dgm:cxn modelId="{10E6EB33-C3B9-4F9F-AC58-6AD124287723}" type="presParOf" srcId="{4701E6DE-97B0-4CA1-88C2-F58EDED916DD}" destId="{FEE15F92-F752-4C83-817D-1D60F3C61A49}" srcOrd="3" destOrd="0" presId="urn:microsoft.com/office/officeart/2005/8/layout/hChevron3"/>
    <dgm:cxn modelId="{15D30016-68A2-447E-9441-4BEE9B4A7BA4}" type="presParOf" srcId="{4701E6DE-97B0-4CA1-88C2-F58EDED916DD}" destId="{84C56DC5-75D6-40B2-889E-0436EEB0AFE9}" srcOrd="4" destOrd="0" presId="urn:microsoft.com/office/officeart/2005/8/layout/hChevron3"/>
    <dgm:cxn modelId="{BC3E1763-DA60-410E-AC5B-49590DCEC183}" type="presParOf" srcId="{4701E6DE-97B0-4CA1-88C2-F58EDED916DD}" destId="{7B715D39-71BE-4251-B576-D1870C359F6C}" srcOrd="5" destOrd="0" presId="urn:microsoft.com/office/officeart/2005/8/layout/hChevron3"/>
    <dgm:cxn modelId="{E61E5A26-611A-4170-8EA2-B6ADA08CD053}" type="presParOf" srcId="{4701E6DE-97B0-4CA1-88C2-F58EDED916DD}" destId="{F73CB8DD-8828-4801-982E-D81EECB63E9F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A66FD7-9FC7-4512-A2D8-EA1C18AD8C96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D664510B-7387-4F23-B6B6-706EA30E868A}">
      <dgm:prSet phldrT="[Testo]"/>
      <dgm:spPr/>
      <dgm:t>
        <a:bodyPr/>
        <a:lstStyle/>
        <a:p>
          <a:r>
            <a:rPr lang="it-IT"/>
            <a:t>CSN1</a:t>
          </a:r>
        </a:p>
      </dgm:t>
    </dgm:pt>
    <dgm:pt modelId="{BEC43170-4D82-46E0-A7B7-935CCDA9DB9C}" type="parTrans" cxnId="{4D469ACC-D832-4563-81F4-0D89212C0B3D}">
      <dgm:prSet/>
      <dgm:spPr/>
      <dgm:t>
        <a:bodyPr/>
        <a:lstStyle/>
        <a:p>
          <a:endParaRPr lang="it-IT"/>
        </a:p>
      </dgm:t>
    </dgm:pt>
    <dgm:pt modelId="{E5C712A2-C41F-4184-97D5-903E825377FE}" type="sibTrans" cxnId="{4D469ACC-D832-4563-81F4-0D89212C0B3D}">
      <dgm:prSet/>
      <dgm:spPr/>
      <dgm:t>
        <a:bodyPr/>
        <a:lstStyle/>
        <a:p>
          <a:endParaRPr lang="it-IT"/>
        </a:p>
      </dgm:t>
    </dgm:pt>
    <dgm:pt modelId="{45FBD9B7-6EFF-42BA-B57D-6714A902818C}">
      <dgm:prSet phldrT="[Testo]"/>
      <dgm:spPr/>
      <dgm:t>
        <a:bodyPr/>
        <a:lstStyle/>
        <a:p>
          <a:r>
            <a:rPr lang="it-IT"/>
            <a:t>CSN2</a:t>
          </a:r>
        </a:p>
      </dgm:t>
    </dgm:pt>
    <dgm:pt modelId="{F7255A3E-9D1E-40D8-AECA-8077BE29F239}" type="parTrans" cxnId="{12E0153E-BAB5-4F24-AB7F-ACC160B38BB5}">
      <dgm:prSet/>
      <dgm:spPr/>
      <dgm:t>
        <a:bodyPr/>
        <a:lstStyle/>
        <a:p>
          <a:endParaRPr lang="it-IT"/>
        </a:p>
      </dgm:t>
    </dgm:pt>
    <dgm:pt modelId="{305B749F-85DC-406C-AA49-4C6281BC6BC9}" type="sibTrans" cxnId="{12E0153E-BAB5-4F24-AB7F-ACC160B38BB5}">
      <dgm:prSet/>
      <dgm:spPr/>
      <dgm:t>
        <a:bodyPr/>
        <a:lstStyle/>
        <a:p>
          <a:r>
            <a:rPr lang="it-IT"/>
            <a:t>CSN3</a:t>
          </a:r>
        </a:p>
      </dgm:t>
    </dgm:pt>
    <dgm:pt modelId="{4E604CEE-EE8B-4441-91B9-1A97FA88CF92}">
      <dgm:prSet phldrT="[Testo]" custT="1"/>
      <dgm:spPr/>
      <dgm:t>
        <a:bodyPr/>
        <a:lstStyle/>
        <a:p>
          <a:r>
            <a:rPr lang="it-IT" sz="2400"/>
            <a:t>CSN5</a:t>
          </a:r>
        </a:p>
      </dgm:t>
    </dgm:pt>
    <dgm:pt modelId="{078ACEFB-10D5-408B-BE29-80851072F7F0}" type="parTrans" cxnId="{F57BF06C-9E65-4B93-A4E0-0ABC838F4D2D}">
      <dgm:prSet/>
      <dgm:spPr/>
      <dgm:t>
        <a:bodyPr/>
        <a:lstStyle/>
        <a:p>
          <a:endParaRPr lang="it-IT"/>
        </a:p>
      </dgm:t>
    </dgm:pt>
    <dgm:pt modelId="{756A175C-48FF-4005-BC80-B3992B92EDE3}" type="sibTrans" cxnId="{F57BF06C-9E65-4B93-A4E0-0ABC838F4D2D}">
      <dgm:prSet/>
      <dgm:spPr/>
      <dgm:t>
        <a:bodyPr/>
        <a:lstStyle/>
        <a:p>
          <a:r>
            <a:rPr lang="it-IT"/>
            <a:t>CSN4</a:t>
          </a:r>
        </a:p>
      </dgm:t>
    </dgm:pt>
    <dgm:pt modelId="{C7F97BE1-4504-4E82-B538-139A36BFBC80}" type="pres">
      <dgm:prSet presAssocID="{64A66FD7-9FC7-4512-A2D8-EA1C18AD8C96}" presName="Name0" presStyleCnt="0">
        <dgm:presLayoutVars>
          <dgm:chMax/>
          <dgm:chPref/>
          <dgm:dir/>
          <dgm:animLvl val="lvl"/>
        </dgm:presLayoutVars>
      </dgm:prSet>
      <dgm:spPr/>
    </dgm:pt>
    <dgm:pt modelId="{5F6594AF-A813-4C1C-A482-CCA61E77A0E7}" type="pres">
      <dgm:prSet presAssocID="{D664510B-7387-4F23-B6B6-706EA30E868A}" presName="composite" presStyleCnt="0"/>
      <dgm:spPr/>
    </dgm:pt>
    <dgm:pt modelId="{4B52373A-000E-4B08-BC88-60CD5B221B4D}" type="pres">
      <dgm:prSet presAssocID="{D664510B-7387-4F23-B6B6-706EA30E868A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E3F136B2-2437-4ABF-9B71-A3A56DA5A5BF}" type="pres">
      <dgm:prSet presAssocID="{D664510B-7387-4F23-B6B6-706EA30E868A}" presName="Childtext1" presStyleLbl="revTx" presStyleIdx="0" presStyleCnt="3" custLinFactY="100000" custLinFactNeighborX="747" custLinFactNeighborY="177300">
        <dgm:presLayoutVars>
          <dgm:chMax val="0"/>
          <dgm:chPref val="0"/>
          <dgm:bulletEnabled val="1"/>
        </dgm:presLayoutVars>
      </dgm:prSet>
      <dgm:spPr/>
    </dgm:pt>
    <dgm:pt modelId="{6CF4F4B4-BAD9-4ADC-B34B-F7FEDAAEB3DD}" type="pres">
      <dgm:prSet presAssocID="{D664510B-7387-4F23-B6B6-706EA30E868A}" presName="BalanceSpacing" presStyleCnt="0"/>
      <dgm:spPr/>
    </dgm:pt>
    <dgm:pt modelId="{7F1D5BAF-004D-4DE8-8303-4D5176AFD31F}" type="pres">
      <dgm:prSet presAssocID="{D664510B-7387-4F23-B6B6-706EA30E868A}" presName="BalanceSpacing1" presStyleCnt="0"/>
      <dgm:spPr/>
    </dgm:pt>
    <dgm:pt modelId="{CB916BE2-5B1B-41F1-BCB6-09FC2CF9A816}" type="pres">
      <dgm:prSet presAssocID="{E5C712A2-C41F-4184-97D5-903E825377FE}" presName="Accent1Text" presStyleLbl="node1" presStyleIdx="1" presStyleCnt="6"/>
      <dgm:spPr/>
    </dgm:pt>
    <dgm:pt modelId="{3FCB9AD4-6A7B-4D74-BD51-320692DF25BB}" type="pres">
      <dgm:prSet presAssocID="{E5C712A2-C41F-4184-97D5-903E825377FE}" presName="spaceBetweenRectangles" presStyleCnt="0"/>
      <dgm:spPr/>
    </dgm:pt>
    <dgm:pt modelId="{6011D388-0974-4FAE-A277-E3C7D28DBB67}" type="pres">
      <dgm:prSet presAssocID="{45FBD9B7-6EFF-42BA-B57D-6714A902818C}" presName="composite" presStyleCnt="0"/>
      <dgm:spPr/>
    </dgm:pt>
    <dgm:pt modelId="{C26D4B70-5001-4D1F-805F-E6E4ACE29051}" type="pres">
      <dgm:prSet presAssocID="{45FBD9B7-6EFF-42BA-B57D-6714A902818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551B272C-F295-4B50-9430-63D544070A39}" type="pres">
      <dgm:prSet presAssocID="{45FBD9B7-6EFF-42BA-B57D-6714A902818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298BDBD-6728-4BE1-9DCF-69670A2BE494}" type="pres">
      <dgm:prSet presAssocID="{45FBD9B7-6EFF-42BA-B57D-6714A902818C}" presName="BalanceSpacing" presStyleCnt="0"/>
      <dgm:spPr/>
    </dgm:pt>
    <dgm:pt modelId="{4C8D6D5F-14C4-4429-B409-12C33832DB43}" type="pres">
      <dgm:prSet presAssocID="{45FBD9B7-6EFF-42BA-B57D-6714A902818C}" presName="BalanceSpacing1" presStyleCnt="0"/>
      <dgm:spPr/>
    </dgm:pt>
    <dgm:pt modelId="{90528102-BA01-4876-A1F2-B1DB7B25471E}" type="pres">
      <dgm:prSet presAssocID="{305B749F-85DC-406C-AA49-4C6281BC6BC9}" presName="Accent1Text" presStyleLbl="node1" presStyleIdx="3" presStyleCnt="6"/>
      <dgm:spPr/>
    </dgm:pt>
    <dgm:pt modelId="{7D0D1F2D-19DB-45D7-BCD7-B8BF38C5344C}" type="pres">
      <dgm:prSet presAssocID="{305B749F-85DC-406C-AA49-4C6281BC6BC9}" presName="spaceBetweenRectangles" presStyleCnt="0"/>
      <dgm:spPr/>
    </dgm:pt>
    <dgm:pt modelId="{622BF923-8E3F-4B05-9770-F769F044BF5A}" type="pres">
      <dgm:prSet presAssocID="{4E604CEE-EE8B-4441-91B9-1A97FA88CF92}" presName="composite" presStyleCnt="0"/>
      <dgm:spPr/>
    </dgm:pt>
    <dgm:pt modelId="{16C3E528-09C3-41FE-A15B-8B54913C51EF}" type="pres">
      <dgm:prSet presAssocID="{4E604CEE-EE8B-4441-91B9-1A97FA88CF92}" presName="Parent1" presStyleLbl="node1" presStyleIdx="4" presStyleCnt="6" custScaleX="170843" custScaleY="149367">
        <dgm:presLayoutVars>
          <dgm:chMax val="1"/>
          <dgm:chPref val="1"/>
          <dgm:bulletEnabled val="1"/>
        </dgm:presLayoutVars>
      </dgm:prSet>
      <dgm:spPr/>
    </dgm:pt>
    <dgm:pt modelId="{64593ADE-0630-4752-B6F1-243D45897A43}" type="pres">
      <dgm:prSet presAssocID="{4E604CEE-EE8B-4441-91B9-1A97FA88CF9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458FA35-C2B8-42F7-B44F-F29754023B3E}" type="pres">
      <dgm:prSet presAssocID="{4E604CEE-EE8B-4441-91B9-1A97FA88CF92}" presName="BalanceSpacing" presStyleCnt="0"/>
      <dgm:spPr/>
    </dgm:pt>
    <dgm:pt modelId="{3245999D-455A-48E8-9C1B-F56E212EF5F9}" type="pres">
      <dgm:prSet presAssocID="{4E604CEE-EE8B-4441-91B9-1A97FA88CF92}" presName="BalanceSpacing1" presStyleCnt="0"/>
      <dgm:spPr/>
    </dgm:pt>
    <dgm:pt modelId="{06D85E74-8E76-4926-A279-ADE2A4F47085}" type="pres">
      <dgm:prSet presAssocID="{756A175C-48FF-4005-BC80-B3992B92EDE3}" presName="Accent1Text" presStyleLbl="node1" presStyleIdx="5" presStyleCnt="6"/>
      <dgm:spPr/>
    </dgm:pt>
  </dgm:ptLst>
  <dgm:cxnLst>
    <dgm:cxn modelId="{3E00AD10-C342-4F4B-BCD7-921694DFD9DF}" type="presOf" srcId="{756A175C-48FF-4005-BC80-B3992B92EDE3}" destId="{06D85E74-8E76-4926-A279-ADE2A4F47085}" srcOrd="0" destOrd="0" presId="urn:microsoft.com/office/officeart/2008/layout/AlternatingHexagons"/>
    <dgm:cxn modelId="{4301DB2B-C8AC-4672-9F70-F08E722F0450}" type="presOf" srcId="{4E604CEE-EE8B-4441-91B9-1A97FA88CF92}" destId="{16C3E528-09C3-41FE-A15B-8B54913C51EF}" srcOrd="0" destOrd="0" presId="urn:microsoft.com/office/officeart/2008/layout/AlternatingHexagons"/>
    <dgm:cxn modelId="{12E0153E-BAB5-4F24-AB7F-ACC160B38BB5}" srcId="{64A66FD7-9FC7-4512-A2D8-EA1C18AD8C96}" destId="{45FBD9B7-6EFF-42BA-B57D-6714A902818C}" srcOrd="1" destOrd="0" parTransId="{F7255A3E-9D1E-40D8-AECA-8077BE29F239}" sibTransId="{305B749F-85DC-406C-AA49-4C6281BC6BC9}"/>
    <dgm:cxn modelId="{A34B4868-B2F6-4F95-B5CC-024BDC94E32F}" type="presOf" srcId="{E5C712A2-C41F-4184-97D5-903E825377FE}" destId="{CB916BE2-5B1B-41F1-BCB6-09FC2CF9A816}" srcOrd="0" destOrd="0" presId="urn:microsoft.com/office/officeart/2008/layout/AlternatingHexagons"/>
    <dgm:cxn modelId="{F57BF06C-9E65-4B93-A4E0-0ABC838F4D2D}" srcId="{64A66FD7-9FC7-4512-A2D8-EA1C18AD8C96}" destId="{4E604CEE-EE8B-4441-91B9-1A97FA88CF92}" srcOrd="2" destOrd="0" parTransId="{078ACEFB-10D5-408B-BE29-80851072F7F0}" sibTransId="{756A175C-48FF-4005-BC80-B3992B92EDE3}"/>
    <dgm:cxn modelId="{21077E55-D889-462F-9813-544E3C1892F3}" type="presOf" srcId="{64A66FD7-9FC7-4512-A2D8-EA1C18AD8C96}" destId="{C7F97BE1-4504-4E82-B538-139A36BFBC80}" srcOrd="0" destOrd="0" presId="urn:microsoft.com/office/officeart/2008/layout/AlternatingHexagons"/>
    <dgm:cxn modelId="{9002D3A2-01E0-40A2-8D7A-2C106473474A}" type="presOf" srcId="{305B749F-85DC-406C-AA49-4C6281BC6BC9}" destId="{90528102-BA01-4876-A1F2-B1DB7B25471E}" srcOrd="0" destOrd="0" presId="urn:microsoft.com/office/officeart/2008/layout/AlternatingHexagons"/>
    <dgm:cxn modelId="{369ACFB0-E4D4-4B7B-BA08-77CC519A422C}" type="presOf" srcId="{45FBD9B7-6EFF-42BA-B57D-6714A902818C}" destId="{C26D4B70-5001-4D1F-805F-E6E4ACE29051}" srcOrd="0" destOrd="0" presId="urn:microsoft.com/office/officeart/2008/layout/AlternatingHexagons"/>
    <dgm:cxn modelId="{9BF670C3-1796-46B8-B5BF-9F19E693EDBE}" type="presOf" srcId="{D664510B-7387-4F23-B6B6-706EA30E868A}" destId="{4B52373A-000E-4B08-BC88-60CD5B221B4D}" srcOrd="0" destOrd="0" presId="urn:microsoft.com/office/officeart/2008/layout/AlternatingHexagons"/>
    <dgm:cxn modelId="{4D469ACC-D832-4563-81F4-0D89212C0B3D}" srcId="{64A66FD7-9FC7-4512-A2D8-EA1C18AD8C96}" destId="{D664510B-7387-4F23-B6B6-706EA30E868A}" srcOrd="0" destOrd="0" parTransId="{BEC43170-4D82-46E0-A7B7-935CCDA9DB9C}" sibTransId="{E5C712A2-C41F-4184-97D5-903E825377FE}"/>
    <dgm:cxn modelId="{02948C85-75AA-47D4-A390-840F129BD29F}" type="presParOf" srcId="{C7F97BE1-4504-4E82-B538-139A36BFBC80}" destId="{5F6594AF-A813-4C1C-A482-CCA61E77A0E7}" srcOrd="0" destOrd="0" presId="urn:microsoft.com/office/officeart/2008/layout/AlternatingHexagons"/>
    <dgm:cxn modelId="{AD9ECFE0-A137-48F4-A129-EF57990DF081}" type="presParOf" srcId="{5F6594AF-A813-4C1C-A482-CCA61E77A0E7}" destId="{4B52373A-000E-4B08-BC88-60CD5B221B4D}" srcOrd="0" destOrd="0" presId="urn:microsoft.com/office/officeart/2008/layout/AlternatingHexagons"/>
    <dgm:cxn modelId="{D30F3974-EFC7-4664-A3EE-C2CF2A4C4777}" type="presParOf" srcId="{5F6594AF-A813-4C1C-A482-CCA61E77A0E7}" destId="{E3F136B2-2437-4ABF-9B71-A3A56DA5A5BF}" srcOrd="1" destOrd="0" presId="urn:microsoft.com/office/officeart/2008/layout/AlternatingHexagons"/>
    <dgm:cxn modelId="{FC5F5F48-15DD-4D56-B003-4A67072DC38C}" type="presParOf" srcId="{5F6594AF-A813-4C1C-A482-CCA61E77A0E7}" destId="{6CF4F4B4-BAD9-4ADC-B34B-F7FEDAAEB3DD}" srcOrd="2" destOrd="0" presId="urn:microsoft.com/office/officeart/2008/layout/AlternatingHexagons"/>
    <dgm:cxn modelId="{35A19CAF-BC9C-4180-8799-E0988FE29792}" type="presParOf" srcId="{5F6594AF-A813-4C1C-A482-CCA61E77A0E7}" destId="{7F1D5BAF-004D-4DE8-8303-4D5176AFD31F}" srcOrd="3" destOrd="0" presId="urn:microsoft.com/office/officeart/2008/layout/AlternatingHexagons"/>
    <dgm:cxn modelId="{8A047343-B268-4D8B-BE11-08DBC66F86D7}" type="presParOf" srcId="{5F6594AF-A813-4C1C-A482-CCA61E77A0E7}" destId="{CB916BE2-5B1B-41F1-BCB6-09FC2CF9A816}" srcOrd="4" destOrd="0" presId="urn:microsoft.com/office/officeart/2008/layout/AlternatingHexagons"/>
    <dgm:cxn modelId="{FD382D02-8403-446B-8A21-400B9CE8E394}" type="presParOf" srcId="{C7F97BE1-4504-4E82-B538-139A36BFBC80}" destId="{3FCB9AD4-6A7B-4D74-BD51-320692DF25BB}" srcOrd="1" destOrd="0" presId="urn:microsoft.com/office/officeart/2008/layout/AlternatingHexagons"/>
    <dgm:cxn modelId="{1BD328C7-C23C-4D19-A89D-87DD0FC935DD}" type="presParOf" srcId="{C7F97BE1-4504-4E82-B538-139A36BFBC80}" destId="{6011D388-0974-4FAE-A277-E3C7D28DBB67}" srcOrd="2" destOrd="0" presId="urn:microsoft.com/office/officeart/2008/layout/AlternatingHexagons"/>
    <dgm:cxn modelId="{3038EF95-8ED5-4565-8C2E-3D4743930BB9}" type="presParOf" srcId="{6011D388-0974-4FAE-A277-E3C7D28DBB67}" destId="{C26D4B70-5001-4D1F-805F-E6E4ACE29051}" srcOrd="0" destOrd="0" presId="urn:microsoft.com/office/officeart/2008/layout/AlternatingHexagons"/>
    <dgm:cxn modelId="{DF009C45-DE93-46F8-AF9B-B16A9A6DEA6F}" type="presParOf" srcId="{6011D388-0974-4FAE-A277-E3C7D28DBB67}" destId="{551B272C-F295-4B50-9430-63D544070A39}" srcOrd="1" destOrd="0" presId="urn:microsoft.com/office/officeart/2008/layout/AlternatingHexagons"/>
    <dgm:cxn modelId="{603EA5AE-A71C-48D2-A969-E7548DAF985F}" type="presParOf" srcId="{6011D388-0974-4FAE-A277-E3C7D28DBB67}" destId="{B298BDBD-6728-4BE1-9DCF-69670A2BE494}" srcOrd="2" destOrd="0" presId="urn:microsoft.com/office/officeart/2008/layout/AlternatingHexagons"/>
    <dgm:cxn modelId="{D7E6172A-FF06-419C-B2BC-AB4086192944}" type="presParOf" srcId="{6011D388-0974-4FAE-A277-E3C7D28DBB67}" destId="{4C8D6D5F-14C4-4429-B409-12C33832DB43}" srcOrd="3" destOrd="0" presId="urn:microsoft.com/office/officeart/2008/layout/AlternatingHexagons"/>
    <dgm:cxn modelId="{D1A94A92-C47D-43BA-997E-535BEF286317}" type="presParOf" srcId="{6011D388-0974-4FAE-A277-E3C7D28DBB67}" destId="{90528102-BA01-4876-A1F2-B1DB7B25471E}" srcOrd="4" destOrd="0" presId="urn:microsoft.com/office/officeart/2008/layout/AlternatingHexagons"/>
    <dgm:cxn modelId="{A3D9695C-3690-4CC9-8E6B-843F37887543}" type="presParOf" srcId="{C7F97BE1-4504-4E82-B538-139A36BFBC80}" destId="{7D0D1F2D-19DB-45D7-BCD7-B8BF38C5344C}" srcOrd="3" destOrd="0" presId="urn:microsoft.com/office/officeart/2008/layout/AlternatingHexagons"/>
    <dgm:cxn modelId="{C82A5357-6980-49F4-8ECC-B0983FACB40D}" type="presParOf" srcId="{C7F97BE1-4504-4E82-B538-139A36BFBC80}" destId="{622BF923-8E3F-4B05-9770-F769F044BF5A}" srcOrd="4" destOrd="0" presId="urn:microsoft.com/office/officeart/2008/layout/AlternatingHexagons"/>
    <dgm:cxn modelId="{186F18DB-C9BD-4E9C-835A-9DD920230EF3}" type="presParOf" srcId="{622BF923-8E3F-4B05-9770-F769F044BF5A}" destId="{16C3E528-09C3-41FE-A15B-8B54913C51EF}" srcOrd="0" destOrd="0" presId="urn:microsoft.com/office/officeart/2008/layout/AlternatingHexagons"/>
    <dgm:cxn modelId="{DA0CA6F9-832C-4580-9C62-1BEFA03204C9}" type="presParOf" srcId="{622BF923-8E3F-4B05-9770-F769F044BF5A}" destId="{64593ADE-0630-4752-B6F1-243D45897A43}" srcOrd="1" destOrd="0" presId="urn:microsoft.com/office/officeart/2008/layout/AlternatingHexagons"/>
    <dgm:cxn modelId="{EE396E02-4AD4-4D28-A9D4-52AD72B506F7}" type="presParOf" srcId="{622BF923-8E3F-4B05-9770-F769F044BF5A}" destId="{F458FA35-C2B8-42F7-B44F-F29754023B3E}" srcOrd="2" destOrd="0" presId="urn:microsoft.com/office/officeart/2008/layout/AlternatingHexagons"/>
    <dgm:cxn modelId="{FEBD78A9-A8B1-40EE-A1B2-83465BB9C1C9}" type="presParOf" srcId="{622BF923-8E3F-4B05-9770-F769F044BF5A}" destId="{3245999D-455A-48E8-9C1B-F56E212EF5F9}" srcOrd="3" destOrd="0" presId="urn:microsoft.com/office/officeart/2008/layout/AlternatingHexagons"/>
    <dgm:cxn modelId="{940E2C13-3A17-4C4E-BF11-2645DDD6B140}" type="presParOf" srcId="{622BF923-8E3F-4B05-9770-F769F044BF5A}" destId="{06D85E74-8E76-4926-A279-ADE2A4F4708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4566FF-D745-4D35-858F-C562CF96A608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3344D3B7-4D3D-4E9C-B05D-C9C7AB40FBE9}">
      <dgm:prSet phldrT="[Testo]"/>
      <dgm:spPr/>
      <dgm:t>
        <a:bodyPr/>
        <a:lstStyle/>
        <a:p>
          <a:r>
            <a:rPr lang="it-IT"/>
            <a:t>RLTT</a:t>
          </a:r>
        </a:p>
      </dgm:t>
    </dgm:pt>
    <dgm:pt modelId="{4956FED3-6370-44AD-AEA2-C4998FEACACB}" type="parTrans" cxnId="{A34CECF8-9EB6-40CF-89DB-2449F8659D0F}">
      <dgm:prSet/>
      <dgm:spPr/>
      <dgm:t>
        <a:bodyPr/>
        <a:lstStyle/>
        <a:p>
          <a:endParaRPr lang="it-IT"/>
        </a:p>
      </dgm:t>
    </dgm:pt>
    <dgm:pt modelId="{AFF30912-54B0-4DA8-8B7B-770797B0D631}" type="sibTrans" cxnId="{A34CECF8-9EB6-40CF-89DB-2449F8659D0F}">
      <dgm:prSet/>
      <dgm:spPr/>
      <dgm:t>
        <a:bodyPr/>
        <a:lstStyle/>
        <a:p>
          <a:endParaRPr lang="it-IT"/>
        </a:p>
      </dgm:t>
    </dgm:pt>
    <dgm:pt modelId="{FBAA5ECF-18B2-48A1-9B55-62D21178E584}">
      <dgm:prSet phldrT="[Testo]"/>
      <dgm:spPr/>
      <dgm:t>
        <a:bodyPr/>
        <a:lstStyle/>
        <a:p>
          <a:r>
            <a:rPr lang="it-IT"/>
            <a:t>TTO</a:t>
          </a:r>
        </a:p>
      </dgm:t>
    </dgm:pt>
    <dgm:pt modelId="{FBD6387F-B5DE-4E23-BCDB-ED15494431D4}" type="parTrans" cxnId="{5CC691C0-DE94-4B0A-9FA3-31A55543E0A3}">
      <dgm:prSet/>
      <dgm:spPr/>
      <dgm:t>
        <a:bodyPr/>
        <a:lstStyle/>
        <a:p>
          <a:endParaRPr lang="it-IT"/>
        </a:p>
      </dgm:t>
    </dgm:pt>
    <dgm:pt modelId="{6280FB3C-7AB1-4E26-A449-1F7063F3B9D0}" type="sibTrans" cxnId="{5CC691C0-DE94-4B0A-9FA3-31A55543E0A3}">
      <dgm:prSet/>
      <dgm:spPr/>
      <dgm:t>
        <a:bodyPr/>
        <a:lstStyle/>
        <a:p>
          <a:endParaRPr lang="it-IT"/>
        </a:p>
      </dgm:t>
    </dgm:pt>
    <dgm:pt modelId="{552DD6EF-3DD0-4B76-B800-3C478A0F4423}">
      <dgm:prSet phldrT="[Testo]"/>
      <dgm:spPr/>
      <dgm:t>
        <a:bodyPr/>
        <a:lstStyle/>
        <a:p>
          <a:r>
            <a:rPr lang="it-IT"/>
            <a:t>CNTT</a:t>
          </a:r>
        </a:p>
      </dgm:t>
    </dgm:pt>
    <dgm:pt modelId="{0E6CE35A-0CF6-454C-AA0E-534E486B71FF}" type="parTrans" cxnId="{1478200C-4F43-453B-A2E4-9161BC7D1DE6}">
      <dgm:prSet/>
      <dgm:spPr/>
      <dgm:t>
        <a:bodyPr/>
        <a:lstStyle/>
        <a:p>
          <a:endParaRPr lang="it-IT"/>
        </a:p>
      </dgm:t>
    </dgm:pt>
    <dgm:pt modelId="{4BD903F8-2438-4248-83AA-CAA5A93EE686}" type="sibTrans" cxnId="{1478200C-4F43-453B-A2E4-9161BC7D1DE6}">
      <dgm:prSet/>
      <dgm:spPr/>
      <dgm:t>
        <a:bodyPr/>
        <a:lstStyle/>
        <a:p>
          <a:endParaRPr lang="it-IT"/>
        </a:p>
      </dgm:t>
    </dgm:pt>
    <dgm:pt modelId="{CC92C8C7-8672-43AB-9A03-D10BAE1C0ECA}" type="pres">
      <dgm:prSet presAssocID="{104566FF-D745-4D35-858F-C562CF96A60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A566FEF-DE65-46DE-BB2F-937CE8E9E679}" type="pres">
      <dgm:prSet presAssocID="{3344D3B7-4D3D-4E9C-B05D-C9C7AB40FBE9}" presName="gear1" presStyleLbl="node1" presStyleIdx="0" presStyleCnt="3">
        <dgm:presLayoutVars>
          <dgm:chMax val="1"/>
          <dgm:bulletEnabled val="1"/>
        </dgm:presLayoutVars>
      </dgm:prSet>
      <dgm:spPr/>
    </dgm:pt>
    <dgm:pt modelId="{86AC8662-E326-406C-B0F9-35043AB0CF74}" type="pres">
      <dgm:prSet presAssocID="{3344D3B7-4D3D-4E9C-B05D-C9C7AB40FBE9}" presName="gear1srcNode" presStyleLbl="node1" presStyleIdx="0" presStyleCnt="3"/>
      <dgm:spPr/>
    </dgm:pt>
    <dgm:pt modelId="{2AE94C7D-DEA3-4BB3-AC15-8B59B9304887}" type="pres">
      <dgm:prSet presAssocID="{3344D3B7-4D3D-4E9C-B05D-C9C7AB40FBE9}" presName="gear1dstNode" presStyleLbl="node1" presStyleIdx="0" presStyleCnt="3"/>
      <dgm:spPr/>
    </dgm:pt>
    <dgm:pt modelId="{98C8BB87-5FA3-4AEC-97F7-4B44AAFE0E30}" type="pres">
      <dgm:prSet presAssocID="{FBAA5ECF-18B2-48A1-9B55-62D21178E584}" presName="gear2" presStyleLbl="node1" presStyleIdx="1" presStyleCnt="3">
        <dgm:presLayoutVars>
          <dgm:chMax val="1"/>
          <dgm:bulletEnabled val="1"/>
        </dgm:presLayoutVars>
      </dgm:prSet>
      <dgm:spPr/>
    </dgm:pt>
    <dgm:pt modelId="{5234EBC7-BC88-436C-8047-146368F74FA2}" type="pres">
      <dgm:prSet presAssocID="{FBAA5ECF-18B2-48A1-9B55-62D21178E584}" presName="gear2srcNode" presStyleLbl="node1" presStyleIdx="1" presStyleCnt="3"/>
      <dgm:spPr/>
    </dgm:pt>
    <dgm:pt modelId="{F40F4E80-3A39-4B67-9E2B-9FF2B6844FCB}" type="pres">
      <dgm:prSet presAssocID="{FBAA5ECF-18B2-48A1-9B55-62D21178E584}" presName="gear2dstNode" presStyleLbl="node1" presStyleIdx="1" presStyleCnt="3"/>
      <dgm:spPr/>
    </dgm:pt>
    <dgm:pt modelId="{3E59867F-7296-43C1-AD91-0E88A03EBDD4}" type="pres">
      <dgm:prSet presAssocID="{552DD6EF-3DD0-4B76-B800-3C478A0F4423}" presName="gear3" presStyleLbl="node1" presStyleIdx="2" presStyleCnt="3"/>
      <dgm:spPr/>
    </dgm:pt>
    <dgm:pt modelId="{1E77B8CA-14EA-4B80-BA11-753F413C0527}" type="pres">
      <dgm:prSet presAssocID="{552DD6EF-3DD0-4B76-B800-3C478A0F442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382A8D5-B324-4CA4-BAFB-4E7204CD91E0}" type="pres">
      <dgm:prSet presAssocID="{552DD6EF-3DD0-4B76-B800-3C478A0F4423}" presName="gear3srcNode" presStyleLbl="node1" presStyleIdx="2" presStyleCnt="3"/>
      <dgm:spPr/>
    </dgm:pt>
    <dgm:pt modelId="{F5B6D2DA-833E-4CF9-8F62-2A97E150972C}" type="pres">
      <dgm:prSet presAssocID="{552DD6EF-3DD0-4B76-B800-3C478A0F4423}" presName="gear3dstNode" presStyleLbl="node1" presStyleIdx="2" presStyleCnt="3"/>
      <dgm:spPr/>
    </dgm:pt>
    <dgm:pt modelId="{8E2DF6C6-8EDF-4ACE-8A67-5E44C54AC46F}" type="pres">
      <dgm:prSet presAssocID="{AFF30912-54B0-4DA8-8B7B-770797B0D631}" presName="connector1" presStyleLbl="sibTrans2D1" presStyleIdx="0" presStyleCnt="3"/>
      <dgm:spPr/>
    </dgm:pt>
    <dgm:pt modelId="{58D419F2-26B1-4CC5-A205-DBA091B2BD2A}" type="pres">
      <dgm:prSet presAssocID="{6280FB3C-7AB1-4E26-A449-1F7063F3B9D0}" presName="connector2" presStyleLbl="sibTrans2D1" presStyleIdx="1" presStyleCnt="3"/>
      <dgm:spPr/>
    </dgm:pt>
    <dgm:pt modelId="{CD04A559-2A17-47CD-8179-1A860CC7E57B}" type="pres">
      <dgm:prSet presAssocID="{4BD903F8-2438-4248-83AA-CAA5A93EE686}" presName="connector3" presStyleLbl="sibTrans2D1" presStyleIdx="2" presStyleCnt="3"/>
      <dgm:spPr/>
    </dgm:pt>
  </dgm:ptLst>
  <dgm:cxnLst>
    <dgm:cxn modelId="{CD36AA04-B3D0-4F97-9C45-91AC491965A0}" type="presOf" srcId="{AFF30912-54B0-4DA8-8B7B-770797B0D631}" destId="{8E2DF6C6-8EDF-4ACE-8A67-5E44C54AC46F}" srcOrd="0" destOrd="0" presId="urn:microsoft.com/office/officeart/2005/8/layout/gear1"/>
    <dgm:cxn modelId="{E89F6B08-A24A-4003-BF37-A4C03FFAC47B}" type="presOf" srcId="{3344D3B7-4D3D-4E9C-B05D-C9C7AB40FBE9}" destId="{86AC8662-E326-406C-B0F9-35043AB0CF74}" srcOrd="1" destOrd="0" presId="urn:microsoft.com/office/officeart/2005/8/layout/gear1"/>
    <dgm:cxn modelId="{1478200C-4F43-453B-A2E4-9161BC7D1DE6}" srcId="{104566FF-D745-4D35-858F-C562CF96A608}" destId="{552DD6EF-3DD0-4B76-B800-3C478A0F4423}" srcOrd="2" destOrd="0" parTransId="{0E6CE35A-0CF6-454C-AA0E-534E486B71FF}" sibTransId="{4BD903F8-2438-4248-83AA-CAA5A93EE686}"/>
    <dgm:cxn modelId="{8560FC23-323F-49D8-A76B-03B77FF544A2}" type="presOf" srcId="{3344D3B7-4D3D-4E9C-B05D-C9C7AB40FBE9}" destId="{2A566FEF-DE65-46DE-BB2F-937CE8E9E679}" srcOrd="0" destOrd="0" presId="urn:microsoft.com/office/officeart/2005/8/layout/gear1"/>
    <dgm:cxn modelId="{2E6ABE44-268B-4417-BDB1-61940D8207F5}" type="presOf" srcId="{552DD6EF-3DD0-4B76-B800-3C478A0F4423}" destId="{F5B6D2DA-833E-4CF9-8F62-2A97E150972C}" srcOrd="3" destOrd="0" presId="urn:microsoft.com/office/officeart/2005/8/layout/gear1"/>
    <dgm:cxn modelId="{A29AFE69-EBEA-426A-893A-C080E4C746B6}" type="presOf" srcId="{552DD6EF-3DD0-4B76-B800-3C478A0F4423}" destId="{3E59867F-7296-43C1-AD91-0E88A03EBDD4}" srcOrd="0" destOrd="0" presId="urn:microsoft.com/office/officeart/2005/8/layout/gear1"/>
    <dgm:cxn modelId="{E25B0750-CB07-4115-B983-3B5AEA8F39A7}" type="presOf" srcId="{4BD903F8-2438-4248-83AA-CAA5A93EE686}" destId="{CD04A559-2A17-47CD-8179-1A860CC7E57B}" srcOrd="0" destOrd="0" presId="urn:microsoft.com/office/officeart/2005/8/layout/gear1"/>
    <dgm:cxn modelId="{ED700972-0AD6-4BAF-8890-ADC54D7CE7EF}" type="presOf" srcId="{552DD6EF-3DD0-4B76-B800-3C478A0F4423}" destId="{F382A8D5-B324-4CA4-BAFB-4E7204CD91E0}" srcOrd="2" destOrd="0" presId="urn:microsoft.com/office/officeart/2005/8/layout/gear1"/>
    <dgm:cxn modelId="{D16FE974-B161-4B5F-B58C-F3177BC08C81}" type="presOf" srcId="{FBAA5ECF-18B2-48A1-9B55-62D21178E584}" destId="{98C8BB87-5FA3-4AEC-97F7-4B44AAFE0E30}" srcOrd="0" destOrd="0" presId="urn:microsoft.com/office/officeart/2005/8/layout/gear1"/>
    <dgm:cxn modelId="{DBB12777-2ECC-45FD-8C3B-C48AE8C36394}" type="presOf" srcId="{552DD6EF-3DD0-4B76-B800-3C478A0F4423}" destId="{1E77B8CA-14EA-4B80-BA11-753F413C0527}" srcOrd="1" destOrd="0" presId="urn:microsoft.com/office/officeart/2005/8/layout/gear1"/>
    <dgm:cxn modelId="{96B8817E-C99C-4343-852C-053AFF691895}" type="presOf" srcId="{6280FB3C-7AB1-4E26-A449-1F7063F3B9D0}" destId="{58D419F2-26B1-4CC5-A205-DBA091B2BD2A}" srcOrd="0" destOrd="0" presId="urn:microsoft.com/office/officeart/2005/8/layout/gear1"/>
    <dgm:cxn modelId="{46690097-6134-485D-B770-BA928F6C830A}" type="presOf" srcId="{3344D3B7-4D3D-4E9C-B05D-C9C7AB40FBE9}" destId="{2AE94C7D-DEA3-4BB3-AC15-8B59B9304887}" srcOrd="2" destOrd="0" presId="urn:microsoft.com/office/officeart/2005/8/layout/gear1"/>
    <dgm:cxn modelId="{FC013797-C830-419F-A400-27B3337E81D6}" type="presOf" srcId="{104566FF-D745-4D35-858F-C562CF96A608}" destId="{CC92C8C7-8672-43AB-9A03-D10BAE1C0ECA}" srcOrd="0" destOrd="0" presId="urn:microsoft.com/office/officeart/2005/8/layout/gear1"/>
    <dgm:cxn modelId="{D803E7A1-8701-4767-B773-4576A7AD17D5}" type="presOf" srcId="{FBAA5ECF-18B2-48A1-9B55-62D21178E584}" destId="{5234EBC7-BC88-436C-8047-146368F74FA2}" srcOrd="1" destOrd="0" presId="urn:microsoft.com/office/officeart/2005/8/layout/gear1"/>
    <dgm:cxn modelId="{244945AD-93E7-460B-8EC2-B40D625D9976}" type="presOf" srcId="{FBAA5ECF-18B2-48A1-9B55-62D21178E584}" destId="{F40F4E80-3A39-4B67-9E2B-9FF2B6844FCB}" srcOrd="2" destOrd="0" presId="urn:microsoft.com/office/officeart/2005/8/layout/gear1"/>
    <dgm:cxn modelId="{5CC691C0-DE94-4B0A-9FA3-31A55543E0A3}" srcId="{104566FF-D745-4D35-858F-C562CF96A608}" destId="{FBAA5ECF-18B2-48A1-9B55-62D21178E584}" srcOrd="1" destOrd="0" parTransId="{FBD6387F-B5DE-4E23-BCDB-ED15494431D4}" sibTransId="{6280FB3C-7AB1-4E26-A449-1F7063F3B9D0}"/>
    <dgm:cxn modelId="{A34CECF8-9EB6-40CF-89DB-2449F8659D0F}" srcId="{104566FF-D745-4D35-858F-C562CF96A608}" destId="{3344D3B7-4D3D-4E9C-B05D-C9C7AB40FBE9}" srcOrd="0" destOrd="0" parTransId="{4956FED3-6370-44AD-AEA2-C4998FEACACB}" sibTransId="{AFF30912-54B0-4DA8-8B7B-770797B0D631}"/>
    <dgm:cxn modelId="{94274541-91E1-44C9-B495-CB2602FD8A55}" type="presParOf" srcId="{CC92C8C7-8672-43AB-9A03-D10BAE1C0ECA}" destId="{2A566FEF-DE65-46DE-BB2F-937CE8E9E679}" srcOrd="0" destOrd="0" presId="urn:microsoft.com/office/officeart/2005/8/layout/gear1"/>
    <dgm:cxn modelId="{F2EA8DAB-3BDB-4055-9BEF-9DF3A9BB52C3}" type="presParOf" srcId="{CC92C8C7-8672-43AB-9A03-D10BAE1C0ECA}" destId="{86AC8662-E326-406C-B0F9-35043AB0CF74}" srcOrd="1" destOrd="0" presId="urn:microsoft.com/office/officeart/2005/8/layout/gear1"/>
    <dgm:cxn modelId="{FD9F0643-1888-4CF8-A1B2-EC23CA69BF52}" type="presParOf" srcId="{CC92C8C7-8672-43AB-9A03-D10BAE1C0ECA}" destId="{2AE94C7D-DEA3-4BB3-AC15-8B59B9304887}" srcOrd="2" destOrd="0" presId="urn:microsoft.com/office/officeart/2005/8/layout/gear1"/>
    <dgm:cxn modelId="{B9E81C5F-3F5D-41EF-B1AF-0D26B47CF0FF}" type="presParOf" srcId="{CC92C8C7-8672-43AB-9A03-D10BAE1C0ECA}" destId="{98C8BB87-5FA3-4AEC-97F7-4B44AAFE0E30}" srcOrd="3" destOrd="0" presId="urn:microsoft.com/office/officeart/2005/8/layout/gear1"/>
    <dgm:cxn modelId="{A1257F26-7536-4E9B-A5F1-2B11A0971DF2}" type="presParOf" srcId="{CC92C8C7-8672-43AB-9A03-D10BAE1C0ECA}" destId="{5234EBC7-BC88-436C-8047-146368F74FA2}" srcOrd="4" destOrd="0" presId="urn:microsoft.com/office/officeart/2005/8/layout/gear1"/>
    <dgm:cxn modelId="{265BB7C3-6181-4A5D-8E33-FF5090EED650}" type="presParOf" srcId="{CC92C8C7-8672-43AB-9A03-D10BAE1C0ECA}" destId="{F40F4E80-3A39-4B67-9E2B-9FF2B6844FCB}" srcOrd="5" destOrd="0" presId="urn:microsoft.com/office/officeart/2005/8/layout/gear1"/>
    <dgm:cxn modelId="{35892B74-A96D-4630-ACBA-78341455CF95}" type="presParOf" srcId="{CC92C8C7-8672-43AB-9A03-D10BAE1C0ECA}" destId="{3E59867F-7296-43C1-AD91-0E88A03EBDD4}" srcOrd="6" destOrd="0" presId="urn:microsoft.com/office/officeart/2005/8/layout/gear1"/>
    <dgm:cxn modelId="{359371BA-16DC-4938-8C67-21D3A914BA20}" type="presParOf" srcId="{CC92C8C7-8672-43AB-9A03-D10BAE1C0ECA}" destId="{1E77B8CA-14EA-4B80-BA11-753F413C0527}" srcOrd="7" destOrd="0" presId="urn:microsoft.com/office/officeart/2005/8/layout/gear1"/>
    <dgm:cxn modelId="{4E1B9E3E-E7DA-4300-9EEE-D5A48DD98680}" type="presParOf" srcId="{CC92C8C7-8672-43AB-9A03-D10BAE1C0ECA}" destId="{F382A8D5-B324-4CA4-BAFB-4E7204CD91E0}" srcOrd="8" destOrd="0" presId="urn:microsoft.com/office/officeart/2005/8/layout/gear1"/>
    <dgm:cxn modelId="{63F7991D-4EB5-45DA-A9EA-665F3EB744D3}" type="presParOf" srcId="{CC92C8C7-8672-43AB-9A03-D10BAE1C0ECA}" destId="{F5B6D2DA-833E-4CF9-8F62-2A97E150972C}" srcOrd="9" destOrd="0" presId="urn:microsoft.com/office/officeart/2005/8/layout/gear1"/>
    <dgm:cxn modelId="{ED7C671A-945F-4A9B-9113-7F178D110C72}" type="presParOf" srcId="{CC92C8C7-8672-43AB-9A03-D10BAE1C0ECA}" destId="{8E2DF6C6-8EDF-4ACE-8A67-5E44C54AC46F}" srcOrd="10" destOrd="0" presId="urn:microsoft.com/office/officeart/2005/8/layout/gear1"/>
    <dgm:cxn modelId="{E768F147-6690-48E5-A553-2DA7305316DC}" type="presParOf" srcId="{CC92C8C7-8672-43AB-9A03-D10BAE1C0ECA}" destId="{58D419F2-26B1-4CC5-A205-DBA091B2BD2A}" srcOrd="11" destOrd="0" presId="urn:microsoft.com/office/officeart/2005/8/layout/gear1"/>
    <dgm:cxn modelId="{57F21F1F-E3C4-42FD-B442-52714B872B27}" type="presParOf" srcId="{CC92C8C7-8672-43AB-9A03-D10BAE1C0ECA}" destId="{CD04A559-2A17-47CD-8179-1A860CC7E57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042599-CDAE-4361-B64F-C2832FC9E23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3F3199D2-8E2B-4102-9779-09E4D4FC9941}">
      <dgm:prSet phldrT="[Testo]"/>
      <dgm:spPr/>
      <dgm:t>
        <a:bodyPr/>
        <a:lstStyle/>
        <a:p>
          <a:r>
            <a:rPr lang="it-IT"/>
            <a:t>Accelerators</a:t>
          </a:r>
        </a:p>
      </dgm:t>
    </dgm:pt>
    <dgm:pt modelId="{3D233B50-9E17-4952-9377-8F4BA03BC06A}" type="parTrans" cxnId="{9FBD62A8-4E41-43A7-B318-778CF53F6041}">
      <dgm:prSet/>
      <dgm:spPr/>
      <dgm:t>
        <a:bodyPr/>
        <a:lstStyle/>
        <a:p>
          <a:endParaRPr lang="it-IT"/>
        </a:p>
      </dgm:t>
    </dgm:pt>
    <dgm:pt modelId="{744CB50F-2F1B-4FE2-8710-CFBE8D847849}" type="sibTrans" cxnId="{9FBD62A8-4E41-43A7-B318-778CF53F6041}">
      <dgm:prSet/>
      <dgm:spPr/>
      <dgm:t>
        <a:bodyPr/>
        <a:lstStyle/>
        <a:p>
          <a:endParaRPr lang="it-IT"/>
        </a:p>
      </dgm:t>
    </dgm:pt>
    <dgm:pt modelId="{C518C64E-330F-4A68-AF25-76CFC28E02AE}">
      <dgm:prSet phldrT="[Testo]"/>
      <dgm:spPr/>
      <dgm:t>
        <a:bodyPr/>
        <a:lstStyle/>
        <a:p>
          <a:r>
            <a:rPr lang="it-IT" dirty="0"/>
            <a:t>Computing</a:t>
          </a:r>
        </a:p>
      </dgm:t>
    </dgm:pt>
    <dgm:pt modelId="{C67F8207-572F-497F-81D3-C0887DAFE1E7}" type="parTrans" cxnId="{F2CA4B08-840B-4034-9A4D-4BFBF122E761}">
      <dgm:prSet/>
      <dgm:spPr/>
      <dgm:t>
        <a:bodyPr/>
        <a:lstStyle/>
        <a:p>
          <a:endParaRPr lang="it-IT"/>
        </a:p>
      </dgm:t>
    </dgm:pt>
    <dgm:pt modelId="{AE928BA2-0178-4C33-A6A0-05D59A6C4CBE}" type="sibTrans" cxnId="{F2CA4B08-840B-4034-9A4D-4BFBF122E761}">
      <dgm:prSet/>
      <dgm:spPr/>
      <dgm:t>
        <a:bodyPr/>
        <a:lstStyle/>
        <a:p>
          <a:endParaRPr lang="it-IT"/>
        </a:p>
      </dgm:t>
    </dgm:pt>
    <dgm:pt modelId="{601E9951-3C42-4FA0-9666-F5C19F5C9B72}">
      <dgm:prSet phldrT="[Testo]"/>
      <dgm:spPr/>
      <dgm:t>
        <a:bodyPr/>
        <a:lstStyle/>
        <a:p>
          <a:r>
            <a:rPr lang="it-IT"/>
            <a:t>Electronics</a:t>
          </a:r>
        </a:p>
      </dgm:t>
    </dgm:pt>
    <dgm:pt modelId="{D4729A71-9EEE-44D6-BE93-68C5EC0EA4A8}" type="parTrans" cxnId="{F26F0B7A-CD21-4F63-98E6-C0B4D5BDDB9A}">
      <dgm:prSet/>
      <dgm:spPr/>
      <dgm:t>
        <a:bodyPr/>
        <a:lstStyle/>
        <a:p>
          <a:endParaRPr lang="it-IT"/>
        </a:p>
      </dgm:t>
    </dgm:pt>
    <dgm:pt modelId="{263FB3FA-4626-47F5-87BA-2DFD593F8F66}" type="sibTrans" cxnId="{F26F0B7A-CD21-4F63-98E6-C0B4D5BDDB9A}">
      <dgm:prSet/>
      <dgm:spPr/>
      <dgm:t>
        <a:bodyPr/>
        <a:lstStyle/>
        <a:p>
          <a:endParaRPr lang="it-IT"/>
        </a:p>
      </dgm:t>
    </dgm:pt>
    <dgm:pt modelId="{C80D444B-627D-44D6-9FEA-9EDA514637FB}">
      <dgm:prSet phldrT="[Testo]"/>
      <dgm:spPr/>
      <dgm:t>
        <a:bodyPr/>
        <a:lstStyle/>
        <a:p>
          <a:r>
            <a:rPr lang="it-IT" err="1"/>
            <a:t>Materials</a:t>
          </a:r>
          <a:endParaRPr lang="it-IT"/>
        </a:p>
      </dgm:t>
    </dgm:pt>
    <dgm:pt modelId="{6949E917-841D-42AD-AC55-41669E74A607}" type="parTrans" cxnId="{097700D8-C3F9-491D-9567-E5881DDF15BC}">
      <dgm:prSet/>
      <dgm:spPr/>
      <dgm:t>
        <a:bodyPr/>
        <a:lstStyle/>
        <a:p>
          <a:endParaRPr lang="it-IT"/>
        </a:p>
      </dgm:t>
    </dgm:pt>
    <dgm:pt modelId="{B2EB7724-6106-4F09-BC3E-DEF3406F6C09}" type="sibTrans" cxnId="{097700D8-C3F9-491D-9567-E5881DDF15BC}">
      <dgm:prSet/>
      <dgm:spPr/>
      <dgm:t>
        <a:bodyPr/>
        <a:lstStyle/>
        <a:p>
          <a:endParaRPr lang="it-IT"/>
        </a:p>
      </dgm:t>
    </dgm:pt>
    <dgm:pt modelId="{F299872C-FB85-4370-9AD9-01972B8C652A}">
      <dgm:prSet phldrT="[Testo]"/>
      <dgm:spPr/>
      <dgm:t>
        <a:bodyPr/>
        <a:lstStyle/>
        <a:p>
          <a:r>
            <a:rPr lang="it-IT"/>
            <a:t>Detectors</a:t>
          </a:r>
        </a:p>
      </dgm:t>
    </dgm:pt>
    <dgm:pt modelId="{0AD23670-3055-4199-9791-4BABCA38A5B8}" type="parTrans" cxnId="{C0E0BE38-0753-4D9B-87B7-2DCF3FCAB79C}">
      <dgm:prSet/>
      <dgm:spPr/>
      <dgm:t>
        <a:bodyPr/>
        <a:lstStyle/>
        <a:p>
          <a:endParaRPr lang="it-IT"/>
        </a:p>
      </dgm:t>
    </dgm:pt>
    <dgm:pt modelId="{3DDEAA58-6CDD-467D-A5F1-557A1DBB9CE3}" type="sibTrans" cxnId="{C0E0BE38-0753-4D9B-87B7-2DCF3FCAB79C}">
      <dgm:prSet/>
      <dgm:spPr/>
      <dgm:t>
        <a:bodyPr/>
        <a:lstStyle/>
        <a:p>
          <a:endParaRPr lang="it-IT"/>
        </a:p>
      </dgm:t>
    </dgm:pt>
    <dgm:pt modelId="{6223BE6A-E879-4DC7-B234-F9268AEC9FF5}" type="pres">
      <dgm:prSet presAssocID="{36042599-CDAE-4361-B64F-C2832FC9E23E}" presName="Name0" presStyleCnt="0">
        <dgm:presLayoutVars>
          <dgm:chMax val="7"/>
          <dgm:chPref val="7"/>
          <dgm:dir/>
        </dgm:presLayoutVars>
      </dgm:prSet>
      <dgm:spPr/>
    </dgm:pt>
    <dgm:pt modelId="{0E2CEB42-94D4-4E6D-8437-E6E9A4E056E5}" type="pres">
      <dgm:prSet presAssocID="{36042599-CDAE-4361-B64F-C2832FC9E23E}" presName="Name1" presStyleCnt="0"/>
      <dgm:spPr/>
    </dgm:pt>
    <dgm:pt modelId="{226C92D7-8DAC-411B-80FB-4B583E299334}" type="pres">
      <dgm:prSet presAssocID="{36042599-CDAE-4361-B64F-C2832FC9E23E}" presName="cycle" presStyleCnt="0"/>
      <dgm:spPr/>
    </dgm:pt>
    <dgm:pt modelId="{899BCC0A-71D8-4759-9878-61C195BCA18D}" type="pres">
      <dgm:prSet presAssocID="{36042599-CDAE-4361-B64F-C2832FC9E23E}" presName="srcNode" presStyleLbl="node1" presStyleIdx="0" presStyleCnt="5"/>
      <dgm:spPr/>
    </dgm:pt>
    <dgm:pt modelId="{E29DF294-67AB-43BB-8333-19732FB151C9}" type="pres">
      <dgm:prSet presAssocID="{36042599-CDAE-4361-B64F-C2832FC9E23E}" presName="conn" presStyleLbl="parChTrans1D2" presStyleIdx="0" presStyleCnt="1"/>
      <dgm:spPr/>
    </dgm:pt>
    <dgm:pt modelId="{D933090F-298A-42F5-A4A4-2B802363277D}" type="pres">
      <dgm:prSet presAssocID="{36042599-CDAE-4361-B64F-C2832FC9E23E}" presName="extraNode" presStyleLbl="node1" presStyleIdx="0" presStyleCnt="5"/>
      <dgm:spPr/>
    </dgm:pt>
    <dgm:pt modelId="{65A88ED5-F7C7-470B-BDEF-9C6DB2719788}" type="pres">
      <dgm:prSet presAssocID="{36042599-CDAE-4361-B64F-C2832FC9E23E}" presName="dstNode" presStyleLbl="node1" presStyleIdx="0" presStyleCnt="5"/>
      <dgm:spPr/>
    </dgm:pt>
    <dgm:pt modelId="{29FF9ACB-8865-461F-A89C-EECC15AF5242}" type="pres">
      <dgm:prSet presAssocID="{3F3199D2-8E2B-4102-9779-09E4D4FC9941}" presName="text_1" presStyleLbl="node1" presStyleIdx="0" presStyleCnt="5">
        <dgm:presLayoutVars>
          <dgm:bulletEnabled val="1"/>
        </dgm:presLayoutVars>
      </dgm:prSet>
      <dgm:spPr/>
    </dgm:pt>
    <dgm:pt modelId="{B423A5EC-8575-4A8A-810E-CCD33BBEEBB0}" type="pres">
      <dgm:prSet presAssocID="{3F3199D2-8E2B-4102-9779-09E4D4FC9941}" presName="accent_1" presStyleCnt="0"/>
      <dgm:spPr/>
    </dgm:pt>
    <dgm:pt modelId="{A0D3BD66-37DA-4EB2-9D95-D6C24962272A}" type="pres">
      <dgm:prSet presAssocID="{3F3199D2-8E2B-4102-9779-09E4D4FC9941}" presName="accentRepeatNode" presStyleLbl="solidFgAcc1" presStyleIdx="0" presStyleCnt="5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FB783A5-8996-4CA3-AB8C-20BA196731E5}" type="pres">
      <dgm:prSet presAssocID="{C518C64E-330F-4A68-AF25-76CFC28E02AE}" presName="text_2" presStyleLbl="node1" presStyleIdx="1" presStyleCnt="5">
        <dgm:presLayoutVars>
          <dgm:bulletEnabled val="1"/>
        </dgm:presLayoutVars>
      </dgm:prSet>
      <dgm:spPr/>
    </dgm:pt>
    <dgm:pt modelId="{511680BE-A326-48D9-B428-69DE7E6F99D5}" type="pres">
      <dgm:prSet presAssocID="{C518C64E-330F-4A68-AF25-76CFC28E02AE}" presName="accent_2" presStyleCnt="0"/>
      <dgm:spPr/>
    </dgm:pt>
    <dgm:pt modelId="{C72DC50D-FFAD-43AB-ADCD-C644982F3DA2}" type="pres">
      <dgm:prSet presAssocID="{C518C64E-330F-4A68-AF25-76CFC28E02AE}" presName="accentRepeatNode" presStyleLbl="solidFgAcc1" presStyleIdx="1" presStyleCnt="5"/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7CD1645-6FE2-445F-A7B5-E6902DB7CD3F}" type="pres">
      <dgm:prSet presAssocID="{601E9951-3C42-4FA0-9666-F5C19F5C9B72}" presName="text_3" presStyleLbl="node1" presStyleIdx="2" presStyleCnt="5">
        <dgm:presLayoutVars>
          <dgm:bulletEnabled val="1"/>
        </dgm:presLayoutVars>
      </dgm:prSet>
      <dgm:spPr/>
    </dgm:pt>
    <dgm:pt modelId="{82CD67CE-FD71-4511-8844-708EDC24028F}" type="pres">
      <dgm:prSet presAssocID="{601E9951-3C42-4FA0-9666-F5C19F5C9B72}" presName="accent_3" presStyleCnt="0"/>
      <dgm:spPr/>
    </dgm:pt>
    <dgm:pt modelId="{E73711A8-1302-420B-A661-840781E3E1DC}" type="pres">
      <dgm:prSet presAssocID="{601E9951-3C42-4FA0-9666-F5C19F5C9B72}" presName="accentRepeatNode" presStyleLbl="solidFgAcc1" presStyleIdx="2" presStyleCnt="5"/>
      <dgm:spPr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E455DC3-43D0-4B8F-9F00-7E4FE2AA13C9}" type="pres">
      <dgm:prSet presAssocID="{C80D444B-627D-44D6-9FEA-9EDA514637FB}" presName="text_4" presStyleLbl="node1" presStyleIdx="3" presStyleCnt="5">
        <dgm:presLayoutVars>
          <dgm:bulletEnabled val="1"/>
        </dgm:presLayoutVars>
      </dgm:prSet>
      <dgm:spPr/>
    </dgm:pt>
    <dgm:pt modelId="{D446061C-FA44-47A1-8841-E7B0AB827CAC}" type="pres">
      <dgm:prSet presAssocID="{C80D444B-627D-44D6-9FEA-9EDA514637FB}" presName="accent_4" presStyleCnt="0"/>
      <dgm:spPr/>
    </dgm:pt>
    <dgm:pt modelId="{A083EC0E-17A8-43C4-95EA-5837658B53E8}" type="pres">
      <dgm:prSet presAssocID="{C80D444B-627D-44D6-9FEA-9EDA514637FB}" presName="accentRepeatNode" presStyleLbl="solidFgAcc1" presStyleIdx="3" presStyleCnt="5"/>
      <dgm:spPr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343D22B-C3BB-48AA-B380-A21EA326D88D}" type="pres">
      <dgm:prSet presAssocID="{F299872C-FB85-4370-9AD9-01972B8C652A}" presName="text_5" presStyleLbl="node1" presStyleIdx="4" presStyleCnt="5">
        <dgm:presLayoutVars>
          <dgm:bulletEnabled val="1"/>
        </dgm:presLayoutVars>
      </dgm:prSet>
      <dgm:spPr/>
    </dgm:pt>
    <dgm:pt modelId="{A66FC4D7-8375-4BAE-8640-9A31F48CC359}" type="pres">
      <dgm:prSet presAssocID="{F299872C-FB85-4370-9AD9-01972B8C652A}" presName="accent_5" presStyleCnt="0"/>
      <dgm:spPr/>
    </dgm:pt>
    <dgm:pt modelId="{DB831398-5BCD-46BD-A193-3998D64BF8FD}" type="pres">
      <dgm:prSet presAssocID="{F299872C-FB85-4370-9AD9-01972B8C652A}" presName="accentRepeatNode" presStyleLbl="solidFgAcc1" presStyleIdx="4" presStyleCnt="5"/>
      <dgm:spPr>
        <a:blipFill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D300E304-EBC1-45D5-94AB-728FEFDCE5DE}" type="presOf" srcId="{744CB50F-2F1B-4FE2-8710-CFBE8D847849}" destId="{E29DF294-67AB-43BB-8333-19732FB151C9}" srcOrd="0" destOrd="0" presId="urn:microsoft.com/office/officeart/2008/layout/VerticalCurvedList"/>
    <dgm:cxn modelId="{F2CA4B08-840B-4034-9A4D-4BFBF122E761}" srcId="{36042599-CDAE-4361-B64F-C2832FC9E23E}" destId="{C518C64E-330F-4A68-AF25-76CFC28E02AE}" srcOrd="1" destOrd="0" parTransId="{C67F8207-572F-497F-81D3-C0887DAFE1E7}" sibTransId="{AE928BA2-0178-4C33-A6A0-05D59A6C4CBE}"/>
    <dgm:cxn modelId="{911F361A-AB91-4216-8FCF-0C7B2A60801A}" type="presOf" srcId="{36042599-CDAE-4361-B64F-C2832FC9E23E}" destId="{6223BE6A-E879-4DC7-B234-F9268AEC9FF5}" srcOrd="0" destOrd="0" presId="urn:microsoft.com/office/officeart/2008/layout/VerticalCurvedList"/>
    <dgm:cxn modelId="{C0E0BE38-0753-4D9B-87B7-2DCF3FCAB79C}" srcId="{36042599-CDAE-4361-B64F-C2832FC9E23E}" destId="{F299872C-FB85-4370-9AD9-01972B8C652A}" srcOrd="4" destOrd="0" parTransId="{0AD23670-3055-4199-9791-4BABCA38A5B8}" sibTransId="{3DDEAA58-6CDD-467D-A5F1-557A1DBB9CE3}"/>
    <dgm:cxn modelId="{88CA436E-48D1-4560-BAEC-FF8300C0F3CC}" type="presOf" srcId="{3F3199D2-8E2B-4102-9779-09E4D4FC9941}" destId="{29FF9ACB-8865-461F-A89C-EECC15AF5242}" srcOrd="0" destOrd="0" presId="urn:microsoft.com/office/officeart/2008/layout/VerticalCurvedList"/>
    <dgm:cxn modelId="{518B466E-320D-4944-940D-BC257F234006}" type="presOf" srcId="{C80D444B-627D-44D6-9FEA-9EDA514637FB}" destId="{1E455DC3-43D0-4B8F-9F00-7E4FE2AA13C9}" srcOrd="0" destOrd="0" presId="urn:microsoft.com/office/officeart/2008/layout/VerticalCurvedList"/>
    <dgm:cxn modelId="{45E25871-0BD0-4697-843C-D89E307DC27C}" type="presOf" srcId="{C518C64E-330F-4A68-AF25-76CFC28E02AE}" destId="{4FB783A5-8996-4CA3-AB8C-20BA196731E5}" srcOrd="0" destOrd="0" presId="urn:microsoft.com/office/officeart/2008/layout/VerticalCurvedList"/>
    <dgm:cxn modelId="{F26F0B7A-CD21-4F63-98E6-C0B4D5BDDB9A}" srcId="{36042599-CDAE-4361-B64F-C2832FC9E23E}" destId="{601E9951-3C42-4FA0-9666-F5C19F5C9B72}" srcOrd="2" destOrd="0" parTransId="{D4729A71-9EEE-44D6-BE93-68C5EC0EA4A8}" sibTransId="{263FB3FA-4626-47F5-87BA-2DFD593F8F66}"/>
    <dgm:cxn modelId="{9FBD62A8-4E41-43A7-B318-778CF53F6041}" srcId="{36042599-CDAE-4361-B64F-C2832FC9E23E}" destId="{3F3199D2-8E2B-4102-9779-09E4D4FC9941}" srcOrd="0" destOrd="0" parTransId="{3D233B50-9E17-4952-9377-8F4BA03BC06A}" sibTransId="{744CB50F-2F1B-4FE2-8710-CFBE8D847849}"/>
    <dgm:cxn modelId="{C65960B4-4ABB-4347-9D26-B6B5C37B0871}" type="presOf" srcId="{F299872C-FB85-4370-9AD9-01972B8C652A}" destId="{3343D22B-C3BB-48AA-B380-A21EA326D88D}" srcOrd="0" destOrd="0" presId="urn:microsoft.com/office/officeart/2008/layout/VerticalCurvedList"/>
    <dgm:cxn modelId="{097700D8-C3F9-491D-9567-E5881DDF15BC}" srcId="{36042599-CDAE-4361-B64F-C2832FC9E23E}" destId="{C80D444B-627D-44D6-9FEA-9EDA514637FB}" srcOrd="3" destOrd="0" parTransId="{6949E917-841D-42AD-AC55-41669E74A607}" sibTransId="{B2EB7724-6106-4F09-BC3E-DEF3406F6C09}"/>
    <dgm:cxn modelId="{6804B9DD-F84F-4695-90BE-8061F5CAF8C2}" type="presOf" srcId="{601E9951-3C42-4FA0-9666-F5C19F5C9B72}" destId="{C7CD1645-6FE2-445F-A7B5-E6902DB7CD3F}" srcOrd="0" destOrd="0" presId="urn:microsoft.com/office/officeart/2008/layout/VerticalCurvedList"/>
    <dgm:cxn modelId="{D0B8B984-4265-419A-BBB8-26E2C7426D60}" type="presParOf" srcId="{6223BE6A-E879-4DC7-B234-F9268AEC9FF5}" destId="{0E2CEB42-94D4-4E6D-8437-E6E9A4E056E5}" srcOrd="0" destOrd="0" presId="urn:microsoft.com/office/officeart/2008/layout/VerticalCurvedList"/>
    <dgm:cxn modelId="{E1193DEC-F469-4AED-9A2A-444E77C42242}" type="presParOf" srcId="{0E2CEB42-94D4-4E6D-8437-E6E9A4E056E5}" destId="{226C92D7-8DAC-411B-80FB-4B583E299334}" srcOrd="0" destOrd="0" presId="urn:microsoft.com/office/officeart/2008/layout/VerticalCurvedList"/>
    <dgm:cxn modelId="{A6E47730-4D7B-43C2-B9A8-A9B44C947FD6}" type="presParOf" srcId="{226C92D7-8DAC-411B-80FB-4B583E299334}" destId="{899BCC0A-71D8-4759-9878-61C195BCA18D}" srcOrd="0" destOrd="0" presId="urn:microsoft.com/office/officeart/2008/layout/VerticalCurvedList"/>
    <dgm:cxn modelId="{C58E0823-E25E-42D1-8097-DFA7AC60B68B}" type="presParOf" srcId="{226C92D7-8DAC-411B-80FB-4B583E299334}" destId="{E29DF294-67AB-43BB-8333-19732FB151C9}" srcOrd="1" destOrd="0" presId="urn:microsoft.com/office/officeart/2008/layout/VerticalCurvedList"/>
    <dgm:cxn modelId="{8139C3AC-01E9-4456-A0B5-E74607AD973C}" type="presParOf" srcId="{226C92D7-8DAC-411B-80FB-4B583E299334}" destId="{D933090F-298A-42F5-A4A4-2B802363277D}" srcOrd="2" destOrd="0" presId="urn:microsoft.com/office/officeart/2008/layout/VerticalCurvedList"/>
    <dgm:cxn modelId="{D855A655-D79E-4B7D-B81A-86DFC7FCFC9E}" type="presParOf" srcId="{226C92D7-8DAC-411B-80FB-4B583E299334}" destId="{65A88ED5-F7C7-470B-BDEF-9C6DB2719788}" srcOrd="3" destOrd="0" presId="urn:microsoft.com/office/officeart/2008/layout/VerticalCurvedList"/>
    <dgm:cxn modelId="{8F198F84-0A11-445E-9445-878ABFBC3F59}" type="presParOf" srcId="{0E2CEB42-94D4-4E6D-8437-E6E9A4E056E5}" destId="{29FF9ACB-8865-461F-A89C-EECC15AF5242}" srcOrd="1" destOrd="0" presId="urn:microsoft.com/office/officeart/2008/layout/VerticalCurvedList"/>
    <dgm:cxn modelId="{AB377937-55C9-44A9-A0A9-2A7EA15C80BA}" type="presParOf" srcId="{0E2CEB42-94D4-4E6D-8437-E6E9A4E056E5}" destId="{B423A5EC-8575-4A8A-810E-CCD33BBEEBB0}" srcOrd="2" destOrd="0" presId="urn:microsoft.com/office/officeart/2008/layout/VerticalCurvedList"/>
    <dgm:cxn modelId="{1CCF71C1-2B41-461F-B874-4F7EB293E56C}" type="presParOf" srcId="{B423A5EC-8575-4A8A-810E-CCD33BBEEBB0}" destId="{A0D3BD66-37DA-4EB2-9D95-D6C24962272A}" srcOrd="0" destOrd="0" presId="urn:microsoft.com/office/officeart/2008/layout/VerticalCurvedList"/>
    <dgm:cxn modelId="{259275FA-11A6-41FD-B592-9AAE1EF60EF7}" type="presParOf" srcId="{0E2CEB42-94D4-4E6D-8437-E6E9A4E056E5}" destId="{4FB783A5-8996-4CA3-AB8C-20BA196731E5}" srcOrd="3" destOrd="0" presId="urn:microsoft.com/office/officeart/2008/layout/VerticalCurvedList"/>
    <dgm:cxn modelId="{62683307-8E4B-4489-A498-5F19022773CC}" type="presParOf" srcId="{0E2CEB42-94D4-4E6D-8437-E6E9A4E056E5}" destId="{511680BE-A326-48D9-B428-69DE7E6F99D5}" srcOrd="4" destOrd="0" presId="urn:microsoft.com/office/officeart/2008/layout/VerticalCurvedList"/>
    <dgm:cxn modelId="{ECFED8B5-4D17-46DE-9DAD-39BD753578D9}" type="presParOf" srcId="{511680BE-A326-48D9-B428-69DE7E6F99D5}" destId="{C72DC50D-FFAD-43AB-ADCD-C644982F3DA2}" srcOrd="0" destOrd="0" presId="urn:microsoft.com/office/officeart/2008/layout/VerticalCurvedList"/>
    <dgm:cxn modelId="{4F551499-9B21-449C-A1E1-E17C502E693A}" type="presParOf" srcId="{0E2CEB42-94D4-4E6D-8437-E6E9A4E056E5}" destId="{C7CD1645-6FE2-445F-A7B5-E6902DB7CD3F}" srcOrd="5" destOrd="0" presId="urn:microsoft.com/office/officeart/2008/layout/VerticalCurvedList"/>
    <dgm:cxn modelId="{2BBF2B18-6841-4979-93FB-0995E6FED03C}" type="presParOf" srcId="{0E2CEB42-94D4-4E6D-8437-E6E9A4E056E5}" destId="{82CD67CE-FD71-4511-8844-708EDC24028F}" srcOrd="6" destOrd="0" presId="urn:microsoft.com/office/officeart/2008/layout/VerticalCurvedList"/>
    <dgm:cxn modelId="{209F1F6B-4D96-4F64-8405-B8726D55A59D}" type="presParOf" srcId="{82CD67CE-FD71-4511-8844-708EDC24028F}" destId="{E73711A8-1302-420B-A661-840781E3E1DC}" srcOrd="0" destOrd="0" presId="urn:microsoft.com/office/officeart/2008/layout/VerticalCurvedList"/>
    <dgm:cxn modelId="{BDB84515-F1C8-4E77-B1C2-77A41CB32E42}" type="presParOf" srcId="{0E2CEB42-94D4-4E6D-8437-E6E9A4E056E5}" destId="{1E455DC3-43D0-4B8F-9F00-7E4FE2AA13C9}" srcOrd="7" destOrd="0" presId="urn:microsoft.com/office/officeart/2008/layout/VerticalCurvedList"/>
    <dgm:cxn modelId="{CB53C4F1-B637-4EEB-B50D-4AA6537663B6}" type="presParOf" srcId="{0E2CEB42-94D4-4E6D-8437-E6E9A4E056E5}" destId="{D446061C-FA44-47A1-8841-E7B0AB827CAC}" srcOrd="8" destOrd="0" presId="urn:microsoft.com/office/officeart/2008/layout/VerticalCurvedList"/>
    <dgm:cxn modelId="{49199E12-5C28-4B36-AF38-C519C8733383}" type="presParOf" srcId="{D446061C-FA44-47A1-8841-E7B0AB827CAC}" destId="{A083EC0E-17A8-43C4-95EA-5837658B53E8}" srcOrd="0" destOrd="0" presId="urn:microsoft.com/office/officeart/2008/layout/VerticalCurvedList"/>
    <dgm:cxn modelId="{2FCB1914-8DE8-4738-A5B9-50FDD234E70F}" type="presParOf" srcId="{0E2CEB42-94D4-4E6D-8437-E6E9A4E056E5}" destId="{3343D22B-C3BB-48AA-B380-A21EA326D88D}" srcOrd="9" destOrd="0" presId="urn:microsoft.com/office/officeart/2008/layout/VerticalCurvedList"/>
    <dgm:cxn modelId="{F230F6F4-95D5-47F5-9AD3-D733E056008F}" type="presParOf" srcId="{0E2CEB42-94D4-4E6D-8437-E6E9A4E056E5}" destId="{A66FC4D7-8375-4BAE-8640-9A31F48CC359}" srcOrd="10" destOrd="0" presId="urn:microsoft.com/office/officeart/2008/layout/VerticalCurvedList"/>
    <dgm:cxn modelId="{0144CE15-6936-46D4-86E2-B66BA0BAA870}" type="presParOf" srcId="{A66FC4D7-8375-4BAE-8640-9A31F48CC359}" destId="{DB831398-5BCD-46BD-A193-3998D64BF8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CD14BB-002F-4CD2-ACA2-5047D596C07A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026FEBF9-352C-4689-94E0-4D670C5E6AA4}">
      <dgm:prSet phldrT="[Testo]"/>
      <dgm:spPr/>
      <dgm:t>
        <a:bodyPr/>
        <a:lstStyle/>
        <a:p>
          <a:r>
            <a:rPr lang="it-IT" dirty="0"/>
            <a:t>0</a:t>
          </a:r>
        </a:p>
      </dgm:t>
    </dgm:pt>
    <dgm:pt modelId="{9F6A8B8D-44DB-4E95-8257-E1AC7F6156DA}" type="parTrans" cxnId="{8FC13F15-C660-414F-8A92-EA5FD92CF553}">
      <dgm:prSet/>
      <dgm:spPr/>
      <dgm:t>
        <a:bodyPr/>
        <a:lstStyle/>
        <a:p>
          <a:endParaRPr lang="it-IT"/>
        </a:p>
      </dgm:t>
    </dgm:pt>
    <dgm:pt modelId="{183C4C84-5B52-4740-9D6B-328EF6554B11}" type="sibTrans" cxnId="{8FC13F15-C660-414F-8A92-EA5FD92CF553}">
      <dgm:prSet/>
      <dgm:spPr/>
      <dgm:t>
        <a:bodyPr/>
        <a:lstStyle/>
        <a:p>
          <a:endParaRPr lang="it-IT"/>
        </a:p>
      </dgm:t>
    </dgm:pt>
    <dgm:pt modelId="{D07C6595-2EE8-4B7F-AA43-80F4ECC10BC0}">
      <dgm:prSet phldrT="[Testo]"/>
      <dgm:spPr/>
      <dgm:t>
        <a:bodyPr/>
        <a:lstStyle/>
        <a:p>
          <a:r>
            <a:rPr lang="it-IT" dirty="0"/>
            <a:t>Procurement tecnologico</a:t>
          </a:r>
        </a:p>
      </dgm:t>
    </dgm:pt>
    <dgm:pt modelId="{3A1DDDF9-8A44-4AD2-9932-94E0DC68F5C7}" type="parTrans" cxnId="{33E27DF6-A631-4B4C-8B55-88EA076AC068}">
      <dgm:prSet/>
      <dgm:spPr/>
      <dgm:t>
        <a:bodyPr/>
        <a:lstStyle/>
        <a:p>
          <a:endParaRPr lang="it-IT"/>
        </a:p>
      </dgm:t>
    </dgm:pt>
    <dgm:pt modelId="{59CF7785-C6D0-4F42-B74C-3FFE808C9473}" type="sibTrans" cxnId="{33E27DF6-A631-4B4C-8B55-88EA076AC068}">
      <dgm:prSet/>
      <dgm:spPr/>
      <dgm:t>
        <a:bodyPr/>
        <a:lstStyle/>
        <a:p>
          <a:endParaRPr lang="it-IT"/>
        </a:p>
      </dgm:t>
    </dgm:pt>
    <dgm:pt modelId="{B4885171-FB60-4EA4-A5E9-4F31FC223A70}">
      <dgm:prSet phldrT="[Testo]"/>
      <dgm:spPr/>
      <dgm:t>
        <a:bodyPr/>
        <a:lstStyle/>
        <a:p>
          <a:r>
            <a:rPr lang="it-IT" dirty="0"/>
            <a:t>1</a:t>
          </a:r>
        </a:p>
      </dgm:t>
    </dgm:pt>
    <dgm:pt modelId="{3305D9B4-3D9F-4B90-97F1-FB7B9750222B}" type="parTrans" cxnId="{129AD971-41FF-4935-965E-0BF140EAA363}">
      <dgm:prSet/>
      <dgm:spPr/>
      <dgm:t>
        <a:bodyPr/>
        <a:lstStyle/>
        <a:p>
          <a:endParaRPr lang="it-IT"/>
        </a:p>
      </dgm:t>
    </dgm:pt>
    <dgm:pt modelId="{80926418-1BC4-4F7D-A5B6-6F695477D4D9}" type="sibTrans" cxnId="{129AD971-41FF-4935-965E-0BF140EAA363}">
      <dgm:prSet/>
      <dgm:spPr/>
      <dgm:t>
        <a:bodyPr/>
        <a:lstStyle/>
        <a:p>
          <a:endParaRPr lang="it-IT"/>
        </a:p>
      </dgm:t>
    </dgm:pt>
    <dgm:pt modelId="{CFD8682D-7772-4BF3-A188-67DF9B5F3E74}">
      <dgm:prSet phldrT="[Testo]"/>
      <dgm:spPr/>
      <dgm:t>
        <a:bodyPr/>
        <a:lstStyle/>
        <a:p>
          <a:r>
            <a:rPr lang="it-IT" dirty="0"/>
            <a:t>Servizi conto terzi</a:t>
          </a:r>
        </a:p>
      </dgm:t>
    </dgm:pt>
    <dgm:pt modelId="{5F66A839-427F-487E-BDFF-F1889112DAB2}" type="parTrans" cxnId="{1783CDB9-B42C-445E-90AA-D75B11D71AE1}">
      <dgm:prSet/>
      <dgm:spPr/>
      <dgm:t>
        <a:bodyPr/>
        <a:lstStyle/>
        <a:p>
          <a:endParaRPr lang="it-IT"/>
        </a:p>
      </dgm:t>
    </dgm:pt>
    <dgm:pt modelId="{291730D4-0C76-4A17-B781-7DFF1730205C}" type="sibTrans" cxnId="{1783CDB9-B42C-445E-90AA-D75B11D71AE1}">
      <dgm:prSet/>
      <dgm:spPr/>
      <dgm:t>
        <a:bodyPr/>
        <a:lstStyle/>
        <a:p>
          <a:endParaRPr lang="it-IT"/>
        </a:p>
      </dgm:t>
    </dgm:pt>
    <dgm:pt modelId="{9DE5307A-F6F3-442F-AD20-AD5239129BE5}">
      <dgm:prSet phldrT="[Testo]"/>
      <dgm:spPr/>
      <dgm:t>
        <a:bodyPr/>
        <a:lstStyle/>
        <a:p>
          <a:r>
            <a:rPr lang="it-IT" dirty="0"/>
            <a:t>4</a:t>
          </a:r>
        </a:p>
      </dgm:t>
    </dgm:pt>
    <dgm:pt modelId="{89125E1B-483D-48DE-85D7-B297BE89D76B}" type="parTrans" cxnId="{7328DF37-C518-410D-AC4A-8E92B3801CCB}">
      <dgm:prSet/>
      <dgm:spPr/>
      <dgm:t>
        <a:bodyPr/>
        <a:lstStyle/>
        <a:p>
          <a:endParaRPr lang="it-IT"/>
        </a:p>
      </dgm:t>
    </dgm:pt>
    <dgm:pt modelId="{EA353A14-6E9C-45C0-BF71-7DF555815350}" type="sibTrans" cxnId="{7328DF37-C518-410D-AC4A-8E92B3801CCB}">
      <dgm:prSet/>
      <dgm:spPr/>
      <dgm:t>
        <a:bodyPr/>
        <a:lstStyle/>
        <a:p>
          <a:endParaRPr lang="it-IT"/>
        </a:p>
      </dgm:t>
    </dgm:pt>
    <dgm:pt modelId="{3D854AB5-D91C-43AF-872B-EA9D844FA95D}">
      <dgm:prSet phldrT="[Testo]"/>
      <dgm:spPr/>
      <dgm:t>
        <a:bodyPr/>
        <a:lstStyle/>
        <a:p>
          <a:r>
            <a:rPr lang="it-IT" dirty="0"/>
            <a:t>Licenze brevetti/Know-how</a:t>
          </a:r>
        </a:p>
      </dgm:t>
    </dgm:pt>
    <dgm:pt modelId="{B11A8C51-3E39-4C46-8A69-EEF2D7A75F8B}" type="parTrans" cxnId="{9F58161F-7FB0-408A-BEE0-B1F314102F59}">
      <dgm:prSet/>
      <dgm:spPr/>
      <dgm:t>
        <a:bodyPr/>
        <a:lstStyle/>
        <a:p>
          <a:endParaRPr lang="it-IT"/>
        </a:p>
      </dgm:t>
    </dgm:pt>
    <dgm:pt modelId="{2CC3EADF-490B-4008-82E6-713EFEE1D69F}" type="sibTrans" cxnId="{9F58161F-7FB0-408A-BEE0-B1F314102F59}">
      <dgm:prSet/>
      <dgm:spPr/>
      <dgm:t>
        <a:bodyPr/>
        <a:lstStyle/>
        <a:p>
          <a:endParaRPr lang="it-IT"/>
        </a:p>
      </dgm:t>
    </dgm:pt>
    <dgm:pt modelId="{572EC12C-67C3-49C6-8011-88A050CA0749}">
      <dgm:prSet phldrT="[Testo]"/>
      <dgm:spPr/>
      <dgm:t>
        <a:bodyPr/>
        <a:lstStyle/>
        <a:p>
          <a:r>
            <a:rPr lang="it-IT" dirty="0"/>
            <a:t>5</a:t>
          </a:r>
        </a:p>
      </dgm:t>
    </dgm:pt>
    <dgm:pt modelId="{35BAB50B-BAE5-458F-B441-EBDEFE324D50}" type="parTrans" cxnId="{7CA761F7-499D-4F66-94AF-A555501D9AB2}">
      <dgm:prSet/>
      <dgm:spPr/>
      <dgm:t>
        <a:bodyPr/>
        <a:lstStyle/>
        <a:p>
          <a:endParaRPr lang="it-IT"/>
        </a:p>
      </dgm:t>
    </dgm:pt>
    <dgm:pt modelId="{1184B3AF-6E51-4468-9AFC-B07C6303EF31}" type="sibTrans" cxnId="{7CA761F7-499D-4F66-94AF-A555501D9AB2}">
      <dgm:prSet/>
      <dgm:spPr/>
      <dgm:t>
        <a:bodyPr/>
        <a:lstStyle/>
        <a:p>
          <a:endParaRPr lang="it-IT"/>
        </a:p>
      </dgm:t>
    </dgm:pt>
    <dgm:pt modelId="{B85AE7C2-CE64-436F-8877-2228262F712D}">
      <dgm:prSet/>
      <dgm:spPr/>
      <dgm:t>
        <a:bodyPr/>
        <a:lstStyle/>
        <a:p>
          <a:r>
            <a:rPr lang="it-IT" dirty="0"/>
            <a:t>Spin-off</a:t>
          </a:r>
        </a:p>
      </dgm:t>
    </dgm:pt>
    <dgm:pt modelId="{FC73C24B-83E3-47E5-9285-DF39B0CA8083}" type="parTrans" cxnId="{F9EE9CDB-A66A-4379-9CC4-DEC45CEB9CBB}">
      <dgm:prSet/>
      <dgm:spPr/>
      <dgm:t>
        <a:bodyPr/>
        <a:lstStyle/>
        <a:p>
          <a:endParaRPr lang="it-IT"/>
        </a:p>
      </dgm:t>
    </dgm:pt>
    <dgm:pt modelId="{3DAE526C-538F-4B7D-BD09-AF0E83865A8D}" type="sibTrans" cxnId="{F9EE9CDB-A66A-4379-9CC4-DEC45CEB9CBB}">
      <dgm:prSet/>
      <dgm:spPr/>
      <dgm:t>
        <a:bodyPr/>
        <a:lstStyle/>
        <a:p>
          <a:endParaRPr lang="it-IT"/>
        </a:p>
      </dgm:t>
    </dgm:pt>
    <dgm:pt modelId="{CBD8477E-B380-465E-98BA-39D8EF7BFB7D}">
      <dgm:prSet phldrT="[Testo]"/>
      <dgm:spPr/>
      <dgm:t>
        <a:bodyPr/>
        <a:lstStyle/>
        <a:p>
          <a:r>
            <a:rPr lang="it-IT" dirty="0"/>
            <a:t>3</a:t>
          </a:r>
        </a:p>
      </dgm:t>
    </dgm:pt>
    <dgm:pt modelId="{867B488D-A452-485A-9E61-D1D0B9F3AE7F}" type="parTrans" cxnId="{BD3F6FEE-0E8E-4A7B-A856-3418E93BDD63}">
      <dgm:prSet/>
      <dgm:spPr/>
      <dgm:t>
        <a:bodyPr/>
        <a:lstStyle/>
        <a:p>
          <a:endParaRPr lang="it-IT"/>
        </a:p>
      </dgm:t>
    </dgm:pt>
    <dgm:pt modelId="{0A063CBD-CBBD-4A83-B669-DE2897654EF3}" type="sibTrans" cxnId="{BD3F6FEE-0E8E-4A7B-A856-3418E93BDD63}">
      <dgm:prSet/>
      <dgm:spPr/>
      <dgm:t>
        <a:bodyPr/>
        <a:lstStyle/>
        <a:p>
          <a:endParaRPr lang="it-IT"/>
        </a:p>
      </dgm:t>
    </dgm:pt>
    <dgm:pt modelId="{86AC4450-7722-4241-8A94-5DF90636E66B}">
      <dgm:prSet phldrT="[Testo]"/>
      <dgm:spPr/>
      <dgm:t>
        <a:bodyPr/>
        <a:lstStyle/>
        <a:p>
          <a:r>
            <a:rPr lang="it-IT" dirty="0"/>
            <a:t>Ricerca congiunta</a:t>
          </a:r>
        </a:p>
      </dgm:t>
    </dgm:pt>
    <dgm:pt modelId="{6E28B521-8A07-4265-872A-ACE21182007C}" type="parTrans" cxnId="{16C82925-7001-4B7D-98B5-907AB74EF3D9}">
      <dgm:prSet/>
      <dgm:spPr/>
      <dgm:t>
        <a:bodyPr/>
        <a:lstStyle/>
        <a:p>
          <a:endParaRPr lang="it-IT"/>
        </a:p>
      </dgm:t>
    </dgm:pt>
    <dgm:pt modelId="{1C98C723-13B5-4135-B757-3E9B2AEBF99E}" type="sibTrans" cxnId="{16C82925-7001-4B7D-98B5-907AB74EF3D9}">
      <dgm:prSet/>
      <dgm:spPr/>
      <dgm:t>
        <a:bodyPr/>
        <a:lstStyle/>
        <a:p>
          <a:endParaRPr lang="it-IT"/>
        </a:p>
      </dgm:t>
    </dgm:pt>
    <dgm:pt modelId="{18F25D5E-DEDA-4D81-AE82-F5205D07F441}" type="pres">
      <dgm:prSet presAssocID="{A8CD14BB-002F-4CD2-ACA2-5047D596C07A}" presName="linearFlow" presStyleCnt="0">
        <dgm:presLayoutVars>
          <dgm:dir/>
          <dgm:animLvl val="lvl"/>
          <dgm:resizeHandles val="exact"/>
        </dgm:presLayoutVars>
      </dgm:prSet>
      <dgm:spPr/>
    </dgm:pt>
    <dgm:pt modelId="{7B0FBD0B-D8C8-4C03-8002-B4A6ABB12E46}" type="pres">
      <dgm:prSet presAssocID="{026FEBF9-352C-4689-94E0-4D670C5E6AA4}" presName="composite" presStyleCnt="0"/>
      <dgm:spPr/>
    </dgm:pt>
    <dgm:pt modelId="{EA316C73-E31D-48B2-9678-24EE741864A2}" type="pres">
      <dgm:prSet presAssocID="{026FEBF9-352C-4689-94E0-4D670C5E6AA4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51C468B-4F0D-48DD-A1C7-14A547C5F3A3}" type="pres">
      <dgm:prSet presAssocID="{026FEBF9-352C-4689-94E0-4D670C5E6AA4}" presName="descendantText" presStyleLbl="alignAcc1" presStyleIdx="0" presStyleCnt="5">
        <dgm:presLayoutVars>
          <dgm:bulletEnabled val="1"/>
        </dgm:presLayoutVars>
      </dgm:prSet>
      <dgm:spPr/>
    </dgm:pt>
    <dgm:pt modelId="{BE0AF486-3DF2-4B8D-888E-B81AB45788E4}" type="pres">
      <dgm:prSet presAssocID="{183C4C84-5B52-4740-9D6B-328EF6554B11}" presName="sp" presStyleCnt="0"/>
      <dgm:spPr/>
    </dgm:pt>
    <dgm:pt modelId="{7E6B632F-0E54-4F1D-A040-9229BED3A210}" type="pres">
      <dgm:prSet presAssocID="{B4885171-FB60-4EA4-A5E9-4F31FC223A70}" presName="composite" presStyleCnt="0"/>
      <dgm:spPr/>
    </dgm:pt>
    <dgm:pt modelId="{2BD64011-5CD5-4A85-9781-979DFFF3A4F5}" type="pres">
      <dgm:prSet presAssocID="{B4885171-FB60-4EA4-A5E9-4F31FC223A70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33E93DF2-F124-47A0-ACB6-30CCCAF360A2}" type="pres">
      <dgm:prSet presAssocID="{B4885171-FB60-4EA4-A5E9-4F31FC223A70}" presName="descendantText" presStyleLbl="alignAcc1" presStyleIdx="1" presStyleCnt="5">
        <dgm:presLayoutVars>
          <dgm:bulletEnabled val="1"/>
        </dgm:presLayoutVars>
      </dgm:prSet>
      <dgm:spPr/>
    </dgm:pt>
    <dgm:pt modelId="{CD6093F5-0568-4B6C-A2AC-B3F0B73BFE64}" type="pres">
      <dgm:prSet presAssocID="{80926418-1BC4-4F7D-A5B6-6F695477D4D9}" presName="sp" presStyleCnt="0"/>
      <dgm:spPr/>
    </dgm:pt>
    <dgm:pt modelId="{41786325-7940-4549-86A1-84522F436400}" type="pres">
      <dgm:prSet presAssocID="{CBD8477E-B380-465E-98BA-39D8EF7BFB7D}" presName="composite" presStyleCnt="0"/>
      <dgm:spPr/>
    </dgm:pt>
    <dgm:pt modelId="{3A58DC58-01FB-484C-B761-FC86F005C8B7}" type="pres">
      <dgm:prSet presAssocID="{CBD8477E-B380-465E-98BA-39D8EF7BFB7D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09C1E5C-3423-444E-BE96-3B6088E6D6E6}" type="pres">
      <dgm:prSet presAssocID="{CBD8477E-B380-465E-98BA-39D8EF7BFB7D}" presName="descendantText" presStyleLbl="alignAcc1" presStyleIdx="2" presStyleCnt="5">
        <dgm:presLayoutVars>
          <dgm:bulletEnabled val="1"/>
        </dgm:presLayoutVars>
      </dgm:prSet>
      <dgm:spPr/>
    </dgm:pt>
    <dgm:pt modelId="{B7DFA70B-2719-4325-AFFD-F3D7B3A3BB19}" type="pres">
      <dgm:prSet presAssocID="{0A063CBD-CBBD-4A83-B669-DE2897654EF3}" presName="sp" presStyleCnt="0"/>
      <dgm:spPr/>
    </dgm:pt>
    <dgm:pt modelId="{DC7E2920-2E14-4690-A5EC-982270C00096}" type="pres">
      <dgm:prSet presAssocID="{9DE5307A-F6F3-442F-AD20-AD5239129BE5}" presName="composite" presStyleCnt="0"/>
      <dgm:spPr/>
    </dgm:pt>
    <dgm:pt modelId="{51BCB535-0715-4F0D-BEA4-AE8B063F6A9B}" type="pres">
      <dgm:prSet presAssocID="{9DE5307A-F6F3-442F-AD20-AD5239129BE5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7D14D2AF-6A0F-4F5A-B218-71025FC754FB}" type="pres">
      <dgm:prSet presAssocID="{9DE5307A-F6F3-442F-AD20-AD5239129BE5}" presName="descendantText" presStyleLbl="alignAcc1" presStyleIdx="3" presStyleCnt="5">
        <dgm:presLayoutVars>
          <dgm:bulletEnabled val="1"/>
        </dgm:presLayoutVars>
      </dgm:prSet>
      <dgm:spPr/>
    </dgm:pt>
    <dgm:pt modelId="{AFD52597-E660-4D30-9B13-A31403981E4C}" type="pres">
      <dgm:prSet presAssocID="{EA353A14-6E9C-45C0-BF71-7DF555815350}" presName="sp" presStyleCnt="0"/>
      <dgm:spPr/>
    </dgm:pt>
    <dgm:pt modelId="{8C2B6404-1D8A-4A22-924E-42E66FA1AE75}" type="pres">
      <dgm:prSet presAssocID="{572EC12C-67C3-49C6-8011-88A050CA0749}" presName="composite" presStyleCnt="0"/>
      <dgm:spPr/>
    </dgm:pt>
    <dgm:pt modelId="{7404C592-C584-4074-9FCF-A777144F55C7}" type="pres">
      <dgm:prSet presAssocID="{572EC12C-67C3-49C6-8011-88A050CA0749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8D262B18-7674-43A0-92BC-5623AA7C579D}" type="pres">
      <dgm:prSet presAssocID="{572EC12C-67C3-49C6-8011-88A050CA0749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8FC13F15-C660-414F-8A92-EA5FD92CF553}" srcId="{A8CD14BB-002F-4CD2-ACA2-5047D596C07A}" destId="{026FEBF9-352C-4689-94E0-4D670C5E6AA4}" srcOrd="0" destOrd="0" parTransId="{9F6A8B8D-44DB-4E95-8257-E1AC7F6156DA}" sibTransId="{183C4C84-5B52-4740-9D6B-328EF6554B11}"/>
    <dgm:cxn modelId="{9F58161F-7FB0-408A-BEE0-B1F314102F59}" srcId="{9DE5307A-F6F3-442F-AD20-AD5239129BE5}" destId="{3D854AB5-D91C-43AF-872B-EA9D844FA95D}" srcOrd="0" destOrd="0" parTransId="{B11A8C51-3E39-4C46-8A69-EEF2D7A75F8B}" sibTransId="{2CC3EADF-490B-4008-82E6-713EFEE1D69F}"/>
    <dgm:cxn modelId="{16C82925-7001-4B7D-98B5-907AB74EF3D9}" srcId="{CBD8477E-B380-465E-98BA-39D8EF7BFB7D}" destId="{86AC4450-7722-4241-8A94-5DF90636E66B}" srcOrd="0" destOrd="0" parTransId="{6E28B521-8A07-4265-872A-ACE21182007C}" sibTransId="{1C98C723-13B5-4135-B757-3E9B2AEBF99E}"/>
    <dgm:cxn modelId="{7328DF37-C518-410D-AC4A-8E92B3801CCB}" srcId="{A8CD14BB-002F-4CD2-ACA2-5047D596C07A}" destId="{9DE5307A-F6F3-442F-AD20-AD5239129BE5}" srcOrd="3" destOrd="0" parTransId="{89125E1B-483D-48DE-85D7-B297BE89D76B}" sibTransId="{EA353A14-6E9C-45C0-BF71-7DF555815350}"/>
    <dgm:cxn modelId="{AF642C3D-885B-43DE-9D52-01694BDD1A23}" type="presOf" srcId="{86AC4450-7722-4241-8A94-5DF90636E66B}" destId="{809C1E5C-3423-444E-BE96-3B6088E6D6E6}" srcOrd="0" destOrd="0" presId="urn:microsoft.com/office/officeart/2005/8/layout/chevron2"/>
    <dgm:cxn modelId="{166CB65E-7755-49A4-B77C-482763B88AB9}" type="presOf" srcId="{D07C6595-2EE8-4B7F-AA43-80F4ECC10BC0}" destId="{451C468B-4F0D-48DD-A1C7-14A547C5F3A3}" srcOrd="0" destOrd="0" presId="urn:microsoft.com/office/officeart/2005/8/layout/chevron2"/>
    <dgm:cxn modelId="{DF09014F-446E-40D0-8528-867D2577B5CB}" type="presOf" srcId="{B4885171-FB60-4EA4-A5E9-4F31FC223A70}" destId="{2BD64011-5CD5-4A85-9781-979DFFF3A4F5}" srcOrd="0" destOrd="0" presId="urn:microsoft.com/office/officeart/2005/8/layout/chevron2"/>
    <dgm:cxn modelId="{129AD971-41FF-4935-965E-0BF140EAA363}" srcId="{A8CD14BB-002F-4CD2-ACA2-5047D596C07A}" destId="{B4885171-FB60-4EA4-A5E9-4F31FC223A70}" srcOrd="1" destOrd="0" parTransId="{3305D9B4-3D9F-4B90-97F1-FB7B9750222B}" sibTransId="{80926418-1BC4-4F7D-A5B6-6F695477D4D9}"/>
    <dgm:cxn modelId="{1222C857-3C6C-4489-B007-3714AFBA9E17}" type="presOf" srcId="{572EC12C-67C3-49C6-8011-88A050CA0749}" destId="{7404C592-C584-4074-9FCF-A777144F55C7}" srcOrd="0" destOrd="0" presId="urn:microsoft.com/office/officeart/2005/8/layout/chevron2"/>
    <dgm:cxn modelId="{3C04458D-8059-4179-B71A-CBDF1FF8AE39}" type="presOf" srcId="{3D854AB5-D91C-43AF-872B-EA9D844FA95D}" destId="{7D14D2AF-6A0F-4F5A-B218-71025FC754FB}" srcOrd="0" destOrd="0" presId="urn:microsoft.com/office/officeart/2005/8/layout/chevron2"/>
    <dgm:cxn modelId="{1783CDB9-B42C-445E-90AA-D75B11D71AE1}" srcId="{B4885171-FB60-4EA4-A5E9-4F31FC223A70}" destId="{CFD8682D-7772-4BF3-A188-67DF9B5F3E74}" srcOrd="0" destOrd="0" parTransId="{5F66A839-427F-487E-BDFF-F1889112DAB2}" sibTransId="{291730D4-0C76-4A17-B781-7DFF1730205C}"/>
    <dgm:cxn modelId="{6F0771C2-DD0C-4BBA-A6AB-832C57EF8DF3}" type="presOf" srcId="{CBD8477E-B380-465E-98BA-39D8EF7BFB7D}" destId="{3A58DC58-01FB-484C-B761-FC86F005C8B7}" srcOrd="0" destOrd="0" presId="urn:microsoft.com/office/officeart/2005/8/layout/chevron2"/>
    <dgm:cxn modelId="{106E6DC4-F8C4-42CF-AAD0-74E745A2C60C}" type="presOf" srcId="{026FEBF9-352C-4689-94E0-4D670C5E6AA4}" destId="{EA316C73-E31D-48B2-9678-24EE741864A2}" srcOrd="0" destOrd="0" presId="urn:microsoft.com/office/officeart/2005/8/layout/chevron2"/>
    <dgm:cxn modelId="{DC23FAC4-A1C1-4326-B028-B67AB86BA9F1}" type="presOf" srcId="{CFD8682D-7772-4BF3-A188-67DF9B5F3E74}" destId="{33E93DF2-F124-47A0-ACB6-30CCCAF360A2}" srcOrd="0" destOrd="0" presId="urn:microsoft.com/office/officeart/2005/8/layout/chevron2"/>
    <dgm:cxn modelId="{767C11C6-C858-4A05-A88E-5A6247CA50E9}" type="presOf" srcId="{B85AE7C2-CE64-436F-8877-2228262F712D}" destId="{8D262B18-7674-43A0-92BC-5623AA7C579D}" srcOrd="0" destOrd="0" presId="urn:microsoft.com/office/officeart/2005/8/layout/chevron2"/>
    <dgm:cxn modelId="{F9EE9CDB-A66A-4379-9CC4-DEC45CEB9CBB}" srcId="{572EC12C-67C3-49C6-8011-88A050CA0749}" destId="{B85AE7C2-CE64-436F-8877-2228262F712D}" srcOrd="0" destOrd="0" parTransId="{FC73C24B-83E3-47E5-9285-DF39B0CA8083}" sibTransId="{3DAE526C-538F-4B7D-BD09-AF0E83865A8D}"/>
    <dgm:cxn modelId="{BD3F6FEE-0E8E-4A7B-A856-3418E93BDD63}" srcId="{A8CD14BB-002F-4CD2-ACA2-5047D596C07A}" destId="{CBD8477E-B380-465E-98BA-39D8EF7BFB7D}" srcOrd="2" destOrd="0" parTransId="{867B488D-A452-485A-9E61-D1D0B9F3AE7F}" sibTransId="{0A063CBD-CBBD-4A83-B669-DE2897654EF3}"/>
    <dgm:cxn modelId="{33E27DF6-A631-4B4C-8B55-88EA076AC068}" srcId="{026FEBF9-352C-4689-94E0-4D670C5E6AA4}" destId="{D07C6595-2EE8-4B7F-AA43-80F4ECC10BC0}" srcOrd="0" destOrd="0" parTransId="{3A1DDDF9-8A44-4AD2-9932-94E0DC68F5C7}" sibTransId="{59CF7785-C6D0-4F42-B74C-3FFE808C9473}"/>
    <dgm:cxn modelId="{7CA761F7-499D-4F66-94AF-A555501D9AB2}" srcId="{A8CD14BB-002F-4CD2-ACA2-5047D596C07A}" destId="{572EC12C-67C3-49C6-8011-88A050CA0749}" srcOrd="4" destOrd="0" parTransId="{35BAB50B-BAE5-458F-B441-EBDEFE324D50}" sibTransId="{1184B3AF-6E51-4468-9AFC-B07C6303EF31}"/>
    <dgm:cxn modelId="{325F14F9-DC39-48EA-8FB8-E8BD8435B62C}" type="presOf" srcId="{A8CD14BB-002F-4CD2-ACA2-5047D596C07A}" destId="{18F25D5E-DEDA-4D81-AE82-F5205D07F441}" srcOrd="0" destOrd="0" presId="urn:microsoft.com/office/officeart/2005/8/layout/chevron2"/>
    <dgm:cxn modelId="{B1A6D9FD-18DB-4F95-AF15-3DE3EE21E7DF}" type="presOf" srcId="{9DE5307A-F6F3-442F-AD20-AD5239129BE5}" destId="{51BCB535-0715-4F0D-BEA4-AE8B063F6A9B}" srcOrd="0" destOrd="0" presId="urn:microsoft.com/office/officeart/2005/8/layout/chevron2"/>
    <dgm:cxn modelId="{ABC46E4B-6D64-4F92-AB54-9BF3958DD442}" type="presParOf" srcId="{18F25D5E-DEDA-4D81-AE82-F5205D07F441}" destId="{7B0FBD0B-D8C8-4C03-8002-B4A6ABB12E46}" srcOrd="0" destOrd="0" presId="urn:microsoft.com/office/officeart/2005/8/layout/chevron2"/>
    <dgm:cxn modelId="{F1B136DD-B53F-40DB-B42D-21281BA2CD85}" type="presParOf" srcId="{7B0FBD0B-D8C8-4C03-8002-B4A6ABB12E46}" destId="{EA316C73-E31D-48B2-9678-24EE741864A2}" srcOrd="0" destOrd="0" presId="urn:microsoft.com/office/officeart/2005/8/layout/chevron2"/>
    <dgm:cxn modelId="{3C45FE9F-E779-4328-A466-24485C9DBA50}" type="presParOf" srcId="{7B0FBD0B-D8C8-4C03-8002-B4A6ABB12E46}" destId="{451C468B-4F0D-48DD-A1C7-14A547C5F3A3}" srcOrd="1" destOrd="0" presId="urn:microsoft.com/office/officeart/2005/8/layout/chevron2"/>
    <dgm:cxn modelId="{188F95F5-81A3-453C-8B7E-A6D55E3DA2CC}" type="presParOf" srcId="{18F25D5E-DEDA-4D81-AE82-F5205D07F441}" destId="{BE0AF486-3DF2-4B8D-888E-B81AB45788E4}" srcOrd="1" destOrd="0" presId="urn:microsoft.com/office/officeart/2005/8/layout/chevron2"/>
    <dgm:cxn modelId="{8309A2E2-C006-4296-8A00-3D7A97A2EB50}" type="presParOf" srcId="{18F25D5E-DEDA-4D81-AE82-F5205D07F441}" destId="{7E6B632F-0E54-4F1D-A040-9229BED3A210}" srcOrd="2" destOrd="0" presId="urn:microsoft.com/office/officeart/2005/8/layout/chevron2"/>
    <dgm:cxn modelId="{4EEC03B7-FDB4-4C1D-8CA5-296AAE4A3243}" type="presParOf" srcId="{7E6B632F-0E54-4F1D-A040-9229BED3A210}" destId="{2BD64011-5CD5-4A85-9781-979DFFF3A4F5}" srcOrd="0" destOrd="0" presId="urn:microsoft.com/office/officeart/2005/8/layout/chevron2"/>
    <dgm:cxn modelId="{28D5B24B-CCE9-4D3D-A555-5BCCB1135AF2}" type="presParOf" srcId="{7E6B632F-0E54-4F1D-A040-9229BED3A210}" destId="{33E93DF2-F124-47A0-ACB6-30CCCAF360A2}" srcOrd="1" destOrd="0" presId="urn:microsoft.com/office/officeart/2005/8/layout/chevron2"/>
    <dgm:cxn modelId="{CCCA12DA-5AC5-46E2-813F-EB199FDE7531}" type="presParOf" srcId="{18F25D5E-DEDA-4D81-AE82-F5205D07F441}" destId="{CD6093F5-0568-4B6C-A2AC-B3F0B73BFE64}" srcOrd="3" destOrd="0" presId="urn:microsoft.com/office/officeart/2005/8/layout/chevron2"/>
    <dgm:cxn modelId="{43CABAF7-DE54-4D56-9C51-A2FF58D505A3}" type="presParOf" srcId="{18F25D5E-DEDA-4D81-AE82-F5205D07F441}" destId="{41786325-7940-4549-86A1-84522F436400}" srcOrd="4" destOrd="0" presId="urn:microsoft.com/office/officeart/2005/8/layout/chevron2"/>
    <dgm:cxn modelId="{87EA59C1-8068-49F5-9A86-1EECDE3A7667}" type="presParOf" srcId="{41786325-7940-4549-86A1-84522F436400}" destId="{3A58DC58-01FB-484C-B761-FC86F005C8B7}" srcOrd="0" destOrd="0" presId="urn:microsoft.com/office/officeart/2005/8/layout/chevron2"/>
    <dgm:cxn modelId="{289F3D5C-CC6F-4D57-9468-574E9572450C}" type="presParOf" srcId="{41786325-7940-4549-86A1-84522F436400}" destId="{809C1E5C-3423-444E-BE96-3B6088E6D6E6}" srcOrd="1" destOrd="0" presId="urn:microsoft.com/office/officeart/2005/8/layout/chevron2"/>
    <dgm:cxn modelId="{FEB783D9-159A-4E47-8963-FBAB07AD4DCC}" type="presParOf" srcId="{18F25D5E-DEDA-4D81-AE82-F5205D07F441}" destId="{B7DFA70B-2719-4325-AFFD-F3D7B3A3BB19}" srcOrd="5" destOrd="0" presId="urn:microsoft.com/office/officeart/2005/8/layout/chevron2"/>
    <dgm:cxn modelId="{9C3F8182-11F9-4173-B5AE-774BF6046080}" type="presParOf" srcId="{18F25D5E-DEDA-4D81-AE82-F5205D07F441}" destId="{DC7E2920-2E14-4690-A5EC-982270C00096}" srcOrd="6" destOrd="0" presId="urn:microsoft.com/office/officeart/2005/8/layout/chevron2"/>
    <dgm:cxn modelId="{9A00A74C-3A83-42D4-9839-CFD76E514C0E}" type="presParOf" srcId="{DC7E2920-2E14-4690-A5EC-982270C00096}" destId="{51BCB535-0715-4F0D-BEA4-AE8B063F6A9B}" srcOrd="0" destOrd="0" presId="urn:microsoft.com/office/officeart/2005/8/layout/chevron2"/>
    <dgm:cxn modelId="{08F87241-DEBB-400B-815B-ED2F9D7D52EE}" type="presParOf" srcId="{DC7E2920-2E14-4690-A5EC-982270C00096}" destId="{7D14D2AF-6A0F-4F5A-B218-71025FC754FB}" srcOrd="1" destOrd="0" presId="urn:microsoft.com/office/officeart/2005/8/layout/chevron2"/>
    <dgm:cxn modelId="{82DE784F-CCCD-4B4B-8573-B07D27EA991D}" type="presParOf" srcId="{18F25D5E-DEDA-4D81-AE82-F5205D07F441}" destId="{AFD52597-E660-4D30-9B13-A31403981E4C}" srcOrd="7" destOrd="0" presId="urn:microsoft.com/office/officeart/2005/8/layout/chevron2"/>
    <dgm:cxn modelId="{7DDFA055-E35A-473D-8279-004C1C14977B}" type="presParOf" srcId="{18F25D5E-DEDA-4D81-AE82-F5205D07F441}" destId="{8C2B6404-1D8A-4A22-924E-42E66FA1AE75}" srcOrd="8" destOrd="0" presId="urn:microsoft.com/office/officeart/2005/8/layout/chevron2"/>
    <dgm:cxn modelId="{F18DBFFA-68C0-453B-BF90-DE787F63FAA5}" type="presParOf" srcId="{8C2B6404-1D8A-4A22-924E-42E66FA1AE75}" destId="{7404C592-C584-4074-9FCF-A777144F55C7}" srcOrd="0" destOrd="0" presId="urn:microsoft.com/office/officeart/2005/8/layout/chevron2"/>
    <dgm:cxn modelId="{2828060E-E4B9-40E9-B345-27C85239C72C}" type="presParOf" srcId="{8C2B6404-1D8A-4A22-924E-42E66FA1AE75}" destId="{8D262B18-7674-43A0-92BC-5623AA7C579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E5A1BB-B668-473B-B8AF-F3CC9A298B6B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651D867-F4A6-4527-B390-936807A4C9D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3200" dirty="0"/>
            <a:t>Disciplinare TT (2024)</a:t>
          </a:r>
          <a:endParaRPr lang="en-US" sz="3200" dirty="0"/>
        </a:p>
      </dgm:t>
    </dgm:pt>
    <dgm:pt modelId="{5F41C642-FB9B-41B2-A916-70DA1ABAA984}" type="parTrans" cxnId="{0647A8AE-9083-4878-BC57-F39EC7691156}">
      <dgm:prSet/>
      <dgm:spPr/>
      <dgm:t>
        <a:bodyPr/>
        <a:lstStyle/>
        <a:p>
          <a:endParaRPr lang="en-US"/>
        </a:p>
      </dgm:t>
    </dgm:pt>
    <dgm:pt modelId="{7F4B71BF-67EF-4A4A-AD05-0C11396D4C1B}" type="sibTrans" cxnId="{0647A8AE-9083-4878-BC57-F39EC7691156}">
      <dgm:prSet/>
      <dgm:spPr/>
      <dgm:t>
        <a:bodyPr/>
        <a:lstStyle/>
        <a:p>
          <a:endParaRPr lang="en-US"/>
        </a:p>
      </dgm:t>
    </dgm:pt>
    <dgm:pt modelId="{6589C0B6-3DBB-4366-9F8D-F8093118EA2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Disciplinare Spin-off (2017)</a:t>
          </a:r>
          <a:endParaRPr lang="en-US" dirty="0"/>
        </a:p>
      </dgm:t>
    </dgm:pt>
    <dgm:pt modelId="{68EE5A50-C0C3-4EDB-BC30-D92B09BD1002}" type="parTrans" cxnId="{FD43D372-FFA1-4203-A3A8-FA9D52EE2180}">
      <dgm:prSet/>
      <dgm:spPr/>
      <dgm:t>
        <a:bodyPr/>
        <a:lstStyle/>
        <a:p>
          <a:endParaRPr lang="en-US"/>
        </a:p>
      </dgm:t>
    </dgm:pt>
    <dgm:pt modelId="{1723348D-1CAB-44AB-8364-734B0CFBFC20}" type="sibTrans" cxnId="{FD43D372-FFA1-4203-A3A8-FA9D52EE2180}">
      <dgm:prSet/>
      <dgm:spPr/>
      <dgm:t>
        <a:bodyPr/>
        <a:lstStyle/>
        <a:p>
          <a:endParaRPr lang="en-US"/>
        </a:p>
      </dgm:t>
    </dgm:pt>
    <dgm:pt modelId="{7441F0A4-89C1-49C7-B5F1-08E5D0D71FC3}" type="pres">
      <dgm:prSet presAssocID="{05E5A1BB-B668-473B-B8AF-F3CC9A298B6B}" presName="root" presStyleCnt="0">
        <dgm:presLayoutVars>
          <dgm:dir/>
          <dgm:resizeHandles val="exact"/>
        </dgm:presLayoutVars>
      </dgm:prSet>
      <dgm:spPr/>
    </dgm:pt>
    <dgm:pt modelId="{1FBF198C-23E0-42EE-8D1A-FD65D4BF3489}" type="pres">
      <dgm:prSet presAssocID="{8651D867-F4A6-4527-B390-936807A4C9DB}" presName="compNode" presStyleCnt="0"/>
      <dgm:spPr/>
    </dgm:pt>
    <dgm:pt modelId="{464F7B88-D41D-4615-A65A-CBFE50182179}" type="pres">
      <dgm:prSet presAssocID="{8651D867-F4A6-4527-B390-936807A4C9D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mpadina e ingranaggio con riempimento a tinta unita"/>
        </a:ext>
      </dgm:extLst>
    </dgm:pt>
    <dgm:pt modelId="{D6266B7D-CC94-48C7-BA6F-FF3B0910D05D}" type="pres">
      <dgm:prSet presAssocID="{8651D867-F4A6-4527-B390-936807A4C9DB}" presName="spaceRect" presStyleCnt="0"/>
      <dgm:spPr/>
    </dgm:pt>
    <dgm:pt modelId="{54A98659-E16D-488A-9DD9-0D3A5AEA2537}" type="pres">
      <dgm:prSet presAssocID="{8651D867-F4A6-4527-B390-936807A4C9DB}" presName="textRect" presStyleLbl="revTx" presStyleIdx="0" presStyleCnt="2">
        <dgm:presLayoutVars>
          <dgm:chMax val="1"/>
          <dgm:chPref val="1"/>
        </dgm:presLayoutVars>
      </dgm:prSet>
      <dgm:spPr/>
    </dgm:pt>
    <dgm:pt modelId="{A108A529-48FB-4B51-9242-6E8E8F010401}" type="pres">
      <dgm:prSet presAssocID="{7F4B71BF-67EF-4A4A-AD05-0C11396D4C1B}" presName="sibTrans" presStyleCnt="0"/>
      <dgm:spPr/>
    </dgm:pt>
    <dgm:pt modelId="{B38AACA7-9CF3-4E62-8977-7A16A58BEA79}" type="pres">
      <dgm:prSet presAssocID="{6589C0B6-3DBB-4366-9F8D-F8093118EA20}" presName="compNode" presStyleCnt="0"/>
      <dgm:spPr/>
    </dgm:pt>
    <dgm:pt modelId="{402A371F-3DE9-42BF-BBFE-E5E57F9719EE}" type="pres">
      <dgm:prSet presAssocID="{6589C0B6-3DBB-4366-9F8D-F8093118EA2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lettricista maschio con riempimento a tinta unita"/>
        </a:ext>
      </dgm:extLst>
    </dgm:pt>
    <dgm:pt modelId="{7FE5AD85-18EE-4554-B906-CD16C191E761}" type="pres">
      <dgm:prSet presAssocID="{6589C0B6-3DBB-4366-9F8D-F8093118EA20}" presName="spaceRect" presStyleCnt="0"/>
      <dgm:spPr/>
    </dgm:pt>
    <dgm:pt modelId="{22B77179-B856-46E5-A303-AE127EB80646}" type="pres">
      <dgm:prSet presAssocID="{6589C0B6-3DBB-4366-9F8D-F8093118EA20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D43D372-FFA1-4203-A3A8-FA9D52EE2180}" srcId="{05E5A1BB-B668-473B-B8AF-F3CC9A298B6B}" destId="{6589C0B6-3DBB-4366-9F8D-F8093118EA20}" srcOrd="1" destOrd="0" parTransId="{68EE5A50-C0C3-4EDB-BC30-D92B09BD1002}" sibTransId="{1723348D-1CAB-44AB-8364-734B0CFBFC20}"/>
    <dgm:cxn modelId="{0647A8AE-9083-4878-BC57-F39EC7691156}" srcId="{05E5A1BB-B668-473B-B8AF-F3CC9A298B6B}" destId="{8651D867-F4A6-4527-B390-936807A4C9DB}" srcOrd="0" destOrd="0" parTransId="{5F41C642-FB9B-41B2-A916-70DA1ABAA984}" sibTransId="{7F4B71BF-67EF-4A4A-AD05-0C11396D4C1B}"/>
    <dgm:cxn modelId="{41585DD2-43E8-46A4-AEDC-477046A7DF93}" type="presOf" srcId="{05E5A1BB-B668-473B-B8AF-F3CC9A298B6B}" destId="{7441F0A4-89C1-49C7-B5F1-08E5D0D71FC3}" srcOrd="0" destOrd="0" presId="urn:microsoft.com/office/officeart/2018/2/layout/IconLabelList"/>
    <dgm:cxn modelId="{9EE870D9-3B97-4D04-AB10-956ADF1C4D5A}" type="presOf" srcId="{6589C0B6-3DBB-4366-9F8D-F8093118EA20}" destId="{22B77179-B856-46E5-A303-AE127EB80646}" srcOrd="0" destOrd="0" presId="urn:microsoft.com/office/officeart/2018/2/layout/IconLabelList"/>
    <dgm:cxn modelId="{CFBB8FE9-AE86-415F-BAF5-D1C9756BF403}" type="presOf" srcId="{8651D867-F4A6-4527-B390-936807A4C9DB}" destId="{54A98659-E16D-488A-9DD9-0D3A5AEA2537}" srcOrd="0" destOrd="0" presId="urn:microsoft.com/office/officeart/2018/2/layout/IconLabelList"/>
    <dgm:cxn modelId="{B3863259-EA69-42A7-98E3-67A4295DF510}" type="presParOf" srcId="{7441F0A4-89C1-49C7-B5F1-08E5D0D71FC3}" destId="{1FBF198C-23E0-42EE-8D1A-FD65D4BF3489}" srcOrd="0" destOrd="0" presId="urn:microsoft.com/office/officeart/2018/2/layout/IconLabelList"/>
    <dgm:cxn modelId="{2380303D-AD39-4683-AC3B-D4D5669C6178}" type="presParOf" srcId="{1FBF198C-23E0-42EE-8D1A-FD65D4BF3489}" destId="{464F7B88-D41D-4615-A65A-CBFE50182179}" srcOrd="0" destOrd="0" presId="urn:microsoft.com/office/officeart/2018/2/layout/IconLabelList"/>
    <dgm:cxn modelId="{B801D435-9FDD-4908-B1EB-D0504939444D}" type="presParOf" srcId="{1FBF198C-23E0-42EE-8D1A-FD65D4BF3489}" destId="{D6266B7D-CC94-48C7-BA6F-FF3B0910D05D}" srcOrd="1" destOrd="0" presId="urn:microsoft.com/office/officeart/2018/2/layout/IconLabelList"/>
    <dgm:cxn modelId="{988AF2E0-357E-4229-B252-455A35122F51}" type="presParOf" srcId="{1FBF198C-23E0-42EE-8D1A-FD65D4BF3489}" destId="{54A98659-E16D-488A-9DD9-0D3A5AEA2537}" srcOrd="2" destOrd="0" presId="urn:microsoft.com/office/officeart/2018/2/layout/IconLabelList"/>
    <dgm:cxn modelId="{3957A36C-E400-4183-A3F7-B00C22BF1271}" type="presParOf" srcId="{7441F0A4-89C1-49C7-B5F1-08E5D0D71FC3}" destId="{A108A529-48FB-4B51-9242-6E8E8F010401}" srcOrd="1" destOrd="0" presId="urn:microsoft.com/office/officeart/2018/2/layout/IconLabelList"/>
    <dgm:cxn modelId="{923893F8-1C42-4C5E-B211-35EF96A13BA7}" type="presParOf" srcId="{7441F0A4-89C1-49C7-B5F1-08E5D0D71FC3}" destId="{B38AACA7-9CF3-4E62-8977-7A16A58BEA79}" srcOrd="2" destOrd="0" presId="urn:microsoft.com/office/officeart/2018/2/layout/IconLabelList"/>
    <dgm:cxn modelId="{56C3F199-EADF-479F-80B1-A216555D6A39}" type="presParOf" srcId="{B38AACA7-9CF3-4E62-8977-7A16A58BEA79}" destId="{402A371F-3DE9-42BF-BBFE-E5E57F9719EE}" srcOrd="0" destOrd="0" presId="urn:microsoft.com/office/officeart/2018/2/layout/IconLabelList"/>
    <dgm:cxn modelId="{68140535-7713-47B8-A9CD-EBB884B84A5F}" type="presParOf" srcId="{B38AACA7-9CF3-4E62-8977-7A16A58BEA79}" destId="{7FE5AD85-18EE-4554-B906-CD16C191E761}" srcOrd="1" destOrd="0" presId="urn:microsoft.com/office/officeart/2018/2/layout/IconLabelList"/>
    <dgm:cxn modelId="{968FC511-8F4C-46D3-B20D-6DC3B1E33A13}" type="presParOf" srcId="{B38AACA7-9CF3-4E62-8977-7A16A58BEA79}" destId="{22B77179-B856-46E5-A303-AE127EB8064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B04634-E3FE-4E81-B5C3-580221E36456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</dgm:pt>
    <dgm:pt modelId="{5FCC716A-84EE-4F4F-9B41-73A3EB91A125}">
      <dgm:prSet phldrT="[Testo]"/>
      <dgm:spPr/>
      <dgm:t>
        <a:bodyPr/>
        <a:lstStyle/>
        <a:p>
          <a:pPr algn="ctr"/>
          <a:r>
            <a:rPr lang="it-IT" dirty="0"/>
            <a:t> Modulo I: Introduzione al Trasferimento Tecnologico</a:t>
          </a:r>
        </a:p>
      </dgm:t>
    </dgm:pt>
    <dgm:pt modelId="{150A970E-0234-4400-A970-A29589DFC76E}" type="parTrans" cxnId="{254994BC-F025-439D-BF8D-14CD3B6B83B1}">
      <dgm:prSet/>
      <dgm:spPr/>
      <dgm:t>
        <a:bodyPr/>
        <a:lstStyle/>
        <a:p>
          <a:endParaRPr lang="it-IT"/>
        </a:p>
      </dgm:t>
    </dgm:pt>
    <dgm:pt modelId="{E3AA6AE2-BF0F-4394-9C7F-508803E09CB9}" type="sibTrans" cxnId="{254994BC-F025-439D-BF8D-14CD3B6B83B1}">
      <dgm:prSet/>
      <dgm:spPr/>
      <dgm:t>
        <a:bodyPr/>
        <a:lstStyle/>
        <a:p>
          <a:endParaRPr lang="it-IT"/>
        </a:p>
      </dgm:t>
    </dgm:pt>
    <dgm:pt modelId="{A88C51B4-F77E-4DDC-9F22-FA5D0AB8BB51}">
      <dgm:prSet phldrT="[Testo]"/>
      <dgm:spPr/>
      <dgm:t>
        <a:bodyPr/>
        <a:lstStyle/>
        <a:p>
          <a:r>
            <a:rPr lang="it-IT" dirty="0"/>
            <a:t>Modulo II: Proteggere i risultati della ricerca</a:t>
          </a:r>
        </a:p>
      </dgm:t>
    </dgm:pt>
    <dgm:pt modelId="{4023DF08-AD33-427E-82AB-C2FD6BCF84A5}" type="parTrans" cxnId="{0F82C1DD-EAA3-412D-AD63-7A41F4D82587}">
      <dgm:prSet/>
      <dgm:spPr/>
      <dgm:t>
        <a:bodyPr/>
        <a:lstStyle/>
        <a:p>
          <a:endParaRPr lang="it-IT"/>
        </a:p>
      </dgm:t>
    </dgm:pt>
    <dgm:pt modelId="{A13ABFB3-05EB-4FAD-94CE-976567B1ADEE}" type="sibTrans" cxnId="{0F82C1DD-EAA3-412D-AD63-7A41F4D82587}">
      <dgm:prSet/>
      <dgm:spPr/>
      <dgm:t>
        <a:bodyPr/>
        <a:lstStyle/>
        <a:p>
          <a:endParaRPr lang="it-IT"/>
        </a:p>
      </dgm:t>
    </dgm:pt>
    <dgm:pt modelId="{1BDDC708-13C1-43CD-82C2-463D73F0B167}">
      <dgm:prSet phldrT="[Testo]"/>
      <dgm:spPr/>
      <dgm:t>
        <a:bodyPr/>
        <a:lstStyle/>
        <a:p>
          <a:r>
            <a:rPr lang="it-IT" dirty="0"/>
            <a:t>Modulo III: Interagire con le  imprese</a:t>
          </a:r>
        </a:p>
      </dgm:t>
    </dgm:pt>
    <dgm:pt modelId="{A1081D3C-6BA1-4E23-84FF-9C4216AA97D5}" type="parTrans" cxnId="{927D7554-12CF-4186-B318-CA151874EF5A}">
      <dgm:prSet/>
      <dgm:spPr/>
      <dgm:t>
        <a:bodyPr/>
        <a:lstStyle/>
        <a:p>
          <a:endParaRPr lang="it-IT"/>
        </a:p>
      </dgm:t>
    </dgm:pt>
    <dgm:pt modelId="{1EB0147A-4DCD-4BED-8BAB-0C868B5EF25D}" type="sibTrans" cxnId="{927D7554-12CF-4186-B318-CA151874EF5A}">
      <dgm:prSet/>
      <dgm:spPr/>
      <dgm:t>
        <a:bodyPr/>
        <a:lstStyle/>
        <a:p>
          <a:endParaRPr lang="it-IT"/>
        </a:p>
      </dgm:t>
    </dgm:pt>
    <dgm:pt modelId="{02D5BD98-FF9D-47A8-A343-157CB5558E75}">
      <dgm:prSet phldrT="[Testo]"/>
      <dgm:spPr/>
      <dgm:t>
        <a:bodyPr/>
        <a:lstStyle/>
        <a:p>
          <a:r>
            <a:rPr lang="it-IT" dirty="0"/>
            <a:t>Modulo IV: L’organizzazione del TT INFN</a:t>
          </a:r>
        </a:p>
      </dgm:t>
    </dgm:pt>
    <dgm:pt modelId="{A44E3707-D5E1-43B4-885A-BB7499D00BFE}" type="parTrans" cxnId="{7C13232F-AF2F-4279-A313-8FF921D35B5C}">
      <dgm:prSet/>
      <dgm:spPr/>
      <dgm:t>
        <a:bodyPr/>
        <a:lstStyle/>
        <a:p>
          <a:endParaRPr lang="it-IT"/>
        </a:p>
      </dgm:t>
    </dgm:pt>
    <dgm:pt modelId="{AB8BAD2D-C429-4153-A157-EEEABEB09801}" type="sibTrans" cxnId="{7C13232F-AF2F-4279-A313-8FF921D35B5C}">
      <dgm:prSet/>
      <dgm:spPr/>
      <dgm:t>
        <a:bodyPr/>
        <a:lstStyle/>
        <a:p>
          <a:endParaRPr lang="it-IT"/>
        </a:p>
      </dgm:t>
    </dgm:pt>
    <dgm:pt modelId="{3BD0260D-AC5A-4CA9-BDDE-665C779FEC51}" type="pres">
      <dgm:prSet presAssocID="{4EB04634-E3FE-4E81-B5C3-580221E36456}" presName="linearFlow" presStyleCnt="0">
        <dgm:presLayoutVars>
          <dgm:dir/>
          <dgm:resizeHandles val="exact"/>
        </dgm:presLayoutVars>
      </dgm:prSet>
      <dgm:spPr/>
    </dgm:pt>
    <dgm:pt modelId="{401E3D90-57A9-47B9-95EF-DCE5300E8387}" type="pres">
      <dgm:prSet presAssocID="{5FCC716A-84EE-4F4F-9B41-73A3EB91A125}" presName="composite" presStyleCnt="0"/>
      <dgm:spPr/>
    </dgm:pt>
    <dgm:pt modelId="{CA841940-A9D9-4114-8E2D-C4CC2224BCAE}" type="pres">
      <dgm:prSet presAssocID="{5FCC716A-84EE-4F4F-9B41-73A3EB91A125}" presName="imgShp" presStyleLbl="fgImgPlace1" presStyleIdx="0" presStyleCnt="4"/>
      <dgm:spPr/>
    </dgm:pt>
    <dgm:pt modelId="{33172401-9BAE-4D21-9655-22C9A0E31FC0}" type="pres">
      <dgm:prSet presAssocID="{5FCC716A-84EE-4F4F-9B41-73A3EB91A125}" presName="txShp" presStyleLbl="node1" presStyleIdx="0" presStyleCnt="4">
        <dgm:presLayoutVars>
          <dgm:bulletEnabled val="1"/>
        </dgm:presLayoutVars>
      </dgm:prSet>
      <dgm:spPr/>
    </dgm:pt>
    <dgm:pt modelId="{D0A2E6C8-94F8-4A15-B7B4-F6516769822C}" type="pres">
      <dgm:prSet presAssocID="{E3AA6AE2-BF0F-4394-9C7F-508803E09CB9}" presName="spacing" presStyleCnt="0"/>
      <dgm:spPr/>
    </dgm:pt>
    <dgm:pt modelId="{10055AB0-5063-455C-80E0-81A97CFE25F5}" type="pres">
      <dgm:prSet presAssocID="{A88C51B4-F77E-4DDC-9F22-FA5D0AB8BB51}" presName="composite" presStyleCnt="0"/>
      <dgm:spPr/>
    </dgm:pt>
    <dgm:pt modelId="{2B0F586E-4720-4069-8727-FB99970AF99C}" type="pres">
      <dgm:prSet presAssocID="{A88C51B4-F77E-4DDC-9F22-FA5D0AB8BB51}" presName="imgShp" presStyleLbl="fgImgPlace1" presStyleIdx="1" presStyleCnt="4"/>
      <dgm:spPr/>
    </dgm:pt>
    <dgm:pt modelId="{95E6BD1B-2040-491F-A513-F91A3106B125}" type="pres">
      <dgm:prSet presAssocID="{A88C51B4-F77E-4DDC-9F22-FA5D0AB8BB51}" presName="txShp" presStyleLbl="node1" presStyleIdx="1" presStyleCnt="4">
        <dgm:presLayoutVars>
          <dgm:bulletEnabled val="1"/>
        </dgm:presLayoutVars>
      </dgm:prSet>
      <dgm:spPr/>
    </dgm:pt>
    <dgm:pt modelId="{2E5C41B5-6560-4699-BBBB-DF797214BEF5}" type="pres">
      <dgm:prSet presAssocID="{A13ABFB3-05EB-4FAD-94CE-976567B1ADEE}" presName="spacing" presStyleCnt="0"/>
      <dgm:spPr/>
    </dgm:pt>
    <dgm:pt modelId="{F2ED16EE-A933-4539-AB6E-34DF2CBFF82D}" type="pres">
      <dgm:prSet presAssocID="{1BDDC708-13C1-43CD-82C2-463D73F0B167}" presName="composite" presStyleCnt="0"/>
      <dgm:spPr/>
    </dgm:pt>
    <dgm:pt modelId="{FA836628-8FC6-40E9-A27D-FC79D1209487}" type="pres">
      <dgm:prSet presAssocID="{1BDDC708-13C1-43CD-82C2-463D73F0B167}" presName="imgShp" presStyleLbl="fgImgPlace1" presStyleIdx="2" presStyleCnt="4"/>
      <dgm:spPr/>
    </dgm:pt>
    <dgm:pt modelId="{D6756CFF-43F1-43C9-8526-0972F44E6E70}" type="pres">
      <dgm:prSet presAssocID="{1BDDC708-13C1-43CD-82C2-463D73F0B167}" presName="txShp" presStyleLbl="node1" presStyleIdx="2" presStyleCnt="4">
        <dgm:presLayoutVars>
          <dgm:bulletEnabled val="1"/>
        </dgm:presLayoutVars>
      </dgm:prSet>
      <dgm:spPr/>
    </dgm:pt>
    <dgm:pt modelId="{A31C4A82-5180-41C7-8806-90400CB8320B}" type="pres">
      <dgm:prSet presAssocID="{1EB0147A-4DCD-4BED-8BAB-0C868B5EF25D}" presName="spacing" presStyleCnt="0"/>
      <dgm:spPr/>
    </dgm:pt>
    <dgm:pt modelId="{0351E2E6-49A1-4317-A422-2CE7A6816708}" type="pres">
      <dgm:prSet presAssocID="{02D5BD98-FF9D-47A8-A343-157CB5558E75}" presName="composite" presStyleCnt="0"/>
      <dgm:spPr/>
    </dgm:pt>
    <dgm:pt modelId="{2715C6F1-5F17-4AA0-A08F-09BF2E158968}" type="pres">
      <dgm:prSet presAssocID="{02D5BD98-FF9D-47A8-A343-157CB5558E75}" presName="imgShp" presStyleLbl="fgImgPlace1" presStyleIdx="3" presStyleCnt="4"/>
      <dgm:spPr/>
    </dgm:pt>
    <dgm:pt modelId="{BFA641B0-890E-4C1B-9E29-36964891F8E7}" type="pres">
      <dgm:prSet presAssocID="{02D5BD98-FF9D-47A8-A343-157CB5558E75}" presName="txShp" presStyleLbl="node1" presStyleIdx="3" presStyleCnt="4">
        <dgm:presLayoutVars>
          <dgm:bulletEnabled val="1"/>
        </dgm:presLayoutVars>
      </dgm:prSet>
      <dgm:spPr/>
    </dgm:pt>
  </dgm:ptLst>
  <dgm:cxnLst>
    <dgm:cxn modelId="{7C13232F-AF2F-4279-A313-8FF921D35B5C}" srcId="{4EB04634-E3FE-4E81-B5C3-580221E36456}" destId="{02D5BD98-FF9D-47A8-A343-157CB5558E75}" srcOrd="3" destOrd="0" parTransId="{A44E3707-D5E1-43B4-885A-BB7499D00BFE}" sibTransId="{AB8BAD2D-C429-4153-A157-EEEABEB09801}"/>
    <dgm:cxn modelId="{EB942D65-16B1-4A29-9932-C9B89F714B1E}" type="presOf" srcId="{5FCC716A-84EE-4F4F-9B41-73A3EB91A125}" destId="{33172401-9BAE-4D21-9655-22C9A0E31FC0}" srcOrd="0" destOrd="0" presId="urn:microsoft.com/office/officeart/2005/8/layout/vList3"/>
    <dgm:cxn modelId="{927D7554-12CF-4186-B318-CA151874EF5A}" srcId="{4EB04634-E3FE-4E81-B5C3-580221E36456}" destId="{1BDDC708-13C1-43CD-82C2-463D73F0B167}" srcOrd="2" destOrd="0" parTransId="{A1081D3C-6BA1-4E23-84FF-9C4216AA97D5}" sibTransId="{1EB0147A-4DCD-4BED-8BAB-0C868B5EF25D}"/>
    <dgm:cxn modelId="{7E84D354-A65D-4BCB-90F8-D4253E2AF551}" type="presOf" srcId="{A88C51B4-F77E-4DDC-9F22-FA5D0AB8BB51}" destId="{95E6BD1B-2040-491F-A513-F91A3106B125}" srcOrd="0" destOrd="0" presId="urn:microsoft.com/office/officeart/2005/8/layout/vList3"/>
    <dgm:cxn modelId="{B00B567E-ADDD-405A-9B24-5FD027133E2F}" type="presOf" srcId="{1BDDC708-13C1-43CD-82C2-463D73F0B167}" destId="{D6756CFF-43F1-43C9-8526-0972F44E6E70}" srcOrd="0" destOrd="0" presId="urn:microsoft.com/office/officeart/2005/8/layout/vList3"/>
    <dgm:cxn modelId="{254994BC-F025-439D-BF8D-14CD3B6B83B1}" srcId="{4EB04634-E3FE-4E81-B5C3-580221E36456}" destId="{5FCC716A-84EE-4F4F-9B41-73A3EB91A125}" srcOrd="0" destOrd="0" parTransId="{150A970E-0234-4400-A970-A29589DFC76E}" sibTransId="{E3AA6AE2-BF0F-4394-9C7F-508803E09CB9}"/>
    <dgm:cxn modelId="{CCCD5EBF-9FCE-4054-A1DD-1B02F00FA30C}" type="presOf" srcId="{4EB04634-E3FE-4E81-B5C3-580221E36456}" destId="{3BD0260D-AC5A-4CA9-BDDE-665C779FEC51}" srcOrd="0" destOrd="0" presId="urn:microsoft.com/office/officeart/2005/8/layout/vList3"/>
    <dgm:cxn modelId="{0F82C1DD-EAA3-412D-AD63-7A41F4D82587}" srcId="{4EB04634-E3FE-4E81-B5C3-580221E36456}" destId="{A88C51B4-F77E-4DDC-9F22-FA5D0AB8BB51}" srcOrd="1" destOrd="0" parTransId="{4023DF08-AD33-427E-82AB-C2FD6BCF84A5}" sibTransId="{A13ABFB3-05EB-4FAD-94CE-976567B1ADEE}"/>
    <dgm:cxn modelId="{98C593EC-4C18-4DF7-8A8F-56B14EED606C}" type="presOf" srcId="{02D5BD98-FF9D-47A8-A343-157CB5558E75}" destId="{BFA641B0-890E-4C1B-9E29-36964891F8E7}" srcOrd="0" destOrd="0" presId="urn:microsoft.com/office/officeart/2005/8/layout/vList3"/>
    <dgm:cxn modelId="{C028D6B4-014F-46C1-BC6A-878A32AFEFF9}" type="presParOf" srcId="{3BD0260D-AC5A-4CA9-BDDE-665C779FEC51}" destId="{401E3D90-57A9-47B9-95EF-DCE5300E8387}" srcOrd="0" destOrd="0" presId="urn:microsoft.com/office/officeart/2005/8/layout/vList3"/>
    <dgm:cxn modelId="{DB05DF47-58DB-4216-B0B4-788409C94E68}" type="presParOf" srcId="{401E3D90-57A9-47B9-95EF-DCE5300E8387}" destId="{CA841940-A9D9-4114-8E2D-C4CC2224BCAE}" srcOrd="0" destOrd="0" presId="urn:microsoft.com/office/officeart/2005/8/layout/vList3"/>
    <dgm:cxn modelId="{703F89F2-7DA8-4A95-A99C-04AE20D5375F}" type="presParOf" srcId="{401E3D90-57A9-47B9-95EF-DCE5300E8387}" destId="{33172401-9BAE-4D21-9655-22C9A0E31FC0}" srcOrd="1" destOrd="0" presId="urn:microsoft.com/office/officeart/2005/8/layout/vList3"/>
    <dgm:cxn modelId="{9332F287-1824-4033-AF3E-87180A2988B1}" type="presParOf" srcId="{3BD0260D-AC5A-4CA9-BDDE-665C779FEC51}" destId="{D0A2E6C8-94F8-4A15-B7B4-F6516769822C}" srcOrd="1" destOrd="0" presId="urn:microsoft.com/office/officeart/2005/8/layout/vList3"/>
    <dgm:cxn modelId="{D656A880-E949-449A-8F8E-D936C044D9FB}" type="presParOf" srcId="{3BD0260D-AC5A-4CA9-BDDE-665C779FEC51}" destId="{10055AB0-5063-455C-80E0-81A97CFE25F5}" srcOrd="2" destOrd="0" presId="urn:microsoft.com/office/officeart/2005/8/layout/vList3"/>
    <dgm:cxn modelId="{FC9AEA08-B6D5-4908-B26A-3B65A99C8565}" type="presParOf" srcId="{10055AB0-5063-455C-80E0-81A97CFE25F5}" destId="{2B0F586E-4720-4069-8727-FB99970AF99C}" srcOrd="0" destOrd="0" presId="urn:microsoft.com/office/officeart/2005/8/layout/vList3"/>
    <dgm:cxn modelId="{D61F6795-1778-4CE7-9060-B3E04069DB84}" type="presParOf" srcId="{10055AB0-5063-455C-80E0-81A97CFE25F5}" destId="{95E6BD1B-2040-491F-A513-F91A3106B125}" srcOrd="1" destOrd="0" presId="urn:microsoft.com/office/officeart/2005/8/layout/vList3"/>
    <dgm:cxn modelId="{4BE1C2BE-59A9-4F67-932B-0175FA0BC563}" type="presParOf" srcId="{3BD0260D-AC5A-4CA9-BDDE-665C779FEC51}" destId="{2E5C41B5-6560-4699-BBBB-DF797214BEF5}" srcOrd="3" destOrd="0" presId="urn:microsoft.com/office/officeart/2005/8/layout/vList3"/>
    <dgm:cxn modelId="{37313BE4-66A7-4D48-8461-138CCE0704A4}" type="presParOf" srcId="{3BD0260D-AC5A-4CA9-BDDE-665C779FEC51}" destId="{F2ED16EE-A933-4539-AB6E-34DF2CBFF82D}" srcOrd="4" destOrd="0" presId="urn:microsoft.com/office/officeart/2005/8/layout/vList3"/>
    <dgm:cxn modelId="{1B073371-E2AA-4FD9-A78A-A6C924B1662C}" type="presParOf" srcId="{F2ED16EE-A933-4539-AB6E-34DF2CBFF82D}" destId="{FA836628-8FC6-40E9-A27D-FC79D1209487}" srcOrd="0" destOrd="0" presId="urn:microsoft.com/office/officeart/2005/8/layout/vList3"/>
    <dgm:cxn modelId="{549A5EA5-1072-43B3-9B4F-EB9E2F51D3A6}" type="presParOf" srcId="{F2ED16EE-A933-4539-AB6E-34DF2CBFF82D}" destId="{D6756CFF-43F1-43C9-8526-0972F44E6E70}" srcOrd="1" destOrd="0" presId="urn:microsoft.com/office/officeart/2005/8/layout/vList3"/>
    <dgm:cxn modelId="{C09B6838-C741-427A-8421-F2DBE752A1D7}" type="presParOf" srcId="{3BD0260D-AC5A-4CA9-BDDE-665C779FEC51}" destId="{A31C4A82-5180-41C7-8806-90400CB8320B}" srcOrd="5" destOrd="0" presId="urn:microsoft.com/office/officeart/2005/8/layout/vList3"/>
    <dgm:cxn modelId="{6E64C6F1-3EBB-4FE0-B399-EA94B39C4881}" type="presParOf" srcId="{3BD0260D-AC5A-4CA9-BDDE-665C779FEC51}" destId="{0351E2E6-49A1-4317-A422-2CE7A6816708}" srcOrd="6" destOrd="0" presId="urn:microsoft.com/office/officeart/2005/8/layout/vList3"/>
    <dgm:cxn modelId="{9DBFAFB0-D06D-4F10-A2B3-E29080987B5C}" type="presParOf" srcId="{0351E2E6-49A1-4317-A422-2CE7A6816708}" destId="{2715C6F1-5F17-4AA0-A08F-09BF2E158968}" srcOrd="0" destOrd="0" presId="urn:microsoft.com/office/officeart/2005/8/layout/vList3"/>
    <dgm:cxn modelId="{7E54BF3A-6A70-449E-893A-2792A514C5FF}" type="presParOf" srcId="{0351E2E6-49A1-4317-A422-2CE7A6816708}" destId="{BFA641B0-890E-4C1B-9E29-36964891F8E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EE568E-6A33-4BB9-809D-5CCFEB1ECC7D}" type="doc">
      <dgm:prSet loTypeId="urn:microsoft.com/office/officeart/2005/8/layout/cycle1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C0899864-2551-4728-82B8-E8BD6D4F2509}">
      <dgm:prSet phldrT="[Testo]" custT="1"/>
      <dgm:spPr/>
      <dgm:t>
        <a:bodyPr/>
        <a:lstStyle/>
        <a:p>
          <a:r>
            <a:rPr lang="it-IT" sz="2000" dirty="0"/>
            <a:t>Tecnologie </a:t>
          </a:r>
        </a:p>
        <a:p>
          <a:r>
            <a:rPr lang="it-IT" sz="2000" dirty="0"/>
            <a:t>CSN</a:t>
          </a:r>
        </a:p>
      </dgm:t>
    </dgm:pt>
    <dgm:pt modelId="{C65741BD-5F61-4176-AC56-004A28AAECB8}" type="parTrans" cxnId="{8D90CB6D-5702-4376-BD28-D9863B519164}">
      <dgm:prSet/>
      <dgm:spPr/>
      <dgm:t>
        <a:bodyPr/>
        <a:lstStyle/>
        <a:p>
          <a:endParaRPr lang="it-IT"/>
        </a:p>
      </dgm:t>
    </dgm:pt>
    <dgm:pt modelId="{422FF14C-2896-49DC-B821-824466807DCE}" type="sibTrans" cxnId="{8D90CB6D-5702-4376-BD28-D9863B519164}">
      <dgm:prSet/>
      <dgm:spPr/>
      <dgm:t>
        <a:bodyPr/>
        <a:lstStyle/>
        <a:p>
          <a:endParaRPr lang="it-IT"/>
        </a:p>
      </dgm:t>
    </dgm:pt>
    <dgm:pt modelId="{31785A34-B952-4635-BC4B-C05804A01EB4}">
      <dgm:prSet phldrT="[Testo]" custT="1"/>
      <dgm:spPr/>
      <dgm:t>
        <a:bodyPr/>
        <a:lstStyle/>
        <a:p>
          <a:r>
            <a:rPr lang="it-IT" sz="2000" dirty="0"/>
            <a:t>Brevetti</a:t>
          </a:r>
        </a:p>
        <a:p>
          <a:r>
            <a:rPr lang="it-IT" sz="2000" dirty="0"/>
            <a:t>Know-How</a:t>
          </a:r>
        </a:p>
      </dgm:t>
    </dgm:pt>
    <dgm:pt modelId="{F5418C01-5DD8-4EC0-A9C5-184AD9046011}" type="parTrans" cxnId="{D0741386-0392-49A0-AEEC-4FD67D0D1A83}">
      <dgm:prSet/>
      <dgm:spPr/>
      <dgm:t>
        <a:bodyPr/>
        <a:lstStyle/>
        <a:p>
          <a:endParaRPr lang="it-IT"/>
        </a:p>
      </dgm:t>
    </dgm:pt>
    <dgm:pt modelId="{95CD8768-7763-4902-8992-40E1D809F560}" type="sibTrans" cxnId="{D0741386-0392-49A0-AEEC-4FD67D0D1A83}">
      <dgm:prSet/>
      <dgm:spPr/>
      <dgm:t>
        <a:bodyPr/>
        <a:lstStyle/>
        <a:p>
          <a:endParaRPr lang="it-IT"/>
        </a:p>
      </dgm:t>
    </dgm:pt>
    <dgm:pt modelId="{D1320B67-C81C-47FF-A258-C5B6D207B9C0}">
      <dgm:prSet phldrT="[Testo]" custT="1"/>
      <dgm:spPr/>
      <dgm:t>
        <a:bodyPr/>
        <a:lstStyle/>
        <a:p>
          <a:r>
            <a:rPr lang="it-IT" sz="2000" dirty="0"/>
            <a:t>Valorizzazione</a:t>
          </a:r>
        </a:p>
      </dgm:t>
    </dgm:pt>
    <dgm:pt modelId="{ECF225F2-D0DB-4896-A49E-9444691A3DC3}" type="parTrans" cxnId="{6B90CCF5-6D9D-416C-B764-CDCEDCE3E7FC}">
      <dgm:prSet/>
      <dgm:spPr/>
      <dgm:t>
        <a:bodyPr/>
        <a:lstStyle/>
        <a:p>
          <a:endParaRPr lang="it-IT"/>
        </a:p>
      </dgm:t>
    </dgm:pt>
    <dgm:pt modelId="{DBE0C98A-D3E7-4C87-9152-B9458F23FE3E}" type="sibTrans" cxnId="{6B90CCF5-6D9D-416C-B764-CDCEDCE3E7FC}">
      <dgm:prSet/>
      <dgm:spPr/>
      <dgm:t>
        <a:bodyPr/>
        <a:lstStyle/>
        <a:p>
          <a:endParaRPr lang="it-IT"/>
        </a:p>
      </dgm:t>
    </dgm:pt>
    <dgm:pt modelId="{3A842C79-F873-4A83-87A5-36D339C35A4C}">
      <dgm:prSet phldrT="[Testo]" custT="1"/>
      <dgm:spPr/>
      <dgm:t>
        <a:bodyPr/>
        <a:lstStyle/>
        <a:p>
          <a:endParaRPr lang="it-IT" sz="2800" dirty="0"/>
        </a:p>
      </dgm:t>
    </dgm:pt>
    <dgm:pt modelId="{F3C6456A-BAEB-4247-AA4E-FDFE47926159}" type="parTrans" cxnId="{42B67A7C-71E2-4619-B1EB-DA16C74788F3}">
      <dgm:prSet/>
      <dgm:spPr/>
      <dgm:t>
        <a:bodyPr/>
        <a:lstStyle/>
        <a:p>
          <a:endParaRPr lang="it-IT"/>
        </a:p>
      </dgm:t>
    </dgm:pt>
    <dgm:pt modelId="{8AB7D3EB-E0D7-40B6-AE00-F89E659A1874}" type="sibTrans" cxnId="{42B67A7C-71E2-4619-B1EB-DA16C74788F3}">
      <dgm:prSet/>
      <dgm:spPr/>
      <dgm:t>
        <a:bodyPr/>
        <a:lstStyle/>
        <a:p>
          <a:endParaRPr lang="it-IT"/>
        </a:p>
      </dgm:t>
    </dgm:pt>
    <dgm:pt modelId="{4209B81C-4E79-4D25-803F-818EAF65CF3C}">
      <dgm:prSet phldrT="[Testo]" custT="1"/>
      <dgm:spPr/>
      <dgm:t>
        <a:bodyPr/>
        <a:lstStyle/>
        <a:p>
          <a:endParaRPr lang="it-IT" sz="2400" dirty="0"/>
        </a:p>
      </dgm:t>
    </dgm:pt>
    <dgm:pt modelId="{60493B85-BA1D-4184-9042-E657649113CD}" type="sibTrans" cxnId="{437F5D21-F081-4B45-B67A-AFCAE9755A9A}">
      <dgm:prSet/>
      <dgm:spPr/>
      <dgm:t>
        <a:bodyPr/>
        <a:lstStyle/>
        <a:p>
          <a:endParaRPr lang="it-IT"/>
        </a:p>
      </dgm:t>
    </dgm:pt>
    <dgm:pt modelId="{8B3D6B6B-2037-442F-A89B-9943CCFB2A01}" type="parTrans" cxnId="{437F5D21-F081-4B45-B67A-AFCAE9755A9A}">
      <dgm:prSet/>
      <dgm:spPr/>
      <dgm:t>
        <a:bodyPr/>
        <a:lstStyle/>
        <a:p>
          <a:endParaRPr lang="it-IT"/>
        </a:p>
      </dgm:t>
    </dgm:pt>
    <dgm:pt modelId="{5AD4F0BE-55E0-45A5-8C8C-77838F58946D}" type="pres">
      <dgm:prSet presAssocID="{ADEE568E-6A33-4BB9-809D-5CCFEB1ECC7D}" presName="cycle" presStyleCnt="0">
        <dgm:presLayoutVars>
          <dgm:dir/>
          <dgm:resizeHandles val="exact"/>
        </dgm:presLayoutVars>
      </dgm:prSet>
      <dgm:spPr/>
    </dgm:pt>
    <dgm:pt modelId="{9DCB1718-0B5C-44B8-945F-3D5888CBC1E1}" type="pres">
      <dgm:prSet presAssocID="{C0899864-2551-4728-82B8-E8BD6D4F2509}" presName="dummy" presStyleCnt="0"/>
      <dgm:spPr/>
    </dgm:pt>
    <dgm:pt modelId="{99336296-0D40-4F86-B17A-4C9DBC09FBBB}" type="pres">
      <dgm:prSet presAssocID="{C0899864-2551-4728-82B8-E8BD6D4F2509}" presName="node" presStyleLbl="revTx" presStyleIdx="0" presStyleCnt="5" custRadScaleRad="97498" custRadScaleInc="8438">
        <dgm:presLayoutVars>
          <dgm:bulletEnabled val="1"/>
        </dgm:presLayoutVars>
      </dgm:prSet>
      <dgm:spPr/>
    </dgm:pt>
    <dgm:pt modelId="{87E6B3CB-A27D-4557-8842-2728AF8704EC}" type="pres">
      <dgm:prSet presAssocID="{422FF14C-2896-49DC-B821-824466807DCE}" presName="sibTrans" presStyleLbl="node1" presStyleIdx="0" presStyleCnt="5"/>
      <dgm:spPr/>
    </dgm:pt>
    <dgm:pt modelId="{C1E0DF29-6B0A-470E-A9E3-8182F978982E}" type="pres">
      <dgm:prSet presAssocID="{31785A34-B952-4635-BC4B-C05804A01EB4}" presName="dummy" presStyleCnt="0"/>
      <dgm:spPr/>
    </dgm:pt>
    <dgm:pt modelId="{144EC7D6-0446-4923-8A42-22A3092EF688}" type="pres">
      <dgm:prSet presAssocID="{31785A34-B952-4635-BC4B-C05804A01EB4}" presName="node" presStyleLbl="revTx" presStyleIdx="1" presStyleCnt="5" custRadScaleRad="100213" custRadScaleInc="1548">
        <dgm:presLayoutVars>
          <dgm:bulletEnabled val="1"/>
        </dgm:presLayoutVars>
      </dgm:prSet>
      <dgm:spPr/>
    </dgm:pt>
    <dgm:pt modelId="{4CAC924E-F80F-47B1-8FF2-ABABCFD276F7}" type="pres">
      <dgm:prSet presAssocID="{95CD8768-7763-4902-8992-40E1D809F560}" presName="sibTrans" presStyleLbl="node1" presStyleIdx="1" presStyleCnt="5"/>
      <dgm:spPr/>
    </dgm:pt>
    <dgm:pt modelId="{DB51757D-1D5B-425E-B5F6-C4E8C61A7E33}" type="pres">
      <dgm:prSet presAssocID="{D1320B67-C81C-47FF-A258-C5B6D207B9C0}" presName="dummy" presStyleCnt="0"/>
      <dgm:spPr/>
    </dgm:pt>
    <dgm:pt modelId="{4D4DCCC8-E5E3-4A38-92F2-8C09B438F427}" type="pres">
      <dgm:prSet presAssocID="{D1320B67-C81C-47FF-A258-C5B6D207B9C0}" presName="node" presStyleLbl="revTx" presStyleIdx="2" presStyleCnt="5" custRadScaleRad="100683">
        <dgm:presLayoutVars>
          <dgm:bulletEnabled val="1"/>
        </dgm:presLayoutVars>
      </dgm:prSet>
      <dgm:spPr/>
    </dgm:pt>
    <dgm:pt modelId="{ADD012B0-5ADF-43A0-8319-0ED57A860097}" type="pres">
      <dgm:prSet presAssocID="{DBE0C98A-D3E7-4C87-9152-B9458F23FE3E}" presName="sibTrans" presStyleLbl="node1" presStyleIdx="2" presStyleCnt="5"/>
      <dgm:spPr/>
    </dgm:pt>
    <dgm:pt modelId="{8589FDB2-C3FA-424D-B36F-6D94A1BDC409}" type="pres">
      <dgm:prSet presAssocID="{3A842C79-F873-4A83-87A5-36D339C35A4C}" presName="dummy" presStyleCnt="0"/>
      <dgm:spPr/>
    </dgm:pt>
    <dgm:pt modelId="{95F2EF83-F58A-44DE-8308-E9A8A2CBDC08}" type="pres">
      <dgm:prSet presAssocID="{3A842C79-F873-4A83-87A5-36D339C35A4C}" presName="node" presStyleLbl="revTx" presStyleIdx="3" presStyleCnt="5" custRadScaleRad="100213" custRadScaleInc="-1548">
        <dgm:presLayoutVars>
          <dgm:bulletEnabled val="1"/>
        </dgm:presLayoutVars>
      </dgm:prSet>
      <dgm:spPr/>
    </dgm:pt>
    <dgm:pt modelId="{F9637560-4BD5-42AC-8A89-3D56867DB47D}" type="pres">
      <dgm:prSet presAssocID="{8AB7D3EB-E0D7-40B6-AE00-F89E659A1874}" presName="sibTrans" presStyleLbl="node1" presStyleIdx="3" presStyleCnt="5"/>
      <dgm:spPr/>
    </dgm:pt>
    <dgm:pt modelId="{F53B3D67-2258-4D3B-86D4-AA6FC3135A55}" type="pres">
      <dgm:prSet presAssocID="{4209B81C-4E79-4D25-803F-818EAF65CF3C}" presName="dummy" presStyleCnt="0"/>
      <dgm:spPr/>
    </dgm:pt>
    <dgm:pt modelId="{5F11C6B7-9DC6-4A7F-9A11-8CBFC0CED23F}" type="pres">
      <dgm:prSet presAssocID="{4209B81C-4E79-4D25-803F-818EAF65CF3C}" presName="node" presStyleLbl="revTx" presStyleIdx="4" presStyleCnt="5" custRadScaleRad="98438" custRadScaleInc="-9160">
        <dgm:presLayoutVars>
          <dgm:bulletEnabled val="1"/>
        </dgm:presLayoutVars>
      </dgm:prSet>
      <dgm:spPr/>
    </dgm:pt>
    <dgm:pt modelId="{2FACCDE7-5AC1-492E-943F-196371EB2803}" type="pres">
      <dgm:prSet presAssocID="{60493B85-BA1D-4184-9042-E657649113CD}" presName="sibTrans" presStyleLbl="node1" presStyleIdx="4" presStyleCnt="5"/>
      <dgm:spPr/>
    </dgm:pt>
  </dgm:ptLst>
  <dgm:cxnLst>
    <dgm:cxn modelId="{AFBF7800-AE33-48B6-A376-16090221BCEF}" type="presOf" srcId="{ADEE568E-6A33-4BB9-809D-5CCFEB1ECC7D}" destId="{5AD4F0BE-55E0-45A5-8C8C-77838F58946D}" srcOrd="0" destOrd="0" presId="urn:microsoft.com/office/officeart/2005/8/layout/cycle1"/>
    <dgm:cxn modelId="{437F5D21-F081-4B45-B67A-AFCAE9755A9A}" srcId="{ADEE568E-6A33-4BB9-809D-5CCFEB1ECC7D}" destId="{4209B81C-4E79-4D25-803F-818EAF65CF3C}" srcOrd="4" destOrd="0" parTransId="{8B3D6B6B-2037-442F-A89B-9943CCFB2A01}" sibTransId="{60493B85-BA1D-4184-9042-E657649113CD}"/>
    <dgm:cxn modelId="{6679E625-B84D-4DDA-9A77-045DC4D1FFF7}" type="presOf" srcId="{8AB7D3EB-E0D7-40B6-AE00-F89E659A1874}" destId="{F9637560-4BD5-42AC-8A89-3D56867DB47D}" srcOrd="0" destOrd="0" presId="urn:microsoft.com/office/officeart/2005/8/layout/cycle1"/>
    <dgm:cxn modelId="{2C98373D-2D4F-471A-A7C5-7E7A6B420D1B}" type="presOf" srcId="{C0899864-2551-4728-82B8-E8BD6D4F2509}" destId="{99336296-0D40-4F86-B17A-4C9DBC09FBBB}" srcOrd="0" destOrd="0" presId="urn:microsoft.com/office/officeart/2005/8/layout/cycle1"/>
    <dgm:cxn modelId="{DF5FDA65-9B55-404A-97A2-B1AC3AEA8566}" type="presOf" srcId="{95CD8768-7763-4902-8992-40E1D809F560}" destId="{4CAC924E-F80F-47B1-8FF2-ABABCFD276F7}" srcOrd="0" destOrd="0" presId="urn:microsoft.com/office/officeart/2005/8/layout/cycle1"/>
    <dgm:cxn modelId="{6320C748-DB85-4E6A-8659-E03BE7863595}" type="presOf" srcId="{DBE0C98A-D3E7-4C87-9152-B9458F23FE3E}" destId="{ADD012B0-5ADF-43A0-8319-0ED57A860097}" srcOrd="0" destOrd="0" presId="urn:microsoft.com/office/officeart/2005/8/layout/cycle1"/>
    <dgm:cxn modelId="{8D90CB6D-5702-4376-BD28-D9863B519164}" srcId="{ADEE568E-6A33-4BB9-809D-5CCFEB1ECC7D}" destId="{C0899864-2551-4728-82B8-E8BD6D4F2509}" srcOrd="0" destOrd="0" parTransId="{C65741BD-5F61-4176-AC56-004A28AAECB8}" sibTransId="{422FF14C-2896-49DC-B821-824466807DCE}"/>
    <dgm:cxn modelId="{42B67A7C-71E2-4619-B1EB-DA16C74788F3}" srcId="{ADEE568E-6A33-4BB9-809D-5CCFEB1ECC7D}" destId="{3A842C79-F873-4A83-87A5-36D339C35A4C}" srcOrd="3" destOrd="0" parTransId="{F3C6456A-BAEB-4247-AA4E-FDFE47926159}" sibTransId="{8AB7D3EB-E0D7-40B6-AE00-F89E659A1874}"/>
    <dgm:cxn modelId="{82FBB77E-A66E-44B4-81B1-950A590A4C14}" type="presOf" srcId="{422FF14C-2896-49DC-B821-824466807DCE}" destId="{87E6B3CB-A27D-4557-8842-2728AF8704EC}" srcOrd="0" destOrd="0" presId="urn:microsoft.com/office/officeart/2005/8/layout/cycle1"/>
    <dgm:cxn modelId="{D0741386-0392-49A0-AEEC-4FD67D0D1A83}" srcId="{ADEE568E-6A33-4BB9-809D-5CCFEB1ECC7D}" destId="{31785A34-B952-4635-BC4B-C05804A01EB4}" srcOrd="1" destOrd="0" parTransId="{F5418C01-5DD8-4EC0-A9C5-184AD9046011}" sibTransId="{95CD8768-7763-4902-8992-40E1D809F560}"/>
    <dgm:cxn modelId="{EB597AB2-60A6-493A-8A10-25F2D8FB785F}" type="presOf" srcId="{D1320B67-C81C-47FF-A258-C5B6D207B9C0}" destId="{4D4DCCC8-E5E3-4A38-92F2-8C09B438F427}" srcOrd="0" destOrd="0" presId="urn:microsoft.com/office/officeart/2005/8/layout/cycle1"/>
    <dgm:cxn modelId="{FF88BCB2-97F6-43DA-80C3-944A00E5F180}" type="presOf" srcId="{31785A34-B952-4635-BC4B-C05804A01EB4}" destId="{144EC7D6-0446-4923-8A42-22A3092EF688}" srcOrd="0" destOrd="0" presId="urn:microsoft.com/office/officeart/2005/8/layout/cycle1"/>
    <dgm:cxn modelId="{E57466C2-80BB-405B-B71A-207610C43EA0}" type="presOf" srcId="{3A842C79-F873-4A83-87A5-36D339C35A4C}" destId="{95F2EF83-F58A-44DE-8308-E9A8A2CBDC08}" srcOrd="0" destOrd="0" presId="urn:microsoft.com/office/officeart/2005/8/layout/cycle1"/>
    <dgm:cxn modelId="{F4739AC5-04CA-4CF7-982B-32330611B1DA}" type="presOf" srcId="{4209B81C-4E79-4D25-803F-818EAF65CF3C}" destId="{5F11C6B7-9DC6-4A7F-9A11-8CBFC0CED23F}" srcOrd="0" destOrd="0" presId="urn:microsoft.com/office/officeart/2005/8/layout/cycle1"/>
    <dgm:cxn modelId="{131C6BC8-76A8-4CB3-A3DF-266E117F33B9}" type="presOf" srcId="{60493B85-BA1D-4184-9042-E657649113CD}" destId="{2FACCDE7-5AC1-492E-943F-196371EB2803}" srcOrd="0" destOrd="0" presId="urn:microsoft.com/office/officeart/2005/8/layout/cycle1"/>
    <dgm:cxn modelId="{6B90CCF5-6D9D-416C-B764-CDCEDCE3E7FC}" srcId="{ADEE568E-6A33-4BB9-809D-5CCFEB1ECC7D}" destId="{D1320B67-C81C-47FF-A258-C5B6D207B9C0}" srcOrd="2" destOrd="0" parTransId="{ECF225F2-D0DB-4896-A49E-9444691A3DC3}" sibTransId="{DBE0C98A-D3E7-4C87-9152-B9458F23FE3E}"/>
    <dgm:cxn modelId="{CAE19568-E421-4956-928A-D7F3CF8AAE7F}" type="presParOf" srcId="{5AD4F0BE-55E0-45A5-8C8C-77838F58946D}" destId="{9DCB1718-0B5C-44B8-945F-3D5888CBC1E1}" srcOrd="0" destOrd="0" presId="urn:microsoft.com/office/officeart/2005/8/layout/cycle1"/>
    <dgm:cxn modelId="{D3034769-CFD3-4CDE-828B-3AEE557DE814}" type="presParOf" srcId="{5AD4F0BE-55E0-45A5-8C8C-77838F58946D}" destId="{99336296-0D40-4F86-B17A-4C9DBC09FBBB}" srcOrd="1" destOrd="0" presId="urn:microsoft.com/office/officeart/2005/8/layout/cycle1"/>
    <dgm:cxn modelId="{973C663F-6AAB-4F07-BD9D-6A3214B07CD7}" type="presParOf" srcId="{5AD4F0BE-55E0-45A5-8C8C-77838F58946D}" destId="{87E6B3CB-A27D-4557-8842-2728AF8704EC}" srcOrd="2" destOrd="0" presId="urn:microsoft.com/office/officeart/2005/8/layout/cycle1"/>
    <dgm:cxn modelId="{F65EA950-ED8E-446F-9329-9AB7F4F844F9}" type="presParOf" srcId="{5AD4F0BE-55E0-45A5-8C8C-77838F58946D}" destId="{C1E0DF29-6B0A-470E-A9E3-8182F978982E}" srcOrd="3" destOrd="0" presId="urn:microsoft.com/office/officeart/2005/8/layout/cycle1"/>
    <dgm:cxn modelId="{C7CE15A8-B24E-4603-8EE2-C4674D5A3E28}" type="presParOf" srcId="{5AD4F0BE-55E0-45A5-8C8C-77838F58946D}" destId="{144EC7D6-0446-4923-8A42-22A3092EF688}" srcOrd="4" destOrd="0" presId="urn:microsoft.com/office/officeart/2005/8/layout/cycle1"/>
    <dgm:cxn modelId="{2C37EA1B-B8CA-46EC-A4F6-A34646EAE688}" type="presParOf" srcId="{5AD4F0BE-55E0-45A5-8C8C-77838F58946D}" destId="{4CAC924E-F80F-47B1-8FF2-ABABCFD276F7}" srcOrd="5" destOrd="0" presId="urn:microsoft.com/office/officeart/2005/8/layout/cycle1"/>
    <dgm:cxn modelId="{963074A7-C3C3-469E-AC4D-6D71F814767C}" type="presParOf" srcId="{5AD4F0BE-55E0-45A5-8C8C-77838F58946D}" destId="{DB51757D-1D5B-425E-B5F6-C4E8C61A7E33}" srcOrd="6" destOrd="0" presId="urn:microsoft.com/office/officeart/2005/8/layout/cycle1"/>
    <dgm:cxn modelId="{BB763674-0667-483D-B330-A76D976EC783}" type="presParOf" srcId="{5AD4F0BE-55E0-45A5-8C8C-77838F58946D}" destId="{4D4DCCC8-E5E3-4A38-92F2-8C09B438F427}" srcOrd="7" destOrd="0" presId="urn:microsoft.com/office/officeart/2005/8/layout/cycle1"/>
    <dgm:cxn modelId="{C4B1AB05-E40A-4D53-AF96-B1C5AF23EFCB}" type="presParOf" srcId="{5AD4F0BE-55E0-45A5-8C8C-77838F58946D}" destId="{ADD012B0-5ADF-43A0-8319-0ED57A860097}" srcOrd="8" destOrd="0" presId="urn:microsoft.com/office/officeart/2005/8/layout/cycle1"/>
    <dgm:cxn modelId="{EC07AFC9-F004-473D-9DE0-B0D984A3ECB1}" type="presParOf" srcId="{5AD4F0BE-55E0-45A5-8C8C-77838F58946D}" destId="{8589FDB2-C3FA-424D-B36F-6D94A1BDC409}" srcOrd="9" destOrd="0" presId="urn:microsoft.com/office/officeart/2005/8/layout/cycle1"/>
    <dgm:cxn modelId="{D58AE636-52F8-40F1-B0D7-873AF4B68D26}" type="presParOf" srcId="{5AD4F0BE-55E0-45A5-8C8C-77838F58946D}" destId="{95F2EF83-F58A-44DE-8308-E9A8A2CBDC08}" srcOrd="10" destOrd="0" presId="urn:microsoft.com/office/officeart/2005/8/layout/cycle1"/>
    <dgm:cxn modelId="{B456E108-6513-45F8-BEBF-641D07EE71DA}" type="presParOf" srcId="{5AD4F0BE-55E0-45A5-8C8C-77838F58946D}" destId="{F9637560-4BD5-42AC-8A89-3D56867DB47D}" srcOrd="11" destOrd="0" presId="urn:microsoft.com/office/officeart/2005/8/layout/cycle1"/>
    <dgm:cxn modelId="{E16839FA-3E12-4A6B-9DC7-5878C2B83063}" type="presParOf" srcId="{5AD4F0BE-55E0-45A5-8C8C-77838F58946D}" destId="{F53B3D67-2258-4D3B-86D4-AA6FC3135A55}" srcOrd="12" destOrd="0" presId="urn:microsoft.com/office/officeart/2005/8/layout/cycle1"/>
    <dgm:cxn modelId="{1AF95484-FD8C-4504-AFFD-AA49EB19786C}" type="presParOf" srcId="{5AD4F0BE-55E0-45A5-8C8C-77838F58946D}" destId="{5F11C6B7-9DC6-4A7F-9A11-8CBFC0CED23F}" srcOrd="13" destOrd="0" presId="urn:microsoft.com/office/officeart/2005/8/layout/cycle1"/>
    <dgm:cxn modelId="{E19A7D93-7814-42DE-8CF6-AFAA5A6C187A}" type="presParOf" srcId="{5AD4F0BE-55E0-45A5-8C8C-77838F58946D}" destId="{2FACCDE7-5AC1-492E-943F-196371EB2803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D507C-69A2-484A-A02B-9AF972EAC64F}">
      <dsp:nvSpPr>
        <dsp:cNvPr id="0" name=""/>
        <dsp:cNvSpPr/>
      </dsp:nvSpPr>
      <dsp:spPr>
        <a:xfrm>
          <a:off x="46359" y="1709484"/>
          <a:ext cx="3266472" cy="1306589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56007" rIns="28004" bIns="5600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>
              <a:latin typeface="Arial" panose="020B0604020202020204" pitchFamily="34" charset="0"/>
              <a:cs typeface="Arial" panose="020B0604020202020204" pitchFamily="34" charset="0"/>
            </a:rPr>
            <a:t>Ricerca fondamentale/applicata</a:t>
          </a:r>
        </a:p>
      </dsp:txBody>
      <dsp:txXfrm>
        <a:off x="46359" y="1709484"/>
        <a:ext cx="2939825" cy="1306589"/>
      </dsp:txXfrm>
    </dsp:sp>
    <dsp:sp modelId="{EF4E84C0-D92A-499A-9F4A-F2CB0D0A3FFB}">
      <dsp:nvSpPr>
        <dsp:cNvPr id="0" name=""/>
        <dsp:cNvSpPr/>
      </dsp:nvSpPr>
      <dsp:spPr>
        <a:xfrm>
          <a:off x="2659538" y="1709484"/>
          <a:ext cx="3266472" cy="1306589"/>
        </a:xfrm>
        <a:prstGeom prst="chevron">
          <a:avLst/>
        </a:prstGeom>
        <a:solidFill>
          <a:schemeClr val="accent1">
            <a:shade val="80000"/>
            <a:hueOff val="90421"/>
            <a:satOff val="1725"/>
            <a:lumOff val="7618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Arial" panose="020B0604020202020204" pitchFamily="34" charset="0"/>
              <a:cs typeface="Arial" panose="020B0604020202020204" pitchFamily="34" charset="0"/>
            </a:rPr>
            <a:t>Sviluppo</a:t>
          </a:r>
          <a:r>
            <a:rPr lang="it-IT" sz="2100" kern="1200"/>
            <a:t>	</a:t>
          </a:r>
        </a:p>
      </dsp:txBody>
      <dsp:txXfrm>
        <a:off x="3312833" y="1709484"/>
        <a:ext cx="1959883" cy="1306589"/>
      </dsp:txXfrm>
    </dsp:sp>
    <dsp:sp modelId="{84C56DC5-75D6-40B2-889E-0436EEB0AFE9}">
      <dsp:nvSpPr>
        <dsp:cNvPr id="0" name=""/>
        <dsp:cNvSpPr/>
      </dsp:nvSpPr>
      <dsp:spPr>
        <a:xfrm>
          <a:off x="5272716" y="1709484"/>
          <a:ext cx="3266472" cy="1306589"/>
        </a:xfrm>
        <a:prstGeom prst="chevron">
          <a:avLst/>
        </a:prstGeom>
        <a:solidFill>
          <a:schemeClr val="accent1">
            <a:shade val="80000"/>
            <a:hueOff val="180842"/>
            <a:satOff val="3450"/>
            <a:lumOff val="15237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Arial" panose="020B0604020202020204" pitchFamily="34" charset="0"/>
              <a:cs typeface="Arial" panose="020B0604020202020204" pitchFamily="34" charset="0"/>
            </a:rPr>
            <a:t>Innovazione</a:t>
          </a:r>
        </a:p>
      </dsp:txBody>
      <dsp:txXfrm>
        <a:off x="5926011" y="1709484"/>
        <a:ext cx="1959883" cy="1306589"/>
      </dsp:txXfrm>
    </dsp:sp>
    <dsp:sp modelId="{F73CB8DD-8828-4801-982E-D81EECB63E9F}">
      <dsp:nvSpPr>
        <dsp:cNvPr id="0" name=""/>
        <dsp:cNvSpPr/>
      </dsp:nvSpPr>
      <dsp:spPr>
        <a:xfrm>
          <a:off x="7774187" y="1709484"/>
          <a:ext cx="3266472" cy="1306589"/>
        </a:xfrm>
        <a:prstGeom prst="chevron">
          <a:avLst/>
        </a:prstGeom>
        <a:solidFill>
          <a:srgbClr val="1A8BA9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Mercato</a:t>
          </a:r>
        </a:p>
      </dsp:txBody>
      <dsp:txXfrm>
        <a:off x="8427482" y="1709484"/>
        <a:ext cx="1959883" cy="1306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2373A-000E-4B08-BC88-60CD5B221B4D}">
      <dsp:nvSpPr>
        <dsp:cNvPr id="0" name=""/>
        <dsp:cNvSpPr/>
      </dsp:nvSpPr>
      <dsp:spPr>
        <a:xfrm rot="5400000">
          <a:off x="2316450" y="65890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CSN1</a:t>
          </a:r>
        </a:p>
      </dsp:txBody>
      <dsp:txXfrm rot="-5400000">
        <a:off x="2518099" y="157210"/>
        <a:ext cx="602056" cy="692018"/>
      </dsp:txXfrm>
    </dsp:sp>
    <dsp:sp modelId="{E3F136B2-2437-4ABF-9B71-A3A56DA5A5BF}">
      <dsp:nvSpPr>
        <dsp:cNvPr id="0" name=""/>
        <dsp:cNvSpPr/>
      </dsp:nvSpPr>
      <dsp:spPr>
        <a:xfrm>
          <a:off x="3291379" y="1874322"/>
          <a:ext cx="1121975" cy="60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916BE2-5B1B-41F1-BCB6-09FC2CF9A816}">
      <dsp:nvSpPr>
        <dsp:cNvPr id="0" name=""/>
        <dsp:cNvSpPr/>
      </dsp:nvSpPr>
      <dsp:spPr>
        <a:xfrm rot="5400000">
          <a:off x="1371819" y="65890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 rot="-5400000">
        <a:off x="1573468" y="157210"/>
        <a:ext cx="602056" cy="692018"/>
      </dsp:txXfrm>
    </dsp:sp>
    <dsp:sp modelId="{C26D4B70-5001-4D1F-805F-E6E4ACE29051}">
      <dsp:nvSpPr>
        <dsp:cNvPr id="0" name=""/>
        <dsp:cNvSpPr/>
      </dsp:nvSpPr>
      <dsp:spPr>
        <a:xfrm rot="5400000">
          <a:off x="1842325" y="919235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CSN2</a:t>
          </a:r>
        </a:p>
      </dsp:txBody>
      <dsp:txXfrm rot="-5400000">
        <a:off x="2043974" y="1010555"/>
        <a:ext cx="602056" cy="692018"/>
      </dsp:txXfrm>
    </dsp:sp>
    <dsp:sp modelId="{551B272C-F295-4B50-9430-63D544070A39}">
      <dsp:nvSpPr>
        <dsp:cNvPr id="0" name=""/>
        <dsp:cNvSpPr/>
      </dsp:nvSpPr>
      <dsp:spPr>
        <a:xfrm>
          <a:off x="785697" y="1054958"/>
          <a:ext cx="1085783" cy="60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28102-BA01-4876-A1F2-B1DB7B25471E}">
      <dsp:nvSpPr>
        <dsp:cNvPr id="0" name=""/>
        <dsp:cNvSpPr/>
      </dsp:nvSpPr>
      <dsp:spPr>
        <a:xfrm rot="5400000">
          <a:off x="2786956" y="919235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CSN3</a:t>
          </a:r>
        </a:p>
      </dsp:txBody>
      <dsp:txXfrm rot="-5400000">
        <a:off x="2988605" y="1010555"/>
        <a:ext cx="602056" cy="692018"/>
      </dsp:txXfrm>
    </dsp:sp>
    <dsp:sp modelId="{16C3E528-09C3-41FE-A15B-8B54913C51EF}">
      <dsp:nvSpPr>
        <dsp:cNvPr id="0" name=""/>
        <dsp:cNvSpPr/>
      </dsp:nvSpPr>
      <dsp:spPr>
        <a:xfrm rot="5400000">
          <a:off x="2068293" y="1710920"/>
          <a:ext cx="1501668" cy="1494293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CSN5</a:t>
          </a:r>
        </a:p>
      </dsp:txBody>
      <dsp:txXfrm rot="-5400000">
        <a:off x="2320417" y="1956896"/>
        <a:ext cx="997419" cy="1002342"/>
      </dsp:txXfrm>
    </dsp:sp>
    <dsp:sp modelId="{64593ADE-0630-4752-B6F1-243D45897A43}">
      <dsp:nvSpPr>
        <dsp:cNvPr id="0" name=""/>
        <dsp:cNvSpPr/>
      </dsp:nvSpPr>
      <dsp:spPr>
        <a:xfrm>
          <a:off x="3282998" y="2156460"/>
          <a:ext cx="1121975" cy="60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85E74-8E76-4926-A279-ADE2A4F47085}">
      <dsp:nvSpPr>
        <dsp:cNvPr id="0" name=""/>
        <dsp:cNvSpPr/>
      </dsp:nvSpPr>
      <dsp:spPr>
        <a:xfrm rot="5400000">
          <a:off x="1371819" y="2020737"/>
          <a:ext cx="1005354" cy="87465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CSN4</a:t>
          </a:r>
        </a:p>
      </dsp:txBody>
      <dsp:txXfrm rot="-5400000">
        <a:off x="1573468" y="2112057"/>
        <a:ext cx="602056" cy="692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66FEF-DE65-46DE-BB2F-937CE8E9E679}">
      <dsp:nvSpPr>
        <dsp:cNvPr id="0" name=""/>
        <dsp:cNvSpPr/>
      </dsp:nvSpPr>
      <dsp:spPr>
        <a:xfrm>
          <a:off x="1621427" y="1624155"/>
          <a:ext cx="1981744" cy="1981744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RLTT</a:t>
          </a:r>
        </a:p>
      </dsp:txBody>
      <dsp:txXfrm>
        <a:off x="2019846" y="2088369"/>
        <a:ext cx="1184906" cy="1018657"/>
      </dsp:txXfrm>
    </dsp:sp>
    <dsp:sp modelId="{98C8BB87-5FA3-4AEC-97F7-4B44AAFE0E30}">
      <dsp:nvSpPr>
        <dsp:cNvPr id="0" name=""/>
        <dsp:cNvSpPr/>
      </dsp:nvSpPr>
      <dsp:spPr>
        <a:xfrm>
          <a:off x="468412" y="1155743"/>
          <a:ext cx="1441268" cy="144126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TTO</a:t>
          </a:r>
        </a:p>
      </dsp:txBody>
      <dsp:txXfrm>
        <a:off x="831256" y="1520780"/>
        <a:ext cx="715580" cy="711194"/>
      </dsp:txXfrm>
    </dsp:sp>
    <dsp:sp modelId="{3E59867F-7296-43C1-AD91-0E88A03EBDD4}">
      <dsp:nvSpPr>
        <dsp:cNvPr id="0" name=""/>
        <dsp:cNvSpPr/>
      </dsp:nvSpPr>
      <dsp:spPr>
        <a:xfrm rot="20700000">
          <a:off x="1275669" y="161414"/>
          <a:ext cx="1412149" cy="141214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CNTT</a:t>
          </a:r>
        </a:p>
      </dsp:txBody>
      <dsp:txXfrm rot="-20700000">
        <a:off x="1585395" y="471140"/>
        <a:ext cx="792697" cy="792697"/>
      </dsp:txXfrm>
    </dsp:sp>
    <dsp:sp modelId="{8E2DF6C6-8EDF-4ACE-8A67-5E44C54AC46F}">
      <dsp:nvSpPr>
        <dsp:cNvPr id="0" name=""/>
        <dsp:cNvSpPr/>
      </dsp:nvSpPr>
      <dsp:spPr>
        <a:xfrm>
          <a:off x="1462663" y="1328725"/>
          <a:ext cx="2536633" cy="2536633"/>
        </a:xfrm>
        <a:prstGeom prst="circularArrow">
          <a:avLst>
            <a:gd name="adj1" fmla="val 4688"/>
            <a:gd name="adj2" fmla="val 299029"/>
            <a:gd name="adj3" fmla="val 2500333"/>
            <a:gd name="adj4" fmla="val 15895814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419F2-26B1-4CC5-A205-DBA091B2BD2A}">
      <dsp:nvSpPr>
        <dsp:cNvPr id="0" name=""/>
        <dsp:cNvSpPr/>
      </dsp:nvSpPr>
      <dsp:spPr>
        <a:xfrm>
          <a:off x="213166" y="839381"/>
          <a:ext cx="1843022" cy="184302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4A559-2A17-47CD-8179-1A860CC7E57B}">
      <dsp:nvSpPr>
        <dsp:cNvPr id="0" name=""/>
        <dsp:cNvSpPr/>
      </dsp:nvSpPr>
      <dsp:spPr>
        <a:xfrm>
          <a:off x="949025" y="-145362"/>
          <a:ext cx="1987149" cy="198714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DF294-67AB-43BB-8333-19732FB151C9}">
      <dsp:nvSpPr>
        <dsp:cNvPr id="0" name=""/>
        <dsp:cNvSpPr/>
      </dsp:nvSpPr>
      <dsp:spPr>
        <a:xfrm>
          <a:off x="-5973471" y="-846231"/>
          <a:ext cx="7111130" cy="7111130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F9ACB-8865-461F-A89C-EECC15AF5242}">
      <dsp:nvSpPr>
        <dsp:cNvPr id="0" name=""/>
        <dsp:cNvSpPr/>
      </dsp:nvSpPr>
      <dsp:spPr>
        <a:xfrm>
          <a:off x="497179" y="397922"/>
          <a:ext cx="3654768" cy="6605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/>
            <a:t>Accelerators</a:t>
          </a:r>
        </a:p>
      </dsp:txBody>
      <dsp:txXfrm>
        <a:off x="497179" y="397922"/>
        <a:ext cx="3654768" cy="660584"/>
      </dsp:txXfrm>
    </dsp:sp>
    <dsp:sp modelId="{A0D3BD66-37DA-4EB2-9D95-D6C24962272A}">
      <dsp:nvSpPr>
        <dsp:cNvPr id="0" name=""/>
        <dsp:cNvSpPr/>
      </dsp:nvSpPr>
      <dsp:spPr>
        <a:xfrm>
          <a:off x="84314" y="315349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783A5-8996-4CA3-AB8C-20BA196731E5}">
      <dsp:nvSpPr>
        <dsp:cNvPr id="0" name=""/>
        <dsp:cNvSpPr/>
      </dsp:nvSpPr>
      <dsp:spPr>
        <a:xfrm>
          <a:off x="970535" y="1388481"/>
          <a:ext cx="3181412" cy="6605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/>
            <a:t>Computing</a:t>
          </a:r>
        </a:p>
      </dsp:txBody>
      <dsp:txXfrm>
        <a:off x="970535" y="1388481"/>
        <a:ext cx="3181412" cy="660584"/>
      </dsp:txXfrm>
    </dsp:sp>
    <dsp:sp modelId="{C72DC50D-FFAD-43AB-ADCD-C644982F3DA2}">
      <dsp:nvSpPr>
        <dsp:cNvPr id="0" name=""/>
        <dsp:cNvSpPr/>
      </dsp:nvSpPr>
      <dsp:spPr>
        <a:xfrm>
          <a:off x="557669" y="1305908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D1645-6FE2-445F-A7B5-E6902DB7CD3F}">
      <dsp:nvSpPr>
        <dsp:cNvPr id="0" name=""/>
        <dsp:cNvSpPr/>
      </dsp:nvSpPr>
      <dsp:spPr>
        <a:xfrm>
          <a:off x="1115817" y="2379041"/>
          <a:ext cx="3036130" cy="6605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/>
            <a:t>Electronics</a:t>
          </a:r>
        </a:p>
      </dsp:txBody>
      <dsp:txXfrm>
        <a:off x="1115817" y="2379041"/>
        <a:ext cx="3036130" cy="660584"/>
      </dsp:txXfrm>
    </dsp:sp>
    <dsp:sp modelId="{E73711A8-1302-420B-A661-840781E3E1DC}">
      <dsp:nvSpPr>
        <dsp:cNvPr id="0" name=""/>
        <dsp:cNvSpPr/>
      </dsp:nvSpPr>
      <dsp:spPr>
        <a:xfrm>
          <a:off x="702951" y="2296468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55DC3-43D0-4B8F-9F00-7E4FE2AA13C9}">
      <dsp:nvSpPr>
        <dsp:cNvPr id="0" name=""/>
        <dsp:cNvSpPr/>
      </dsp:nvSpPr>
      <dsp:spPr>
        <a:xfrm>
          <a:off x="970535" y="3369600"/>
          <a:ext cx="3181412" cy="6605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err="1"/>
            <a:t>Materials</a:t>
          </a:r>
          <a:endParaRPr lang="it-IT" sz="3400" kern="1200"/>
        </a:p>
      </dsp:txBody>
      <dsp:txXfrm>
        <a:off x="970535" y="3369600"/>
        <a:ext cx="3181412" cy="660584"/>
      </dsp:txXfrm>
    </dsp:sp>
    <dsp:sp modelId="{A083EC0E-17A8-43C4-95EA-5837658B53E8}">
      <dsp:nvSpPr>
        <dsp:cNvPr id="0" name=""/>
        <dsp:cNvSpPr/>
      </dsp:nvSpPr>
      <dsp:spPr>
        <a:xfrm>
          <a:off x="557669" y="3287027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3D22B-C3BB-48AA-B380-A21EA326D88D}">
      <dsp:nvSpPr>
        <dsp:cNvPr id="0" name=""/>
        <dsp:cNvSpPr/>
      </dsp:nvSpPr>
      <dsp:spPr>
        <a:xfrm>
          <a:off x="497179" y="4360160"/>
          <a:ext cx="3654768" cy="66058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33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/>
            <a:t>Detectors</a:t>
          </a:r>
        </a:p>
      </dsp:txBody>
      <dsp:txXfrm>
        <a:off x="497179" y="4360160"/>
        <a:ext cx="3654768" cy="660584"/>
      </dsp:txXfrm>
    </dsp:sp>
    <dsp:sp modelId="{DB831398-5BCD-46BD-A193-3998D64BF8FD}">
      <dsp:nvSpPr>
        <dsp:cNvPr id="0" name=""/>
        <dsp:cNvSpPr/>
      </dsp:nvSpPr>
      <dsp:spPr>
        <a:xfrm>
          <a:off x="84314" y="4277587"/>
          <a:ext cx="825730" cy="825730"/>
        </a:xfrm>
        <a:prstGeom prst="ellipse">
          <a:avLst/>
        </a:prstGeom>
        <a:blipFill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16C73-E31D-48B2-9678-24EE741864A2}">
      <dsp:nvSpPr>
        <dsp:cNvPr id="0" name=""/>
        <dsp:cNvSpPr/>
      </dsp:nvSpPr>
      <dsp:spPr>
        <a:xfrm rot="5400000">
          <a:off x="-145665" y="145736"/>
          <a:ext cx="971102" cy="67977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0</a:t>
          </a:r>
        </a:p>
      </dsp:txBody>
      <dsp:txXfrm rot="-5400000">
        <a:off x="1" y="339957"/>
        <a:ext cx="679771" cy="291331"/>
      </dsp:txXfrm>
    </dsp:sp>
    <dsp:sp modelId="{451C468B-4F0D-48DD-A1C7-14A547C5F3A3}">
      <dsp:nvSpPr>
        <dsp:cNvPr id="0" name=""/>
        <dsp:cNvSpPr/>
      </dsp:nvSpPr>
      <dsp:spPr>
        <a:xfrm rot="5400000">
          <a:off x="3542476" y="-2862633"/>
          <a:ext cx="631216" cy="63566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700" kern="1200" dirty="0"/>
            <a:t>Procurement tecnologico</a:t>
          </a:r>
        </a:p>
      </dsp:txBody>
      <dsp:txXfrm rot="-5400000">
        <a:off x="679772" y="30884"/>
        <a:ext cx="6325812" cy="569590"/>
      </dsp:txXfrm>
    </dsp:sp>
    <dsp:sp modelId="{2BD64011-5CD5-4A85-9781-979DFFF3A4F5}">
      <dsp:nvSpPr>
        <dsp:cNvPr id="0" name=""/>
        <dsp:cNvSpPr/>
      </dsp:nvSpPr>
      <dsp:spPr>
        <a:xfrm rot="5400000">
          <a:off x="-145665" y="998088"/>
          <a:ext cx="971102" cy="679771"/>
        </a:xfrm>
        <a:prstGeom prst="chevron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1</a:t>
          </a:r>
        </a:p>
      </dsp:txBody>
      <dsp:txXfrm rot="-5400000">
        <a:off x="1" y="1192309"/>
        <a:ext cx="679771" cy="291331"/>
      </dsp:txXfrm>
    </dsp:sp>
    <dsp:sp modelId="{33E93DF2-F124-47A0-ACB6-30CCCAF360A2}">
      <dsp:nvSpPr>
        <dsp:cNvPr id="0" name=""/>
        <dsp:cNvSpPr/>
      </dsp:nvSpPr>
      <dsp:spPr>
        <a:xfrm rot="5400000">
          <a:off x="3542476" y="-2010280"/>
          <a:ext cx="631216" cy="63566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700" kern="1200" dirty="0"/>
            <a:t>Servizi conto terzi</a:t>
          </a:r>
        </a:p>
      </dsp:txBody>
      <dsp:txXfrm rot="-5400000">
        <a:off x="679772" y="883237"/>
        <a:ext cx="6325812" cy="569590"/>
      </dsp:txXfrm>
    </dsp:sp>
    <dsp:sp modelId="{3A58DC58-01FB-484C-B761-FC86F005C8B7}">
      <dsp:nvSpPr>
        <dsp:cNvPr id="0" name=""/>
        <dsp:cNvSpPr/>
      </dsp:nvSpPr>
      <dsp:spPr>
        <a:xfrm rot="5400000">
          <a:off x="-145665" y="1850441"/>
          <a:ext cx="971102" cy="679771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3</a:t>
          </a:r>
        </a:p>
      </dsp:txBody>
      <dsp:txXfrm rot="-5400000">
        <a:off x="1" y="2044662"/>
        <a:ext cx="679771" cy="291331"/>
      </dsp:txXfrm>
    </dsp:sp>
    <dsp:sp modelId="{809C1E5C-3423-444E-BE96-3B6088E6D6E6}">
      <dsp:nvSpPr>
        <dsp:cNvPr id="0" name=""/>
        <dsp:cNvSpPr/>
      </dsp:nvSpPr>
      <dsp:spPr>
        <a:xfrm rot="5400000">
          <a:off x="3542476" y="-1157928"/>
          <a:ext cx="631216" cy="63566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700" kern="1200" dirty="0"/>
            <a:t>Ricerca congiunta</a:t>
          </a:r>
        </a:p>
      </dsp:txBody>
      <dsp:txXfrm rot="-5400000">
        <a:off x="679772" y="1735589"/>
        <a:ext cx="6325812" cy="569590"/>
      </dsp:txXfrm>
    </dsp:sp>
    <dsp:sp modelId="{51BCB535-0715-4F0D-BEA4-AE8B063F6A9B}">
      <dsp:nvSpPr>
        <dsp:cNvPr id="0" name=""/>
        <dsp:cNvSpPr/>
      </dsp:nvSpPr>
      <dsp:spPr>
        <a:xfrm rot="5400000">
          <a:off x="-145665" y="2702794"/>
          <a:ext cx="971102" cy="679771"/>
        </a:xfrm>
        <a:prstGeom prst="chevron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4</a:t>
          </a:r>
        </a:p>
      </dsp:txBody>
      <dsp:txXfrm rot="-5400000">
        <a:off x="1" y="2897015"/>
        <a:ext cx="679771" cy="291331"/>
      </dsp:txXfrm>
    </dsp:sp>
    <dsp:sp modelId="{7D14D2AF-6A0F-4F5A-B218-71025FC754FB}">
      <dsp:nvSpPr>
        <dsp:cNvPr id="0" name=""/>
        <dsp:cNvSpPr/>
      </dsp:nvSpPr>
      <dsp:spPr>
        <a:xfrm rot="5400000">
          <a:off x="3542476" y="-305575"/>
          <a:ext cx="631216" cy="63566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700" kern="1200" dirty="0"/>
            <a:t>Licenze brevetti/Know-how</a:t>
          </a:r>
        </a:p>
      </dsp:txBody>
      <dsp:txXfrm rot="-5400000">
        <a:off x="679772" y="2587942"/>
        <a:ext cx="6325812" cy="569590"/>
      </dsp:txXfrm>
    </dsp:sp>
    <dsp:sp modelId="{7404C592-C584-4074-9FCF-A777144F55C7}">
      <dsp:nvSpPr>
        <dsp:cNvPr id="0" name=""/>
        <dsp:cNvSpPr/>
      </dsp:nvSpPr>
      <dsp:spPr>
        <a:xfrm rot="5400000">
          <a:off x="-145665" y="3555147"/>
          <a:ext cx="971102" cy="679771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5</a:t>
          </a:r>
        </a:p>
      </dsp:txBody>
      <dsp:txXfrm rot="-5400000">
        <a:off x="1" y="3749368"/>
        <a:ext cx="679771" cy="291331"/>
      </dsp:txXfrm>
    </dsp:sp>
    <dsp:sp modelId="{8D262B18-7674-43A0-92BC-5623AA7C579D}">
      <dsp:nvSpPr>
        <dsp:cNvPr id="0" name=""/>
        <dsp:cNvSpPr/>
      </dsp:nvSpPr>
      <dsp:spPr>
        <a:xfrm rot="5400000">
          <a:off x="3542476" y="546777"/>
          <a:ext cx="631216" cy="63566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700" kern="1200" dirty="0"/>
            <a:t>Spin-off</a:t>
          </a:r>
        </a:p>
      </dsp:txBody>
      <dsp:txXfrm rot="-5400000">
        <a:off x="679772" y="3440295"/>
        <a:ext cx="6325812" cy="5695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F7B88-D41D-4615-A65A-CBFE50182179}">
      <dsp:nvSpPr>
        <dsp:cNvPr id="0" name=""/>
        <dsp:cNvSpPr/>
      </dsp:nvSpPr>
      <dsp:spPr>
        <a:xfrm>
          <a:off x="735507" y="869518"/>
          <a:ext cx="1199812" cy="1199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98659-E16D-488A-9DD9-0D3A5AEA2537}">
      <dsp:nvSpPr>
        <dsp:cNvPr id="0" name=""/>
        <dsp:cNvSpPr/>
      </dsp:nvSpPr>
      <dsp:spPr>
        <a:xfrm>
          <a:off x="2289" y="2459843"/>
          <a:ext cx="26662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Disciplinare TT (2024)</a:t>
          </a:r>
          <a:endParaRPr lang="en-US" sz="3200" kern="1200" dirty="0"/>
        </a:p>
      </dsp:txBody>
      <dsp:txXfrm>
        <a:off x="2289" y="2459843"/>
        <a:ext cx="2666250" cy="1012500"/>
      </dsp:txXfrm>
    </dsp:sp>
    <dsp:sp modelId="{402A371F-3DE9-42BF-BBFE-E5E57F9719EE}">
      <dsp:nvSpPr>
        <dsp:cNvPr id="0" name=""/>
        <dsp:cNvSpPr/>
      </dsp:nvSpPr>
      <dsp:spPr>
        <a:xfrm>
          <a:off x="3868351" y="869518"/>
          <a:ext cx="1199812" cy="1199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77179-B856-46E5-A303-AE127EB80646}">
      <dsp:nvSpPr>
        <dsp:cNvPr id="0" name=""/>
        <dsp:cNvSpPr/>
      </dsp:nvSpPr>
      <dsp:spPr>
        <a:xfrm>
          <a:off x="3135132" y="2459843"/>
          <a:ext cx="26662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Disciplinare Spin-off (2017)</a:t>
          </a:r>
          <a:endParaRPr lang="en-US" sz="3100" kern="1200" dirty="0"/>
        </a:p>
      </dsp:txBody>
      <dsp:txXfrm>
        <a:off x="3135132" y="2459843"/>
        <a:ext cx="2666250" cy="10125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72401-9BAE-4D21-9655-22C9A0E31FC0}">
      <dsp:nvSpPr>
        <dsp:cNvPr id="0" name=""/>
        <dsp:cNvSpPr/>
      </dsp:nvSpPr>
      <dsp:spPr>
        <a:xfrm rot="10800000">
          <a:off x="1505567" y="2502"/>
          <a:ext cx="4954093" cy="103092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61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 Modulo I: Introduzione al Trasferimento Tecnologico</a:t>
          </a:r>
        </a:p>
      </dsp:txBody>
      <dsp:txXfrm rot="10800000">
        <a:off x="1763298" y="2502"/>
        <a:ext cx="4696362" cy="1030926"/>
      </dsp:txXfrm>
    </dsp:sp>
    <dsp:sp modelId="{CA841940-A9D9-4114-8E2D-C4CC2224BCAE}">
      <dsp:nvSpPr>
        <dsp:cNvPr id="0" name=""/>
        <dsp:cNvSpPr/>
      </dsp:nvSpPr>
      <dsp:spPr>
        <a:xfrm>
          <a:off x="990103" y="2502"/>
          <a:ext cx="1030926" cy="103092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6BD1B-2040-491F-A513-F91A3106B125}">
      <dsp:nvSpPr>
        <dsp:cNvPr id="0" name=""/>
        <dsp:cNvSpPr/>
      </dsp:nvSpPr>
      <dsp:spPr>
        <a:xfrm rot="10800000">
          <a:off x="1505567" y="1341168"/>
          <a:ext cx="4954093" cy="103092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61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Modulo II: Proteggere i risultati della ricerca</a:t>
          </a:r>
        </a:p>
      </dsp:txBody>
      <dsp:txXfrm rot="10800000">
        <a:off x="1763298" y="1341168"/>
        <a:ext cx="4696362" cy="1030926"/>
      </dsp:txXfrm>
    </dsp:sp>
    <dsp:sp modelId="{2B0F586E-4720-4069-8727-FB99970AF99C}">
      <dsp:nvSpPr>
        <dsp:cNvPr id="0" name=""/>
        <dsp:cNvSpPr/>
      </dsp:nvSpPr>
      <dsp:spPr>
        <a:xfrm>
          <a:off x="990103" y="1341168"/>
          <a:ext cx="1030926" cy="103092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56CFF-43F1-43C9-8526-0972F44E6E70}">
      <dsp:nvSpPr>
        <dsp:cNvPr id="0" name=""/>
        <dsp:cNvSpPr/>
      </dsp:nvSpPr>
      <dsp:spPr>
        <a:xfrm rot="10800000">
          <a:off x="1505567" y="2679834"/>
          <a:ext cx="4954093" cy="103092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61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Modulo III: Interagire con le  imprese</a:t>
          </a:r>
        </a:p>
      </dsp:txBody>
      <dsp:txXfrm rot="10800000">
        <a:off x="1763298" y="2679834"/>
        <a:ext cx="4696362" cy="1030926"/>
      </dsp:txXfrm>
    </dsp:sp>
    <dsp:sp modelId="{FA836628-8FC6-40E9-A27D-FC79D1209487}">
      <dsp:nvSpPr>
        <dsp:cNvPr id="0" name=""/>
        <dsp:cNvSpPr/>
      </dsp:nvSpPr>
      <dsp:spPr>
        <a:xfrm>
          <a:off x="990103" y="2679834"/>
          <a:ext cx="1030926" cy="103092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641B0-890E-4C1B-9E29-36964891F8E7}">
      <dsp:nvSpPr>
        <dsp:cNvPr id="0" name=""/>
        <dsp:cNvSpPr/>
      </dsp:nvSpPr>
      <dsp:spPr>
        <a:xfrm rot="10800000">
          <a:off x="1505567" y="4018500"/>
          <a:ext cx="4954093" cy="103092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61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Modulo IV: L’organizzazione del TT INFN</a:t>
          </a:r>
        </a:p>
      </dsp:txBody>
      <dsp:txXfrm rot="10800000">
        <a:off x="1763298" y="4018500"/>
        <a:ext cx="4696362" cy="1030926"/>
      </dsp:txXfrm>
    </dsp:sp>
    <dsp:sp modelId="{2715C6F1-5F17-4AA0-A08F-09BF2E158968}">
      <dsp:nvSpPr>
        <dsp:cNvPr id="0" name=""/>
        <dsp:cNvSpPr/>
      </dsp:nvSpPr>
      <dsp:spPr>
        <a:xfrm>
          <a:off x="990103" y="4018500"/>
          <a:ext cx="1030926" cy="103092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36296-0D40-4F86-B17A-4C9DBC09FBBB}">
      <dsp:nvSpPr>
        <dsp:cNvPr id="0" name=""/>
        <dsp:cNvSpPr/>
      </dsp:nvSpPr>
      <dsp:spPr>
        <a:xfrm>
          <a:off x="4733243" y="130581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Tecnologie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CSN</a:t>
          </a:r>
        </a:p>
      </dsp:txBody>
      <dsp:txXfrm>
        <a:off x="4733243" y="130581"/>
        <a:ext cx="1341437" cy="1341437"/>
      </dsp:txXfrm>
    </dsp:sp>
    <dsp:sp modelId="{87E6B3CB-A27D-4557-8842-2728AF8704EC}">
      <dsp:nvSpPr>
        <dsp:cNvPr id="0" name=""/>
        <dsp:cNvSpPr/>
      </dsp:nvSpPr>
      <dsp:spPr>
        <a:xfrm>
          <a:off x="1555800" y="122565"/>
          <a:ext cx="5028878" cy="5028878"/>
        </a:xfrm>
        <a:prstGeom prst="circularArrow">
          <a:avLst>
            <a:gd name="adj1" fmla="val 5202"/>
            <a:gd name="adj2" fmla="val 336015"/>
            <a:gd name="adj3" fmla="val 21128014"/>
            <a:gd name="adj4" fmla="val 19711338"/>
            <a:gd name="adj5" fmla="val 606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4EC7D6-0446-4923-8A42-22A3092EF688}">
      <dsp:nvSpPr>
        <dsp:cNvPr id="0" name=""/>
        <dsp:cNvSpPr/>
      </dsp:nvSpPr>
      <dsp:spPr>
        <a:xfrm>
          <a:off x="5515140" y="2548783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Brevetti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Know-How</a:t>
          </a:r>
        </a:p>
      </dsp:txBody>
      <dsp:txXfrm>
        <a:off x="5515140" y="2548783"/>
        <a:ext cx="1341437" cy="1341437"/>
      </dsp:txXfrm>
    </dsp:sp>
    <dsp:sp modelId="{4CAC924E-F80F-47B1-8FF2-ABABCFD276F7}">
      <dsp:nvSpPr>
        <dsp:cNvPr id="0" name=""/>
        <dsp:cNvSpPr/>
      </dsp:nvSpPr>
      <dsp:spPr>
        <a:xfrm>
          <a:off x="1555311" y="744"/>
          <a:ext cx="5028878" cy="5028878"/>
        </a:xfrm>
        <a:prstGeom prst="circularArrow">
          <a:avLst>
            <a:gd name="adj1" fmla="val 5202"/>
            <a:gd name="adj2" fmla="val 336015"/>
            <a:gd name="adj3" fmla="val 4023553"/>
            <a:gd name="adj4" fmla="val 2282855"/>
            <a:gd name="adj5" fmla="val 6068"/>
          </a:avLst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4DCCC8-E5E3-4A38-92F2-8C09B438F427}">
      <dsp:nvSpPr>
        <dsp:cNvPr id="0" name=""/>
        <dsp:cNvSpPr/>
      </dsp:nvSpPr>
      <dsp:spPr>
        <a:xfrm>
          <a:off x="3393281" y="4077229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Valorizzazione</a:t>
          </a:r>
        </a:p>
      </dsp:txBody>
      <dsp:txXfrm>
        <a:off x="3393281" y="4077229"/>
        <a:ext cx="1341437" cy="1341437"/>
      </dsp:txXfrm>
    </dsp:sp>
    <dsp:sp modelId="{ADD012B0-5ADF-43A0-8319-0ED57A860097}">
      <dsp:nvSpPr>
        <dsp:cNvPr id="0" name=""/>
        <dsp:cNvSpPr/>
      </dsp:nvSpPr>
      <dsp:spPr>
        <a:xfrm>
          <a:off x="1543809" y="744"/>
          <a:ext cx="5028878" cy="5028878"/>
        </a:xfrm>
        <a:prstGeom prst="circularArrow">
          <a:avLst>
            <a:gd name="adj1" fmla="val 5202"/>
            <a:gd name="adj2" fmla="val 336015"/>
            <a:gd name="adj3" fmla="val 8181129"/>
            <a:gd name="adj4" fmla="val 6440432"/>
            <a:gd name="adj5" fmla="val 6068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F2EF83-F58A-44DE-8308-E9A8A2CBDC08}">
      <dsp:nvSpPr>
        <dsp:cNvPr id="0" name=""/>
        <dsp:cNvSpPr/>
      </dsp:nvSpPr>
      <dsp:spPr>
        <a:xfrm>
          <a:off x="1271421" y="2548783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800" kern="1200" dirty="0"/>
        </a:p>
      </dsp:txBody>
      <dsp:txXfrm>
        <a:off x="1271421" y="2548783"/>
        <a:ext cx="1341437" cy="1341437"/>
      </dsp:txXfrm>
    </dsp:sp>
    <dsp:sp modelId="{F9637560-4BD5-42AC-8A89-3D56867DB47D}">
      <dsp:nvSpPr>
        <dsp:cNvPr id="0" name=""/>
        <dsp:cNvSpPr/>
      </dsp:nvSpPr>
      <dsp:spPr>
        <a:xfrm>
          <a:off x="1544608" y="79550"/>
          <a:ext cx="5028878" cy="5028878"/>
        </a:xfrm>
        <a:prstGeom prst="circularArrow">
          <a:avLst>
            <a:gd name="adj1" fmla="val 5202"/>
            <a:gd name="adj2" fmla="val 336015"/>
            <a:gd name="adj3" fmla="val 12297638"/>
            <a:gd name="adj4" fmla="val 10869660"/>
            <a:gd name="adj5" fmla="val 6068"/>
          </a:avLst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11C6B7-9DC6-4A7F-9A11-8CBFC0CED23F}">
      <dsp:nvSpPr>
        <dsp:cNvPr id="0" name=""/>
        <dsp:cNvSpPr/>
      </dsp:nvSpPr>
      <dsp:spPr>
        <a:xfrm>
          <a:off x="2035173" y="118160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/>
        </a:p>
      </dsp:txBody>
      <dsp:txXfrm>
        <a:off x="2035173" y="118160"/>
        <a:ext cx="1341437" cy="1341437"/>
      </dsp:txXfrm>
    </dsp:sp>
    <dsp:sp modelId="{2FACCDE7-5AC1-492E-943F-196371EB2803}">
      <dsp:nvSpPr>
        <dsp:cNvPr id="0" name=""/>
        <dsp:cNvSpPr/>
      </dsp:nvSpPr>
      <dsp:spPr>
        <a:xfrm>
          <a:off x="1515207" y="47867"/>
          <a:ext cx="5028878" cy="5028878"/>
        </a:xfrm>
        <a:prstGeom prst="circularArrow">
          <a:avLst>
            <a:gd name="adj1" fmla="val 5202"/>
            <a:gd name="adj2" fmla="val 336015"/>
            <a:gd name="adj3" fmla="val 16966954"/>
            <a:gd name="adj4" fmla="val 15178814"/>
            <a:gd name="adj5" fmla="val 6068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F756D-5132-43A8-9880-E5AB74F784FB}" type="datetimeFigureOut">
              <a:rPr lang="it-IT" smtClean="0"/>
              <a:t>23/07/2025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E6220-00E8-4D42-818F-211C4DE62E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460D-043A-48B1-9FBB-2BADD19295DE}" type="datetimeFigureOut">
              <a:rPr lang="it-IT" smtClean="0"/>
              <a:t>23/07/2025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63A8D-3216-4EB9-8921-08BDB36F61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infn.it/it/feed-news/3770-dalla-meccanica-quantistica-una-spin-off-per-scoprire-nuovi-farmaci?utm_source=chatgpt.co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nsa.it/sito/notizie/economia/business_wire/2024/03/14/sibylla-biotech-avvia-una-collaborazione-strategica-con-ono-pharmaceutical-per_b2521c31-872f-4a00-9472-d3b48e8bc7e4.html?utm_source=chatgpt.com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F507-DF3B-42E2-ACCC-BE556BD928B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32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224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Ecco quindi che chi si occupa di trasferimento tecnologico si trova a fare da «mediatore culturale» tra il mondo della ricerca e quello produttivo, che comprende non solo gli industriali, ma anche i tecnici che lavorano nelle industrie, i mandatari brevettuali, gli enti che erogano finanziamenti, ecc.</a:t>
            </a:r>
          </a:p>
          <a:p>
            <a:r>
              <a:rPr lang="it-IT" dirty="0"/>
              <a:t>Con in più il vincolo di dover rispettare le regole e le procedure della pubblica amministrazione che, spesso e volentieri sono oscure sia alla comunità scientifica che a quella industriale. E molte volte anche a chi ci lavora dentro.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15139-DF4C-4689-A12C-B58DA1A1DC8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37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 mettere in atto questo processo il percorso è stato lungo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 partito circa 10 anni fa con una visione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 ha portato oggi l’INFN ad avere delle strutture interne preposte alla gestione dei processi di TT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CNTT, STT e Rete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L’obiettivo è quello di costruire un percorso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trasparente, lineare, affidabile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nella gestione e tutela della IP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nella relazione con gli operatori commerciali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it-IT" noProof="0" smtClean="0"/>
              <a:t>15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86162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855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350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8016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225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509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835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840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243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4D14B-258F-487A-90D6-35ECBD28D15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156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654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219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188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669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164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062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tecnologia di chirurgia radioguidata sfrutta particelle β (positroni/elettroni) emesse da un radiofarmaco che si lega selettivamente alle cellule tumorali: la sonda rileva in tempo reale queste emissioni a bassa penetrazione (pochi millimetri), riducendo l’interferenza da tessuti vicini e aumentando così la precisione chirurgica. Questo consente di guidare la mano del chirurgo esattamente alla sede della lesione, anche se microscopica o in una posizione difficile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29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sviluppa soluzioni che supportano clinici e ricercatori nella diagnosi e nel monitoraggio di malattie neurologiche</a:t>
            </a:r>
          </a:p>
          <a:p>
            <a:endParaRPr lang="it-IT" dirty="0"/>
          </a:p>
          <a:p>
            <a:r>
              <a:rPr lang="it-IT" b="1" dirty="0" err="1"/>
              <a:t>DOlab</a:t>
            </a:r>
            <a:r>
              <a:rPr lang="it-IT" dirty="0"/>
              <a:t>: piattaforma web‑</a:t>
            </a:r>
            <a:r>
              <a:rPr lang="it-IT" dirty="0" err="1"/>
              <a:t>based</a:t>
            </a:r>
            <a:r>
              <a:rPr lang="it-IT" dirty="0"/>
              <a:t> che elabora immagini PET e MRI, quantifica biomarcatori (come la proteina β‑amiloide), e genera report diagnostici avanzati con standard normativi </a:t>
            </a:r>
          </a:p>
          <a:p>
            <a:endParaRPr lang="it-IT" b="1"/>
          </a:p>
          <a:p>
            <a:r>
              <a:rPr lang="it-IT" b="1"/>
              <a:t>DOstat</a:t>
            </a:r>
            <a:r>
              <a:rPr lang="it-IT" dirty="0"/>
              <a:t>: sistema per la gestione, raccolta e analisi personalizzata di dati clinici e di imaging, a supporto di progetti di ricerca scientifica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8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err="1"/>
              <a:t>Sibylla</a:t>
            </a:r>
            <a:r>
              <a:rPr lang="it-IT" b="1" dirty="0"/>
              <a:t> Biotech</a:t>
            </a:r>
            <a:r>
              <a:rPr lang="it-IT" dirty="0"/>
              <a:t> è una biotech pre-clinica fondata come spin-off interdisciplinare di </a:t>
            </a:r>
            <a:r>
              <a:rPr lang="it-IT" b="1" dirty="0"/>
              <a:t>INFN</a:t>
            </a:r>
            <a:r>
              <a:rPr lang="it-IT" dirty="0"/>
              <a:t>, </a:t>
            </a:r>
            <a:r>
              <a:rPr lang="it-IT" b="1" dirty="0"/>
              <a:t>Università di Trento</a:t>
            </a:r>
            <a:r>
              <a:rPr lang="it-IT" dirty="0"/>
              <a:t> e </a:t>
            </a:r>
            <a:r>
              <a:rPr lang="it-IT" b="1" dirty="0"/>
              <a:t>Università di Perugia</a:t>
            </a:r>
            <a:r>
              <a:rPr lang="it-IT" dirty="0"/>
              <a:t>, con il supporto di </a:t>
            </a:r>
            <a:r>
              <a:rPr lang="it-IT" b="1" dirty="0"/>
              <a:t>Fondazione </a:t>
            </a:r>
          </a:p>
          <a:p>
            <a:r>
              <a:rPr lang="it-IT" dirty="0"/>
              <a:t>La società ha sviluppato la piattaforma </a:t>
            </a:r>
            <a:r>
              <a:rPr lang="it-IT" b="1" dirty="0"/>
              <a:t>PPI‑FIT</a:t>
            </a:r>
            <a:r>
              <a:rPr lang="it-IT" dirty="0"/>
              <a:t> (</a:t>
            </a:r>
            <a:r>
              <a:rPr lang="it-IT" i="1" dirty="0" err="1"/>
              <a:t>Pharmacological</a:t>
            </a:r>
            <a:r>
              <a:rPr lang="it-IT" i="1" dirty="0"/>
              <a:t> </a:t>
            </a:r>
            <a:r>
              <a:rPr lang="it-IT" i="1" dirty="0" err="1"/>
              <a:t>Protein</a:t>
            </a:r>
            <a:r>
              <a:rPr lang="it-IT" i="1" dirty="0"/>
              <a:t> </a:t>
            </a:r>
            <a:r>
              <a:rPr lang="it-IT" i="1" dirty="0" err="1"/>
              <a:t>Inactivation</a:t>
            </a:r>
            <a:r>
              <a:rPr lang="it-IT" i="1" dirty="0"/>
              <a:t> by </a:t>
            </a:r>
            <a:r>
              <a:rPr lang="it-IT" i="1" dirty="0" err="1"/>
              <a:t>Folding</a:t>
            </a:r>
            <a:r>
              <a:rPr lang="it-IT" i="1" dirty="0"/>
              <a:t> Intermediate Targeting</a:t>
            </a:r>
            <a:r>
              <a:rPr lang="it-IT" dirty="0"/>
              <a:t>), che sfrutta simulazioni al livello atomico e intelligenza artificiale per progettare piccole molecole (</a:t>
            </a:r>
            <a:r>
              <a:rPr lang="it-IT" dirty="0" err="1"/>
              <a:t>FIDs</a:t>
            </a:r>
            <a:r>
              <a:rPr lang="it-IT" dirty="0"/>
              <a:t>) in grado di interferire con il </a:t>
            </a:r>
            <a:r>
              <a:rPr lang="it-IT" dirty="0" err="1"/>
              <a:t>folding</a:t>
            </a:r>
            <a:r>
              <a:rPr lang="it-IT" dirty="0"/>
              <a:t> proteico di bersagli ritenuti fino a ora “non </a:t>
            </a:r>
            <a:r>
              <a:rPr lang="it-IT" dirty="0" err="1"/>
              <a:t>druggabili</a:t>
            </a:r>
            <a:r>
              <a:rPr lang="it-IT" dirty="0"/>
              <a:t>”</a:t>
            </a:r>
          </a:p>
          <a:p>
            <a:endParaRPr lang="it-IT" dirty="0"/>
          </a:p>
          <a:p>
            <a:r>
              <a:rPr lang="it-IT" dirty="0"/>
              <a:t>Utilizza simulazioni del ripiegamento proteico per identificare stati intermedi di </a:t>
            </a:r>
            <a:r>
              <a:rPr lang="it-IT" dirty="0" err="1"/>
              <a:t>folding</a:t>
            </a:r>
            <a:r>
              <a:rPr lang="it-IT" dirty="0"/>
              <a:t> specifici che possono essere “perturbati” per indurre la degradazione del target biologico</a:t>
            </a:r>
          </a:p>
          <a:p>
            <a:r>
              <a:rPr lang="it-IT" dirty="0"/>
              <a:t>Ha raccolto finanziamenti significativi, inclusi €2,4 M dal fondo </a:t>
            </a:r>
            <a:r>
              <a:rPr lang="it-IT" dirty="0" err="1"/>
              <a:t>Vertis</a:t>
            </a:r>
            <a:r>
              <a:rPr lang="it-IT" dirty="0"/>
              <a:t> Venture 3 Tech Transfer nel 2019 e una Serie A da €23 M nel 2022, per sostenere lo sviluppo del pipeline e consolidare la piattaforma PPI‑FIT </a:t>
            </a:r>
            <a:r>
              <a:rPr lang="it-IT" dirty="0">
                <a:hlinkClick r:id="rId3"/>
              </a:rPr>
              <a:t>Istituto Nazionale di Fisica Nucleare+10Istituto Nazionale di Fisica Nucleare+10Vertis SGR SpA+10</a:t>
            </a:r>
            <a:r>
              <a:rPr lang="it-IT" dirty="0"/>
              <a:t>.</a:t>
            </a:r>
          </a:p>
          <a:p>
            <a:r>
              <a:rPr lang="it-IT" dirty="0"/>
              <a:t>Collabora con aziende internazionali, come la partnership strategica con </a:t>
            </a:r>
            <a:r>
              <a:rPr lang="it-IT" b="1" dirty="0"/>
              <a:t>Ono </a:t>
            </a:r>
            <a:r>
              <a:rPr lang="it-IT" b="1" dirty="0" err="1"/>
              <a:t>Pharmaceutical</a:t>
            </a:r>
            <a:r>
              <a:rPr lang="it-IT" dirty="0"/>
              <a:t> per sviluppare farmaci dedicati ai disturbi del sistema nervoso centrale </a:t>
            </a:r>
            <a:r>
              <a:rPr lang="it-IT" dirty="0">
                <a:hlinkClick r:id="rId4"/>
              </a:rPr>
              <a:t>ANSA.it+1Sibylla Biotech+1</a:t>
            </a:r>
            <a:r>
              <a:rPr lang="it-IT" dirty="0"/>
              <a:t>.</a:t>
            </a:r>
          </a:p>
          <a:p>
            <a:r>
              <a:rPr lang="it-IT" b="1" dirty="0"/>
              <a:t>🧭 Ruolo dell’INFN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56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"/>
              </a:rPr>
              <a:t>principali ostacoli al trasferimento tecnologico: cultura accademica,  complessità dei processi,  difficoltà nel trovare partner industriali. </a:t>
            </a:r>
          </a:p>
          <a:p>
            <a:endParaRPr lang="it-IT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it-IT" noProof="0" smtClean="0"/>
              <a:t>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904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851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mettere a terra queste competenze richiede un lavoro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verso </a:t>
            </a:r>
            <a:r>
              <a:rPr lang="it-IT" sz="18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l’interno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perché uno degli sforzi maggiori che noi dobbiamo fare rispetto ad altri enti di ricerca è trovare un second use rispetto a tecnologie che nascono per risolvere problemi interni,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verso </a:t>
            </a:r>
            <a:r>
              <a:rPr lang="it-IT" sz="18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l’esterno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perché il processo per portare queste soluzioni ad essere utilizzate e immesse nel circuito economico è fatto di tanti attori, che si trovano fuori dal nostro mondo, anche culturalmente: dagli incubatori di impresa, ai soggetti finanziatori, fino alle aziende che recepiscono i risultati del trasferimento tecnologico.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Tutto questo con la consapevolezza che solo una conoscenza dell’ente, di come funzionano i meccanismi anche alla base della </a:t>
            </a: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motivazione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dei nostri ricercatori che portano ad aver questi risultati di eccellenza, sono la leva per far funzionare bene questo meccanismo. E dunque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Connessione con la rete della ricerca: Commissioni scientifiche e le reti di competenze, i progetti da fondi esterni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4D14B-258F-487A-90D6-35ECBD28D15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195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73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0AF346-4822-4A7E-B8A0-A3DBC92096D0}"/>
              </a:ext>
            </a:extLst>
          </p:cNvPr>
          <p:cNvSpPr/>
          <p:nvPr userDrawn="1"/>
        </p:nvSpPr>
        <p:spPr>
          <a:xfrm>
            <a:off x="0" y="6516076"/>
            <a:ext cx="12192000" cy="365125"/>
          </a:xfrm>
          <a:prstGeom prst="rect">
            <a:avLst/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792254" cy="853168"/>
          </a:xfrm>
        </p:spPr>
        <p:txBody>
          <a:bodyPr>
            <a:noAutofit/>
          </a:bodyPr>
          <a:lstStyle>
            <a:lvl1pPr algn="l">
              <a:defRPr sz="3500" b="1">
                <a:solidFill>
                  <a:srgbClr val="00206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54" y="978033"/>
            <a:ext cx="10515600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20654" y="6499016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1" y="6573424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	09/05/2024	</a:t>
            </a:r>
            <a:r>
              <a:rPr lang="en-US" sz="1200" b="0" i="0" baseline="0" dirty="0" err="1">
                <a:solidFill>
                  <a:schemeClr val="bg1"/>
                </a:solidFill>
                <a:latin typeface="Montserrat" panose="00000500000000000000" pitchFamily="2" charset="0"/>
              </a:rPr>
              <a:t>Formazione</a:t>
            </a:r>
            <a:r>
              <a:rPr lang="en-US" sz="12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b="0" i="0" baseline="0" dirty="0" err="1">
                <a:solidFill>
                  <a:schemeClr val="bg1"/>
                </a:solidFill>
                <a:latin typeface="Montserrat" panose="00000500000000000000" pitchFamily="2" charset="0"/>
              </a:rPr>
              <a:t>neoassunti</a:t>
            </a:r>
            <a:r>
              <a:rPr lang="it-IT" sz="12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	 - </a:t>
            </a:r>
            <a:r>
              <a:rPr lang="en-US" sz="12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 cestelli</a:t>
            </a:r>
            <a:r>
              <a:rPr lang="en-US" sz="1200" b="0" i="0" dirty="0">
                <a:solidFill>
                  <a:schemeClr val="bg1"/>
                </a:solidFill>
                <a:latin typeface="Montserrat" panose="00000500000000000000" pitchFamily="2" charset="0"/>
              </a:rPr>
              <a:t>@infn.it</a:t>
            </a:r>
          </a:p>
        </p:txBody>
      </p:sp>
      <p:pic>
        <p:nvPicPr>
          <p:cNvPr id="9" name="Immagine 8" descr="Immagine che contiene logo&#10;&#10;Descrizione generata automaticamente">
            <a:extLst>
              <a:ext uri="{FF2B5EF4-FFF2-40B4-BE49-F238E27FC236}">
                <a16:creationId xmlns:a16="http://schemas.microsoft.com/office/drawing/2014/main" id="{2B9C9C43-C524-71D3-5412-21FBDCBD0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99" y="6431749"/>
            <a:ext cx="907267" cy="5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C115426-0324-57C7-9555-0665C7A1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D964-71F3-49A7-8BE5-1B0DF23C763A}" type="datetimeFigureOut">
              <a:rPr lang="it-IT" smtClean="0"/>
              <a:t>23/07/2025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358099-2658-78D1-EBCE-8CE01A36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7D77A6-BBE1-E2F7-1429-704A01B3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A857-C221-4138-B324-F4FFE63F99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9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Arial Nova Light" panose="020B0304020202020204" pitchFamily="34" charset="0"/>
              </a:defRPr>
            </a:lvl1pPr>
          </a:lstStyle>
          <a:p>
            <a:r>
              <a:rPr lang="it-IT" dirty="0"/>
              <a:t>Aggiungere un piè di pagina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rgbClr val="FFBA03"/>
                </a:solidFill>
              </a:defRPr>
            </a:lvl1pPr>
          </a:lstStyle>
          <a:p>
            <a:fld id="{8699F50C-BE38-4BD0-BA84-9B090E1F2B9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6754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2">
            <a:extLst>
              <a:ext uri="{FF2B5EF4-FFF2-40B4-BE49-F238E27FC236}">
                <a16:creationId xmlns:a16="http://schemas.microsoft.com/office/drawing/2014/main" id="{C59D6932-E342-7C24-4601-47990B6937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>
              <a:defRPr>
                <a:solidFill>
                  <a:srgbClr val="FFBA03"/>
                </a:solidFill>
              </a:defRPr>
            </a:lvl1pPr>
          </a:lstStyle>
          <a:p>
            <a:fld id="{8699F50C-BE38-4BD0-BA84-9B090E1F2B9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902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 title="Titolo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560" y="1471388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pPr rtl="0"/>
            <a:r>
              <a:rPr lang="it-IT" noProof="0"/>
              <a:t>Aggiungere la didascalia qui</a:t>
            </a:r>
          </a:p>
        </p:txBody>
      </p:sp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3ED06EDA-EB0B-7228-4D79-3A991FA5B52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rgbClr val="FFBA03"/>
                </a:solidFill>
              </a:defRPr>
            </a:lvl1pPr>
          </a:lstStyle>
          <a:p>
            <a:fld id="{8699F50C-BE38-4BD0-BA84-9B090E1F2B9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07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733-E814-4F1D-8A2F-E3D6EAA4C592}" type="datetime1">
              <a:rPr lang="it-IT" smtClean="0"/>
              <a:t>23/07/2025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8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82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pisanievip.com/10-inovacii-koito-promeniha-jivota-ni/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24" Type="http://schemas.openxmlformats.org/officeDocument/2006/relationships/image" Target="../media/image51.sv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70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hyperlink" Target="https://istnazfisnucl.sharepoint.com/sites/TrasferimentoTecnologico" TargetMode="External"/><Relationship Id="rId4" Type="http://schemas.openxmlformats.org/officeDocument/2006/relationships/diagramData" Target="../diagrams/data7.xml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to@lists.infn.it" TargetMode="External"/><Relationship Id="rId4" Type="http://schemas.openxmlformats.org/officeDocument/2006/relationships/image" Target="../media/image7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diagramData" Target="../diagrams/data8.xml"/><Relationship Id="rId21" Type="http://schemas.openxmlformats.org/officeDocument/2006/relationships/image" Target="../media/image95.png"/><Relationship Id="rId7" Type="http://schemas.microsoft.com/office/2007/relationships/diagramDrawing" Target="../diagrams/drawing8.xml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2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87.svg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91.png"/><Relationship Id="rId23" Type="http://schemas.openxmlformats.org/officeDocument/2006/relationships/image" Target="../media/image97.jpeg"/><Relationship Id="rId10" Type="http://schemas.openxmlformats.org/officeDocument/2006/relationships/image" Target="../media/image86.png"/><Relationship Id="rId19" Type="http://schemas.openxmlformats.org/officeDocument/2006/relationships/image" Target="../media/image54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85.svg"/><Relationship Id="rId14" Type="http://schemas.openxmlformats.org/officeDocument/2006/relationships/image" Target="../media/image90.svg"/><Relationship Id="rId22" Type="http://schemas.openxmlformats.org/officeDocument/2006/relationships/image" Target="../media/image9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4.png"/><Relationship Id="rId7" Type="http://schemas.openxmlformats.org/officeDocument/2006/relationships/image" Target="../media/image55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Relationship Id="rId9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4F491E-4BCF-4D82-8726-3143E2A0BB57}"/>
              </a:ext>
            </a:extLst>
          </p:cNvPr>
          <p:cNvSpPr/>
          <p:nvPr/>
        </p:nvSpPr>
        <p:spPr>
          <a:xfrm>
            <a:off x="281007" y="2361698"/>
            <a:ext cx="3595457" cy="22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A97F5A-9B82-45B3-9DF1-3CBC3FC765E1}"/>
              </a:ext>
            </a:extLst>
          </p:cNvPr>
          <p:cNvSpPr/>
          <p:nvPr/>
        </p:nvSpPr>
        <p:spPr>
          <a:xfrm>
            <a:off x="310718" y="646545"/>
            <a:ext cx="843827" cy="5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B41C4EA6-CE5B-45DD-99CF-4E6C4E3FBD27}"/>
              </a:ext>
            </a:extLst>
          </p:cNvPr>
          <p:cNvSpPr txBox="1">
            <a:spLocks/>
          </p:cNvSpPr>
          <p:nvPr/>
        </p:nvSpPr>
        <p:spPr>
          <a:xfrm>
            <a:off x="5921298" y="4491427"/>
            <a:ext cx="7580113" cy="1196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Mariangela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Cestelli Guidi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Montserrat" panose="00000500000000000000" pitchFamily="2" charset="0"/>
              </a:rPr>
              <a:t>INFN-LNF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cestelli@infn.it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01096F3-2C95-4366-95F0-94B08C408537}"/>
              </a:ext>
            </a:extLst>
          </p:cNvPr>
          <p:cNvSpPr txBox="1">
            <a:spLocks/>
          </p:cNvSpPr>
          <p:nvPr/>
        </p:nvSpPr>
        <p:spPr>
          <a:xfrm>
            <a:off x="8802440" y="6009291"/>
            <a:ext cx="3146405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2060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4399B6"/>
              </a:solidFill>
              <a:latin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399B6"/>
                </a:solidFill>
                <a:latin typeface="Franklin Gothic Book" panose="020B0503020102020204" pitchFamily="34" charset="0"/>
              </a:rPr>
              <a:t>RPRT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, 23/7/2025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539C5C8-B0AF-F957-3C54-37379C787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43" y="512204"/>
            <a:ext cx="4778118" cy="2378299"/>
          </a:xfrm>
          <a:prstGeom prst="rect">
            <a:avLst/>
          </a:prstGeom>
        </p:spPr>
      </p:pic>
      <p:pic>
        <p:nvPicPr>
          <p:cNvPr id="3" name="Segnaposto immagine 21">
            <a:extLst>
              <a:ext uri="{FF2B5EF4-FFF2-40B4-BE49-F238E27FC236}">
                <a16:creationId xmlns:a16="http://schemas.microsoft.com/office/drawing/2014/main" id="{60998D33-F252-F0FD-B9BE-EFACEAC24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282" r="21282"/>
          <a:stretch/>
        </p:blipFill>
        <p:spPr>
          <a:xfrm>
            <a:off x="978035" y="613145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2621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E993F2D-BFF1-23AD-CAA8-A6A974E3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A857-C221-4138-B324-F4FFE63F997E}" type="slidenum">
              <a:rPr lang="it-IT" smtClean="0"/>
              <a:t>10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48AFCD3-FBBA-C57B-1161-7CEFE2318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6" t="30175" r="20263" b="29356"/>
          <a:stretch/>
        </p:blipFill>
        <p:spPr>
          <a:xfrm>
            <a:off x="363576" y="4082716"/>
            <a:ext cx="5085348" cy="2775284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CB8A720E-8ABB-C7B7-ACCA-87A1C838BF5F}"/>
              </a:ext>
            </a:extLst>
          </p:cNvPr>
          <p:cNvGrpSpPr/>
          <p:nvPr/>
        </p:nvGrpSpPr>
        <p:grpSpPr>
          <a:xfrm>
            <a:off x="274676" y="1151020"/>
            <a:ext cx="7154778" cy="2900280"/>
            <a:chOff x="657727" y="3073816"/>
            <a:chExt cx="7154778" cy="290028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75233E5-340B-919F-7576-B8B97CCCF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105" t="34152" r="19737" b="23558"/>
            <a:stretch/>
          </p:blipFill>
          <p:spPr>
            <a:xfrm>
              <a:off x="657727" y="3073816"/>
              <a:ext cx="5261810" cy="290028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94BAF1B-49B4-681E-4398-9AA37D8BA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368" t="39065" r="47105" b="18645"/>
            <a:stretch/>
          </p:blipFill>
          <p:spPr>
            <a:xfrm>
              <a:off x="5919537" y="3073816"/>
              <a:ext cx="1892968" cy="2900280"/>
            </a:xfrm>
            <a:prstGeom prst="rect">
              <a:avLst/>
            </a:prstGeom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B73A37F2-946F-2B20-C834-DFCBC02EBF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79" t="39065" r="51196" b="17660"/>
          <a:stretch/>
        </p:blipFill>
        <p:spPr>
          <a:xfrm>
            <a:off x="5620731" y="4082716"/>
            <a:ext cx="3388938" cy="27752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680D2CD-6E8E-FE29-C4D7-3C11DAB097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467" t="39065" r="35921" b="17660"/>
          <a:stretch/>
        </p:blipFill>
        <p:spPr>
          <a:xfrm>
            <a:off x="7315200" y="1170907"/>
            <a:ext cx="1780044" cy="277528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A2F0852-2D09-60C2-7D30-5970406A6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390" y="157683"/>
            <a:ext cx="10973751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15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74677BE-7D57-186E-84E4-3705DE2ECE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5C1AA37-40DB-7E63-3D25-D87486078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91" t="17532" r="12036" b="11358"/>
          <a:stretch/>
        </p:blipFill>
        <p:spPr>
          <a:xfrm>
            <a:off x="592666" y="136525"/>
            <a:ext cx="11294532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23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BD2EC713-DB8B-E04F-06CB-F317DDF15707}"/>
              </a:ext>
            </a:extLst>
          </p:cNvPr>
          <p:cNvSpPr txBox="1"/>
          <p:nvPr/>
        </p:nvSpPr>
        <p:spPr>
          <a:xfrm>
            <a:off x="-1" y="6460833"/>
            <a:ext cx="9731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swald" panose="02000303000000000000" pitchFamily="2" charset="0"/>
              </a:rPr>
              <a:t>https://istnazfisnucl.sharepoint.com/sites/TrasferimentoTecnologico/SitePages/Formazione-in-Pillole-di-TT.aspx</a:t>
            </a:r>
            <a:endParaRPr lang="it-IT" dirty="0">
              <a:solidFill>
                <a:schemeClr val="bg1">
                  <a:lumMod val="50000"/>
                </a:schemeClr>
              </a:solidFill>
              <a:latin typeface="Oswald" panose="02000303000000000000" pitchFamily="2" charset="0"/>
            </a:endParaRPr>
          </a:p>
        </p:txBody>
      </p:sp>
      <p:pic>
        <p:nvPicPr>
          <p:cNvPr id="5" name="Elemento grafico 4" descr="Atomo con riempimento a tinta unita">
            <a:extLst>
              <a:ext uri="{FF2B5EF4-FFF2-40B4-BE49-F238E27FC236}">
                <a16:creationId xmlns:a16="http://schemas.microsoft.com/office/drawing/2014/main" id="{EB3A4678-FAE6-322E-8BB2-1157287AF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379" y="2070005"/>
            <a:ext cx="1563099" cy="1563099"/>
          </a:xfrm>
          <a:prstGeom prst="rect">
            <a:avLst/>
          </a:prstGeom>
        </p:spPr>
      </p:pic>
      <p:pic>
        <p:nvPicPr>
          <p:cNvPr id="7" name="Elemento grafico 6" descr="Coppa con riempimento a tinta unita">
            <a:extLst>
              <a:ext uri="{FF2B5EF4-FFF2-40B4-BE49-F238E27FC236}">
                <a16:creationId xmlns:a16="http://schemas.microsoft.com/office/drawing/2014/main" id="{47F3FF38-D808-6A6C-D48E-F62A7AE81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9015" y="3575276"/>
            <a:ext cx="1563099" cy="1563099"/>
          </a:xfrm>
          <a:prstGeom prst="rect">
            <a:avLst/>
          </a:prstGeom>
        </p:spPr>
      </p:pic>
      <p:pic>
        <p:nvPicPr>
          <p:cNvPr id="10" name="Elemento grafico 9" descr="Scienziata con riempimento a tinta unita">
            <a:extLst>
              <a:ext uri="{FF2B5EF4-FFF2-40B4-BE49-F238E27FC236}">
                <a16:creationId xmlns:a16="http://schemas.microsoft.com/office/drawing/2014/main" id="{E9FADF1C-66F3-674C-AE5F-865761D44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53781" y="1836135"/>
            <a:ext cx="1563099" cy="1563099"/>
          </a:xfrm>
          <a:prstGeom prst="rect">
            <a:avLst/>
          </a:prstGeom>
        </p:spPr>
      </p:pic>
      <p:pic>
        <p:nvPicPr>
          <p:cNvPr id="12" name="Elemento grafico 11" descr="Scienziato con riempimento a tinta unita">
            <a:extLst>
              <a:ext uri="{FF2B5EF4-FFF2-40B4-BE49-F238E27FC236}">
                <a16:creationId xmlns:a16="http://schemas.microsoft.com/office/drawing/2014/main" id="{DD9AB3DD-D81A-0143-255B-8C754632CF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8916" y="3612603"/>
            <a:ext cx="1563099" cy="1563099"/>
          </a:xfrm>
          <a:prstGeom prst="rect">
            <a:avLst/>
          </a:prstGeom>
        </p:spPr>
      </p:pic>
      <p:pic>
        <p:nvPicPr>
          <p:cNvPr id="16" name="Elemento grafico 15" descr="Consiglio di amministrazione con riempimento a tinta unita">
            <a:extLst>
              <a:ext uri="{FF2B5EF4-FFF2-40B4-BE49-F238E27FC236}">
                <a16:creationId xmlns:a16="http://schemas.microsoft.com/office/drawing/2014/main" id="{54839F69-A0F7-213A-D326-E8DFFE45B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26963" y="4148484"/>
            <a:ext cx="1563099" cy="1563099"/>
          </a:xfrm>
          <a:prstGeom prst="rect">
            <a:avLst/>
          </a:prstGeom>
        </p:spPr>
      </p:pic>
      <p:pic>
        <p:nvPicPr>
          <p:cNvPr id="18" name="Elemento grafico 17" descr="Valigetta con riempimento a tinta unita">
            <a:extLst>
              <a:ext uri="{FF2B5EF4-FFF2-40B4-BE49-F238E27FC236}">
                <a16:creationId xmlns:a16="http://schemas.microsoft.com/office/drawing/2014/main" id="{352B0BFB-9A66-38C6-B3C7-A4ED814563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66513" y="4586353"/>
            <a:ext cx="1563099" cy="1563099"/>
          </a:xfrm>
          <a:prstGeom prst="rect">
            <a:avLst/>
          </a:prstGeom>
        </p:spPr>
      </p:pic>
      <p:pic>
        <p:nvPicPr>
          <p:cNvPr id="20" name="Elemento grafico 19" descr="Badge Appunti con riempimento a tinta unita">
            <a:extLst>
              <a:ext uri="{FF2B5EF4-FFF2-40B4-BE49-F238E27FC236}">
                <a16:creationId xmlns:a16="http://schemas.microsoft.com/office/drawing/2014/main" id="{137DAA9B-C5F7-81D9-1453-F043C23E56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79320" y="2812937"/>
            <a:ext cx="1563099" cy="1563099"/>
          </a:xfrm>
          <a:prstGeom prst="rect">
            <a:avLst/>
          </a:prstGeom>
        </p:spPr>
      </p:pic>
      <p:pic>
        <p:nvPicPr>
          <p:cNvPr id="22" name="Elemento grafico 21" descr="Elettricista maschio con riempimento a tinta unita">
            <a:extLst>
              <a:ext uri="{FF2B5EF4-FFF2-40B4-BE49-F238E27FC236}">
                <a16:creationId xmlns:a16="http://schemas.microsoft.com/office/drawing/2014/main" id="{9D216603-2C46-E094-EA34-27050147C7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048114" y="1156076"/>
            <a:ext cx="1563099" cy="1563099"/>
          </a:xfrm>
          <a:prstGeom prst="rect">
            <a:avLst/>
          </a:prstGeom>
        </p:spPr>
      </p:pic>
      <p:pic>
        <p:nvPicPr>
          <p:cNvPr id="24" name="Elemento grafico 23" descr="Scavatore con riempimento a tinta unita">
            <a:extLst>
              <a:ext uri="{FF2B5EF4-FFF2-40B4-BE49-F238E27FC236}">
                <a16:creationId xmlns:a16="http://schemas.microsoft.com/office/drawing/2014/main" id="{4C450A13-953F-A78B-CB1D-B73A4BD58A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495587" y="1861980"/>
            <a:ext cx="1387193" cy="1387193"/>
          </a:xfrm>
          <a:prstGeom prst="rect">
            <a:avLst/>
          </a:prstGeom>
        </p:spPr>
      </p:pic>
      <p:pic>
        <p:nvPicPr>
          <p:cNvPr id="26" name="Elemento grafico 25" descr="Fabbrica con riempimento a tinta unita">
            <a:extLst>
              <a:ext uri="{FF2B5EF4-FFF2-40B4-BE49-F238E27FC236}">
                <a16:creationId xmlns:a16="http://schemas.microsoft.com/office/drawing/2014/main" id="{3BE04C8D-F807-3CD3-921D-DA05A0F0B8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26844" y="3199160"/>
            <a:ext cx="1563099" cy="1563099"/>
          </a:xfrm>
          <a:prstGeom prst="rect">
            <a:avLst/>
          </a:prstGeom>
        </p:spPr>
      </p:pic>
      <p:sp>
        <p:nvSpPr>
          <p:cNvPr id="31" name="Freccia bidirezionale orizzontale 30">
            <a:extLst>
              <a:ext uri="{FF2B5EF4-FFF2-40B4-BE49-F238E27FC236}">
                <a16:creationId xmlns:a16="http://schemas.microsoft.com/office/drawing/2014/main" id="{85C70B10-C16B-742A-403A-52F1650DAD40}"/>
              </a:ext>
            </a:extLst>
          </p:cNvPr>
          <p:cNvSpPr/>
          <p:nvPr/>
        </p:nvSpPr>
        <p:spPr>
          <a:xfrm>
            <a:off x="3284952" y="2735404"/>
            <a:ext cx="5271130" cy="1387193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Elemento grafico 13" descr="Banca con riempimento a tinta unita">
            <a:extLst>
              <a:ext uri="{FF2B5EF4-FFF2-40B4-BE49-F238E27FC236}">
                <a16:creationId xmlns:a16="http://schemas.microsoft.com/office/drawing/2014/main" id="{615D148A-1FFD-BAA5-8E1F-8E720769769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730927" y="1970620"/>
            <a:ext cx="2524864" cy="252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3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F60EA90-04AF-09CD-0D91-CC077956D8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DB3B97-82E0-4D7B-4E7E-5BBD244D5CF0}"/>
              </a:ext>
            </a:extLst>
          </p:cNvPr>
          <p:cNvSpPr txBox="1"/>
          <p:nvPr/>
        </p:nvSpPr>
        <p:spPr>
          <a:xfrm>
            <a:off x="1270000" y="477520"/>
            <a:ext cx="3350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/>
                </a:solidFill>
              </a:rPr>
              <a:t>Verso l’esterno…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463EDD-C0A3-0B2E-61DD-755B9F21BD0D}"/>
              </a:ext>
            </a:extLst>
          </p:cNvPr>
          <p:cNvSpPr txBox="1"/>
          <p:nvPr/>
        </p:nvSpPr>
        <p:spPr>
          <a:xfrm>
            <a:off x="1368176" y="1744894"/>
            <a:ext cx="96662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Eventi e fiere di settore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Networking, eventi tematici per far conoscere l’offerta tecnologica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Comunicazione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Portafoglio brevetti e Know-how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Progetti di ricerca industriale (EIC, etc..)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Venture Capital, Business </a:t>
            </a:r>
            <a:r>
              <a:rPr lang="it-IT" sz="3200" dirty="0" err="1"/>
              <a:t>angels</a:t>
            </a:r>
            <a:r>
              <a:rPr lang="it-IT" sz="32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456249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C49379D9-744B-E0A9-2F9D-F63D322F1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2841578"/>
              </p:ext>
            </p:extLst>
          </p:nvPr>
        </p:nvGraphicFramePr>
        <p:xfrm>
          <a:off x="2280323" y="1767840"/>
          <a:ext cx="7036397" cy="4380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A63464-2F00-72CC-BCCC-B9FDC38CF1D8}"/>
              </a:ext>
            </a:extLst>
          </p:cNvPr>
          <p:cNvSpPr txBox="1"/>
          <p:nvPr/>
        </p:nvSpPr>
        <p:spPr>
          <a:xfrm>
            <a:off x="2280323" y="355562"/>
            <a:ext cx="6818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accent1"/>
                </a:solidFill>
              </a:rPr>
              <a:t>Come si può fare TT nell’INFN? </a:t>
            </a:r>
          </a:p>
        </p:txBody>
      </p:sp>
    </p:spTree>
    <p:extLst>
      <p:ext uri="{BB962C8B-B14F-4D97-AF65-F5344CB8AC3E}">
        <p14:creationId xmlns:p14="http://schemas.microsoft.com/office/powerpoint/2010/main" val="13588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12E5EB52-6A1A-0E7B-E3E5-C9E0752A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</a:blip>
          <a:srcRect t="17589" b="17589"/>
          <a:stretch/>
        </p:blipFill>
        <p:spPr bwMode="auto">
          <a:xfrm flipH="1">
            <a:off x="0" y="2650333"/>
            <a:ext cx="12192000" cy="420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85F620-2764-35E5-28AB-C0C31DD3A6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111FC265-B5F9-28A9-4B6E-6D8E365D8E1F}"/>
              </a:ext>
            </a:extLst>
          </p:cNvPr>
          <p:cNvSpPr txBox="1"/>
          <p:nvPr/>
        </p:nvSpPr>
        <p:spPr>
          <a:xfrm>
            <a:off x="117988" y="137324"/>
            <a:ext cx="1207401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40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 TT INFN oggi: </a:t>
            </a:r>
            <a:r>
              <a:rPr lang="it-IT" sz="2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strutture e ruoli</a:t>
            </a:r>
            <a:endParaRPr lang="it-IT" sz="4300" b="1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9585F620-2764-35E5-28AB-C0C31DD3A606}"/>
              </a:ext>
            </a:extLst>
          </p:cNvPr>
          <p:cNvSpPr txBox="1">
            <a:spLocks/>
          </p:cNvSpPr>
          <p:nvPr/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r" defTabSz="914400" rtl="0" eaLnBrk="1" latinLnBrk="0" hangingPunct="1">
              <a:defRPr sz="1200" kern="1200">
                <a:solidFill>
                  <a:srgbClr val="FFBA0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99F50C-BE38-4BD0-BA84-9B090E1F2B9B}" type="slidenum">
              <a:rPr lang="it-IT" smtClean="0"/>
              <a:pPr/>
              <a:t>15</a:t>
            </a:fld>
            <a:endParaRPr lang="it-IT"/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AAEACC0E-8715-F01D-CECF-80957E12EE9E}"/>
              </a:ext>
            </a:extLst>
          </p:cNvPr>
          <p:cNvGrpSpPr/>
          <p:nvPr/>
        </p:nvGrpSpPr>
        <p:grpSpPr>
          <a:xfrm>
            <a:off x="265911" y="923375"/>
            <a:ext cx="12074013" cy="853311"/>
            <a:chOff x="329619" y="1513543"/>
            <a:chExt cx="12090981" cy="853311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FC4244B5-C570-631F-83C8-4D1677917896}"/>
                </a:ext>
              </a:extLst>
            </p:cNvPr>
            <p:cNvSpPr txBox="1"/>
            <p:nvPr/>
          </p:nvSpPr>
          <p:spPr>
            <a:xfrm>
              <a:off x="847725" y="1513543"/>
              <a:ext cx="11572875" cy="853311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92710" marR="299085">
                <a:lnSpc>
                  <a:spcPct val="102800"/>
                </a:lnSpc>
                <a:spcBef>
                  <a:spcPts val="250"/>
                </a:spcBef>
              </a:pPr>
              <a:r>
                <a:rPr lang="it-IT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Secondo quanto previsto da </a:t>
              </a:r>
              <a:r>
                <a:rPr lang="it-IT" b="1" kern="1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Regolamenti interni </a:t>
              </a:r>
              <a:r>
                <a:rPr lang="it-IT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it-IT" i="1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Disciplinare sul TT del 2015</a:t>
              </a:r>
              <a:r>
                <a:rPr lang="it-IT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i="1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Disciplinare sugli Spin-off del 2017 </a:t>
              </a:r>
              <a:r>
                <a:rPr lang="it-IT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il </a:t>
              </a:r>
              <a:r>
                <a:rPr lang="it-IT" i="1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Disciplinare per la tutela e la valorizzazione delle conoscenze del 2024</a:t>
              </a:r>
              <a:r>
                <a:rPr lang="it-IT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il Trasferimento Tecnologico dell’INFN è organizzato sui seguenti pilastri: </a:t>
              </a:r>
              <a:endParaRPr lang="en-US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2" descr="Validation ">
              <a:extLst>
                <a:ext uri="{FF2B5EF4-FFF2-40B4-BE49-F238E27FC236}">
                  <a16:creationId xmlns:a16="http://schemas.microsoft.com/office/drawing/2014/main" id="{9FAAE6DC-1965-EF52-AC29-A411C7444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19" y="1736754"/>
              <a:ext cx="43200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7D0047E-DA19-99CE-90C9-ED5F5AE798A7}"/>
              </a:ext>
            </a:extLst>
          </p:cNvPr>
          <p:cNvGrpSpPr/>
          <p:nvPr/>
        </p:nvGrpSpPr>
        <p:grpSpPr>
          <a:xfrm>
            <a:off x="4486413" y="2408450"/>
            <a:ext cx="3371850" cy="3448023"/>
            <a:chOff x="4486413" y="2408450"/>
            <a:chExt cx="3371850" cy="3448023"/>
          </a:xfrm>
        </p:grpSpPr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6BA74666-F930-13F7-8044-546E6B328629}"/>
                </a:ext>
              </a:extLst>
            </p:cNvPr>
            <p:cNvSpPr txBox="1"/>
            <p:nvPr/>
          </p:nvSpPr>
          <p:spPr>
            <a:xfrm>
              <a:off x="4602734" y="2408450"/>
              <a:ext cx="2397760" cy="539250"/>
            </a:xfrm>
            <a:prstGeom prst="rect">
              <a:avLst/>
            </a:prstGeom>
          </p:spPr>
          <p:txBody>
            <a:bodyPr vert="horz" wrap="square" lIns="0" tIns="5651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45"/>
                </a:spcBef>
                <a:tabLst>
                  <a:tab pos="190500" algn="l"/>
                  <a:tab pos="806450" algn="l"/>
                  <a:tab pos="1475740" algn="l"/>
                </a:tabLst>
              </a:pPr>
              <a:r>
                <a:rPr lang="it-IT" sz="1400" spc="-50">
                  <a:latin typeface="Trebuchet MS"/>
                  <a:cs typeface="Trebuchet MS"/>
                </a:rPr>
                <a:t>STT</a:t>
              </a:r>
            </a:p>
            <a:p>
              <a:pPr marL="12700">
                <a:lnSpc>
                  <a:spcPct val="100000"/>
                </a:lnSpc>
                <a:spcBef>
                  <a:spcPts val="445"/>
                </a:spcBef>
                <a:tabLst>
                  <a:tab pos="190500" algn="l"/>
                  <a:tab pos="806450" algn="l"/>
                  <a:tab pos="1475740" algn="l"/>
                </a:tabLst>
              </a:pPr>
              <a:r>
                <a:rPr lang="it-IT" sz="1400" spc="-50" err="1">
                  <a:latin typeface="Trebuchet MS"/>
                  <a:cs typeface="Trebuchet MS"/>
                </a:rPr>
                <a:t>XXXx</a:t>
              </a:r>
              <a:endParaRPr sz="1400">
                <a:latin typeface="Trebuchet MS"/>
                <a:cs typeface="Trebuchet MS"/>
              </a:endParaRPr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6D85B637-E183-05AB-2DA8-279B262520B5}"/>
                </a:ext>
              </a:extLst>
            </p:cNvPr>
            <p:cNvGrpSpPr/>
            <p:nvPr/>
          </p:nvGrpSpPr>
          <p:grpSpPr>
            <a:xfrm>
              <a:off x="4486413" y="2408450"/>
              <a:ext cx="3371850" cy="3448023"/>
              <a:chOff x="4486413" y="2644876"/>
              <a:chExt cx="3371850" cy="3448023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6104556F-8940-0B68-D402-7BC69AC48F1D}"/>
                  </a:ext>
                </a:extLst>
              </p:cNvPr>
              <p:cNvSpPr/>
              <p:nvPr/>
            </p:nvSpPr>
            <p:spPr>
              <a:xfrm>
                <a:off x="4486413" y="2644876"/>
                <a:ext cx="3371850" cy="3448023"/>
              </a:xfrm>
              <a:custGeom>
                <a:avLst/>
                <a:gdLst/>
                <a:ahLst/>
                <a:cxnLst/>
                <a:rect l="l" t="t" r="r" b="b"/>
                <a:pathLst>
                  <a:path w="3371850" h="3781425">
                    <a:moveTo>
                      <a:pt x="3371850" y="0"/>
                    </a:moveTo>
                    <a:lnTo>
                      <a:pt x="0" y="0"/>
                    </a:lnTo>
                    <a:lnTo>
                      <a:pt x="0" y="3781425"/>
                    </a:lnTo>
                    <a:lnTo>
                      <a:pt x="3371850" y="3781425"/>
                    </a:lnTo>
                    <a:lnTo>
                      <a:pt x="3371850" y="0"/>
                    </a:lnTo>
                    <a:close/>
                  </a:path>
                </a:pathLst>
              </a:custGeom>
              <a:solidFill>
                <a:srgbClr val="EBF5F7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bject 18">
                <a:extLst>
                  <a:ext uri="{FF2B5EF4-FFF2-40B4-BE49-F238E27FC236}">
                    <a16:creationId xmlns:a16="http://schemas.microsoft.com/office/drawing/2014/main" id="{F0AA6D13-3C61-77AB-566D-61F785465BA3}"/>
                  </a:ext>
                </a:extLst>
              </p:cNvPr>
              <p:cNvSpPr txBox="1"/>
              <p:nvPr/>
            </p:nvSpPr>
            <p:spPr>
              <a:xfrm>
                <a:off x="4602734" y="3463267"/>
                <a:ext cx="3106166" cy="2536592"/>
              </a:xfrm>
              <a:prstGeom prst="rect">
                <a:avLst/>
              </a:prstGeom>
              <a:solidFill>
                <a:srgbClr val="EBF5F7"/>
              </a:solidFill>
            </p:spPr>
            <p:txBody>
              <a:bodyPr vert="horz" wrap="square" lIns="0" tIns="10160" rIns="0" bIns="0" rtlCol="0">
                <a:spAutoFit/>
              </a:bodyPr>
              <a:lstStyle/>
              <a:p>
                <a:pPr marL="298450" marR="5080" indent="-285750"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Tutela della IP (brevetti, licenze, SW, know-how); </a:t>
                </a:r>
              </a:p>
              <a:p>
                <a:pPr marL="298450" marR="5080" indent="-285750"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Valorizzazione delle conoscenze (accordi con le imprese); </a:t>
                </a:r>
              </a:p>
              <a:p>
                <a:pPr marL="298450" marR="5080" indent="-285750"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Supporto creazione Spin-Off; </a:t>
                </a:r>
              </a:p>
              <a:p>
                <a:pPr marL="298450" marR="5080" indent="-285750"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Finanziamento interno (R4I);</a:t>
                </a:r>
              </a:p>
              <a:p>
                <a:pPr marL="298450" marR="5080" indent="-285750"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Partecipazione a bandi; </a:t>
                </a:r>
              </a:p>
              <a:p>
                <a:pPr marL="298450" marR="5080" indent="-285750"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Valorizzazione del networking ed eventi</a:t>
                </a:r>
              </a:p>
            </p:txBody>
          </p:sp>
        </p:grp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12FD87A2-0EE5-F1D1-7212-4918BA7DC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7029" y="2575302"/>
              <a:ext cx="468000" cy="468000"/>
            </a:xfrm>
            <a:prstGeom prst="rect">
              <a:avLst/>
            </a:prstGeom>
          </p:spPr>
        </p:pic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AF176665-45D3-44BA-5242-82A79A55C2EC}"/>
              </a:ext>
            </a:extLst>
          </p:cNvPr>
          <p:cNvGrpSpPr/>
          <p:nvPr/>
        </p:nvGrpSpPr>
        <p:grpSpPr>
          <a:xfrm>
            <a:off x="577352" y="2408450"/>
            <a:ext cx="3362325" cy="3448023"/>
            <a:chOff x="577352" y="2408450"/>
            <a:chExt cx="3362325" cy="3448023"/>
          </a:xfrm>
        </p:grpSpPr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96BE1A94-915F-E76F-DF0E-125A67867ABD}"/>
                </a:ext>
              </a:extLst>
            </p:cNvPr>
            <p:cNvSpPr txBox="1"/>
            <p:nvPr/>
          </p:nvSpPr>
          <p:spPr>
            <a:xfrm>
              <a:off x="671194" y="2408450"/>
              <a:ext cx="3134995" cy="79130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 algn="just">
                <a:lnSpc>
                  <a:spcPct val="119900"/>
                </a:lnSpc>
                <a:spcBef>
                  <a:spcPts val="105"/>
                </a:spcBef>
              </a:pPr>
              <a:r>
                <a:rPr lang="it-IT" sz="1400">
                  <a:latin typeface="Trebuchet MS"/>
                  <a:cs typeface="Trebuchet MS"/>
                </a:rPr>
                <a:t>CNTT</a:t>
              </a:r>
            </a:p>
            <a:p>
              <a:pPr marL="12700" marR="5080" algn="just">
                <a:lnSpc>
                  <a:spcPct val="119900"/>
                </a:lnSpc>
                <a:spcBef>
                  <a:spcPts val="105"/>
                </a:spcBef>
              </a:pPr>
              <a:r>
                <a:rPr lang="it-IT" sz="1400" err="1">
                  <a:latin typeface="Trebuchet MS"/>
                  <a:cs typeface="Trebuchet MS"/>
                </a:rPr>
                <a:t>Xxxx</a:t>
              </a:r>
              <a:endParaRPr lang="it-IT" sz="1400">
                <a:latin typeface="Trebuchet MS"/>
                <a:cs typeface="Trebuchet MS"/>
              </a:endParaRPr>
            </a:p>
            <a:p>
              <a:pPr marL="12700" marR="5080" algn="just">
                <a:lnSpc>
                  <a:spcPct val="119900"/>
                </a:lnSpc>
                <a:spcBef>
                  <a:spcPts val="105"/>
                </a:spcBef>
              </a:pPr>
              <a:endParaRPr sz="1400">
                <a:latin typeface="Trebuchet MS"/>
                <a:cs typeface="Trebuchet MS"/>
              </a:endParaRPr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A347ADD3-00B6-014D-E1CB-33482AE83812}"/>
                </a:ext>
              </a:extLst>
            </p:cNvPr>
            <p:cNvGrpSpPr/>
            <p:nvPr/>
          </p:nvGrpSpPr>
          <p:grpSpPr>
            <a:xfrm>
              <a:off x="577352" y="2408450"/>
              <a:ext cx="3362325" cy="3448023"/>
              <a:chOff x="577352" y="2408450"/>
              <a:chExt cx="3362325" cy="3448023"/>
            </a:xfrm>
          </p:grpSpPr>
          <p:sp>
            <p:nvSpPr>
              <p:cNvPr id="12" name="object 6">
                <a:extLst>
                  <a:ext uri="{FF2B5EF4-FFF2-40B4-BE49-F238E27FC236}">
                    <a16:creationId xmlns:a16="http://schemas.microsoft.com/office/drawing/2014/main" id="{2392C318-A781-EE94-FF72-51C34D14E17A}"/>
                  </a:ext>
                </a:extLst>
              </p:cNvPr>
              <p:cNvSpPr/>
              <p:nvPr/>
            </p:nvSpPr>
            <p:spPr>
              <a:xfrm>
                <a:off x="577352" y="2408450"/>
                <a:ext cx="3362325" cy="3448023"/>
              </a:xfrm>
              <a:custGeom>
                <a:avLst/>
                <a:gdLst/>
                <a:ahLst/>
                <a:cxnLst/>
                <a:rect l="l" t="t" r="r" b="b"/>
                <a:pathLst>
                  <a:path w="3362325" h="3781425">
                    <a:moveTo>
                      <a:pt x="3362325" y="0"/>
                    </a:moveTo>
                    <a:lnTo>
                      <a:pt x="0" y="0"/>
                    </a:lnTo>
                    <a:lnTo>
                      <a:pt x="0" y="3781425"/>
                    </a:lnTo>
                    <a:lnTo>
                      <a:pt x="3362325" y="3781425"/>
                    </a:lnTo>
                    <a:lnTo>
                      <a:pt x="3362325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bject 18">
                <a:extLst>
                  <a:ext uri="{FF2B5EF4-FFF2-40B4-BE49-F238E27FC236}">
                    <a16:creationId xmlns:a16="http://schemas.microsoft.com/office/drawing/2014/main" id="{3B0662A2-4024-0A0F-2D51-F3C1561659A3}"/>
                  </a:ext>
                </a:extLst>
              </p:cNvPr>
              <p:cNvSpPr txBox="1"/>
              <p:nvPr/>
            </p:nvSpPr>
            <p:spPr>
              <a:xfrm>
                <a:off x="671194" y="3075305"/>
                <a:ext cx="3134995" cy="252376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noFill/>
              </a:ln>
            </p:spPr>
            <p:txBody>
              <a:bodyPr vert="horz" wrap="square" lIns="0" tIns="10160" rIns="0" bIns="0" rtlCol="0">
                <a:spAutoFit/>
              </a:bodyPr>
              <a:lstStyle/>
              <a:p>
                <a:pPr marL="298450" marR="5080" indent="-285750"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Definisce le Linee strategiche; </a:t>
                </a:r>
              </a:p>
              <a:p>
                <a:pPr marL="298450" marR="5080" indent="-285750"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Attività di raccordo con le Commissioni Scientifiche Nazionali; </a:t>
                </a:r>
              </a:p>
              <a:p>
                <a:pPr marL="298450" marR="5080" indent="-285750"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Coordina i rapporti con le reti tematiche;</a:t>
                </a:r>
              </a:p>
              <a:p>
                <a:pPr marL="298450" marR="5080" indent="-285750"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Favorisce l’interazione nella rete dei RTT; </a:t>
                </a:r>
              </a:p>
              <a:p>
                <a:pPr marL="298450" marR="5080" indent="-285750"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Esprime pareri su brevetti e contratti</a:t>
                </a:r>
              </a:p>
            </p:txBody>
          </p:sp>
        </p:grpSp>
        <p:pic>
          <p:nvPicPr>
            <p:cNvPr id="37" name="Elemento grafico 36" descr="Consiglio di amministrazione con riempimento a tinta unita">
              <a:extLst>
                <a:ext uri="{FF2B5EF4-FFF2-40B4-BE49-F238E27FC236}">
                  <a16:creationId xmlns:a16="http://schemas.microsoft.com/office/drawing/2014/main" id="{E2ADEDA3-9B0C-5877-84A5-14C6A603C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3142" y="2505681"/>
              <a:ext cx="468016" cy="468016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2BDF4ED9-1453-7AB5-E78E-66BF706960CA}"/>
                </a:ext>
              </a:extLst>
            </p:cNvPr>
            <p:cNvSpPr txBox="1"/>
            <p:nvPr/>
          </p:nvSpPr>
          <p:spPr>
            <a:xfrm>
              <a:off x="1080132" y="2571374"/>
              <a:ext cx="2842378" cy="336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it-IT" sz="1600" b="1" kern="1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COMITATO NAZIONALE TT</a:t>
              </a:r>
              <a:endParaRPr lang="it-IT" sz="1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565C14-A432-7150-1447-7AE26B3680EC}"/>
              </a:ext>
            </a:extLst>
          </p:cNvPr>
          <p:cNvSpPr txBox="1"/>
          <p:nvPr/>
        </p:nvSpPr>
        <p:spPr>
          <a:xfrm>
            <a:off x="4932438" y="2504052"/>
            <a:ext cx="3249176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16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SERVIZIO TRASFERIMENTO TECNOLOGICO</a:t>
            </a:r>
            <a:endParaRPr lang="it-IT" sz="1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362DB3C6-8A58-7377-4A91-2CEFD6F4C80C}"/>
              </a:ext>
            </a:extLst>
          </p:cNvPr>
          <p:cNvGrpSpPr/>
          <p:nvPr/>
        </p:nvGrpSpPr>
        <p:grpSpPr>
          <a:xfrm>
            <a:off x="8363088" y="2408450"/>
            <a:ext cx="3464822" cy="3448023"/>
            <a:chOff x="8363088" y="2408450"/>
            <a:chExt cx="3464822" cy="3448023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4C65A4F4-C253-9043-2416-0A58C66CD3D9}"/>
                </a:ext>
              </a:extLst>
            </p:cNvPr>
            <p:cNvGrpSpPr/>
            <p:nvPr/>
          </p:nvGrpSpPr>
          <p:grpSpPr>
            <a:xfrm>
              <a:off x="8363088" y="2408450"/>
              <a:ext cx="3371850" cy="3448023"/>
              <a:chOff x="8363088" y="2644876"/>
              <a:chExt cx="3371850" cy="3448023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object 12">
                <a:extLst>
                  <a:ext uri="{FF2B5EF4-FFF2-40B4-BE49-F238E27FC236}">
                    <a16:creationId xmlns:a16="http://schemas.microsoft.com/office/drawing/2014/main" id="{F97391BB-F000-046E-CA27-CA0B2E213677}"/>
                  </a:ext>
                </a:extLst>
              </p:cNvPr>
              <p:cNvSpPr/>
              <p:nvPr/>
            </p:nvSpPr>
            <p:spPr>
              <a:xfrm>
                <a:off x="8363088" y="2644876"/>
                <a:ext cx="3371850" cy="3448023"/>
              </a:xfrm>
              <a:custGeom>
                <a:avLst/>
                <a:gdLst/>
                <a:ahLst/>
                <a:cxnLst/>
                <a:rect l="l" t="t" r="r" b="b"/>
                <a:pathLst>
                  <a:path w="3371850" h="3781425">
                    <a:moveTo>
                      <a:pt x="3371850" y="0"/>
                    </a:moveTo>
                    <a:lnTo>
                      <a:pt x="0" y="0"/>
                    </a:lnTo>
                    <a:lnTo>
                      <a:pt x="0" y="3781425"/>
                    </a:lnTo>
                    <a:lnTo>
                      <a:pt x="3371850" y="3781425"/>
                    </a:lnTo>
                    <a:lnTo>
                      <a:pt x="3371850" y="0"/>
                    </a:lnTo>
                    <a:close/>
                  </a:path>
                </a:pathLst>
              </a:custGeom>
              <a:solidFill>
                <a:srgbClr val="E0EBE7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bject 18">
                <a:extLst>
                  <a:ext uri="{FF2B5EF4-FFF2-40B4-BE49-F238E27FC236}">
                    <a16:creationId xmlns:a16="http://schemas.microsoft.com/office/drawing/2014/main" id="{7E774258-BE1D-65AB-32ED-242C8064E379}"/>
                  </a:ext>
                </a:extLst>
              </p:cNvPr>
              <p:cNvSpPr txBox="1"/>
              <p:nvPr/>
            </p:nvSpPr>
            <p:spPr>
              <a:xfrm>
                <a:off x="8578735" y="3333373"/>
                <a:ext cx="2999106" cy="2127762"/>
              </a:xfrm>
              <a:prstGeom prst="rect">
                <a:avLst/>
              </a:prstGeom>
              <a:solidFill>
                <a:srgbClr val="E0EBE7"/>
              </a:solidFill>
            </p:spPr>
            <p:txBody>
              <a:bodyPr vert="horz" wrap="square" lIns="0" tIns="10160" rIns="0" bIns="0" rtlCol="0">
                <a:spAutoFit/>
              </a:bodyPr>
              <a:lstStyle/>
              <a:p>
                <a:pPr marL="298450" marR="5080" indent="-285750">
                  <a:lnSpc>
                    <a:spcPct val="130300"/>
                  </a:lnSpc>
                  <a:spcBef>
                    <a:spcPts val="80"/>
                  </a:spcBef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Conoscenza di tutte le attività TT svolte in struttura;</a:t>
                </a:r>
                <a:endParaRPr lang="en-US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Punto di riferimento e garante nei confronti del direttore;</a:t>
                </a:r>
                <a:endParaRPr lang="en-US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Facilita le interazioni con la struttura verso STT e CNTT,</a:t>
                </a:r>
                <a:endParaRPr lang="en-US" sz="1600" kern="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it-IT" sz="1600" kern="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Promuove lo scouting attivo di tecnologie valorizzabili</a:t>
                </a:r>
              </a:p>
            </p:txBody>
          </p:sp>
        </p:grpSp>
        <p:pic>
          <p:nvPicPr>
            <p:cNvPr id="35" name="Segnaposto contenuto 6" descr="Gruppo di persone con riempimento a tinta unita">
              <a:extLst>
                <a:ext uri="{FF2B5EF4-FFF2-40B4-BE49-F238E27FC236}">
                  <a16:creationId xmlns:a16="http://schemas.microsoft.com/office/drawing/2014/main" id="{6BE28B21-868C-507D-2558-896F35433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00267" y="2503302"/>
              <a:ext cx="540000" cy="540000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E305780-00D7-22F6-08EE-1DD409DFBE70}"/>
                </a:ext>
              </a:extLst>
            </p:cNvPr>
            <p:cNvSpPr txBox="1"/>
            <p:nvPr/>
          </p:nvSpPr>
          <p:spPr>
            <a:xfrm>
              <a:off x="9025761" y="2486440"/>
              <a:ext cx="2802149" cy="600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it-IT" sz="1600" b="1" kern="1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RETE DEI REFERENTI LOCALI PER IL TT</a:t>
              </a:r>
              <a:endParaRPr lang="it-IT" sz="1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72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88D8EC9-110C-7DC9-ADDB-108B4742A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6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35CF15D-4AC6-9907-5666-D77A4E0C9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21" t="25406" r="11291" b="26771"/>
          <a:stretch/>
        </p:blipFill>
        <p:spPr>
          <a:xfrm>
            <a:off x="-28413" y="3405290"/>
            <a:ext cx="9099261" cy="33832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31DC448-A982-F327-CB3F-CDD40480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88" y="152405"/>
            <a:ext cx="3992700" cy="15392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AC,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Direzione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Servizi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alla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ricerca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egnaposto numero diapositiva 1">
            <a:extLst>
              <a:ext uri="{FF2B5EF4-FFF2-40B4-BE49-F238E27FC236}">
                <a16:creationId xmlns:a16="http://schemas.microsoft.com/office/drawing/2014/main" id="{321F7AE0-9460-99CF-D047-364DC362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6DFA857-C221-4138-B324-F4FFE63F997E}" type="slidenum">
              <a:rPr lang="en-US">
                <a:solidFill>
                  <a:srgbClr val="FFFFFF"/>
                </a:solidFill>
                <a:latin typeface="+mn-lt"/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92C30229-D86C-0F16-90EE-9AC31069CB57}"/>
              </a:ext>
            </a:extLst>
          </p:cNvPr>
          <p:cNvSpPr/>
          <p:nvPr/>
        </p:nvSpPr>
        <p:spPr>
          <a:xfrm>
            <a:off x="8868443" y="4253735"/>
            <a:ext cx="1476000" cy="147600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659" t="-30000" r="-17659" b="-30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DC383F-4A2E-EAFD-367D-0AD645CACA3A}"/>
              </a:ext>
            </a:extLst>
          </p:cNvPr>
          <p:cNvSpPr txBox="1"/>
          <p:nvPr/>
        </p:nvSpPr>
        <p:spPr>
          <a:xfrm>
            <a:off x="8767291" y="5868858"/>
            <a:ext cx="2239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/>
              <a:t>Cristina Placido</a:t>
            </a:r>
          </a:p>
          <a:p>
            <a:pPr algn="ctr"/>
            <a:r>
              <a:rPr lang="it-IT" sz="1400" dirty="0"/>
              <a:t>Cristina.placido@lngs.infn.it</a:t>
            </a:r>
          </a:p>
        </p:txBody>
      </p:sp>
    </p:spTree>
    <p:extLst>
      <p:ext uri="{BB962C8B-B14F-4D97-AF65-F5344CB8AC3E}">
        <p14:creationId xmlns:p14="http://schemas.microsoft.com/office/powerpoint/2010/main" val="17625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36C896-7F25-483D-6D21-E7FB720C4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51" y="1882273"/>
            <a:ext cx="6803904" cy="3776847"/>
          </a:xfrm>
        </p:spPr>
        <p:txBody>
          <a:bodyPr>
            <a:normAutofit/>
          </a:bodyPr>
          <a:lstStyle/>
          <a:p>
            <a:pPr marL="0" indent="0" algn="l" fontAlgn="base">
              <a:lnSpc>
                <a:spcPct val="120000"/>
              </a:lnSpc>
              <a:buNone/>
            </a:pPr>
            <a:r>
              <a:rPr lang="it-IT" sz="1800" b="0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La Rete è formata da Referenti presenti in ciascuna sede dell’Istituto.</a:t>
            </a:r>
          </a:p>
          <a:p>
            <a:pPr marL="0" indent="0" algn="l" fontAlgn="base">
              <a:lnSpc>
                <a:spcPct val="120000"/>
              </a:lnSpc>
              <a:buNone/>
            </a:pPr>
            <a:r>
              <a:rPr lang="it-IT" sz="1800" b="0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Lavorano a stretto contatto con la comunità di ricerca, identificano tra le attività scientifiche quelle che hanno un possibile orientamento al TT, o che hanno possibile interesse commerciale. </a:t>
            </a:r>
          </a:p>
          <a:p>
            <a:pPr marL="0" indent="0" algn="l" fontAlgn="base">
              <a:lnSpc>
                <a:spcPct val="120000"/>
              </a:lnSpc>
              <a:buNone/>
            </a:pPr>
            <a:r>
              <a:rPr lang="it-IT" sz="1800" b="0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La Rete dei Referenti rispecchia la diffusione capillare delle strutture INFN su tutto il territorio italiano: localmente i Referenti sono il </a:t>
            </a:r>
            <a:r>
              <a:rPr lang="it-IT" sz="1800" b="1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punto di contatto dell’INFN con la realtà dell’impresa e dell’innovazione dei territori.</a:t>
            </a:r>
            <a:r>
              <a:rPr lang="it-IT" sz="1800" b="0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marL="0" indent="0">
              <a:lnSpc>
                <a:spcPct val="120000"/>
              </a:lnSpc>
              <a:buNone/>
            </a:pPr>
            <a:endParaRPr lang="it-IT" sz="1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A2D121E-4D51-A93E-DBF6-DD5CE010A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97"/>
          <a:stretch/>
        </p:blipFill>
        <p:spPr>
          <a:xfrm>
            <a:off x="7080558" y="765038"/>
            <a:ext cx="4680191" cy="521089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179977-E939-8A10-3CD6-F372F6B94360}"/>
              </a:ext>
            </a:extLst>
          </p:cNvPr>
          <p:cNvSpPr txBox="1"/>
          <p:nvPr/>
        </p:nvSpPr>
        <p:spPr>
          <a:xfrm>
            <a:off x="276654" y="101006"/>
            <a:ext cx="7440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tx2"/>
                </a:solidFill>
              </a:rPr>
              <a:t>La rete dei referenti locali per il TT</a:t>
            </a:r>
          </a:p>
        </p:txBody>
      </p:sp>
    </p:spTree>
    <p:extLst>
      <p:ext uri="{BB962C8B-B14F-4D97-AF65-F5344CB8AC3E}">
        <p14:creationId xmlns:p14="http://schemas.microsoft.com/office/powerpoint/2010/main" val="382466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A7F4D6-A731-C0B5-F227-375381C4D209}"/>
              </a:ext>
            </a:extLst>
          </p:cNvPr>
          <p:cNvSpPr txBox="1"/>
          <p:nvPr/>
        </p:nvSpPr>
        <p:spPr>
          <a:xfrm>
            <a:off x="791761" y="1144746"/>
            <a:ext cx="9582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schemeClr val="accent1"/>
                </a:solidFill>
              </a:rPr>
              <a:t>Informano il Direttore quando c’è una proposta di attività di TT nella struttura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F46338-8718-0AD0-7A64-2CEEBB6887CA}"/>
              </a:ext>
            </a:extLst>
          </p:cNvPr>
          <p:cNvSpPr txBox="1"/>
          <p:nvPr/>
        </p:nvSpPr>
        <p:spPr>
          <a:xfrm>
            <a:off x="791761" y="2391340"/>
            <a:ext cx="9768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schemeClr val="accent1"/>
                </a:solidFill>
              </a:rPr>
              <a:t>Informano il personale sulle procedure, le iniziative, le novità in corso attraverso seminari o nel Consiglio di Sezione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BAAEC9-61B0-31E2-9F95-5F4F2FAF7C0E}"/>
              </a:ext>
            </a:extLst>
          </p:cNvPr>
          <p:cNvSpPr txBox="1"/>
          <p:nvPr/>
        </p:nvSpPr>
        <p:spPr>
          <a:xfrm>
            <a:off x="791761" y="5776437"/>
            <a:ext cx="9805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schemeClr val="accent1"/>
                </a:solidFill>
              </a:rPr>
              <a:t>Partecipano alle riunioni periodiche e alla Formazione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982BD9-B700-9AB5-3265-B9FC7F3CFAD7}"/>
              </a:ext>
            </a:extLst>
          </p:cNvPr>
          <p:cNvSpPr txBox="1"/>
          <p:nvPr/>
        </p:nvSpPr>
        <p:spPr>
          <a:xfrm>
            <a:off x="791761" y="4083888"/>
            <a:ext cx="10024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schemeClr val="accent1"/>
                </a:solidFill>
              </a:rPr>
              <a:t>Conoscono i progetti di ricerca in corso e segnalano al STT se ci sono attività da regolare attraverso accordi, contratti o brevetti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40ABE3-15EA-70A0-72DA-5780FEEF140D}"/>
              </a:ext>
            </a:extLst>
          </p:cNvPr>
          <p:cNvSpPr txBox="1"/>
          <p:nvPr/>
        </p:nvSpPr>
        <p:spPr>
          <a:xfrm>
            <a:off x="1233675" y="220474"/>
            <a:ext cx="958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tx2"/>
                </a:solidFill>
              </a:rPr>
              <a:t>COSA FANNO I REFERENTI TT?</a:t>
            </a:r>
          </a:p>
        </p:txBody>
      </p:sp>
    </p:spTree>
    <p:extLst>
      <p:ext uri="{BB962C8B-B14F-4D97-AF65-F5344CB8AC3E}">
        <p14:creationId xmlns:p14="http://schemas.microsoft.com/office/powerpoint/2010/main" val="376314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E66FC46-23C9-BED1-C0FB-59FC4D2A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A857-C221-4138-B324-F4FFE63F997E}" type="slidenum">
              <a:rPr lang="it-IT" sz="1600" smtClean="0"/>
              <a:t>19</a:t>
            </a:fld>
            <a:endParaRPr lang="it-IT" sz="16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463739-6194-26CF-73A6-1B29416364C2}"/>
              </a:ext>
            </a:extLst>
          </p:cNvPr>
          <p:cNvSpPr txBox="1"/>
          <p:nvPr/>
        </p:nvSpPr>
        <p:spPr>
          <a:xfrm>
            <a:off x="6695980" y="2222113"/>
            <a:ext cx="353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Brevetto -- &gt; pubblicazione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DB6DE3-E448-C61E-1A3D-FF4E83EAE74D}"/>
              </a:ext>
            </a:extLst>
          </p:cNvPr>
          <p:cNvSpPr txBox="1"/>
          <p:nvPr/>
        </p:nvSpPr>
        <p:spPr>
          <a:xfrm>
            <a:off x="6640958" y="1203564"/>
            <a:ext cx="139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Brevetto?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AA341F-2F37-8B61-F792-3B2DA12F7F04}"/>
              </a:ext>
            </a:extLst>
          </p:cNvPr>
          <p:cNvSpPr txBox="1"/>
          <p:nvPr/>
        </p:nvSpPr>
        <p:spPr>
          <a:xfrm>
            <a:off x="868680" y="1234440"/>
            <a:ext cx="276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Ho un’idea originale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78751F-7284-F9D7-B4C0-544EC2EA1AA3}"/>
              </a:ext>
            </a:extLst>
          </p:cNvPr>
          <p:cNvSpPr txBox="1"/>
          <p:nvPr/>
        </p:nvSpPr>
        <p:spPr>
          <a:xfrm>
            <a:off x="868678" y="2227263"/>
            <a:ext cx="588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Ho un risultato di ricerca: quando pubblicare?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1F1D53-D39F-F38F-D63D-447BDCFA2E76}"/>
              </a:ext>
            </a:extLst>
          </p:cNvPr>
          <p:cNvSpPr txBox="1"/>
          <p:nvPr/>
        </p:nvSpPr>
        <p:spPr>
          <a:xfrm>
            <a:off x="868679" y="3277652"/>
            <a:ext cx="5359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C’è un bando (ad es ASI) dove INFN è </a:t>
            </a:r>
            <a:r>
              <a:rPr lang="it-IT" sz="2400" dirty="0">
                <a:solidFill>
                  <a:srgbClr val="FF0000"/>
                </a:solidFill>
              </a:rPr>
              <a:t>operatore economico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E63B0D-6E7A-CE70-9C41-0044B4DF844C}"/>
              </a:ext>
            </a:extLst>
          </p:cNvPr>
          <p:cNvSpPr txBox="1"/>
          <p:nvPr/>
        </p:nvSpPr>
        <p:spPr>
          <a:xfrm>
            <a:off x="868678" y="4275455"/>
            <a:ext cx="5359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C’è un progetto di ricerca dove sono coinvolte </a:t>
            </a:r>
            <a:r>
              <a:rPr lang="it-IT" sz="2400" dirty="0">
                <a:solidFill>
                  <a:srgbClr val="FF0000"/>
                </a:solidFill>
              </a:rPr>
              <a:t>aziende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FB7813-E605-70BA-9BBF-16C0CE2A65A6}"/>
              </a:ext>
            </a:extLst>
          </p:cNvPr>
          <p:cNvSpPr txBox="1"/>
          <p:nvPr/>
        </p:nvSpPr>
        <p:spPr>
          <a:xfrm>
            <a:off x="6695980" y="4183122"/>
            <a:ext cx="4794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C’è da proteggere la IP? Quale IP è pregressa e quale generata dalle attività di progetto? </a:t>
            </a:r>
          </a:p>
          <a:p>
            <a:r>
              <a:rPr lang="it-IT" sz="2400" dirty="0"/>
              <a:t>Consortium agreement, ATS, etc..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2AAD1A3-6F1D-50ED-F4C0-8BD421D6A1E5}"/>
              </a:ext>
            </a:extLst>
          </p:cNvPr>
          <p:cNvSpPr txBox="1"/>
          <p:nvPr/>
        </p:nvSpPr>
        <p:spPr>
          <a:xfrm>
            <a:off x="868678" y="5736927"/>
            <a:ext cx="4979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C’è una richiesta di erogare un servizio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465937-7028-65BE-C38E-1DDB665B45A4}"/>
              </a:ext>
            </a:extLst>
          </p:cNvPr>
          <p:cNvSpPr txBox="1"/>
          <p:nvPr/>
        </p:nvSpPr>
        <p:spPr>
          <a:xfrm>
            <a:off x="6677361" y="5770293"/>
            <a:ext cx="5167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Quanto dobbiamo far pagare il servizio?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5EDCAF0-7321-0272-8CC5-445C9A1BD1AE}"/>
              </a:ext>
            </a:extLst>
          </p:cNvPr>
          <p:cNvSpPr txBox="1"/>
          <p:nvPr/>
        </p:nvSpPr>
        <p:spPr>
          <a:xfrm>
            <a:off x="6695980" y="3244334"/>
            <a:ext cx="4496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Quali costi sosteniamo realmente?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1B11098-0F47-9240-7A97-512FAB066D1B}"/>
              </a:ext>
            </a:extLst>
          </p:cNvPr>
          <p:cNvSpPr txBox="1"/>
          <p:nvPr/>
        </p:nvSpPr>
        <p:spPr>
          <a:xfrm>
            <a:off x="868678" y="220117"/>
            <a:ext cx="958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tx2"/>
                </a:solidFill>
              </a:rPr>
              <a:t>QUANDO PARLARE CON IL SERVIZIO TT?</a:t>
            </a:r>
          </a:p>
        </p:txBody>
      </p:sp>
    </p:spTree>
    <p:extLst>
      <p:ext uri="{BB962C8B-B14F-4D97-AF65-F5344CB8AC3E}">
        <p14:creationId xmlns:p14="http://schemas.microsoft.com/office/powerpoint/2010/main" val="297670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BCDD30-A3ED-AED3-ED17-C1EF1B9E0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30" y="1633396"/>
            <a:ext cx="4709160" cy="47229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it-IT" sz="2400" kern="1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innovazioni sviluppate nei laboratori possono generare benefici economici, ambientali e sociali. Tali benefici sono fondamentali per rafforzare il ruolo dell’INFN e farne comprendere l’importanza anche ai non addetti ai lavori. </a:t>
            </a:r>
            <a:endParaRPr lang="it-IT" sz="2400" kern="100" dirty="0">
              <a:effectLst/>
              <a:latin typeface="Aptos Display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ptos Display" panose="020B0004020202020204" pitchFamily="34" charset="0"/>
              </a:rPr>
              <a:t>La </a:t>
            </a:r>
            <a:r>
              <a:rPr lang="en-US" sz="2400" dirty="0" err="1">
                <a:latin typeface="Aptos Display" panose="020B0004020202020204" pitchFamily="34" charset="0"/>
              </a:rPr>
              <a:t>domanda</a:t>
            </a:r>
            <a:r>
              <a:rPr lang="en-US" sz="2400" dirty="0">
                <a:latin typeface="Aptos Display" panose="020B0004020202020204" pitchFamily="34" charset="0"/>
              </a:rPr>
              <a:t> </a:t>
            </a:r>
            <a:r>
              <a:rPr lang="en-US" sz="2400" dirty="0" err="1">
                <a:latin typeface="Aptos Display" panose="020B0004020202020204" pitchFamily="34" charset="0"/>
              </a:rPr>
              <a:t>posta</a:t>
            </a:r>
            <a:r>
              <a:rPr lang="en-US" sz="2400" dirty="0">
                <a:latin typeface="Aptos Display" panose="020B0004020202020204" pitchFamily="34" charset="0"/>
              </a:rPr>
              <a:t> </a:t>
            </a:r>
            <a:r>
              <a:rPr lang="en-US" sz="2400" dirty="0" err="1">
                <a:latin typeface="Aptos Display" panose="020B0004020202020204" pitchFamily="34" charset="0"/>
              </a:rPr>
              <a:t>dalla</a:t>
            </a:r>
            <a:r>
              <a:rPr lang="en-US" sz="2400" dirty="0">
                <a:latin typeface="Aptos Display" panose="020B0004020202020204" pitchFamily="34" charset="0"/>
              </a:rPr>
              <a:t> </a:t>
            </a:r>
            <a:r>
              <a:rPr lang="en-US" sz="2400" dirty="0" err="1">
                <a:latin typeface="Aptos Display" panose="020B0004020202020204" pitchFamily="34" charset="0"/>
              </a:rPr>
              <a:t>politica</a:t>
            </a:r>
            <a:r>
              <a:rPr lang="en-US" sz="2400" dirty="0">
                <a:latin typeface="Aptos Display" panose="020B0004020202020204" pitchFamily="34" charset="0"/>
              </a:rPr>
              <a:t> alle </a:t>
            </a:r>
            <a:r>
              <a:rPr lang="en-US" sz="2400" dirty="0" err="1">
                <a:latin typeface="Aptos Display" panose="020B0004020202020204" pitchFamily="34" charset="0"/>
              </a:rPr>
              <a:t>organizzazioni</a:t>
            </a:r>
            <a:r>
              <a:rPr lang="en-US" sz="2400" dirty="0">
                <a:latin typeface="Aptos Display" panose="020B0004020202020204" pitchFamily="34" charset="0"/>
              </a:rPr>
              <a:t> di </a:t>
            </a:r>
            <a:r>
              <a:rPr lang="en-US" sz="2400" dirty="0" err="1">
                <a:latin typeface="Aptos Display" panose="020B0004020202020204" pitchFamily="34" charset="0"/>
              </a:rPr>
              <a:t>ricerca</a:t>
            </a:r>
            <a:r>
              <a:rPr lang="en-US" sz="2400" dirty="0">
                <a:latin typeface="Aptos Display" panose="020B0004020202020204" pitchFamily="34" charset="0"/>
              </a:rPr>
              <a:t> è: qual è il vostro </a:t>
            </a:r>
            <a:r>
              <a:rPr lang="en-US" sz="2400" b="1" dirty="0" err="1">
                <a:latin typeface="Aptos Display" panose="020B0004020202020204" pitchFamily="34" charset="0"/>
              </a:rPr>
              <a:t>impatto</a:t>
            </a:r>
            <a:r>
              <a:rPr lang="en-US" sz="2400" b="1" dirty="0">
                <a:latin typeface="Aptos Display" panose="020B0004020202020204" pitchFamily="34" charset="0"/>
              </a:rPr>
              <a:t> </a:t>
            </a:r>
            <a:r>
              <a:rPr lang="en-US" sz="2400" b="1" dirty="0" err="1">
                <a:latin typeface="Aptos Display" panose="020B0004020202020204" pitchFamily="34" charset="0"/>
              </a:rPr>
              <a:t>sociale</a:t>
            </a:r>
            <a:r>
              <a:rPr lang="en-US" sz="2400" b="1" dirty="0">
                <a:latin typeface="Aptos Display" panose="020B0004020202020204" pitchFamily="34" charset="0"/>
              </a:rPr>
              <a:t> ed </a:t>
            </a:r>
            <a:r>
              <a:rPr lang="en-US" sz="2400" b="1" dirty="0" err="1">
                <a:latin typeface="Aptos Display" panose="020B0004020202020204" pitchFamily="34" charset="0"/>
              </a:rPr>
              <a:t>economico</a:t>
            </a:r>
            <a:r>
              <a:rPr lang="en-US" sz="2400" dirty="0">
                <a:latin typeface="Aptos Display" panose="020B0004020202020204" pitchFamily="34" charset="0"/>
              </a:rPr>
              <a:t>? </a:t>
            </a:r>
            <a:endParaRPr lang="it-IT" sz="2400" dirty="0">
              <a:latin typeface="Aptos Display" panose="020B0004020202020204" pitchFamily="34" charset="0"/>
            </a:endParaRPr>
          </a:p>
        </p:txBody>
      </p:sp>
      <p:pic>
        <p:nvPicPr>
          <p:cNvPr id="6" name="Immagine 5" descr="Immagine che contiene ingegneria, acciaio, industria, metallo&#10;&#10;Descrizione generata automaticamente">
            <a:extLst>
              <a:ext uri="{FF2B5EF4-FFF2-40B4-BE49-F238E27FC236}">
                <a16:creationId xmlns:a16="http://schemas.microsoft.com/office/drawing/2014/main" id="{0B53DE8B-C8EA-6B40-5BD8-B30F12584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18668" b="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0D42BB1-5A59-2BCF-7927-B6349603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6DFA857-C221-4138-B324-F4FFE63F997E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C16245-35A4-1E47-4F15-DD5C49608890}"/>
              </a:ext>
            </a:extLst>
          </p:cNvPr>
          <p:cNvSpPr txBox="1"/>
          <p:nvPr/>
        </p:nvSpPr>
        <p:spPr>
          <a:xfrm>
            <a:off x="753380" y="967800"/>
            <a:ext cx="3288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4297B8"/>
                </a:solidFill>
              </a:rPr>
              <a:t>La missione del TT</a:t>
            </a:r>
          </a:p>
        </p:txBody>
      </p:sp>
    </p:spTree>
    <p:extLst>
      <p:ext uri="{BB962C8B-B14F-4D97-AF65-F5344CB8AC3E}">
        <p14:creationId xmlns:p14="http://schemas.microsoft.com/office/powerpoint/2010/main" val="597200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Segnaposto testo 11">
            <a:extLst>
              <a:ext uri="{FF2B5EF4-FFF2-40B4-BE49-F238E27FC236}">
                <a16:creationId xmlns:a16="http://schemas.microsoft.com/office/drawing/2014/main" id="{CAD645D9-F7CA-256C-6DEE-EDE769F360B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94140803"/>
              </p:ext>
            </p:extLst>
          </p:nvPr>
        </p:nvGraphicFramePr>
        <p:xfrm>
          <a:off x="2761307" y="455299"/>
          <a:ext cx="5803672" cy="4341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4D6CEE71-3189-968B-7FA2-9EBED6347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491" y="228965"/>
            <a:ext cx="11390250" cy="9449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314D8A1-E9D0-F530-A870-32B165BAE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9743" y="4070288"/>
            <a:ext cx="4163006" cy="208626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4FCC0C-9719-436D-0BE6-F4DB0C9030F4}"/>
              </a:ext>
            </a:extLst>
          </p:cNvPr>
          <p:cNvSpPr txBox="1"/>
          <p:nvPr/>
        </p:nvSpPr>
        <p:spPr>
          <a:xfrm>
            <a:off x="3732195" y="621235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https://web.infn.it/TechTransfer/?page_id=447</a:t>
            </a:r>
          </a:p>
        </p:txBody>
      </p:sp>
    </p:spTree>
    <p:extLst>
      <p:ext uri="{BB962C8B-B14F-4D97-AF65-F5344CB8AC3E}">
        <p14:creationId xmlns:p14="http://schemas.microsoft.com/office/powerpoint/2010/main" val="2383117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A3D143-6D79-3BD0-583E-F5D4777CA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711" y="136525"/>
            <a:ext cx="9274576" cy="658495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12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EC91783-51EC-E852-2604-A72893CD4B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it-IT" smtClean="0"/>
              <a:pPr/>
              <a:t>22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B605737-7B96-A122-F32D-47E41C7D3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242"/>
            <a:ext cx="12192000" cy="650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4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F6978D5-607C-8603-566D-1586436FA9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it-IT" smtClean="0"/>
              <a:pPr/>
              <a:t>23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BB4C24-BC56-E29B-45D2-89A84121F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8" t="19415" r="13305" b="13217"/>
          <a:stretch/>
        </p:blipFill>
        <p:spPr>
          <a:xfrm>
            <a:off x="401052" y="159619"/>
            <a:ext cx="11413899" cy="643288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B674DA-0CCD-47AE-7FBB-CA86B43C352A}"/>
              </a:ext>
            </a:extLst>
          </p:cNvPr>
          <p:cNvSpPr txBox="1"/>
          <p:nvPr/>
        </p:nvSpPr>
        <p:spPr>
          <a:xfrm>
            <a:off x="328805" y="280737"/>
            <a:ext cx="475006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latin typeface="Aptos Black" panose="020B0004020202020204" pitchFamily="34" charset="0"/>
              </a:rPr>
              <a:t>La call R4I 2026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C10508-31E6-C47D-C819-6FC228C582C3}"/>
              </a:ext>
            </a:extLst>
          </p:cNvPr>
          <p:cNvSpPr txBox="1"/>
          <p:nvPr/>
        </p:nvSpPr>
        <p:spPr>
          <a:xfrm>
            <a:off x="587885" y="3679257"/>
            <a:ext cx="475006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Aptos Black" panose="020B0004020202020204" pitchFamily="34" charset="0"/>
              </a:rPr>
              <a:t>Scadenza 5 maggio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BECD9FB-4AA9-D80D-74FA-D470B1A64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843" y="3573737"/>
            <a:ext cx="4601217" cy="857370"/>
          </a:xfrm>
          <a:prstGeom prst="rect">
            <a:avLst/>
          </a:prstGeom>
        </p:spPr>
      </p:pic>
      <p:sp>
        <p:nvSpPr>
          <p:cNvPr id="11" name="Esplosione: 14 punte 10">
            <a:extLst>
              <a:ext uri="{FF2B5EF4-FFF2-40B4-BE49-F238E27FC236}">
                <a16:creationId xmlns:a16="http://schemas.microsoft.com/office/drawing/2014/main" id="{EEE2EF88-5F3F-62D8-72CA-E112B2A0FDA8}"/>
              </a:ext>
            </a:extLst>
          </p:cNvPr>
          <p:cNvSpPr/>
          <p:nvPr/>
        </p:nvSpPr>
        <p:spPr>
          <a:xfrm>
            <a:off x="7040880" y="4576508"/>
            <a:ext cx="4106091" cy="1544320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Webinar Venerdì 11 aprile ore 10.00</a:t>
            </a:r>
          </a:p>
        </p:txBody>
      </p:sp>
    </p:spTree>
    <p:extLst>
      <p:ext uri="{BB962C8B-B14F-4D97-AF65-F5344CB8AC3E}">
        <p14:creationId xmlns:p14="http://schemas.microsoft.com/office/powerpoint/2010/main" val="2596242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8ADDD21-4904-4194-0DDB-F99915AFF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4160" t="27895" r="19584" b="36491"/>
          <a:stretch/>
        </p:blipFill>
        <p:spPr>
          <a:xfrm>
            <a:off x="3203642" y="0"/>
            <a:ext cx="8988358" cy="6858000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137"/>
              </a:srgbClr>
            </a:outerShdw>
            <a:reflection endPos="0" dir="5400000" sy="-100000" algn="bl" rotWithShape="0"/>
            <a:softEdge rad="0"/>
          </a:effec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17C9484D-7D78-117E-34EF-66A6F5E6A22F}"/>
              </a:ext>
            </a:extLst>
          </p:cNvPr>
          <p:cNvGrpSpPr/>
          <p:nvPr/>
        </p:nvGrpSpPr>
        <p:grpSpPr>
          <a:xfrm>
            <a:off x="-122989" y="1075207"/>
            <a:ext cx="7449764" cy="5497746"/>
            <a:chOff x="2579022" y="544501"/>
            <a:chExt cx="8128000" cy="5896846"/>
          </a:xfrm>
        </p:grpSpPr>
        <p:graphicFrame>
          <p:nvGraphicFramePr>
            <p:cNvPr id="6" name="Diagramma 5">
              <a:extLst>
                <a:ext uri="{FF2B5EF4-FFF2-40B4-BE49-F238E27FC236}">
                  <a16:creationId xmlns:a16="http://schemas.microsoft.com/office/drawing/2014/main" id="{083D6072-C798-9914-D172-E3917BFE7B16}"/>
                </a:ext>
              </a:extLst>
            </p:cNvPr>
            <p:cNvGraphicFramePr/>
            <p:nvPr/>
          </p:nvGraphicFramePr>
          <p:xfrm>
            <a:off x="2579022" y="735585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B17AD247-BD40-C703-4EC8-0EFF558AC92F}"/>
                </a:ext>
              </a:extLst>
            </p:cNvPr>
            <p:cNvGrpSpPr/>
            <p:nvPr/>
          </p:nvGrpSpPr>
          <p:grpSpPr>
            <a:xfrm>
              <a:off x="3472090" y="544501"/>
              <a:ext cx="1501539" cy="5896846"/>
              <a:chOff x="3472090" y="544501"/>
              <a:chExt cx="1501539" cy="5896846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4AFC95AB-1C9B-F6ED-6DAF-D7506AF8AB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2072" t="52631" r="13454" b="4913"/>
              <a:stretch/>
            </p:blipFill>
            <p:spPr>
              <a:xfrm>
                <a:off x="3472090" y="3514341"/>
                <a:ext cx="1475700" cy="1440000"/>
              </a:xfrm>
              <a:prstGeom prst="ellipse">
                <a:avLst/>
              </a:prstGeom>
              <a:ln w="50800">
                <a:solidFill>
                  <a:schemeClr val="bg1"/>
                </a:solidFill>
              </a:ln>
            </p:spPr>
          </p:pic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9990BB35-B404-7567-0F9D-741978C5A1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6587" t="3333" r="14976" b="62386"/>
              <a:stretch/>
            </p:blipFill>
            <p:spPr>
              <a:xfrm>
                <a:off x="3472090" y="2004918"/>
                <a:ext cx="1478529" cy="1440000"/>
              </a:xfrm>
              <a:prstGeom prst="ellipse">
                <a:avLst/>
              </a:prstGeom>
              <a:ln w="50800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F19FF40E-F6D3-CC6E-3E8D-612CF78D99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4308" t="51930" r="63092" b="6491"/>
              <a:stretch/>
            </p:blipFill>
            <p:spPr>
              <a:xfrm>
                <a:off x="3515659" y="5001347"/>
                <a:ext cx="1391389" cy="1440000"/>
              </a:xfrm>
              <a:prstGeom prst="ellipse">
                <a:avLst/>
              </a:prstGeom>
              <a:ln w="50800">
                <a:solidFill>
                  <a:schemeClr val="bg1"/>
                </a:solidFill>
              </a:ln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DD8B486A-5680-C37F-36C7-BAD4FDAA9A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7270" r="58651" b="58947"/>
              <a:stretch/>
            </p:blipFill>
            <p:spPr>
              <a:xfrm>
                <a:off x="3472090" y="544501"/>
                <a:ext cx="1501539" cy="1440000"/>
              </a:xfrm>
              <a:prstGeom prst="ellipse">
                <a:avLst/>
              </a:prstGeom>
              <a:ln w="50800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</p:spPr>
          </p:pic>
        </p:grp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3E76A63-580F-6899-9456-2906B32C58F6}"/>
              </a:ext>
            </a:extLst>
          </p:cNvPr>
          <p:cNvSpPr txBox="1"/>
          <p:nvPr/>
        </p:nvSpPr>
        <p:spPr>
          <a:xfrm>
            <a:off x="557212" y="89679"/>
            <a:ext cx="3080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/>
              <a:t>Formazione</a:t>
            </a:r>
            <a:r>
              <a:rPr lang="it-IT" sz="4400" dirty="0"/>
              <a:t>:</a:t>
            </a:r>
          </a:p>
        </p:txBody>
      </p:sp>
      <p:sp>
        <p:nvSpPr>
          <p:cNvPr id="2" name="CasellaDiTesto 6">
            <a:extLst>
              <a:ext uri="{FF2B5EF4-FFF2-40B4-BE49-F238E27FC236}">
                <a16:creationId xmlns:a16="http://schemas.microsoft.com/office/drawing/2014/main" id="{B576C542-C172-0BCA-55D0-F95D08581133}"/>
              </a:ext>
            </a:extLst>
          </p:cNvPr>
          <p:cNvSpPr txBox="1"/>
          <p:nvPr/>
        </p:nvSpPr>
        <p:spPr>
          <a:xfrm>
            <a:off x="1837814" y="6349114"/>
            <a:ext cx="655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Oswald" panose="00000500000000000000" pitchFamily="2" charset="0"/>
                <a:hlinkClick r:id="rId10"/>
              </a:rPr>
              <a:t>https://istnazfisnucl.sharepoint.com/sites/TrasferimentoTecnologico</a:t>
            </a:r>
            <a:endParaRPr lang="it-IT" sz="2000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51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37AB4A8-A006-AA39-6AF1-7BC27AB4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A857-C221-4138-B324-F4FFE63F997E}" type="slidenum">
              <a:rPr lang="it-IT" smtClean="0"/>
              <a:t>25</a:t>
            </a:fld>
            <a:endParaRPr lang="it-IT"/>
          </a:p>
        </p:txBody>
      </p:sp>
      <p:pic>
        <p:nvPicPr>
          <p:cNvPr id="4" name="Immagine 3" descr="Immagine che contiene vestiti, persona, uomo, gruppo&#10;&#10;Descrizione generata automaticamente">
            <a:extLst>
              <a:ext uri="{FF2B5EF4-FFF2-40B4-BE49-F238E27FC236}">
                <a16:creationId xmlns:a16="http://schemas.microsoft.com/office/drawing/2014/main" id="{417A6EAC-BC6C-5B83-9A50-535ED2FA4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93"/>
            <a:ext cx="10267136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803CB2-252F-E03A-BB20-6BE1B3C7AC2C}"/>
              </a:ext>
            </a:extLst>
          </p:cNvPr>
          <p:cNvSpPr txBox="1"/>
          <p:nvPr/>
        </p:nvSpPr>
        <p:spPr>
          <a:xfrm>
            <a:off x="8442754" y="6456575"/>
            <a:ext cx="232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LNF, 13-14 marzo 2024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B191DB2-28E8-DF38-07F4-BB6E89F0362C}"/>
              </a:ext>
            </a:extLst>
          </p:cNvPr>
          <p:cNvSpPr/>
          <p:nvPr/>
        </p:nvSpPr>
        <p:spPr>
          <a:xfrm>
            <a:off x="1428611" y="4886915"/>
            <a:ext cx="85277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Programma </a:t>
            </a:r>
            <a:r>
              <a:rPr lang="it-IT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</a:t>
            </a:r>
          </a:p>
          <a:p>
            <a:pPr algn="ctr"/>
            <a:r>
              <a:rPr lang="it-IT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Formazione imprenditoriale </a:t>
            </a:r>
            <a:endParaRPr lang="it-IT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171669D-7A3E-D960-BFB5-9325E0D98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7263" y="136525"/>
            <a:ext cx="1587258" cy="12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58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8AFB1DE-F6A3-0600-00D3-9727CD9C43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it-IT" smtClean="0"/>
              <a:pPr/>
              <a:t>26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8ED1D6-C5E6-F058-3291-4A23B15CE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26326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4B08E20-DA10-32D3-6392-CEE3D6CF2C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321" b="83086"/>
          <a:stretch/>
        </p:blipFill>
        <p:spPr>
          <a:xfrm>
            <a:off x="3898111" y="80046"/>
            <a:ext cx="8129451" cy="9889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043F380-BEF7-78E0-60BF-87D0E593F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97" y="1114751"/>
            <a:ext cx="4944165" cy="201958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684190-1C43-E3E8-07D2-196EAFD4DFFC}"/>
              </a:ext>
            </a:extLst>
          </p:cNvPr>
          <p:cNvSpPr txBox="1"/>
          <p:nvPr/>
        </p:nvSpPr>
        <p:spPr>
          <a:xfrm>
            <a:off x="3452487" y="6073410"/>
            <a:ext cx="5355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Area intranet (credenziali Microsoft 365)</a:t>
            </a:r>
          </a:p>
        </p:txBody>
      </p:sp>
      <p:pic>
        <p:nvPicPr>
          <p:cNvPr id="3074" name="Picture 2" descr="Il dubbio patologico: il dilemma che paralizza - GuidaPsicologi.it">
            <a:extLst>
              <a:ext uri="{FF2B5EF4-FFF2-40B4-BE49-F238E27FC236}">
                <a16:creationId xmlns:a16="http://schemas.microsoft.com/office/drawing/2014/main" id="{9BE68533-0144-5694-45B6-AAC244535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6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022AEA-AA0A-B521-1A62-43E54FDD975D}"/>
              </a:ext>
            </a:extLst>
          </p:cNvPr>
          <p:cNvSpPr txBox="1"/>
          <p:nvPr/>
        </p:nvSpPr>
        <p:spPr>
          <a:xfrm>
            <a:off x="1866836" y="18525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https://web.infn.it/TechTransfer/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FC9C99F-805E-A79A-BC63-157E5458E2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57" t="22087" r="61367" b="65640"/>
          <a:stretch/>
        </p:blipFill>
        <p:spPr>
          <a:xfrm>
            <a:off x="9388199" y="549857"/>
            <a:ext cx="2711284" cy="492919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2A5E2EBC-EA26-86B9-2C2C-ED66EE3AAB17}"/>
              </a:ext>
            </a:extLst>
          </p:cNvPr>
          <p:cNvSpPr/>
          <p:nvPr/>
        </p:nvSpPr>
        <p:spPr>
          <a:xfrm>
            <a:off x="9235440" y="80046"/>
            <a:ext cx="1021080" cy="658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00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7E549EE-5678-C68C-F02C-B79E36C8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A857-C221-4138-B324-F4FFE63F997E}" type="slidenum">
              <a:rPr lang="it-IT" smtClean="0"/>
              <a:t>27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11EA2CD-2299-214C-9F9E-7F007D272EAB}"/>
              </a:ext>
            </a:extLst>
          </p:cNvPr>
          <p:cNvSpPr txBox="1">
            <a:spLocks/>
          </p:cNvSpPr>
          <p:nvPr/>
        </p:nvSpPr>
        <p:spPr>
          <a:xfrm>
            <a:off x="2732141" y="1960700"/>
            <a:ext cx="6921456" cy="8531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r>
              <a:rPr lang="it-IT" dirty="0">
                <a:latin typeface="Montserrat ExtraBold" panose="00000900000000000000" pitchFamily="2" charset="0"/>
              </a:rPr>
              <a:t>Grazie per l’attenzione</a:t>
            </a:r>
          </a:p>
        </p:txBody>
      </p:sp>
      <p:pic>
        <p:nvPicPr>
          <p:cNvPr id="7" name="Elemento grafico 6" descr="Busta contorno">
            <a:extLst>
              <a:ext uri="{FF2B5EF4-FFF2-40B4-BE49-F238E27FC236}">
                <a16:creationId xmlns:a16="http://schemas.microsoft.com/office/drawing/2014/main" id="{3DC38FBD-7465-F8C3-4CC2-55F28AC15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5669" y="2813869"/>
            <a:ext cx="914400" cy="9144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70E8ED-1D32-1D34-2CF9-C099CBB3AC2C}"/>
              </a:ext>
            </a:extLst>
          </p:cNvPr>
          <p:cNvSpPr txBox="1">
            <a:spLocks/>
          </p:cNvSpPr>
          <p:nvPr/>
        </p:nvSpPr>
        <p:spPr>
          <a:xfrm>
            <a:off x="3769895" y="4044132"/>
            <a:ext cx="5317245" cy="8531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accent1"/>
                </a:solidFill>
                <a:latin typeface="Montserrat ExtraBold" panose="00000900000000000000" pitchFamily="2" charset="0"/>
                <a:hlinkClick r:id="rId5"/>
              </a:rPr>
              <a:t>tto@lists.infn.it</a:t>
            </a:r>
            <a:endParaRPr lang="it-IT" dirty="0">
              <a:solidFill>
                <a:schemeClr val="accent1"/>
              </a:solidFill>
              <a:latin typeface="Montserrat ExtraBold" panose="00000900000000000000" pitchFamily="2" charset="0"/>
            </a:endParaRPr>
          </a:p>
          <a:p>
            <a:r>
              <a:rPr lang="it-IT" dirty="0">
                <a:solidFill>
                  <a:schemeClr val="accent1"/>
                </a:solidFill>
                <a:latin typeface="Montserrat ExtraBold" panose="00000900000000000000" pitchFamily="2" charset="0"/>
              </a:rPr>
              <a:t>cestelli@infn.it</a:t>
            </a:r>
          </a:p>
        </p:txBody>
      </p:sp>
    </p:spTree>
    <p:extLst>
      <p:ext uri="{BB962C8B-B14F-4D97-AF65-F5344CB8AC3E}">
        <p14:creationId xmlns:p14="http://schemas.microsoft.com/office/powerpoint/2010/main" val="855951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309913EA-4526-C6B9-5DE9-B44755B60510}"/>
              </a:ext>
            </a:extLst>
          </p:cNvPr>
          <p:cNvGrpSpPr/>
          <p:nvPr/>
        </p:nvGrpSpPr>
        <p:grpSpPr>
          <a:xfrm>
            <a:off x="643467" y="1390535"/>
            <a:ext cx="10905065" cy="4076929"/>
            <a:chOff x="643467" y="1390535"/>
            <a:chExt cx="10905065" cy="4076929"/>
          </a:xfrm>
        </p:grpSpPr>
        <p:pic>
          <p:nvPicPr>
            <p:cNvPr id="2050" name="Picture 2" descr="Lesson plan: “Essere o non essere?” | MLA - Move Language Ahead">
              <a:extLst>
                <a:ext uri="{FF2B5EF4-FFF2-40B4-BE49-F238E27FC236}">
                  <a16:creationId xmlns:a16="http://schemas.microsoft.com/office/drawing/2014/main" id="{C8B86ABA-1455-5913-7B63-F01ED97ED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3467" y="1588642"/>
              <a:ext cx="5294716" cy="368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B9DC017-9063-BEC1-07D4-79BF501C0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817" y="1390535"/>
              <a:ext cx="5294715" cy="4076929"/>
            </a:xfrm>
            <a:prstGeom prst="rect">
              <a:avLst/>
            </a:prstGeom>
          </p:spPr>
        </p:pic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0453B2-997A-9278-A02C-D47A664A22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699F50C-BE38-4BD0-BA84-9B090E1F2B9B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28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5A67CD-0125-0D25-1B05-FD7E914BB93C}"/>
              </a:ext>
            </a:extLst>
          </p:cNvPr>
          <p:cNvSpPr txBox="1"/>
          <p:nvPr/>
        </p:nvSpPr>
        <p:spPr>
          <a:xfrm>
            <a:off x="9890760" y="1436255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6FB680-7C9B-A9CE-BC11-3F48350889C9}"/>
              </a:ext>
            </a:extLst>
          </p:cNvPr>
          <p:cNvSpPr txBox="1"/>
          <p:nvPr/>
        </p:nvSpPr>
        <p:spPr>
          <a:xfrm>
            <a:off x="643467" y="240039"/>
            <a:ext cx="7677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Qual è la procedura per brevettare un’invenzione?</a:t>
            </a:r>
          </a:p>
        </p:txBody>
      </p:sp>
    </p:spTree>
    <p:extLst>
      <p:ext uri="{BB962C8B-B14F-4D97-AF65-F5344CB8AC3E}">
        <p14:creationId xmlns:p14="http://schemas.microsoft.com/office/powerpoint/2010/main" val="229505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0F6FD1D-2D81-AF43-C345-FEE7C4F6F2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81"/>
          <a:stretch/>
        </p:blipFill>
        <p:spPr>
          <a:xfrm>
            <a:off x="1380631" y="182837"/>
            <a:ext cx="10140809" cy="66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04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329FF58-B46A-D57C-6BCD-9C40CDC037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050" name="Picture 2" descr="La sonda Beta Probe 1 ©Radiantis Research">
            <a:extLst>
              <a:ext uri="{FF2B5EF4-FFF2-40B4-BE49-F238E27FC236}">
                <a16:creationId xmlns:a16="http://schemas.microsoft.com/office/drawing/2014/main" id="{A7FA1F2D-3B69-B12A-2D47-E66624E25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862"/>
          <a:stretch>
            <a:fillRect/>
          </a:stretch>
        </p:blipFill>
        <p:spPr bwMode="auto"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BEE3F87-8A23-F2BC-BC84-14974BC362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77072" y="438912"/>
            <a:ext cx="548640" cy="548640"/>
          </a:xfrm>
          <a:prstGeom prst="ellipse">
            <a:avLst/>
          </a:prstGeom>
          <a:solidFill>
            <a:srgbClr val="8080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8699F50C-BE38-4BD0-BA84-9B090E1F2B9B}" type="slidenum">
              <a:rPr lang="en-US" sz="1500">
                <a:solidFill>
                  <a:srgbClr val="FFFFFF"/>
                </a:solidFill>
              </a:rPr>
              <a:pPr algn="ctr" defTabSz="914400">
                <a:spcAft>
                  <a:spcPts val="600"/>
                </a:spcAft>
              </a:pPr>
              <a:t>3</a:t>
            </a:fld>
            <a:endParaRPr lang="en-US" sz="1500">
              <a:solidFill>
                <a:srgbClr val="FFFFFF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BFE4DE2-95F1-29C4-E898-83A974A96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71" y="2992648"/>
            <a:ext cx="1627224" cy="1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752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536233A-80C3-00D5-CA79-33BA1A44F7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74"/>
          <a:stretch/>
        </p:blipFill>
        <p:spPr>
          <a:xfrm>
            <a:off x="1557056" y="243840"/>
            <a:ext cx="9077887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6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00D2CB84-9E99-3A90-A96E-9AC2F029FE7A}"/>
              </a:ext>
            </a:extLst>
          </p:cNvPr>
          <p:cNvGrpSpPr/>
          <p:nvPr/>
        </p:nvGrpSpPr>
        <p:grpSpPr>
          <a:xfrm>
            <a:off x="2266038" y="1340020"/>
            <a:ext cx="8128000" cy="5424617"/>
            <a:chOff x="2032000" y="713716"/>
            <a:chExt cx="8128000" cy="5424617"/>
          </a:xfrm>
        </p:grpSpPr>
        <p:graphicFrame>
          <p:nvGraphicFramePr>
            <p:cNvPr id="2" name="Diagramma 1">
              <a:extLst>
                <a:ext uri="{FF2B5EF4-FFF2-40B4-BE49-F238E27FC236}">
                  <a16:creationId xmlns:a16="http://schemas.microsoft.com/office/drawing/2014/main" id="{0C1E502F-10D6-6CBE-D07A-2B9E04F81C9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39007956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4" name="Elemento grafico 3" descr="Monete contorno">
              <a:extLst>
                <a:ext uri="{FF2B5EF4-FFF2-40B4-BE49-F238E27FC236}">
                  <a16:creationId xmlns:a16="http://schemas.microsoft.com/office/drawing/2014/main" id="{9235EF3E-A3B2-4C1F-6D3C-1F46161C0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09975" y="3524250"/>
              <a:ext cx="914400" cy="914400"/>
            </a:xfrm>
            <a:prstGeom prst="rect">
              <a:avLst/>
            </a:prstGeom>
          </p:spPr>
        </p:pic>
        <p:pic>
          <p:nvPicPr>
            <p:cNvPr id="6" name="Elemento grafico 5" descr="Lampadina e ingranaggio contorno">
              <a:extLst>
                <a:ext uri="{FF2B5EF4-FFF2-40B4-BE49-F238E27FC236}">
                  <a16:creationId xmlns:a16="http://schemas.microsoft.com/office/drawing/2014/main" id="{C90CC3FE-BF4F-8749-DD57-9FA51DE2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20150" y="3428999"/>
              <a:ext cx="914400" cy="914400"/>
            </a:xfrm>
            <a:prstGeom prst="rect">
              <a:avLst/>
            </a:prstGeom>
          </p:spPr>
        </p:pic>
        <p:pic>
          <p:nvPicPr>
            <p:cNvPr id="1026" name="Picture 2" descr="TechTransfer - Programma ricerca per l'innovazione">
              <a:extLst>
                <a:ext uri="{FF2B5EF4-FFF2-40B4-BE49-F238E27FC236}">
                  <a16:creationId xmlns:a16="http://schemas.microsoft.com/office/drawing/2014/main" id="{D5AF9AF7-5F03-FDC5-420C-D6A1EFD58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5"/>
            <a:stretch/>
          </p:blipFill>
          <p:spPr bwMode="auto">
            <a:xfrm>
              <a:off x="2524125" y="1150408"/>
              <a:ext cx="2867025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TechTransfer - Programma ricerca per l'innovazione">
              <a:extLst>
                <a:ext uri="{FF2B5EF4-FFF2-40B4-BE49-F238E27FC236}">
                  <a16:creationId xmlns:a16="http://schemas.microsoft.com/office/drawing/2014/main" id="{B018BF1C-412B-8727-94E7-8A83E98AAC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19" r="60751"/>
            <a:stretch/>
          </p:blipFill>
          <p:spPr bwMode="auto">
            <a:xfrm>
              <a:off x="2395537" y="1000923"/>
              <a:ext cx="1004888" cy="512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Elemento grafico 4" descr="Gruppo di donne con riempimento a tinta unita">
              <a:extLst>
                <a:ext uri="{FF2B5EF4-FFF2-40B4-BE49-F238E27FC236}">
                  <a16:creationId xmlns:a16="http://schemas.microsoft.com/office/drawing/2014/main" id="{30E8C69E-89E5-B1C1-7EF7-B97E2181E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530600" y="713716"/>
              <a:ext cx="723900" cy="723900"/>
            </a:xfrm>
            <a:prstGeom prst="rect">
              <a:avLst/>
            </a:prstGeom>
          </p:spPr>
        </p:pic>
        <p:pic>
          <p:nvPicPr>
            <p:cNvPr id="9" name="Elemento grafico 8" descr="Scuola contorno">
              <a:extLst>
                <a:ext uri="{FF2B5EF4-FFF2-40B4-BE49-F238E27FC236}">
                  <a16:creationId xmlns:a16="http://schemas.microsoft.com/office/drawing/2014/main" id="{23DC4D15-5492-2BA9-9DF2-33EBBB583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83088" y="723241"/>
              <a:ext cx="647700" cy="647700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133938-C4A5-B473-CE91-AFBBEEA2CC75}"/>
              </a:ext>
            </a:extLst>
          </p:cNvPr>
          <p:cNvSpPr txBox="1"/>
          <p:nvPr/>
        </p:nvSpPr>
        <p:spPr>
          <a:xfrm>
            <a:off x="2291080" y="350976"/>
            <a:ext cx="8230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accent1"/>
                </a:solidFill>
              </a:rPr>
              <a:t>Dove vanno a finire i proventi del TT? 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B8837B5-EEF1-07D9-FD80-583CB6108287}"/>
              </a:ext>
            </a:extLst>
          </p:cNvPr>
          <p:cNvSpPr/>
          <p:nvPr/>
        </p:nvSpPr>
        <p:spPr>
          <a:xfrm>
            <a:off x="7071360" y="1463040"/>
            <a:ext cx="1356360" cy="126851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9A0F1F28-AB7A-C8F0-D7BA-AA6FF6BC7080}"/>
              </a:ext>
            </a:extLst>
          </p:cNvPr>
          <p:cNvGrpSpPr/>
          <p:nvPr/>
        </p:nvGrpSpPr>
        <p:grpSpPr>
          <a:xfrm>
            <a:off x="888369" y="2305358"/>
            <a:ext cx="2894624" cy="1583579"/>
            <a:chOff x="888369" y="2305358"/>
            <a:chExt cx="2894624" cy="1583579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CD742774-292C-AEC0-77D4-3542039B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48160">
              <a:off x="2655652" y="2761596"/>
              <a:ext cx="815523" cy="1439159"/>
            </a:xfrm>
            <a:prstGeom prst="rect">
              <a:avLst/>
            </a:prstGeom>
          </p:spPr>
        </p:pic>
        <p:pic>
          <p:nvPicPr>
            <p:cNvPr id="4098" name="Picture 2" descr="Index of /download/LOGO_DECLINAZIONI/BARI">
              <a:extLst>
                <a:ext uri="{FF2B5EF4-FFF2-40B4-BE49-F238E27FC236}">
                  <a16:creationId xmlns:a16="http://schemas.microsoft.com/office/drawing/2014/main" id="{1E3B26D1-6785-6496-236A-CF18826F8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369" y="2305358"/>
              <a:ext cx="1623732" cy="1047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C09F6903-7E6B-28A1-A1D1-8BC62B9C8264}"/>
              </a:ext>
            </a:extLst>
          </p:cNvPr>
          <p:cNvGrpSpPr/>
          <p:nvPr/>
        </p:nvGrpSpPr>
        <p:grpSpPr>
          <a:xfrm>
            <a:off x="1456728" y="4822631"/>
            <a:ext cx="2405679" cy="1162932"/>
            <a:chOff x="1501604" y="4818401"/>
            <a:chExt cx="2405679" cy="1162932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B354C16C-2DFF-81D4-5083-4DCFFB5E2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29328">
              <a:off x="2779942" y="4506583"/>
              <a:ext cx="815523" cy="1439159"/>
            </a:xfrm>
            <a:prstGeom prst="rect">
              <a:avLst/>
            </a:prstGeom>
          </p:spPr>
        </p:pic>
        <p:pic>
          <p:nvPicPr>
            <p:cNvPr id="21" name="Elemento grafico 20" descr="Gruppo di persone con riempimento a tinta unita">
              <a:extLst>
                <a:ext uri="{FF2B5EF4-FFF2-40B4-BE49-F238E27FC236}">
                  <a16:creationId xmlns:a16="http://schemas.microsoft.com/office/drawing/2014/main" id="{85BE072A-11F9-8B6B-61D6-BE4952198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501604" y="5066933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19713A7B-90EF-BAFE-6D2F-ACE16D11FD7C}"/>
              </a:ext>
            </a:extLst>
          </p:cNvPr>
          <p:cNvGrpSpPr/>
          <p:nvPr/>
        </p:nvGrpSpPr>
        <p:grpSpPr>
          <a:xfrm>
            <a:off x="1295843" y="3741787"/>
            <a:ext cx="2440264" cy="1063513"/>
            <a:chOff x="1295843" y="3741787"/>
            <a:chExt cx="2440264" cy="1063513"/>
          </a:xfrm>
        </p:grpSpPr>
        <p:pic>
          <p:nvPicPr>
            <p:cNvPr id="24" name="Elemento grafico 23" descr="Brainstorming di gruppo contorno">
              <a:extLst>
                <a:ext uri="{FF2B5EF4-FFF2-40B4-BE49-F238E27FC236}">
                  <a16:creationId xmlns:a16="http://schemas.microsoft.com/office/drawing/2014/main" id="{1EDE2B33-9B74-33C8-0011-551FE4E0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295843" y="3741787"/>
              <a:ext cx="914400" cy="914400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5ED56ECE-3589-CC0C-1EC6-7EDB7B1C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08601">
              <a:off x="2608766" y="3677959"/>
              <a:ext cx="815523" cy="1439159"/>
            </a:xfrm>
            <a:prstGeom prst="rect">
              <a:avLst/>
            </a:prstGeom>
          </p:spPr>
        </p:pic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D78EB497-809C-8E0E-BDDD-B723FFC67A06}"/>
              </a:ext>
            </a:extLst>
          </p:cNvPr>
          <p:cNvGrpSpPr/>
          <p:nvPr/>
        </p:nvGrpSpPr>
        <p:grpSpPr>
          <a:xfrm>
            <a:off x="2346110" y="5136196"/>
            <a:ext cx="1955103" cy="1646297"/>
            <a:chOff x="2172375" y="5174961"/>
            <a:chExt cx="1955103" cy="1646297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607C05B5-51C1-39A0-D3C3-F5F5EAFF0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72515">
              <a:off x="3311955" y="5174961"/>
              <a:ext cx="815523" cy="1439159"/>
            </a:xfrm>
            <a:prstGeom prst="rect">
              <a:avLst/>
            </a:prstGeom>
          </p:spPr>
        </p:pic>
        <p:pic>
          <p:nvPicPr>
            <p:cNvPr id="30" name="Picture 4" descr="le tasse vettore icona design 24964553 Arte vettoriale a Vecteezy">
              <a:extLst>
                <a:ext uri="{FF2B5EF4-FFF2-40B4-BE49-F238E27FC236}">
                  <a16:creationId xmlns:a16="http://schemas.microsoft.com/office/drawing/2014/main" id="{11BFBA10-05DA-621F-5786-43F4FC22D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375" y="5906859"/>
              <a:ext cx="914399" cy="91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64499EB-BFB8-3C41-CA45-699D85A0E218}"/>
              </a:ext>
            </a:extLst>
          </p:cNvPr>
          <p:cNvSpPr/>
          <p:nvPr/>
        </p:nvSpPr>
        <p:spPr>
          <a:xfrm>
            <a:off x="3970532" y="262235"/>
            <a:ext cx="40985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Ripartizione proventi</a:t>
            </a:r>
          </a:p>
          <a:p>
            <a:pPr algn="ctr"/>
            <a:r>
              <a:rPr lang="it-IT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Disciplinare TT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7C100D-6D89-0EFD-4C86-542F2776B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183"/>
          <a:stretch/>
        </p:blipFill>
        <p:spPr>
          <a:xfrm>
            <a:off x="910741" y="2872919"/>
            <a:ext cx="5490059" cy="34811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458CFB3-92C5-4882-A839-6C70EE23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816" r="32715"/>
          <a:stretch/>
        </p:blipFill>
        <p:spPr>
          <a:xfrm>
            <a:off x="6388768" y="2866144"/>
            <a:ext cx="1503948" cy="34811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E907AA8-50D8-5F3E-7C19-E5B7A93B43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29" r="17629"/>
          <a:stretch/>
        </p:blipFill>
        <p:spPr>
          <a:xfrm>
            <a:off x="7856620" y="2866144"/>
            <a:ext cx="1636296" cy="348111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52A9214-2789-3C6E-08DE-B56B803988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34"/>
          <a:stretch/>
        </p:blipFill>
        <p:spPr>
          <a:xfrm>
            <a:off x="9480884" y="2873738"/>
            <a:ext cx="1784332" cy="3481118"/>
          </a:xfrm>
          <a:prstGeom prst="rect">
            <a:avLst/>
          </a:prstGeom>
        </p:spPr>
      </p:pic>
      <p:pic>
        <p:nvPicPr>
          <p:cNvPr id="9" name="Picture 2" descr="Index of /download/LOGO_DECLINAZIONI/BARI">
            <a:extLst>
              <a:ext uri="{FF2B5EF4-FFF2-40B4-BE49-F238E27FC236}">
                <a16:creationId xmlns:a16="http://schemas.microsoft.com/office/drawing/2014/main" id="{A3DFBA85-8C8A-C21E-7595-5A638AFC1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88" y="1826169"/>
            <a:ext cx="1623732" cy="104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lemento grafico 9" descr="Brainstorming di gruppo contorno">
            <a:extLst>
              <a:ext uri="{FF2B5EF4-FFF2-40B4-BE49-F238E27FC236}">
                <a16:creationId xmlns:a16="http://schemas.microsoft.com/office/drawing/2014/main" id="{6C9880DE-ED86-7241-D399-598F9670E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9479" y="1826169"/>
            <a:ext cx="914400" cy="914400"/>
          </a:xfrm>
          <a:prstGeom prst="rect">
            <a:avLst/>
          </a:prstGeom>
        </p:spPr>
      </p:pic>
      <p:pic>
        <p:nvPicPr>
          <p:cNvPr id="11" name="Elemento grafico 10" descr="Gruppo di persone con riempimento a tinta unita">
            <a:extLst>
              <a:ext uri="{FF2B5EF4-FFF2-40B4-BE49-F238E27FC236}">
                <a16:creationId xmlns:a16="http://schemas.microsoft.com/office/drawing/2014/main" id="{CD69E7BC-642D-A8A5-D6D3-E9C422C85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7169" y="1882452"/>
            <a:ext cx="914400" cy="914400"/>
          </a:xfrm>
          <a:prstGeom prst="rect">
            <a:avLst/>
          </a:prstGeom>
        </p:spPr>
      </p:pic>
      <p:pic>
        <p:nvPicPr>
          <p:cNvPr id="12" name="Picture 4" descr="le tasse vettore icona design 24964553 Arte vettoriale a Vecteezy">
            <a:extLst>
              <a:ext uri="{FF2B5EF4-FFF2-40B4-BE49-F238E27FC236}">
                <a16:creationId xmlns:a16="http://schemas.microsoft.com/office/drawing/2014/main" id="{5FD99CBB-1EBF-940C-1FE7-71C8484D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38" y="1849541"/>
            <a:ext cx="914399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echTransfer - Programma ricerca per l'innovazione">
            <a:extLst>
              <a:ext uri="{FF2B5EF4-FFF2-40B4-BE49-F238E27FC236}">
                <a16:creationId xmlns:a16="http://schemas.microsoft.com/office/drawing/2014/main" id="{66DD28A3-7F36-8A95-97A7-A87746765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/>
          <a:stretch/>
        </p:blipFill>
        <p:spPr bwMode="auto">
          <a:xfrm>
            <a:off x="9704908" y="2005493"/>
            <a:ext cx="2169195" cy="73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8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19A51C3-9F76-B1B3-783F-942181BA7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0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567417F-E36E-75A9-18A3-7461DAF8DC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0" r="1" b="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ACAFBA0-E262-CD71-75BD-9E0885C46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18232" y="6355080"/>
            <a:ext cx="5052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699F50C-BE38-4BD0-BA84-9B090E1F2B9B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9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D96F5E1-652E-AA89-753F-B13C4BBEC9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67" r="12936" b="-1"/>
          <a:stretch>
            <a:fillRect/>
          </a:stretch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8E14786-F054-251A-71A9-B5164200E3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377" r="2" b="8858"/>
          <a:stretch>
            <a:fillRect/>
          </a:stretch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4831DD-CCB7-3663-6EFC-4DF37303A7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708204" y="6356350"/>
            <a:ext cx="164559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699F50C-BE38-4BD0-BA84-9B090E1F2B9B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15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98B1DC9-7A40-0B93-01DC-B2E806C1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85" r="6301" b="1"/>
          <a:stretch>
            <a:fillRect/>
          </a:stretch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6F8289B-2199-005C-677E-B398566041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71" r="60064" b="1"/>
          <a:stretch>
            <a:fillRect/>
          </a:stretch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3DFAF87-FAF0-4AE2-57E9-1480E735B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708204" y="6356350"/>
            <a:ext cx="164559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699F50C-BE38-4BD0-BA84-9B090E1F2B9B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092372-969B-8F12-A006-577BCEF11E65}"/>
              </a:ext>
            </a:extLst>
          </p:cNvPr>
          <p:cNvSpPr txBox="1"/>
          <p:nvPr/>
        </p:nvSpPr>
        <p:spPr>
          <a:xfrm>
            <a:off x="6096000" y="5151815"/>
            <a:ext cx="6168452" cy="1569660"/>
          </a:xfrm>
          <a:prstGeom prst="rect">
            <a:avLst/>
          </a:prstGeom>
          <a:solidFill>
            <a:srgbClr val="4399B6"/>
          </a:solidFill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€2,4 M dal fondo </a:t>
            </a:r>
            <a:r>
              <a:rPr lang="it-IT" sz="3200" dirty="0" err="1">
                <a:solidFill>
                  <a:schemeClr val="bg1"/>
                </a:solidFill>
              </a:rPr>
              <a:t>Vertis</a:t>
            </a:r>
            <a:r>
              <a:rPr lang="it-IT" sz="3200" dirty="0">
                <a:solidFill>
                  <a:schemeClr val="bg1"/>
                </a:solidFill>
              </a:rPr>
              <a:t> Venture 3 Tech Transfer nel 2019 e una Serie A da €23 M nel 2022</a:t>
            </a:r>
          </a:p>
        </p:txBody>
      </p:sp>
    </p:spTree>
    <p:extLst>
      <p:ext uri="{BB962C8B-B14F-4D97-AF65-F5344CB8AC3E}">
        <p14:creationId xmlns:p14="http://schemas.microsoft.com/office/powerpoint/2010/main" val="23121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4">
            <a:extLst>
              <a:ext uri="{FF2B5EF4-FFF2-40B4-BE49-F238E27FC236}">
                <a16:creationId xmlns:a16="http://schemas.microsoft.com/office/drawing/2014/main" id="{4FB0F102-4B1A-3176-86C6-3316C0669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</a:blip>
          <a:srcRect t="17589" b="17589"/>
          <a:stretch/>
        </p:blipFill>
        <p:spPr bwMode="auto">
          <a:xfrm flipH="1">
            <a:off x="0" y="1431532"/>
            <a:ext cx="12192000" cy="47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D0A7B90-76D9-07A6-96D3-D47B84284992}"/>
              </a:ext>
            </a:extLst>
          </p:cNvPr>
          <p:cNvSpPr/>
          <p:nvPr/>
        </p:nvSpPr>
        <p:spPr>
          <a:xfrm>
            <a:off x="0" y="1431533"/>
            <a:ext cx="12192000" cy="4769379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egnaposto numero diapositiva 3">
            <a:extLst>
              <a:ext uri="{FF2B5EF4-FFF2-40B4-BE49-F238E27FC236}">
                <a16:creationId xmlns:a16="http://schemas.microsoft.com/office/drawing/2014/main" id="{5188D578-C016-A169-F315-7CB439EEFFBC}"/>
              </a:ext>
            </a:extLst>
          </p:cNvPr>
          <p:cNvSpPr txBox="1">
            <a:spLocks/>
          </p:cNvSpPr>
          <p:nvPr/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r" defTabSz="914400" rtl="0" eaLnBrk="1" latinLnBrk="0" hangingPunct="1">
              <a:defRPr sz="1200" kern="1200">
                <a:solidFill>
                  <a:srgbClr val="FFBA0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99F50C-BE38-4BD0-BA84-9B090E1F2B9B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54B3D4AF-3619-3152-6B57-E6AFCCF352A7}"/>
              </a:ext>
            </a:extLst>
          </p:cNvPr>
          <p:cNvGraphicFramePr/>
          <p:nvPr/>
        </p:nvGraphicFramePr>
        <p:xfrm>
          <a:off x="355600" y="706710"/>
          <a:ext cx="11112518" cy="4725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D0A19CE0-453B-FBAC-1177-D22DFCD49A95}"/>
              </a:ext>
            </a:extLst>
          </p:cNvPr>
          <p:cNvSpPr/>
          <p:nvPr/>
        </p:nvSpPr>
        <p:spPr>
          <a:xfrm>
            <a:off x="5346137" y="2204630"/>
            <a:ext cx="1209938" cy="1807024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2C5C058-25F4-B2DE-783C-62B30AD39CF4}"/>
              </a:ext>
            </a:extLst>
          </p:cNvPr>
          <p:cNvGrpSpPr/>
          <p:nvPr/>
        </p:nvGrpSpPr>
        <p:grpSpPr>
          <a:xfrm>
            <a:off x="1597282" y="4087831"/>
            <a:ext cx="3748855" cy="338554"/>
            <a:chOff x="1940555" y="4802460"/>
            <a:chExt cx="5597928" cy="338554"/>
          </a:xfrm>
        </p:grpSpPr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F01FCCC4-4419-8C15-0167-579372A1D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40555" y="4971737"/>
              <a:ext cx="5597928" cy="25269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929CF473-7D8B-4301-D2EB-DB882FF8D50A}"/>
                </a:ext>
              </a:extLst>
            </p:cNvPr>
            <p:cNvSpPr txBox="1"/>
            <p:nvPr/>
          </p:nvSpPr>
          <p:spPr>
            <a:xfrm>
              <a:off x="3873712" y="4802460"/>
              <a:ext cx="1731612" cy="338554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rgbClr val="5598BA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INFN</a:t>
              </a:r>
              <a:endParaRPr lang="it-IT" sz="2000" dirty="0">
                <a:solidFill>
                  <a:srgbClr val="5598BA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A7FF9248-6FFA-A7D3-0099-D133FDF7E5B6}"/>
              </a:ext>
            </a:extLst>
          </p:cNvPr>
          <p:cNvGrpSpPr/>
          <p:nvPr/>
        </p:nvGrpSpPr>
        <p:grpSpPr>
          <a:xfrm>
            <a:off x="6512829" y="1724233"/>
            <a:ext cx="4546277" cy="338554"/>
            <a:chOff x="7450282" y="1917960"/>
            <a:chExt cx="4032883" cy="338554"/>
          </a:xfrm>
        </p:grpSpPr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B0F24223-5009-1E08-C169-A8D4B4FC10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0282" y="2081575"/>
              <a:ext cx="4032883" cy="1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01D3CE75-1636-2B24-574B-FA0C967D45FA}"/>
                </a:ext>
              </a:extLst>
            </p:cNvPr>
            <p:cNvSpPr txBox="1"/>
            <p:nvPr/>
          </p:nvSpPr>
          <p:spPr>
            <a:xfrm>
              <a:off x="9329576" y="1917960"/>
              <a:ext cx="926885" cy="33855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>
                  <a:solidFill>
                    <a:srgbClr val="5598B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PMI</a:t>
              </a:r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3E0B0AE4-F83B-C757-1062-D4531D237EC1}"/>
              </a:ext>
            </a:extLst>
          </p:cNvPr>
          <p:cNvGrpSpPr/>
          <p:nvPr/>
        </p:nvGrpSpPr>
        <p:grpSpPr>
          <a:xfrm>
            <a:off x="0" y="5085909"/>
            <a:ext cx="12192000" cy="1118361"/>
            <a:chOff x="-18896" y="4770222"/>
            <a:chExt cx="12210896" cy="1118361"/>
          </a:xfrm>
        </p:grpSpPr>
        <p:sp>
          <p:nvSpPr>
            <p:cNvPr id="43" name="Rectangle 5">
              <a:extLst>
                <a:ext uri="{FF2B5EF4-FFF2-40B4-BE49-F238E27FC236}">
                  <a16:creationId xmlns:a16="http://schemas.microsoft.com/office/drawing/2014/main" id="{0EFEA0F1-9B7B-26C5-6D27-8B61018AA89B}"/>
                </a:ext>
              </a:extLst>
            </p:cNvPr>
            <p:cNvSpPr/>
            <p:nvPr/>
          </p:nvSpPr>
          <p:spPr>
            <a:xfrm>
              <a:off x="-18896" y="4770222"/>
              <a:ext cx="12210896" cy="1118361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37E248C8-0428-AE6E-2FD4-083876BC4FB4}"/>
                </a:ext>
              </a:extLst>
            </p:cNvPr>
            <p:cNvGrpSpPr/>
            <p:nvPr/>
          </p:nvGrpSpPr>
          <p:grpSpPr>
            <a:xfrm>
              <a:off x="200103" y="4821570"/>
              <a:ext cx="11791794" cy="1015663"/>
              <a:chOff x="7470469" y="4902674"/>
              <a:chExt cx="11791794" cy="1015663"/>
            </a:xfrm>
          </p:grpSpPr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9D81A8F0-A867-BF7C-EC93-87BBE96DE220}"/>
                  </a:ext>
                </a:extLst>
              </p:cNvPr>
              <p:cNvSpPr txBox="1"/>
              <p:nvPr/>
            </p:nvSpPr>
            <p:spPr>
              <a:xfrm>
                <a:off x="8132522" y="4902674"/>
                <a:ext cx="11129741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it-IT" sz="2000" b="1" kern="100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Supportare il percorso </a:t>
                </a:r>
                <a:r>
                  <a:rPr lang="it-IT" sz="2000" kern="100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che avvicina il patrimonio tecnologico interno al mercato e ne consente l’utilizzo da parte della società è un percorso tutt’altro che lineare che deve essere il più possibile chiaro e affidabile</a:t>
                </a:r>
                <a:endParaRPr lang="it-IT" sz="2000" spc="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7AFFCA57-A4AB-5426-11F2-37981C8BA8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0469" y="5116065"/>
                <a:ext cx="607909" cy="6079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5FAA0476-F9F6-FAB5-79D2-3C2961071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2"/>
          <a:stretch/>
        </p:blipFill>
        <p:spPr bwMode="auto">
          <a:xfrm>
            <a:off x="0" y="-72143"/>
            <a:ext cx="12192000" cy="16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A759F11-BC72-FDBE-4028-55C70FC98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9" t="73624" r="3646" b="-995"/>
          <a:stretch/>
        </p:blipFill>
        <p:spPr bwMode="auto">
          <a:xfrm>
            <a:off x="4127500" y="3926486"/>
            <a:ext cx="8064500" cy="117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6337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455A41-4887-E5EF-1CF5-23910A6E4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861" y="97803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latin typeface="+mn-lt"/>
              </a:rPr>
              <a:t>INFN genera </a:t>
            </a:r>
            <a:r>
              <a:rPr lang="it-IT" dirty="0">
                <a:solidFill>
                  <a:schemeClr val="accent1"/>
                </a:solidFill>
                <a:latin typeface="+mn-lt"/>
              </a:rPr>
              <a:t>conoscenza</a:t>
            </a:r>
            <a:r>
              <a:rPr lang="it-IT" dirty="0">
                <a:latin typeface="+mn-lt"/>
              </a:rPr>
              <a:t> e la condivide con </a:t>
            </a:r>
          </a:p>
          <a:p>
            <a:pPr marL="0" indent="0">
              <a:buNone/>
            </a:pPr>
            <a:endParaRPr lang="it-IT" dirty="0">
              <a:latin typeface="+mn-lt"/>
            </a:endParaRPr>
          </a:p>
          <a:p>
            <a:pPr lvl="2"/>
            <a:r>
              <a:rPr lang="it-IT" sz="2800" dirty="0">
                <a:latin typeface="+mn-lt"/>
              </a:rPr>
              <a:t>La comunità scientifica</a:t>
            </a:r>
          </a:p>
          <a:p>
            <a:pPr lvl="2"/>
            <a:r>
              <a:rPr lang="it-IT" sz="2800" dirty="0">
                <a:latin typeface="+mn-lt"/>
              </a:rPr>
              <a:t>La società</a:t>
            </a:r>
          </a:p>
          <a:p>
            <a:pPr lvl="2"/>
            <a:r>
              <a:rPr lang="it-IT" sz="2800" dirty="0">
                <a:solidFill>
                  <a:srgbClr val="4399B6"/>
                </a:solidFill>
                <a:latin typeface="+mn-lt"/>
              </a:rPr>
              <a:t>Entità economiche che sfruttano per i loro fini la conoscenza acquisita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A4B5C3-D2A9-53E4-2C4F-63CC194B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7B24FE-27D6-83F2-A8D5-3EEB47338D27}"/>
              </a:ext>
            </a:extLst>
          </p:cNvPr>
          <p:cNvSpPr txBox="1"/>
          <p:nvPr/>
        </p:nvSpPr>
        <p:spPr>
          <a:xfrm>
            <a:off x="1998133" y="5563286"/>
            <a:ext cx="856393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Montserrat "/>
              </a:rPr>
              <a:t>non è  la ricerca applicata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FEA9B1-F707-4BC0-FA8D-CEA1FC7E911A}"/>
              </a:ext>
            </a:extLst>
          </p:cNvPr>
          <p:cNvSpPr txBox="1"/>
          <p:nvPr/>
        </p:nvSpPr>
        <p:spPr>
          <a:xfrm>
            <a:off x="1117600" y="3944375"/>
            <a:ext cx="105156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ea typeface="Yu Gothic" panose="020B0400000000000000" pitchFamily="34" charset="-128"/>
              </a:rPr>
              <a:t>TRASFERIMENTO</a:t>
            </a:r>
            <a:r>
              <a:rPr lang="it-IT" sz="18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it-IT" sz="2800" b="1" dirty="0">
                <a:ea typeface="Yu Gothic" panose="020B0400000000000000" pitchFamily="34" charset="-128"/>
              </a:rPr>
              <a:t>TECNOLOGICO </a:t>
            </a:r>
            <a:r>
              <a:rPr lang="it-IT" sz="2800" dirty="0">
                <a:ea typeface="Yu Gothic" panose="020B0400000000000000" pitchFamily="34" charset="-128"/>
              </a:rPr>
              <a:t>= insieme di </a:t>
            </a:r>
            <a:r>
              <a:rPr lang="it-IT" sz="2800" b="1" dirty="0">
                <a:ea typeface="Yu Gothic" panose="020B0400000000000000" pitchFamily="34" charset="-128"/>
              </a:rPr>
              <a:t>regole</a:t>
            </a:r>
            <a:r>
              <a:rPr lang="it-IT" sz="2800" dirty="0">
                <a:ea typeface="Yu Gothic" panose="020B0400000000000000" pitchFamily="34" charset="-128"/>
              </a:rPr>
              <a:t> e </a:t>
            </a:r>
            <a:r>
              <a:rPr lang="it-IT" sz="2800" b="1" dirty="0">
                <a:ea typeface="Yu Gothic" panose="020B0400000000000000" pitchFamily="34" charset="-128"/>
              </a:rPr>
              <a:t>procedure</a:t>
            </a:r>
            <a:r>
              <a:rPr lang="it-IT" sz="2800" dirty="0">
                <a:ea typeface="Yu Gothic" panose="020B0400000000000000" pitchFamily="34" charset="-128"/>
              </a:rPr>
              <a:t> del mercato della conoscenza generata da organizzazioni accademiche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300157C-607E-93E8-5CFF-8F83C09F2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61" y="56436"/>
            <a:ext cx="12192000" cy="8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5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944903C6-A7AE-460F-BE4D-06C95BD0D9EF}"/>
              </a:ext>
            </a:extLst>
          </p:cNvPr>
          <p:cNvGraphicFramePr/>
          <p:nvPr/>
        </p:nvGraphicFramePr>
        <p:xfrm>
          <a:off x="3662709" y="1847872"/>
          <a:ext cx="5190672" cy="3209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3934FFEC-F36C-4384-9607-3EC77F168ADF}"/>
              </a:ext>
            </a:extLst>
          </p:cNvPr>
          <p:cNvGraphicFramePr/>
          <p:nvPr/>
        </p:nvGraphicFramePr>
        <p:xfrm>
          <a:off x="330773" y="1678911"/>
          <a:ext cx="3603172" cy="3608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F4B7D910-891F-483A-80D9-F777F84AF040}"/>
              </a:ext>
            </a:extLst>
          </p:cNvPr>
          <p:cNvGraphicFramePr/>
          <p:nvPr/>
        </p:nvGraphicFramePr>
        <p:xfrm>
          <a:off x="7749480" y="872172"/>
          <a:ext cx="42263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0080DE0E-7359-429C-9872-BDBECF3826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542" y="5476398"/>
            <a:ext cx="1219200" cy="12192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5517C2-55A7-4200-AABA-7A3C192AD7C1}"/>
              </a:ext>
            </a:extLst>
          </p:cNvPr>
          <p:cNvSpPr txBox="1"/>
          <p:nvPr/>
        </p:nvSpPr>
        <p:spPr>
          <a:xfrm>
            <a:off x="1791733" y="5523983"/>
            <a:ext cx="7025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Commissioni Scientifiche</a:t>
            </a:r>
          </a:p>
          <a:p>
            <a:r>
              <a:rPr lang="it-IT" sz="2400" dirty="0"/>
              <a:t>Reti/comitati (INFN-Acc, INFN-E, INFN-4LS..)</a:t>
            </a:r>
          </a:p>
          <a:p>
            <a:r>
              <a:rPr lang="it-IT" sz="2400" dirty="0"/>
              <a:t>PNRR</a:t>
            </a:r>
          </a:p>
        </p:txBody>
      </p:sp>
      <p:sp>
        <p:nvSpPr>
          <p:cNvPr id="5" name="Freccia bidirezionale orizzontale 4">
            <a:extLst>
              <a:ext uri="{FF2B5EF4-FFF2-40B4-BE49-F238E27FC236}">
                <a16:creationId xmlns:a16="http://schemas.microsoft.com/office/drawing/2014/main" id="{CDD03C13-3394-6E04-FE55-C23834582695}"/>
              </a:ext>
            </a:extLst>
          </p:cNvPr>
          <p:cNvSpPr/>
          <p:nvPr/>
        </p:nvSpPr>
        <p:spPr>
          <a:xfrm>
            <a:off x="4340506" y="3214714"/>
            <a:ext cx="740780" cy="29241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CE1807-7F48-4B1F-6220-2DD0C6D7DC06}"/>
              </a:ext>
            </a:extLst>
          </p:cNvPr>
          <p:cNvSpPr txBox="1"/>
          <p:nvPr/>
        </p:nvSpPr>
        <p:spPr>
          <a:xfrm>
            <a:off x="1270000" y="477520"/>
            <a:ext cx="3146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/>
                </a:solidFill>
              </a:rPr>
              <a:t>Internamente…</a:t>
            </a:r>
          </a:p>
        </p:txBody>
      </p:sp>
    </p:spTree>
    <p:extLst>
      <p:ext uri="{BB962C8B-B14F-4D97-AF65-F5344CB8AC3E}">
        <p14:creationId xmlns:p14="http://schemas.microsoft.com/office/powerpoint/2010/main" val="23946556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6c870aa9-b4f1-4b86-8829-e2753744c8f4">
      <Terms xmlns="http://schemas.microsoft.com/office/infopath/2007/PartnerControls"/>
    </lcf76f155ced4ddcb4097134ff3c332f>
    <_ip_UnifiedCompliancePolicyProperties xmlns="http://schemas.microsoft.com/sharepoint/v3" xsi:nil="true"/>
    <TaxCatchAll xmlns="e2bf985c-3fe6-4c27-9798-4c8c239c9f5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8E7BA55784F2143B1FF700D1FEAAF5D" ma:contentTypeVersion="19" ma:contentTypeDescription="Creare un nuovo documento." ma:contentTypeScope="" ma:versionID="4baf6ae933009c2d84f9ed82b0d23a4e">
  <xsd:schema xmlns:xsd="http://www.w3.org/2001/XMLSchema" xmlns:xs="http://www.w3.org/2001/XMLSchema" xmlns:p="http://schemas.microsoft.com/office/2006/metadata/properties" xmlns:ns1="http://schemas.microsoft.com/sharepoint/v3" xmlns:ns2="6c870aa9-b4f1-4b86-8829-e2753744c8f4" xmlns:ns3="e2bf985c-3fe6-4c27-9798-4c8c239c9f5d" targetNamespace="http://schemas.microsoft.com/office/2006/metadata/properties" ma:root="true" ma:fieldsID="7f23950f5d05bd0c2fa63baac39b005b" ns1:_="" ns2:_="" ns3:_="">
    <xsd:import namespace="http://schemas.microsoft.com/sharepoint/v3"/>
    <xsd:import namespace="6c870aa9-b4f1-4b86-8829-e2753744c8f4"/>
    <xsd:import namespace="e2bf985c-3fe6-4c27-9798-4c8c239c9f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Proprietà criteri di conformità unificati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Azione interfaccia utente criteri di conformità unificati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70aa9-b4f1-4b86-8829-e2753744c8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f985c-3fe6-4c27-9798-4c8c239c9f5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3c07ffa-9960-4f92-972f-e1016276b281}" ma:internalName="TaxCatchAll" ma:showField="CatchAllData" ma:web="e2bf985c-3fe6-4c27-9798-4c8c239c9f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DABFD3-5CD2-4EC4-8BC7-B345F47FA5A0}">
  <ds:schemaRefs>
    <ds:schemaRef ds:uri="http://schemas.openxmlformats.org/package/2006/metadata/core-properties"/>
    <ds:schemaRef ds:uri="6c870aa9-b4f1-4b86-8829-e2753744c8f4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sharepoint/v3"/>
    <ds:schemaRef ds:uri="http://purl.org/dc/terms/"/>
    <ds:schemaRef ds:uri="http://schemas.microsoft.com/office/infopath/2007/PartnerControls"/>
    <ds:schemaRef ds:uri="e2bf985c-3fe6-4c27-9798-4c8c239c9f5d"/>
  </ds:schemaRefs>
</ds:datastoreItem>
</file>

<file path=customXml/itemProps2.xml><?xml version="1.0" encoding="utf-8"?>
<ds:datastoreItem xmlns:ds="http://schemas.openxmlformats.org/officeDocument/2006/customXml" ds:itemID="{841C0144-3303-4E68-BCA4-A5E233B183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92E393-9780-497C-8E03-8A3FE32F6C3B}">
  <ds:schemaRefs>
    <ds:schemaRef ds:uri="6c870aa9-b4f1-4b86-8829-e2753744c8f4"/>
    <ds:schemaRef ds:uri="e2bf985c-3fe6-4c27-9798-4c8c239c9f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1311</TotalTime>
  <Words>1610</Words>
  <Application>Microsoft Office PowerPoint</Application>
  <PresentationFormat>Widescreen</PresentationFormat>
  <Paragraphs>214</Paragraphs>
  <Slides>32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9" baseType="lpstr">
      <vt:lpstr>Trebuchet MS</vt:lpstr>
      <vt:lpstr>Oswald</vt:lpstr>
      <vt:lpstr>Aptos Black</vt:lpstr>
      <vt:lpstr>Montserrat </vt:lpstr>
      <vt:lpstr>Aptos Display</vt:lpstr>
      <vt:lpstr>Montserrat ExtraBold</vt:lpstr>
      <vt:lpstr>Aptos</vt:lpstr>
      <vt:lpstr>Yu Gothic</vt:lpstr>
      <vt:lpstr>Wingdings</vt:lpstr>
      <vt:lpstr>Montserrat</vt:lpstr>
      <vt:lpstr>Open Sans</vt:lpstr>
      <vt:lpstr>Arial Nova Light</vt:lpstr>
      <vt:lpstr>Google Sans</vt:lpstr>
      <vt:lpstr>Calibri</vt:lpstr>
      <vt:lpstr>Arial</vt:lpstr>
      <vt:lpstr>Franklin Gothic Book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AC, Direzione Servizi alla ricerca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keppel@infn.it</dc:creator>
  <cp:lastModifiedBy>Mariangela Cestelli Guidi</cp:lastModifiedBy>
  <cp:revision>12</cp:revision>
  <dcterms:created xsi:type="dcterms:W3CDTF">2017-03-06T09:45:26Z</dcterms:created>
  <dcterms:modified xsi:type="dcterms:W3CDTF">2025-07-23T08:33:31Z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0x010100E8E7BA55784F2143B1FF700D1FEAAF5D</vt:lpwstr>
  </property>
  <property fmtid="{D5CDD505-2E9C-101B-9397-08002B2CF9AE}" pid="3" name="MediaServiceImageTags">
    <vt:lpwstr/>
  </property>
</Properties>
</file>