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94_9E46E9EB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Ex1.xml" ContentType="application/vnd.ms-office.chartex+xml"/>
  <Override PartName="/ppt/charts/style19.xml" ContentType="application/vnd.ms-office.chartstyle+xml"/>
  <Override PartName="/ppt/charts/colors19.xml" ContentType="application/vnd.ms-office.chartcolorstyle+xml"/>
  <Override PartName="/ppt/charts/chart19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6" r:id="rId5"/>
  </p:sldMasterIdLst>
  <p:notesMasterIdLst>
    <p:notesMasterId r:id="rId47"/>
  </p:notesMasterIdLst>
  <p:sldIdLst>
    <p:sldId id="335" r:id="rId6"/>
    <p:sldId id="371" r:id="rId7"/>
    <p:sldId id="303" r:id="rId8"/>
    <p:sldId id="337" r:id="rId9"/>
    <p:sldId id="336" r:id="rId10"/>
    <p:sldId id="312" r:id="rId11"/>
    <p:sldId id="268" r:id="rId12"/>
    <p:sldId id="404" r:id="rId13"/>
    <p:sldId id="359" r:id="rId14"/>
    <p:sldId id="405" r:id="rId15"/>
    <p:sldId id="357" r:id="rId16"/>
    <p:sldId id="257" r:id="rId17"/>
    <p:sldId id="401" r:id="rId18"/>
    <p:sldId id="273" r:id="rId19"/>
    <p:sldId id="378" r:id="rId20"/>
    <p:sldId id="374" r:id="rId21"/>
    <p:sldId id="373" r:id="rId22"/>
    <p:sldId id="375" r:id="rId23"/>
    <p:sldId id="383" r:id="rId24"/>
    <p:sldId id="382" r:id="rId25"/>
    <p:sldId id="384" r:id="rId26"/>
    <p:sldId id="389" r:id="rId27"/>
    <p:sldId id="390" r:id="rId28"/>
    <p:sldId id="402" r:id="rId29"/>
    <p:sldId id="256" r:id="rId30"/>
    <p:sldId id="403" r:id="rId31"/>
    <p:sldId id="269" r:id="rId32"/>
    <p:sldId id="258" r:id="rId33"/>
    <p:sldId id="264" r:id="rId34"/>
    <p:sldId id="259" r:id="rId35"/>
    <p:sldId id="260" r:id="rId36"/>
    <p:sldId id="261" r:id="rId37"/>
    <p:sldId id="262" r:id="rId38"/>
    <p:sldId id="270" r:id="rId39"/>
    <p:sldId id="275" r:id="rId40"/>
    <p:sldId id="263" r:id="rId41"/>
    <p:sldId id="267" r:id="rId42"/>
    <p:sldId id="271" r:id="rId43"/>
    <p:sldId id="272" r:id="rId44"/>
    <p:sldId id="381" r:id="rId45"/>
    <p:sldId id="398" r:id="rId4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176D14-3138-195D-5E17-CF3D7C96FB08}" name="Viviana Fanti" initials="VF" userId="S::vfanti@infn.it::262d9fd5-6a30-4433-91e5-99a78884899f" providerId="AD"/>
  <p188:author id="{2DE4D71F-8C98-6DD1-211D-2DE686E05461}" name="Pierluigi Paolucci" initials="PP" userId="Pierluigi Paolucci" providerId="None"/>
  <p188:author id="{F7C36A45-EAAA-9F8F-AEE9-0931813ABD7D}" name="Gaia Stirpe" initials="GS" userId="S::gstirpe@infn.it::d86ce832-9ab4-415f-8816-86c1028fce67" providerId="AD"/>
  <p188:author id="{7B398B50-26FB-18E1-9D41-1EF494C8A6AA}" name="ppierluigi2000@gmail.com" initials="p" userId="ppierluigi2000@gmail.com" providerId="None"/>
  <p188:author id="{C1622461-FCAB-FCA6-DA17-7908FCC8DB29}" name="Pierluigi Paolucci" initials="PP" userId="S::ppaolucc@infn.it::1e641287-d3fe-49cd-99c7-3a58df1e1790" providerId="AD"/>
  <p188:author id="{FF9DCD9C-A6A2-F980-19FB-9FF804B64836}" name="pierluigi.paolucci@na.infn.it" initials="PP" userId="pierluigi.paolucci@na.infn.it" providerId="None"/>
  <p188:author id="{DAD2B2CC-A205-F79B-2783-A2F6870F52ED}" name="Francesca Scianitti" initials="FS" userId="S::scianitt@infn.it::04833d04-ee55-4d00-92dd-70b33a57d6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E25"/>
    <a:srgbClr val="253F6F"/>
    <a:srgbClr val="2E5495"/>
    <a:srgbClr val="152D4D"/>
    <a:srgbClr val="1F3963"/>
    <a:srgbClr val="203963"/>
    <a:srgbClr val="8FAADC"/>
    <a:srgbClr val="DAE3F3"/>
    <a:srgbClr val="244176"/>
    <a:srgbClr val="223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021E85-9B04-D643-956E-E9473E8B2AEA}" v="14" dt="2025-07-23T05:50:32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3"/>
    <p:restoredTop sz="96190"/>
  </p:normalViewPr>
  <p:slideViewPr>
    <p:cSldViewPr snapToGrid="0">
      <p:cViewPr varScale="1">
        <p:scale>
          <a:sx n="119" d="100"/>
          <a:sy n="119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https://istnazfisnucl.sharepoint.com/sites/CC3M20232/Shared%20Documents/Info%20e%20dati%20progetti/Dati%20Scuole/registrazioni_cc3m_2023-2024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Questionari%20e%20Registrazioni/Questionari/Dati/Storico/DATASET_STUDENTI_TOTALE_ANNI2021-202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Questionari%20e%20Registrazioni/Questionari/Dati/Storico/DATASET_STUDENTI_TOTALE_ANNI2021-202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Summer%20Camp%202025/Bando%20Summer%20Camp/PartecipantiVotazioni/RegistrazioniStudenti23giugno2025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-Membri/Shared%20Documents/Membri/Summer%20Camp%202025/Bando%20Summer%20Camp/PartecipantiVotazioni/RegistrazioniStudenti23giugno2025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Dati%20Scuole/registrazioni_cc3m_2023-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istnazfisnucl.sharepoint.com/sites/CC3M20232/Shared%20Documents/Info%20e%20dati%20progetti/PresenzeCostiProgettiCC3M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9.xml"/><Relationship Id="rId2" Type="http://schemas.microsoft.com/office/2011/relationships/chartStyle" Target="style19.xml"/><Relationship Id="rId1" Type="http://schemas.openxmlformats.org/officeDocument/2006/relationships/oleObject" Target="https://istnazfisnucl.sharepoint.com/sites/CC3M20232-Membri/Shared%20Documents/Membri/Summer%20Camp%202025/Bando%20Summer%20Camp/PartecipantiVotazioni/RegistrazioniStudenti23giugno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Metodologia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D36-274D-8FCE-BCE5244D1A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D36-274D-8FCE-BCE5244D1A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D36-274D-8FCE-BCE5244D1A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D36-274D-8FCE-BCE5244D1A5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Pigi'!$Q$19:$Q$22</c:f>
              <c:strCache>
                <c:ptCount val="4"/>
                <c:pt idx="0">
                  <c:v>STEM + ART</c:v>
                </c:pt>
                <c:pt idx="1">
                  <c:v>STEM + READING</c:v>
                </c:pt>
                <c:pt idx="2">
                  <c:v>STEM + Hands On Physics</c:v>
                </c:pt>
                <c:pt idx="3">
                  <c:v>STEM + game</c:v>
                </c:pt>
              </c:strCache>
            </c:strRef>
          </c:cat>
          <c:val>
            <c:numRef>
              <c:f>'Plot Review Pigi'!$R$19:$R$22</c:f>
              <c:numCache>
                <c:formatCode>#,##0</c:formatCode>
                <c:ptCount val="4"/>
                <c:pt idx="0">
                  <c:v>7421</c:v>
                </c:pt>
                <c:pt idx="1">
                  <c:v>13412</c:v>
                </c:pt>
                <c:pt idx="2">
                  <c:v>9813</c:v>
                </c:pt>
                <c:pt idx="3">
                  <c:v>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D36-274D-8FCE-BCE5244D1A5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dirty="0" err="1"/>
              <a:t>Studenti</a:t>
            </a:r>
            <a:r>
              <a:rPr lang="en-US" sz="1800" b="0" baseline="0" dirty="0"/>
              <a:t> III, IV e V anno</a:t>
            </a:r>
            <a:endParaRPr lang="en-US" sz="18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v>Genere</c:v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242-A144-8705-321B07CCF3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242-A144-8705-321B07CCF3F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('Genere Alunni'!$L$5,'Genere Alunni'!$L$9)</c:f>
              <c:strCache>
                <c:ptCount val="2"/>
                <c:pt idx="0">
                  <c:v>Maschi</c:v>
                </c:pt>
                <c:pt idx="1">
                  <c:v>Femmine</c:v>
                </c:pt>
              </c:strCache>
            </c:strRef>
          </c:cat>
          <c:val>
            <c:numRef>
              <c:f>('Genere Alunni'!$K$5,'Genere Alunni'!$K$9)</c:f>
              <c:numCache>
                <c:formatCode>General</c:formatCode>
                <c:ptCount val="2"/>
                <c:pt idx="0">
                  <c:v>726441</c:v>
                </c:pt>
                <c:pt idx="1">
                  <c:v>648339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46-2445-8774-AF259C613D3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 dirty="0"/>
              <a:t>Numero di scuole in Italia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F28-6F48-AF03-6D3E449555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'Partecipanti 2023-2025'!$AR$4:$AR$7</c:f>
              <c:strCache>
                <c:ptCount val="4"/>
                <c:pt idx="0">
                  <c:v>SCUOLA INFANZIA</c:v>
                </c:pt>
                <c:pt idx="1">
                  <c:v>SCUOLA PRIMARIA</c:v>
                </c:pt>
                <c:pt idx="2">
                  <c:v>SCUOLA PRIMO GRADO</c:v>
                </c:pt>
                <c:pt idx="3">
                  <c:v>SCUOLA SECONDO GRADO</c:v>
                </c:pt>
              </c:strCache>
            </c:strRef>
          </c:cat>
          <c:val>
            <c:numRef>
              <c:f>'Partecipanti 2023-2025'!$AS$4:$AS$7</c:f>
              <c:numCache>
                <c:formatCode>#,##0</c:formatCode>
                <c:ptCount val="4"/>
                <c:pt idx="0">
                  <c:v>13546</c:v>
                </c:pt>
                <c:pt idx="1">
                  <c:v>15348</c:v>
                </c:pt>
                <c:pt idx="2">
                  <c:v>7526</c:v>
                </c:pt>
                <c:pt idx="3">
                  <c:v>11972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3-E54A-9487-46A74862E6C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00180815"/>
        <c:axId val="2036551391"/>
      </c:barChart>
      <c:catAx>
        <c:axId val="900180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36551391"/>
        <c:crosses val="autoZero"/>
        <c:auto val="1"/>
        <c:lblAlgn val="ctr"/>
        <c:lblOffset val="100"/>
        <c:noMultiLvlLbl val="0"/>
      </c:catAx>
      <c:valAx>
        <c:axId val="203655139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00180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 sz="1800" dirty="0"/>
              <a:t>Studenti grado scolastico (2023)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CF6-5D41-96A8-2055F3D6E61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CF6-5D41-96A8-2055F3D6E61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CF6-5D41-96A8-2055F3D6E6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'Alunni Italia'!$I$7:$I$10</c:f>
              <c:strCache>
                <c:ptCount val="4"/>
                <c:pt idx="0">
                  <c:v>primaria</c:v>
                </c:pt>
                <c:pt idx="1">
                  <c:v>medie</c:v>
                </c:pt>
                <c:pt idx="2">
                  <c:v>II grado </c:v>
                </c:pt>
                <c:pt idx="3">
                  <c:v>secondarie 3-4-5</c:v>
                </c:pt>
              </c:strCache>
            </c:strRef>
          </c:cat>
          <c:val>
            <c:numRef>
              <c:f>'Alunni Italia'!$J$7:$J$10</c:f>
              <c:numCache>
                <c:formatCode>#,##0</c:formatCode>
                <c:ptCount val="4"/>
                <c:pt idx="0">
                  <c:v>2263363</c:v>
                </c:pt>
                <c:pt idx="1">
                  <c:v>1558101</c:v>
                </c:pt>
                <c:pt idx="2">
                  <c:v>2518855</c:v>
                </c:pt>
                <c:pt idx="3">
                  <c:v>1390901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F6-5D41-96A8-2055F3D6E6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92011904"/>
        <c:axId val="1582722911"/>
      </c:barChart>
      <c:catAx>
        <c:axId val="159201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82722911"/>
        <c:crosses val="autoZero"/>
        <c:auto val="1"/>
        <c:lblAlgn val="ctr"/>
        <c:lblOffset val="100"/>
        <c:noMultiLvlLbl val="0"/>
      </c:catAx>
      <c:valAx>
        <c:axId val="158272291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59201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0" dirty="0"/>
              <a:t>Studenti per tipologia</a:t>
            </a:r>
            <a:r>
              <a:rPr lang="it-IT" b="0" baseline="0" dirty="0"/>
              <a:t> di II grado (2.5 milioni)</a:t>
            </a:r>
            <a:endParaRPr lang="it-IT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8F-7C47-AAF4-FD54C9373DC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50000"/>
                  <a:alpha val="85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8F-7C47-AAF4-FD54C9373D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'Alunni Italia'!$I$13:$I$16</c:f>
              <c:strCache>
                <c:ptCount val="4"/>
                <c:pt idx="0">
                  <c:v>Bacino INFN</c:v>
                </c:pt>
                <c:pt idx="1">
                  <c:v>Scient. + Classico</c:v>
                </c:pt>
                <c:pt idx="2">
                  <c:v>Tecnico Tech</c:v>
                </c:pt>
                <c:pt idx="3">
                  <c:v>Professionale</c:v>
                </c:pt>
              </c:strCache>
            </c:strRef>
          </c:cat>
          <c:val>
            <c:numRef>
              <c:f>'Alunni Italia'!$J$13:$J$16</c:f>
              <c:numCache>
                <c:formatCode>#,##0</c:formatCode>
                <c:ptCount val="4"/>
                <c:pt idx="0">
                  <c:v>1300000</c:v>
                </c:pt>
                <c:pt idx="1">
                  <c:v>723000</c:v>
                </c:pt>
                <c:pt idx="2">
                  <c:v>494000</c:v>
                </c:pt>
                <c:pt idx="3">
                  <c:v>417000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8F-7C47-AAF4-FD54C9373DC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"/>
        <c:overlap val="-8"/>
        <c:axId val="296570512"/>
        <c:axId val="1805318655"/>
      </c:barChart>
      <c:catAx>
        <c:axId val="29657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05318655"/>
        <c:crosses val="autoZero"/>
        <c:auto val="1"/>
        <c:lblAlgn val="ctr"/>
        <c:lblOffset val="100"/>
        <c:noMultiLvlLbl val="0"/>
      </c:catAx>
      <c:valAx>
        <c:axId val="1805318655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96570512"/>
        <c:crosses val="autoZero"/>
        <c:crossBetween val="between"/>
      </c:valAx>
      <c:spPr>
        <a:solidFill>
          <a:schemeClr val="bg1"/>
        </a:solidFill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Studenti e docenti dei progetti INFN per provincia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accent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5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Foglio2!$C$3:$C$109</c:f>
              <c:strCache>
                <c:ptCount val="107"/>
                <c:pt idx="0">
                  <c:v>Roma</c:v>
                </c:pt>
                <c:pt idx="1">
                  <c:v>Napoli</c:v>
                </c:pt>
                <c:pt idx="2">
                  <c:v>Milano</c:v>
                </c:pt>
                <c:pt idx="3">
                  <c:v>Pescara</c:v>
                </c:pt>
                <c:pt idx="4">
                  <c:v>Padova</c:v>
                </c:pt>
                <c:pt idx="5">
                  <c:v>Bari</c:v>
                </c:pt>
                <c:pt idx="6">
                  <c:v>Lecce</c:v>
                </c:pt>
                <c:pt idx="7">
                  <c:v>Torino</c:v>
                </c:pt>
                <c:pt idx="8">
                  <c:v>Ferrara</c:v>
                </c:pt>
                <c:pt idx="9">
                  <c:v>Bologna</c:v>
                </c:pt>
                <c:pt idx="10">
                  <c:v>Cagliari</c:v>
                </c:pt>
                <c:pt idx="11">
                  <c:v>Potenza</c:v>
                </c:pt>
                <c:pt idx="12">
                  <c:v>Venezia</c:v>
                </c:pt>
                <c:pt idx="13">
                  <c:v>Perugia</c:v>
                </c:pt>
                <c:pt idx="14">
                  <c:v>Catania</c:v>
                </c:pt>
                <c:pt idx="15">
                  <c:v>Pisa</c:v>
                </c:pt>
                <c:pt idx="16">
                  <c:v>Genova</c:v>
                </c:pt>
                <c:pt idx="17">
                  <c:v>Cosenza</c:v>
                </c:pt>
                <c:pt idx="18">
                  <c:v>Pavia</c:v>
                </c:pt>
                <c:pt idx="19">
                  <c:v>Barletta-Andria-Trani</c:v>
                </c:pt>
                <c:pt idx="20">
                  <c:v>L'Aquila</c:v>
                </c:pt>
                <c:pt idx="21">
                  <c:v>Taranto</c:v>
                </c:pt>
                <c:pt idx="22">
                  <c:v>Frosinone</c:v>
                </c:pt>
                <c:pt idx="23">
                  <c:v>Sassari</c:v>
                </c:pt>
                <c:pt idx="24">
                  <c:v>Monza e Brianza</c:v>
                </c:pt>
                <c:pt idx="25">
                  <c:v>Firenze</c:v>
                </c:pt>
                <c:pt idx="26">
                  <c:v>Varese</c:v>
                </c:pt>
                <c:pt idx="27">
                  <c:v>Siracusa</c:v>
                </c:pt>
                <c:pt idx="28">
                  <c:v>Como</c:v>
                </c:pt>
                <c:pt idx="29">
                  <c:v>Chieti</c:v>
                </c:pt>
                <c:pt idx="30">
                  <c:v>Nuoro</c:v>
                </c:pt>
                <c:pt idx="31">
                  <c:v>Palermo</c:v>
                </c:pt>
                <c:pt idx="32">
                  <c:v>Trento</c:v>
                </c:pt>
                <c:pt idx="33">
                  <c:v>Cuneo</c:v>
                </c:pt>
                <c:pt idx="34">
                  <c:v>Verona</c:v>
                </c:pt>
                <c:pt idx="35">
                  <c:v>Bergamo</c:v>
                </c:pt>
                <c:pt idx="36">
                  <c:v>Ancona</c:v>
                </c:pt>
                <c:pt idx="37">
                  <c:v>Salerno</c:v>
                </c:pt>
                <c:pt idx="38">
                  <c:v>Udine</c:v>
                </c:pt>
                <c:pt idx="39">
                  <c:v>Teramo</c:v>
                </c:pt>
                <c:pt idx="40">
                  <c:v>Sud Sardegna</c:v>
                </c:pt>
                <c:pt idx="41">
                  <c:v>Trieste</c:v>
                </c:pt>
                <c:pt idx="42">
                  <c:v>Foggia</c:v>
                </c:pt>
                <c:pt idx="43">
                  <c:v>Terni</c:v>
                </c:pt>
                <c:pt idx="44">
                  <c:v>Rimini</c:v>
                </c:pt>
                <c:pt idx="45">
                  <c:v>Imperia</c:v>
                </c:pt>
                <c:pt idx="46">
                  <c:v>Caserta</c:v>
                </c:pt>
                <c:pt idx="47">
                  <c:v>Livorno</c:v>
                </c:pt>
                <c:pt idx="48">
                  <c:v>Biella</c:v>
                </c:pt>
                <c:pt idx="49">
                  <c:v>Campobasso</c:v>
                </c:pt>
                <c:pt idx="50">
                  <c:v>Siena</c:v>
                </c:pt>
                <c:pt idx="51">
                  <c:v>Pesaro e Urbino</c:v>
                </c:pt>
                <c:pt idx="52">
                  <c:v>Lecco</c:v>
                </c:pt>
                <c:pt idx="53">
                  <c:v>Lucca</c:v>
                </c:pt>
                <c:pt idx="54">
                  <c:v>Prato</c:v>
                </c:pt>
                <c:pt idx="55">
                  <c:v>Ascoli Piceno</c:v>
                </c:pt>
                <c:pt idx="56">
                  <c:v>Reggio Calabria</c:v>
                </c:pt>
                <c:pt idx="57">
                  <c:v>Vicenza</c:v>
                </c:pt>
                <c:pt idx="58">
                  <c:v>Viterbo</c:v>
                </c:pt>
                <c:pt idx="59">
                  <c:v>Brescia</c:v>
                </c:pt>
                <c:pt idx="60">
                  <c:v>Treviso</c:v>
                </c:pt>
                <c:pt idx="61">
                  <c:v>Fermo</c:v>
                </c:pt>
                <c:pt idx="62">
                  <c:v>Avellino</c:v>
                </c:pt>
                <c:pt idx="63">
                  <c:v>Vercelli</c:v>
                </c:pt>
                <c:pt idx="64">
                  <c:v>Brindisi</c:v>
                </c:pt>
                <c:pt idx="65">
                  <c:v>Aosta</c:v>
                </c:pt>
                <c:pt idx="66">
                  <c:v>Macerata</c:v>
                </c:pt>
                <c:pt idx="67">
                  <c:v>Forlì Cesena</c:v>
                </c:pt>
                <c:pt idx="68">
                  <c:v>Reggio Emilia</c:v>
                </c:pt>
                <c:pt idx="69">
                  <c:v>Parma</c:v>
                </c:pt>
                <c:pt idx="70">
                  <c:v>Verbano Cusio Ossola</c:v>
                </c:pt>
                <c:pt idx="71">
                  <c:v>Pordenone</c:v>
                </c:pt>
                <c:pt idx="72">
                  <c:v>Enna</c:v>
                </c:pt>
                <c:pt idx="73">
                  <c:v>Caltanissetta</c:v>
                </c:pt>
                <c:pt idx="74">
                  <c:v>Novara</c:v>
                </c:pt>
                <c:pt idx="75">
                  <c:v>Agrigento</c:v>
                </c:pt>
                <c:pt idx="76">
                  <c:v>Matera</c:v>
                </c:pt>
                <c:pt idx="77">
                  <c:v>Piacenza</c:v>
                </c:pt>
                <c:pt idx="78">
                  <c:v>Modena</c:v>
                </c:pt>
                <c:pt idx="79">
                  <c:v>Rovigo</c:v>
                </c:pt>
                <c:pt idx="80">
                  <c:v>Mantova</c:v>
                </c:pt>
                <c:pt idx="81">
                  <c:v>Asti</c:v>
                </c:pt>
                <c:pt idx="82">
                  <c:v>Alessandria</c:v>
                </c:pt>
                <c:pt idx="83">
                  <c:v>Trapani</c:v>
                </c:pt>
                <c:pt idx="84">
                  <c:v>Ragusa</c:v>
                </c:pt>
                <c:pt idx="85">
                  <c:v>Vibo Valentia</c:v>
                </c:pt>
                <c:pt idx="86">
                  <c:v>Isernia</c:v>
                </c:pt>
                <c:pt idx="87">
                  <c:v>Messina</c:v>
                </c:pt>
                <c:pt idx="88">
                  <c:v>Latina</c:v>
                </c:pt>
                <c:pt idx="89">
                  <c:v>Massa e Carrara</c:v>
                </c:pt>
                <c:pt idx="90">
                  <c:v>Belluno</c:v>
                </c:pt>
                <c:pt idx="91">
                  <c:v>Grosseto</c:v>
                </c:pt>
                <c:pt idx="92">
                  <c:v>Pistoia</c:v>
                </c:pt>
                <c:pt idx="93">
                  <c:v>Arezzo</c:v>
                </c:pt>
                <c:pt idx="94">
                  <c:v>Gorizia</c:v>
                </c:pt>
                <c:pt idx="95">
                  <c:v>Rieti</c:v>
                </c:pt>
                <c:pt idx="96">
                  <c:v>Cremona</c:v>
                </c:pt>
                <c:pt idx="97">
                  <c:v>Ravenna</c:v>
                </c:pt>
                <c:pt idx="98">
                  <c:v>Savona</c:v>
                </c:pt>
                <c:pt idx="99">
                  <c:v>La spezia</c:v>
                </c:pt>
                <c:pt idx="100">
                  <c:v>Crotone</c:v>
                </c:pt>
                <c:pt idx="101">
                  <c:v>Benevento</c:v>
                </c:pt>
                <c:pt idx="102">
                  <c:v>Oristano</c:v>
                </c:pt>
                <c:pt idx="103">
                  <c:v>Lodi</c:v>
                </c:pt>
                <c:pt idx="104">
                  <c:v>Catanzaro</c:v>
                </c:pt>
                <c:pt idx="105">
                  <c:v>Sondrio</c:v>
                </c:pt>
                <c:pt idx="106">
                  <c:v>Bolzano</c:v>
                </c:pt>
              </c:strCache>
            </c:strRef>
          </c:cat>
          <c:val>
            <c:numRef>
              <c:f>Foglio2!$D$3:$D$109</c:f>
              <c:numCache>
                <c:formatCode>General</c:formatCode>
                <c:ptCount val="107"/>
                <c:pt idx="0">
                  <c:v>5291</c:v>
                </c:pt>
                <c:pt idx="1">
                  <c:v>2229</c:v>
                </c:pt>
                <c:pt idx="2">
                  <c:v>1689</c:v>
                </c:pt>
                <c:pt idx="3">
                  <c:v>1428</c:v>
                </c:pt>
                <c:pt idx="4">
                  <c:v>1364</c:v>
                </c:pt>
                <c:pt idx="5">
                  <c:v>1178</c:v>
                </c:pt>
                <c:pt idx="6">
                  <c:v>1123</c:v>
                </c:pt>
                <c:pt idx="7">
                  <c:v>1088</c:v>
                </c:pt>
                <c:pt idx="8">
                  <c:v>886</c:v>
                </c:pt>
                <c:pt idx="9">
                  <c:v>789</c:v>
                </c:pt>
                <c:pt idx="10">
                  <c:v>764</c:v>
                </c:pt>
                <c:pt idx="11">
                  <c:v>686</c:v>
                </c:pt>
                <c:pt idx="12">
                  <c:v>654</c:v>
                </c:pt>
                <c:pt idx="13">
                  <c:v>649</c:v>
                </c:pt>
                <c:pt idx="14">
                  <c:v>605</c:v>
                </c:pt>
                <c:pt idx="15">
                  <c:v>591</c:v>
                </c:pt>
                <c:pt idx="16">
                  <c:v>575</c:v>
                </c:pt>
                <c:pt idx="17">
                  <c:v>552</c:v>
                </c:pt>
                <c:pt idx="18">
                  <c:v>550</c:v>
                </c:pt>
                <c:pt idx="19">
                  <c:v>507</c:v>
                </c:pt>
                <c:pt idx="20">
                  <c:v>492</c:v>
                </c:pt>
                <c:pt idx="21">
                  <c:v>433</c:v>
                </c:pt>
                <c:pt idx="22">
                  <c:v>430</c:v>
                </c:pt>
                <c:pt idx="23">
                  <c:v>407</c:v>
                </c:pt>
                <c:pt idx="24">
                  <c:v>394</c:v>
                </c:pt>
                <c:pt idx="25">
                  <c:v>386</c:v>
                </c:pt>
                <c:pt idx="26">
                  <c:v>332</c:v>
                </c:pt>
                <c:pt idx="27">
                  <c:v>321</c:v>
                </c:pt>
                <c:pt idx="28">
                  <c:v>318</c:v>
                </c:pt>
                <c:pt idx="29">
                  <c:v>295</c:v>
                </c:pt>
                <c:pt idx="30">
                  <c:v>295</c:v>
                </c:pt>
                <c:pt idx="31">
                  <c:v>267</c:v>
                </c:pt>
                <c:pt idx="32">
                  <c:v>250</c:v>
                </c:pt>
                <c:pt idx="33">
                  <c:v>238</c:v>
                </c:pt>
                <c:pt idx="34">
                  <c:v>235</c:v>
                </c:pt>
                <c:pt idx="35">
                  <c:v>226</c:v>
                </c:pt>
                <c:pt idx="36">
                  <c:v>218</c:v>
                </c:pt>
                <c:pt idx="37">
                  <c:v>210</c:v>
                </c:pt>
                <c:pt idx="38">
                  <c:v>203</c:v>
                </c:pt>
                <c:pt idx="39">
                  <c:v>197</c:v>
                </c:pt>
                <c:pt idx="40">
                  <c:v>196</c:v>
                </c:pt>
                <c:pt idx="41">
                  <c:v>177</c:v>
                </c:pt>
                <c:pt idx="42">
                  <c:v>173</c:v>
                </c:pt>
                <c:pt idx="43">
                  <c:v>170</c:v>
                </c:pt>
                <c:pt idx="44">
                  <c:v>160</c:v>
                </c:pt>
                <c:pt idx="45">
                  <c:v>159</c:v>
                </c:pt>
                <c:pt idx="46">
                  <c:v>156</c:v>
                </c:pt>
                <c:pt idx="47">
                  <c:v>154</c:v>
                </c:pt>
                <c:pt idx="48">
                  <c:v>148</c:v>
                </c:pt>
                <c:pt idx="49">
                  <c:v>147</c:v>
                </c:pt>
                <c:pt idx="50">
                  <c:v>140</c:v>
                </c:pt>
                <c:pt idx="51">
                  <c:v>139</c:v>
                </c:pt>
                <c:pt idx="52">
                  <c:v>138</c:v>
                </c:pt>
                <c:pt idx="53">
                  <c:v>138</c:v>
                </c:pt>
                <c:pt idx="54">
                  <c:v>136</c:v>
                </c:pt>
                <c:pt idx="55">
                  <c:v>135</c:v>
                </c:pt>
                <c:pt idx="56">
                  <c:v>135</c:v>
                </c:pt>
                <c:pt idx="57">
                  <c:v>135</c:v>
                </c:pt>
                <c:pt idx="58">
                  <c:v>131</c:v>
                </c:pt>
                <c:pt idx="59">
                  <c:v>127</c:v>
                </c:pt>
                <c:pt idx="60">
                  <c:v>124</c:v>
                </c:pt>
                <c:pt idx="61">
                  <c:v>118</c:v>
                </c:pt>
                <c:pt idx="62">
                  <c:v>111</c:v>
                </c:pt>
                <c:pt idx="63">
                  <c:v>96</c:v>
                </c:pt>
                <c:pt idx="64">
                  <c:v>89</c:v>
                </c:pt>
                <c:pt idx="65">
                  <c:v>85</c:v>
                </c:pt>
                <c:pt idx="66">
                  <c:v>83</c:v>
                </c:pt>
                <c:pt idx="67">
                  <c:v>81</c:v>
                </c:pt>
                <c:pt idx="68">
                  <c:v>73</c:v>
                </c:pt>
                <c:pt idx="69">
                  <c:v>71</c:v>
                </c:pt>
                <c:pt idx="70">
                  <c:v>69</c:v>
                </c:pt>
                <c:pt idx="71">
                  <c:v>67</c:v>
                </c:pt>
                <c:pt idx="72">
                  <c:v>60</c:v>
                </c:pt>
                <c:pt idx="73">
                  <c:v>58</c:v>
                </c:pt>
                <c:pt idx="74">
                  <c:v>57</c:v>
                </c:pt>
                <c:pt idx="75">
                  <c:v>51</c:v>
                </c:pt>
                <c:pt idx="76">
                  <c:v>50</c:v>
                </c:pt>
                <c:pt idx="77">
                  <c:v>48</c:v>
                </c:pt>
                <c:pt idx="78">
                  <c:v>47</c:v>
                </c:pt>
                <c:pt idx="79">
                  <c:v>42</c:v>
                </c:pt>
                <c:pt idx="80">
                  <c:v>41</c:v>
                </c:pt>
                <c:pt idx="81">
                  <c:v>40</c:v>
                </c:pt>
                <c:pt idx="82">
                  <c:v>39</c:v>
                </c:pt>
                <c:pt idx="83">
                  <c:v>39</c:v>
                </c:pt>
                <c:pt idx="84">
                  <c:v>38</c:v>
                </c:pt>
                <c:pt idx="85">
                  <c:v>36</c:v>
                </c:pt>
                <c:pt idx="86">
                  <c:v>35</c:v>
                </c:pt>
                <c:pt idx="87">
                  <c:v>35</c:v>
                </c:pt>
                <c:pt idx="88">
                  <c:v>31</c:v>
                </c:pt>
                <c:pt idx="89">
                  <c:v>31</c:v>
                </c:pt>
                <c:pt idx="90">
                  <c:v>30</c:v>
                </c:pt>
                <c:pt idx="91">
                  <c:v>30</c:v>
                </c:pt>
                <c:pt idx="92">
                  <c:v>28</c:v>
                </c:pt>
                <c:pt idx="93">
                  <c:v>27</c:v>
                </c:pt>
                <c:pt idx="94">
                  <c:v>25</c:v>
                </c:pt>
                <c:pt idx="95">
                  <c:v>24</c:v>
                </c:pt>
                <c:pt idx="96">
                  <c:v>22</c:v>
                </c:pt>
                <c:pt idx="97">
                  <c:v>22</c:v>
                </c:pt>
                <c:pt idx="98">
                  <c:v>21</c:v>
                </c:pt>
                <c:pt idx="99">
                  <c:v>19</c:v>
                </c:pt>
                <c:pt idx="100">
                  <c:v>16</c:v>
                </c:pt>
                <c:pt idx="101">
                  <c:v>11</c:v>
                </c:pt>
                <c:pt idx="102">
                  <c:v>9</c:v>
                </c:pt>
                <c:pt idx="103">
                  <c:v>7</c:v>
                </c:pt>
                <c:pt idx="104">
                  <c:v>5</c:v>
                </c:pt>
                <c:pt idx="105">
                  <c:v>4</c:v>
                </c:pt>
                <c:pt idx="10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67-2C45-B841-01F97B3C0B4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20"/>
        <c:axId val="1840192671"/>
        <c:axId val="1014896127"/>
      </c:barChart>
      <c:catAx>
        <c:axId val="18401926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14896127"/>
        <c:crosses val="autoZero"/>
        <c:auto val="1"/>
        <c:lblAlgn val="ctr"/>
        <c:lblOffset val="100"/>
        <c:noMultiLvlLbl val="0"/>
      </c:catAx>
      <c:valAx>
        <c:axId val="1014896127"/>
        <c:scaling>
          <c:orientation val="minMax"/>
          <c:max val="25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40192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5">
        <a:lumMod val="75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rgbClr val="156082">
                  <a:alpha val="7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Foglio2!$C$3:$C$21</c:f>
              <c:strCache>
                <c:ptCount val="19"/>
                <c:pt idx="0">
                  <c:v>Roma</c:v>
                </c:pt>
                <c:pt idx="1">
                  <c:v>Napoli</c:v>
                </c:pt>
                <c:pt idx="2">
                  <c:v>Milano</c:v>
                </c:pt>
                <c:pt idx="3">
                  <c:v>Pescara</c:v>
                </c:pt>
                <c:pt idx="4">
                  <c:v>Padova</c:v>
                </c:pt>
                <c:pt idx="5">
                  <c:v>Bari</c:v>
                </c:pt>
                <c:pt idx="6">
                  <c:v>Lecce</c:v>
                </c:pt>
                <c:pt idx="7">
                  <c:v>Torino</c:v>
                </c:pt>
                <c:pt idx="8">
                  <c:v>Ferrara</c:v>
                </c:pt>
                <c:pt idx="9">
                  <c:v>Bologna</c:v>
                </c:pt>
                <c:pt idx="10">
                  <c:v>Cagliari</c:v>
                </c:pt>
                <c:pt idx="11">
                  <c:v>Potenza</c:v>
                </c:pt>
                <c:pt idx="12">
                  <c:v>Venezia</c:v>
                </c:pt>
                <c:pt idx="13">
                  <c:v>Perugia</c:v>
                </c:pt>
                <c:pt idx="14">
                  <c:v>Catania</c:v>
                </c:pt>
                <c:pt idx="15">
                  <c:v>Pisa</c:v>
                </c:pt>
                <c:pt idx="16">
                  <c:v>Genova</c:v>
                </c:pt>
                <c:pt idx="17">
                  <c:v>Cosenza</c:v>
                </c:pt>
                <c:pt idx="18">
                  <c:v>Pavia</c:v>
                </c:pt>
              </c:strCache>
            </c:strRef>
          </c:cat>
          <c:val>
            <c:numRef>
              <c:f>Foglio2!$D$3:$D$21</c:f>
              <c:numCache>
                <c:formatCode>General</c:formatCode>
                <c:ptCount val="19"/>
                <c:pt idx="0">
                  <c:v>5291</c:v>
                </c:pt>
                <c:pt idx="1">
                  <c:v>2229</c:v>
                </c:pt>
                <c:pt idx="2">
                  <c:v>1689</c:v>
                </c:pt>
                <c:pt idx="3">
                  <c:v>1428</c:v>
                </c:pt>
                <c:pt idx="4">
                  <c:v>1364</c:v>
                </c:pt>
                <c:pt idx="5">
                  <c:v>1178</c:v>
                </c:pt>
                <c:pt idx="6">
                  <c:v>1123</c:v>
                </c:pt>
                <c:pt idx="7">
                  <c:v>1088</c:v>
                </c:pt>
                <c:pt idx="8">
                  <c:v>886</c:v>
                </c:pt>
                <c:pt idx="9">
                  <c:v>789</c:v>
                </c:pt>
                <c:pt idx="10">
                  <c:v>764</c:v>
                </c:pt>
                <c:pt idx="11">
                  <c:v>686</c:v>
                </c:pt>
                <c:pt idx="12">
                  <c:v>654</c:v>
                </c:pt>
                <c:pt idx="13">
                  <c:v>649</c:v>
                </c:pt>
                <c:pt idx="14">
                  <c:v>605</c:v>
                </c:pt>
                <c:pt idx="15">
                  <c:v>591</c:v>
                </c:pt>
                <c:pt idx="16">
                  <c:v>575</c:v>
                </c:pt>
                <c:pt idx="17">
                  <c:v>552</c:v>
                </c:pt>
                <c:pt idx="18">
                  <c:v>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FB-8540-A2A6-6C962FF6BE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1"/>
        <c:overlap val="-20"/>
        <c:axId val="2124095135"/>
        <c:axId val="1122649887"/>
      </c:barChart>
      <c:catAx>
        <c:axId val="21240951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800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22649887"/>
        <c:crosses val="autoZero"/>
        <c:auto val="1"/>
        <c:lblAlgn val="ctr"/>
        <c:lblOffset val="100"/>
        <c:noMultiLvlLbl val="0"/>
      </c:catAx>
      <c:valAx>
        <c:axId val="11226498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124095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/>
              <a:t>Mi sento portato per la scienza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dati!$W$3:$W$7</c:f>
              <c:strCache>
                <c:ptCount val="5"/>
                <c:pt idx="0">
                  <c:v>Molto</c:v>
                </c:pt>
                <c:pt idx="1">
                  <c:v>Abbastanza</c:v>
                </c:pt>
                <c:pt idx="2">
                  <c:v>Così Così</c:v>
                </c:pt>
                <c:pt idx="3">
                  <c:v>Poco</c:v>
                </c:pt>
                <c:pt idx="4">
                  <c:v>Per niente</c:v>
                </c:pt>
              </c:strCache>
            </c:strRef>
          </c:cat>
          <c:val>
            <c:numRef>
              <c:f>dati!$Y$3:$Y$7</c:f>
              <c:numCache>
                <c:formatCode>0%</c:formatCode>
                <c:ptCount val="5"/>
                <c:pt idx="0">
                  <c:v>0.20175118569865014</c:v>
                </c:pt>
                <c:pt idx="1">
                  <c:v>0.57497263772345863</c:v>
                </c:pt>
                <c:pt idx="2">
                  <c:v>6.165632980663991E-2</c:v>
                </c:pt>
                <c:pt idx="3">
                  <c:v>0.12787303903684785</c:v>
                </c:pt>
                <c:pt idx="4">
                  <c:v>3.37468077344035E-2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6-7949-9368-A8CF2F498CA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795833759"/>
        <c:axId val="1795800415"/>
      </c:barChart>
      <c:catAx>
        <c:axId val="17958337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95800415"/>
        <c:crosses val="autoZero"/>
        <c:auto val="1"/>
        <c:lblAlgn val="ctr"/>
        <c:lblOffset val="100"/>
        <c:noMultiLvlLbl val="0"/>
      </c:catAx>
      <c:valAx>
        <c:axId val="179580041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958337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/>
              <a:t>Conoscevo già l'INFN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AC-E647-8AC4-791F338300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AC-E647-8AC4-791F33830013}"/>
              </c:ext>
            </c:extLst>
          </c:dPt>
          <c:dLbls>
            <c:dLbl>
              <c:idx val="0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AC-E647-8AC4-791F33830013}"/>
                </c:ext>
              </c:extLst>
            </c:dLbl>
            <c:dLbl>
              <c:idx val="1"/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AC-E647-8AC4-791F3383001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dati!$M$3:$M$4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dati!$N$3:$N$4</c:f>
              <c:numCache>
                <c:formatCode>General</c:formatCode>
                <c:ptCount val="2"/>
                <c:pt idx="0">
                  <c:v>2664</c:v>
                </c:pt>
                <c:pt idx="1">
                  <c:v>2685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AC-E647-8AC4-791F3383001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[RegistrazioniStudenti23giugno2025.xlsx]Foglio3!Tabella pivot3</c:name>
    <c:fmtId val="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2000"/>
              <a:t>Età partecipanti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Foglio3!$B$3</c:f>
              <c:strCache>
                <c:ptCount val="1"/>
                <c:pt idx="0">
                  <c:v>Totale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Foglio3!$A$4:$A$9</c:f>
              <c:strCache>
                <c:ptCount val="5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</c:strCache>
            </c:strRef>
          </c:cat>
          <c:val>
            <c:numRef>
              <c:f>Foglio3!$B$4:$B$9</c:f>
              <c:numCache>
                <c:formatCode>General</c:formatCode>
                <c:ptCount val="5"/>
                <c:pt idx="0">
                  <c:v>1</c:v>
                </c:pt>
                <c:pt idx="1">
                  <c:v>13</c:v>
                </c:pt>
                <c:pt idx="2">
                  <c:v>42</c:v>
                </c:pt>
                <c:pt idx="3">
                  <c:v>36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D6-D340-8551-8E4FEC5A38F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763408447"/>
        <c:axId val="1763100879"/>
      </c:barChart>
      <c:catAx>
        <c:axId val="1763408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63100879"/>
        <c:crosses val="autoZero"/>
        <c:auto val="1"/>
        <c:lblAlgn val="ctr"/>
        <c:lblOffset val="100"/>
        <c:noMultiLvlLbl val="0"/>
      </c:catAx>
      <c:valAx>
        <c:axId val="17631008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63408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[RegistrazioniStudenti23giugno2025.xlsx]Foglio4!Tabella pivot4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/>
              <a:t>Genere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3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FF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1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Foglio4!$B$3</c:f>
              <c:strCache>
                <c:ptCount val="1"/>
                <c:pt idx="0">
                  <c:v>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71-8D4F-B1DB-61D1451FFC0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71-8D4F-B1DB-61D1451FFC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71-8D4F-B1DB-61D1451FFC02}"/>
              </c:ext>
            </c:extLst>
          </c:dPt>
          <c:dLbls>
            <c:dLbl>
              <c:idx val="0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71-8D4F-B1DB-61D1451FFC02}"/>
                </c:ext>
              </c:extLst>
            </c:dLbl>
            <c:dLbl>
              <c:idx val="1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71-8D4F-B1DB-61D1451FFC0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71-8D4F-B1DB-61D1451FFC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Foglio4!$A$4:$A$7</c:f>
              <c:strCache>
                <c:ptCount val="3"/>
                <c:pt idx="0">
                  <c:v>Femmina</c:v>
                </c:pt>
                <c:pt idx="1">
                  <c:v>Maschio</c:v>
                </c:pt>
                <c:pt idx="2">
                  <c:v>Non voglio dirlo</c:v>
                </c:pt>
              </c:strCache>
            </c:strRef>
          </c:cat>
          <c:val>
            <c:numRef>
              <c:f>Foglio4!$B$4:$B$7</c:f>
              <c:numCache>
                <c:formatCode>General</c:formatCode>
                <c:ptCount val="3"/>
                <c:pt idx="0">
                  <c:v>48</c:v>
                </c:pt>
                <c:pt idx="1">
                  <c:v>48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971-8D4F-B1DB-61D1451FF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Argomenti</a:t>
            </a:r>
            <a:r>
              <a:rPr lang="it-IT" baseline="0" dirty="0"/>
              <a:t> proposti 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25B-F44F-9F77-8EF59C68D6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25B-F44F-9F77-8EF59C68D6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25B-F44F-9F77-8EF59C68D6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25B-F44F-9F77-8EF59C68D6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25B-F44F-9F77-8EF59C68D6F8}"/>
              </c:ext>
            </c:extLst>
          </c:dPt>
          <c:dLbls>
            <c:dLbl>
              <c:idx val="0"/>
              <c:layout>
                <c:manualLayout>
                  <c:x val="-5.9785419077205942E-2"/>
                  <c:y val="9.1452682997958543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419697341934667E-2"/>
                      <c:h val="7.502333041703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25B-F44F-9F77-8EF59C68D6F8}"/>
                </c:ext>
              </c:extLst>
            </c:dLbl>
            <c:dLbl>
              <c:idx val="2"/>
              <c:layout>
                <c:manualLayout>
                  <c:x val="7.0670737506141862E-2"/>
                  <c:y val="8.231189851268591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5B-F44F-9F77-8EF59C68D6F8}"/>
                </c:ext>
              </c:extLst>
            </c:dLbl>
            <c:dLbl>
              <c:idx val="4"/>
              <c:layout>
                <c:manualLayout>
                  <c:x val="2.6683431472000703E-2"/>
                  <c:y val="0.1113969087197433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5B-F44F-9F77-8EF59C68D6F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Pigi'!$Q$25:$Q$29</c:f>
              <c:strCache>
                <c:ptCount val="5"/>
                <c:pt idx="0">
                  <c:v>Fisica di base</c:v>
                </c:pt>
                <c:pt idx="1">
                  <c:v>Scienza</c:v>
                </c:pt>
                <c:pt idx="2">
                  <c:v>Dark Matter</c:v>
                </c:pt>
                <c:pt idx="3">
                  <c:v>Raggi Cosmici</c:v>
                </c:pt>
                <c:pt idx="4">
                  <c:v>Radiattività</c:v>
                </c:pt>
              </c:strCache>
            </c:strRef>
          </c:cat>
          <c:val>
            <c:numRef>
              <c:f>'Plot Review Pigi'!$R$25:$R$29</c:f>
              <c:numCache>
                <c:formatCode>General</c:formatCode>
                <c:ptCount val="5"/>
                <c:pt idx="0">
                  <c:v>5154</c:v>
                </c:pt>
                <c:pt idx="1">
                  <c:v>20833</c:v>
                </c:pt>
                <c:pt idx="2">
                  <c:v>438</c:v>
                </c:pt>
                <c:pt idx="3">
                  <c:v>2750</c:v>
                </c:pt>
                <c:pt idx="4">
                  <c:v>1382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5B-F44F-9F77-8EF59C68D6F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# </a:t>
            </a:r>
            <a:r>
              <a:rPr lang="en-US" sz="2000" dirty="0" err="1"/>
              <a:t>Progetti</a:t>
            </a:r>
            <a:r>
              <a:rPr lang="en-US" sz="2000" dirty="0"/>
              <a:t> </a:t>
            </a:r>
            <a:r>
              <a:rPr lang="en-US" sz="2000" dirty="0" err="1"/>
              <a:t>nazionali</a:t>
            </a:r>
            <a:endParaRPr lang="en-US" sz="2000" dirty="0"/>
          </a:p>
        </c:rich>
      </c:tx>
      <c:layout>
        <c:manualLayout>
          <c:xMode val="edge"/>
          <c:yMode val="edge"/>
          <c:x val="0.42625735661265163"/>
          <c:y val="3.1189205139640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'Storico Progetti CC3M'!$C$4</c:f>
              <c:strCache>
                <c:ptCount val="1"/>
                <c:pt idx="0">
                  <c:v>Progetti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'Storico Progetti CC3M'!$D$3:$H$3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'Storico Progetti CC3M'!$D$4:$H$4</c:f>
              <c:numCache>
                <c:formatCode>General</c:formatCode>
                <c:ptCount val="5"/>
                <c:pt idx="0">
                  <c:v>15</c:v>
                </c:pt>
                <c:pt idx="1">
                  <c:v>15</c:v>
                </c:pt>
                <c:pt idx="2">
                  <c:v>13</c:v>
                </c:pt>
                <c:pt idx="3">
                  <c:v>14</c:v>
                </c:pt>
                <c:pt idx="4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0A-A048-99F3-3C9EF0CEB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1302919"/>
        <c:axId val="891304967"/>
      </c:lineChart>
      <c:catAx>
        <c:axId val="891302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304967"/>
        <c:crosses val="autoZero"/>
        <c:auto val="1"/>
        <c:lblAlgn val="ctr"/>
        <c:lblOffset val="100"/>
        <c:noMultiLvlLbl val="0"/>
      </c:catAx>
      <c:valAx>
        <c:axId val="891304967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1302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Personale</a:t>
            </a:r>
            <a:r>
              <a:rPr lang="en-US" sz="1800" baseline="0" dirty="0"/>
              <a:t> </a:t>
            </a:r>
            <a:r>
              <a:rPr lang="en-US" sz="1800" baseline="0" dirty="0" err="1"/>
              <a:t>a</a:t>
            </a:r>
            <a:r>
              <a:rPr lang="en-US" sz="1800" dirty="0" err="1"/>
              <a:t>fferente</a:t>
            </a:r>
            <a:r>
              <a:rPr lang="en-US" sz="1800" dirty="0"/>
              <a:t> ai </a:t>
            </a:r>
            <a:r>
              <a:rPr lang="en-US" sz="1800" dirty="0" err="1"/>
              <a:t>progetti</a:t>
            </a:r>
            <a:r>
              <a:rPr lang="en-US" sz="1800" dirty="0"/>
              <a:t> dal DB</a:t>
            </a:r>
          </a:p>
        </c:rich>
      </c:tx>
      <c:layout>
        <c:manualLayout>
          <c:xMode val="edge"/>
          <c:yMode val="edge"/>
          <c:x val="0.22361097190802096"/>
          <c:y val="6.2949956462062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rgbClr val="0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'Storico Progetti CC3M'!$D$3:$H$3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'Storico Progetti CC3M'!$D$7:$H$7</c:f>
              <c:numCache>
                <c:formatCode>General</c:formatCode>
                <c:ptCount val="5"/>
                <c:pt idx="0">
                  <c:v>378</c:v>
                </c:pt>
                <c:pt idx="1">
                  <c:v>405</c:v>
                </c:pt>
                <c:pt idx="2">
                  <c:v>509</c:v>
                </c:pt>
                <c:pt idx="3">
                  <c:v>525</c:v>
                </c:pt>
                <c:pt idx="4">
                  <c:v>792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E0-2F4A-9755-C475C8254D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3291399"/>
        <c:axId val="1159259144"/>
      </c:lineChart>
      <c:catAx>
        <c:axId val="903291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259144"/>
        <c:crosses val="autoZero"/>
        <c:auto val="1"/>
        <c:lblAlgn val="ctr"/>
        <c:lblOffset val="100"/>
        <c:noMultiLvlLbl val="0"/>
      </c:catAx>
      <c:valAx>
        <c:axId val="11592591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3291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Studenti</a:t>
            </a:r>
            <a:r>
              <a:rPr lang="en-US" dirty="0"/>
              <a:t> + </a:t>
            </a:r>
            <a:r>
              <a:rPr lang="en-US" dirty="0" err="1"/>
              <a:t>Docenti</a:t>
            </a:r>
            <a:r>
              <a:rPr lang="en-US" dirty="0"/>
              <a:t> x anno </a:t>
            </a:r>
            <a:r>
              <a:rPr lang="en-US" dirty="0" err="1"/>
              <a:t>dei</a:t>
            </a:r>
            <a:r>
              <a:rPr lang="en-US" dirty="0"/>
              <a:t> progetto CC3M</a:t>
            </a:r>
          </a:p>
        </c:rich>
      </c:tx>
      <c:layout>
        <c:manualLayout>
          <c:xMode val="edge"/>
          <c:yMode val="edge"/>
          <c:x val="0.36766178371087782"/>
          <c:y val="3.7327445175195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rgbClr val="4472C4"/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'Partecipanti 2023-2025'!$I$3:$Q$3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'Partecipanti 2023-2025'!$I$27:$Q$27</c:f>
              <c:numCache>
                <c:formatCode>#,##0</c:formatCode>
                <c:ptCount val="9"/>
                <c:pt idx="0">
                  <c:v>4260</c:v>
                </c:pt>
                <c:pt idx="1">
                  <c:v>6390</c:v>
                </c:pt>
                <c:pt idx="2">
                  <c:v>8777</c:v>
                </c:pt>
                <c:pt idx="3">
                  <c:v>11830</c:v>
                </c:pt>
                <c:pt idx="4">
                  <c:v>11388</c:v>
                </c:pt>
                <c:pt idx="5">
                  <c:v>28832</c:v>
                </c:pt>
                <c:pt idx="6">
                  <c:v>35202</c:v>
                </c:pt>
                <c:pt idx="7">
                  <c:v>42722</c:v>
                </c:pt>
                <c:pt idx="8">
                  <c:v>44432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B9-F146-AB0E-C1249BE28B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0175496"/>
        <c:axId val="890177544"/>
      </c:lineChart>
      <c:catAx>
        <c:axId val="890175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177544"/>
        <c:crosses val="autoZero"/>
        <c:auto val="1"/>
        <c:lblAlgn val="ctr"/>
        <c:lblOffset val="100"/>
        <c:noMultiLvlLbl val="0"/>
      </c:catAx>
      <c:valAx>
        <c:axId val="890177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Studenti + Docenti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175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b="0" dirty="0"/>
              <a:t>Confronto genere</a:t>
            </a:r>
            <a:r>
              <a:rPr lang="it-IT" sz="1600" b="0" baseline="0" dirty="0"/>
              <a:t> Italia - INFN docenti </a:t>
            </a:r>
            <a:r>
              <a:rPr lang="it-IT" sz="1600" b="0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Italia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Genere'!$V$6:$W$6</c:f>
              <c:numCache>
                <c:formatCode>0%</c:formatCode>
                <c:ptCount val="2"/>
                <c:pt idx="0">
                  <c:v>0.34582091870596043</c:v>
                </c:pt>
                <c:pt idx="1">
                  <c:v>0.65417908129403957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E1-DB42-941D-B5B4A0FD0516}"/>
            </c:ext>
          </c:extLst>
        </c:ser>
        <c:ser>
          <c:idx val="1"/>
          <c:order val="1"/>
          <c:tx>
            <c:v>INFN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Genere'!$P$12:$Q$12</c:f>
              <c:numCache>
                <c:formatCode>0%</c:formatCode>
                <c:ptCount val="2"/>
                <c:pt idx="0">
                  <c:v>0.21480709071949947</c:v>
                </c:pt>
                <c:pt idx="1">
                  <c:v>0.77997914494264864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E1-DB42-941D-B5B4A0FD051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52499119"/>
        <c:axId val="1407916687"/>
      </c:barChart>
      <c:catAx>
        <c:axId val="75249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7916687"/>
        <c:crosses val="autoZero"/>
        <c:auto val="1"/>
        <c:lblAlgn val="ctr"/>
        <c:lblOffset val="100"/>
        <c:noMultiLvlLbl val="0"/>
      </c:catAx>
      <c:valAx>
        <c:axId val="140791668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52499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b="0" dirty="0"/>
              <a:t>Confronto genere</a:t>
            </a:r>
            <a:r>
              <a:rPr lang="it-IT" sz="1600" b="0" baseline="0" dirty="0"/>
              <a:t> Italia - INFN studenti</a:t>
            </a:r>
            <a:endParaRPr lang="it-IT" sz="1600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Italia</c:v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Genere'!$C$14:$D$14</c:f>
              <c:numCache>
                <c:formatCode>0%</c:formatCode>
                <c:ptCount val="2"/>
                <c:pt idx="0">
                  <c:v>0.52840527211626587</c:v>
                </c:pt>
                <c:pt idx="1">
                  <c:v>0.47159472788373413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D2-1841-8D29-B996F9324420}"/>
            </c:ext>
          </c:extLst>
        </c:ser>
        <c:ser>
          <c:idx val="1"/>
          <c:order val="1"/>
          <c:tx>
            <c:v>INFN</c:v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'Dati Genere'!$V$4:$W$4</c:f>
              <c:strCache>
                <c:ptCount val="2"/>
                <c:pt idx="0">
                  <c:v>Uomini</c:v>
                </c:pt>
                <c:pt idx="1">
                  <c:v>Donne</c:v>
                </c:pt>
              </c:strCache>
            </c:strRef>
          </c:cat>
          <c:val>
            <c:numRef>
              <c:f>'Dati Genere'!$C$13:$D$13</c:f>
              <c:numCache>
                <c:formatCode>0%</c:formatCode>
                <c:ptCount val="2"/>
                <c:pt idx="0">
                  <c:v>0.48271434215725012</c:v>
                </c:pt>
                <c:pt idx="1">
                  <c:v>0.51728565784274994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D2-1841-8D29-B996F932442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752499119"/>
        <c:axId val="1407916687"/>
      </c:barChart>
      <c:catAx>
        <c:axId val="75249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07916687"/>
        <c:crosses val="autoZero"/>
        <c:auto val="1"/>
        <c:lblAlgn val="ctr"/>
        <c:lblOffset val="100"/>
        <c:noMultiLvlLbl val="0"/>
      </c:catAx>
      <c:valAx>
        <c:axId val="1407916687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752499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Studenti + docenti</a:t>
            </a:r>
            <a:r>
              <a:rPr lang="it-IT" baseline="0" dirty="0"/>
              <a:t> x grado scolastico</a:t>
            </a:r>
          </a:p>
        </c:rich>
      </c:tx>
      <c:layout>
        <c:manualLayout>
          <c:xMode val="edge"/>
          <c:yMode val="edge"/>
          <c:x val="0.22629004145833981"/>
          <c:y val="2.58709892480642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5F4-CF48-BE14-1AE9503B25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5F4-CF48-BE14-1AE9503B25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5F4-CF48-BE14-1AE9503B2550}"/>
              </c:ext>
            </c:extLst>
          </c:dPt>
          <c:dLbls>
            <c:dLbl>
              <c:idx val="0"/>
              <c:layout>
                <c:manualLayout>
                  <c:x val="5.7981992018881323E-2"/>
                  <c:y val="0.14706752690831873"/>
                </c:manualLayout>
              </c:layout>
              <c:spPr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F4-CF48-BE14-1AE9503B2550}"/>
                </c:ext>
              </c:extLst>
            </c:dLbl>
            <c:dLbl>
              <c:idx val="1"/>
              <c:layout>
                <c:manualLayout>
                  <c:x val="-0.20875047229382118"/>
                  <c:y val="-0.241950152310726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F4-CF48-BE14-1AE9503B2550}"/>
                </c:ext>
              </c:extLst>
            </c:dLbl>
            <c:dLbl>
              <c:idx val="2"/>
              <c:spPr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45F4-CF48-BE14-1AE9503B255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Pigi'!$B$4:$B$6</c:f>
              <c:strCache>
                <c:ptCount val="3"/>
                <c:pt idx="0">
                  <c:v>Secondaria I grado</c:v>
                </c:pt>
                <c:pt idx="1">
                  <c:v>Secondaria II grado</c:v>
                </c:pt>
                <c:pt idx="2">
                  <c:v>Primaria</c:v>
                </c:pt>
              </c:strCache>
            </c:strRef>
          </c:cat>
          <c:val>
            <c:numRef>
              <c:f>'Plot Review Pigi'!$G$4:$G$6</c:f>
              <c:numCache>
                <c:formatCode>#,##0</c:formatCode>
                <c:ptCount val="3"/>
                <c:pt idx="0">
                  <c:v>1680</c:v>
                </c:pt>
                <c:pt idx="1">
                  <c:v>33016</c:v>
                </c:pt>
                <c:pt idx="2">
                  <c:v>8892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5F4-CF48-BE14-1AE9503B255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/>
              <a:t>Studenti e docenti x tipologia di progetto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7BD-3345-8D20-49832EB404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7BD-3345-8D20-49832EB404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7BD-3345-8D20-49832EB4044F}"/>
              </c:ext>
            </c:extLst>
          </c:dPt>
          <c:dLbls>
            <c:dLbl>
              <c:idx val="0"/>
              <c:layout>
                <c:manualLayout>
                  <c:x val="4.3739947796735505E-2"/>
                  <c:y val="0.15069743421996593"/>
                </c:manualLayout>
              </c:layout>
              <c:spPr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BD-3345-8D20-49832EB4044F}"/>
                </c:ext>
              </c:extLst>
            </c:dLbl>
            <c:dLbl>
              <c:idx val="2"/>
              <c:layout>
                <c:manualLayout>
                  <c:x val="-2.7280164958215732E-2"/>
                  <c:y val="0.16842140666163802"/>
                </c:manualLayout>
              </c:layout>
              <c:spPr>
                <a:solidFill>
                  <a:schemeClr val="bg1">
                    <a:lumMod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BD-3345-8D20-49832EB4044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'Plot Review Pigi'!$B$26:$B$28</c:f>
              <c:strCache>
                <c:ptCount val="3"/>
                <c:pt idx="0">
                  <c:v>Formazione</c:v>
                </c:pt>
                <c:pt idx="1">
                  <c:v>Orientamento PCTO</c:v>
                </c:pt>
                <c:pt idx="2">
                  <c:v>WEB - Editoriale</c:v>
                </c:pt>
              </c:strCache>
            </c:strRef>
          </c:cat>
          <c:val>
            <c:numRef>
              <c:f>'Plot Review Pigi'!$G$26:$G$28</c:f>
              <c:numCache>
                <c:formatCode>#,##0</c:formatCode>
                <c:ptCount val="3"/>
                <c:pt idx="0">
                  <c:v>1004</c:v>
                </c:pt>
                <c:pt idx="1">
                  <c:v>32892</c:v>
                </c:pt>
                <c:pt idx="2">
                  <c:v>2294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BD-3345-8D20-49832EB4044F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Foglio2!$E$19:$E$40</cx:f>
        <cx:lvl ptCount="22">
          <cx:pt idx="0">Lazio</cx:pt>
          <cx:pt idx="1">Emilia Romagna</cx:pt>
          <cx:pt idx="2">Lombardia</cx:pt>
          <cx:pt idx="3">Puglia</cx:pt>
          <cx:pt idx="4">Campania</cx:pt>
          <cx:pt idx="5">Toscana</cx:pt>
          <cx:pt idx="6">Piemonte</cx:pt>
          <cx:pt idx="7">Sicilia</cx:pt>
          <cx:pt idx="8">Abruzzo</cx:pt>
          <cx:pt idx="9">Calabria</cx:pt>
          <cx:pt idx="10">Friuli Venezia Giulia</cx:pt>
          <cx:pt idx="11">Sardegna</cx:pt>
          <cx:pt idx="12">Veneto</cx:pt>
          <cx:pt idx="13">Liguria</cx:pt>
          <cx:pt idx="14">Basilicata</cx:pt>
          <cx:pt idx="15">Marche</cx:pt>
          <cx:pt idx="16">Molise</cx:pt>
          <cx:pt idx="17">San Marino</cx:pt>
          <cx:pt idx="18">Trentino Alto Adige</cx:pt>
          <cx:pt idx="19">Umbria</cx:pt>
          <cx:pt idx="20">USA</cx:pt>
          <cx:pt idx="21">Valle d'Aosta</cx:pt>
        </cx:lvl>
      </cx:strDim>
      <cx:numDim type="colorVal">
        <cx:f>Foglio2!$F$19:$F$40</cx:f>
        <cx:lvl ptCount="22" formatCode="Standard">
          <cx:pt idx="0">11</cx:pt>
          <cx:pt idx="1">9</cx:pt>
          <cx:pt idx="2">9</cx:pt>
          <cx:pt idx="3">9</cx:pt>
          <cx:pt idx="4">8</cx:pt>
          <cx:pt idx="5">6</cx:pt>
          <cx:pt idx="6">5</cx:pt>
          <cx:pt idx="7">5</cx:pt>
          <cx:pt idx="8">4</cx:pt>
          <cx:pt idx="9">4</cx:pt>
          <cx:pt idx="10">4</cx:pt>
          <cx:pt idx="11">4</cx:pt>
          <cx:pt idx="12">4</cx:pt>
          <cx:pt idx="13">3</cx:pt>
          <cx:pt idx="14">2</cx:pt>
          <cx:pt idx="15">2</cx:pt>
          <cx:pt idx="16">2</cx:pt>
          <cx:pt idx="17">1</cx:pt>
          <cx:pt idx="18">1</cx:pt>
          <cx:pt idx="19">1</cx:pt>
          <cx:pt idx="20">1</cx:pt>
          <cx:pt idx="21">1</cx:pt>
        </cx:lvl>
      </cx:numDim>
    </cx:data>
  </cx:chartData>
  <cx:chart>
    <cx:title pos="t" align="ctr" overlay="0">
      <cx:tx>
        <cx:txData>
          <cx:v>Partecipanti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3200"/>
          </a:pPr>
          <a:r>
            <a:rPr lang="it-IT" sz="3200" b="0" i="0" u="none" strike="noStrike" baseline="0">
              <a:solidFill>
                <a:sysClr val="window" lastClr="FFFFFF">
                  <a:lumMod val="95000"/>
                </a:sysClr>
              </a:solidFill>
              <a:latin typeface="Calibri"/>
            </a:rPr>
            <a:t>Partecipanti</a:t>
          </a:r>
        </a:p>
      </cx:txPr>
    </cx:title>
    <cx:plotArea>
      <cx:plotAreaRegion>
        <cx:plotSurface>
          <cx:spPr>
            <a:solidFill>
              <a:srgbClr val="2D4B6E"/>
            </a:solidFill>
            <a:ln>
              <a:noFill/>
            </a:ln>
          </cx:spPr>
        </cx:plotSurface>
        <cx:series layoutId="regionMap" uniqueId="{5A3A6595-3922-A448-ABF8-EB3D66E2D99B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800"/>
                </a:pPr>
                <a:endParaRPr lang="it-IT" sz="1800" b="0" i="0" u="none" strike="noStrike" baseline="0">
                  <a:solidFill>
                    <a:prstClr val="white">
                      <a:lumMod val="95000"/>
                    </a:prstClr>
                  </a:solidFill>
                  <a:latin typeface="Aptos" panose="02110004020202020204"/>
                </a:endParaRPr>
              </a:p>
            </cx:txPr>
            <cx:visibility seriesName="0" categoryName="0" value="1"/>
          </cx:dataLabels>
          <cx:dataId val="0"/>
          <cx:layoutPr>
            <cx:geography cultureLanguage="it-IT" cultureRegion="IT" attribution="Con tecnologia Bing">
              <cx:geoCache provider="{E9337A44-BEBE-4D9F-B70C-5C5E7DAFC167}">
                <cx:binary>7Hxrc5640u1fSeXL+XLwCKEbu/bsqi3gufgex4mTfKEcxwYBQoC4SPz6t59kkkk8nj2ZqpxzdqqO
J+WxAT0Ire7W6tWN/3nn/nHX3N8Oz5xuWvuPO/fr83Icu3/88ou9K+/1rT3S6m4w1jyMR3dG/2Ie
HtTd/S8fhttFtcUvGIXkl7vydhjv3fN//RM+rbg3p+budlSmfTHdD/7q3k7NaP/DuSdPPbv9oFWb
KjsO6m4Mf33+6uW/nz+7b0c1+mvf3f/6/JsLnj/75V///OVPb//kLT7N7MlTf7j79XC4dWue/bsZ
4dsHVdz/1Wy+ncwfFuBZA2s0Th/gSQg7IiQkXPDo+bPGtMVvx8PwCItQxNHh+KdHP7/VMODzbILv
m83HR7z98GG4txae7OP//+RDvlnUwzVH/4b/nj+7M1M7HsAsANdfn+/H20bdPn+mrEk+nUnM4Un2
108B8QdkYDH+D2L18rZ9dnY7AFqfV+3/gcHIW6saBX4Aq/SfrfZv2Ak6InFMY8oI+vj1yFzYERIh
iQRin+/5yVy+by5PW8nXYx8ZB5z6ySzjVBXTcLDbH4YIOSJRhBiPwvjT1zcOLI5iIiLE4/jzLT8B
8h3zeBqNLwMfQQHHfzIoXt+39+NfOujf8A16xGgUchqBixy+xDdIQCgVhAqCCP3kOuG3iPz1dJ4G
5PO4R3jA4Z8Mj5e3w4f7ov2RvoEgHFEuQvQJkEeIxEcoisIwpPwTIOiRj3zPhJ7G5PeRj1A5nPjJ
YHl92zT3zz78r38b+0N3EnrEI4QpDaOndhJ+FAkWc/j2GzaP+Md3z+ppgB4Nf4TS66MPPx3l2Axq
atSzQzRY1e2z7eG3H+lK7ChkEXwJ8cmX+LfBLTpCRFDBBP02qn2aVvD903oarz/5mEe4bYaj10fb
n8y/ktvm9v0PpQQRBDbGmYBN/ynXCtlRRDijiOLfwuK3kH3PhJ5G6feRj4CBEz8ZKv9+P0zr+iPZ
AT7CmJM4wr850CN2EB0JCrwhEvgTZo/YwXfM52lMvgx8BAkc/8kguVT32rTjj8x6KTgKuAEK2VNB
jR/FGMc4DMXTe9D3TOhpUH4f+QiVw4mfDBbIc0Gm+RxC/izP/Rs0OoLwRFFED+7w8evxThMSDF6E
6ZfTXwsTfz2dpyH5PO4RIIfDPxkg18be3f5QGh0dkUPKL9CTKSYkNmFERYxAF/gM2NeIfMd8nobk
y8BHmByO/2SYvFR3oMX8QD4W8SMqOGzyFAjX14IdOQqBU/PoEV/+jgk8DcKXgY9AgOP/5Rj8iWD4
tfDyzSUfdcO/FacopC8UQUr/8Qt27K+BwECYD8c/bx6PNvTP+uWfT+dpPD6P+2bq/+Vy6Ontqn4k
lQqPYlAYGf+S1z9eec6A/YrwkQ/85TSeXvHfhj2yfzj6X27/30wYyhfJre5u2x8ZhAg6gvycCkTI
twgQkLoIEKvokdF/zxSeBuH3kd881qen+smAeKV/bL5H8FHMQJEPEf4WBgxiPQJHoY8c4a8n8DQI
n8c9guBw+CeD4Mw0yv5I0hoeMUEw/Auf3AzIERAoHDEOWd/X3Oiv5/E0Ep/HPUICDv9kQGT6wIue
XRl9+2OlX1hxHImIQAb3mZR+vTuHoFeFiEYcdKyvAfn++TwNzOPxjwDK9BE86k+G0eVU/FDuCttG
LKBoBR7zCZpHUgg7YmFMYtDlv5z+GqK/ns7T0Hwe9wiSw+GfDJBTo99DIeGHbuVQvMKgGqLoN/3p
260kPuIsDhmLf6tdoUdu810zehqWr4Y+QuZw5v82Mn/eFPClfSKFinr2sQvkqe6SJ89+fHJoS3l0
8j8VgT9Z/P7Dr88xwgx4FHSXfEpODh/yTcz6LF38Ycj9rR1/fR5GR3EY4YPExRiBUjHU5pf7j2cg
RxEUThAGqiRiGHLJ1gxjCQ0hMIjFWCBMcAxpPwZ7sGb6eArDXgf5PheYhwQcWXxpu7k0jS9M+2Wp
fvv9WTvpS6Pa0f76nB1Mp/t03eHpOA5Bh4a7A4lEIQ6heArn726voLcHLg//t+beolZpKkOPceb6
qtkVAi3nY9foTZ03jSRtfNZisjmE9NQ20U259mnjq0vSVN1m1lOwHYO5O85RaDa6DbvEOvpmIeWc
rDpqN23ejGlVTA+Y50taiXqSbTlOCZsnmopy9JI3uTjH/XK+FiuD30wlURkyqWozycgW8UYIGLpG
7SzNMvbpvAZvDQmEbE2AEj4Gb3MUjEnAuz5dYtVJXAh8aSpjNn25+pRgF0g0cyRNK14sfXVBe3fW
l02xm6wispvn8tzOsc5MS+1VyIMZSz3Gd91kTaqpV/tIresmalt/HqzzuhPRGLmkKcy7MVzcZdH0
fZ72cPkN6jFtZbNo1kqj1zkpSNXUMq9Un1VeryKDzEqks4+Xbrva6NJ3/jho9FU+omRtR71t21jm
g2/3BXLFmXCFq3b1ivh5wDryqovymksxN+/iImwkJWsj2Uyt7BD8pOP81s3+zSqUTuKCHw7DOaw9
kiofohMiuJJsmXOJcBFLGtVdFtXwUxcGGh4VACB4GCXDa3fim+4YQtPbsiLVti+r7kW0qCH1QpwW
fMAJ1H6PZ6HfBSi455FZUlRj+0HkYyjk6sS6U5Ve0qmzfGumGL87FLh41hamEkle+xoWVFyXZlzb
y74dids4vfI+CXR8bVtOk3CNXtF48Ons1pOuGbjZrMYhlegAHqkqU+pzHSd9h6Y4WfNgPVMiul/n
uE2pwjLI8VnJ+0V2NrfHQfCyYusZd/p4GZcp7ZvwRuTkKu8mk4wQnaXHnZK2oacNH3HilkEkbA0L
+EanrKKtPyZlDrAwfecnERzXJRhkHplpE9l4V5TziwDWOVMledfU5J6xasNQoaUI5leMwg9LPjq5
tJOVvqMqs2p9sGF5MUXhjWdsTGwI5qzG6B1e8jC1q7pAmu0XGxdy0aRMehHBLJmoMmua64KTE1yZ
E9z7QpJBVCkX6mw2y+uSVufzENayj8N3ZK2vrV4dmMobpC0YWV2aBLcdTVHemBempt2ZnrvXsS0/
sL6Ykjqu0a7XpZbaKitVY3JJLI8TUnlxVhAdZsJY+jbnQSxFj5udU7VNIlx02YyHRWIb+KseB40M
SHBcttjJ3AbVvrBGis6Cfw4cy84FWILV35Z5qaT2Jt/wcDZpb/C69yog24gtS2LMCmBE070u1ko2
oiOS944naKLDudamyVjsu2yYCJGqm14y2GplMaCLollfuYZm0MgIAaid3pNevAlFtHcrxpf12u1V
X05JM1CRRsR259EYL1S2pH859aWVekEmFbZQCeva16aPz4wIyqylISqlWFSULV3cJljpfoPMekuI
qlPTN/WGlQHaq2CgiUfLzcTzSwImHkHYy6a4A7uehrPa5GXSOvcqNt2tm9BLBR6LdXuiR1j40c08
qQhMrw5CnEy2NXK0A00n0p545/VLrwa/WaAdZkPIUMolFvdFI85YlUcyxmDNY63MbRQVdTryqTmN
CNr6yU67aYAwUcqpEqerH9rjwhY3EF/VSVnTdz6qtGRTFyQunvU27N3WIf+G68UmsQCTIaaCqKHr
qyX0r0oTh2k/ql72kRmycqbVjterTqu62SGSc2kp2a9B2GSCFq1cXAvxcNVEFp6q85qTqym3OFFr
LqT3ZSvBTn3WFDHblIS2aTAMTTKa0ux8GPmsR+pD76q30djn1/GKtqIa34w5RbJRzqdL3VWy5+S+
JmOXGTo3V1HczUlfQeTH4fiCk7Xf9pO3Z1h4L9eFkE3PnJesF1wypmsZqvmlFbADrWjZjNO4H6M6
fK0iX2alXthxETf+7ezL8rwqxlKGK8MnlJaR7AQYFRvpaYvRlvH2bWD6OelovEOTu5282TkIeZnz
RiS+yz+wFryaTqNKAxvsCsfOOoVe0Qp8bSLj+7kysxwRue9Ru16Yts5oV59gTPo9W+wibTyyyxVD
AOpsc7HG7ZmAW7lhMYnjUZ3o2PENxMg8K4dByWis29TOUZlMIr/oVwsmRppJ6nDaxRruaYRQ+1BU
w4Y5QDIvnERKhDAFFYHzQsAd6BqlruhyGdjGbIKy4mnc9vA0pn09INYlUbyO6crQKofJlWnlx/5E
954mgY/vorFdL3NkTmsEpKLpSyPDAi9JvLYfGhbXkto8Ua4Pt7DOcDfdnS4TTKAxMAHaTzhZGnha
auZiX7QqlnYwd7yIo2Tyw/tQ+GrLdPHBrXAlO7hQQ+EWeaEhdsWKyXrlxYYVxm7bvsh3LhiqnWpb
th8bb8/bvlLHOqTXvKlUVkTzG1VP8zGJW7Edu8Vv3BoVSRi2M1hZXWz6+WBvVk0nY7OOtQRPHSQu
ndvkJez2A9TQXkwRLHyDcp80rKuSQdejREH8Qa3TedkM+2add8WsLgrnmZzdXN6o1dA0qMwl8xTt
y0pcThQCUSDstlT2so2WRtaWXBmr07GMV8miXDY5KSUt9XtTj2GGce82WOWrrJRm6eLnZVNP7hXh
8Rk143s+D2e+ql+iaT4BZgAuN/QBS1HfVIkKDDmZg2HZCAX0a4nHN3EAWyIyZZkSvgqwIOc76SNq
Nq4yzS4M9VugUbV07UjBqVF+0SmIPbacxHYd0INBYXBCVnSrSV8lLCjctqj8knUUp7gvzmYKOyJf
6+khXuMxGWa0yKioTvKwuQuC8gK1DUtGRfLEzkUnSaXGPc/LDgJOPadWDD20kBuaoC54LRaILnmP
iwRR/4A0euhHIJtNF7Tbuqzx2bKKOIlHCNd0cRAFXVe9ytspSHDucFb3tTqeY7tsBphiUq1Rs3UU
YoFk+XwOJLPYzYpuSiTGVIvoZo6mfvd1O/Q3/PzOdH5QRflbZ/yXX/91bTT8+9gf/fvBQ/Lx+29n
nzvy/+NV23tz6Da1jy86JFlfPuv3TuxDYvOlLftRqvRtp/zfOfl9SVYo2KGS9udJ1pe+19+zrN/G
/JZlQa8hh075GNroP2VSn3IsfgR9UZB6QednGIOgAVrH5xSLHEGXzqH7jQgBXfaH7OtzihUdQW0P
QSoO+fbHs38nxQphIo9yLATlchwTigVHINkfurS+zrECDbJlndeLHGN1UyO1Ie24m/ooG+Z+j7A5
Y8V6Vy/9hUf162ncjFrUMqoRcAu6vNCO1Knzw9vQlTuvllKSiZ/PMQPOVC0PyiCU+qirj207Q0yd
6DVWN9Qshex0fbKUFsF+Hb0IGGy0LbZXJuc8Yby+pG62CTjhqwL7UUMqwGZZRR963x1rZPIkb/01
LgPgbmP13tf4OjL4ZT+a9QXOfbHnEzawcxebug3OySrwljiTdRq2cmfam9FSGbP8ho2dSYJwmROI
ia8UZvvS3axuimVooiSq7XaqWSkrwDXzjgeZ9lWXxGiopBuFlZPptfRL2uCp3ixoEWkMxDyd22bd
lFVhZM3oC6ZjoNMOz1nUsTolrPfbErJPWS2QhaxDHMkeElM2HT60tenCG7LvIBfNqGI3tpipDCqU
4ZWfH56oLXQnyzp0+8ChMcO1arLFTflxnQ/ufBmmD+GAfDIGQZXQsRwT3uZd2k9UbcOh3EzRKvO2
OG2iWGTzyNEbGrNgR4bCnuRjv3M97jbrWDRJR/gbi3CfVKzbAq0r08INm3mKjjkdyL4dynVbtbB2
rokuSD1r6cryIYjd7RLMG8WQkWaqjCRsya97V3tgr8Pr3ol6J8LyTYfEvoKkICFzeB6h8bz1Vrqh
v6vrqgdy73nW83lJFBCuhNDaQaLgRLos+S0vqkrOKr6mOhwzzWacmCJ20szWv+qxmKSwK4MNuygk
JmZK1iYWkhYWmBPOVfLRDgY2tAlDQZ/gcVLnqmcmZQeDLCP1cCA2Z5XvIsk1jwGkupbBBLDbtlEv
JtTHW0LYntZzJJcVmF0zt8AxjB/2Y9utG7aIMotdCXG/eq9zferqkJ5w1eKrWRArSxsCHZ8MoL3y
/UodG+Xc+DlhJj/lFe8vx6oPdlUO61NweLSBl+8HE74oFvsmLIFGQKyh6dzxcDuooIXV4EBhIzzs
gbjW2cflaIpwbrIR3uxJgpEIyKJrfDrMQ37sbf3QiYVm09QMMu9Ik0adSujqhmQyZE1oaLsNpw2k
F1xvEGrftUF16VdwuJbONi39cax9nYwleUGaZtgtDXeJjcAIcMdlWAnYmO2JdTCrjsXXzHTXJb9t
uThtI/uSLNeoFDVsiPPJ3EBCHTajBJ3iXRAGKfYqiYdJZW3tp7Shw2VTTDwLGuD7OcYXo0EPA3E3
ZImTZqEP8EJKfhwZ2BtL0u3UFO3DnKfd6LnsBliasS36c+VLdArWAnQt1KtsO1CVAhfcV7a/4Xmt
QLRgtVz1lNVLOGwGEJ4SVVolDcNA0oP+2jaBkrCfM0kHUENKkl9HHVjUARkcujFTgXpfE4gPuHAO
7K6/7ZvpFAXdJMcRQ/YZ5a9IF9Q7TEefFYvLGraOmRGollDVdkCKTJnkBZAdbnMngataaaL9HNcv
xdpfL1Xxfs3XPWWMyYbYG0rKk9gFD73PMyKWIs3hAaXx0yhpLZSMo+rWtrE4YQrcEK+oTiBe7YcC
yIxFCPxZKSpJJzI1kVWqqIM1mQE5TKisc//Kr3wXEJSF5ZwiIYTUpImkN0GQcVy9bxqsYEDVJ7EO
rj0PN8IHm75Zp2SkAcBX3KE5TtSML7UA5pK7k5hNx10JXjmMcA2oPbohp8rr1zSg+9AHlzzXOwwK
jNIevJOFbwJl7qMOn04B2nAOVrKK17hm69aRskt1sJzpeKg3VcPOi4WdAIPakE7vMS9XAJj2stLo
BnU4aWLTgM4GYgzwQRlX5b7p7DuL9Gs38W3H17SolgRFb1mHZVWQi1mbi4rHKWhPlxYHWygoJUWw
nERkgjWI9zrGZ7hkMgKNQVn0qqhb2eZEevRuimmimN8J4lJb66Trwa/C+aqzg2zVVti7BgQAWdIr
4SA/LMhdZEsZx2Mha/MQ+SqrMZV5juU8NJsKmOFclvvYVElQi6SL4m2r7XZwC3xyf9mud3nxIFjC
g1x2BXwSw9GubWCDMoO4rrzdKjFe5RG6MesoiRrPaaV3U5xnPPAvgWVe1R2TazduUFGlcW1OKtQl
wWSTJqpSEa+bwS8bWmBILYJdHlR3oievc0KPGzSdtIHNTEmPB+DcYxvedDjOmBvPIeYmdQTZCUgt
Vi0bu+S7mTaboa+ydqEpyM6yKYf9zPz5OvFjFK7JuNqEa78dEQalbbxzS30F+eU+GtUuhqjH2yXr
sT122h3D6zTnun7wFr+Kh/Ckta2kHBjExlF+nNureWn3ogjlNAYXq+Kw65HTwY2gVcBEUetOta4h
XxioAt9Qb+A105dDLPaka98ZMiIIHj2H8L/2kiJfyRqxNNbdIps6uGFLAQmOH6rjorcB5KyEWRk6
cmqKptu1XKeiiM+wAVEEm2mXV/PLegXi7htI4y335FWhyXJRL+tDXTciW8RQbqeW4I0fizqrCST/
uvZr0mtQAHCOmrSP3ZqQpijTuQiDfeV7nC4liAGjG+Jj6qJOTngsrwwr62TKnZULrVo5hWWZ2C4G
ngJqeJLn/BqcoNyuHGTkVkR1qg4qpJhLID0zB8VmzUGPqJrrCl4kSKrYn+CAk+Owoq8o5JNyFN5u
Bj3DVlTydHKgsmBXXulunJMG4az1oK+5FkCvZnwhGpDmrAMTsZ1jidYkBqLnxgdHmzFjZK7e15H2
N8yDwu7gbV0501zDTEoq+Vzmkg16l7NlTcwMnzQF0b4vYp/WOeR0ZC5ulO3RxVLoSi6gO4eH+NAk
fm4DkJSBjRI9nKIKLG1dabeHhPc9C4NEVf1B/lI56G+gJ8fFWdQt2xpBxonJQCWj+IbQMdjaHlhU
O1uWDaAUJrx2b+jcv86X1smJFr3EGLI4FY7ixCOn0pmHPJ3LQ6FC2xfL3MiY6Psu0u/xYrtEYwb7
uR1LqEqM6tSF0Um34m231Otm7GN49my2Tp81wYuoCbSsVQjKvWvURtMplJ5yIDmrBoZZuKRuXkNp
YG9EJ7aQHxYbnI8maapiSwuQV5Wf3hcdWrK1ita0c1Mta9yCtK7wg0VhnWAe49Sj6YFVzXYJ2ivc
LSBONqJI6ymu0twsHgRh0GaEUgUQuslLAk4ksShAeK0CPktXhFs0xq/hUtBYXbDsIwfPGRowcwGB
fkM8iPYg1/bHZoLUuViI2CvE2kVWbQuJOig2SkeXMWTDcoqqOa3xpOS0jC91V49vBelAc22qdxhV
bK863iSsmf3GcJBhzAJyH1SLm6wGCTYp2ARVDQz6d9edBiDznjakr7ND8aXI8Zjm0RAk0Mj6wWh/
S3IQaFh3zoFJgH+Bk+X5Kk7qEKsTArWLnSk4FItEc/1RTalNLDasBkFJaT1tQn6Qb7qcXbDKnCpD
83fcKnUMYM+pI5WVkY9DyIWCdj9Uuk1c5yDRaLp5Z1pQbUCHmU71CvIJCLRDgnGoz7Dj2zwC/TnQ
k3/ZVIOAKQF9R+P8xmBQUfNyyiLegXi4FoMUIB4XkPhLGxagG9ZQ8VBDDepB0epzB0W6pAqgNDRp
mAy2oDEi0CeyKTJzOoUgF00gPSSgGb/VdVvLAiSmxPAWiluxGqASxWLIvoBMhvVr21fdfqLkXT6D
uF/nVQulmKmBuAHWZOtCZb6YQ9jJO5IWhYWUrAPRGldQuVAB5HU1dXmKRfN2LYDlBf3wsojuQBtL
BSouKDcy9hCAPKE7Nbev3VIGwNGilzOoS2ngizhzPASSWjZz2tpySPkkQBiCfBDK0kUCGlq4w05k
XQloFvVBP1ZaxlP+wuXuKnAgydNmTZhtytSOIHsGC15T0Uw+HfOCpBBEqle+AdvpG1gcPS/6rAee
tl8moJQzbtNVQfQU0/IKJlztPfcUYAvg5XPMRRI6iDfMapu2BLia9RcHjUwIdzsAYZC6bQxUzjrI
uwBawwlkU2GYrHOwnZzY1IadWxCkE6hm+pt+9k066qBMB23fKARVE+NbkfkGxH6DajDdlrHttDb6
WJcovlwHwAmuACsx6wp1lnmbiw4kPihDEeV2nfVDYkipsmjq/B41IARaN61nuhEeqkksP46Vy0hZ
LZLS8ZVga9rzg58vbZd5NvRAPPI3keHnOhJDahydjnm9kCTXw95HUH9quno9N6GLUtJB0Cgoi8Bt
igs8g36aT8206SAAyVmIKBkxfYOH+DxwXCUhbcxxHPS7pQWZsSNXhQe5jXT5axA+usSV3Rn08Jwq
u5w0jt2Tyoi0MbbcBh2oz6WHjKkO5j0fxDEwnAH2WaCQU9C12VjYl10PoaIWYJzaVsHmIFZ7BXIh
Z9MbWoOw3RUMyVyjO9HpMlPzjHdhF7ld0K1rUraik/GsPkxIv60nEPeUbatE51N04X0wn8H6xMdD
NVWdnOc8zbk7hW03SryqrkRV8U2J53NK9V0EiUxq1uqKVXULykF4wW0Bm3IQt7IeY7IjpssvkAvH
fWlht6jtCWJwPxTm41s2kBJSuWCU69RxKBIKiMWjO56Gkl8UFvIv3HVFVgeufIc1OIlxpjlVhCzb
PITw48UtRN1BMgKBoW6hyAEa5gtCqpekhgIbXfZ1wLYx5IvBsnS7IAW6C6lsY7d576CwE5FEQWtb
6rEuMjD0dOCWy8VUsEvHw3pmoxZvuRr4dTMvfAs+xJNc0DrLo57Kccg5OKL3+MMwAf/ncd6/IaCi
7Kaor+VYlC4pNQbvYdwncYiBm66xrrbVPMQnAqrk+2Dmb6MwaOLMTHV06qI2Tgxaa3AXcrKKYMda
O6deh5dBwY+VfchBdz/kYXlf3LRtJ7ugPw6H6NZi4MoxdV3ix4NoNJfrHkXFnBmEjzEo6dLkqzoL
Z7T9Sgp8ookBRLxvWhgQvGuH+MeGCJDtIvGohWHMhUdAPZD05bThxXxXBSCY9B8W0+5rSLu7Eif/
X6f987+s8pXmCh0n0L/y5zrtn7wp+odP+L03Bh36W6CThTHECAijX3pj4C8qHBrUGPwFBQxR/Hfh
FhrU6EHsZfAyLIMOGOh+/izcUngtA4kY9FygJNAMGv8d4fZgNl91xiCMP7bgwFvS8O4NvPGEvlVt
YyAFJGxUcJD/NwVzKV/cVqFiC5nKruJ80w0uycvg9KsFe8KaD8LzH+57+CMe0NjNGefkYO5fdeQE
EenmPIf71mDsWddytkNmgAylw3pbTBq2GKDaOIdqqk0qtZ4FqDs2xaHEtZBNE483uKmvwhxqIax8
W/8PdWfSZCmObetfRBlCIGDyBjSn7/x4Gz7BwiM8BAIkOiHg199FVtatzMi8ma/sTt6bpaWbO+cA
kvZe61s7+u7DnrLXYpAvQcmhg6IQ6I2dlozEeWBe/vrTE8DNf/z0eDBQzwEnOeynT+85OPqysAdu
AxnZLEXaekdH3yT7oYXczHrfNcUGlSa06/LozSyZcQD+9WfAG/mHj4AIG2UUkj/z3Z8eXDm0lJNM
WxEvsZXlfG+4tct9aCx9/TeXcv74dfEmriMMQOL7MBLWn//mYbktq+xpHq0or/qr7j7HpUv55EYj
viFasMTLv0v/ayamZHSDjXLQQPb13tAi8kSJ9hGFmBs+BJ5zy3iwL4XYjLnaUquOPXu8/fV9IVgZ
P92Y33/Y9ee/+bB9WeY2RH4rGsh3bJiREhzC3D5kCqSIqE4YRJSujho0eVaShBQvhXG3kv/NTSPr
A/j9ysLn8G3kcUOPriHP33+OxW3nrq4WK6oY9KIq0HHmsmNlndohiwfhJiXk22CuE5+36d/cgz++
HD5Ud9uleFohVLafDgtHLGrwJ25Fpo3hieebtq5ZZEOUpe5wYFVxLh0r0joHVTI8IrqaTkKeJuZl
MeX6wxL1iU5/d0e8P3kyLlYMGAyHuCt5+/s7YqPImeHw4sKhB004w8Keearq7J0FeVIv5LnesXKI
Va/3o8UfZ8hrZWBHE0X7XjOIeRaBS2Rx+V5lFFUTULBxNPgFaaWhqz+apdNRo+QpD/hWFeNmLL1o
LP3n2RUApfw5B0tXPlQVqgZoIonTVfZp5pDZW5Rnpq9EBDZnMzjlreB83C06+F5OWYBupDk2Te2j
qYEN3VXm2zCWKMtQ8kon/2YP03sWYik6BYMNXr6FA9iBv36mf9yo/d/cPCS+fn/zGk9mdPFarKR8
iYs2e0alm8dlWe7GnB3yAkpAIMNt7qk6+usr/1R54IjAlQkOLqSdmA2K8vdXlpQNeuzw2KRdNZEp
WELJvNESpJ9uNlJNRSSWqfybq/7ZpgO/1PZcRuF5emT1G3+zjivARNiP0Je2gm78aeFRZfFnl4Di
UwArOWgf7dCDFeq4kF/BFqIZDqaob/G20y4qWxmPurwHGYcgG5JjYQ0nRavnoMxAQ/jxzN2/W3Z/
suR/95F/WvJsLvqMc+zJAC1SztR2vXavyGZs9LPP8/fWtFDNq2M5cPM39+uX+/HTfoOLY9mve826
S//+fmkU6qWRUDNArkI/z4/F2u/4ey/rUsubX3ErIQfaFzgIOzeXf3Og/8mO87ur/3REeLPITLhe
3e/Aibl4NyBmj47/BBf4b3bWP5YOmCzxmy/60wZfhHDo5gGXWkorZWOV1BTCTP532xX506/EwCav
2xX44Z/ee/jmlFQNriPLHojGzWog2rRHXzobW5uLZt1rZ3VHgJjrBhSxSd7FOF4KCLvycXDV4a+X
Ia75J9/cZ+sihHMPNvrnDVTMOVqhsuLxMEqUGSU0bjfMyZYDzVnSHvvT0H2xs2FjUR6N+nUBvTmB
kbHhXvRh9Zb17k6Uz9Djtp1ZEuC3EZEo9XAWVDCGp1zWOLl94Efdx+Cl8/zOpmtFP9kclYDpKr51
uzJt0PHbVQayGCLH3YZxYSwvwnJyt6hjv7nD+J4bF+hVWc9R2KSOSW3zNHtdVAcCyOWof2RTYJ0M
l/rYNS28pOLL0lJoHF4Qt0t1FfxLCxV6doOPavT2mfSO4MhDuGpNkRbZEJtc4i7MtrNsIBBPOhLQ
266NYHQ3jgISb86ct543PwwHU+Othgbgy86CjjK5MyQwVUze1q4GshfcJnAjzGUyY59CVkbhYPAn
GvY11zohi7snBk6Izbu4gczvk/YIwhVWXKhsfD1XbeuCqn0rneY6FqW3Cbza23s9fXAMy2IeZvku
y3N7Xw75uVL1LlSsholTX1sfMqAVwK7vKuompJtOA4F++Bg45HtRzYcFPvSh8W+NXFDmBqntgkui
0ux8El77jbJll5BBqoTwCm+dk9+hqUWgq6ED6CPx2XZ2xgciVDKVFY1dVEN2Zj1SjyoIdXabiILd
TPhJYKjkbt9uIaBFQajnTVPpWzeHSWtNz6YYQGu79yZgm4Lbp6zOdtZoww+pGr7p16YftBFA108R
3MUEbUSP4zYIbAhZkCRR+SSygYAo2sO0oMGYUdSXEQuS2jwDsD6PZIY65Et/21m1iIGpe3sJ3ZED
iOjdh94okLVsFvkOSOpy65Vy47y4o1fJVhi2pimHeOBDCHjqCxV7+pb5bVSW+Db3BtCYjIpxQBH6
2dYHSaKmdCPbTt1lz+m8K6uD8PQW0n/3bQ5iWulHxPpwn6Z9N/4IQC9k1ou3FPcRRllEMu+oCgIN
pooWUTVxlw9nwgnFQfzi9o9M6cNMhzw2tn+0CT/oJdg6Zh62xplvM7301d73d+OQzjV9GliX4PWf
JA5Q+ehATKRW6k6PVpU4zInCJRa4HdV1funYtWm2wRycfBcsyNTA3uvD1H4CJJNItmmLbWfH44cp
oqzoYSXdxnBHwsdyigr3ldpy18+P9mCS3D9bIthO5bSlbeI+45PDjagmcwAzWMEcAHw8UODXKIOk
Q6Oh7SLcWfm4KAI47TgNkZax+FoPiRn10QaNEdnBlpvHXm8BPcS+yX8Efvk4PxWtSZysvpTgOGt3
iF1/jgTjqT987yTk5C9kLCJ8cLS5sZi+NSw4ANKL3fzCszDxvAeRHZU4i4bGefvUZUkDhScAJqEY
kgNuYtGzEduwhP0KFDrkXzyV7czsHztXx16JBz+sNnsDsK6498sIe7SGe2oKtIfCKZ/t1UOtW3A+
dr9xy8nZ5L0DeVbAtgg7JyqK7xx1Yp2Vsd3SbW6LVBBnZ/f2gwSL2fNuU90aIsCGY1OyUpucqb8f
wsgyuxrCLGVRs0DcbR2ReFumk8w7deETPSvkPVr3mI27wvpGx++jDeYcOqL8BPa9UZW1DWq6nd02
0rBHWL4nQ2lFpOTHQG3ARAfyXi0na+hgW6Ud/dR8Iyyy1eiNO+eZiofK29Z+DPZwah/8/BROU9pW
Lw7MNt9HaAQuZRB34t1bXgEQsf776FQR56Cr7aOfHbob9/gW+rJqb8UyRitW5FoveUOAg4NbDc54
iT3vPD4ReFCLvpXi0ixZCtzjK+CB45BlsT9XsXGraxYEHWiE7eRgY2nGLuqGMIcd53aXogBLvSLx
IzmVUx11EtKW/N5NYKmwQwRL0JznGvLuPD8M/oFOqM3tj1K+jCpPgvnrzGPaDnHTg/sAAHMNjYOa
niXQ9PBy+DBV1Xhox70znkN3bywOez0FdJlaRZjSuk3CPmUtNssgrqpNMVVx63oqCZXCyp1qmZhK
g5Ro0T8+AQeeEi/kyBx0XndCxCTgiL3QJ9s2IJtlnkz5tqZf6gxuPWyR/gVSMHqNrE64e7C+dF+W
PF2+G/taWWf/xVnaa6d3y/hUyOXArTLcmGVwUzjy3PLDFNJ/+Vo1vthOgbwpIJ31cTFx594GJRBK
UgBR4/bFynjEfCQH9gAGwovq7r79A3CcEmgHmkScxHtl8jqGPVrrmwFEEOL0WG5ebeMdPdbjPfen
pHYfWvbk4rtAuR+OEt+nOeSOn5ASoiKFOTNiP8eK2NkCffwIAzubt7a8s/KDfpTY4L3E6xIL2vey
DGD4Iy/Ioqnf1T/8roAVfTNtjqo8avJtaNoI219m75bp6LWgqIEO+yYepf28uF1awrUV4V7DywNj
EmIJ7ur5XZVpwHF8vGbgQ/o4z9+1GFPb2WTY3fv6c3A17A+6xTowB1mduubat8dJshjYD7yVvX8C
OIwDJ8DDxONxJujD+N/jgNuR7UffAggRcf+WD08VbGyq8NaTPBotGln2d8vVV1uF+hBQZ7mgwpm2
/jIGZq0hxNkwd94E1uxErJjstOViiEnD3GhoGLl02ay2g8RSzO3mG3IGw5uox1dLWcMG7M6OKA9H
lRCyQVe7mIcwmEhUEjVHbUffYOq/h22wbAit2F2FIfx33hbnghL3w569dscG/mjLOk+GZQ4ufQAf
LW+D4KwAZb/qQI8Sfi3QrY5nOsXd7h9EO7ZpwyqzdYUN56CZpuuiVigDw3c2smXFwahMPxfTx2iR
4UpG0Z0lG6e9cns3dRl/K4R5gE4dG0B/x7mwO5yAU/OUVUQD9SuHF3dyPgEg+jGVZIlsDbvAK8nV
8cG+TblnnYE1fAuJy+O2Asfsd/zdGZHzAGRTRHMAM3MoDN+HWdXBtGzaRwSsoN047jszXbU37lyl
bRl6W690+G3IiP8agMfA0h+yb0phs2z7+sx8fRlmJAXgIewL0VwBEiKcpFtUpJ1v72XlPoKjA46/
DGMEscaKvbCnz1AdNpNqmoeA+HynChWkfan6SI6g8A2TOYC9ctxBD8tPNc9QiywuTxtOz/Ns86gt
2bDpWzhYQZbZMe25uDDRAPsMhsfOXvMOoskTx5ktbEwdizsI/zGQIj9xkQHse6+JW9xTu0OArxgR
C8A05DDmsLCi0ORiU66e9zDTFokwoWFCeneEB4M0axc4j5adxeUw0QvK0XFXWfSzb2HGOuHsx/Au
aiCooEcsXVzH0TeJt6AEFR38sp4VS+pUA0OR0wI2caTYjXDOQdyUBY/wIUUibbziJrMUthH7h4W3
6iFnZoabavd3b8j6s+RuFQWseEOXLff5oI7c878vXLdxbQOtGCax7+dh+B7UpbPhNX1rO2AKShVV
RLoZf8SpNz080fUKOSAtl18ryCxH7GSIRdARKzOEALJYdtR6DehUXpp06mB3Wm2JdqJE26lQNyOI
YImEelCPw4FkAGPNxho77xA2nhtPGeIblmIqEhlKQiX68Wp62z9Dn8xiJpBSAyRnxbnIdoOFJZo3
6sgIR/UygidsA3db2dUdebpz0FsDaELv0Eh+WzLHj0PLemgbjjZYN19ha5MYFuLdEfacLAizeQau
cp2xDZlL4BgNTHOvK+/9GOxgRP0wQ/7IW50j5FhuBu5+Ir8wQeZiLNYOvPnesDk2epJo+YJz6SGf
QhRkL19r+WTsUiR2Z4Cq1GA3AWwexGJrbLz2dij02fbVS9npjZv9kiESYm9Cug2G4aEf2yCVWocn
NYbfBr97KBBtLeY+SFSuUYliOnTs4o2LXGrReLRUERlRvNdlCXC19E9u4R3KZjw7o3c2HdkFJoQ2
b1GWhj5cUhuxTLjxxWfmzDhnULIglRZRXGBlwH8snY/tekSoVa6BzRJfLSzGXT2M3VH03SXAS1tP
DhIgzp6gVeUqbKNuma1jEUzyjc7OFA8tInSqX9Jy4SwelxzHQCVx1JEa54+qYzW4AICb+gx1OoGs
f244mgPjDYfZFl2M8AZ+AsEWyk0QD5D9Uy6XFb2ugZtUY6zLRcYNAWoaFOzYCu9Cp/AKUueqdfaS
F/TCF7KhzjQi0rV8kp6xRDR9Gs7hAJgvZBEf2lPRUpEWVPrg2XGSVrX3UBT+R03JlC6EfDTV9MUC
o4V33LlksO+HdrIT20EBJFscaNIQL9LoBXZZD+2L463XPWkgeE0AmSACpLpE6R10kiJ/2jWXcVy2
ReHeFJkvk+XFvZDPDgpyZwSBOhAnKSo+pbaXFRDyHQJt2k+yGfU27U4GFU3GUBtbdltv8hye+NLG
uliOhPywFvJh9ysHV1unhQzvA253G7ZoToze1y2/i9C5Ocykbl1+A66dKKwOz70gtHODhJGC+br6
unyvabmb6v5aiSXiOPdQGmvVbSD/Jbk3nGlQ4Egwr5b17MJ1qIyF1T1htbTPrCu37po0LZ6ImGLL
OS4eaC1Vo2sn08YV1puyGizU8Y1U/XEBU0/rHR0uCnAxlEt43PXJqZtEhTMSSNM9t8k3u4N0Vdc7
BLqe80m+i5oehnwe4pa2qaWrtCDPGVKguQ5TYfYLm9M6cHdNKfauIzeZ66DHX8Os7WaUH6E93gsP
JFv7LgT70oOTDuiEinuRyWT7z3w9H7u6PhFY3Z4D+jZndQeIsrtZGn2s3aaydUOcDm5c4bu187Az
lkmmyt3MBjVPnd3DCgI4DT+l7A6LhZyV5SfgJ25srXNxzjpB50cdDYHg5FsZTJd2su5G6xslGp0C
MSmpaRcT0e217Lpo5PZNZd2xrIYXZDIb1V+FrCKc+pvJBh4ZSn4HonsKmI1qJ9tqRdD1PU6N2Vt2
8FUGksT1yJOa2Q82RXovx4dYlPjBJtQBOj84tgKC5x4C5Z/9oE0c3aWuR7YBBQqKkzbxiD57DLJa
A8o4Clw2QX5qDrT0toQMqOHYOSs6hGSzCpQhdx6qrnXTYp52UF5AmsLsQfP5SUMsTK0uli3PZek9
YMggtKALpJvHDCGQ0UQLh+mILs4e/DPoGpd3p9Ch+yowySzsCCF8bEAeiUBvbeYsP7lg0ECkvecI
Fa7hQbxr4XNtE7x79VOv5bPsgydKnR/1aD9P1NpYdf9t6vTeTO1h1KjX6semH+zN0nf31vHn3ZCb
qz+++UW1L2lxbflyyJvpKzfr9gzRAemRV/gBsfEelCt1tFQ9YqF867iWk1iEgkRSkALBAyN5WYjh
ro2oUiugxzKrJyQhiss8t/t+whHCW/B+VokWTfA1hMCcPi4cKmHcOeEG+T4Zlw2I4VoNySqnpaMc
BMKX+bjxqDcmVZidIcwHiB47TYJYQzob71E2cptb3k7201lTqwKy7Lm7EIbKWbbV2vA1BaBMk715
GaIJnOo+oSWbbrmGU4ey398jxXRxxbQdCfQOSyOFg3MZTiFLMWqgPRf+e0+LWyNAr1UeHpqOXWDh
ccCnM9YeDlRgi+6obXR5DjhbSIJBkR2rrD827lmEPHHbh2VmWwEobRLilPX6vOTZV7UAI6VtFY+A
T4R4wRdHjqTBK+s2bzrLAGexGXIU2wRqQd+k8kfVQFzoSxwjVf0RavmYhU9QBk6L5V6hxrZxMOSH
qbJM3HrDQ2EgKgxNPUYLDYddkZGPydZfqcK5SVgpItUHDwUHgjP1l94DTsqGBHDv9z4DNi2oefTL
DPA//+K63MaiqRNELZ7aDLiKTQy01xkgehAezYiwL8e0iOkROZz99On114xf9UQ+QawfcAtkvmus
7taOn0QnJXvAuVDxO8XIhrDfYSvm8qzGTdnvMz2PkYTABPGYoNSFS39pxYqN4pGh+18gQwZjt6Wd
eupvuYFCm2aD3DjhSc8fwwwEelf7T324AWFaIMXaohX+p9/x63CU2z+djX9O+fj2P6UI/+8igk//
i6zh/4MxQgytxXiT/5lO+feE7H8DKf/8nV95FP8fju15ITg5AgnY9+D3/cqjYEAPtV2GAdKOA+gd
FuS/coT2P1Y7AggLpioFDKNx/xtHwZRQtGrI+9k2QfAPP/9PcBSP/OQ24sIOcoyu73o0cH3PW12Z
39p+C6ODw0DND5OXf4PGAdS2m+FLV8rRcT7xj3GBmFTrRd4xDcKJa24xjFmhxWufiW85Ut+oUbg+
LmXW7mG6ZReXG/raurK+u9AzD/ace09FsIjYTKEv4xyEaZITnNwMBhrSM6VPPjpi2i1IrmPf8fns
Iw/bpnkji3zjUB1caAWIkaGZfkOKvno1SE2JjVtTBApnqlHG1L7xVs5OfOdeY04VosC/jHVZbo5l
uedBWsUqLRX+CSgcfHombcxHaPmuCSb/hMAGvZRzH34OElp62APCmxR+unhdu1WuDeEvLIqN7WNO
TLjMHro5pApgP6FiCqCoSHShsIDchj6ENXHTri6+ei6kyyIPwaH73Tgdmgb/VtNW5Lkn06rXSyLm
DKMuyGKqzzyzhqtEFmBXFZW9mWVm0oBWkBOBt84T14jrYMDBSGvvTAre7OaGiaTWAXTMAPU2qwga
XZgw5bic8ea8mwWxRbTAdynpm0H0c+c3SBP24LgvvkL8ecnnC8OkgHQcqgP1uxMuMqaBnKEXVaSD
61SPLyoYnIjYFUlVmT/ZFtBNYhp6beFz7HnD/dMCAHOfI/aU9BhZE02TvqCieQfkCXpyGpbIb2Du
1AoZI2AfY1phlsCzYwL1TEA7ocWuvCnmOBKvk42/pAzFH17wNMAtkE2HcZSbMTPjHvNL6A5QKpMw
/L0QY0zQj2XfMWtEfC5tN0bVFNgPPZuaPVpKiPYYX0q+ctDP5zqb+G7KO7pbwobuCE65I4Hm8tLh
MH8F/Jkl01Ctrbrx2KeYirX9Z6M61Ehr71poUbgCdy+Lb2dH4Q0IaXkV/g7K2acWtzhREvhv3C8Z
AFGqSTNuVMDIps7w2thOSC9drfmO+xPILs6STCo4ZgWGstSiGvaq9dMJU4+OthLezbUG8li6T5hZ
hAv5MsRxjWs+GtuROQpGzAWIeN9zFQfh4ME1A/lfaaTHDISQSGMaRFQAluwy56DwnJM5U5vQNkd0
od9YyVOUDWgXJAYxaDN+VfacMgzZiCQt7uG41vb5OcdZGTeF+w4kbKstA6CIAkOXVDxBhyM3rGnv
Nmpn3rdW6W4LALMGREbkKDTas4KcFOgguAStX+zblatvUdwd7V6hFBYLql7LIjFzqhZeFrL1CpGk
1OQoyoseyLs9QybhjjSQ3md0hGQernWNv6LH3t91UxcAl7PHPXgfhH+ZetNNPqW6FdkW6Rh/1dV6
oOF+uykgK4N0tYO32eo+ApUPCOdiF6B55aSemlERM6zpQEMLgXfBj+NQlhs9YixP0FQKoVfnRY0e
YlOIb9U+cOC6dV6V47k4jdX0tWzAcNu1LuJMhPLgLOTV6wu6pyrsD9ph/Q6MX7GlgWoP2Oj6jSVI
9zjbGF7kNTbZCqHsXe5lfuqgUoE2Z1DYh/YEME9U98DyzbWGlhSvk6U04gaRGFgVAUE75ioTm8z4
t7KX3zCDYIqhj3JwwQjWmQ55IAzuglOIoSoXp2NPrRDfKRhruxJY7lNhkiHM/BtAPoS4jfXk8t48
Q8UAKFQ3DAKYn730I2LcvBRY8BUyu3T0vePcY6QHd/H361GxFGk2JwW4v8DSekZkQUdIn3y3mv5N
Vo7czWN5L4phZQL5dzcHzewDVJ8nvH+t6OQjcQZ57qhVIoJbTanBjJJjbtx+M3eseJVMIak7MQQk
EV6KuMxEzEf4imIdraUNijYHBfyEuAUaZ3KnFXETinY6DZhkXRS2jnoWncix222RVwRVYJUvVojB
NarKuisfgD0PwQfiySyW81CntHK+6MkPP03Q8J2fd9WWLczdKQQIotJV3pMtw3onM49sGkmz2Osd
vacOPDROEC+NjOn8kym1PheO2x9lE47Q7l097yhHwCYWcumu1YiuuuLeuPdI3hymoCmekI0bX/za
Vc+d1aIS7MayfEV2UAFlV/6XZkBPVC+OPom8mbeNhWgcPiI4LcnfrbG0zvO6r5kSl58VhfutSHC3
/L5O1/Ihrhzy1Dv8R2gR8rXvUdAaEvRwKRn/oNgIUVzrrAC2oD1Yj6TIWYwQ+wj3F0ZJi6EBTcbh
mUutMBUNIe0H4ihs/LPCXeKOl/rAT+KuyUkSCoPOwBiatI3Bdt32fGdDVoEeFAKcEkp0kfFRVXMM
vzqxoWMbhTtzCI3aalr651COVrrMS3VaQ0SXKWPuoYDrRWypYhcr+AGfp0qxsVbIVlB+8DPAZLLG
Rju3etxXM/4LE66wVbYu9lztWgSP0tTPfYFQv/JBHmomerxLAYqQ0C+BwbJ5uSBQMSQt65yUIH08
ek29Qfwvydt8SMquPFr+4h9hHrAT1Uvnrhwl2WgEQjbo4xA/lu6+A4kXh7zCWJDGjCl0WsDjrh2+
YKfECykxxigWGV5eU4bWG4RTSHvzdGm6vEGgAxsRQq9fMZNkW3fVF8+gPwO2pw58wpufG0KvlKER
57xyodnheKFdkG+qgI37nsM5Cdspu3cuyRSi7ov/lFc2RGnAG7DHXHOzpsXbuBghlcAMgNZU4y3+
per9jxqE/03p/9sBIv/n/6MxI9QFJ/hXDcK/Riz/uz349Vf+m1d3UOGDSsffwTzOdeLzr/0B+UcQ
rj9gmPns+uB1/90gUAxUZUCRgQkz/M4KU/2LV3f+Qdn6L9L4AMx9+h/OcgR0jAbgN5ybQ9AzYMgx
YfieXggl5fcNQt0GHoRHz1kj2HlEqzY8TS6xoqCe2p0C7ftcIKl6Zb38okaNo5wh2sqzdeRf5X0G
de+dbA0rB5Y0wvpLTqCqBXLrNVge6BZeRkn6fehV51+gRs3Bl2rILbsCOsQ2xKiFnfAwi2dBfgZQ
qsZAoA5d7sydMmFoTb5UvjXFvrPAWEJk7tRwzPUqRpzueaH5PjA15sVl4korqPWYx1UWVv1pQSqO
EXB8r/k4QzV3QFEjUQDiYphfZxtz1nCIOJt+Rn3GXUTTuAVTx/TI2tVN5hwrWvPrUCAeVfbVU1fi
y868szY8K7Kdh4mUHFxIc5TS/qErzN9gpYeoHlnObjtcae79kD6iPgIRvJjCUUloADsNdQl4g2FE
nNRZ3P7C4P67o3eHuAowBSV716orEr3eY9Hk3oIm3592nECpd5H2AxOHNitzJD7FTGliC+2c63VK
UcFWEQuDi+yF/EA9wOPe6jBGs7FeWoEaslvp7IK3Ixw07EWqbYe9XcAa0OuEJNtqIGPx4pq16tuy
YCvMqImyda5SsE5YgpyP51IU58qlSb5OYUIgEDEmuE/AwuavSvXW0cbQpgDx1227znHiNpJTsP0A
seWrbohxT/M692lZJ0ANvwyD8nzMhSLrhKhsnRXFO/PWq2kl3zBHSqwTpcg6W8pyPZaUpY/iMWDD
ccEIKugkZzVNdwyXixarOAmMqeIg8DaYhMcS8EF33nl7Jy+hVnNJ0kGvcz5AGfuYeqXX8VcN3Ap7
hAG8DsYqMCGLh/3WEVWP3Xw+c8lgFZl+x0t1a3FmJmYdsmU6B3bDlF+Lxuw6LQ84Cnel8r/364Cu
eh3V5RMblsyE2rCxrr2DWV4EaFckZiT2XMRlwXetQ78wq0UfG9yFRI3dsikCADnzOidMN5gYprox
2GIY4XgwzfAml1ylxCqvap00hletv7Qs8/aTnwOF8NFiIP2tcFSO/bYEFLdxKbj02oLhX6+DzGZT
1gBCABgiYPxf7J1Jc+TGekX/i/d4gcSMhReuuchicSab3CA4Yp6RmQB+vQ9askPq9yzZe28UHepg
swrjN9x77maU2HUX5BlO2Xds8PgBreIjbmHvIO6Ij0NZf7uZhXR8oafFeWwhB2hO6UJW85g0o22J
1uVCXYvArzEk1utyIbKZExW21bYnZ6G1ZU38aSU2/DbTai97CdONxQPt3MJ5602Ib7CCnqKFARen
rEbiRds9LYS43oUVV+LsXsmFH5fzcqf3QXO1zCAS2XY7J2QnEC3kuSjWvP1h0XULlU6Bp+sWTp2z
EOvShV0XqSbaVgvPLrTQsEwL4y7og4MJ9K4Ffke/pVa9QLA3JbAD5IiUOMRjXAHN6xZ6nsSZSNGq
VlbeveMmjlbChYhmO1cALA/ewuAbhjJeIXf7Ch3E9Mxyxy0PpgOGibehBM/X0MKkQ/FSL3A/dnrt
T9rfwv2zFgJgvrAA9UIFTBY+YEd1e8wwiGcLN5B6STwlcX+svHGH2JSdc6ruJ9yKyO8cCCoe1mhT
gyOA1TLBzoNPGCykQhtkYapsapOFYlineXFnBlyCDYhDXbAzLlOuPbnwD/tR/YgAIjLGiR68NHlJ
I+PDW2CKcqEnxj0cxXQhKpYxbMXIBKYIbYhGTjODZD1trc3Iu4NmkJ1j1gWInnpF34pm0lzojYPL
1mjhORqS5U/plJuUIukweWnHJWvg3VxIkPGgH2Eo3jkdaF5MsrDsvI4tc6l/uIneF0Fd7tMOQsJP
KiqC0Nc+FOnl8moxFxKlAklZsd6FEjPZuTw4ICvlwq60UIywEyy9rRZq26bVpWQBdOwlRtg44bAw
E4gPbtWcopx2q6+6y9S2NQSVyV6NBavZoCzu4xFjvZOiWLXTQawjlZ2JPBv3nYpYPLGsWEsAzhur
QKOS+vF2KPQNu25EOK3Dg4EFsaddFokD3ARpiS/YzghzIzSBzmKqafkgVPo5nbEc408sUi/ar0H1
suZY94kYbzP8wGj+1tq24LMYWZheWqbs92HrvlqF655JxYN/nOtmNQfxgnNgiFfMvHqssEx3k1F1
26LilLvKrjeV4pUnglbuoqh7R+aTrRLdKjSQ01qa5jNzq/xiFqm/8VqtzlU1O4+YNIr9NHkPrEVv
6gaV9Dg5X7T12dWQqHt7dL9BmrYr+v4XgBLdYQr8N2fisTLY3ZVm0MYkKzOvc48JfOTSBpu6snmT
2wYNh1sdeIPxmC0Dd10OMwhUfM5IfZF/IRwd+qjcZk57J/O82wY+15VT0uz63Xz2izE/RrN4t2e/
Rk3sfrTLx5+keAPB9wLbFaUyj+Bu9PUxrPIE5Q+Xe9u1CGSNTF8VHovDekTALMzuiPXTu45Fd0ro
FtapgCcwzxjL3Y6HU8aNRIfrOjspeWPlExyzaXZOPT3YVZOkbPUMHkftyMu4HJeVPupS0VeX6Kdt
2NNJfWw0WztaUPOiqjUqi0J9lUPQXuEQZ2OXW8kOZuEa0/lVPODl901R0rqqVWphr6HRLgOoRk5l
fZbIiTfsYuKV2fUPfZDvjbnGKTukC32nf29TtJ998eIP3eXojs9Dm19lNHa6dA9BLhJkRdGPuagf
B554K2745a0EoqaVetraQwQdU+P0ATy9lFpFd6m6JKXe8iVtfPkxp56zs52RYYrRH9vWmTdjI+VF
XH3nAdUN+hDrqNuStTIL9k3Ms2ldueiXqrRY21G6rNA+25gTw+aoXwforbrGxYhfmqcBm1BLC6vm
AZ6b11+mg36IKACe2qp88Wf21HDv6n0u0fV0yroDID5ue48HdmNrXq+u7MOnJHe/ZGCITeFNwX1R
a7a1OsqOcjaLY2NodWFbCghPg82n0PXlb9KowrK3dFCULdxwvGGsa7ewnjEt1LsapF7XgR0AcIb6
ah6LzdxM5o7pojp2RLoz4z73WrmnqG6Tez1LeZkEpQQKkm0B6L7Hg3sMlXh0iqDchXnKWiqG4qEK
FV0rfPZzoMxthvH4MBXde20Hy4Hn7Sbr6WIweCiKxn0tZ5SD2MlBWM/Wl9U2oFvlvV25LUpM6qEu
in+YRX0fLx4ig72tMnO1TTJkgbFKcH8rNrxRF6ICNsrosuTxtZGtMeGnKaHoTsYnxMHP0EQe8PMO
R6AHq0qdheTlaYrg4OS1s4WYfY1H6hQ5EJo4kwVYiY3r+/f+IHgvhQ3eBGfPqWWvZfoIEqtHWNXW
2kbMxhCRDWyPnfQYiQ46OzvKn5OZmvOxZsrirq28YvZkMCezHPera6kaCqAQ3AVVukP9/5kN01vv
gXY3I7RAjc1TrQbas/Kk7+0gXCBJdSma/7/7/d+Yt0MslzSof9X/3pNr8fWHJJglIuC/f+y3Hjj8
B+5qOl3XYtRJxO1iTvutBw4IIvwJ2VwCIoXv+/zNfy3JxD+4LEBpktgWQsM0+avfe2A7IMXKWazW
LssA4Yf+/2VJ9qvVy+IFRmIo5k6f4oA92S8tcO1VPlx5xOFT7l11ObdLntpsY5xFaeJXW6sx2/Uc
xnejSl+MwHtoKnn8wyH7ffv6x0yFn+jQP/XhPz9EaPJ94NmTYLpkLvxhUde5aMB83AarOSrfmkLn
S0Nhou/B2hbHBniVtKKI834Ujf2WTdY9E8DnPJ00FhreYqnIX8dY3eq6uBoK73m2WCqrzFybiLdY
nj2MaQNCTDmw5FG8VQEgaBwRUK3eBuQE6IRGxkv8oTeKm0BiF6p1+TCnTbDidQpK7cRrslxHvfga
ZHAN97HFMBbAsJH0/U1R3VB03fUi+wArtmAymhtWaswbURVkXn/fx/IzM+1LdP77wEUQwEB0xzoD
AYLVXUZZC/83ancisp/qGE9pgxnVQjrXD94pz+JtG6J0yOPqxcpRTI1DcxKewrjDfNnREu3+3LAf
sUbabPnS9rQ0SnTrvkJNmFXqqp+tIzAPCv0hXrs63pauvhuj8FMBwVmlYXZmFfdc1xp8k2lvdJa8
uIlxqYfsVSmk+iNqoTHL3bVj6zu43FwiZnbuDXSDRdc8thh4Vp3gSBi2CS2kyM+Y/FdAAipY/42g
7UXeoiZ7xwrnMpksE8eAenawwaUOk0Kj8G9d/N1FiTjSHBjqJt6znEDcmN5LF/H4V7Tho5ds/uay
+yfKLF5332RAZbvCCvGj//mq61NfAPhe5OR1HrG2ZIzPIVs5Y/EN1uE+i8ybQfYDSRTungkEpjUs
Xb89Wxn4kZ/yL659+xcjM/cfKF2bGBGW4bhjf2VxeEEDvyc3JRKj+aQY3hzmhSJexBNaMiw1ZZaq
NQWlA/wQM5DTxOV6aJ6aiEmUwdgbamSwaULj3LdAwwZ+y9ofEQH7+OndMnjoOuth0O2BttLHmhze
u614jDOchThbrZXMu9vZRlfYj+y2JkxpIs4fClZ5rdtFq7854r+YDn/7svh+A8/yrdC3ear96T6f
52hKZi2h0mVXsayvGorsi9BP9pnrn0oHS1DfM54OFDoP7R7jMf5oRVLg5ghOivUZIvu/M/n/aiX/
+aFsDJhMAzG72uYv5uBG1zHomokVTyTQCtfy3PaN3nCqXOTM5dNMjkkuW8xz3oXK8THCnHSNh6wc
7F1ZU3tW/hDs/SZ8bcz6lRuFl3f/aM84y2WObaTbRKNk4jTovQArtMoLqul68hrMD/X9IDSiQPEd
2dmOh8ulHLL1ULXvgXRuQh4eyPgAn3fhtnNqh6aL+QnY2FhU274IY4Q+wAYJSYJQoU6uaYwbPIIf
S2SJbTmkbyC3rpgSxtZ8AKhq/DYX/x+vXvGvTqgNdoRZrmsh3PjlFuKxqHNj4tjJOAJtZPPNkgRQ
ElfcuA7lexbYB2vOXskg4UPUZb3uc2NTl9llF3jvPCivZA7l868vM/+fb2x07DY3k7PwTsSvY13p
o0WrTO4p1lCvYZyeHAmfNyhvYlRbtppvqtA111amMV6E9YdyENwmJrPF9mAawYc0xPWQQC7q8Iyl
qXFCE33tVTVgh4YUDSJRGj9CGZx9tI38bpz+mOV4guIAFRxLo5UTW/fDsvooXe82y5x97k6nesrv
h/zemdUpcsOv3kpOcYTzowh7KkPbVmuWZmedstN3wvvAH2/TWt+VUiPDY00djuF+kPNHoqzLShOn
0WBfjSPzsxMTU798nboMfkQ134ZtcjQmmlDo7itrugvi6mbM2+2AyUEUrLIpkj0AktthZLgR8qr5
m6PPPfzHmTp3N7obkuosx0N6s8h7/niPh0WlY1XaS2aRjaIxLl57t7oJXPOaMea9DgFS/fUv/IVm
sNy/tkXl4oKvQYfk/1LB5DXC4llztueezJZxWvJnzPz88/QWg02jV15zjV7C3Wv+5rv+i4c3+iXH
hznDWgK0zp+/axZmvjmOFm83ZMenGGX4RTnwPP7rL/gr/uPnN4QQQ5GG2spHbfXnX9PG2C2NmMdm
4wfbwBi8jedIZ5NRHT7yxkDagsJ8ayFSQDhszVziVv0331QsR/GX0woPwPWF/TNG2P2lRGOMFmB5
RgupxcxOfpryUy3m63FMr5fzm2XiVkjEhShuQFfcDb3Dst2h8frrY+FQfv/pcwjLN32CvmxemyyB
vF+e1oMvpgJOPQtPaBFc30zdarb9NFJwLYdOyaPHnAPAbvBqNyHkHiUo1uYEB2UtXniiqj0mW7kx
fe8yLjqwZWW0CwTKVKiT4Wps8TSy62EZomIcjlNwZ2px9sZe7bH2P0h0J+zVuxVOOyw//a3ZhJdZ
bB0t6ofVyAk6gf8iEyfEfsGEzmXJLSKA81GfjIwKGFfVDdtfKzkggnjyqnGRZYvwb+4JIbxfT5iw
aV4AC1Dds8Giz/jzRbMYzVlS8RTSmVgH1GE0zswp0Imti1ZQ4Cf7LuC51vcnB259ZA47mCrtOjfy
bgXo4W121WcNQRWcqnU9FsFtBt82SY1j29iPmUJFPTUuim+j2pks7I61+WjIepdaLVbOuN/IDKmW
H0IYk9hgbRnGyMWTjkK14PJM+sTbdMPwpmM8JH1yO8j4s5ki4oXqqLrkndrtkrmHweYDFGWUPD0F
yAzrlW8lyWVeRl2C0TulPC0Tmyl4L8uNSNJ3QsKgBGcOBsaaIJ8MVyEKbbzQfPNTEZcFJNSaJI92
Bk8XavSoEjrcJUMFf1NbuXoeq6l6jQX4eGNkiNo0JijfsX3EDIa8ZkCrohxtbRw9+s9ONFuXgZO/
Ig+aVyOcqx9Keesak92hVlZ0qLWTHRtl3jRTEp2AZK+TEEE+CJLXCBEs/vVuTywXqFsuAS/1bAJi
ZrYE0ISt2b+byaVheXdTVQ+eld/m1RWlyvVo1AfPQSZgpTDuC1+dAIYmbLPa1zChTJ7nZhtpiXYY
7jczMMKGvOY1iIcnubg55iIx7pDwNNu2nYadhfzxuTBzRjBLeJI5Bas8tMxNOUETDqdIXQHIAFHA
ouVYaOfgBeQNOf5w4Ybjc5qPpMiZ9V0izOu6DpBSDFz4cAWAIyB2mh1rWqcNit3AoN1pUqRjClCS
jelVGO2mY1aNsOHF9lHJjK7aunZ+BmnK4iZ5F0y8NiFd3mY0jHUv4+dypn4qRuLxlO9V2yS1ToUn
3kmYx8YtnU/8SVdjOlbXRRJsrTLB6rVolswbcpvgPgbEeUloewWLhnqm7tCTvKvi8AHp4bPJ+Nsp
HeaKkXytk+yjYC6kvTk85a1xEWGDCxtrHxiQv5OyRHMePjBO/GEOqViZ2YT/vGjxFc/VcxzoV3aZ
M4jhnrnTgGu6cDZlwkwcLdaZ7TbyuClCjGZvCH0983ngbKdMIr2Zindt65HKJHLr4CKesHQRildg
tRLzoSeLSNEwTd0m84LilIkSFr9Avr6po2gXJmaOtdQs936IbS0tCpz3QVa+G7mBLD/RyLG1xv1U
e2i3OqvYJ9KfzpY2w42mbCwqjqObYTCmLh/uulHh8leSpZCXw2qvWUQMbDXX0HAZLFexyUx6ig8M
5d7Syc0PcBO7zyYMACPHTfljBm/wSIWAtL7N1R2L9fB67FO97oui3C6gagbxOt/QOopNaVbvTVq0
rKNtjFKWHRhbtx1Qf3C4V0FUWhcEOFmvEnAHlVnY5rs5wrWcKBKz1nZawqrnGFkXMb3HCdI64GIV
yg+/kFcq1d6z0rPo8D558QDoAi5En0bTsRswCWPJ7DchXA3QjUn8o56LjnAodc8MYhg3ZiWqfQS3
Es8iehUkWz4ocBnu03CCgTXrXWQ7GAoLf7oaRPHcBOkIzlvObyoe+KGmuy7Bmm/Q9Q4pfie7Wgln
MHb1YKh9arTBhvut2Zp8gO2U0FwEg7y2o87dBg57FhF72B4cNZj3dFZ6L+n8tsMU4glqQORk1aXI
xIP86XUU1yGyRbZVOUs60hTC8MFx++esYVZhzhytxo2vvMh5LtlvZqV3dnu15CMGHFB+SVfzGkRv
dVZp8cqG1tugqj5Fhf2j7O1k2/nNTZKmeDTBpOKqLuwdxnWfmEkYIKAkP2oveo2E8Zol/GPs4jaM
CCQfvUdP1IS8c1x44oUtd2Z3znBclbG89g0a8Ek6747R7WTf3Vu572znwn3uwvCzi4aexEznVAh7
N7tA3lhrrgbLIu0hDm9cBRc8M7JvBvcbY9bjFUDbg7LKLxZQ6TovvVM/9I+BXxM0MYjmWiPcqxyX
faYXwKeZsDnF2dWcsv6a1I9Ru5hXUX3olv1uhod4pdqmgetm3DIFRxUwlEx2aw7MXHWnIC2+uwTd
IkqoLzfXz5mdIHVCE0EQDA2YYm3tcACKsdlyFdwyab6VqDy3EFA42DI5IGVlck1jErrdBaEC33Pe
3ag044fHdD+5CBhmf59D281n44eila/6etvV5ZMUcwiwHn+cP1nkXMp4hanl0u1AA2Nd6ffliKSg
MPCI2qCN5sK8MnXQbZmvJLtE6nLdL3QvKNwwnjHU1um3tG9agtfAUBho8zoNRlyspXAeNcPqIKlv
81a90JAMVEXptIpq9ZUkhriY3exqZOGK9JYesDStMxf/ix3KhxI36UF55X2GATiZ44tuxNvqCTar
5IQ0rXhSqfcjqfp87frNZiB6FEXa/Jk4MGtAYaycVj5bQ/xYZ/QyTjntML2yPGzEvpiKp8boXxmT
4p2x7sLRxWdHD+e7YMBn9i0Fj/M02PiW9V2zhHAm3MS5p64qzo9iO5uq8jWA9J6Yww+VBvcs4hCf
IlKvMag4/gkOLsvKvtuTXbGK0/IhccOnUGQ3xcD2xknl2hLTPY0j90WCUWdqkKqP2Xchm090P0e2
OW81bgdGe80hxzLcSiYD6Sy3tfqoljtEsvfajJWmReteZ9kivTOq+5pkRdZI8sKqQqoJyHZGLh/w
ft5miXr2NYdFdCxG5YQQZ0kJcp00XNNqMhfyhgMBP1wTwfwWFPrB9hvY2/qbsuWMhWFGFMFAQJig
m2y64tR9avFPrTpYR7JiVZmI7HORFG7tLN5Bt6VYA1VUO0iqW8/5KurkffD0u1DhOWdCTZwpV0ZA
NCqY6RWg/Is6J52kD9RNns9fBnyATU0mAE0/KQtOa0LuB7Ssxq8cey2y70eMFBdQOU/QSp46R73m
sWJuABp4oyYTu2V45hJ/aEluYFgieIhF3Cszo0y3ijElLVuiCDRLkHsPqVltO6nQDs3xD2JHvwd0
AIlJk9ClwzoPebU0ZXMnEmhBwiuPsYYq1C6Ot3RplD19h0Dgq8om5skoUlc2WtnLTvrDupgQikZK
boVVPJW9T0SBACdoomNcd9QSa5mMVHAZS78qZw03p6K6KDgK+7I2qi0QQ3aMC27X1j5u+MDhJYbE
SJo1IxNAQomjZ5bQ9g1bsWDj9XLjJSwjcW5CbQqTDb5que7cxNmqtDuwU2LWMFVXppy+MOZcCta9
lGnX5DqcrCAlfyg+JBb4LdfpNmVn+IcmUVDNbHHf9+N3kCV3CSuxo8ERtPjqyRBdudaQXjskAaxx
JXDzaAc3mLl44WbzeRiAQAMu5hHb5W8qys84oxdfBjk2pW3BFdLuOyk7d7VF3SLb4JFo224rJ9gK
jSc/katyTOGcUbVBM/NnFmqLZtqhV99gMvzMgQatPIOSwcbQv8skzxFXN9QCLO8p5uuK29n3yf8D
LcJs6xhEbfkMWis5SqHb3SSGcFOkmfncBupuchCZDAp9STcRE6TKc9sxKQNbwTiipTs3a/2ITGg+
Wy4Jh+1QzniAWeh7BVtmsEYJ5aos/AJNTIw5pQ2LXeUJrpHI+oxqnggex/PSVmRd+JY9rc1+yh4M
0y1PaBBYqJLGSpGWFBnxwGBmLSSu8/DcloLxuz9N/EuAydxuZekwOFdjszh0u5aHbNF49lGkWfRU
56o4xkMaXIapxjDa5zQqyWiMaqdlRXZm49oX9kzvuti3YQ/VTOzXURMiGZucCqK431Cy86XsVMQ7
TuCPzh8WxI18KAr3zUMKL+2W84K04E2zHzkT2ypBZFDowYxjkW0ZBzNIps3UcwuIMH/oGgJ7VIJd
gomboHezycCexS3mXZ79bvRcREwmhECYGNzmMYBMdqgntgjduigbVsQdVUMvkeg7GdCVPKV1GE2T
EhmqOo08hHjbJJ3Rw0nLy4mQ6Sh+8adabw2Gydzb6VtVJ99RWQ7Xc4SEiuH+95i5n1lpXUcRpRaF
5x7rxwfxFWxJkCOj0CSNJqSyb90eg4ibvOiahZHbmzymovrS9Vgt1G7ZAgBC+odj+9RNwxrB9QTr
N9TrcSbqobRaMNlxSZBi3LywcUGaEeLNKSW1SNgRierTViie0ReN5nvIrm+P6Eq/uTkwmPZZdgH1
szgmRjfuEeSbLyrjZIQEDW+DXs9YJa3xhk0bRvQy2dPYq3WfuuWqNhkuFCiupoFQy8bluTfHi9CL
iY/zSTy4v/M9ne6zntdflTenoDSvAogL143l6INhOhcKW2Zfxl9L4y4WMMkIs3+FqfrFVIhO6in2
N5n0xTNQunbZ55SbXMzHigZ5549et84hglw3IZWhoAXZx1DD8PsbADWMhiKBxHHKCEHWguBRFg4a
nc08uHQxwCxIb2DMHdZQM4NgWjdxMJ+s+jX2qNhG+vcRoCP7hrdx9oodZyxdc9u+wijBOCusB6Oy
xd6fWiZJ8yQIyH7huud1Fbg/amxZK48Sbddj9VhbbRQSaVu8zZ06d+he9r58TQwQP6H2vgc/C1e5
ahAbeW3NnnySa2wNezYKy4i0Pw4THgaJR+lqyrxs34D7aJ0AhU7C66HpSnpbG4r82ILpiyeyqSyb
HA5NWFhGqAgRw1NyWsYta276YYdzDY7daDHZicj1LhKyb0Q5Do8ptq7boNGghUiLv1RJO96EFpnw
pgQcYWpJoGqwRJobV4sVB2ZV2F43mU9gs2d/hYIAxLIn6MzIEYnYNZpkAAANMX0V3v/cd4F2JdAZ
m4lrlnS4+wF5gw74bWE9HueSUquYJ9JP2HT6pQB0n/sP5DSEKNIoGoaSsLTEyNcF9AkC4S76RbyF
jc8/DLAEr2xsZoDkBqzATTMwh8S/tMraSj1mfi/uza6OiXUJ5DbGGoHRGCkaMYnbFg/TzVQ2Jeiv
xM3XxuBvewxlx9SBdjnkobkNQzLGgEzAWDNsdVGVQ7axrMimGMdnQoxed4uvUuJIM/qdMLxDICs2
iTn+hXFwjtgvr3xpnsyGILFxDvS+lE8Fa9V1JV9JKYScY2GC8W1sTkvDeVG3rrpwPSLNG6/Ry9Lz
HcumvUrCwHjq0vQ6aC6KeigOeWzOO3Td4R7jHSoQUJh9bU1U0fQdkbZA9ta817Miis4eKA5ID6S1
T7LZxqZbkOKbOfRT0iQYZeg3gw4hmoFcmEbDofydCMwj1wosAckYKpK4PWxDnYldeG9HAt7Mglpv
RFqFrULy+2xixOsqfSTPHSBYyCXr2yOVQYD+qMeEqIk7GOVk0hn+kC6hjRF92nFiPrZvk8TeArnw
+bmwedP97GwHsxu2SWw8Z9X41TW80Uc0oZumQIqYmORN8DE37LMBFwzu3hHed9LHHpZFP94ntqkO
vAU+rHqw12bWkBdbelehK2vAP4n/MUHuPhuSzBovCTs4PbI6VkOYI81u7qLKym6qVty1WTCdWBgl
VL7iGM4G1FENRWxsxLDOeqPf+/yLm162L5Hh+FA2Y3qVQTcb0xyLK3z9E6GYYoIzhnvMKL7xTZ3w
rs0ry1+EP8nfTvz/afyMLAPxWRBCkEA18SsNWzo9WfAub2yvnj/Id9iSuaE2tVPwiIuCh78edv+6
2UAeYvmO53qoQ0hE/XWPFeQo+mbPaGloYpIqnLOGxZcJ80bry7Hsj2Mz3sFP+X2D8/9ul4ep+fr3
f3v7LFOE0P3QpR/Dv/2et7sId9yQ9eX/bIb/j3fUpHP9Tz/xu9XF+YePlwS2rwCoaZmM2393utj/
YH4vRMj/9sC3L5uV/1L5WJhgiFdhEc5uxbF9fv/vKh9HkLaLQSZwTCpawOve/0Xl85uW4Y/rG8Fs
iOghcn1ti2W3v1zXf1DYaOiJteEPSOAGAtFzr76bM//SGeiDmsG54REa7lKmPHttsPuu/W48+gPq
X4U0gvQimxETKA0q8kXO3lbxcLDFLOHkYbkQWU/gVuCAPkXTuUaQ/85Inrmlx/p6kffvAkr4TZTR
FASiA04YZu1eo8JfBXjQNyjsXvoaclkwR9j/CsBgvqURxeZXi7N+Cg1k2rYRUUR450iOx2zmRwk+
/UxT3ZwLEe/nqk+PfdMETAjK+WLoehJ7a+tOkKe692PXPPqNXW6QDXX7OQ+rtRPpbGPUt+UsjtbM
S2CMSbIrZiwcaU7hks7Lf5rhqkTU2TlwyokiNWjfbOe57StUp2V3ic1jhyABCaF7F0Uo6dkO9Gvp
ihtRGitrjK1N1kIGZUWs9gaxt6ipEGYGZvGQNIF5HAOQXDavf5CPWT4+joGqKa1UvJoRJS4pUvFG
1ebrgISWNU7cIAaQEDl65rCijbcxgXfIjIM1uNLkxuxd3LeRx2CinG61IMksGecJwy8Zm0S+uJSZ
SfOU4ybYOAuLejCTz8nxXrssvFIFUyYe+e7PiI6hBCmaz1uoYg+u3YAFc9DgDhKMI0lw93Lu802k
pkuk1TWdHWS+qtT2Kk0cOrW6CRZZZ3sdR21M0qmtxo02xpcpNuajjthV56zUeCXNnz3D95PnGl8A
R77YEK2n5XUa9BbXja9ukmbo1kRKuXuCmrOd6VnDHu/fszVa+YXbld+kv9eHaNRs6zDObCs3e2iC
4NQZ8Ufipt8WUeSuVf1gLnJOnZQy2r2wllpjZOpeuCZep/TcqelG6paZizeiGOuY5xBOOI7RJ2fT
WBshobkZ8LEn0+8MIAL+BdlRIZ8SFdheEFx7wlsyfIFlUneyq4NzU2fzzoaryOAhO8NozB5LUkT3
OXF2+IND46YaPM6g7vujqxhLTMWlSQbjIemJqyMdFf+Zk17EdvJaJOTONSrojwr5srfUtk1AbdaW
m7H23grL1WcjYx49ekMRMkvCFQRe20NANIn87OfxmXfIxdDYJyFZd5BnT1KD1wHmm1pxnXg92hrl
WxdCm+9FC9Rlmif/A81wcLJUxXDH6Iobeis+5Yz0KObUIdIC1pZe1HyddcfJfQpd442toXlYmA0r
BNIZNZPZ4p4X7abB9dppRjHYAJmSGXT6cWbLo5nl34OlksvGnbeYAOcDGb4PfRL0eyceEOOK8bqF
sQ9fl76EnvYly9pu70QGa6+L0pkW9+3LPGJgnmYTT4IHiqqjsGQa32LOl30NzN1DkdcqCwvC0N8N
Kiy35GwmZ8uMbIZ1ocEcUV1pmVwTgHfb+3zM2iYmoEnmaeOgW99FrrZuEOsDuQ4alOrsJZkCGy91
jQGpFvQVmo9RdwzPTBtXDbcZ/S0t067FkMFIlClsUKDVMqEeLEOkc4BF8Bwmw7SajNplWUcUNBtO
BGAjP6rK7juzWVEoW1c7lrR0gpn9I2KtuS4LVe+koZqLzi6JfhUwfBMzuQlFs4H6/Rx02tz4yt6R
SHVlMp1eyaYod7Vq9Xlw/PzQSG1ttS3bQ6TEM1FukJdTdzenVHu4JjCFO6y787zZzkN7H3n5iKuX
nDwN92E1koS468fcZAPbQgoZ668kQONsu/14BPKFga3RwwbuQ75is6UBHtaXZgOLszWilxaoyTZB
x0Ga2PwZzPrRmqiQf+aF9cAxN1HY+YcgySrmgnxyusx1mFT1RWvYt45LfFzthJI1TMa4xwGG2bcC
amuNd6ycsrvc0cO1X5JnKB0zv61cnCJt4z7QJl/iPOIspdFFEdd09em1DqhfyWt0Uq6+Yf4aI8dc
lUF1mbZYGWb8fB5RJs9sZoB04vb+qrsMJuaAYbnyq3cRBYjrTZWToedhEekMloyTZs0FeKPo10Ow
SA4M0HJsZ5pgP+Q2l1BYMfR1vWfPSAccd6aPscfpuY3n6kBL82IW3Pco5h8q3yKUe8TclPSaXnRC
4z1a/8neeSzZjWTZ9otQBuEOYdbWg6tlaEVOYBEUgEMDDv31b4HJ6sdkdVV2vcEbdc2SRRGBwAX8
7LP32mAa7NknPNVU7iaTztErYHK20CegO48A4haDWh3d0TucnBo45mQE7C3gqDtmLhjcPmjNeBo8
VohcYn701oaqNmDVNaoP7tIGqgsFKb2/mujq1GVTP2LHg7ER81rLg2S+RtYI6sFNd3Dhk4Owc3Oj
gyq+jzDsHzVJ3vWQEpU1rPGQcoMcxEx+bGror/xxF6q0udqDBzhCmcPacuv8YUzdt8CpETXoy+NO
ozHdaMdnG3BLaMe4a/+4Q3x17NJgupnC/CVV4oEvLtvNnf1gZNCS4864GZld4nZUhxnv2THRFZQI
nb/qdEADtOppk0jDe+NL6Xk4i/TFShvjOFHKu/hMNlqE70HAazqkZHzVhxkRSQi6GzeYKXFlHllP
MEmeulgaJ7Nk3wpmuNk4eZBTqj0/DAGEloGyVdz+SCGFgCsBiLC9WJH5OQ5Q7ExW76uCNsdVJoaP
CbD8quXd+xD3vLUTQWEtIsqy4ote40JdqAXkJMEa4nPnu8bDZKnuNhqMTQxvjk+dtY6ADawR5ivA
WcO6bfLPicfyoWQTFadp/gQUplxb5tjt6Y+Pt/WQ3nsYiErwRphW8+LCFv02SqDoUWdFMNZ46RFg
VnFE8NdLIgtwwWTvkzB9kRo9waBlltVdX55Vark70Q/dDqrGeBnYHB38BQzqAwgAoVzUp8RCkph1
z+e10/0hbHu1YX4GmQKjmwgD2pOk8AFmPeuYAVteTqZ5/4MrO3eYVTLX6e9KGp03zhDEhzTnRTQQ
h4EKnF9cAXo4c+y3bMK/KlT21JKFuVo2n5MpLT8R+UCgwi18A8DV2RswJVaVKT+ruKwpJGzKbVJw
CGtR7k88zshOBC6ftSwltmG3H2OAOvmHb+p/Z6m/mKWYeJbMwj+fpi5l/kF4Qr3/Ok/9/FM/Jyrr
b3QFMQM5MhCOazpMR38PTlCEhbprkdv3AyZkTGB/H6kou8OhZgXSgyAgmHr+70glGKl8Bi3kacyv
/J5/a6T6sw+Nf9uR9O+BMYNT4CAI/HmgWjTjucUKuYpJaZ3xAb47up8AU/OU7PRf2d64eL+LASZc
Jcm2Eu9NwAFuyaX8OsFFM91eVcvBM2oWq1ke1Q+pRbZP10AxQbVeHDun1CBNMCgVyTGni2EYc+vq
TW60b5JoOuk2N98Eufi1bgxnx4cWajn+OHMLW4y8pmjY/la2v8cq8NzOKYrr7OqtlYXiJe2H/Bj2
zwIfp5lixA4nzwJvllZ3XuMBeez65MgBH/A6kCLwwrwv6+Sxk3XILsboXmI968cuU421qgaKysah
e+omO9xSwsS+mUluFTcuSg7HQZUtQf4ZWujE7nznx2ypXI8YJ7hZ+zDR8bKe8uHgMLmuEliweKuT
iyWa+2wEulQkLF0NZUlcYj1ka/A2K413oECNNp2LzGN3X3XgPjuiej7K3LkPxEgAqzaxZI/iw08b
Ha+LJjL35Mzai6dy687W1hs9VeUqs0b3oAXnLQeM+i5soIStnNYxXvkBAW5T2fhk5B5zZuzJU+t2
w8Gm2X4Ni8litUm3fFXP/TeH6Z0tkdWa1wl1+8pIkD3lBOj4PUZ5aoVZnT1iHCh76bTzmMY2dLji
S7SGdIS42AQnvGXNpic4knuUsE8kltm4jNZ6mHMPHxnMUn61bI+828uttBLe17PAFOHN58RUDZsI
OT7wQYs2hiHlI8f7iaGbNbSu5uFDDGV51ViFDgoZ6h1T1nwPjsK7bYwpD9ejZQ0HrBTJwTXd8szK
ix1pMthAujMUO7tx9qFO7L0C5ga9iodtmLc3jV1Ci8gtCYW0Z/WYm/JVsH1nz4Kdw6Gk2Jq5nEFa
Z2dtTxQR4YZlcZOOx8IG64J8qumCgY2eddkXGYB+IY7KxilTyNnWjb+UKMR5YJzcVs6H0sCKFQXY
AUTR3CknofxlmArQ89B6arvny5sH54xv6n7yHqyxDMgbg62kbRbF/iX06d+IJ+gR7Lru0WkmBjTj
vWzDQxcUnw21hPqI0lJBtPHd8QeFGYzX/FnwFlvFggIU6FkpKUR7Q9Csp4AD7wM/Jz578mUBuhLK
OpkOn1tN886MBW2P3wpynJs9WBMU5VW7yH4GftQdxA8ayxy54byHmT5PIn2o+YUMeELun00kkAel
qWGKIrwUim3RDdq/uaZ2B7S5Ac6/GRkYHIn/3pmnfpuzwVsl/Zg+sROfvg+qTwFCsTblNFFtA3yF
ey8jXmmHnvUQGsVMgzenbIF07C0TDYwvdRAZny7Xm+kiC1Nrj3DE7hMvTbNP4PHD1xXlNkOOaHVa
3EQTHHK3FkD5Iqu/dvNYvnlGdmh5rkEl6a5uJeNDEkzq3ND/xfplLL53EX7jtO6Kq9MkFDdzmuTS
2sH3GVTMDk/3pm6V96ZNJ9sXrAHWfddsBtmJw49u5Xgc4zunXbYPjKjQUPtwjQQe3zSq63NqHUCU
+G0ZX9Oc8ELisnnOlNibFf+l/GneaehoW2foR5L25pObx/muoV07czjGQoAA7Rt+hRWsNpD9xcqJ
eAIF5DVPfquWgzvhi7YmJA+w4rEKNF7tAX5rO6unttLOVipGm5YmOpQ1Hms+k903PEPvsykuqBzV
Mddg1qc+eScwweKhF+9B4oO+znMOnC6X2NTVE7iUCHhM4FTIbAZwrBrr3NFI2UIWi9Nfqf5Emlvf
DlYXPMO1Rx3TLhgZEh17Pynk0cGsfAj9lLaIwrpNA0pL6gkyLnvEAygAF1hISs6ott5HgIfrUXn6
U9sO92bLZzFsjUf0BsKnlkcd1TDTqs1yEzElnC7tXJwiyiMU5t6D7dZUe+Qv5lzjvfNbalb7Ov4O
DtLeND2ghbwj6lKUWf0G/tY8cafLTwDd+63dCYhajcTHn0tcrL1CA6ytrL7xI4o2FM+7DUtntZVw
xs6+0+I8orOj5PcQ1sZh2B0rszEeTIwly9J2gkw4OWprlvwziTkrCB9p/cGOzYIfSH4kPiVJLO6b
ckmuQILLwTYn7W1iTtjB80m+S0BfNE0yJA0JjfVZHx2SSb4VOBdYvyGT9LafHLzuvRv7aeM6FtPW
1Ny0mhrK2FIBWgsKgSkjdeIjnT+GRhddOYjTbOD1u0XjuiJgGQxr0GRCjxLpshcPwh/t+3Ew6xcE
p/QApH8lg+QzBQRLL/jnuivPhpviAEhld2njBVDOOt4T8bBFrqQgLXHIutmtu7YaPAhDI8dd0zU2
mgLdAPTPXrpcX+0yk4eOb3jptSw+xooqiMSat9iuUPSypNy5GaSx2qi20B7hxU1YhMt5/KisqT8L
NcS7SOA+1qV7oZFdXQh+Zdu6Z+sNQp5of4TtEdfuzSCjY8TlZXff6B0UypElmAv105z7DCtHZj9G
9hTespN+H6gCupvsYnjxuJCr3m2ni1uWLlqS1rsh9t219gnrG0bo7ybPZJPckcKcbGwmwCKaexdL
ygbNkrnUaYC0zFKvqy6BdTyQp0C+1NO2HMMer5TNIaS/4qC9J3M5r12yuuAELP8pDb0F7prsy2Zy
v+VD+kC6cM1BBhen+UCNWrkFW8dIF/sJEjRSbceKn905BQ5NKRT7b7lOMcW+ZG0ljjhQUIKY3MU6
X3bY7TyjLI54bFVmvaTzpD+lihZ32qWU+eINwb4OZIJDqW4PoWjoNhaDdzR4eK9GGWT4ifESlxrU
Pr4vcbXIlp783tNYaYA2hDYceaCwrypriCSIVrK1Qt9v29T7GHO2eF1VIJX6Jhk0l+Uba04nxzI2
8NaWYKn4lDqG9ZRpCbQCztymDotqcZXYe9vo0p3tLfKXcOtnF6YFg30F4YKjzi70OAx1s5LAWxJ9
9mqD80fnBHtwdP7RKmAxOCqFI92bMyZJVD1uEffcSnhSU6XZSpYLoAtAAboP5BmMPiF5mIo7VObl
3lYmWJYU+txNWzXYFzzmZEtl8jwIp5lXZUvNShtLsPh003lAHTDCjo3mGRVa1XMH9eZQFs5eYaPG
D6H74tjG0A0tnlH4e4ZdOwTRAW9H9n3GeX9oOwcGNsvRx5hGrdNg+/4n6ZPVxNRD/XTR5/ZHP/JY
mDR9Zats7tybpgg/UG2JBRvk+mH9Gh9TpnGQNxqHTDdZ1WrsbS/flgSkyZMscSVbR/0pEk1/JVnc
8t6lBhHneXKqGJnW2ssRwrSyt9oR38Zs7HaF7fVfpCCa6PN43s9aVyeIAGIfY0sCJIVpzxkGAfAA
qoNKCgZeHSu51xP+3EwsvFAyLFDvp4HaUdzQ+96YO58fsQJGCThoRcvIPXwQvauCedzi76/fEqFR
przG4UeQGNNBxRFZi6bSBO3K6YwDyNPHwUuIoHDE/9SLnNgB8tPJGlka5bUe+DHNI99//oh7HJqM
ZZYscdGs7WPIkOLbw3jjSa97Kdux4C7npt/jaHkfEns+G771ksWR+4b/nHq/zsrlbaq77thhzmZ7
3eS8Bihcad6pkLZu6U2k5sqhZrdI0RbbTt46SYf/g5fG8pkIj+ZgeHfjVIxYWeKvfgrYtSXrg1mm
QLvBdchtyESRroG3xm+ZqccnFdbJkaeq/1Z2gfENwzwPjW40PlB06rVopunJCOhNBPs4wXL35bUb
MOPkCOUrkDb9C0UNEXtkCh6tUde4AMfbuMc8lNgW6VNIU4HHqX4M1aGxxRMugjc6KUmedUZmqbWe
CFRIOKHbskbF4FhXxVvfnEqQPyFBwWmKDyXXlQ18sXadEYtnZ1bAWJKArkKRgUUp8wYenGM899ac
PlRh4F9CE/P42JvubijSaR+wjP/Gdov0qqWQmotOyDW+tcXFF/Fq8QanPoVDmx3rfNbuyrXJ6CAi
hnc0fbm0vc3mCVWbU61DG/vV1jLdsGHiiFWo70NrNbsR3BjA/yKmulCH88bpeaR1BH6+d7j0HqMk
GwDzDqAhKXWxMUU8FDEjWefgc2AD6+7JCo83nRHnJ1Fm2VPdJc0lD5z4+2hiTKqKabobW9aYHtCF
Z58Mz6rIkhfXMdo7Wecpm7wS8S2wBbQnbu0X36l4YnQ1WbeKDAyH1Y1tYONzHd7Jc++IfVU6/ZbZ
PH6KCxzidVEJHBBNs29pk/NNlC6emiuZc7823ve2U0w9HoRZsMr2RXdNs7HL+t7x4jO2bXzdDcVW
ZgcJzh9sSDOU+/HAz0idKjA5LS7otGO0qCDrVh1mGlV/teboORNuu/fHEKSsSfdKAjfLcLFoMeZd
afC+icx45EnOnZKFxgPLmZeZnuvWeg8DMR5j3sIr0yceowpzrabiG/i4tVH2ryqevhgQi8CHmd9l
+Iiybe86rwCq5plHxzgbc/0gWfGtit67mWbbwwzau9uho7sgkO2OKMuZBe2rxswjqKBbJ5V38Gx9
k7NEBdY371uRvBA1SkCGZeCye5RImQ/22quB8+F2yu4xBl2b0Q02Fq0R43IamljarZoqa1ecAuF9
DzLfFDkaajo4p9w1boswzddzMzorUtrmytSA6mqVfA+j5DX2LapyWu1toA/DsYqIiAG5+pY3BKlw
1+48SeimHWPjs4/R/RQuYIppZK5xrWHfjuU5VGP3xWrhvBJ95vPbsroIqoB4Wz+ujDywkNP1uXJl
dR1sBy22K/RdFgw4AJlJvvNg7I+cq+pHH418XWhYZTIOuq3UwBW9oJo3HA2jbc+K189lvyOvmPLZ
YP+S+5OGRNNR4KPcmlfMNDyLyQvp1YgLMlvo9nCRQA0OHe9DxrCe+p3cu4VwH3E7xpiHQmMnPSs/
hU20TTkV3DceSGy76HnteT8aO7O15Un/OQ8DYnqYg4gVBzi3uQpdnVKwZ58Di0V1VOVf/QRbJcGe
YU/lm9o1/Jg+JS0V6zDQjgRLTrmfR9ssIRkVEPM8hW16IbICzADfL1o728UorvdNveTBMsUXOg5y
HUmA80mMbTPr64l7wrymvLAP4AxoLIbfj90trHzvrJLmG09P/+SE2Qk3zafAAJRAg+wlmlOmqdxQ
5zGy5I0/aOOCfWxVC1qLEsC0R5VVn8eeWj4WVrvUCuGWl8WwLUFVbzTgcFriyJluEgTxNbcU0GdV
ybUHuvOqySRedaSDNVJO8kzWXN9wQqb0CqZ/KJhcJzccT8LW5q52eY3/EEr/V1P+C015Aes4C6Xj
n6vKj+qLyv6sKf/Xn/qpKlNMQWAbaAExB7DFAdrxT6OO9TfEZni0dBb/oMuS5v6pKi/MHXA8bgCj
A+HY/8Wo48i/CUorbMxg0hbCEta/oyovodw/2XQCYfqmpIBPQjDwLb6EX0VeSsRymgoV4fmOAh6g
2kyRMAPBWJNA/lo2il/UZCV/uUZ3f/z9vwJ4fpeWrUDwj+ExcmwC1a7zm7TMdpuKmdSHhsDVIUcP
yXmfpaLf4aVhAyiag+jdnihpUR/LxP4rLMg//vMS+pCH0sjXYEnzt3j7kBtD20/kiqJG0SE8C3mF
9FY8FdNQPeW+2e4VXSLAWRl8ytb7++fpn1Ms/vGqy8AFHBDA/zCR2Zco9S/mKPK01GyHFKvVPPO2
dUtmi3cRcCEPmQNfc9CBdKOzztZF9eRnBs8GNuKYiDjBQNYpOH+nZXtnD+KDlHFFlVYtcWLWxse/
/jnZyxfy59tjMYX5AbxeUAC++dvt0decgcOADVvZckaMOi95xJWlyH95rLoI5Ja308jWa80+3jmi
ltfPvWgjpt9yvq+6+jt/VtyZTqxu4pYeJakSBkVvon0B4Ni2EcMnsD4sQVOjuyjOlH8RS7eXdP6f
v4HANAmlMyn7rGl+R+5Q8w6VtI0sUHUZKz5tWis7HxJOsSZWLDtF4CrXfWYoXNfihoPG0iRAbJFM
5Rq4CN+YKaicDOl61k3TAaoryXROWLkjnFv5lL0HPn2w//qy/wMji8ttet7ixTT5rOPi+/P94U4B
IWqLzmkFj3djVd4Hcb5qB7BySVFmz4OiTNHI04o3Dj2SvfpGh5P+46n/z+9SHnS/XzueMzy2+GJ8
Uv2/fRUhmw5O7gyzQJZ7GEB5jskgem1jsWPnae2SUFIpH5FtblWM19yZzjAN6aBBJd+ORWh8phn0
mBSm9RfX57+5LXlsufApbPyFLryBP18f4pGsjmt6kguy3ZEmllp61UNKtPPkFfHHJAvaH5Bd1l7R
PFI/woPGn+VH7paHmeibKZx70LMVR1aQUcNQl4fOmvJ7WKDs02v1YVTsfkZQzn9xO/74YP92O4qF
oOaamMhYCi6X/JcPfpVkSd86LTNibX+dXLQWOrw2PHqd1dyNN6UiXGS7+XPZoRS6xXSXNT1hZFPe
/es7zPm9qYg7DJyzZbFJxCqKIfTPXwjpFG+yeq5g76dqz1H20RPV/ZRMh1yS8/MT2mPxKBC0EMwQ
WJtnL52J0dZvaaK+sZF/4CFuHAqXSuXIZHCNWtK+vsWlxmE+r8KQZJMdqBdLpV9zbastlWb4nIAQ
7OLci7e9QWmgwL7lO6V3yLPsw50p7yu5/DuPeCkS0QJMM2rgYfKmWNI2/w+XwAVsx2oWI59t/XYJ
Rk/UlFnD/p59rPiJW9/NWPl0Dy6yHmy2JL1x3+j8YoYMw+FkHGwz4ztIsEejxiDdDzg582In/cmi
CQQAjZl84LDAno5APuvvAfWMM1F+NRcvPOw3UVW7jHr51mr6z6r3bgMnfZjD7grccp+OKehb34/X
dsFjJ4BobcY62uEsMi//+jsXwe8Yeng57LCBddiOJXkV/4bqmOnpBYRGqpEAtXx0XF8z3GFP6QPS
R0NF/KCmEu07DU/yWcmEcidCICaSK3VzZoNxUZkbIw7E2m1MA/Gkld/tuLMBqLr0Og1etWcWcdA8
woR2Ymm5C8AY9wM+v11qW+ZjQQP0ue/5NWLgj5RHWvs0Wpau2u++Ilpaa/IIoJgTZZyCKvlMJCzc
WYkTbE3KPRneHmuyokHQe5e+CKKt47Jq+ZFDKRQZISeKoQRY3dUiv0NSlgheq+Mt6Pr6BXRZf7BF
Tly/yJOL3UxbqnOIGmJU2bFIqhhl0oBqipYOewuc7EBN3g4BSLBcScOzy2J56yBFAJYYKYYZB/ez
6MXt6OTVrkHcOUxRnmy8esk+jEV12zYulsHMNzbKGrxVVDnyHLjhdOhhQz/6DkoQANBkbY3V4yCC
275sqhNmJmfZGlqXkKI6opE5+Vyr87cTwgCDrl8fq6bbV/yPnR7a8sDfTXPPvG4dCpomECf9mN2I
CpPxDIVknQ6e/WWyJKSE0mbjKiNxdJWXMfYu4ceKL1SW/XhnjsBTOYBYOJJd+Rj5eDDLKmx3RhJ6
34Yh/fENOUdKiL95QCe+D72NuOjE1Va3Ns0dtDWzgM+h+Jn2sSxDicjGtw0mlxKytDNYizEEj3XG
KSuGo8orqT8Qcsl3tTTjl8KdqXJOm3bjWX39Sr8o+TDFpB0Dgl0mrelrUwvzDQfyHTHM6TT6C2bB
jlwi4m4zq3WTcoilcqniecTJieqjNHvVLvsFzVH70uMB3jod2cywYdcC9q3BNMzUvEXhDd7sKbUf
dZR8MYoKs2EMogXWrOt9dPFCa8PvCpfRUQXlAqq9DbqQtV3VIn86IFnQddGpEQuOCvYjK6R+3Ged
n8P8j4ZNXmQdvOK6ge2PiWnj1LWN7B5mm8yr1SXrXQ0Wf7BEvaGvJtvDBWmTQ5Apn9JOskQeB65q
vIOZ5J4ao5WXHBjUXQ6fYW3hLid4uBzXu04H+0xzXJjMqnxMnKTeUqlXHGF7woCw+1v2m9IlLod2
yRemgYg5je1+suYavG5l2YCJ6ugtyJ1dSyx77UF34Er6QK2GO3Sj6qarUioxRfJYKtWB2fCcxVmO
RTAv0CpC+lTijEXFSjaB9QS+ybsnnBPr3ajn+YzHJX1To/pudhloBYErgtYiaIs35RABP4QQod7S
wiSu6KYcMjG0Fo+ybxStNma7NbuRJ1bYxV+XRunXZMRhUJCWPRiV75yE4WZ3aVRHJ6PqXnpNGa/V
6uHe752Tm1MT4Sgk+BryAYUGZhJeVQIT16soGM+Cdr7E5Rxezcqgoq6bF7NKaRCVZlfz5ngl0Am7
lcW7aDMGJBq+DJYQGULZWtCrSmMPm9WU9/VRNXEHpUZY5cYxiT9Cq5ahc3arcjJXlKGFn23yeAjm
SISua4nPbMaDXTnjdWY1O4BoNnjp4Ujx4vZrww35ZPZJ8Z3Lwd8VpNlsrLDHhWCVUodLN5S32NrH
bbk8VMcxD9Xa88L0pNVor33Vhg9RFxb7IFtqdmwoGwvdhJy+bfcXDPtQvdGWi41LjpnL7UTTNhwb
A92+yk2cK0UP66G2Oe7ikhvdbZHUvANCCHtffUiXZ2AmOJ+jBOT1FJWPtsLQkEwcSwf8o0cXyyz+
vJlcKjr7iAIU8ovSLm8rMctD3JGPBhbIgydU/YYDcXTsZRRddd2UZPIQuTuqvjasTuS5pQVqoTXp
/dQOFmZI+cxaM0BdzXhepKABVzjU5Y5SumeWv9m6CkXxhd6DxyKSFWBz1n5uUH2q6THZpIZrHSXV
2jvfZwfKWiMJ9k6iZjqj8YGksiV0ZQnTeuLdYZPfyLpD4VdMDJ6dovs6dKi6JXG4hKhLTkozarbS
D4xnHiVgQzrLfNZFXj6nfX9twnD6Yo/QirTNHqgcKu+Ef368k7Mc7Q0bYXAJemwPbtm9G1LNTyln
Psol2AV2q9H1avKp9Uwwb8KLeia1LAmTUFkybmYjL8kbUAG9np26SVdBl/Y3JcAZ7I6Rpa7E+Ins
USDNGsCkGGBVLsDrGtvTfjBBUa1t7O8PyErgRGRIFfIwjHfa7cJP/LyWXZsqPmBlA6z1IpzWdc9W
e0WJDPQg1HEezOAGTKrUlyRoRfXSFxoZ2MPMifEE8IfjrIOlaTsipburogm978Jpx7ugN2+tPppe
Qz75jDh2GN76qZfGB11p/ZhbNZO/M/FGDdCP26L4ZEK731ggkUinuxY+HU/Cx6/v8CR5WHG0iUvJ
M5W7k4PB7rwrrXQPx07z/BLjp1TL4cyj8E1Fnn1ge9UxDM7flJDtOk/H+hL4NZ9mhobvSZ9tzIru
mSrB3anGxr4KXdVf57kTayObzeex8zxOQQ4+fETDauNXBvdvabksWiH3rYdIzVvLMkPwb/kHIjqH
ZDWVHyEVtLNFocEW1RmeVRh7bxjeimPMLPNaEFaE4eFvRK3t+zKGMBBorC9efCCXQwmW1cm/GKSs
30c8BmLC3a7gZ8QXJpbupV/nERKXPp31CWELt5e7qlUnttjPqnQWVzzdILnXj9vGqkZchy7gnVS0
V5PCw/Nkj97J9sPp2vHhw4GtyYn/62Pq7yOKTVMJrkrGE9ei5On30d3iSYbTkQ8hmieoJcblk+sE
6gbTu9rhljHWKTU4qyyN7eiP0ff/m+C5/ENffin+/fkPb97b9//8j1/+AwcEHLn77lszPXzTXdb+
53/8MZ4vv/N/+n/+DBT+hZbpMC//cv2Xf+DnH7x5zwkprt41QuYXfvlXf+wff+qnkOnCAUfHDODW
ushBArHop5Ap/8aDfrHIug4jisc48Xd3rAVyHDHDJJ+Iu4Jp87/csQ6c8gBRAd+u7/MX/5vuWPn7
TEPW0HVoBsan6xOs/F2tAF1FIBBjJd7Mhn4gYIe3Jn33DzhYx4MynXDPV8qhIsqQzXn8HERlWvtx
aZBkKG0eIf7oXTJSdO4tTZPt0jnZhFl7ykTNcddwXoOlmTKtJoWez1pbe/M7HkGBh7y2X/Hiq02w
tFsSGjx4kG6CpffSpgZlS1UCNrSWVkw9ZDjp8krtMiIWaz469pa2ITL0fdUe65mqoFEFb/Xg5VfZ
e/XOXRo4m6r0kPlr6uxqHh5h0byRberXuI8prBtp8cxbk6rZju2LYdLxObWClVjdDTvSVSDVli7Q
IaNMoaBIhBUPDEu5PJvNpT2UZlagC00fExDJxnO1tIzyMkyOYBT9G5fQBpHnhUJogq6IKSjtaHk9
YLUKQS6SDnotGukzjJFZO0klbv05Mo+hbOGF1vTRuqNDP/jUyfSh6VC1Vybf2NVr3Hmi+c8rX8Fr
6vUQe8cgsZgTmzdlkESpLmZc3EUuVIBGnN26fzQVVsHeWUCFIZH9WgKNCx6muTwWCU3IhL9eQmfe
9/U8rFEk0HWMp7xzXPxy3kAChieoK6n0Dqz0REjuzTZ4rRNvh/QzEv5wRVTzblTMBdmwd0vedQjX
G5UzXJFBKz9w1by5JMVgcnFJhWvsK26PvVDhcNvFaARCBGKHdU4+uKBf2DTPr60fnhnwGAmo8/HZ
8N6jUj5oJ3vCI8MtNLLB3oQxZStpx0u5otmqcAqkxrw7u8q2N0ZUfJ0TRVGF6Z7yoMDWWqNMHAVN
hpR1yWhTlxSxRanYTHKS7F/1WtjZk+qaayiMalW3/Ow5dF3Z6nqQ1eVd0ve7yW/9s5bi1I2Zywqq
+OKXxV6ALl4PhfeVQ+LRnrpDnpPBmJxvEFc+ObM4LXGyUdnZeSrZYfoDu+VJzHtDz+8c3ePVXOPW
mofoGiX2tfQEvVrsQbOhoEGN/p0GbqPJ4OMLI8a1hxmNjf1HsSTbIsvYA1X6NCTFexBnn9OWFXgc
vPjh8C4Zpq6U9aZLcf2lLL0bzkX5SrWBtXG19WqaCi4RjHqPNQbH450fUZVFb5avnxRFeZeoJtiR
YsgJJypg4ddMW1HZzh6MQAQViyYhbmz4bFBWWgquFPcv9b4oBOkYzoRuTTbPCUw1JZiXlefeTcPC
xaPGZyVMYz6j2tyaBTVwIbB7uELCvlOFP21MgYsFEpOHY0+M77kR6VU9YvDw8aZNRuRw5+UAYjwg
qJZpryeLjG5sd3SUifC5RrhC9k/akpAfFxd4BiUmgYfY4sARAdBE+VKShsF9yvSxTjsbE1OrNUZz
OldzwYHdy8AEcrJb4yYsNhgcmNRtnkW1gt1cS/K9eEs2Azv2vQ/tYcNZbFWaTI5Ofwkm+ngg00ra
N+HwRMDY1tPQZ+fawvI81QM+ur5/BivOQran/Mdcav3qzHr1O8t91Zm8dF23tes4BzjRyOMPQ9Bg
hZ9ULb457vw0ZjVWQHx5IQjyIcWHFqq7OqONWrZ8f+WA07PyoOpUtvFUptQsyGhPQPtWp/6NNPMt
AzKuBRoXIufaFMEnO+IkGIWJQPKJPnyv/pRltbttc0LIs+FvsTUDfQvDzw5m6rAX597hgWvBxlgs
KPsU1Z2SGAqNRQ6KM1V1TZaIdq4NK9p4J+kuvE3S1l4SPxyNEDVhDTbOmx+Lq8DnRqlzugksbV4m
yrQ2M80zsHcbe0W0ikhul5YPgYIEo6N5vuHMyanKDrVYRyTxbtq2pz+Iom2uQhRs+hYUVp4ASCrk
Mlk2G2DH3bbXdx4K6amkxHnlK2IROl86YEr9ASzk1MKGvmJjjfHSypfKUNGmSRlmB5ndqwD/sN+R
12VWpBGG5rgpwBfStal7b415s+6twTi7bvaJaHN/iDSthRXnMvxaHHQzVe4YHS+OgKhrOjM7a2+4
ErGmV7KeHnjUP4wkJsDC68dYUoMxhfKpmYLbKRm2CbzLVZYV+Z4B+inBgx53+scOhSLGzOz2nC7O
raAVqQ+qg1FMr7FRwu/O3YemZVs+J7lkXK4fOj2WG4Vh0qtTc52G3KGd4XyuWIXgO2iyIz/NtXZt
7xkbE69hD0d81iu1pc+AZkUjBvEXRO+zPzmbjEDeqq3gXkkMZxt7cKhpogXq/7B3ZstxI2myfiKU
BXbgNveFS5JMiqJuYKJIYt8igMDy9OeD1KdHre6Znrk5ZsdsbtqqVSWSCQKBCP/dP89mPLB6avYu
sYEVFNh3bwHY/LRRZ6F7UykDPaZQX0kMNxg7eXfMitAqXBuUr6B+mZPhm8Bwu6bVfGQ37+zmylsm
eguC2b2NshI/W3AYWZ3pic42WqIh2VFlUt/tfaS6rjduX32JveAZ2+DDXEw0brrlvY374KhqeC6y
tMw7BpOPxlJHNptLUN/Vd4Yxtk9pCgWAKMnnEvDH/pY/KDu8NfP03bV5pzmag2FRzPhXqulHm7nY
jH1M6GrxXaNda7vd05v8REs7zvhiAROJ0mQCNmb3EP1aGkSaN00Gk81OSm9g2bBI+Y08Zxb12Zi/
j0qQqy/8nEXNb4a1geyxdh0i7lUuGaot75jKXJoDJ/fahSgpfYYZw/e4qknUaBIh1q6Ml5eD55c7
t/Ue1cz7AhUb6KwVgYlMR8yf6QYP67APfKLSVT4iwizNU8CCm6011zdJJNKLh23rNCK+wVxeXJnW
RJo3H9Li5PlqlwCuQzlpbRCr8czdMRQYVkV3zWQNlbn44XjL8h27mzFlP0Gqd2+Ver+EJij5wqQ9
WisQ5Y8RVGBbZN9rLV7mEIx/Qc52CJ0XNM4Yt5X8UqWgp/PuOlKoRypQnarWSTfVQHaU0/VAHkk3
kh+ymPCQdhwoXeeqZnTxczMN1Z4twa0dJKe+bZ+Lgdx9l8IlglxIrdRS922TAVo1M/+VV9jVE/Ie
JQwpRp3FbkSm9z3l1LodQZHCl8F136ivGe3i0cQCVlrP3lI7HvqZjfuFBcGwQdmOSz25dHPvPObU
GA66pCnDnzlN02fOggrObebmXTmeM2C9Na59T7WeWqrQ+6UUnXpvtcX6cky7+N2U3pXzBOy5pUqd
frNwNQMK30hDxpt4qVzP6F4PB/8SL2XsYW/QREa4tFuK2pew/M+Dzf+z093vh7v/n8qVLQ5FHLL/
czPLJf2gTrH7+P0E+Le/9OsIGP4FGIjRIYNLhodMj/AD/DoCkoLkVMhk02FajABt/nYG9P7iLoCf
T19B4C9Emr+fAR3nr+WQH/qMQy08Mo7zP/GyBN6fkoEIwDT7rOymDYc1tP8Y6bGtwR9GHmIVt8Rg
pHAriATz+GKAt1oL3eEhc8lpjG6x1XN6N/Tdxs3pU0PKTkCVbYQuppXRhVgdTBdjikn/28q1Oygj
pRjmSzNY7L9l5j25ANC3uan619lj9fXCmcfO7I5OKaL7rijf4taJt6TgmY7rxtiAFjyAgqtIB6bk
4qZyvgSJf/XptIPyMt7IJYBcxVhNMKyGp3Ey9C2/BPu+1Zxm47C/LvZ0yjvG7yKvW8yebO0MrOHA
XQQxv6ZMtkVjAH8V6tXL6UsNYkZxESi7vmmNnZjKFPw6+9ek6J+00VTb3qy8I+qztSsMfewWO0pW
k8O2RwBPblaTvulazDle8QxRjS2ziF+aEl74yhf4JWxJsSP3SL8d3fHrnBXtvQYwsZ44H5OlUjus
HvG2Rda8aR3E7BC7bxDlE28Fzz6NrrwZXDFvfB2/jh6T9lp17LA7shGJrRrmIMyGkmLaDk4h9pMF
gBbCm3nruea3vDLEqYlNCn3NiJEJvvmuALBBvrKjioMUkZAc0PHDhBdk2/KEG9XfVyIP32E0wAuc
ABynIsk3bam+chA9ynpOT1lUTC+SSsh1nTOHTRmfr2PLZWmkLq/Eqcsvz6LBCBY27kTfxcTo00A/
xHwrSfYkNaFN+LQrHbOEcaRdDSmU6tygTGgyjr30ylskARylRV+tbB1nz2jMDkg52B+w3eaN7Nhj
WzgYNo0exp2wOmp3T4EZ2+vGMG6ZYPm6P5lBJxDvoxh4wcA9ABTVZ/u2gYGgN4Rk4XyaY7qbO2iL
PChPptHUm6zP1pE4jNw7a9Xh/J9190RYZNXzol83IcKxP2JThcyZHQOZPNK042/StH1L22BLt1AA
dqdwnkNN5Z87VPW9kOmX0CZZT/7QoFMMGzFWX3/TF8yVW3BGl0Rn7/CrkR4M1+EtU5V3oNzMrWEw
Ja5CNvB14xd7xyf91xfkduno/drLEkqnsYznyn56iqgWXoXgnC5gPApAQw11Z33GgFT0wT4uYVJE
XmccK2zgq3H41ZK7nEr5tnQm8ngo0DEKbSdmizWHKCVgv+FyMP51y3DPfu1AUlXsNLrtVJXrxPbK
jazakD/2s2PIKfJsRmxsG7yvG2MYHxziaey5wnd7GANOZQxqFyqynh2g9hBpTzSbog1MgjRO/D0f
CnmoOX3Q2sT70i3ggGhX8nFcOLbagPhC0eOB6snutTT1E3JvsHNM3rSG9H/kFVClMZ8ejHYYNiHY
l1XBQGYlbdwCk8tRD3GdFjmA1pNbstULi+E2WCyjnksbOUN8GpIXQ6lcrKXdT5dp7ZrRplmsp8Vi
Qo2ph9qZy5cz5TeoR8kRQid3jh+xzU+Nm2mxsyryMudksbg2gbyJFtMr1oJXhiInm18EyTX50Ysi
OGO6ey4Wy2wVXIvFQpvgpU14sNb5Yq9NFqOtXiy31mK+VYsNlyPSHkpTcREdmwzCgQ5LcH4TMRg+
NSkY0H7E89vi7Y2t4pgvZl8lsf1GiwF46NkDih7PL7yJ92ixCfOeOWt8w/liIE4yquwXS3G1mIun
Ng7px2QVNCQW5nYxIRN3purBNR8iaQDE7cpTZ0e7rDITKEpIWqXle/ce563NMMKtNxezM+onHReL
AToWLV9oWGzRXte9uT+d0pz9FcxF7NMUEuS7cLFUa2kDeM2pp280qI/FeA2oEDa3woyt0k6zoGLQ
NgbB8HgxbdOLXhytxcgdGxTutou524i6M/BvvOpL81AiIhpVWrLBExFmaoTruwYayHctuzM7tKvj
cT3DxUwetHJC6sFgXnltvuKzwfVJxpvY7z/AaErkN/DIhSjAjjm12JeKVgHc62C34DctBF6xWNvr
xeReOsmFSlWOoMvsZ8AIP1Wc/tVijqc3EMrQYpgnOgO5Cws9notbe6rqhyBQJOCWCoMONimJAsz3
82LD7/HjMzzZk0/B7D32dwaHIwICVHcRLm4w0I94+huj3+nF5F8vdn/mboxZ8ubcBaScIzIBlnG2
1Mwok78zdyMvNXn1yRDIQFSEiewf/di+4CBfJ6QNAp2KNW6fr/ESRMAqNR6V+R2Hw5bR95eciZO1
RBfinNMG1IU7T5K5XuINWtBKKzLsHUv0YcqaHnZB/ByRioBeDvs1D7aM1/WqbHCzmGQogCsXzO6c
s2pRB+claGFJ7P7ordUXhxQGjW4P5CGJEC8BDX6JHMmX0MYUhIBNOrXFdbK4/mgAU+ocNZPcM2tf
KDLks6YlB1LUod5WjLn28+BUG4xxB2HRjtFE0Q0JXdILS7LEdSJeps0SN4k8VexQfYJLkXIC6ifA
xUs+ZepIqrRLZqVYZtfVkmORS6IFFE9xLZyYKwDlwtvrJf/ilyhT5pKJIVQU3EIl2sWyG45IF/MT
k7Tk01nSNO7PYA1PiXvbBuD5OzFBF2+JdK6UGzJlNMrxDuXLPceIips+aaeDTBTsPHg2B6vKecOj
6uUuHtTGemzb4pN+kkX/Awd6k8SiKFcgcKLvifbEm0csolr32nBSPiweJjVVOI0sNzqxRwUnhzfA
RaZOspWXsmSzJARMARjPf3HrFFLbIuT2o4MS5DU9xFOzG8tkmZxKfKICXgRmg/FNehSz/Ywcm8rr
dlU6l8QyKXU04j6+SC39kwrpmywn5yA08WTVj/MpMfNkPY9pf8hd0m5JY3xtY/Nk04ZOB58Kyk2T
1u65l9gsN3XRh3eNFN967pQ1Z2EfkgJpvFGG82a2cNO4tRVHq2CpE/b7OXuo296/kZY53RYpU2BO
xV2a8VIU6soQHpZv6nVMTvFx5S9VHIePRUeNCJll92qZFVGD6MmvUpuGTtkQOR10vFDUO7qTHGgc
m6iOTSCMmlrKZm4plzgPLU0Ki/0I3AM/c3sdogrosxDeTSjD+9Alcq/TLzw5vDySZjx13vQ4WDyE
kn0QhTOEajozN75F/VBsx9JfyE+0qUGC0OuWEPspm6l0loaDYt9zz1tIh99K08Z5FJTfjHysj8Yc
tpSQya+RnVen3jYEVZU/K66YzKvp1UoyRAQXbJfjTkTEKorvHKW6M4J0fFApEULBMXMzzsTT6czm
sha0dThuehlL91s0IP3w1LYbPJ1PpjVfVZXdD9Ib1+Ac3F0t4tfY4aGGWQCYcsiQ3WlWXvGCyGkk
Mp5t28Hko9krh0YW3MIn4QdAPUr2sVVDOSMN6nAvDnlEfd/I7rAllnQFThkQiy2h/qe2wdo818n8
1BVW/jRU7jPFlMGFHTqN0iFE9owmo1twYcyYvPY5NTtzHzqTt3bLwnqjsLZlbU+sYC0p+GCZ8ekc
yrLs3cGOuorC5Av8knJbSdmeBHA4iPp5AxTPC+Dku912rqq72SwQSNJmZ0tGxLjSES+C5NZNlfGe
M9egCNb46HrS606ZfbpGRwbQH0x2IFnEAABlmG9ptzRVJ153SfCwHbpcgHieNeiIPH+CCDfsGDMB
KAaKIlM5PzLGcze8p3nlTHG6na2Z92E5xtMa0ll+URnukl553lcDX0e2hi2DoBq7IbK6b5vJafZE
gBuOc9iq8mL7RlKCtW1YVW/n1jQ+yt5pdjVkm1sRVsWNaNHeB4uEWuhV3mcoI/k2BbrcmY5iED4m
9UfNppsoonDrs6+4X8e2ouQt7eobo6v8I8lbWt1H1AxOS9W9GtP2kvgd9elDIPdtimdyGqaZogZF
Jhf8CCsaRciCBzLjWBEnFW5YV9SYJ3oRseTDTd+YmmR1Nto5MlbevrpFDNlLOvajXdnNdpooEePV
bKwtWgpOONZsc0UZfXnVFIWVq7DCmEjlGxZ2vLjhJuwgOrIFy65C+B+EJGD89TGAwUERt09aA1K6
3x4mw0jedZ9bF7pA+TEpLrJepjhgaFAOyvzBKTtApusiEtK03OyQnbvnUo7mne54Jyf46o+soBHC
VcAznRcQVVCmJ0DyekldKG5VfqhknZPr3ViLc9iRvb0x3F699HSs3dHBOh0FSEXmB9NVGm09rQRt
52D2h6p4CrM4vy3sIr2WzCfvnGls+QqqfpdVdtsWlF+1Hvz2KZPlptXR9G6yFdjHfYv/Dspgz7Rv
ll4L5R34jBcH4V2hCsU4VA4PBeZHKsToyzp2VksvbDa00Q7mToX7prfz70XJGwu/j//GaXU8NW7T
7DP26Uchw9Td2sRjX/pQzrf/q1r9d0rRbXJOyEz/uWp1rdWP79U/2hZ+/Z2/+Rasv1CDAgQhNgRL
6fnfRavwLw+zwuKEt30yWPiQ/8O44Pzl+BCwl39rBw40wf8Qray/UJlwNbhYsH6JYP/XtnH55fVX
f/z/36NQ1pJ1+j0SIKiyJYuEv4WoBRaEP7zYNYFTgtE2ssdA5Xfu5Wx+BfQDXzVPoyo/6pDHDg0n
WznglNawu/M1VKM1a9pzi5Ec2ma81kYQ3ALngpecet4+wrUfFSMv0amEl5uW9h4CidrY6UJUtXu1
mbzkoTTDp98u/N8+3O8f5p/1N7S8MBBW6AIGopP1H+1EPWqSY/bWTCsdvnqGJcUanQPgvI3NytN2
tma9zc4QAIt/Yxay+CX+42UkpEJWxuR/bK7jn/aPJOq1Cb12QoAh9Wm/so1M93lHhEHGlrHKJqSm
ZBiOfmulh7CCvEujI20+mCTWUKDtdTT7xmHyLSymaUJ1js/qG8YO+IM62JsEodahshVjP3KuPxno
zVKS/l9fP1rA//ljBCDXCK/iyyJ8+EfmBn9GgLecUUUaD0+RdIJt4Y0npaYfWLVWbV61u9CDgJtQ
beIGV4OI7XpQxR27vn0UC7lxGYcwDn6myQ1XRyEEZLKw3GcDWZ2hyaAo5RRpagpNtxwdJSCxVG+j
yUkxqWoBOEIw1M6Y1hhZ7x2CyPW2Tm4iS01oMFlKKAOCVXEcOxOgZ0DjjO22n2VG9WVVcMCpoFSu
epegxGIzP814jkhEu/suDz49Oh5WOGHXyBhMneo52MlYOXsKg3kBBDqkebhF1TR6D5O4oSg20NHJ
CGx+ajVaF12z7pI+wpDu0GmmXE6ro3cjU/ENiuOFdIFgctxUWNpxLMMrKTzDAKiKsNl5/qtXMo+l
tEmdctugIatp09sqzcV+1lBqIeAxEqcKgxMwjEbhJzfjlNPtZsbRxRV5BdMAR2GKW2ZXJnO6wvG2
TP7NGS1hoL0pZaavOyn2BRDMfYk37TAY8cVAUNvXo/4Q5I/x1Y38CMyODF1deTLO/LKp8DWQQYaI
BAnZm2aNVgs/zDEmDPrRrVxmMhgyusuMKripO0IqdosSEZj2LbtGyljaig2vE5/R7EDYIc5d0WJ2
rTTeiBknG7PID27PRsPIeByoj4l2//Vt+7Ni+R/WMO7XAPRXYCLzEzf5I481lYJjYK0w4OtopLVe
vYVd89TU+gFsLfSsMNi57JTZLaTuChAJ7K+AC9Giz9M7iHzqV+dhdl+F7R6M2dwz5Ts5PtY/Sxo7
4ht3JY0oGc1g7E5GIIH+SGTffsC4uSPqpf/NxyFB++daYtq2WPyQOIL4YMta81tKS/j8BkqXWCLV
rGxxyEGsWrvw4QjqRwnitWtmn3361yxIN844OgS5h+zoBPVW9ahXsSE4kWkOy6z8jGlRaUuvP+k0
vBbtsPawtK4MB24VPKUN6u6B7ORDqNtD19JtMaTho5n7R7zLEaqPuS2rWa18WX0yEMbVJcSbrvpD
FKewX8qxXA9DdD8D2t7TACb/TQaQVul/cS1cvKrCxCcKHPOPxJqX6yqmvVOgptYfVVCAuzYBroWu
2ioX6MrcfVNRfs2Eh4dpUTJ9i/xklhg4XWlZEvquspxHankfLDt6FnER7lRZcgeThC/9Uu8Cr7vP
AZ9D++Deh9KIDyagSKwtJiD9PEeroUMzOHiFkDuXQ8rWXT41trL2GACj/+E76iMwCT0I5Q3rSi+5
m57VQ5VW+5QVTOalQW0UsP/E3jCItzddwE6dozC8oMCLNqKvwzVnLf0Dg6FN90kAuTxD/vYDBrku
QbE7UuLjJpEM+Omk2c9j98mjRLdmybfJ+i8DWPi1jTzuR320DZMGt0OWW+sG0QykE67zvIvvQ8lM
lYV/vCfw9zh5QNFyVdRH2LJ3sRU8gK65aN/8IJ+s7xBXvCNE/+kYK9791hDdya7UZxQ+ais59W2r
2MGXwQwcoCHL5lTzUnXSSey8ZhSrSY0/oD7BdITbDBvVttc2g4ddE6ubdCge+UDjDXV+gK8WTEHY
M/ThLIDmNFbpMQ0z/TqlOj4K2tMefOVFZ9Dv05QFjLxt3VI13x4LbGqc4l2oVFXzyOB6MbwY3qOW
9TQvCh/lyYPIb42iR+FuAPe5OIE+IuE8iKJ+NsvkddICjBofPuZuWrvDfIZDxR5lLHcUBOSHahi+
gxjeo1JcG3cpKpDRvC/MzFoJbWLkVNOmdSBfpV7OhKgdHwjBdEcllX6dEeM5P+TmyaMbC5tDD6GQ
zfxxynEXtPxUDJfN8awF0h11CgKXRdXexrFApQA4s3VmQajPrF/LIeiTTZlyEMxbofc1h3szDdjs
uxmgSJ5nz8DyMkbdt8SxvrV5V5ymIHvvaTJciQTGJkzUjBNifTepyToWYF414xLFvEiXMA2bEkI6
eZsAjrXHsnhIhPeDmxhHWw7ahnaAEgcYJblYrX5yNqLvVBPJQxuiIzmj+9kn+smRFIxhnw+37pz7
9zXB9me/HfSdQBuGVRfkJ5BX9xA6VyFr+cqFUoxNspbWXZ2RqilnrBmlC30nNodkrxZvSY/p/G7Q
LRogevo5dhY4l2OX6PmR6T0EWdtDc3myQsX4JF+GLsIArTVDCCG2lbCEtvQ0UEP+rKeRIt4F6W+W
3c3QQqkaY39YW11+6d3MX2sHaqFXkXV3e9EwlNWYOXPzFp8mzphGfjMGFle7A64+jdOu6i0KlGyG
Cn7nESuqGprUsvoJSPddNDcBfDJTb2vo9w+OTfCjz9P6e2Thiksrdg64J4hCWOa9dm361KgGJOEW
eDdePMFr9MqrPXG8bUCdb5jSUWTpjxXdyuiOEed/j2ZYc7aeEl9+972EOgN07ciIAzDXbICKeDBA
3eViZ01c6Lmev1vOLHdVDsuAG8reMoQRycqCELkadUWYNrKOiEQckePOZwjy7nThAAmI5MGdp0L5
AOrGutD6xlgtYBzdOFgjgh5umhFmT7OjKDhANN1SvPzVgAG7rsI0PrnkFLjcYwafMl6spbF/O4GH
x1uDSfE8KaIOrYAfBugvX7eM+vglhtRKYcDbRjJaD37+5Hr1yhjK3dg4d74rqldgA4/C7u27uisN
tbJHck9NAyzSof51g5EPW9zEvUOKqN8NGqxT0IuDCfJl74Qsq7Y/ZN8ckFBHdyzZn9ZGdhNPdNxK
PYQEmDDorDPW3rUdz+k5qPMr4idZ7zinOo+Sy64KcnxBzjfDcm6MHjvrHI4UgGdFp0/+mL6gNgnA
YHRu0ExWb8zaglkoWnmbpphomO2tB4RV5lB2xERCkvvtgh2gB7aZfdUdYQwHeG/UrqysT8Jtn4mv
4oufWw59dbGWW6QRMDcNxYMebddbbOf2vTJbNpAhwF5kNmv+kGkIgdbA+tmZHY3c5BO/6xb3gGI6
oHvGu6MRnnFHWjiEemJ+jPAMGJm32IyXMQiUKsY3R1OhNEVT8CMZ3HCfdPNJZcRplkLWa26EOIWM
aduxq3Qltex2rr6V5Rcg42gb7P/WHTnSNTOtV2MRC6M5v9RcXdTJ9L5NAAObyW6wu3nX9zgns1IS
h0+XrXYLmBwrZmys20XXdDIsjDzFuOwcFLd9YTCG9QKqFko2Jhsn9YEs18MhZk29FDlDw5rAkKDQ
Ymd59jfiAXgqi4Y+gwDIM53TxtcEZNfGt2V0TlV5lnB9EeRdynzyibnoxNV3VfaaCha5vLTKk6L4
JN1aMeWu3PsUSkzOM9YEPNjDpRIUzmje8nvXauLvlUKDE9AKymjq99rMWOQMWsXoD49prmMa3oqE
ybfCLu/0xzFL1Q2kovCWEZXDTGqgwKSV36hCSddogZASk9DHdmgnV9sbXigpg35BZrRBCvf1bJ6o
p2Zw2dTP7AkQcD3w9Ukf1Otg2fIm7ne2ajB+bN/R1Lp1lPi1k3p0iIa8yqU81zWB//MvIMlNACim
xhFH36fYty1eMMTR+Yrcf9tmeO5EGT8musr3KjIwb3UM3K4mndl8cT2veXwCxFuYX6u8cYYtI/f6
EHg8ik1FZW8xcNjqM1zH3DlfSgcp3Sj0XWzjfZi86qKQQ74gYffsIBiRxrgEmbaVz9yM8oW5lALT
ERVnb5pEvXbyqDrno+u81tzCszLyDc13/dqjK/DA/dJhDcO1pzgDHZSBjRCr/w9vVnzj1IqwiqEi
EDuS896k3fnJkxYjF/rTxEGxp9wUWfgxOUJff7VG9dl5cup+h7uluQvm4uuETPwY8WwUS5qNKofF
/odlYqZizrHyGzPkASeUMtyblb8YMItH2uT9U6FZsaSJEXEMebkCDizv3MWeCeGyMdbSmX5ELc0a
1Tg+dxV2/MTCYNcnPdGE3jDv4srAbzHqJjtwhKgQtV22xbJ7y3gnvuRj5S5nL5oA20ay8KdegaHT
uh9AN0ILMaZHO9DeJhjbXVdTBWFo1kNddA9NC1HUGzFixnFxYxKsPqFRnDUtDusoGYrrQsZsOD5B
5sY+18yc5CLtNRg+aJthqWM6mqe4yqnoZO3HpIN5FgRfWmTrUrnJozPa4A57EZ50Aku5igdr0+O6
PwrLcw+hZFXidQwVORLDXi5YNjfpCkDt0wmUqbnTyAjnjEAzA2gevbGgb2sMmAWWI4c4em/bhdXQ
1gA47PQkRucGVi63jCUxa9v6LeaKlZL9NN4gxlkCdF09FJ8pHvytSRVsg5HXMO8R18We4Or0SS1V
dWPUVvUAA479QKQ6w91qFlNOU+OdQyMvgWhdMYnPKQ5UoF/lgzI1vPcoktUaCh0tEqlrJ6vBLEGV
xxXoV38MSEdGhrdNQ4BHvYutAFR7uresyXmwB6ff2aUT3/SoGVxCGxDYFAUbPu2ut1EVaJudn6m5
t96qRH8iOFp0tDBD9sb0vaiwEYNbwE/jDgl52njcaXuoTxIu+aFq3RR0qMtFdbuhAmvh52fWytZm
1EecclXqWD4JqApPbWI7tOZiM0nDYtoj2MyHHOz8JvfnTQIw9rT4P71eXyom3HkJMLhKBnNXGiCR
S6P94s7dl7qXzyZ1SqTsgcF7cbwgmNs31WTlqVHWJnWYx0PfpmjGK1e5oAK7akAciwjSjxVG3yMP
9SLN2PoYXflQ0lzNC7qsLrxsm1dTWyywcWVxZEuZ2ExDzNYobCkWWlna1LcLwOYimqLZspjQox3j
3uU4Ha8tF3cXp6vHeKLAUtrsa/1iuoYRmmcC+ONLNacHLnW4C1RHYSW7DnzLNqVLxQfySP6iTXZC
XDG8N9igV1kVX+LUyjcShDa+rBZCduv4ndqbnZgJb6fzfTRZ9dfUTOHY53l3UDK8jtBSuQ17Ml+D
At2Hsn8IBkwvmL2anZeJH2hDeie7GnafSQ+ntJPHOjNvmnjW6z6Mv45h/9n2yclJq6NlFQDnOBng
RHmqG/DWPj87ye30liPZ5xAnj10XPzLFZb4O/c5oT8VsvZGZ9bnqi5jjpfQV8/ZgNEkljutin7ZH
xkorp/AyUu9AqUzpgCVpKCpybPL7cLlWhscjNhPV4zpFG2aLz/GSwmBNZOdt30ZRSHlyXbNDKpLb
IrS+6Ci+phbgCBtMBjfuY2Fyxonb4T6kopcnhc52o+OEI5uNrt6UmSE5k5SDnMjwN4xhZWekP1T8
iQa30UPh7Fsjqv6N7LAI73+ouTg4CVdTh2Miknp/qA6uUTZBTEAc+8d0Y6l0a/boSAD9raWRhkmh
n+7L1HlPo8YGYYPHx8wbyLGY0SU4QggN9gOw7Sf4728/ta7/NQ//yo/+qNnhStKocVpXv/uAkdR/
EwX/KT567L7/gcH7+Rf+NoEJQNYtIw6Ab4xSGFH8d2zD/l/Ef3lFW4DpXBcW3t8nMAsCjwEMgpTw
MPnS1vI/sQ0vQ4nfxEsBf84FOiGIsjCD8X+qgb+pff+iWMULoQsUnWUfZitT68Q1k1/DvF/h3X8x
KGGw84fIyJbXZ7CFkcCyLV4TPzXV376t5RCZd1iiYCJ1infKgPPtiBJM+WEYZWG/0Vpl3k0dTU1z
l2VB7d/PAwW7KL1O1Z6zynAlGErQrztby8DeRlTyjnhU5nQ+0jYptw3X9t2MLex+WU6JC7o7Gawd
9X2TeKUjTtgHjJ9tcxIqLcmc2BmuYL+lPZFVEl5FkzPsWGWN1bzEcT+9G5oR/nqmyhzTvgC7EPlK
f9V5llASzzKLzyFMBnnJJtE8eRnRNBaIZvZOWIaIM7kKj+6xmEPnq0tuJd4bgZdQlZWj+bF4MoSz
SfVDw6dQBSstww6PLmamdgQSVuGUD9kaJ2Q6bcxZpv450dqTnK7I0FKKIaUz4GFGGXxUIePqTR1r
zJ5m3z9kiWneW3HMpER4jnhdtGQM4Qm11uz1b5tUVTuaYDTmEHvwv5ZVSYTOrZVTX6LBhw9RFPVo
PCnbnuxtN9g9ZoE5EgvcOhszSBBm/kr5pfcyCgNVzpKeA0+nbF6DJpDkAoPhrVfwXlcs6kG0idKZ
D1oj8zZr05+s8o2Rf4nYBASJqJidYE0KDJiQdGjwfgO4b/DnvH3ghLEsusjmgoK1eYqHmLiK/aQj
mrip4CuoCOed3W1ZOHFtYKmx6dLKw7a/pBMOwSdVBnxP3vbtK9usZO21EzE7GxhCTpbFn0+Md2o4
FMrAdFyX6ZVOPDPd0fvBdmVSUfZDlF0brDA2uCn1VoXl7Ue7a+S6nWdn2QSURHwYp1jFjM8pmO3o
XmaGHt4DG3OAfQLVkVW8keNZNKcJ12a961AuUMJB5apLKeqGkviMf8wNh9+9dlpH7bq0sBCdtJ/W
9T3feqL0hvAxNSeGH0bykivTzi+tTZBtD3t2ZABkjVWS7bvO5v4y3VKoBzwwBj79eqor4riDZdnD
RdDxQS6vsZLixuW25y708uW/xuOh2O2t/vaHwWym+jBSnJ5vKAflK0fz6LOfYWvrKXtdLDXzwMMH
DE3zUgwR90e8YD5cqNig4gYelAe9HJ3IeJEc+D2aejR3s53OzatOtWdvsfcy7QCwxaeubCI7wG6b
4KHi3EY+SqtWvU7uiLkv8ij54EmhyHEI/I6jyUTTH6q3w983etmJfY2RO3/WUD1JoAKyy9ZOXwOd
9rtE5hegHk15pSoE6VqWKesGxjNuyCykEgmOc0Zm1gGQc2ynLENbRb/yf1hemPkbb+xxUVR+W310
ykg/C2mGj9jDGvcV7wrzXpgb3Y5hwinPYWtTaRd8sTOHndzgKucat6l/V/emuG2n4sDBa9UK6sZZ
KNcJmYqNpfEhZiY9hco/ZlClvvU+ZkfT63dz7D6TItcHl8OR22GAthEn1p3u/UsY18UFdBS9B2XA
nMKb0/FsM/j6ouegZyhBVMx/oF/jWtnlZ1svRvE6Hd29KDrz2M/wwwhL9Vx9WujhXHfFGqfm8FSZ
LIRFatXvVklLcD4K76GoSzbiqdzRfvKiIRSvqipxNv1sfmmC+qPk93zrt11LPBwgEXb0/dQ2EdWJ
/VvVEeATbrC1Os4GIjKemMbhHFb+tAmXX0w4wZUzgvZEaHJDhw6Qx27fUNu3g5dPW306+LcAjfDj
araZkhHSlJrbUKE6eX1951cVCysBHExQ/f+h7kyW68ayLPsrZTWpSSIMPS4GNajXd2wee3ICo0QR
PXCBi/7rc4HyiJCocHnGJC1rInOnxAc8NLc5Z++1w/jST6IH9i94lkmTyELa2l4pkNgnsXwyQvrd
afpQ2ASXmKwldSMkK0FsXWrViPTqFbZBez/6FSra4ET1QcyVSDDq7YRKE/FojqsYuwUCbL0CBFNZ
zdFqMgaxNrlhButXdckrS7X4YEqG0YRWL0OV8zh5452VuQKQV6GTP4tGKTCneo99aB82mVrE5XRC
8/8iJ6wk9byzquZKMY26WWvaE0joQwkMW2vbxjgffbGyyhaAkPUGxXQPBHpXxNSFpcrH5wCKWMTu
mbsU0TZDvFtspKGdzCS8s3zE2Q51XXo6yWIaakIxAkEW1WqMcW/ALorajd5Z4lzpPvR9q6ku7NA9
hGnhX7aBc9Zpxi7hl0EP8NvHrvPOOk0vikrxqfGdXScKWq3E4cL3YuAeyG4M7WQbyjFZW6k57kei
RRy48StD0Xx2KVEffC2lbucoJiotpQmjSf9L0sEIWFArIkTTRuA6ARmkys671Z99MRjEDIgJQ0Z2
NuqJKkvY6NWibhR68kGMxWtPvgcreunleJCGLlvHk4OIjT57tZYuoIMO5eeuL9zkftQDctLaIRRc
6rqnvWi7YMBGPLZjPKkWxHYbyxX+9PRQB4O8KxoPtVyVhy8+9UCX5mztp2tjlCdGjvGqVoQDEesi
njy2FhDt0uI1Qp/NPjVCjdHmeKnXI+zOdphtgB6K5dBNg3xRJ5ZMYNmZ4k6hwU0Q8feQqYLJ1taq
98t1wHxxEWFcYGwMp3ClD516HqLG2NUYfV6ka1brEsfyOWX1yDQBgonayuhetYb/qjtVthahZlu4
VKA8bNnSly7Kfb8xTn7Dr1FXpwdElYEF48IT3Uwz7OgVNa27DLGiXlVGOLz7VUzIVlmyUStHLX50
hJyW1PcTdwm6Kg1XreEoytCUk+K1HVguezs3iNge69kIoYIl3aNOneySjsoMVjTJRtrgUdLPYd4M
PSCPgi9N309bEaSkXeZThGItkLW3bTuAlRREo6tcM9Q2MHvvC5vPdDfpvX7AZEBcE574da0aKmlh
lGS0S2nZmAMUg0WGyJWh16XYz5N69qSjUJu3kA5dqnjVBfsxqP1RR6BQmbIXduq0uqU1Me1Mfjos
RVAaex222EoaCsPaGIbdV/Tb49ZSifFUSSLCGBLn6mFhD1ChwN5FOzjF9pNq3W6d5m1j4l7VKGH9
achMrkOcrzXGnE/ZMqGZl7f/SJRRCtUPnUC1S38KklGMi9sf8mNqRcAOUyz+uzk/ZqoGAPIs2s9x
Rky3zQBK891M9r+PjhmsDKNcPbu3/iQ6ZtAHMPTZPAh/D4zJSOheI94n6M1HP32RpK1+cGmtXUY0
OhG5+0msr8Mgz79WQtHA+YiCEX6H5nbwN21ZB1svxTCwjKZW8WpbJOfc4GFihRW6CVCbf5HtEsEJ
RJ+P2CzAMWaQ0y0zsfA1Yt+QPdIjnGNcBtlH35hTlbH4SG7x+qE+jBGbij8PbYl0ObLujep2Nxld
9mNUS2PRPkmp3B0CilobYlKa+8aytG75kdCSKD05IjxtNrnZW88+G53ym10Grk4D0PXbY+dO6ACU
3z9IHRXZRuauOzupNTTSFDWbW9FV4sKqPYPlTNbhZNZpoE1gfuAk4s+LxIDQ7HtUCkySssDOQkxK
rxt4Y2iURe9uDsYFI8VovoQe0mRVY3xGbONby8quZb/5nmzS9boP9C4UNMkGIVZdlVOwt7rxC+5P
iTs5jcgMqV1zuML3DHOQxmpc79zGyfrFkISldwSnd86aKQJ9meLZ2tazHyAyLJqKIGJwYObqAERn
gGJD2UiV9JAyL/kqq4b88qkxupNT+kiXOFR1Jk2vPyTIXFDuWNnajMnkSPU01OYuo7Gh9RekqOxm
ZbJWQag0Yyi+yzboQptAhzIIryJuP/oi6dLdS9imE1FPvpMFtJCyZ+uZfyj7PedVdeV4g0sAR1jf
J8pZsRSDPNfI7OJD2t8wUp8ohkNv+buun1HdOIp8ci67OWqzZtTcziy1Tdc6wYXNKH6FXdBbmwKs
T2CG8b2DbQCJ1hStcZtGFx1bbHI2LfuraCf56Li6Og111p01uJPbohT3iZVVe1wj6ckhVPO+HmgO
TXKI140eqq1m0+QITLMON4xBcpUWbUWtXXehVxDjcwGwg4mafkFJcljMQn+iPdLSeC7sariZusHd
OgWhaCw9aImtIrry7RHdc73+CGK0EBvKRcyUvx2QA+/1orMa2ESkWszVjoMo3CZd8spouyrviTus
acYJuFqSg8asEFEtI2u32tJ5gG5rL4OCfXcS0uNoncZkEp/UvKvEJxxkfOG0McJroHgk02E2vchI
2nsIg3FCcKLN0Dldn65yvb5iA0kcRMXZrgE72ribM3Q5aaWly6HRWh9HJmtFzaXNgEoN7I2eCPs4
pRJA6j/U9U3Byn77Iad3vRKt859I6dusL4flh4AeImOz7IMsfkPAN64/VPRjFCNKQbYSYYWpXAwO
P0jle6/3wCZ/ksm7WUcCEK88TDr7i4sH5fYHcTxlWVAgcUsqzo/i+KgWXQhMBGXmYFrhI239HyXx
htUiDhrDYP9ZDd+iWvfp5c1C+Ckt/fd/aODxMzPrdiGL4MhU9Np+UbybibS+klxL37phgmMZkLH/
HCLKx/9Uu8+l2w251RWV9FntXlW0GimeEzL7e7U7wWn5XvW1dUk4JWCP/4rSHVTYxNXHbMltOQRJ
DdDHGgeDQv4/pe01QX1vH6r2Lmtj6+t/RbrukeVuAFlKY8jzedifG3iNqBkigu736Gud28nrzW4n
zaZ4bDpu+hLXm3VC6ABWht10zCaQxdQxHSsEiFMGe23WXaTE2kYVGbpNGp8Tkz3ROkhN94Wcnqxd
UrOBeGpOEmkwkv0mQ0KWTsZmTsz50kvRVyfsUkSqEo45WPtIRcVrVozVq67l0/2gExa7GErNr3mN
WJcudBlp9QVOOJoNHdoh+5imY7/JExE9Rq5k8cMcqk+7mhXnO4szxciJpxKRQ6zFhETpIWxIh1ds
IL/omeoUXdwGsNPRwxv1SNfpjvmbhrPeYzjoW08ny6rwK4cna1Svqe2bhz4q2I4HH/UtHL/8d67L
4ivzQhfte03zwIAZOF8YLev7OG0TKliRleAzo+RCqHwFka2JZYf4lTTNyND7u7jRvHWck6Bo6r4R
PbZSZIcEXg3e3sAJXxtZUlhwNFQ50Mo7jVrD0Esr27eWKB4714SgE00G1TWNaLFxlY7REK4Nj37D
wm+sLAJyIviT7nVMmSIC6bBsMEG+DHbGBFO3JZWIyC+oRYk8osFu1o4hD4FC6UknL6q/8tss+p2O
pYZBcsJzE2nBkayhgKRGLUkhp7J340OkwxS10kKEVJtMevDzyNjN1rbK7Xt0fNOSmYl/xjtpKYjk
3cQ7ZOVJPs9Y/Dz5qDvBSJXP+LYsApXDQ4iCGDRW4prZPg5AQ2UEM9XM1gsXF7mOy4W6w7TLEAZg
YaY0KMsriLVcDJMGB4rnaHKn/Jj5HZTsBcwVyk6WJ7Vp4+UlBv5yyEN17U4+5Zlxbn8VtsO1koS9
DMteBPxpJKgUjtSs9fLeMpEgCLa/VnZfEyxQsyOToiEPsGUWIv9n5ASHvrLSCyyQZvUlL7AtrPOA
CusfpRzqV1wks0koBbV5HWenKNFiZ1VUXlCu/dzqk53eazp8PadNhvMQVPJZcyw+wHQSLtP32o4l
WS8fsfM45FUqGmR040K+nGsN/Bu/7KsUGWdouNvRmTDcLXqQzdOuTWu+UqMsPr/hPlF5lRLPv0ba
4wxASI38WNXAE54zj/4NTPNgKu91s82GM8NlmGyV7tsI/+yahzJiu55e5ONgE/6BLK5NLw1cM/kJ
HU37SLqkasB+DwH9SqVP8NdLr5wntDBotq1uQ0erheTTcjVxojViy+wSyghnJYTfunvKgFq1LPIG
9VQ1qOIyqRUjSsc5DEeBc8unrmVRthOuFdhLtCBFixey5CsOGF3NhQk5DY0ICJ5t3DolDirI/Zo7
NgvypeyHeBA4CFqyVXMa4WnhTfmdHXS9u/gP3Yyg8FLkx5wawNeDax/QtKKaKa/svjDKvSiV8/xD
Z+VfNA9+aY7NjhFgKrzopst7+EmenPSh6evx7BiBrXtVDFaMOCHvkPXjkajjjWW0MBR+f8xfbSr8
rm+iBTDw1pj6B3rlh3YFi+mybVg8LVxPk89U7zodoIRhfqvZ3q3MdnIOJILDhxKdhpwfxIWmbcB2
MHb2aXXO+hxCht/pzhpQFJy+Qc/BzFXOS9XDwV4BTGNrXE0SJ9zYWEXBxqUR92hIulsPN9jGR191
aEoN1rtPmHb+Fx3HX5wrs4LdciHUoDtB+/3pmk6aKQ2mDxTsVDZ5tkuyCaO0WikLZm/d2/0FqjXC
5Mqwuvv9lf3lbqK1tHTLEpQTrLkV9bPYnBwDo4sL9LJdYrKwTDOXWPsw+hY5kg2ETwcq+Yt7aVg/
d7x4bli0Akp15oYcqVSfuqvE2ymiqCkj1XkWAHLv8A84GtSZZMIlQiqsOOVp5V1pTicPhaj9BfV7
FS51kmW1jdaUvbGIIsts/+LE5uP+0InjvPAsCI+e3+wigqvw86UoqtpEwUs/OgtMOPd5PlwnUY1W
u9YT1ga/v+7zHf18MFv3qG9iuOFt+nTH/TEgylcZLci5nM1VlEls6Qhn7P3vj/P5S5HiQ5/NMyiS
4ov6xZg0dlOS8E6Rp6krqu06taJsXZfErkMzIQPzL77W5weZw5k8R6CZBL3WX+xkxWjEBeMRnquP
iQfQPr2HcaQIBOIRRe4CEPhchGJioLIMX8Bb/f77GvYvp8AzBQvKtNG66HTx57//YaiIewBtKX0h
8pmbqn2MEHRpwNdtIqBLujBXrDnsbq0RJ0q3IFLpczBlIPecEDUFO7MaKlCrh1RMGpqKlyqMkM0H
hSfkujFTF0mdSGJoNg2oCtI+A1xLacP4sazCPsaKi1F4B3sDGFypRSMZxAzRWDf10tR3MpRaBF2v
Yez/3pZxuoaJlkbCvAa1LVpMJrXpmpaAjSk/1wb1IkLsUUcC0mLzkk4EoistQwS3q7NGb66zHvjO
wleDUd6zt2BCpXNDd7BCUk3zqtP5YFHgKUNcGhTIaHVUqAu/D/izhP+SrlNCMo6VZ3nn0B/5aeV4
jgMa0EKgZjPiGVsMgfNMnESsBkyyNQYuZBNvG8QzfJSwwtdQDhKXamKIQ14rCsF247WnRKT+O+lb
TJVc45g1QECb4dA2bhDAGyf5bVFHUfSAam46e9rYMJmaNqeAB56ulEn9PTtBA2BCz7yORUgjSOva
RQ4xlN+czGYVXfpRq90OiRU0+7HsmO6BqfgUJ6QFth+PV5xvkKPwOVZMERs2H4AJIIwsqZZjHbGK
Si3BhaJOE2+1AQ3qIqCbM+0CFWrNvskHJuh8rHFRfV+POBVC9MNQ2tqwia2GUqpCrKfvGqPX8+Pg
9TlpMzF260Xrj7Jadx+f0EJ6V5uWBk2yKlWPR2RAlenv6O19XASPL+3RBieBSCs52Yk1PlDSvIvU
dTOQGUCCQUPzRg4Blebe38RI+B9Nq+apSXT6HKPWV5dB0xT5OpApWr1AE69BOlwQikZvwS2S8dJw
bTaQ5JiP2uH7Km3oE4g1TdJhjKu6fGVT2Xw3ytQ8o3QysBIJz3ZWARYgDAWVLP5q2vukfYCUxlDB
Espn2HWImkCY8eOr6rtonS3CsFH9xqzpQ3qKZ74j4xQ8bbC8RhVdJvBczb8YpT4PvobrEbykexzf
ZDnxeTVh9uwPAwJnIVHOAINQo7RMGPE4/EXO1efJFeQ4IhHBnxaHxOz78/ejFRUBnqMQUuAROVoG
y3xe3rnrmxX1cxfG5If9fvibDZo/TitoGSihGRxYeDB7Px+RSq7dNUlZY5LQvIfIN/JviQ4rbRdh
h80XZuGxVcZlqYtjQBbAU8Nr+P77U/hlxsGzjJLB1230MwgFPrnxet6iYfYfLiZEzVfDCMNiFQ7W
Nx+NvbX+/bF+eYBm9zTXWBCwZ3uI4X++wBH5PHZto84fpjL94jiQcBZ2lPEDvytJh6vF8PZd8fDv
H9eF40pjbI4m/Fji/DDHTP5oakVOZLfei+G6HNkcUcDzzoZpIDWxnPEtD0eerN8flRfy0+01ddN2
5zRazChc4M8OZ+aiwlXYpliSNNmVrit1QKYMlisdswLyqF26b7GXDu9OXBpvDlI6oGWJUK8qsuJm
ltNWb2aZgH1HQuIcZ0LLCBzQz85e3ln3svDykz9QdFzEKCAeQM4nrwim9WZVEjPC7peiGzMgGZ3w
5mLZE3zUdUizxKykif3hAAMSwp2JH+XVcjpV4ePVquTEoDlz6t3yS98EMHsnwxz2SCYKcT0YHrPI
GNdh/FT6Im+aZWRXwrcwiXg4x72PbS9mJNwAkv4WjrEOGtG+AcrQfvNBZpgLFYhJHvpysj26XEVH
MpxZM5hGkHkwWUMdnvHo8/bdryU/Lz5qPprFcv8iZwsuru1u5BPCjLiRS70pA9L8cCE10MQbPT+0
bpCItRKNRNTTgiW/0kyFtd0uotJkPvOn61BZcPR4StGQTJIjZXPyStXVudjEE4njKI8T7UrRtr8d
PuozMK8m2CTh9JY0xVz4ApF8pZy84YugnqEUPDJ3+4kYtk5KCgCSS+Q2RtG9ZxlOMcQiMPyW5ih0
xMce49AJDxuFZIeUjJWsZWvvShLAKTxien6Mo6LwCKNq/d0whdaTknH/4Agm/JXQgHsdtJIwnaIO
0Q+PEdZSzG1CbetkfrQbRHI7usjCXcbkX1CFSOwGzPXQQ41WKXZUX/bO8ftQ7VC0g9FM5zA9fa/V
JGhU1bNEI8yt8gVTtUQyO+2+/3saNCI86rHjiVPc1MI+eVQSnwYHw4En3AFWyzj57iqFU/2M6wyy
GOoXijpEf08vqFXSY2EQn7bo0LVSzGb1uXWIsNz0o983G5iVMFz0qW2Di6QAobIB8aeqNeKMPL+I
e4WNnvwn21ih/VYa4laHh/m7KmWqR065KJpQbt0c1u8iG5nRFp4l8ejXvCMAvT5ublLH1rSUbl36
x3Ichu3v3/xf33uyK3T46+gD4T5+3qWhMpd+MxCUEvoUP6DFy1Q7A6Saii8fB/pv05fOB/ofFj3i
sAH64Wr/oh1dvubytfg5RPn77/whH3X+xnWfEyuJIaVBZnBz/ggesf7mEVvm6rrNrQFRxvrln8kj
8Dk8tMOsL2DB/igf9f9G6gi/YPOZzI+EK38CdvxbAI95DWU45Al7eHctz/20xhj1qB4VdfEF1f97
a54LBDKuhd6IO7/LNkNYw1tQtkG5xEUtCdAwSYKz6q10UbY2W7EQyIcubviWzAf6XYBlFWNMjdKq
fiqd6H0MWDUyicwON/VIRZXQryb+/tz9qSL14wn+aeHysRRkHMEuZJmkufw8k5ca/C20jyzJapwG
qJiYDDyC8SINQRH6xNRxFHJska67yIpWkdVe1GYRot3SzkGevlsxI+Z0GbdUd+A6E5UX40aKJP/l
OdPG76MDDqh0pUz73CXaxhfiuXIxPTlV1JKqEB0L/GKoC9S7mvI3TVr9sW3xuiA4eyqp2y4w06zN
wD7ZTvFuzfp6eBLARX3nDnwldpiRChidXYramr6ZNf4mzaB1HgfbrmaM0TNEGYaybrWisZkLE0B4
IQkSOfaErrDPPzzC/6JI5/Do/bwQ/FjiCqplBuokVgs/X8+2lLag3m8ugGQ2Czngwk1ujQGxjTZP
iVMD542z7vri2ukJNPHgRXjmhS6MMy77bGFOxMVkxtnt2lU+G9qK/nLSXmFWLgwQbZbCoEXASG6i
SDDndNU5Of45m5xNSMXIELjRcnvXpwPmnm4fdD7xGZ5xp2FGLkIrXE1Zt/bMWl/JwthncXHriOCV
qeO6L8K3zLGgEtjbqNcO5RTukAZDOgiOSIz+3QUk76f+weVhXLURQv98maYejHNYROhZ3Bhxau7u
Eb9cDJx6VxdXZTD8Rfgpg/avSUGCyoSlC0forOOcTy+sXrpjReOB9Y0SG6Kdz5PlIvns19Byrgot
WORTNx20GjodAmgN+uC2nq18nYFUDIMJNDT7ojVmqnxhPVeafW5AOSwdNIVmW+kopFJ/mzj5l4Zn
0MV5iPKKBtHci/CukQAKYh+wYKleDYcyCzPcNg1ROhWKUnxQT4q0DxIwee0cj418ANXmzkwNNDwz
pZ4CpLWMHcj1MQq1lMieQ5tUFV5VRXAGWhzUWhziEM/8e7BBp9G25bqcowXLmZKv4gTJTqERhQhC
3wKlj9KX4rfNeaAgi5ZNK27IOyg2geJNtpUFv7TrVoXNjrpJAJVAz/6oUdyRsIb3c+b5T3kXE0qa
RcsEESjwf7j/+UcCQDf5y3hOBUiJBzA9cgLSNrMXuBcBLYQsMCi8fsnmXIGQbctVXNYkmcypA0RQ
RruxaW57i4SJyFo2BBTEEYwDsHA5OcHjV1AI7JiHMVu4c7KBScQBdesLF/HiOSX8QBGCgM6JhGhc
o7cuAQnoHOWC7DV87YQnKOTVlzn6ulWaBO5lb7o3SLOSq6TxzsTB3LuEMLA9L1eSWAZ7zmeAUJpx
3zg9H+JYTEbchDCe1CDvFOemuStpsZtz6AOi8HjZjeMLNtDHNMQHjxgFC2h9V5P2Tqpo9eaTIAGA
OVoQO3IS+DyR/yJ3wkT/FrPdQglO+mgcZWt9DqUwAwdQNf6ydg6syOfoCn0OsQB39+oOyDt0kSBZ
m6MuxBx6wXWH3mMl4l7HwW4asPMa4oXYGNB2nWMzxBygUSXtZTdHavhNdaPPIRtq1n6oxL6J5wAO
OMmPPYkc7RzNQbmPAYmwjj50WYa2BHj0rFip6x/ZTedba+wUObfDGofflZuJOwrHKBTC4nn04Cen
uMbpf92MaV5vG6+/0JM2WNlznAg4xZOtl+VGDdFLNUeO9GTeL9I5hmSUJep6gklMymxEPvbueZhj
S2jfvUVzkAlpAShglUOKLiknKtW6dSaKEB02wok5CkXNoSjEqFAzUl/qOS6F/idvg84l14xiPFiO
9MmSIl2wIGuFUGDIkRru+iGHmGcDsXB6uz72lokIz4D2oqsAfZdq/enS6SmC5+g+bugTJvel1sKl
mHNfJgqSqygvCW3COfmVy+J9HfUc5295rAtQ4ti/oNQNXrIuZwscogR0WPmoliRS1phAo3Epwgr6
Ryq+GjUGdtOjqUpZrXkwc4pY9hjrcKVreakjV96FAbJUt1gPtFPztrqgHMXwNBFHVsVpD4qgag5j
XaJi1HJ9ldfWA1pu72SmdkDWQ7AZjOG9DoynWKsRHUaCeKPBAs7QjmiGJbOREX8Jez1Y5YWB5lfu
FTLKXZu54dLyxUUPf2ZvJ+5NqTOy6aSX3pbskbY2YgyW5GITKVWsqe8vu6A0MSBn1TaNrGxHC7de
+uWDwCCwjjTO1LBvRppFrAh8d2P3El1ujSzKxdvOPQvTDXYE7TnUCcBxbbPbjzm3nmZvtnbL5Kaa
E5hG4LJ08gqUk+Z0rQLkZLqmzZMh3HfRc5FjU30pkW3SXwHkmnnZxYiYZJ3DM9j1qupXtpE2y0ZH
8TkkkgYnRSMoiVO6zAJnlVfuN9zRpMpoRrAtO+KzhSTfyow55WpCeqjcAUlaWxRskpBRpW16lwmC
ULuiux9w4dIQdq0LZeibsTJXWKN3pqktJ/x/soJLoZypXzsVHRqUqBXmyTzZjdb4LjILIELoxXvT
6VDH2nZ8WZlOeWOmhPuMOMM5pYxkLtBbOsXlhYvNC6gZgy2oGm3/kXE20h/YjJQbFtJlGEFqWKw1
TZ4GtlALn0AC3goNTTWW+LVuE9fUZzqCJwEB1uWDqCSWq8wkNjYOHZKq9OSO1pmzcBvaxwQ1oy0V
bcYyT/onFMFfUkwrl2NTPJSC1KTKbeMTvu1lXrRv7OPvq6y+EOwhN+Uwg7D13LxMncl9VI4b73nd
JpyHXohEjXg9kvIgqxJAMvbc83jeKecDX7d3COq08XxsTa2BSdB2u94Ir5QtjXVFUmqcOdyXkYgm
vfCjkJmCsYuOgo6qzIuPvQe9W+QMVm0zjMwW0JfD0pluCklbGVDGKm9QOiBM4ynRq9UsRljjMFwR
ILMuXTc+EstH495Hpl9XAZYpFYKlN7wNqC+mGqfod4LIgo3eMnPZRX2WnMGCxfm3ZjZxdhoWmGka
H4hylgQM2qBw/ZMIza8Jvohl4yT+Is9AVMCYrU9G515Gnndtmmw5PDneTMrFyVp0JmSmicxy33ow
/WnTW1xPYk/XMYZroCV8ZbdSXwSu1h192tt05Kl3NAKeG3KiSJ0a0mVItDa4Nkbr2LVfRqLGFu7Y
T0uP9Jnl4BrBJqhA1OrKkhfj1BMNxsiJFGJcRT3pDTh6SR+AYGdsZVu/FDGxVjF6kV6/7zzvhJbY
EpuxlU96y0vuV3CxFPDi1qRDFTZXVtkvQ5URqaeB/yLB+khmz7Lrkke/LY8gce/cRgO3FoRql2no
iSw1DkvbIxS5xYO8yfN8IxOc6/CxnAvKMtaCaMWdkDN8Vw3cck3iGRhDjBEAZWH99ctSQuZXDo9U
DPM2HMt9K7MrpYtdNKLzpQsQLQ2TtGASNhbNCNipHQHDKl4Eym3WUhi8R71kBA8Qlm5cwSUbk/xZ
FGIHG85FqlngNEG9P3rsMxiepiVEk3ZR2vpdY2TXZumQoNEl8ow9Y6DIr8pNHJtP0kPt3o+gGrvR
AVlXWzdKSh9RlY0djkym/lha/WGaacKJS3w8qUY46etM3yRTPCJmRR6IMoS7kvh30uzRREbhpm9Y
XMIy1VepLQj7s4jFMlRJ2jodSXYNkSS3enh00C8kdbtui1xbB/4wLhNJQbn3KudyQHlPZhP+HQr2
Lfh02nQrRDes4XCG+duiV+khH6ppndvOJRDZLvO/jnPnI850c50OYDfAalx1AkvvmHl7Q1OPQUws
YNNubQNmfzZu5GSe7M7YdR2VdGIqyLHfqZTnz9auYwUjz2KcD5p83fsdBs12juNtLmur2BiBvXOm
+KVvYJwU0bJziyPFp1u9AtxlExxcbBDPLIwp3w6gzRZdUNgbCznplp7ES1JyZ2FW4fwpgXKlK3YR
OweVLpqnFz8MyaIyniaj1Y9u31+EeckTNN1oGDVNUjpGUHVNr29JPF3lCkqPX/Iw01gvvTsQsae+
pokeeQebePAqLL9OJN4tvcjdMYAuHcwfGEBIYa4PDhS8BbYAnCv1W9KLbyrz7vvehaxhXwKCydyP
uBPjHQDAvZUmq3EkKam/wSH9PLTB3q/DN2WE54GcNTbt3iKfA2IGsSe1/bqx0iuqxJtRzSvqOYyY
et3gbswof9Hz+japkfgZBDPQiZdDC+kuZSwwrjDNnaYpejOZFW3pnPPU22p6s3HVNquijUWKYGh4
e6qZ2F/MU1cRadO4u542rT4CJW3aZ8eqz+jdThbqkUqFO8MCY5QUnbsBJx2t4g6cF5pub+u500s9
pjd5PEZr9B47KgrQRGK0jlnhaGu3Ve6yc7LD0IXuSg/hFfW0Alh4w49DgoLDTexzHHakSbFITclu
eK9iBsKWcDv6XKXcIGvEhzTvOimU60+uKZ9Gg6d0qtCNsWq6QFEL6caCCmJS8gvb6EHmsIMqcNZQ
s5jNiQUj8iMMrwU+2qWegt/ryvoK5uG+grkAHe2mnYrloKxT66cAAJuVRisPIqm392ycFG38PgC3
puRSPns9IBvJ/5j9cLRNe5Pp8TFjjgoHKOAK6VTf6+Myqi9rvSUwVrA012oQWK172YzapeWqx6wi
w26Ee+H0zZNh4hJBN7lnlw+XomP4MbAU83q5zMd8R+XYZ430BUBgoVixgFlLlVwmYRYf6/lSuZiw
dm4VaOsoYpRsRRhdtRRqH7SuJCpdG9IDDtcBT6Z6MkY+GSrJZaFF71atD5eoNXnsKhEdZ2R/ZEtz
HQQNBL1atciE+WcOwR6r3h7sN7BL00XrZyc0MrNxCQzFYHr7rIzfAfhBofHkBUa6U0qbcinjvJ9D
oTV518kJukdYMU8j52oeJeViFh2T/iUlFEjRqPZkt/aN1H2IpaejVq1L6goMUkPtD9tW2vHS7KVk
0OBVt9r0i5xlStiYDxg0ieM2+35Ta/BHSaYjubZwrX3VY29Q9azFrjtcdQm/6XaVufYm6ANNY+Fa
GGIUUhiJNBjaZG8axbqMkIkmJBah5dsEcHaaCSNPaNwPYoJNRlud/kgxs0gHY0n+w41j+dUybyfE
zCiSOL4Nqqmtzr3T4TpqD/qo9rEAgcIkg/4/ctBTY2WEh1REm0ywx27lgE5/IgTYlKSugDE/oV3P
yFKC6U1DEIJsV7JcU42pYXSHqdmT43mNCOra1El/ApXfr2hXPhPEIJfMhBYAj+AFISWmvLnxDeZu
Yk2I2ye2hmqZBE8spPqZ+Pvet9lec8ZDCN/LZiCCtYUslSy/AuWDe3BataS0g+8wPePnRf4PBTa4
NfzyNu46ufEDjkiEyFMeF+WhpZRAzg4uJjUQwVfHF77WvqSufPPyG6MEIjL41LVQt5v9fVqFm3QI
97mC2SGsaIsgdUvewyUwWF5bGFIOgLxKI96YGNLUgKY3pPaZntulz9Zg4bTe95D1/7aK/o8F/f+f
4uYo5lFZ/w24++E1y779r7f/8/+I9nr9kTXxx29+r/57f/Mpqs9cadARPsp92tl/z5zzUO2hFHPp
cltkxCM0+nv13/kbSeCuy9+Co7ZdwV/NAsXo//5vG3jE7KckD50uOTzTf6f273+q8uoGMg9izx3h
8IFIXede/A996Az22zBJ6PS+y6YH6AFzeNhD7oXTS6uOvibti4VwGrGNIvZXDGvXqd3fTUR9LsyG
bNxkzliwCFsgMkZt88Z67GYjJ9SHblVTNzxEMZFRmierFf4VIjAR7S3iptFuwopUx5Cw380o3ZeJ
msrKjuvx0DhTfjHWyl2PhZ8te5B+NOHYR0rBkjuy6wuQCTdhoWr8PS578FFumE67vcPCIEmgl2Hk
r9dEZqr/ZO/MduTGzi39Kkbf0+DmsEkC3Q2cGBhDRkTOKWXeEKmUxHFznp++P6aqbElll1zoqwMc
wy7bVZIyIzJI7v9fa33rsjQkDYPzKFlKkvJmfgghlraJZu96KEtHZO+WB4XX34QqtfdY7/Ujt8Cz
nvawmkEUnIULJDSNhkcia/tAYS53JFxO7MF384CKneSK/HqUhT5QKGMb1ctYNgQhPg3r6CxFGcbc
3/M9hI8YfMSFiiWXaryuWmfgcI3OnljQWo9BBz+IByuWnnYBGLlUzmlAbuDLNtOhzgZ92xCY1Gnw
iEztUHN+0pdaD4PELq/XfsFhnNzMZnVh8AIFYYdA0l061hW9ICl/7io2AOoxAXyiK27PWQOMgKOZ
pNEI5RZQtPg9tIzQV6Z8kkukSynyojTw1XAb8aQt7SRibD9WbX+p5OC8BQAs+fa7ew7i0Mdb+QW1
uVoZwJz9vi905knXBNEViWORdO7OakrvWGgNLdMer23IAm+dTmxgXTkFG2Qa+B5yesWnxAKnnmni
XTpWRqNUzENLmV+5sCNqKKtuRUaRLgWizuV+rsN2A87yGUdLzGPVwXSKQV5QfM6qdKT3bYafAcOA
UhMxNEyaCr5n4BBo/meGy8Mwj1BOtKKgmWudCd4hF9fGE4cbfeuVI+yeCHaQ5pnthu1mv+kCKdbv
wa66ze1dmbHhUnOmbeguA/AFvHGd4ACgKcV1qAwi59XU1L4ErELxPtx5s0mqu7H0m7oUtGlobbU0
zds71yO5q1fuF9SDcdvo+VPe5uI19CJ42LixZ5v8fK1dlaNTMXGJiUrFmkCoxie4Mibn2m441ke4
vnQ0CE4nQttOVk84a3C+DFP0JeFNoyTaFJvEnonsGxRBrecITAivdXhA8gasbkpspc2SA0pCd+9N
erPLKXZ1lgwz1cHMSy6nmNV7ysxgnVLPdQPWUKT3Bv6SLVoZLe6ZzDYzbDg/jsTg42Afr7DnsonH
DcsONnEZdrv5kM6Jfj2pZGL50cfHuIlwkXENQ2RRmx7nwTXhRwBKSPP+PxNqWteVcJ8KIg5CiMav
68ZhpI+BeE1yIuu05NXKZFInsBVyZcqRdq9aDR+MsUs3qrO3XiUqoFHmBPFNLKh9cmvOUFwAO7Vw
lXVSqsDNuZ7B2oRFxTjRtsNHBBVMfTDu1zEXs9+ULYFg5JM9d8BsM45adAiGhJ8l+ftNliPyDXF1
hs02ryvb5krtdW9lwIW+GFHh+ZU22N8MXH/pcX2O32jhLb62//sHOf39SfFWULEVU3X1fx8Kxb//
9Jf82z/ohz8Xufm3b2/Rxn/4P9v3iozb7svCZGq6rP39abX8yv/0H/7ty/uf8o3w9PqZQxM39raO
39rvn7q48BxEyn9ftHHTcWb94UH922/5B+UJu5nkiSz0b1im3x/UwuIZjh2YT4MwTAe34T8f1JRp
GNhZMbCCWhc8S//xoDa9v/Mrdf7DAwFPuG7+lUf1H5yAWLZc0ox8a3gFbJ1TxPcPaq81JklrMx+e
2tpXo7a1FqJy7VaAUPN49d378i/E30VB/FFLxxJnG4IkFiLjH1xiEV0SHAU6FxiJicgwGDSCnsq4
f0tb4K26/FWG4F9ImssXhJJlcyCRrv7TMSTM29ZrQ9g8ratuvJrIjCEDOOE9eh3/8Loyxo3esgej
xrTctISCfmHd/9kfI/jpcQrCwE+awRbO8s+/OweVUzkonOYuOpRJEUEC/H5WU3f88/d1eRk/vK+8
lxbGUWhiAvPfzy6cIjAw/DDNAkopm1PPdvvkBT0VSIGuv/z5l/rDC0IjXnRpDpYc8ej2/vEFYRxJ
O9UBgQTQSIuhYA/GYK72f/5VpP0HMZrcB24L3VouEFJeP+nfKVtcogdEb/skUv6sZ8ZuWFZDBtfM
CrHF3YqicfH2JSgfKctl/FvVNsTCzRExDvczFrp41+QOohWEinU3RLjiY/4AozE3VZftZR8+Lp3e
50HYGiE66EQRsHHw+5aT+E7SXA8TjVeh0oLnFnrROodH5beDk1wb2XATDqraoVqra61Po/thnmzM
y6YFNEUpxucy/jIPQ7lFGEm3YaSholRxv6N3jz0LeMkrbvHRla0SCv+03pSv1jyZa+lF8kxSqFmb
oNELUkXBwCqZRe9RDpZ6g3CQPs3pSD8UyzsLbcVr5UmvWaUXgYllO3JGQD0ztngRUVlX5z2o/sZu
2BXLG1Ubal/oUQ+I3Og3LTQV3yoMiomNNHuiphaWRcACuVHNzWAQwHaDCc437ha/xmpBRC7cyjGc
P2gJaLYAY+HekLlxJx1OeAk/HrZEpgTKmVWiPHSVMjhQ2IBHC2Jw4Dy8h0mDDLTGUsEMTtSG7CY0
osWj0jIZxzanZEfvwdm7QTjFvp25Brs+jb5En2i1+ARTsXjtvC7fBcAnLbhWwJ/AG7TQTjL4HDuO
FO4mtit346SseUjMsdaFNdeRK2TDm0UyV6di2ZR1Ia+2tEeWCHYdM4Cb+sz/pqkuOKJceeuI3Ue9
7pqhg0E2Zk+dk+CpLKIyp6I5DXB+gI83WclgWoggIte4NTZTnwTPc1LTPWRUrcfptINls1QGDhcK
emDWtCTyvb1naDN0xmmE9FO6Kg3oNy7nc2138qkJSSGAjh2v8TA7xTYqY53jUejkwZql/mQ+5rSr
6jtPzTh5Xali8SFhzf2miMCwALPV0TMBw0FBm7WNVnWG8smHYHCJIeGDT5CU12goUvuEZnAAonDQ
cytVhy6uhpuJoeVoCvwazuR0t/TKLHBu/AEsyj4pGXydWhBZekOti17VH/poodxPL1lfntq8YiOj
LSIpnIAVgZNgE00O2pQqxStQMn0dUw3SKZa6aX00pvijlmkHTlN+zfWVOma5QsUIN0ty/1JR+rNJ
hnq+zRacSp6NIFOmcr7kQ/pYcC/cesCUtng5mh2NBukGZWzfSP2ZQM3EWS+pt7PLkU0WabrFQZlC
9+/VVVuaBrLtPLFoHbIPnaHTSRsl4V0aEHahH4I+mi6UHmXCMVYVkWz46TTPA3BmyN8xAeR2vEPP
KS9aiWHJxILr1+Vk4zRN81W9CJyeVcf7qAWTypqNlCxE621l9Q3rMTjBwrx2FsVUC9BOh0VFLV0o
QUVJ4dxs0Z1A8uBOatBNU5Qo/MOU3hSdRqqx+TTG/X2pKWI+URnRHQFbgJxIIM5pV5wcnMore9F+
Iy9MiLBoHQNKGy3dNijF5qIZR4t6LOcKkJot77iSwMEuUnOyiM7eIj9TWINlD7Xtg56H+Y5a2fYU
VHkGIZzLmwHTY9bxhk9znHxeUIPrHBm8MwNiSYsynubgiaHDfugIra0dkY43Riie+kVelwECT79I
7uUivreLDD8ugnzTpFxeBcXxmTznDuCnzoAtJsLeFSsH4M+NnhB31oK4x/wBsGHTL6X19aA95UXo
UUHiZI7vRdY5CL14Wju6aJeocxD5/WBuytTKw+1c4gezExUcMQbkh7QGCVG0IHKSWXO3xLNdv4dZ
eDZ66xksjrbuLWQJK6KB1cVs5mOqnTGlpDdpX91Z00vAOLSbEo94qWepe+xsfOFOyA8Ffig6cNub
kVDxdjDHR8oewkNI8el64FZ1iOKJIXkmfRXKrHwbzf4EHO+URh6TiUAuSBMEb5trjs4n0tdlxy6C
lBgBeMqlpoZ3Gc9hZkHNxXV9aSngWKVWTEOlYc5+z++ksju/43pjszAiRekan3kvBdvtOq39FRVr
IYoVoG71MqGtlkvCWo1W8CitKXkiH19uEsPNv2oQ8vxM8rlkDSJX0OymjY3we+MtdoI5r/u140bw
27T5qk2RR8fBG3b0l7jAEawNu+Vm24lleLLTUHmrKNQPTdsgGkhX2cSRnHBcMZiHS2GiQRmbO01b
mXW9zVICNsJK8ZH0i2k4WKX2CWb1h6j1BMVNue92tkRtqLIvZeQ9ZW11CqLsZRDlKxGSZ6vCf9B2
wXpS3g1NtxPB6+Ku7+IDW5+vlrzvy5TwCzRxLTbOuR2c6CMetp3SCdVrJ2dA6s6Ttl5zMLcPRjVc
rBmmCejt44h1fh1qN3mWvymrpgYMqZiiy+5olh3R3b5bzdrnPFRLh/oHVwqwNE20tobkgW3+TC4d
ZWG2FNU6I+BEghCK6mQjFsjm7XSAZB9hHoBCXqOTXPFAWIGx7Akm0gMW4roZNn1B+m9MHhzTvnNG
y7iV0AxBzA3sy4OryRo+2AGOKPTICHwX8mNUWNFrZgcIuQSHd06rCBaH7ec6YLNWdhTjRgo4MMRt
+lajlQVbXXkdjJnYRQMRjwiS9nWq+o/EdtKji3tnFzQUUYYW7RKxPT8K2C5dNcOTCbcUL+Q4+RGM
M/euSbtx73JAhCgfUaDaXjTbOsa2xQ9luooVvP76o5ug6U32YYSLvtb1kvMDX56mv0QPNZ+81cgz
MqhSd+MqXE+Zgb0QxnqoPksk9m0N6PtcpmN2TXH4EVJPvmOfEhzbWcACaN0nXE3gqSGx3XBwjTgj
zxShuOlLxo10NdVivJkF7uO2GfqTiw95HYhYwnIxAVoCslsnCzfVLvLi3i71yq8nwHyAlHBfQA5t
/GKWwbWmTTPnUDYz8EGaJ4mvedM140nmlO4a7dyhAXjaPYJsvjPS0XlWHC9ioipz9cKRHkpG0AtW
cFmfHIysv4IzqN1m5nRvkgalGbw705vFfr4kbAdAiYJW3d4Hw3UWoG3k3iK4jEiXKTgXw7OKY0Ke
gtSuSo8Se+Y6rPr+kOeVOmYE6LZ1K5CKbafyGwqYj8Rlmyer7kJOhHa8CJCVH0QQB5p+YdZY9XiL
FYhlilmcgvxjxqcAU9O0GWIH93Gi2o1OmdW6j/DziSE8qklfvNGkZ7reRJMScZU/AzUIDzAe9h13
BRqLO5pwTRaJFAmkvtUaxsVQSXhRVVHtTTq5cXmW6T5dKEgpFFVfNiM9SUk+bQqCZGtr7tRlbiPP
75O0OWgm0TJ7sEeEdVFeyhIuN8ZS49nJU+fVG630tpM0Q0A9yFetXTZLY2F5Bi/Olk9vhg3JjReq
Y81vE+9f2pr8/+xD/ruKHEtu/0+XJg/1snzJC+2/srb42399jsMv3y9dfvv9v21QjL9bLjzoJdEm
Se8hWvyWc9D/vqxNLF3wV4br74SOf0/JRuhgHiHjjzChM5MzLf++PPpthfFnMQfbWqJ83w3fOiO+
yxLYgI32Tt7mm/h+xG8QI0zGHbnqO/ck6tzdBQVb10iLoiuzHW4jx1as8ar0YapiFp4JronUTT9o
DCJ2l/uTV36o7YmPJbCWDUKrukwyFddeU9h3tSizh1g68q7O59fBRUtg5N60buM+FVNWXQRZox0L
qv6aoOF0O1dDf+vF9VuQpLhECrxn4GjXfUI1STzFXEsuwoRLznLbis9lYcb7YihuzSAhfVnJ6jGM
bftQZFDWjEFfSxOyKw6X2zy6wFiO/AkD/IDlxBQAWwZPboNifEl6WKc2pCczxJxTDTE0ohRJ2GzV
Ew3THKKKiRgrhoNtYCViLSsQwCRb6A+J5k2bVec2o4OAXdhNPIIsKaRJCHo23zLNK85tjosnDPJd
K1hImY2V71TgRr6VZuGnuLHfytiw78PYpK8T5jbVXDnk1aHyrky9N45JoAeEBLK72KQnsa+nR775
rddr09scYP1kZ59m12LObeY5TC4SPx7VlVGAg9DN6Mrsck5f5ObGmV/hFddtl+60pbBqHNLmYzlp
kg0DDXSDRZQgTOdiW+nzcFWbVXGSTWbiVxnTq8HWnHNAnZcaA+HnVMr4Vp54uKsDdXTK/AEk06VK
9P6KvEZ1GdGceCLZ5vNi2lzcn0Ksc5s8QOey5rZjSOwJnPGVrWNSQ16jnMSiRomFR7GiTVMeROjc
x6I0L8QhUOyVyI7kViAuzZP+qFMRf+XgLCQ12Ktbktin0EIoChIOghpbTP5+JlaUO36FGUgKnY++
rycVq/qujMRZh5V/Dx9iPUgqr9sRqlfYBPIrjq95G6Z15icRfYztSKGYI4etuTj8kta4b4IrIbXk
zHtFkQJC4BZQEqx3uxiuTEMvz5zwH3GP4tdTzuzHKd7AtZuW8yoUhXfEcNiARRZmvonSrgPeFnrr
JuJ8IYYPpda2dDDMvXyt257PoBOqvdHhEqTkfflM6IZ+7E2DAc9phpU9C3VxKdw7SFFiPkiZXnIs
BmtskfykZYvDt67bU+p4b0YFk7vwCnElmY70ML7uonobwgLcRH36kLB9F0uh2BKONFNQj3N/7Cc6
eYKoN5ZKYjpKvBm6c7/wU8bsRjXIa6Emi5c0SfCbBdgR4pJGbpkl5XFsbUhUDWN2i5u7S+Zdq+qO
CiMhH0svvUobcMBWO1NZJER7YP6m95hI6YFPGqawPpk+BjnGIYwSbBbqBTgLjiGH1YJe906drZqU
Qi/aREh/QmNv5qqJN+/82cCwoSBWjpXd6cWI3AnbcNPauEQwevM9v6NoA1jEPmqUOlNsOn/tuFQe
vjFpVagQWbBPPedgIdffcWmHsbyzWtwNP7Fpx64zMFWM2rHkIPQNUEtxYgKhIgmy4zulFsxScFMa
1aP+T0ptFnaSD3JcDqTls/f92PS1cvrqcwiG/7odHXQ33U6CT7oMyps/gmy5f41HmUYjVjAGvL8A
sgX8vqSEpX6T0AN26YTd6KsEGtx12xjIQt9jbfE+ZwRmsrrZv7NtoxASUlwabAjiqtiWqU7fYu9M
8V3UVNlRx3c3sIuKg+uBWrq1Gy0A7H6m9ZIfaVWCxUz3woiYQZL/kH6rO7lO10DhkElLso1uat8I
uFXI/r2o3ROLuuCLxHG1NojIY6afKA8awDdQQmeE7dHIOTQhK6WvGPyDjVtkOTYa2qAtMg0YX3Rj
RfGkR8DP6PWdXaf0i6YxNHk4rE3phLtGA5DPTu93QK4XmpRcDR5LmJ8ouUHKDZSwGxtbzwP2BRTf
yEnA/QteLndeZ+vqQbR1shbLWs4N8JjMU/Ms4kw8OTbGXQiWK1XEwQqhzcISix8OKEppHRLLCJ9E
wdBTWDH706585d7CTYHoyZq2BehiqUYHjZ4XW8ue7hxgxTPgh2xI7yw9ll/sFHAMjxqeiMJ9iJve
veqABa9lmtxyij8ngHWtlJpXjOcTK8iOVsUO/PMKVZDeSpN5S41Tv7K7CZdw3dW3ozGJjd7FUPtg
570k6N9+wz6YczXxZgC6jR+7mn3IqDE9TVlDI6mRD0+sBbMbsMOvmpiC64p16z2Zl+zOqZejbo9y
7wO4aXxtKRvj1fFEcy4KTWSTlKSEkW1bKlppX6q4BZzqgmoN6Cs4YMvIZ5PRX+Xz+Mma8FwWQULS
XSu3U8ziZrmn+ku6fxWLeTuUPGVx2eafyCyxMmvIXix5i34GPaOIhVTsg46FMY0+PTT1KjXYZ1gE
/La0YBPGZ5KEAO+6t02k9v3Udyei1lTJYXBWafoSgA8QbfQyp3wiqAfeiymqn6zOM24tZG/lyeIt
0vEYB1arrVUbZufO6X3aFmnQ0LrwjCVG3c92GB/ZUneYwypv39C1RkVXfSHi3PiGq8O78V6p7E73
FBkvVa4AIgDefrRrSroAFL9mM3d4qoAycttT6WIyjOfgXtN4hCbMxwc70fRr5ZjNPgSB66NPh+dS
8qyZA3eX1R5idmbQCzzFt8ARCLLxWz800ykYY+N1Ym2IsE0LmJWNVIS37h3RyJsxzwzWraVZ/M9o
8h/puWyGTQS0f6/nPn2hqKH4YRr59lt+m0bMv1P7THDahBdFitXjD/vHOAJgigIe4dFhw38jtv5u
vJIMHfxdT2dQMFE++U2/G68s9FyDaVs3GUsYSP7SPLLob99PIyjNJtKcrhvM+QawqR+nETgjdgH0
FMpiZ31ma0ZLokguFPB9MfTkC72bwq9sLzrkmf7XmDJ8QWm6zG28Onq2jGVK+34O4syiDS1AnVXQ
WJuiGF7qXnudpXtvx9M36+C/DWX/TGr79rUsEu98Uch7P38t1gpUxsyWy9apJgkwBIS0SnjAwPsD
8xyn1bQuh/g+HvIjJupDMoqdssrPg9f9QtFeXtTPb7crmf8sAsiY8X6SKQv2J440OWIKofY5ez6S
ASuHQ8cK6+txVuk5p83hF1/03T33h6+KtY7FDLUh7s/hYCfD71KlPPOs3r429Krd0EgTnk38MSsv
61j/VqUflXtdduewxN6Txsc2zW6rMnwzS7ErrPYwpuIWAk61Zk+H/2kqVol0bwyrPsZKnBq9Pc6W
+Rkf8+a7a+m3Afpveaduijhvm//zv96/uZ+/efyJqLsOijxD/Y+fE7fkVE3vuMvbNAHyW440Ubuf
SQrXJP3BW14s8gOEhXTjAs/2WqmEiJ2o9n/+fXDB/eEn5wmDBayD8eEPmjmKgVs11UypHILoqsag
H2XJp1qkv/g670r1H14vdwQTq45n29g1frgumrm38Q8v10U97as097lod61tMdKYzbk16K5WTzEK
dhZyUOHeUu8AxsBpyaKDa+GXB9L8abJHfHDmR01joDSglQFTwOROEstbB818JQDoAL5nelmq9xC1
8Kip/oQv3CaqET+DdqMijvUsmtyvYFk/WUjeL0bvuxf40y2H3o1GlhMXI7Oy91GUyey7Q+3tdaZu
UtGF+sUn6F99/Be8J++TkAArfm4mc4OEEmpL0bgURqeJ+ABkRHqeiMc2pdrE7L7Vwpvp64LPMEkU
rookIObvDbQ/0vitDKLRaeFDeT3YxihWIzHpTjNoH1Gttu/zLD44yk1OVuFlNzUzG07v9FevYnHW
/PS5WC5e/mVjkwVd+uPnAqeZDEnUuyvlkDpqXedgmIjIVHNTC7aqrLL305TdgkenjTV6+W7ssKsT
yn2IMI1vcAsQbkcALlixLB0tX3qyws6WEgCbLTuAqzLcuJk2HP78uvnpAQMIg/sNt3fwnAvM0Fw+
Dd85WjxpyG4cyTDkhAN8DCmUws7VXe95e7xyD1pI5UpbsU5Pgl9cSX9wDy1f2WXXRyucDXb1p6/M
ioCrwEWTMNnx+502XRgr5kst8ns8KZDErEb+goqAo+XHn9L7y7WlgIdC6aKNgePHl8tBMWPjATQR
36J8RNIx/RLg4IOXueaDFgv1GI6JvWnnRruC68gJNCzFR91q02PnjbRyerF+hVCJFjIFI1Kk/kQT
2mGwy/ah8BQJFvTKUpnzbUEgkeslVKSweAuiZ+EEzbpDPV2PpIwLgJm7rNTVugma8qquem1nS8iE
Ro6T2huZ+ydaxC/k8Ch1TfFkklelqjzJVP4RXJ/0S624NpP8ZTKq/kirt7xomf6M1jji+2d5w+rg
K7LGxoqqG7qSkUCWe01Lg1Q0ZA+oCtmO4FB3pHG5vqeCnMZql6qoOdbMIygiCrWzuH1FsIayNJKV
3oJLNq2N2xfGeZCVuKGf9pz0nMI3ASelWwrjo62NZfWhd+Xw1JVwL8uRY/6G0jtvbTdTsUk896kX
GAbmPDqSjI43HoLxWkZB+ppPsI66iJZ1TCufPUyaWHQSav+sxH3TzE59RqlBQMJI/mppsEw5SNDD
E2TlsWRPewzFJFdxCFNk2cOYYLRRIYNp79CcharNw0mQJD56GQujRrYPThItyeZnTEsdHuqh32us
Zlh6TulZDwdyKEC0o9gYcAxMVBXNYt1SyrbqZPIJ8rXaOiAegRq60hfgNbcaqVk0/nTdqfgEDTTD
3cE6VARbMnGHlmAsyLKAuZaER9lMvNY2vy2i+Om9Qj3R81sWmOqrnkUhbYGt4C4hIVPITHsISuYX
1Bn9SjS88Jpw8oVFX3iZIhERYm30bZ6ToRSyq2/qGmUlZO+zYtHGQg5WwBUej/G6k1V1igVewEzU
7bmWJBRDkzGprB3ri17kVbuKXNVDXkkcWrcpZTvTIrisr33Q0ekn6F+3npaUZ36E1rbpu4mNXb95
N930fZ9dOQM9reZUpPdtjQVHTS2wAdVsKn2wSMQ0uyRqYFmYVXelW+6+N+ovUDwe2E4VDzasiX2o
oCuvBlMOyKS8WaVZtuesrMRhYll+cg16lHoU3JRPaxTob5bR5Ge4t4nfRqbzkI9TvOrdSWOq0++N
QUMm78ZPoWwb8qEFx8navK9i61iHxBVrcmCbsE7NbaN1PVFcy1nF7mTtTEvBDKmzi4a6thJ01xxU
HVhXGPAnKoPi/MsSi3ZDHB5x3Zs7bTklUgHIpsxol7yp4cQ0U0l9emvMIBwPRRiic1t51+47cHLD
ZirsytvCIofqiiYMgVWvN6lNzm7MyKCx2GOJ5aJi8snOnnp2M9OBZWb13Luz4wdDhltpwu2OQoz3
iC1wgcFBBZW7z+q+X8dLZ7tg+0PLwaxONDk4DqSFKhufy6n4xCOWTZWAMVuTxtohu33AXDbusY5/
iKyU8O3s4bgJdtR/sPFt5i+JysSBxRBWFILAVZHcG6Pl0SLcZPedachtr7FjGUF3rPNANpvRbo82
xYxoiuGLlXkSvnoBFkLSJV7nVCpTPHbNEG9gv4l2ggMAq2dJKJsWzo/NPGlXLIpLCEDeVkz6ASvc
gVLci2rdYNtpsl8BpzjrEa3ijWVke9GwTi0cTDJdP/g8+VdSxF+svlnqtCLgMl1VXqf5uBe9fWZP
cjbYwu7sbHzhyMG70FGUXrYFfhCkpnUZsfiZ0omVCmFhSL23hS3fiq7zTkiLyBLjPVnua1R+Onk8
qli8dCbx7z1mdQdFpnuwBvsSh612sKLZJA5xmMKcOkAvqXxmruZF5z3aeBQ1r9tB8rgolbUqG4Kh
acXqm2iDuy0cbHhQ8lhv9TrKOtXbA1Z6OmpOoTlwpQ9AcmaWNAXbsRVQO+IHGMVlD/Vm7E3WWAO1
Cq17ZqlE+bEEwuFQLB8C+mHppUFnSrU1zwy0kZBe4bHRnTMnNGQntdj+ptYadwNRSZPkOH6v3D0N
dgdVL+XdjltgBMvdYj+luLCGKL1tS11fs8iBNaVRoabseLwK9fha4Fei70/FH1gGKd8GjGKVGXlo
AJDnULc/ugEdOng9289YKg+SA+7KMUiZwhNK4GekKxo6i4Mn449zjMGGLX5zjgqdIi4rew2x1t1a
s/41ZMtOOGXUocKQHTJnrUXBGpr7IO+TxQNpbxx3Cm7ohN/Ugur1tEShZ0C6x1jnrJuS2zrtmvCk
4ib1ddcxL7irMArW9m01JB5goQlX2EJMcXk7oSushZZnfgMJgNw/SIWoXwLVY2RzM5XOdlY2SA1J
7XWc5oAqymqf2g7vjutq5xEP4ibnTpUN8ZOdlFBeFLx3biCsvmV45n4QbCozxKPUke5jtjibLmYj
O42tNYYGKNOUHGLeSuejTmMlqF3i5E2QV3hS7QFLhEheshar2hiHyZsXyHxXay9Qc3LCuZN7jpLy
ehzcAzuR2S+X5gc9bYO3Ki3rbRKFxqNIougm1mvx5Nq1wa9XKc2QorrHvxk9uANnmC6bJh9HW7Av
HPVGoZZ21uZaB2G5NErpQXd6L8/DBTG9OOQoAqcsNhIS99W3Fr3JMZNnzSpNHwe/c6dmRx0opUTk
cET/MYy6ms/dooF0AtQSYwNqiNGbZB2D6VQhmvSLejLawJviRVEhB/mZyWWbxTzQ4knimVj0l5Ce
dD9FvKWXsCleiIPgCQ1VdhMzBui9k+05b5P0aCsiGIvCo3pOU/Gi+hiL/pO+S0ExohBQalYTyEQz
clGs83gWGs/jRUlKM+etsaP2hPMvAMGNsujU+G69RYOKwXkwQHn5wSNZcskx/8xmwhmkXvQrnsRI
WcbITb8t7GxPo6F5kEEoX1vOgPGmTD64ALRW7N1dcrplt+Z9R/55F840HQ0N5yYCRGMTrYcRPkPH
QG2Llf3YzzV0ec0x95jmGaYWdQ5VCRNmIdOjlZEL0HKdGDye1UHCBesWfY9HzSctQfHrF+1PqzlI
Nose2C/KoItEqOfaeN8uqmHj0bHCGNZ6vrmoikkYfA3iEn+wNL5qAfVcdCHX9IBV2N+wc93W4KZ3
uJ2Lq2xRLaulPabUm0UUQtNMFnWzdKx7R6KOTGIseCsTjgtFVx5oouNcB16BB3ot1gbPxh3QQJOV
CfUMUAYwVzfGaD/rBj3JHY0fl3pRXzU3O9eOuk9QE9lXW+6lWLTajh2xr/GWtYkO1ofcjw/VI9k2
7ypvVw1XWoLy279rwKFdX6muwA4IpeljrWAFNYjGZZSzHNaIP9aksw3WzIYx36ou5rnBwHWJjRD2
/aJBp1DB8HVWxa3+LlFXDt6q0qAsVmum6q7xOHg1WXLXx0OwLsmyLQGuHmIs97+gwE1HkWu/baLM
uh/T9DOU1vCTHg1UYIQAqbIlHe5F085OdPb4sV6c6zREXlxK7CZFSKKR0w2IXZjQbnOyKB3euHbe
bxH/X7RFwM/JIMIpTaLNhMhKU516AoFhHTx7NA7WYgLgE+QTdSSBhj8AC7sEUtsjpdR7lO19tlgJ
5mA+xxnr/sLw1sNQBmt4VvYhmtrq0QGxwKxlrSzD6raGimBaJSRElngiEzuFvAlcKCfzGPqMpccT
JE9IJNpuizd9sUAg5lAYWWXDdVSSaA9Jyl9GlTlPKk+2HK6sfYOfQjq9vONU1j6SmJ1v41Dq19Vi
wCi8io7fxZQhJbyKsJzxQhgXgW0jG7Od1tDFtpg50mRKHgrKiPZ1Gd+2oR1eGWzv1zEhgH2R6OIa
A15xEDXW07A1713kJiQ+dvzUfdebED/azdBzQsei3MfJ9KHIyIfSDRTfFigFoxm1a0MrDtQStzwD
dYrFQO7IVD50ijwlP83iUDUkIqwpdT6XjReeqBbkkzoY+b1LBpBmTM7pR4KIH23sIg9ay/m/0eWc
P4eqwuM6BrgWOItZGBsN89jMdfVhXNAQWWjhwYvV7DobkXqODxJ+eEn0TL/VyL5tbN4LDgEbWVYB
gxC3mKa4YizTTxFNBRxUZlbPPUYOWpcT1k7RA0h12Fs4YvCNYahWCJJFJV6jGGcfZCx2ga6754z3
/9g7s964sS1L/5VCvfQTBc7DQxVQMU+SQqMtvRCyLHOeDqdD/vr+KNm+ktPpSkMFtBvdwsVFZsoO
KRjkOfvsvda3up1Lujz4xXNdhAPcB5FvOC/dEVkUL+0kTTaORMCcFX6EXLb1brrSFOehNa3Djteu
cBXPsiYftnHK9C7Q1CoH5kg08Wysy+vE1oM14R2r1ssxxdrFlZRNuYpR7j/wFm49P5JbUC2HXJN3
jjCyJ9PAz8HjAyvA44Te2GW5tHtJKVJ2s8Kru6Wlh1cm6ubptK7PbMT0gCf1fCeGiK5mwn0M/Spa
SP8zqu0eXAA4gMpN51rpkP6ErlskljwIB03cQOAQKX4sXhr0zDVszzmbaYpkxw9OY44XiyriJMdg
XQs40qUUdDVafR5BhCZShseKko2tRjc3VOgMtKD/ChW8QYna9mOJ6iLkpLtKFKMGCDao0GrqXKxK
INqncBRxGIYy/1LBqpu3wzicq0E8LkmQOGUB9La2km58Py4+0pXoTq3KZCmWHmS8OsnPkmy4UDWz
WBJMHqzDoXtGtY6U/35C6qgD7ZAcVWaSUsefI1Ga9LLVzyGYAdJsddS7sha7fsTTs2i7WmFC3EXB
A487cr/QKddRl0OZow0/b4JO3bggILFPYo54GHWWrqSL633hF1Dk3H7CdZUwIQbFGC5gmwyAmlBy
UfUFZJvEVQGdNdDdlS57XMgUE9UcBXe50kfT3gk7RiHrD6e2OTpUxAakWmLW8UuQ9xZmxU4Vo7FN
eiddt2WtnUkHIWRiFOpDpmWk/FSNoxJJaD4NnaZvMnbCcxoH45JNV7WAf9j6RiFws5n1pNmejmid
z9PKJ68tEGn00jX7/wrE/8a2yeFSo4P492M+CLfYNv/tssgegvyNffPrX/0uPnQsjhAMLAxeESva
t3Gfd6JNEAXPwj9EiA093H+N+6wTmkkmHcMJvqxi7/zXuA82M6ELnsM3puGhof2O/PAZ8/C6jTw1
KCeHIeuj5pFY8eMEqvYY14+9y8MU9+OWUZk6hyhwN9I4waFdt1vfi6867N9zDA+cWmKcNoVKJ8al
ubQuRFwxiPEiph/jTWrU55QZ2qwV3ZWS8aKBhtBPHSv4OznQl/s20suN4yEdmflt56+MUBGXbs8p
UkFK59XwQzxXPIyhd++PBn6GAdM75NdRniqhcvTdiDShURkStiQvbeZe47M4lhSsks7fI4hBl9Hk
mKjYwRGOTu0IdRl7ibohfREUAjUuyY60/ODxKYfQj4ibIYobU2VNKkd2lxi6nOUEppKiSStGsepk
brvRqSlCcDKTs0yLkRRM1KMECoBNxGzERZ11mTlp9OlwpHJji1KlsVXfaFqfblVD9WmmWxBSCGZZ
RhXihCwxn+ryqQ3r5uAZnJPxhMBdrNNgX+YPwRj2e5ozww44C7b5kQJWJatx6ZE0uAzb7SCNDwj6
2kkBt1PL/oqufsvmBYYCZ4y59CszW456qm9zw/4YVzaYUZUz+zpLVeM2CPuLooCSoKpBdeaxHSwj
Becc9gxn3vgp55eILcoaOKdD0hbZvI0Qgrd25gcoFqpPo5GUS1igxhybOAMSJXapQPIxZt6mRRtd
OEB1NbM/QMWSM9YydF9K1pMKy0hn0TPROCiD5WwKrVujnOoPltL23UyrrPRQO5EV4vRRWzwLaD8Z
8PkYPpJaiJ0jGlXMyGYib9py9XBTmbGx0lyAvISHLpxR3hR582GQp4AAsZSRfGfh+rvqSzuk6Qk8
vCo1Qj0BmJBepILJs6svIfEti5y2NGQrTDE2zhjF7I9K3fD2Ss43uJK6ZRX2X+hgmx9bDAGiMIx1
R3G0kE2XLyo9K04NAlexdSgebEidXkDbqDuzSrVlUOuI3iVNrnqwV4mlGJye9A4qZaGSwl1C5NA0
/9io2nT4insCMKf1XE4re8CWiM1kWu+b56U/ikilJ1TePa/URt+Q4vcUQVCBSKrTsUmnHWSY9pJu
2lU4SqbrJBDGtpv2HCLAtv20CzVE682caWey2aKU3u9oYLBrEWBfYiWZtjJj2tWytCPDVXP9C+7A
djY8b385nsOQJ5Bd0QnUboExkDORC7drrtLg3XcBaG7qUvNB9SeUc5nlKnNk+vG2STeh98cSmjN4
tiBSlfvueZuWz1u2nHbvkXz5+4qU5rVt6P05Ehu6ynoLOC3N7a2b0ipiMMxJom/Os8EbzgzgjZdu
atFqVcZunTjcubnLUROrW7LhKDh8mc4R17losHPCjNThrOsF45+pr00I9NwuqcxiY/Q+4HVxwDSQ
o4Sct770fdfZC5PY9XnbcPKomkAl0zTFq8fdcxmGAaqdIlq1KMzZwiknCSXOL43MFZxrlG3X9P0a
hu3MbJV+7jIKMGLrAo1xAeIqXVVuT18ehwQWCJ2eXp6wlIAYLmq1m9VyvB8Neq22dBYtLkT0m6dB
bHJ0J3vGt51jLB8YS8NcBcZ1YZh4IiKfzg5F1xWDEWiIJG/rkrSv1nH3tKnPx6Ya9iNytZ2nIAOP
DZ7NPmuOoUcGbEC//T5SoQGSq2jtbGzKfIp1iOgO5a3sIsVGZBs9xglLQKuCN6/KsSW4NFZmmlUN
+RIQwLiUENb3cGW6mRkXx2EMvCOnM4d2SmZ9qPsaV5TGPwBnZG3NmrO+NZjRlHbMkSimu0lvfG1q
QbFQ4l7HvMTCked1sy9MC1Iry+mmVoifmStR7tAT8YcLgpmThwZL0cbiHjxV26T/JLPKxArZYpy1
r4LAtq58D7dNwfjvMlEjAVQjUfeEm5j4s1zYcRW04DpotggMxwcUhRjAGOvOA9djFAZBfh627aoo
YJSSkeXtZKZg+ABEgPE5UQampL5cuZ0mdq2plnvfVogPJnyXvzam14NTDqcBc7BTJmAo9qpq7J58
OxRbxhtsOlgKOTC3/SbPsICPdMHWJiasazDFMcYWQ/mgkILMFS08b+Xmo/Eh0yQowLxCe+4PH3FS
qEf4jfWhEAGu3kQgIyEx7xN6UJWooBovNwyHeu+2vs5uFMTbEi3RgfwyuitcPws7AQgDclsn6rRp
I8WPuzlKjgs2tYPS8VmNEgabbbebavKm14SnbSzg04va4yMFWFKuxIiPukp0SD3WCBWFplhIgPzM
CjDH+wVCPToq7XXRZ4u2bypt5vHBXtUwWm/JR/An0gxlxoSx7CHwR61YYuOLt/lgQNchTevY8kNn
I3RVRtiI5OKbuOuzLXFX5i0yvXpZjwnfH/0bzYHq46deD51mmrzVHYgiJoslqaOKsTKmoG3RZOpH
IDLDDtd2QOPZVU/TXKcllGwdZMlEl2Zg0ToI4g4HELcee1TS+WVQaLTIAaGXtBFqdYV1S+7YLpiF
RGRpChOsQK7WZ43KL9gEuMCllUFNdwpmiwrOiSqhXDH4v9KJed2CokeEgolfG2yshj507PTVZ6Uz
3a3ZAiW2ws7eDHa0pErjYI+ldqUXNEcRxcPTw/y6ZbBhzjXpHytbDtuC/ONTzs4c9EncOe1yQEa6
DbUoQRhKO8az5gl5OCD3wotBZOsYH9bcFh756SlPFNbLueorIQQ9GxofuhrFiXYurmMzIEk9dP2V
Rf4d6kl3WwW+to9z2LJh6C4CJKC4FxjqEO3HQSTHcTzakJJoz+unSBf1dVunLBasL6swToxVJ28U
StxZlXrKXHbWMQyTJy3sPkqXA91Y9vQGNE69PQaLKVSwXebS46YCYefVJS6QRH5kQg36mn4ZZcwI
0VFX13oNy6cHHtxFAoSWV/jLnLTLmazqa64JAVCl0a2B+yCzLntxcJkbOjWCZF+k9bxDztrNDD9j
3Mfjc24m/m2KPmWWE36zEIZ3KhShblGJMjGsWwXx9iQAYSQmgbpikIVSf6MPfjdnQ7nmqM30Q+HB
geVVZWcpluqZYQD1lxjHZhgu3B2puZdlGJHqU5fxVRWSgD2Ooln2uaKtEaK2Wx0cq4xr4+hQ6tDF
pWks6VECRjJJESyL7roEnC3SEQwmyvUNHXSLuG5MJ1cUstMQQK0UFb9C7d2qWfYoJiUvkgJOzTZ9
aiPmvuycRD8wg/5A9nq6yEN9QcyieWckfr6v9Eor0DP7Ke4F5q1BW3Qf2MevA6Mc51ZJtRfVfbMm
Bjq4kXZ+VPQx2qVK2p2lpnnv1zUYYMYL2yKPvDkEUqbmjZJv4tLsl02CVGDW9mSaYLAe5xxRrEVd
ecO18BUMd8gkvHXRDsW6MwPvVGHD5CCef3Cd+Is9BtpWV6NirTgEnjAojZa6eycDvfhUDvUl/9VN
mI2a3VoJaXUuPC+68KF/AzDQlmlYHtwaNDiDghsOHFyE0gUKxiTTHL0YxbqDH7vFFuLc9mp7m0fU
qwvE6fZMCdkG+wSV8Bi47UfNkc3B4IOKs25RaYwpaXm2EOV0Z2aDqphVHk14VB/FRjgw/uswqh/G
CR/NmDzZAu88Boa84510O8ZT5DJ3AqAiUYHZLqQa3DROeoc/usYyMcSUvhTmWdFPQOxs7xrC37tT
ioKpsudKa4rddlkLC0sWO11m/Vyrho+K5RbbJPMtfIzW0SJY4zi67WaISabxvT5f2LZgEdXEfRFn
lxkyyEtujCJhMtc74Nkoi8ENiTONp3MWVGVPMoNweQetI+exTn6JxIsVjNaV5EEV0Xme8At6Y4I8
IMwXmh/f1ViBSP4c/LlfjtUszW6ZVNwnZigPRE3y8sqwjBVvoYp4uAYy0qC1gHrnB/7aG9xHmYKM
qLR220rws8wIAFTYtX3qckRrYYdvKNfwdlcudUNJhqXPg8zwe1F2RfxQaw0nLeSrC4JB/Hml5oz+
8/Y+7Bn21JWjUYpXtnFu5ZzoJq7n1kmBtZcxEypFjZF2NG4YHFXH+IJm6IsK9AtZp3OljKZkokPO
rdJghyPAUk/zYx+5aKec6FK2VrqMBgazsC5OUfEhzSmGblFkSnWGXRX9eBZ8wNra7cg/x7jBoK1b
idjd20L/FNqcVnIXk1WQTKklpP+xkVzrmRfsQetZc6/qRTWnJRhuFSnsRcpitAmSkPwBt4Ad7jYM
SgbjPmZcv2j1Md+3rg3TIK64dn1BD3O8tFhCMWrRoy9Ke1jqksNx3gDsR5ffiDNUR0gNSi0F59Cc
IQpcsfjC6I6vaVziFFLr5WhbM1kYZ1qHg7+MKneeGDaaBDsCc9uo6WKy/O8r0zDgHieBtkv6Bjh/
BjZEoQU6f27C/Fa/6vT/Rc4YKlTzlw2r04Io2qfXuvSvf+Vro4qeE7JIAB4gPElu1pCyfdWlGyfo
ky1aWKZGq2pSqH6TpesnKjAMGkckgSGC/VeXSjshdHsKnjZNWlRIMH/DI0vE5o8qOtti4qw5Kr+b
5kJ0equiS8poCDTu0ZnpSKbMpB4kBPOe4fP45Lajdxgwxy3CKSQhimidVhpCusHG+UoK0lyaTrIF
gEocyxS0ME6RC2QMEr5QhPeKA8Rv9BNURSZYgGEKa5jiAELyZJbkOjJeLWnNRKFrriwzmLQFBD7I
KfoBN0ixGSnMUBAw/pgCIuQUFcGpnNCINi0vXSWKz+gYYG6L4nhLeyfeD1L74sqG0PuC1pk9hVHQ
nOuXWkQubRcAYQCZ5CJHHN20nMsJG1NEccH7zEhJqgxiAvDPbOIoO1Ni5wnkSrhIVfOsNjnsm1I7
Dn5kbtWa1nbtBBMGQinnVYVkhlCWtduXj1nHZtu4zAB7WkPLQffSD4ViX6pecYxjw9hVrpzIwh3K
zAl7A/onWaYdSpqEzn9fhDfkZuSzIgwlaVeAKNzSuDOB59DneSTvTJs1iWDu1A3t3FIzznwTbCc2
s5tGYHvtidAK4/6O+MvrrvWuk7zR5m6XPJhDgyhBgJK061As1ISxa8pYwXFSrohM7FnQxMtMyRdt
m+8N6D+kjOzwJdGlstgzOYp6HbpwIdTsAmgDx2wscBzCkPkpV/bRVxVlFj3jhSbQEMi2g95q98xX
rzRIRGpqpuSNhPdZiMxfV7mAYa6h4wgOZQ1LpUw9AjqqUT8dyTwRUa9C78x6TnpafzSiHKY9w3nK
guIMlGwxSyY4ElGbKdEIwltGGj6cVHXqLR/ZlYOb8Xqk28jZOoBMY4Gy0MxFM4TNmsfqzlPY4+te
XqcS1FjrNA8VWXbzvB8oYNlKVAoCpg8D4I5KuI9prz1BRFnag3UPcJ3ZQ0NbSr/taUoJizIqzjjJ
9twETeupR1EpH3M9E6uIeUK58AdVuy5jmnpjPth7s2y7T1nV0w3L2hLoWZgtmxSQRX3sCKpeerlu
ramTxRz95tGp9Zrlnxli43qkSgxPduA9JZ3uHqqq/1zTclsrREhQEIPCBQd0FwIVZchukQUUS2MK
RPCd8zA083nc1XiiVA2Uu+gmZ3W/dzWUD4YT7/AXnslGAdPECWuZAslfjEl07Tf+sPRplO21MBBy
LoIyc+d17J1WuXnfquFno+wVTrhFRXa3WtxmVmGd1vjw5pHkmITdtFgZTJ7oPeMH1n3WhsIPj60h
3HmQy4tWq4IlhYbCALe94kxeovma8OiFet8XaFFVWlxUInS44drCtCUhS5NozIxyNbj050gt3zLr
vvbxAjGxDZulJ9NuHVU48DB0w/no9Q80Zw3ctg1BPaV1aeKOLRoS53KxF3WerE3zQ+BaC7RX83xw
t2rSX9ip0/ArIajKRkA+QwDP3eDUhJoaTa13tOB9cuDjqjpw3dZGPmQLWmrq1jKTfD2k6qVEFDXP
Y3/YufQ+V12WTMkwwToyU2QpWvA5oX8z6Rm3DGzP+tj2F9JTVIJrY9hrySlcloWTooFyRmBLonBg
h4TZnWOB/wWQ6JHpFldrFlNzmeWRQE8Q54txNIJVyVR8FhmcY7OuJvWjcLnysl0D69DArSIJN7Wx
XUfSrDeKBQdYKqD5/dRQr/uCc8jMxdTPzDqWW5qtPVIz+kb8Wh6mlcY8BgGU9JbYVpsEH5QZ28Gr
OWTYkfjkpkl5bY7S2iupvHleyx2gXMwJICQQKLYZNX7cpO98xh35Dh3/UXifuWdpRXVxtBNePh6L
lNOEnOK3irj5GLkI7dwclYqTP8UYXguJh0I18rNGB9KMBt5euSE6Ruaoj4HdXYyo2pai71pibgDm
DFoyLAnCBYpoBcXaHuUDLeY7KH/qMpOqvbC77ioKyJlnMBjQjS+Kw0CTc54izqavTGqMN+XHaF7r
T4I/AHlTuox02AVDAmfSKXkmGBH9OVMaDdx7RtFTQg2ZcdmpILSmRpq7sar6k2eRZ1Np5AHFRNx0
BuWZHmsrxsCk6LAi2qKivQqpnj4IWkrXI7hWveS+IurcITwnGs+wm9aHfMrVQQoIf7HpYj5d8xGU
0iElhKeN8mqneOqtk47ZHBKBw1xcfaLrhxC3aC6CSR+UKBjNoJzx+cco9oF3rKIp/Ucp8PQKnzZF
25Dhk08pQUCJFsTNLzs1JhKwT8RSh1V0imRplz2nDGFSChJueGUSzIJfo2MnaEhjmu5vximpKHMb
ojlHRg61UJP1+JxmVE7BRraiIHwn60hMoUe9jM5pS200hTikom/DNc2xcY2kA9XRFJtkBxoPIElK
5RSp5E3hSmKKWUqnwCXXjuItdGP7Qx1L/SyXXFzHIKKpJKspJbOp7cXnVkvm5RTm9PtV8fU7uLr/
t3JkpmKRgevfT3EPD2P0xqv59W98rYnNE1UncNQD9eKp6DAZ0X6tibUT03RdeKVYiFSTpNzXRbE7
kRCwmEz2womF/92rqU7Buib3szrFlzK9/Z26+AfjlE6yp+7AhsXzSQFu2T9WxbCYytRG2N/bRFJb
Voo9S7KFlIMNIpfb6/bVlWHNGoIif229e7YUvbIcPf9AqnwMqCakX+fHH0jqjazEgDks4qSwRMad
zbSQHQweVDELSYaf4e8Xc4Neq6mYYTb3yLuaO7F1pbeiJ84yyBYk2TVzPNS7KqEZ5ksE6aSb6+iZ
K51ZRYBpu0myudKFNGwZ+sx6lZiKX7+R6cL88D4Yoau4Zrl+0zHl7XHCkI5nlSWSfjjy9rrUR31Z
2ma5ILPN3f76R1Hq//WHmTYTdtyKmkfOMqen14YnBwl1VFA2ziw0JA2Bgmwo8T4nUnMVmF07H0SH
nCvXrmtGCrMwZHY8tpW9C5lutEGE78H0IOGH5gbMi3JIzRxbTdQOcml43WXuog1222Fb6Y3YcbjI
l3YXtZ9IH01XoQnM1YoDa0lCwZwKVNzoRrPLDauZ5JZMd2LONskUuOUr+CAIVSeHC7hfYiOZjwrV
pvMzHnQ3QQbZ40Ck9bSuMlAlBR8z2WIan6k7JZIQrID7gabYaMV3ouhi5GhEh/VdPQWVTHFijBCP
GXhhpsUHH1t+WamPaiDEPiozNsy6WceRnEvyysKwW2no6meuG2/HBEOdKC4bWV3hr7rpk/5e15V7
q6CuxCU/UmOLsVxCu7aWPYegu4T20RX2I3thdlSKHAs+JGbBDt6RTIXci8KjGvi8p403grlfZBTW
OqJDdt/uQq2LR7dDmNUiTVw5jtujbzeU014vji3bu8c2z2YDjN928RD0FmJJS/OZhFAWkLRGHFGG
Ilp3yEvKokj3F8M042pV4lmSnOIvRejwPOVgMjGQuhQG5wBd9TX9LnmGdhdDlt7Ha71J+Vc1OC9j
BQFvZ8LvcDvtUk/sszRzD4mu+uvUgF6R2UZ3VPExoftDVl4MDe1M5Hx7D6HoKpNu+ERyYLWVMBi4
NzIieEeAEHSwqalgAsuD1fXtCt4TaVEp107rpcQeah3BAuprNw60VRQQjGuWVbXQjMBfgDO+7Skb
mIZRi7bG1eAZ+T3Rh8TCtFW79jXcXExtsutAhBoYHPcuSIqAM5pyheeJrBxkIEe9EvrBNVp5k5Xm
RZ82Kg+Eka4CO0uDuUfc06I1vzQRFixBcyvyZLfSA/XebROUz7kAVpwkBI31ZbCxnQCGqdfM8a8I
1NWeva4CD9ZIhe4UPR154U1PtII3qucR0kEajf44zypUoEFAJqo3ZPfESmormL3KFpVlAsZyjDdO
WJKIkOBHgArMFGHi5S1BkgjE4UW+weR1Sx8ROJXrX5qWZAZEqsoZTbx6DnFQv8rCtEZ+bQGXg98J
9cEk9jMu4E+4H/WxDB7QcpK2m4ih2liKJjdoH80b4ZXhhaGDPAUcHD2lXjxifKvQzEKFurKrcK2a
OI+VAnF5pM4t5gwk5nVXaY4nyaLpD/Da+oLMIf6UeyLehUIfF/i0+7Wbl90m781kHXMsuqFvD4ZE
EuSJ/8Pat/1wEwZFM9MV+67XyQtr/FBbGLHqrMc0arVZFoftB5fQOtDJFXnZ3K9RNa8keaW10htb
lKHmDcBnvYJ9EtT3xYgjLKpV7XNQVkTlkXf6oXV0Hoiu3GPCpVfTjE9uUV5oocnQRBQLSxroTiy4
SgW6IvAdQXrhZrKYxyZDf6p/YjLyfOckqGDV1iVnyAQM3OmYcFKkOPtS6W3sOtllrEOLIrg7/gA8
kx5RwJRaBrZYg7EZKQEheTH/X9Fc2UcGwvkWdAcaSK3BDecZM43NYdPGOjEzikm8luF+oaq755h9
x6TB2NekIKHI6xjoec7RaNOec6hxawL3WXFMD4gUrsQejWPSwtIukPt71Hqq5XA2oLu71EWpzNFM
XMcabg9aO8xsMEOsg5j84YE7hRf3nWAWjWQxBHWXoF6ihQ5huLHP67a4rPR2XJgC6HdLDGdnU8ZK
nVQLSgJWp1H9KCJjF7ijsYhV2VPV6l+MqjkvXHmKuRHcCnohIu9DWixVw+A2j7tsSd3aHTJDPffM
oDgN+Mj7iiGRMPTi3hrbFKcJQVUg1iig/Vot7wa75CBbGpWYOXRbiinmt5JxypSUSYAmaYlwHMr2
wLn9tVOlAcvNONxN/q0F4hLoX0FQ7z3hJhu3R2RPZnS+oSfSQIghgcQbgtOWueQhRUh8IJgMv7PK
uhZz+Bzr1DyovvOkeMyUOnJqGekV5tKqyUbOubXnQ9PpmBT7iM6LCcZiRDkf2Iw8K4s+P4khYsHk
hMfMYI1mmVLpuVjkVjfDQ5+6n6sqjHA2teEmiKKVaitTuHyDyMIu2nWiW+dmqt+NSca0juY8CSK5
A4Wyd5aZh55uhGUURSo9xXirMe5ZBakrNoYk5ywbSTsBny7I2uWUMVhmfOnkEcmaivDiU9f3i8No
R85ZLvDwJqX3CCadEivR2x35uH4vnggkcflYHIPVjrzt2MSO2aaTO8XImfnC0FyqLqPvlEzEaOCA
MQK8HJDk4nKKCL1TiSK3rehJtvUnc0R7MuUJybFt922JHLnpGX7XOr6k2Fe2AAI/quUARXMi2CBz
4kO1aw1NRHE+cOvt9Bjle4RRPiocpstBbywh0TbLQIBvAildEx7DDjiExPyGoW4ezF4iNOgzl9IQ
AVaUWE8d7SSO+kyxbEwJGkdwJynW7pjJjecMw7rzhm7LLPtay/V8XpfiqvOjjTMY9r4uLYxwNEKT
LDrzOD8qAUD5oXbmMnJ9ZtrO0FDKtO2u1Ck/2zG6i8HnrnyF+zEwYx5OUSADNB3zsgKawBJjOIRP
h8ZTJrgubV5vAwa31WzQFc6r/VkeSh/PYFFcIDQKsCnG3R1eqi30DE+we+IKTgQzcMDLnGazApRr
E18SFXEYietb4djmuWUxPkCSKveylo8MrRgHRVxkLSVeygxzNB9D1X8oqE3uGi/zl5omxaorvHav
9f4ZA+p4Zshg4OMJ7C3mg+6sdWgEFsNR0dwLO2/PyL/Ot3bIKLMN+0ugbfLcFzS1oyEKzuM0BSBM
W4DQrJJYbDbDjsqO+RcPWG2JW/ojy8gjG1Axqi+JE26khwswrlS58EJpntku+UQELDiLLiHGFDgN
OcZZ3j2ObeFRJE51Ef186LuQKTK7NRY1RP5FjZZ5iqOfWGARZQR08hqBA+IrrbZRSuUpMYhB9eSK
QjwOdVdtqVKyudalGM4GzRrPLaXQ7XUTWWp5bjcKeHRjDI8s+LfxiNSOB7EHIdMd3aYkVtpTPBY3
EunyJMpOYy0y4N+y2+RlZJ8mWjgsSLWLtk0RQ41tuofCrkZkixkjZZLB5pxCsFQjyFvjo3J3mUic
ZaW7w55yX0fyRMkifZ3HExokC3Gp26vQp9PQs80An3aqnZV67lkbtQnbVJzuh8EoKeJi1KKjNJxb
WFTqZiRd6eiVdn4YhCweoGV6RC4WxrbwUyQKia9rWAM7HxOVkR4NFxRvZ+pXOQmv87gG+iEGKhcj
9rVPgUzIOjUHgWmY1SA898iUvCyarvxEp6O8I+nDv3ShR9zy7CR7yzesc3/05F50YcWSYw37oWrs
bY6rcR2libWrfRJmDbQym14dUUnUbrEiFol92iF3M4nEFRwWce9najSsvYIRgZ4H3d7DZrNFU6XF
/NJ47/OEvLRZ003BEz7cm1Ol9qK7IYiomCNOETRbB7kOvbJZu1OVNrNqg41EHeS9XiOd4urY+6Yo
4wUhUPWnVoTjHFKvf9RKP10WsiFBdVRKSIDgwq4NLbsYzApFStfalOQonddNwapLA9dUFlPEHdMg
OBBQ7rmuZxOY6xZ024Rbi+0K7j5aYCp44+zXR8LpdPnD6dPWIe9MozRqMGPiVLwiYJDqwfHOwW8/
pOUHORVCMcJxREjSmFu0vci0jhY2+zAREuXLdPRvyUd/wVHYqKPQp9Oe4ICJJvXtzzZURzOdkZ8N
ZUHTZ7FI7tkxkwtNYwVSq1ig0EzChU8V8/Kuf2su+yd3oL6+kZ/mP30H+k7ffQYTXRfLHxOk/tEf
+jYF/fkL/bNAqZ8Nep9/qec4q1+9RvpAVET7+Ym0Ru1k+vj5Hyyy6Qu6TFrkwddvkyxleRaN6Yln
QvPs1cX5u7f/63d2+ZeQrb++zq9+86fnq739/B//Th4kfbA3Db3ffvPqiel5vEGevucvOoSv37x9
ojK3ZuD88oP+oDfvuY7qef8D7x+3icPozHv54kN+9f69ExUEnKZZzsvVmdpjf9Y9wF07aQ3edxNY
+GhUHduL8bObwDlBNwt0C/Hs92//WReBobnxP3ARUFZwMXmx56+3d4Kmnbim5QKksV4uAqvEn3UR
iGb7UfPyu6sBeXiqTXN2atg/f/1lNUA9T8CYhYfr+etPuwZ046d9/H1Pg36CC8w2KQ3erAUa6Hwu
C/3rlynKH7QW0ry3X+7Hl+rn+5b6O9ugcWJwbxvcRt8/3FcroQaqc7LtIUP+/u0/6/43aGszcHjf
Z2+cmNNmiMDq+7t8fRE0vIiWC3Lxz70Ifw2L+N1VwLSZ51H7glp5+wBoJ7qruYwP/rgHgP35vWuf
qZ6wwZEaa3ITvf7MTRZ+JH867tI/bMXXXAI533vHmyeoTVn18Zy/fL159y5yR5ej0IQW/bMed2CV
7rurP/tEg/ELaZfp9fTFTfT6ozdOVNO1UC+/XOU/aMVnkXrvB/8ci0vhpH997z/UO8aJO+0EBp7r
56//U3f/Y9HmRGBcPiEhzV8rdgF+/rNL8MMrvDr5GSdgKOHIUtZ9e4+vP36du2P67+7Ld6eD4Z/1
DOjsRf/wIvyQyfzqIljUfCxvKkb6nzwDzomn6yA7tW8X4Y9b+2ktTiDg9+37BBnpLIIqwSjPX29L
P2KikbbYiFS+3gkvm80ftB5Mp2FjymR+12UwnBPEGRwApm3l9ZNgnmicDh3jz/vwf4Km+O16hw6P
PsHWudFfvt6+eY1dQFNBU/1xn/rPJF2//e61E0AWtu18b4G8ffc69z4nQncCx/9hq990UH3nHU/V
BwF34on//NRP1gBAeo8G0Mud8bLa/qMH/x/8oe99UtBg6efnNmr0VD8f2l66hP/tH/jWavzrC3xt
IU59wmmnfPMHJ97Ly0u/NBOnf//PNzvEc5vz1Te/tT2ff87Xv/71Df71R7/5Wd/e1bf/uImexIN4
DIfnbwxff82zh4xW7H99Eu04Rq93+edC51+/yH/8+5tf89Wn/6vXnT3UAGoe6Vi/fumX9ul7X3v+
kD58EtGbV35pxbz/lbPyIf/hlZ8POu995Rdej3L597ye5x7zT7FA3zeYX13wlYjaNFKm+I8RMNB6
+rc3V+hr9f7eN3Kgi99mrz/Ub5rVd76BQxQAnn37K7+ctt79KxfZpwfxeXjzS7+UMO996dPpuXqq
X7/y187Qe1/5GD19zgDGvHnpl+LzvS/9X+WP94b+sq6/94Wv2/rxIX9znb+2iN79yv8scPOdt+BN
9uOy8rW7+d5f/+9Ded75G/+9q/KdL3z7kKZP//b5f/1XUb9dwr9OP957Ra6ixyh9c6d8r6ff/dI8
69EPi/j30dWvX/xn++v3+eNfd91vc8Wf/bW3JcX0Jx7Tpwfxn/8bAAD//w==</cx:binary>
              </cx:geoCache>
            </cx:geography>
          </cx:layoutPr>
        </cx:series>
      </cx:plotAreaRegion>
    </cx:plotArea>
  </cx:chart>
  <cx:spPr>
    <a:solidFill>
      <a:srgbClr val="2D4B6E"/>
    </a:solidFill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900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900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497">
  <cs:axisTitle>
    <cs:lnRef idx="0"/>
    <cs:fillRef idx="0"/>
    <cs:effectRef idx="0"/>
    <cs:fontRef idx="minor">
      <a:schemeClr val="lt1">
        <a:lumMod val="95000"/>
      </a:schemeClr>
    </cs:fontRef>
    <cs:defRPr sz="900"/>
  </cs:axisTitle>
  <cs:category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categoryAxis>
  <cs:chartArea>
    <cs:lnRef idx="0"/>
    <cs:fillRef idx="0"/>
    <cs:effectRef idx="0"/>
    <cs:fontRef idx="minor">
      <a:schemeClr val="dk1"/>
    </cs:fontRef>
    <cs:spPr>
      <a:solidFill>
        <a:schemeClr val="dk1"/>
      </a:solidFill>
    </cs:spPr>
    <cs:defRPr sz="1000"/>
  </cs:chartArea>
  <cs:dataLabel>
    <cs:lnRef idx="0"/>
    <cs:fillRef idx="0"/>
    <cs:effectRef idx="0"/>
    <cs:fontRef idx="minor">
      <a:schemeClr val="lt1">
        <a:lumMod val="9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3175">
        <a:solidFill>
          <a:schemeClr val="dk1"/>
        </a:solidFill>
      </a:ln>
    </cs:spPr>
  </cs:dataPoint>
  <cs:dataPoint3D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</cs:spPr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lt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lt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9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3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30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95000"/>
      </a:schemeClr>
    </cs:fontRef>
    <cs:defRPr sz="9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9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lt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95000"/>
      </a:schemeClr>
    </cs:fontRef>
    <cs:defRPr sz="9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95000"/>
      </a:schemeClr>
    </cs:fontRef>
    <cs:defRPr sz="9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modernComment_194_9E46E9E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5D4305-9AAE-4A1C-8290-9FE9C1E0D5D7}" authorId="{29176D14-3138-195D-5E17-CF3D7C96FB08}" created="2023-10-24T11:08:51.07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55447531" sldId="404"/>
      <ac:graphicFrameMk id="7" creationId="{B8D11035-60FC-AC6A-1768-650D9F0FE71B}"/>
    </ac:deMkLst>
    <p188:replyLst>
      <p188:reply id="{F5A26A3F-3A04-428E-83E7-D479C8AB2171}" authorId="{C1622461-FCAB-FCA6-DA17-7908FCC8DB29}" created="2023-10-24T13:09:04.361">
        <p188:txBody>
          <a:bodyPr/>
          <a:lstStyle/>
          <a:p>
            <a:r>
              <a:rPr lang="it-IT"/>
              <a:t>mi sembra giusto. Però dobbiamo salvare PlayMo oppure non chiderlo ai festival</a:t>
            </a:r>
          </a:p>
        </p188:txBody>
      </p188:reply>
    </p188:replyLst>
    <p188:txBody>
      <a:bodyPr/>
      <a:lstStyle/>
      <a:p>
        <a:r>
          <a:rPr lang="it-IT"/>
          <a:t>Metterei la partecipazione di almeno 4 strutture e distribuite sul più regioni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24T13:09:16.705" authorId="{C1622461-FCAB-FCA6-DA17-7908FCC8DB29}"/>
          </p223:rxn>
        </p223:reactions>
      </p:ext>
    </p188:extLst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E42349-AAD1-4F77-8F1E-DD4EC3E8F42B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24323F-7DCD-4B47-AB45-1499A8A2D836}">
      <dgm:prSet custT="1"/>
      <dgm:spPr>
        <a:solidFill>
          <a:schemeClr val="accent1"/>
        </a:solidFill>
      </dgm:spPr>
      <dgm:t>
        <a:bodyPr/>
        <a:lstStyle/>
        <a:p>
          <a:pPr>
            <a:lnSpc>
              <a:spcPct val="100000"/>
            </a:lnSpc>
          </a:pPr>
          <a:r>
            <a:rPr lang="it-IT" sz="1800">
              <a:latin typeface="Titillium Web" panose="00000500000000000000" pitchFamily="2" charset="0"/>
            </a:rPr>
            <a:t>Progetti Nazionali per le scuole</a:t>
          </a:r>
          <a:endParaRPr lang="en-US" sz="1800">
            <a:latin typeface="Titillium Web" panose="00000500000000000000" pitchFamily="2" charset="0"/>
          </a:endParaRPr>
        </a:p>
      </dgm:t>
    </dgm:pt>
    <dgm:pt modelId="{3C563C60-C55A-4DA7-9A2B-8554571620C4}" type="parTrans" cxnId="{F5230E79-35D9-44BB-8F19-60069FC1A896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965E6335-056C-4BC2-A2C1-46FAE6D22C76}" type="sibTrans" cxnId="{F5230E79-35D9-44BB-8F19-60069FC1A896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249512C9-27F8-4EA1-BB3E-54A1E496BC36}">
      <dgm:prSet custT="1"/>
      <dgm:spPr>
        <a:solidFill>
          <a:srgbClr val="142541"/>
        </a:solidFill>
      </dgm:spPr>
      <dgm:t>
        <a:bodyPr/>
        <a:lstStyle/>
        <a:p>
          <a:r>
            <a:rPr lang="it-IT" sz="1800">
              <a:latin typeface="Titillium Web" panose="00000500000000000000" pitchFamily="2" charset="0"/>
            </a:rPr>
            <a:t>Corsi per i docenti e per gli studenti (formazione)</a:t>
          </a:r>
          <a:endParaRPr lang="en-US" sz="1800">
            <a:latin typeface="Titillium Web" panose="00000500000000000000" pitchFamily="2" charset="0"/>
          </a:endParaRPr>
        </a:p>
      </dgm:t>
    </dgm:pt>
    <dgm:pt modelId="{34179BAE-3FD2-4477-84F2-5751C8985B1F}" type="parTrans" cxnId="{6623344A-B176-4BE8-942F-6155444291DD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22A828C7-8485-4E90-BCE9-FCFA4E39C786}" type="sibTrans" cxnId="{6623344A-B176-4BE8-942F-6155444291DD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E62BFEA1-2CA2-40FC-B890-EE5645FDF230}">
      <dgm:prSet custT="1"/>
      <dgm:spPr>
        <a:solidFill>
          <a:srgbClr val="2E5495"/>
        </a:solidFill>
      </dgm:spPr>
      <dgm:t>
        <a:bodyPr/>
        <a:lstStyle/>
        <a:p>
          <a:r>
            <a:rPr lang="it-IT" sz="1800">
              <a:latin typeface="Titillium Web" panose="00000500000000000000" pitchFamily="2" charset="0"/>
            </a:rPr>
            <a:t>Attività per il pubblico (Festival) </a:t>
          </a:r>
          <a:endParaRPr lang="en-US" sz="1800">
            <a:latin typeface="Titillium Web" panose="00000500000000000000" pitchFamily="2" charset="0"/>
          </a:endParaRPr>
        </a:p>
      </dgm:t>
    </dgm:pt>
    <dgm:pt modelId="{D433F43A-A37A-48A1-A440-88A2DF46C821}" type="parTrans" cxnId="{74488C0D-126E-438D-898C-B1CD660BA7A3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C3C1C8DC-40B2-46CF-82E1-9B93CE570D1B}" type="sibTrans" cxnId="{74488C0D-126E-438D-898C-B1CD660BA7A3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9967CF5F-A02C-064D-9774-A61ED0FAA3B1}">
      <dgm:prSet custT="1"/>
      <dgm:spPr>
        <a:solidFill>
          <a:srgbClr val="FF0000"/>
        </a:solidFill>
      </dgm:spPr>
      <dgm:t>
        <a:bodyPr/>
        <a:lstStyle/>
        <a:p>
          <a:r>
            <a:rPr lang="it-IT" sz="1800" b="1">
              <a:latin typeface="Titillium Web" panose="00000500000000000000" pitchFamily="2" charset="0"/>
            </a:rPr>
            <a:t> NON FINANZIA </a:t>
          </a:r>
          <a:r>
            <a:rPr lang="it-IT" sz="1800" b="0">
              <a:latin typeface="Titillium Web" panose="00000500000000000000" pitchFamily="2" charset="0"/>
            </a:rPr>
            <a:t>(attività locali)</a:t>
          </a:r>
        </a:p>
      </dgm:t>
    </dgm:pt>
    <dgm:pt modelId="{F64B1466-F8E9-844C-B4D4-04C370718E98}" type="parTrans" cxnId="{643F8A51-F88D-CB4F-A071-39304053C043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0BABCA2C-0514-D544-BAB7-9B1117FBF2BD}" type="sibTrans" cxnId="{643F8A51-F88D-CB4F-A071-39304053C043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8185209F-BB09-6B4D-B8A9-624EB9E27E3A}">
      <dgm:prSet custT="1"/>
      <dgm:spPr>
        <a:ln>
          <a:noFill/>
        </a:ln>
      </dgm:spPr>
      <dgm:t>
        <a:bodyPr/>
        <a:lstStyle/>
        <a:p>
          <a:r>
            <a:rPr lang="it-IT" sz="1800">
              <a:latin typeface="Titillium Web" panose="00000500000000000000" pitchFamily="2" charset="0"/>
            </a:rPr>
            <a:t>attività e festival locali</a:t>
          </a:r>
        </a:p>
      </dgm:t>
    </dgm:pt>
    <dgm:pt modelId="{6B463206-308A-F04B-9AF3-8FEB96B29BB7}" type="parTrans" cxnId="{B6215708-E9A5-DC49-BA23-13C5E8C85463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597D5F3A-1629-BB4E-85DE-C129DBA95881}" type="sibTrans" cxnId="{B6215708-E9A5-DC49-BA23-13C5E8C85463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4B95DB6F-F03E-7D45-B498-2A8289C1E290}">
      <dgm:prSet custT="1"/>
      <dgm:spPr>
        <a:ln>
          <a:noFill/>
        </a:ln>
      </dgm:spPr>
      <dgm:t>
        <a:bodyPr/>
        <a:lstStyle/>
        <a:p>
          <a:r>
            <a:rPr lang="it-IT" sz="1800">
              <a:latin typeface="Titillium Web" panose="00000500000000000000" pitchFamily="2" charset="0"/>
            </a:rPr>
            <a:t>seminari locali</a:t>
          </a:r>
        </a:p>
      </dgm:t>
    </dgm:pt>
    <dgm:pt modelId="{F5FDE6F3-284E-3743-86B8-BA0EB6D6DDDB}" type="parTrans" cxnId="{92C6BB67-B9B7-1449-96FE-26646F092322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05C7FCAE-815B-584F-B8E9-44FA5BB645BA}" type="sibTrans" cxnId="{92C6BB67-B9B7-1449-96FE-26646F092322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D4EA7C90-A506-544B-BB69-07FA7BF6227F}">
      <dgm:prSet custT="1"/>
      <dgm:spPr>
        <a:ln>
          <a:noFill/>
        </a:ln>
      </dgm:spPr>
      <dgm:t>
        <a:bodyPr/>
        <a:lstStyle/>
        <a:p>
          <a:r>
            <a:rPr lang="it-IT" sz="1800">
              <a:latin typeface="Titillium Web" panose="00000500000000000000" pitchFamily="2" charset="0"/>
            </a:rPr>
            <a:t>Convegni ed eventi locali</a:t>
          </a:r>
        </a:p>
      </dgm:t>
    </dgm:pt>
    <dgm:pt modelId="{78D78B25-B199-B14D-AC10-6A0801FE5F54}" type="parTrans" cxnId="{DD651115-455A-CA42-B633-6EE30D14FADF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A8E68D3A-A45E-6A4F-A335-AB3E56A36DAC}" type="sibTrans" cxnId="{DD651115-455A-CA42-B633-6EE30D14FADF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04E0D9C3-05EE-6D49-AC41-6364C2C8B1A7}" type="pres">
      <dgm:prSet presAssocID="{A5E42349-AAD1-4F77-8F1E-DD4EC3E8F42B}" presName="linear" presStyleCnt="0">
        <dgm:presLayoutVars>
          <dgm:dir/>
          <dgm:animLvl val="lvl"/>
          <dgm:resizeHandles val="exact"/>
        </dgm:presLayoutVars>
      </dgm:prSet>
      <dgm:spPr/>
    </dgm:pt>
    <dgm:pt modelId="{C7F0C87A-6C0E-6240-B455-21A9E8797FB4}" type="pres">
      <dgm:prSet presAssocID="{8624323F-7DCD-4B47-AB45-1499A8A2D836}" presName="parentLin" presStyleCnt="0"/>
      <dgm:spPr/>
    </dgm:pt>
    <dgm:pt modelId="{4046D648-98AC-2842-A9C7-63328752FB02}" type="pres">
      <dgm:prSet presAssocID="{8624323F-7DCD-4B47-AB45-1499A8A2D836}" presName="parentLeftMargin" presStyleLbl="node1" presStyleIdx="0" presStyleCnt="4"/>
      <dgm:spPr/>
    </dgm:pt>
    <dgm:pt modelId="{7B37E9E1-475C-4948-9394-47F8BA7BBD84}" type="pres">
      <dgm:prSet presAssocID="{8624323F-7DCD-4B47-AB45-1499A8A2D836}" presName="parentText" presStyleLbl="node1" presStyleIdx="0" presStyleCnt="4" custScaleX="100917">
        <dgm:presLayoutVars>
          <dgm:chMax val="0"/>
          <dgm:bulletEnabled val="1"/>
        </dgm:presLayoutVars>
      </dgm:prSet>
      <dgm:spPr/>
    </dgm:pt>
    <dgm:pt modelId="{280E597E-EFA0-F449-B5B6-E881EE6E322C}" type="pres">
      <dgm:prSet presAssocID="{8624323F-7DCD-4B47-AB45-1499A8A2D836}" presName="negativeSpace" presStyleCnt="0"/>
      <dgm:spPr/>
    </dgm:pt>
    <dgm:pt modelId="{5C567081-7AB7-7C46-AD3E-98BE874B9A09}" type="pres">
      <dgm:prSet presAssocID="{8624323F-7DCD-4B47-AB45-1499A8A2D836}" presName="childText" presStyleLbl="conFgAcc1" presStyleIdx="0" presStyleCnt="4">
        <dgm:presLayoutVars>
          <dgm:bulletEnabled val="1"/>
        </dgm:presLayoutVars>
      </dgm:prSet>
      <dgm:spPr>
        <a:ln>
          <a:noFill/>
        </a:ln>
      </dgm:spPr>
    </dgm:pt>
    <dgm:pt modelId="{9C371DBE-545E-1144-B8DE-02DF6EA41BB0}" type="pres">
      <dgm:prSet presAssocID="{965E6335-056C-4BC2-A2C1-46FAE6D22C76}" presName="spaceBetweenRectangles" presStyleCnt="0"/>
      <dgm:spPr/>
    </dgm:pt>
    <dgm:pt modelId="{D8B33584-5A1C-C542-A397-3DAAEB09FB9C}" type="pres">
      <dgm:prSet presAssocID="{249512C9-27F8-4EA1-BB3E-54A1E496BC36}" presName="parentLin" presStyleCnt="0"/>
      <dgm:spPr/>
    </dgm:pt>
    <dgm:pt modelId="{06A2A253-F273-3242-B403-189FE97A3764}" type="pres">
      <dgm:prSet presAssocID="{249512C9-27F8-4EA1-BB3E-54A1E496BC36}" presName="parentLeftMargin" presStyleLbl="node1" presStyleIdx="0" presStyleCnt="4"/>
      <dgm:spPr/>
    </dgm:pt>
    <dgm:pt modelId="{4CC8CECD-29E0-9147-93A0-1C1BD7DD3883}" type="pres">
      <dgm:prSet presAssocID="{249512C9-27F8-4EA1-BB3E-54A1E496BC3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23BB759-2719-3F47-A812-18D1D9A66B74}" type="pres">
      <dgm:prSet presAssocID="{249512C9-27F8-4EA1-BB3E-54A1E496BC36}" presName="negativeSpace" presStyleCnt="0"/>
      <dgm:spPr/>
    </dgm:pt>
    <dgm:pt modelId="{EB137EC1-B3AE-AA4E-B6F2-04629498C355}" type="pres">
      <dgm:prSet presAssocID="{249512C9-27F8-4EA1-BB3E-54A1E496BC36}" presName="childText" presStyleLbl="conFgAcc1" presStyleIdx="1" presStyleCnt="4">
        <dgm:presLayoutVars>
          <dgm:bulletEnabled val="1"/>
        </dgm:presLayoutVars>
      </dgm:prSet>
      <dgm:spPr>
        <a:ln>
          <a:noFill/>
        </a:ln>
      </dgm:spPr>
    </dgm:pt>
    <dgm:pt modelId="{35F0B912-283F-6646-84CF-ABD99C69CD45}" type="pres">
      <dgm:prSet presAssocID="{22A828C7-8485-4E90-BCE9-FCFA4E39C786}" presName="spaceBetweenRectangles" presStyleCnt="0"/>
      <dgm:spPr/>
    </dgm:pt>
    <dgm:pt modelId="{62AD6021-074D-2F45-AB68-3B8D607F7B2D}" type="pres">
      <dgm:prSet presAssocID="{E62BFEA1-2CA2-40FC-B890-EE5645FDF230}" presName="parentLin" presStyleCnt="0"/>
      <dgm:spPr/>
    </dgm:pt>
    <dgm:pt modelId="{C777F992-12D0-0A49-9E6E-3CD3EA71DFC7}" type="pres">
      <dgm:prSet presAssocID="{E62BFEA1-2CA2-40FC-B890-EE5645FDF230}" presName="parentLeftMargin" presStyleLbl="node1" presStyleIdx="1" presStyleCnt="4"/>
      <dgm:spPr/>
    </dgm:pt>
    <dgm:pt modelId="{716D7648-E26A-5C4B-B070-12D573B3B850}" type="pres">
      <dgm:prSet presAssocID="{E62BFEA1-2CA2-40FC-B890-EE5645FDF23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8A31E7F-23A9-6B4C-B90E-A9D520F24A38}" type="pres">
      <dgm:prSet presAssocID="{E62BFEA1-2CA2-40FC-B890-EE5645FDF230}" presName="negativeSpace" presStyleCnt="0"/>
      <dgm:spPr/>
    </dgm:pt>
    <dgm:pt modelId="{25A67B08-0221-0749-A4B4-3013E12CD9CF}" type="pres">
      <dgm:prSet presAssocID="{E62BFEA1-2CA2-40FC-B890-EE5645FDF230}" presName="childText" presStyleLbl="conFgAcc1" presStyleIdx="2" presStyleCnt="4">
        <dgm:presLayoutVars>
          <dgm:bulletEnabled val="1"/>
        </dgm:presLayoutVars>
      </dgm:prSet>
      <dgm:spPr/>
    </dgm:pt>
    <dgm:pt modelId="{DC7504EC-7916-AB4C-9547-8DD12F0E5148}" type="pres">
      <dgm:prSet presAssocID="{C3C1C8DC-40B2-46CF-82E1-9B93CE570D1B}" presName="spaceBetweenRectangles" presStyleCnt="0"/>
      <dgm:spPr/>
    </dgm:pt>
    <dgm:pt modelId="{3DBF720D-D5D1-0541-8122-8154249BCB04}" type="pres">
      <dgm:prSet presAssocID="{9967CF5F-A02C-064D-9774-A61ED0FAA3B1}" presName="parentLin" presStyleCnt="0"/>
      <dgm:spPr/>
    </dgm:pt>
    <dgm:pt modelId="{29A6429C-CE67-6546-89FA-DDF5B7E8AF62}" type="pres">
      <dgm:prSet presAssocID="{9967CF5F-A02C-064D-9774-A61ED0FAA3B1}" presName="parentLeftMargin" presStyleLbl="node1" presStyleIdx="2" presStyleCnt="4"/>
      <dgm:spPr/>
    </dgm:pt>
    <dgm:pt modelId="{32731B3F-1E03-5A47-9FFF-BCF00C660984}" type="pres">
      <dgm:prSet presAssocID="{9967CF5F-A02C-064D-9774-A61ED0FAA3B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066D696-4954-654C-A8C7-DDA87AA71EC5}" type="pres">
      <dgm:prSet presAssocID="{9967CF5F-A02C-064D-9774-A61ED0FAA3B1}" presName="negativeSpace" presStyleCnt="0"/>
      <dgm:spPr/>
    </dgm:pt>
    <dgm:pt modelId="{C9EA34C8-563F-3A48-BFDA-E43AF8B12849}" type="pres">
      <dgm:prSet presAssocID="{9967CF5F-A02C-064D-9774-A61ED0FAA3B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B1C2E01-3AFF-5540-9EC6-237833F5802D}" type="presOf" srcId="{A5E42349-AAD1-4F77-8F1E-DD4EC3E8F42B}" destId="{04E0D9C3-05EE-6D49-AC41-6364C2C8B1A7}" srcOrd="0" destOrd="0" presId="urn:microsoft.com/office/officeart/2005/8/layout/list1"/>
    <dgm:cxn modelId="{4366FD04-5947-E44B-AA81-C63EB2CB8D7E}" type="presOf" srcId="{8624323F-7DCD-4B47-AB45-1499A8A2D836}" destId="{7B37E9E1-475C-4948-9394-47F8BA7BBD84}" srcOrd="1" destOrd="0" presId="urn:microsoft.com/office/officeart/2005/8/layout/list1"/>
    <dgm:cxn modelId="{B6215708-E9A5-DC49-BA23-13C5E8C85463}" srcId="{9967CF5F-A02C-064D-9774-A61ED0FAA3B1}" destId="{8185209F-BB09-6B4D-B8A9-624EB9E27E3A}" srcOrd="0" destOrd="0" parTransId="{6B463206-308A-F04B-9AF3-8FEB96B29BB7}" sibTransId="{597D5F3A-1629-BB4E-85DE-C129DBA95881}"/>
    <dgm:cxn modelId="{2A00730B-3CEB-BD47-98A7-FBA85FDC7793}" type="presOf" srcId="{E62BFEA1-2CA2-40FC-B890-EE5645FDF230}" destId="{C777F992-12D0-0A49-9E6E-3CD3EA71DFC7}" srcOrd="0" destOrd="0" presId="urn:microsoft.com/office/officeart/2005/8/layout/list1"/>
    <dgm:cxn modelId="{74488C0D-126E-438D-898C-B1CD660BA7A3}" srcId="{A5E42349-AAD1-4F77-8F1E-DD4EC3E8F42B}" destId="{E62BFEA1-2CA2-40FC-B890-EE5645FDF230}" srcOrd="2" destOrd="0" parTransId="{D433F43A-A37A-48A1-A440-88A2DF46C821}" sibTransId="{C3C1C8DC-40B2-46CF-82E1-9B93CE570D1B}"/>
    <dgm:cxn modelId="{DD651115-455A-CA42-B633-6EE30D14FADF}" srcId="{9967CF5F-A02C-064D-9774-A61ED0FAA3B1}" destId="{D4EA7C90-A506-544B-BB69-07FA7BF6227F}" srcOrd="2" destOrd="0" parTransId="{78D78B25-B199-B14D-AC10-6A0801FE5F54}" sibTransId="{A8E68D3A-A45E-6A4F-A335-AB3E56A36DAC}"/>
    <dgm:cxn modelId="{60631916-A575-A54D-8199-BF6641C5AE86}" type="presOf" srcId="{249512C9-27F8-4EA1-BB3E-54A1E496BC36}" destId="{4CC8CECD-29E0-9147-93A0-1C1BD7DD3883}" srcOrd="1" destOrd="0" presId="urn:microsoft.com/office/officeart/2005/8/layout/list1"/>
    <dgm:cxn modelId="{3D82741A-59A7-6548-B95A-39740FD570E1}" type="presOf" srcId="{4B95DB6F-F03E-7D45-B498-2A8289C1E290}" destId="{C9EA34C8-563F-3A48-BFDA-E43AF8B12849}" srcOrd="0" destOrd="1" presId="urn:microsoft.com/office/officeart/2005/8/layout/list1"/>
    <dgm:cxn modelId="{19265F29-A2CD-5640-9726-89914F7913B0}" type="presOf" srcId="{249512C9-27F8-4EA1-BB3E-54A1E496BC36}" destId="{06A2A253-F273-3242-B403-189FE97A3764}" srcOrd="0" destOrd="0" presId="urn:microsoft.com/office/officeart/2005/8/layout/list1"/>
    <dgm:cxn modelId="{8DD6F146-D190-DE46-A1B0-DD8244F8ED2C}" type="presOf" srcId="{9967CF5F-A02C-064D-9774-A61ED0FAA3B1}" destId="{32731B3F-1E03-5A47-9FFF-BCF00C660984}" srcOrd="1" destOrd="0" presId="urn:microsoft.com/office/officeart/2005/8/layout/list1"/>
    <dgm:cxn modelId="{6623344A-B176-4BE8-942F-6155444291DD}" srcId="{A5E42349-AAD1-4F77-8F1E-DD4EC3E8F42B}" destId="{249512C9-27F8-4EA1-BB3E-54A1E496BC36}" srcOrd="1" destOrd="0" parTransId="{34179BAE-3FD2-4477-84F2-5751C8985B1F}" sibTransId="{22A828C7-8485-4E90-BCE9-FCFA4E39C786}"/>
    <dgm:cxn modelId="{643F8A51-F88D-CB4F-A071-39304053C043}" srcId="{A5E42349-AAD1-4F77-8F1E-DD4EC3E8F42B}" destId="{9967CF5F-A02C-064D-9774-A61ED0FAA3B1}" srcOrd="3" destOrd="0" parTransId="{F64B1466-F8E9-844C-B4D4-04C370718E98}" sibTransId="{0BABCA2C-0514-D544-BAB7-9B1117FBF2BD}"/>
    <dgm:cxn modelId="{DB3E0156-B3CF-7544-AEB9-B0A544006903}" type="presOf" srcId="{D4EA7C90-A506-544B-BB69-07FA7BF6227F}" destId="{C9EA34C8-563F-3A48-BFDA-E43AF8B12849}" srcOrd="0" destOrd="2" presId="urn:microsoft.com/office/officeart/2005/8/layout/list1"/>
    <dgm:cxn modelId="{92C6BB67-B9B7-1449-96FE-26646F092322}" srcId="{9967CF5F-A02C-064D-9774-A61ED0FAA3B1}" destId="{4B95DB6F-F03E-7D45-B498-2A8289C1E290}" srcOrd="1" destOrd="0" parTransId="{F5FDE6F3-284E-3743-86B8-BA0EB6D6DDDB}" sibTransId="{05C7FCAE-815B-584F-B8E9-44FA5BB645BA}"/>
    <dgm:cxn modelId="{1A82F377-FACC-AA46-8CA4-A251D9ECC5A9}" type="presOf" srcId="{8624323F-7DCD-4B47-AB45-1499A8A2D836}" destId="{4046D648-98AC-2842-A9C7-63328752FB02}" srcOrd="0" destOrd="0" presId="urn:microsoft.com/office/officeart/2005/8/layout/list1"/>
    <dgm:cxn modelId="{F5230E79-35D9-44BB-8F19-60069FC1A896}" srcId="{A5E42349-AAD1-4F77-8F1E-DD4EC3E8F42B}" destId="{8624323F-7DCD-4B47-AB45-1499A8A2D836}" srcOrd="0" destOrd="0" parTransId="{3C563C60-C55A-4DA7-9A2B-8554571620C4}" sibTransId="{965E6335-056C-4BC2-A2C1-46FAE6D22C76}"/>
    <dgm:cxn modelId="{A64EA87F-318E-1146-BF37-38FC7D5F51B3}" type="presOf" srcId="{E62BFEA1-2CA2-40FC-B890-EE5645FDF230}" destId="{716D7648-E26A-5C4B-B070-12D573B3B850}" srcOrd="1" destOrd="0" presId="urn:microsoft.com/office/officeart/2005/8/layout/list1"/>
    <dgm:cxn modelId="{3E757489-4E75-D142-BB8C-6699B3F3A637}" type="presOf" srcId="{8185209F-BB09-6B4D-B8A9-624EB9E27E3A}" destId="{C9EA34C8-563F-3A48-BFDA-E43AF8B12849}" srcOrd="0" destOrd="0" presId="urn:microsoft.com/office/officeart/2005/8/layout/list1"/>
    <dgm:cxn modelId="{6AD693F0-4D6F-8E41-908C-9911732E000E}" type="presOf" srcId="{9967CF5F-A02C-064D-9774-A61ED0FAA3B1}" destId="{29A6429C-CE67-6546-89FA-DDF5B7E8AF62}" srcOrd="0" destOrd="0" presId="urn:microsoft.com/office/officeart/2005/8/layout/list1"/>
    <dgm:cxn modelId="{4ADB6140-510D-0048-ABD7-9E4B6905AD89}" type="presParOf" srcId="{04E0D9C3-05EE-6D49-AC41-6364C2C8B1A7}" destId="{C7F0C87A-6C0E-6240-B455-21A9E8797FB4}" srcOrd="0" destOrd="0" presId="urn:microsoft.com/office/officeart/2005/8/layout/list1"/>
    <dgm:cxn modelId="{5844AE0A-0A24-954D-AE51-E176387A7A2F}" type="presParOf" srcId="{C7F0C87A-6C0E-6240-B455-21A9E8797FB4}" destId="{4046D648-98AC-2842-A9C7-63328752FB02}" srcOrd="0" destOrd="0" presId="urn:microsoft.com/office/officeart/2005/8/layout/list1"/>
    <dgm:cxn modelId="{5F1866D9-E8FA-0C41-AA97-36EFDF1C7EDC}" type="presParOf" srcId="{C7F0C87A-6C0E-6240-B455-21A9E8797FB4}" destId="{7B37E9E1-475C-4948-9394-47F8BA7BBD84}" srcOrd="1" destOrd="0" presId="urn:microsoft.com/office/officeart/2005/8/layout/list1"/>
    <dgm:cxn modelId="{3593240A-D0F8-2449-9F52-DD51D9E9FF9E}" type="presParOf" srcId="{04E0D9C3-05EE-6D49-AC41-6364C2C8B1A7}" destId="{280E597E-EFA0-F449-B5B6-E881EE6E322C}" srcOrd="1" destOrd="0" presId="urn:microsoft.com/office/officeart/2005/8/layout/list1"/>
    <dgm:cxn modelId="{4AC77E5D-5B08-014E-A6B0-AF9B86CDDEB9}" type="presParOf" srcId="{04E0D9C3-05EE-6D49-AC41-6364C2C8B1A7}" destId="{5C567081-7AB7-7C46-AD3E-98BE874B9A09}" srcOrd="2" destOrd="0" presId="urn:microsoft.com/office/officeart/2005/8/layout/list1"/>
    <dgm:cxn modelId="{295B1B90-153C-AD47-A306-A04E5A575889}" type="presParOf" srcId="{04E0D9C3-05EE-6D49-AC41-6364C2C8B1A7}" destId="{9C371DBE-545E-1144-B8DE-02DF6EA41BB0}" srcOrd="3" destOrd="0" presId="urn:microsoft.com/office/officeart/2005/8/layout/list1"/>
    <dgm:cxn modelId="{C17A52F8-EC0B-BA45-8935-72DE8E2AE707}" type="presParOf" srcId="{04E0D9C3-05EE-6D49-AC41-6364C2C8B1A7}" destId="{D8B33584-5A1C-C542-A397-3DAAEB09FB9C}" srcOrd="4" destOrd="0" presId="urn:microsoft.com/office/officeart/2005/8/layout/list1"/>
    <dgm:cxn modelId="{1AF449F8-50BF-B141-AE22-53503EEB6093}" type="presParOf" srcId="{D8B33584-5A1C-C542-A397-3DAAEB09FB9C}" destId="{06A2A253-F273-3242-B403-189FE97A3764}" srcOrd="0" destOrd="0" presId="urn:microsoft.com/office/officeart/2005/8/layout/list1"/>
    <dgm:cxn modelId="{04B37CD5-E046-CC49-9EF8-5195EE33627F}" type="presParOf" srcId="{D8B33584-5A1C-C542-A397-3DAAEB09FB9C}" destId="{4CC8CECD-29E0-9147-93A0-1C1BD7DD3883}" srcOrd="1" destOrd="0" presId="urn:microsoft.com/office/officeart/2005/8/layout/list1"/>
    <dgm:cxn modelId="{34C0C7D2-00BE-4F4D-9B4F-63C58D108B91}" type="presParOf" srcId="{04E0D9C3-05EE-6D49-AC41-6364C2C8B1A7}" destId="{223BB759-2719-3F47-A812-18D1D9A66B74}" srcOrd="5" destOrd="0" presId="urn:microsoft.com/office/officeart/2005/8/layout/list1"/>
    <dgm:cxn modelId="{17DB035D-5E90-0543-A95C-FE0505A569D8}" type="presParOf" srcId="{04E0D9C3-05EE-6D49-AC41-6364C2C8B1A7}" destId="{EB137EC1-B3AE-AA4E-B6F2-04629498C355}" srcOrd="6" destOrd="0" presId="urn:microsoft.com/office/officeart/2005/8/layout/list1"/>
    <dgm:cxn modelId="{A189B150-DB33-5047-9854-DB5F8E807C45}" type="presParOf" srcId="{04E0D9C3-05EE-6D49-AC41-6364C2C8B1A7}" destId="{35F0B912-283F-6646-84CF-ABD99C69CD45}" srcOrd="7" destOrd="0" presId="urn:microsoft.com/office/officeart/2005/8/layout/list1"/>
    <dgm:cxn modelId="{CDBDE534-3B48-2E4E-B4ED-EF185B223DF7}" type="presParOf" srcId="{04E0D9C3-05EE-6D49-AC41-6364C2C8B1A7}" destId="{62AD6021-074D-2F45-AB68-3B8D607F7B2D}" srcOrd="8" destOrd="0" presId="urn:microsoft.com/office/officeart/2005/8/layout/list1"/>
    <dgm:cxn modelId="{8206098D-5F5B-884D-9DE7-21387515716A}" type="presParOf" srcId="{62AD6021-074D-2F45-AB68-3B8D607F7B2D}" destId="{C777F992-12D0-0A49-9E6E-3CD3EA71DFC7}" srcOrd="0" destOrd="0" presId="urn:microsoft.com/office/officeart/2005/8/layout/list1"/>
    <dgm:cxn modelId="{03F82765-6C8E-B846-8DE0-1800E13E2227}" type="presParOf" srcId="{62AD6021-074D-2F45-AB68-3B8D607F7B2D}" destId="{716D7648-E26A-5C4B-B070-12D573B3B850}" srcOrd="1" destOrd="0" presId="urn:microsoft.com/office/officeart/2005/8/layout/list1"/>
    <dgm:cxn modelId="{12875E54-7103-D246-B95B-973321B4C530}" type="presParOf" srcId="{04E0D9C3-05EE-6D49-AC41-6364C2C8B1A7}" destId="{88A31E7F-23A9-6B4C-B90E-A9D520F24A38}" srcOrd="9" destOrd="0" presId="urn:microsoft.com/office/officeart/2005/8/layout/list1"/>
    <dgm:cxn modelId="{65B098B1-240E-2A4C-8DE5-D4B22060063E}" type="presParOf" srcId="{04E0D9C3-05EE-6D49-AC41-6364C2C8B1A7}" destId="{25A67B08-0221-0749-A4B4-3013E12CD9CF}" srcOrd="10" destOrd="0" presId="urn:microsoft.com/office/officeart/2005/8/layout/list1"/>
    <dgm:cxn modelId="{FD276B1C-91DB-AE4C-918A-4709E7687C02}" type="presParOf" srcId="{04E0D9C3-05EE-6D49-AC41-6364C2C8B1A7}" destId="{DC7504EC-7916-AB4C-9547-8DD12F0E5148}" srcOrd="11" destOrd="0" presId="urn:microsoft.com/office/officeart/2005/8/layout/list1"/>
    <dgm:cxn modelId="{D1FE4C7E-10CC-DA49-A776-8481F990E215}" type="presParOf" srcId="{04E0D9C3-05EE-6D49-AC41-6364C2C8B1A7}" destId="{3DBF720D-D5D1-0541-8122-8154249BCB04}" srcOrd="12" destOrd="0" presId="urn:microsoft.com/office/officeart/2005/8/layout/list1"/>
    <dgm:cxn modelId="{9C3E2855-ED8C-0248-94AA-0858872F151B}" type="presParOf" srcId="{3DBF720D-D5D1-0541-8122-8154249BCB04}" destId="{29A6429C-CE67-6546-89FA-DDF5B7E8AF62}" srcOrd="0" destOrd="0" presId="urn:microsoft.com/office/officeart/2005/8/layout/list1"/>
    <dgm:cxn modelId="{50843012-03C6-444D-B0B9-AF9696DE83EF}" type="presParOf" srcId="{3DBF720D-D5D1-0541-8122-8154249BCB04}" destId="{32731B3F-1E03-5A47-9FFF-BCF00C660984}" srcOrd="1" destOrd="0" presId="urn:microsoft.com/office/officeart/2005/8/layout/list1"/>
    <dgm:cxn modelId="{2BC54EA2-9534-4C4A-807B-E3FA881ADA8E}" type="presParOf" srcId="{04E0D9C3-05EE-6D49-AC41-6364C2C8B1A7}" destId="{E066D696-4954-654C-A8C7-DDA87AA71EC5}" srcOrd="13" destOrd="0" presId="urn:microsoft.com/office/officeart/2005/8/layout/list1"/>
    <dgm:cxn modelId="{E138F9D5-0875-4D4D-9478-76D252FE5A63}" type="presParOf" srcId="{04E0D9C3-05EE-6D49-AC41-6364C2C8B1A7}" destId="{C9EA34C8-563F-3A48-BFDA-E43AF8B1284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034577-3D6A-456E-8B73-CB35068DE4F5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44E86A8-C164-4A84-899F-CCF48CDD3052}">
      <dgm:prSet custT="1"/>
      <dgm:spPr>
        <a:solidFill>
          <a:srgbClr val="142541"/>
        </a:solidFill>
        <a:ln>
          <a:noFill/>
        </a:ln>
      </dgm:spPr>
      <dgm:t>
        <a:bodyPr/>
        <a:lstStyle/>
        <a:p>
          <a:r>
            <a:rPr lang="it-IT" sz="1800">
              <a:latin typeface="Titillium Web" panose="00000500000000000000" pitchFamily="2" charset="0"/>
            </a:rPr>
            <a:t>Definizione di progetto nazionale</a:t>
          </a:r>
          <a:endParaRPr lang="en-US" sz="1800">
            <a:latin typeface="Titillium Web" panose="00000500000000000000" pitchFamily="2" charset="0"/>
          </a:endParaRPr>
        </a:p>
      </dgm:t>
    </dgm:pt>
    <dgm:pt modelId="{9C1FD432-BD3B-483E-9D6B-88B6C751A556}" type="parTrans" cxnId="{5F33A1B7-B13A-4387-93BB-E63BFEB8B251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1E0E0E2D-CA0A-4B74-92B5-AC0D89742B61}" type="sibTrans" cxnId="{5F33A1B7-B13A-4387-93BB-E63BFEB8B251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90859745-B44A-49D6-85F8-2A12C5B08669}">
      <dgm:prSet custT="1"/>
      <dgm:spPr>
        <a:ln>
          <a:noFill/>
        </a:ln>
      </dgm:spPr>
      <dgm:t>
        <a:bodyPr/>
        <a:lstStyle/>
        <a:p>
          <a:pPr rtl="0"/>
          <a:r>
            <a:rPr lang="it-IT" sz="1800" noProof="0">
              <a:latin typeface="Titillium Web" panose="00000500000000000000" pitchFamily="2" charset="0"/>
            </a:rPr>
            <a:t>Se partecipano almeno 4 strutture.</a:t>
          </a:r>
        </a:p>
      </dgm:t>
    </dgm:pt>
    <dgm:pt modelId="{A5C880AD-2D84-4733-862B-941474A8AB32}" type="parTrans" cxnId="{E55A5219-4346-4764-A29B-7FDBA298F3E7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A1A70D44-F3B2-49C3-9CB1-414CDEB5F99E}" type="sibTrans" cxnId="{E55A5219-4346-4764-A29B-7FDBA298F3E7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94F7664F-DCDB-4659-8B5A-250C1A5A14B8}">
      <dgm:prSet custT="1"/>
      <dgm:spPr>
        <a:ln>
          <a:noFill/>
        </a:ln>
      </dgm:spPr>
      <dgm:t>
        <a:bodyPr/>
        <a:lstStyle/>
        <a:p>
          <a:r>
            <a:rPr lang="it-IT" sz="1800" noProof="0">
              <a:latin typeface="Titillium Web" panose="00000500000000000000" pitchFamily="2" charset="0"/>
            </a:rPr>
            <a:t>Ha un Comitato Scientifico rappresentativo.</a:t>
          </a:r>
        </a:p>
      </dgm:t>
    </dgm:pt>
    <dgm:pt modelId="{6287697C-5FEC-43B4-BD54-7B9F0F7815AE}" type="parTrans" cxnId="{AD445A7C-3C1A-4F0E-9A81-6BF1957CB3FB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43537719-5FA7-40EF-86CB-E9EACFF5B61C}" type="sibTrans" cxnId="{AD445A7C-3C1A-4F0E-9A81-6BF1957CB3FB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52F525A7-6E5D-48EF-9641-7A1728DAC6CF}">
      <dgm:prSet custT="1"/>
      <dgm:spPr>
        <a:solidFill>
          <a:srgbClr val="4062C0"/>
        </a:solidFill>
      </dgm:spPr>
      <dgm:t>
        <a:bodyPr/>
        <a:lstStyle/>
        <a:p>
          <a:r>
            <a:rPr lang="it-IT" sz="1800">
              <a:latin typeface="Titillium Web" panose="00000500000000000000" pitchFamily="2" charset="0"/>
            </a:rPr>
            <a:t>Ruolo del Rappresentante Nazionale</a:t>
          </a:r>
          <a:endParaRPr lang="en-US" sz="1800">
            <a:latin typeface="Titillium Web" panose="00000500000000000000" pitchFamily="2" charset="0"/>
          </a:endParaRPr>
        </a:p>
      </dgm:t>
    </dgm:pt>
    <dgm:pt modelId="{83B3F948-6619-44FA-B8A0-3053B809E2B3}" type="parTrans" cxnId="{211FE01B-1822-4C87-B78A-016255997B4C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CAB43BAE-2989-4B57-B3F8-D2EBB1736544}" type="sibTrans" cxnId="{211FE01B-1822-4C87-B78A-016255997B4C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28308ABF-D16D-4570-880E-771ACDB9D13C}">
      <dgm:prSet custT="1"/>
      <dgm:spPr>
        <a:ln>
          <a:noFill/>
        </a:ln>
      </dgm:spPr>
      <dgm:t>
        <a:bodyPr/>
        <a:lstStyle/>
        <a:p>
          <a:r>
            <a:rPr lang="it-IT" sz="1800">
              <a:latin typeface="Titillium Web" panose="00000500000000000000" pitchFamily="2" charset="0"/>
            </a:rPr>
            <a:t>Partecipa alle riunioni della CC3M.</a:t>
          </a:r>
          <a:endParaRPr lang="en-US" sz="1800">
            <a:latin typeface="Titillium Web" panose="00000500000000000000" pitchFamily="2" charset="0"/>
          </a:endParaRPr>
        </a:p>
      </dgm:t>
    </dgm:pt>
    <dgm:pt modelId="{2CB3C453-99B0-42E8-90FB-6827136398E4}" type="parTrans" cxnId="{D0766173-BAC9-4887-BA2F-4167141C06A8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F7A2ACBF-E318-4B84-A8C2-7596BA0B0E3B}" type="sibTrans" cxnId="{D0766173-BAC9-4887-BA2F-4167141C06A8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CE1B5D01-02F4-44F0-85CC-573308D5A7E9}">
      <dgm:prSet custT="1"/>
      <dgm:spPr>
        <a:ln>
          <a:noFill/>
        </a:ln>
      </dgm:spPr>
      <dgm:t>
        <a:bodyPr/>
        <a:lstStyle/>
        <a:p>
          <a:r>
            <a:rPr lang="it-IT" sz="1800">
              <a:latin typeface="Titillium Web" panose="00000500000000000000" pitchFamily="2" charset="0"/>
            </a:rPr>
            <a:t>Prepara i preventivi ed incontra i referee.</a:t>
          </a:r>
          <a:endParaRPr lang="en-US" sz="1800">
            <a:latin typeface="Titillium Web" panose="00000500000000000000" pitchFamily="2" charset="0"/>
          </a:endParaRPr>
        </a:p>
      </dgm:t>
    </dgm:pt>
    <dgm:pt modelId="{812758EA-C6F7-4510-8780-6002ED07C1C7}" type="parTrans" cxnId="{A92F6513-F00F-475B-AF29-6DC57917A2B1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C43F58B9-26A8-419F-A3CA-3C8E5466D3C9}" type="sibTrans" cxnId="{A92F6513-F00F-475B-AF29-6DC57917A2B1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02538090-53EF-4471-B99C-C67AA3BFA0D4}">
      <dgm:prSet custT="1"/>
      <dgm:spPr>
        <a:ln>
          <a:noFill/>
        </a:ln>
      </dgm:spPr>
      <dgm:t>
        <a:bodyPr/>
        <a:lstStyle/>
        <a:p>
          <a:pPr rtl="0"/>
          <a:r>
            <a:rPr lang="it-IT" sz="1800">
              <a:latin typeface="Titillium Web" panose="00000500000000000000" pitchFamily="2" charset="0"/>
            </a:rPr>
            <a:t>Segue le spese locali e riporta in commissione. </a:t>
          </a:r>
          <a:endParaRPr lang="en-US" sz="1800">
            <a:latin typeface="Titillium Web" panose="00000500000000000000" pitchFamily="2" charset="0"/>
          </a:endParaRPr>
        </a:p>
      </dgm:t>
    </dgm:pt>
    <dgm:pt modelId="{7770092D-7836-4CE2-938E-DAF77BE2D3A4}" type="parTrans" cxnId="{F0939AE4-2EFF-46B2-8A95-E50EC83BE8D2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328668E3-68F7-42D8-B298-A9344DACB8F8}" type="sibTrans" cxnId="{F0939AE4-2EFF-46B2-8A95-E50EC83BE8D2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91B54BE4-25C5-49A8-8979-A71CAC891D43}">
      <dgm:prSet custT="1"/>
      <dgm:spPr>
        <a:ln>
          <a:noFill/>
        </a:ln>
      </dgm:spPr>
      <dgm:t>
        <a:bodyPr/>
        <a:lstStyle/>
        <a:p>
          <a:r>
            <a:rPr lang="it-IT" sz="1800">
              <a:latin typeface="Titillium Web" panose="00000500000000000000" pitchFamily="2" charset="0"/>
            </a:rPr>
            <a:t>Coordina gli storni e le spese di tutte le strutture.</a:t>
          </a:r>
          <a:endParaRPr lang="en-US" sz="1800">
            <a:latin typeface="Titillium Web" panose="00000500000000000000" pitchFamily="2" charset="0"/>
          </a:endParaRPr>
        </a:p>
      </dgm:t>
    </dgm:pt>
    <dgm:pt modelId="{2B5C1CBA-A353-4AA9-BE47-E6AE11587217}" type="parTrans" cxnId="{32F2B9D0-F52B-4E49-9FD9-BC56EBD405E7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A8C89894-6FB1-42DB-9609-F5CD0FC5E3B3}" type="sibTrans" cxnId="{32F2B9D0-F52B-4E49-9FD9-BC56EBD405E7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1989D6A7-C411-5C4A-89B1-BAA5BFBE7AC0}">
      <dgm:prSet custT="1"/>
      <dgm:spPr>
        <a:ln>
          <a:noFill/>
        </a:ln>
      </dgm:spPr>
      <dgm:t>
        <a:bodyPr/>
        <a:lstStyle/>
        <a:p>
          <a:r>
            <a:rPr lang="it-IT" sz="1400" noProof="0">
              <a:latin typeface="Titillium Web" panose="00000500000000000000" pitchFamily="2" charset="0"/>
            </a:rPr>
            <a:t>Può avere un massimo di 2 responsabili Nazionali.</a:t>
          </a:r>
        </a:p>
      </dgm:t>
    </dgm:pt>
    <dgm:pt modelId="{ED925612-9C19-8F4B-8D8F-F772A318E59A}" type="parTrans" cxnId="{59B44456-E555-F04A-98FA-7633132007D9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8AABA94E-C89A-A94C-9722-81289C461018}" type="sibTrans" cxnId="{59B44456-E555-F04A-98FA-7633132007D9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2C7948D1-5835-B546-A71F-DAB27392D9F0}">
      <dgm:prSet custT="1"/>
      <dgm:spPr>
        <a:ln>
          <a:noFill/>
        </a:ln>
      </dgm:spPr>
      <dgm:t>
        <a:bodyPr/>
        <a:lstStyle/>
        <a:p>
          <a:r>
            <a:rPr lang="it-IT" sz="1800" noProof="0" dirty="0">
              <a:latin typeface="Titillium Web" panose="00000500000000000000" pitchFamily="2" charset="0"/>
            </a:rPr>
            <a:t>Le nuove proposte sono finanziati per un breve periodo pilota</a:t>
          </a:r>
        </a:p>
      </dgm:t>
    </dgm:pt>
    <dgm:pt modelId="{C88A3B3E-4757-3B48-86C7-210CD7662306}" type="parTrans" cxnId="{99A84432-2E25-5841-80B3-70C30DD0563C}">
      <dgm:prSet/>
      <dgm:spPr/>
      <dgm:t>
        <a:bodyPr/>
        <a:lstStyle/>
        <a:p>
          <a:endParaRPr lang="it-IT"/>
        </a:p>
      </dgm:t>
    </dgm:pt>
    <dgm:pt modelId="{73E108B6-AF75-234F-AA9E-1B99BE23F9A4}" type="sibTrans" cxnId="{99A84432-2E25-5841-80B3-70C30DD0563C}">
      <dgm:prSet/>
      <dgm:spPr/>
      <dgm:t>
        <a:bodyPr/>
        <a:lstStyle/>
        <a:p>
          <a:endParaRPr lang="it-IT"/>
        </a:p>
      </dgm:t>
    </dgm:pt>
    <dgm:pt modelId="{6014A763-2A8C-DF4E-9A93-300B4CF5A0C7}" type="pres">
      <dgm:prSet presAssocID="{C6034577-3D6A-456E-8B73-CB35068DE4F5}" presName="linear" presStyleCnt="0">
        <dgm:presLayoutVars>
          <dgm:dir/>
          <dgm:animLvl val="lvl"/>
          <dgm:resizeHandles val="exact"/>
        </dgm:presLayoutVars>
      </dgm:prSet>
      <dgm:spPr/>
    </dgm:pt>
    <dgm:pt modelId="{9EF5F387-5B82-8C44-9BC0-27B69ABB170A}" type="pres">
      <dgm:prSet presAssocID="{F44E86A8-C164-4A84-899F-CCF48CDD3052}" presName="parentLin" presStyleCnt="0"/>
      <dgm:spPr/>
    </dgm:pt>
    <dgm:pt modelId="{9AF84C25-E3BB-3D47-99C9-EE35A99B81FC}" type="pres">
      <dgm:prSet presAssocID="{F44E86A8-C164-4A84-899F-CCF48CDD3052}" presName="parentLeftMargin" presStyleLbl="node1" presStyleIdx="0" presStyleCnt="2"/>
      <dgm:spPr/>
    </dgm:pt>
    <dgm:pt modelId="{B2D73928-9E40-054D-990B-9DDBEECDDECC}" type="pres">
      <dgm:prSet presAssocID="{F44E86A8-C164-4A84-899F-CCF48CDD3052}" presName="parentText" presStyleLbl="node1" presStyleIdx="0" presStyleCnt="2" custScaleY="41601" custLinFactNeighborY="11363">
        <dgm:presLayoutVars>
          <dgm:chMax val="0"/>
          <dgm:bulletEnabled val="1"/>
        </dgm:presLayoutVars>
      </dgm:prSet>
      <dgm:spPr/>
    </dgm:pt>
    <dgm:pt modelId="{CE663F5E-7FA4-694C-A078-DB2BAD86CD31}" type="pres">
      <dgm:prSet presAssocID="{F44E86A8-C164-4A84-899F-CCF48CDD3052}" presName="negativeSpace" presStyleCnt="0"/>
      <dgm:spPr/>
    </dgm:pt>
    <dgm:pt modelId="{043B5BF0-AFB0-9447-B567-2CDCF5A7DFBA}" type="pres">
      <dgm:prSet presAssocID="{F44E86A8-C164-4A84-899F-CCF48CDD3052}" presName="childText" presStyleLbl="conFgAcc1" presStyleIdx="0" presStyleCnt="2">
        <dgm:presLayoutVars>
          <dgm:bulletEnabled val="1"/>
        </dgm:presLayoutVars>
      </dgm:prSet>
      <dgm:spPr/>
    </dgm:pt>
    <dgm:pt modelId="{269BB14C-2900-A042-83F7-5EF97D71756C}" type="pres">
      <dgm:prSet presAssocID="{1E0E0E2D-CA0A-4B74-92B5-AC0D89742B61}" presName="spaceBetweenRectangles" presStyleCnt="0"/>
      <dgm:spPr/>
    </dgm:pt>
    <dgm:pt modelId="{1D775838-33B0-1B4D-9E02-222A3A634A2A}" type="pres">
      <dgm:prSet presAssocID="{52F525A7-6E5D-48EF-9641-7A1728DAC6CF}" presName="parentLin" presStyleCnt="0"/>
      <dgm:spPr/>
    </dgm:pt>
    <dgm:pt modelId="{3B45AECD-6876-D647-BF81-C6B83D5C23D2}" type="pres">
      <dgm:prSet presAssocID="{52F525A7-6E5D-48EF-9641-7A1728DAC6CF}" presName="parentLeftMargin" presStyleLbl="node1" presStyleIdx="0" presStyleCnt="2"/>
      <dgm:spPr/>
    </dgm:pt>
    <dgm:pt modelId="{664E705F-8904-0F4F-A809-7213B6ED787A}" type="pres">
      <dgm:prSet presAssocID="{52F525A7-6E5D-48EF-9641-7A1728DAC6CF}" presName="parentText" presStyleLbl="node1" presStyleIdx="1" presStyleCnt="2" custScaleY="38501" custLinFactNeighborX="-16227" custLinFactNeighborY="11973">
        <dgm:presLayoutVars>
          <dgm:chMax val="0"/>
          <dgm:bulletEnabled val="1"/>
        </dgm:presLayoutVars>
      </dgm:prSet>
      <dgm:spPr/>
    </dgm:pt>
    <dgm:pt modelId="{2B73463C-84D9-E142-BD44-322291081DF5}" type="pres">
      <dgm:prSet presAssocID="{52F525A7-6E5D-48EF-9641-7A1728DAC6CF}" presName="negativeSpace" presStyleCnt="0"/>
      <dgm:spPr/>
    </dgm:pt>
    <dgm:pt modelId="{E64FF42D-33E3-AF46-A3E4-7112749BB109}" type="pres">
      <dgm:prSet presAssocID="{52F525A7-6E5D-48EF-9641-7A1728DAC6CF}" presName="childText" presStyleLbl="conFgAcc1" presStyleIdx="1" presStyleCnt="2" custLinFactNeighborX="564" custLinFactNeighborY="92404">
        <dgm:presLayoutVars>
          <dgm:bulletEnabled val="1"/>
        </dgm:presLayoutVars>
      </dgm:prSet>
      <dgm:spPr/>
    </dgm:pt>
  </dgm:ptLst>
  <dgm:cxnLst>
    <dgm:cxn modelId="{A92F6513-F00F-475B-AF29-6DC57917A2B1}" srcId="{52F525A7-6E5D-48EF-9641-7A1728DAC6CF}" destId="{CE1B5D01-02F4-44F0-85CC-573308D5A7E9}" srcOrd="1" destOrd="0" parTransId="{812758EA-C6F7-4510-8780-6002ED07C1C7}" sibTransId="{C43F58B9-26A8-419F-A3CA-3C8E5466D3C9}"/>
    <dgm:cxn modelId="{E55A5219-4346-4764-A29B-7FDBA298F3E7}" srcId="{F44E86A8-C164-4A84-899F-CCF48CDD3052}" destId="{90859745-B44A-49D6-85F8-2A12C5B08669}" srcOrd="0" destOrd="0" parTransId="{A5C880AD-2D84-4733-862B-941474A8AB32}" sibTransId="{A1A70D44-F3B2-49C3-9CB1-414CDEB5F99E}"/>
    <dgm:cxn modelId="{211FE01B-1822-4C87-B78A-016255997B4C}" srcId="{C6034577-3D6A-456E-8B73-CB35068DE4F5}" destId="{52F525A7-6E5D-48EF-9641-7A1728DAC6CF}" srcOrd="1" destOrd="0" parTransId="{83B3F948-6619-44FA-B8A0-3053B809E2B3}" sibTransId="{CAB43BAE-2989-4B57-B3F8-D2EBB1736544}"/>
    <dgm:cxn modelId="{99A84432-2E25-5841-80B3-70C30DD0563C}" srcId="{F44E86A8-C164-4A84-899F-CCF48CDD3052}" destId="{2C7948D1-5835-B546-A71F-DAB27392D9F0}" srcOrd="2" destOrd="0" parTransId="{C88A3B3E-4757-3B48-86C7-210CD7662306}" sibTransId="{73E108B6-AF75-234F-AA9E-1B99BE23F9A4}"/>
    <dgm:cxn modelId="{E370B032-1F3E-A84D-BB56-0393F345E71C}" type="presOf" srcId="{F44E86A8-C164-4A84-899F-CCF48CDD3052}" destId="{9AF84C25-E3BB-3D47-99C9-EE35A99B81FC}" srcOrd="0" destOrd="0" presId="urn:microsoft.com/office/officeart/2005/8/layout/list1"/>
    <dgm:cxn modelId="{15DEBB54-8179-AF48-89BB-0EAF5730F4EC}" type="presOf" srcId="{94F7664F-DCDB-4659-8B5A-250C1A5A14B8}" destId="{043B5BF0-AFB0-9447-B567-2CDCF5A7DFBA}" srcOrd="0" destOrd="1" presId="urn:microsoft.com/office/officeart/2005/8/layout/list1"/>
    <dgm:cxn modelId="{59B44456-E555-F04A-98FA-7633132007D9}" srcId="{94F7664F-DCDB-4659-8B5A-250C1A5A14B8}" destId="{1989D6A7-C411-5C4A-89B1-BAA5BFBE7AC0}" srcOrd="0" destOrd="0" parTransId="{ED925612-9C19-8F4B-8D8F-F772A318E59A}" sibTransId="{8AABA94E-C89A-A94C-9722-81289C461018}"/>
    <dgm:cxn modelId="{D0766173-BAC9-4887-BA2F-4167141C06A8}" srcId="{52F525A7-6E5D-48EF-9641-7A1728DAC6CF}" destId="{28308ABF-D16D-4570-880E-771ACDB9D13C}" srcOrd="0" destOrd="0" parTransId="{2CB3C453-99B0-42E8-90FB-6827136398E4}" sibTransId="{F7A2ACBF-E318-4B84-A8C2-7596BA0B0E3B}"/>
    <dgm:cxn modelId="{0366BD78-681F-2D4C-A457-9E723C9F3096}" type="presOf" srcId="{2C7948D1-5835-B546-A71F-DAB27392D9F0}" destId="{043B5BF0-AFB0-9447-B567-2CDCF5A7DFBA}" srcOrd="0" destOrd="3" presId="urn:microsoft.com/office/officeart/2005/8/layout/list1"/>
    <dgm:cxn modelId="{AD445A7C-3C1A-4F0E-9A81-6BF1957CB3FB}" srcId="{F44E86A8-C164-4A84-899F-CCF48CDD3052}" destId="{94F7664F-DCDB-4659-8B5A-250C1A5A14B8}" srcOrd="1" destOrd="0" parTransId="{6287697C-5FEC-43B4-BD54-7B9F0F7815AE}" sibTransId="{43537719-5FA7-40EF-86CB-E9EACFF5B61C}"/>
    <dgm:cxn modelId="{A8CC2B96-0BE6-D44D-830E-711DFA58A61F}" type="presOf" srcId="{91B54BE4-25C5-49A8-8979-A71CAC891D43}" destId="{E64FF42D-33E3-AF46-A3E4-7112749BB109}" srcOrd="0" destOrd="3" presId="urn:microsoft.com/office/officeart/2005/8/layout/list1"/>
    <dgm:cxn modelId="{11A4329E-589A-6542-B3B2-53011AA1F6ED}" type="presOf" srcId="{CE1B5D01-02F4-44F0-85CC-573308D5A7E9}" destId="{E64FF42D-33E3-AF46-A3E4-7112749BB109}" srcOrd="0" destOrd="1" presId="urn:microsoft.com/office/officeart/2005/8/layout/list1"/>
    <dgm:cxn modelId="{5F33A1B7-B13A-4387-93BB-E63BFEB8B251}" srcId="{C6034577-3D6A-456E-8B73-CB35068DE4F5}" destId="{F44E86A8-C164-4A84-899F-CCF48CDD3052}" srcOrd="0" destOrd="0" parTransId="{9C1FD432-BD3B-483E-9D6B-88B6C751A556}" sibTransId="{1E0E0E2D-CA0A-4B74-92B5-AC0D89742B61}"/>
    <dgm:cxn modelId="{DD5E5FBB-4694-4844-82CD-3192DEBF0363}" type="presOf" srcId="{28308ABF-D16D-4570-880E-771ACDB9D13C}" destId="{E64FF42D-33E3-AF46-A3E4-7112749BB109}" srcOrd="0" destOrd="0" presId="urn:microsoft.com/office/officeart/2005/8/layout/list1"/>
    <dgm:cxn modelId="{F7C799CC-65B8-D348-B79B-FB044AA3436B}" type="presOf" srcId="{52F525A7-6E5D-48EF-9641-7A1728DAC6CF}" destId="{3B45AECD-6876-D647-BF81-C6B83D5C23D2}" srcOrd="0" destOrd="0" presId="urn:microsoft.com/office/officeart/2005/8/layout/list1"/>
    <dgm:cxn modelId="{07424DCE-F967-2B44-9098-29C3D00C3005}" type="presOf" srcId="{1989D6A7-C411-5C4A-89B1-BAA5BFBE7AC0}" destId="{043B5BF0-AFB0-9447-B567-2CDCF5A7DFBA}" srcOrd="0" destOrd="2" presId="urn:microsoft.com/office/officeart/2005/8/layout/list1"/>
    <dgm:cxn modelId="{32F2B9D0-F52B-4E49-9FD9-BC56EBD405E7}" srcId="{52F525A7-6E5D-48EF-9641-7A1728DAC6CF}" destId="{91B54BE4-25C5-49A8-8979-A71CAC891D43}" srcOrd="3" destOrd="0" parTransId="{2B5C1CBA-A353-4AA9-BE47-E6AE11587217}" sibTransId="{A8C89894-6FB1-42DB-9609-F5CD0FC5E3B3}"/>
    <dgm:cxn modelId="{D04DBDD9-5FF3-374C-9CDE-B0B21557914B}" type="presOf" srcId="{F44E86A8-C164-4A84-899F-CCF48CDD3052}" destId="{B2D73928-9E40-054D-990B-9DDBEECDDECC}" srcOrd="1" destOrd="0" presId="urn:microsoft.com/office/officeart/2005/8/layout/list1"/>
    <dgm:cxn modelId="{F0939AE4-2EFF-46B2-8A95-E50EC83BE8D2}" srcId="{52F525A7-6E5D-48EF-9641-7A1728DAC6CF}" destId="{02538090-53EF-4471-B99C-C67AA3BFA0D4}" srcOrd="2" destOrd="0" parTransId="{7770092D-7836-4CE2-938E-DAF77BE2D3A4}" sibTransId="{328668E3-68F7-42D8-B298-A9344DACB8F8}"/>
    <dgm:cxn modelId="{148330E7-4B20-4A4E-9E98-875F72B404AA}" type="presOf" srcId="{52F525A7-6E5D-48EF-9641-7A1728DAC6CF}" destId="{664E705F-8904-0F4F-A809-7213B6ED787A}" srcOrd="1" destOrd="0" presId="urn:microsoft.com/office/officeart/2005/8/layout/list1"/>
    <dgm:cxn modelId="{333811F5-7369-5247-BC42-81F501E913F8}" type="presOf" srcId="{C6034577-3D6A-456E-8B73-CB35068DE4F5}" destId="{6014A763-2A8C-DF4E-9A93-300B4CF5A0C7}" srcOrd="0" destOrd="0" presId="urn:microsoft.com/office/officeart/2005/8/layout/list1"/>
    <dgm:cxn modelId="{60ED8FFC-1FFD-1741-BD5C-42BC4EEF8222}" type="presOf" srcId="{02538090-53EF-4471-B99C-C67AA3BFA0D4}" destId="{E64FF42D-33E3-AF46-A3E4-7112749BB109}" srcOrd="0" destOrd="2" presId="urn:microsoft.com/office/officeart/2005/8/layout/list1"/>
    <dgm:cxn modelId="{6D78C8FD-41A2-BB4B-8A47-82507B693D96}" type="presOf" srcId="{90859745-B44A-49D6-85F8-2A12C5B08669}" destId="{043B5BF0-AFB0-9447-B567-2CDCF5A7DFBA}" srcOrd="0" destOrd="0" presId="urn:microsoft.com/office/officeart/2005/8/layout/list1"/>
    <dgm:cxn modelId="{151E5D1E-D4BD-2341-98AE-29047D0850C8}" type="presParOf" srcId="{6014A763-2A8C-DF4E-9A93-300B4CF5A0C7}" destId="{9EF5F387-5B82-8C44-9BC0-27B69ABB170A}" srcOrd="0" destOrd="0" presId="urn:microsoft.com/office/officeart/2005/8/layout/list1"/>
    <dgm:cxn modelId="{03B59329-C1D9-FB4C-8F75-D780F3DC1DA1}" type="presParOf" srcId="{9EF5F387-5B82-8C44-9BC0-27B69ABB170A}" destId="{9AF84C25-E3BB-3D47-99C9-EE35A99B81FC}" srcOrd="0" destOrd="0" presId="urn:microsoft.com/office/officeart/2005/8/layout/list1"/>
    <dgm:cxn modelId="{17AD1D1A-C676-004F-8949-B08ABC53047E}" type="presParOf" srcId="{9EF5F387-5B82-8C44-9BC0-27B69ABB170A}" destId="{B2D73928-9E40-054D-990B-9DDBEECDDECC}" srcOrd="1" destOrd="0" presId="urn:microsoft.com/office/officeart/2005/8/layout/list1"/>
    <dgm:cxn modelId="{BB8DCB81-0011-4D47-B90C-6028E4C4C737}" type="presParOf" srcId="{6014A763-2A8C-DF4E-9A93-300B4CF5A0C7}" destId="{CE663F5E-7FA4-694C-A078-DB2BAD86CD31}" srcOrd="1" destOrd="0" presId="urn:microsoft.com/office/officeart/2005/8/layout/list1"/>
    <dgm:cxn modelId="{3FB1F120-61A5-704A-AF31-22E9C28AB703}" type="presParOf" srcId="{6014A763-2A8C-DF4E-9A93-300B4CF5A0C7}" destId="{043B5BF0-AFB0-9447-B567-2CDCF5A7DFBA}" srcOrd="2" destOrd="0" presId="urn:microsoft.com/office/officeart/2005/8/layout/list1"/>
    <dgm:cxn modelId="{8C6B5170-8A44-1D44-B003-D7D2CDA0E760}" type="presParOf" srcId="{6014A763-2A8C-DF4E-9A93-300B4CF5A0C7}" destId="{269BB14C-2900-A042-83F7-5EF97D71756C}" srcOrd="3" destOrd="0" presId="urn:microsoft.com/office/officeart/2005/8/layout/list1"/>
    <dgm:cxn modelId="{0ACF8EA7-5AA2-DB49-8A5A-C4E2CB73D248}" type="presParOf" srcId="{6014A763-2A8C-DF4E-9A93-300B4CF5A0C7}" destId="{1D775838-33B0-1B4D-9E02-222A3A634A2A}" srcOrd="4" destOrd="0" presId="urn:microsoft.com/office/officeart/2005/8/layout/list1"/>
    <dgm:cxn modelId="{12643B46-6878-C945-BEF5-80289006E615}" type="presParOf" srcId="{1D775838-33B0-1B4D-9E02-222A3A634A2A}" destId="{3B45AECD-6876-D647-BF81-C6B83D5C23D2}" srcOrd="0" destOrd="0" presId="urn:microsoft.com/office/officeart/2005/8/layout/list1"/>
    <dgm:cxn modelId="{5481D160-7E5E-B545-BD10-6CB170D2AE76}" type="presParOf" srcId="{1D775838-33B0-1B4D-9E02-222A3A634A2A}" destId="{664E705F-8904-0F4F-A809-7213B6ED787A}" srcOrd="1" destOrd="0" presId="urn:microsoft.com/office/officeart/2005/8/layout/list1"/>
    <dgm:cxn modelId="{8590CE92-A7E6-1247-8B70-8B4096DB2DD2}" type="presParOf" srcId="{6014A763-2A8C-DF4E-9A93-300B4CF5A0C7}" destId="{2B73463C-84D9-E142-BD44-322291081DF5}" srcOrd="5" destOrd="0" presId="urn:microsoft.com/office/officeart/2005/8/layout/list1"/>
    <dgm:cxn modelId="{ABAA3F29-6C55-9E40-9FFF-8412F60F0BCC}" type="presParOf" srcId="{6014A763-2A8C-DF4E-9A93-300B4CF5A0C7}" destId="{E64FF42D-33E3-AF46-A3E4-7112749BB10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58581E-5BD9-024F-AE7C-401EE9DA5FDC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48BB9B2-E263-A84F-A791-85D257530D2E}">
      <dgm:prSet/>
      <dgm:spPr/>
      <dgm:t>
        <a:bodyPr/>
        <a:lstStyle/>
        <a:p>
          <a:r>
            <a:rPr lang="it-IT"/>
            <a:t>Argomento principale</a:t>
          </a:r>
        </a:p>
      </dgm:t>
    </dgm:pt>
    <dgm:pt modelId="{4311D8BB-11A3-4645-A3D3-D36CEC333A78}" type="parTrans" cxnId="{89D2CB9A-2308-3246-A102-7F5FD4C5A895}">
      <dgm:prSet/>
      <dgm:spPr/>
      <dgm:t>
        <a:bodyPr/>
        <a:lstStyle/>
        <a:p>
          <a:endParaRPr lang="it-IT"/>
        </a:p>
      </dgm:t>
    </dgm:pt>
    <dgm:pt modelId="{01F026D3-1CFD-B946-9FE7-52118B0265A5}" type="sibTrans" cxnId="{89D2CB9A-2308-3246-A102-7F5FD4C5A895}">
      <dgm:prSet/>
      <dgm:spPr/>
      <dgm:t>
        <a:bodyPr/>
        <a:lstStyle/>
        <a:p>
          <a:endParaRPr lang="it-IT"/>
        </a:p>
      </dgm:t>
    </dgm:pt>
    <dgm:pt modelId="{073A5857-89AE-0E48-9CD6-350A62017775}">
      <dgm:prSet/>
      <dgm:spPr/>
      <dgm:t>
        <a:bodyPr/>
        <a:lstStyle/>
        <a:p>
          <a:r>
            <a:rPr lang="it-IT" dirty="0"/>
            <a:t>Un metodo </a:t>
          </a:r>
        </a:p>
      </dgm:t>
    </dgm:pt>
    <dgm:pt modelId="{C5937142-3243-8349-A582-237307E7AC25}" type="parTrans" cxnId="{59803BAA-E5F7-974F-82B6-08CD861BFC12}">
      <dgm:prSet/>
      <dgm:spPr/>
      <dgm:t>
        <a:bodyPr/>
        <a:lstStyle/>
        <a:p>
          <a:endParaRPr lang="it-IT"/>
        </a:p>
      </dgm:t>
    </dgm:pt>
    <dgm:pt modelId="{DE8BB72E-E3A1-964E-8728-C30DDF047E10}" type="sibTrans" cxnId="{59803BAA-E5F7-974F-82B6-08CD861BFC12}">
      <dgm:prSet/>
      <dgm:spPr/>
      <dgm:t>
        <a:bodyPr/>
        <a:lstStyle/>
        <a:p>
          <a:endParaRPr lang="it-IT"/>
        </a:p>
      </dgm:t>
    </dgm:pt>
    <dgm:pt modelId="{E82A4AE5-4F4B-6E45-ABEA-46E810ECB060}">
      <dgm:prSet/>
      <dgm:spPr/>
      <dgm:t>
        <a:bodyPr/>
        <a:lstStyle/>
        <a:p>
          <a:r>
            <a:rPr lang="it-IT" dirty="0"/>
            <a:t>Pubblico ben definito</a:t>
          </a:r>
        </a:p>
      </dgm:t>
    </dgm:pt>
    <dgm:pt modelId="{52159A0D-10EF-CB4E-8135-6278BB0C28DB}" type="parTrans" cxnId="{8880844A-866B-8B40-8E26-5ABBFE657969}">
      <dgm:prSet/>
      <dgm:spPr/>
      <dgm:t>
        <a:bodyPr/>
        <a:lstStyle/>
        <a:p>
          <a:endParaRPr lang="it-IT"/>
        </a:p>
      </dgm:t>
    </dgm:pt>
    <dgm:pt modelId="{81C07E1E-DD58-FB43-AB89-313B68AF6202}" type="sibTrans" cxnId="{8880844A-866B-8B40-8E26-5ABBFE657969}">
      <dgm:prSet/>
      <dgm:spPr/>
      <dgm:t>
        <a:bodyPr/>
        <a:lstStyle/>
        <a:p>
          <a:endParaRPr lang="it-IT"/>
        </a:p>
      </dgm:t>
    </dgm:pt>
    <dgm:pt modelId="{DB1B65C8-972E-5342-A4BC-736C7C1319FC}">
      <dgm:prSet/>
      <dgm:spPr/>
      <dgm:t>
        <a:bodyPr/>
        <a:lstStyle/>
        <a:p>
          <a:r>
            <a:rPr lang="it-IT" dirty="0"/>
            <a:t>Programma comune</a:t>
          </a:r>
        </a:p>
      </dgm:t>
    </dgm:pt>
    <dgm:pt modelId="{FF5E6646-B5A8-9B42-8A4F-0D0E8435447F}" type="parTrans" cxnId="{0D070A0B-9072-4F4C-B2FF-F9D08D4956A3}">
      <dgm:prSet/>
      <dgm:spPr/>
      <dgm:t>
        <a:bodyPr/>
        <a:lstStyle/>
        <a:p>
          <a:endParaRPr lang="it-IT"/>
        </a:p>
      </dgm:t>
    </dgm:pt>
    <dgm:pt modelId="{E2631650-772A-4244-97AC-3913566CE4B7}" type="sibTrans" cxnId="{0D070A0B-9072-4F4C-B2FF-F9D08D4956A3}">
      <dgm:prSet/>
      <dgm:spPr/>
      <dgm:t>
        <a:bodyPr/>
        <a:lstStyle/>
        <a:p>
          <a:endParaRPr lang="it-IT"/>
        </a:p>
      </dgm:t>
    </dgm:pt>
    <dgm:pt modelId="{0BFE5A36-D06B-B741-99F6-77B2B8F41752}">
      <dgm:prSet/>
      <dgm:spPr/>
      <dgm:t>
        <a:bodyPr/>
        <a:lstStyle/>
        <a:p>
          <a:r>
            <a:rPr lang="it-IT" dirty="0"/>
            <a:t>Gruppo di lavoro</a:t>
          </a:r>
        </a:p>
      </dgm:t>
    </dgm:pt>
    <dgm:pt modelId="{45FDD102-A8E2-E14D-ADAF-1DF1F910E0F2}" type="parTrans" cxnId="{93CE7062-A760-784A-85AE-A4A19FC47531}">
      <dgm:prSet/>
      <dgm:spPr/>
      <dgm:t>
        <a:bodyPr/>
        <a:lstStyle/>
        <a:p>
          <a:endParaRPr lang="it-IT"/>
        </a:p>
      </dgm:t>
    </dgm:pt>
    <dgm:pt modelId="{4441CD80-F80F-C944-95A1-A9A02125C147}" type="sibTrans" cxnId="{93CE7062-A760-784A-85AE-A4A19FC47531}">
      <dgm:prSet/>
      <dgm:spPr/>
      <dgm:t>
        <a:bodyPr/>
        <a:lstStyle/>
        <a:p>
          <a:endParaRPr lang="it-IT"/>
        </a:p>
      </dgm:t>
    </dgm:pt>
    <dgm:pt modelId="{F45F382E-AD43-864A-B2F5-2497B247671E}">
      <dgm:prSet/>
      <dgm:spPr/>
      <dgm:t>
        <a:bodyPr/>
        <a:lstStyle/>
        <a:p>
          <a:r>
            <a:rPr lang="it-IT" dirty="0"/>
            <a:t>Valutazione</a:t>
          </a:r>
        </a:p>
      </dgm:t>
    </dgm:pt>
    <dgm:pt modelId="{9CAAD839-9118-2C4A-A321-09D003A9B83D}" type="parTrans" cxnId="{EDE25972-0489-2A47-95BF-A1BF56DF71E9}">
      <dgm:prSet/>
      <dgm:spPr/>
      <dgm:t>
        <a:bodyPr/>
        <a:lstStyle/>
        <a:p>
          <a:endParaRPr lang="it-IT"/>
        </a:p>
      </dgm:t>
    </dgm:pt>
    <dgm:pt modelId="{6D5D87CD-4F41-3B4F-A691-1BB316DF362E}" type="sibTrans" cxnId="{EDE25972-0489-2A47-95BF-A1BF56DF71E9}">
      <dgm:prSet/>
      <dgm:spPr/>
      <dgm:t>
        <a:bodyPr/>
        <a:lstStyle/>
        <a:p>
          <a:endParaRPr lang="it-IT"/>
        </a:p>
      </dgm:t>
    </dgm:pt>
    <dgm:pt modelId="{A21EDAB1-9638-0E4F-B323-8D8ACAC356F0}">
      <dgm:prSet/>
      <dgm:spPr/>
      <dgm:t>
        <a:bodyPr/>
        <a:lstStyle/>
        <a:p>
          <a:r>
            <a:rPr lang="it-IT" dirty="0"/>
            <a:t>Valutazione esterna</a:t>
          </a:r>
        </a:p>
      </dgm:t>
    </dgm:pt>
    <dgm:pt modelId="{60CB1F5D-6CC9-904A-B0AF-636B3324221E}" type="parTrans" cxnId="{7B771DA9-F6B1-D344-BC11-04EE6F5A7C8F}">
      <dgm:prSet/>
      <dgm:spPr/>
      <dgm:t>
        <a:bodyPr/>
        <a:lstStyle/>
        <a:p>
          <a:endParaRPr lang="it-IT"/>
        </a:p>
      </dgm:t>
    </dgm:pt>
    <dgm:pt modelId="{CA838D6D-DF30-EA4D-A9D3-74923C28B659}" type="sibTrans" cxnId="{7B771DA9-F6B1-D344-BC11-04EE6F5A7C8F}">
      <dgm:prSet/>
      <dgm:spPr/>
      <dgm:t>
        <a:bodyPr/>
        <a:lstStyle/>
        <a:p>
          <a:endParaRPr lang="it-IT"/>
        </a:p>
      </dgm:t>
    </dgm:pt>
    <dgm:pt modelId="{6110742A-C722-D84C-A30D-57527D609AE0}">
      <dgm:prSet/>
      <dgm:spPr/>
      <dgm:t>
        <a:bodyPr/>
        <a:lstStyle/>
        <a:p>
          <a:r>
            <a:rPr lang="it-IT" dirty="0"/>
            <a:t>Valutazione interna</a:t>
          </a:r>
        </a:p>
      </dgm:t>
    </dgm:pt>
    <dgm:pt modelId="{C16FB4B9-E3EF-1E43-B78F-C9D6B810DB49}" type="parTrans" cxnId="{F6528D32-E94F-A146-9CF9-13C61E882899}">
      <dgm:prSet/>
      <dgm:spPr/>
      <dgm:t>
        <a:bodyPr/>
        <a:lstStyle/>
        <a:p>
          <a:endParaRPr lang="it-IT"/>
        </a:p>
      </dgm:t>
    </dgm:pt>
    <dgm:pt modelId="{03B90CF6-D4DA-FA41-BF68-D0CF2D3C0740}" type="sibTrans" cxnId="{F6528D32-E94F-A146-9CF9-13C61E882899}">
      <dgm:prSet/>
      <dgm:spPr/>
      <dgm:t>
        <a:bodyPr/>
        <a:lstStyle/>
        <a:p>
          <a:endParaRPr lang="it-IT"/>
        </a:p>
      </dgm:t>
    </dgm:pt>
    <dgm:pt modelId="{6DAE7C0B-09A7-D440-8DAB-8313EFE253CE}">
      <dgm:prSet/>
      <dgm:spPr/>
      <dgm:t>
        <a:bodyPr/>
        <a:lstStyle/>
        <a:p>
          <a:r>
            <a:rPr lang="it-IT" dirty="0"/>
            <a:t>Dipendenti</a:t>
          </a:r>
        </a:p>
      </dgm:t>
    </dgm:pt>
    <dgm:pt modelId="{4C1A7549-C445-AA46-85E2-A2E9383E5DF7}" type="parTrans" cxnId="{6B05E10E-D10B-034A-9A41-FC85671006D6}">
      <dgm:prSet/>
      <dgm:spPr/>
      <dgm:t>
        <a:bodyPr/>
        <a:lstStyle/>
        <a:p>
          <a:endParaRPr lang="it-IT"/>
        </a:p>
      </dgm:t>
    </dgm:pt>
    <dgm:pt modelId="{F364FC7F-F34E-B14F-A757-E2F3D84FE463}" type="sibTrans" cxnId="{6B05E10E-D10B-034A-9A41-FC85671006D6}">
      <dgm:prSet/>
      <dgm:spPr/>
      <dgm:t>
        <a:bodyPr/>
        <a:lstStyle/>
        <a:p>
          <a:endParaRPr lang="it-IT"/>
        </a:p>
      </dgm:t>
    </dgm:pt>
    <dgm:pt modelId="{AAC28CDE-13B7-504B-A963-9DEF2E45B56E}">
      <dgm:prSet/>
      <dgm:spPr/>
      <dgm:t>
        <a:bodyPr/>
        <a:lstStyle/>
        <a:p>
          <a:r>
            <a:rPr lang="it-IT" dirty="0"/>
            <a:t>Associati</a:t>
          </a:r>
        </a:p>
      </dgm:t>
    </dgm:pt>
    <dgm:pt modelId="{A3AABEEB-1356-A848-89F1-D9B3776B4C04}" type="parTrans" cxnId="{88FA1C9B-A3A1-034A-9051-71E449792A77}">
      <dgm:prSet/>
      <dgm:spPr/>
      <dgm:t>
        <a:bodyPr/>
        <a:lstStyle/>
        <a:p>
          <a:endParaRPr lang="it-IT"/>
        </a:p>
      </dgm:t>
    </dgm:pt>
    <dgm:pt modelId="{B9878C91-08EF-184B-A12C-9CBD2B99AE9F}" type="sibTrans" cxnId="{88FA1C9B-A3A1-034A-9051-71E449792A77}">
      <dgm:prSet/>
      <dgm:spPr/>
      <dgm:t>
        <a:bodyPr/>
        <a:lstStyle/>
        <a:p>
          <a:endParaRPr lang="it-IT"/>
        </a:p>
      </dgm:t>
    </dgm:pt>
    <dgm:pt modelId="{86C1E4D2-5AC0-9842-A180-DC80A5C1FAEF}">
      <dgm:prSet/>
      <dgm:spPr/>
      <dgm:t>
        <a:bodyPr/>
        <a:lstStyle/>
        <a:p>
          <a:r>
            <a:rPr lang="it-IT" dirty="0"/>
            <a:t>Seminari</a:t>
          </a:r>
        </a:p>
      </dgm:t>
    </dgm:pt>
    <dgm:pt modelId="{4E4EEB8B-D4D1-EE48-81F3-2EB12B9C5D89}" type="parTrans" cxnId="{9696D9B8-8137-4642-9BA9-F5DD758908E4}">
      <dgm:prSet/>
      <dgm:spPr/>
      <dgm:t>
        <a:bodyPr/>
        <a:lstStyle/>
        <a:p>
          <a:endParaRPr lang="it-IT"/>
        </a:p>
      </dgm:t>
    </dgm:pt>
    <dgm:pt modelId="{6FDA59C6-4C59-D842-A433-BC70F7E75B23}" type="sibTrans" cxnId="{9696D9B8-8137-4642-9BA9-F5DD758908E4}">
      <dgm:prSet/>
      <dgm:spPr/>
      <dgm:t>
        <a:bodyPr/>
        <a:lstStyle/>
        <a:p>
          <a:endParaRPr lang="it-IT"/>
        </a:p>
      </dgm:t>
    </dgm:pt>
    <dgm:pt modelId="{E2926155-F671-D440-BEF1-9726E04D3DD9}">
      <dgm:prSet/>
      <dgm:spPr/>
      <dgm:t>
        <a:bodyPr/>
        <a:lstStyle/>
        <a:p>
          <a:r>
            <a:rPr lang="it-IT" dirty="0"/>
            <a:t>Eventi</a:t>
          </a:r>
        </a:p>
      </dgm:t>
    </dgm:pt>
    <dgm:pt modelId="{2411A970-B832-254C-823E-09379F1B5439}" type="parTrans" cxnId="{4B95F49E-A0CC-1D40-866B-84C864CEF24B}">
      <dgm:prSet/>
      <dgm:spPr/>
      <dgm:t>
        <a:bodyPr/>
        <a:lstStyle/>
        <a:p>
          <a:endParaRPr lang="it-IT"/>
        </a:p>
      </dgm:t>
    </dgm:pt>
    <dgm:pt modelId="{473B3DD2-E8B9-C84E-8B51-D351728F6F78}" type="sibTrans" cxnId="{4B95F49E-A0CC-1D40-866B-84C864CEF24B}">
      <dgm:prSet/>
      <dgm:spPr/>
      <dgm:t>
        <a:bodyPr/>
        <a:lstStyle/>
        <a:p>
          <a:endParaRPr lang="it-IT"/>
        </a:p>
      </dgm:t>
    </dgm:pt>
    <dgm:pt modelId="{E50C251B-3BFC-F54A-9F6A-2F9A47002786}" type="pres">
      <dgm:prSet presAssocID="{CC58581E-5BD9-024F-AE7C-401EE9DA5FD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465B4D6-91A4-D84F-ACD9-B89DF3BA53B2}" type="pres">
      <dgm:prSet presAssocID="{348BB9B2-E263-A84F-A791-85D257530D2E}" presName="horFlow" presStyleCnt="0"/>
      <dgm:spPr/>
    </dgm:pt>
    <dgm:pt modelId="{79FB139D-F3FD-FF45-9B5C-61E5C951A29C}" type="pres">
      <dgm:prSet presAssocID="{348BB9B2-E263-A84F-A791-85D257530D2E}" presName="bigChev" presStyleLbl="node1" presStyleIdx="0" presStyleCnt="4"/>
      <dgm:spPr/>
    </dgm:pt>
    <dgm:pt modelId="{28306426-EEAA-AD4E-BC02-2A27AF337BF4}" type="pres">
      <dgm:prSet presAssocID="{C5937142-3243-8349-A582-237307E7AC25}" presName="parTrans" presStyleCnt="0"/>
      <dgm:spPr/>
    </dgm:pt>
    <dgm:pt modelId="{F1243F97-0152-7041-8713-F77513D82712}" type="pres">
      <dgm:prSet presAssocID="{073A5857-89AE-0E48-9CD6-350A62017775}" presName="node" presStyleLbl="alignAccFollowNode1" presStyleIdx="0" presStyleCnt="8">
        <dgm:presLayoutVars>
          <dgm:bulletEnabled val="1"/>
        </dgm:presLayoutVars>
      </dgm:prSet>
      <dgm:spPr/>
    </dgm:pt>
    <dgm:pt modelId="{40D947C1-E1B6-6E48-8738-C175EA24EDF8}" type="pres">
      <dgm:prSet presAssocID="{DE8BB72E-E3A1-964E-8728-C30DDF047E10}" presName="sibTrans" presStyleCnt="0"/>
      <dgm:spPr/>
    </dgm:pt>
    <dgm:pt modelId="{C3709491-C644-4749-84A1-79E434C87B3F}" type="pres">
      <dgm:prSet presAssocID="{E82A4AE5-4F4B-6E45-ABEA-46E810ECB060}" presName="node" presStyleLbl="alignAccFollowNode1" presStyleIdx="1" presStyleCnt="8">
        <dgm:presLayoutVars>
          <dgm:bulletEnabled val="1"/>
        </dgm:presLayoutVars>
      </dgm:prSet>
      <dgm:spPr/>
    </dgm:pt>
    <dgm:pt modelId="{B9F16234-9312-484F-9755-BC235F397CF0}" type="pres">
      <dgm:prSet presAssocID="{348BB9B2-E263-A84F-A791-85D257530D2E}" presName="vSp" presStyleCnt="0"/>
      <dgm:spPr/>
    </dgm:pt>
    <dgm:pt modelId="{DBE4A033-DBE1-E34C-BEDE-F7B9D1ABA623}" type="pres">
      <dgm:prSet presAssocID="{0BFE5A36-D06B-B741-99F6-77B2B8F41752}" presName="horFlow" presStyleCnt="0"/>
      <dgm:spPr/>
    </dgm:pt>
    <dgm:pt modelId="{70D24F4D-CB90-3342-97EF-CC9D9BDACF58}" type="pres">
      <dgm:prSet presAssocID="{0BFE5A36-D06B-B741-99F6-77B2B8F41752}" presName="bigChev" presStyleLbl="node1" presStyleIdx="1" presStyleCnt="4"/>
      <dgm:spPr/>
    </dgm:pt>
    <dgm:pt modelId="{0B51593A-AB49-7942-9D61-039C5145E6E5}" type="pres">
      <dgm:prSet presAssocID="{4C1A7549-C445-AA46-85E2-A2E9383E5DF7}" presName="parTrans" presStyleCnt="0"/>
      <dgm:spPr/>
    </dgm:pt>
    <dgm:pt modelId="{3AA95258-0F39-1646-979F-6FAD22CEAF96}" type="pres">
      <dgm:prSet presAssocID="{6DAE7C0B-09A7-D440-8DAB-8313EFE253CE}" presName="node" presStyleLbl="alignAccFollowNode1" presStyleIdx="2" presStyleCnt="8">
        <dgm:presLayoutVars>
          <dgm:bulletEnabled val="1"/>
        </dgm:presLayoutVars>
      </dgm:prSet>
      <dgm:spPr/>
    </dgm:pt>
    <dgm:pt modelId="{46855158-26DC-CB4D-A947-30E00192DC06}" type="pres">
      <dgm:prSet presAssocID="{F364FC7F-F34E-B14F-A757-E2F3D84FE463}" presName="sibTrans" presStyleCnt="0"/>
      <dgm:spPr/>
    </dgm:pt>
    <dgm:pt modelId="{9EB84856-2109-BE41-8111-8221288C87BA}" type="pres">
      <dgm:prSet presAssocID="{AAC28CDE-13B7-504B-A963-9DEF2E45B56E}" presName="node" presStyleLbl="alignAccFollowNode1" presStyleIdx="3" presStyleCnt="8">
        <dgm:presLayoutVars>
          <dgm:bulletEnabled val="1"/>
        </dgm:presLayoutVars>
      </dgm:prSet>
      <dgm:spPr/>
    </dgm:pt>
    <dgm:pt modelId="{4455C959-DC3D-DE4E-8D40-89C88F361938}" type="pres">
      <dgm:prSet presAssocID="{0BFE5A36-D06B-B741-99F6-77B2B8F41752}" presName="vSp" presStyleCnt="0"/>
      <dgm:spPr/>
    </dgm:pt>
    <dgm:pt modelId="{FA427102-71C0-BF41-ABED-866023D73FB1}" type="pres">
      <dgm:prSet presAssocID="{DB1B65C8-972E-5342-A4BC-736C7C1319FC}" presName="horFlow" presStyleCnt="0"/>
      <dgm:spPr/>
    </dgm:pt>
    <dgm:pt modelId="{85252BDE-562A-A645-8A1D-2B83B9B95691}" type="pres">
      <dgm:prSet presAssocID="{DB1B65C8-972E-5342-A4BC-736C7C1319FC}" presName="bigChev" presStyleLbl="node1" presStyleIdx="2" presStyleCnt="4"/>
      <dgm:spPr/>
    </dgm:pt>
    <dgm:pt modelId="{02BD4149-EDC5-214A-A494-9F182D202393}" type="pres">
      <dgm:prSet presAssocID="{4E4EEB8B-D4D1-EE48-81F3-2EB12B9C5D89}" presName="parTrans" presStyleCnt="0"/>
      <dgm:spPr/>
    </dgm:pt>
    <dgm:pt modelId="{F916D68A-DBFF-A24E-9539-6C6A06DF7A08}" type="pres">
      <dgm:prSet presAssocID="{86C1E4D2-5AC0-9842-A180-DC80A5C1FAEF}" presName="node" presStyleLbl="alignAccFollowNode1" presStyleIdx="4" presStyleCnt="8">
        <dgm:presLayoutVars>
          <dgm:bulletEnabled val="1"/>
        </dgm:presLayoutVars>
      </dgm:prSet>
      <dgm:spPr/>
    </dgm:pt>
    <dgm:pt modelId="{ABCB3401-191C-B147-8323-34E24C7D35C7}" type="pres">
      <dgm:prSet presAssocID="{6FDA59C6-4C59-D842-A433-BC70F7E75B23}" presName="sibTrans" presStyleCnt="0"/>
      <dgm:spPr/>
    </dgm:pt>
    <dgm:pt modelId="{80671AA5-BAC0-7B45-BE25-D3D630466506}" type="pres">
      <dgm:prSet presAssocID="{E2926155-F671-D440-BEF1-9726E04D3DD9}" presName="node" presStyleLbl="alignAccFollowNode1" presStyleIdx="5" presStyleCnt="8">
        <dgm:presLayoutVars>
          <dgm:bulletEnabled val="1"/>
        </dgm:presLayoutVars>
      </dgm:prSet>
      <dgm:spPr/>
    </dgm:pt>
    <dgm:pt modelId="{83BBA094-2FF7-334B-B136-2A6645E370BE}" type="pres">
      <dgm:prSet presAssocID="{DB1B65C8-972E-5342-A4BC-736C7C1319FC}" presName="vSp" presStyleCnt="0"/>
      <dgm:spPr/>
    </dgm:pt>
    <dgm:pt modelId="{E89A5898-4840-354B-B0A5-EB2F07196054}" type="pres">
      <dgm:prSet presAssocID="{F45F382E-AD43-864A-B2F5-2497B247671E}" presName="horFlow" presStyleCnt="0"/>
      <dgm:spPr/>
    </dgm:pt>
    <dgm:pt modelId="{BAF56682-22F6-6E49-BDE4-C44EE5363DA8}" type="pres">
      <dgm:prSet presAssocID="{F45F382E-AD43-864A-B2F5-2497B247671E}" presName="bigChev" presStyleLbl="node1" presStyleIdx="3" presStyleCnt="4"/>
      <dgm:spPr/>
    </dgm:pt>
    <dgm:pt modelId="{DF4A1CDC-14A3-B940-AB59-EA914F88C22E}" type="pres">
      <dgm:prSet presAssocID="{C16FB4B9-E3EF-1E43-B78F-C9D6B810DB49}" presName="parTrans" presStyleCnt="0"/>
      <dgm:spPr/>
    </dgm:pt>
    <dgm:pt modelId="{6E44F16D-7528-5042-91CF-566AB8DD722C}" type="pres">
      <dgm:prSet presAssocID="{6110742A-C722-D84C-A30D-57527D609AE0}" presName="node" presStyleLbl="alignAccFollowNode1" presStyleIdx="6" presStyleCnt="8">
        <dgm:presLayoutVars>
          <dgm:bulletEnabled val="1"/>
        </dgm:presLayoutVars>
      </dgm:prSet>
      <dgm:spPr/>
    </dgm:pt>
    <dgm:pt modelId="{58E3F8ED-E18C-0C4F-9790-CDC17A56353F}" type="pres">
      <dgm:prSet presAssocID="{03B90CF6-D4DA-FA41-BF68-D0CF2D3C0740}" presName="sibTrans" presStyleCnt="0"/>
      <dgm:spPr/>
    </dgm:pt>
    <dgm:pt modelId="{53708E45-1F7E-424A-8570-8C33E1C09F03}" type="pres">
      <dgm:prSet presAssocID="{A21EDAB1-9638-0E4F-B323-8D8ACAC356F0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0D070A0B-9072-4F4C-B2FF-F9D08D4956A3}" srcId="{CC58581E-5BD9-024F-AE7C-401EE9DA5FDC}" destId="{DB1B65C8-972E-5342-A4BC-736C7C1319FC}" srcOrd="2" destOrd="0" parTransId="{FF5E6646-B5A8-9B42-8A4F-0D0E8435447F}" sibTransId="{E2631650-772A-4244-97AC-3913566CE4B7}"/>
    <dgm:cxn modelId="{C79B780C-2621-F046-B956-CEDA3A64C31F}" type="presOf" srcId="{348BB9B2-E263-A84F-A791-85D257530D2E}" destId="{79FB139D-F3FD-FF45-9B5C-61E5C951A29C}" srcOrd="0" destOrd="0" presId="urn:microsoft.com/office/officeart/2005/8/layout/lProcess3"/>
    <dgm:cxn modelId="{6B05E10E-D10B-034A-9A41-FC85671006D6}" srcId="{0BFE5A36-D06B-B741-99F6-77B2B8F41752}" destId="{6DAE7C0B-09A7-D440-8DAB-8313EFE253CE}" srcOrd="0" destOrd="0" parTransId="{4C1A7549-C445-AA46-85E2-A2E9383E5DF7}" sibTransId="{F364FC7F-F34E-B14F-A757-E2F3D84FE463}"/>
    <dgm:cxn modelId="{29E0931A-9556-8F4C-8982-D7A1DF580C9C}" type="presOf" srcId="{86C1E4D2-5AC0-9842-A180-DC80A5C1FAEF}" destId="{F916D68A-DBFF-A24E-9539-6C6A06DF7A08}" srcOrd="0" destOrd="0" presId="urn:microsoft.com/office/officeart/2005/8/layout/lProcess3"/>
    <dgm:cxn modelId="{99E2CB2E-91E6-9040-92FA-CCB45C302F68}" type="presOf" srcId="{CC58581E-5BD9-024F-AE7C-401EE9DA5FDC}" destId="{E50C251B-3BFC-F54A-9F6A-2F9A47002786}" srcOrd="0" destOrd="0" presId="urn:microsoft.com/office/officeart/2005/8/layout/lProcess3"/>
    <dgm:cxn modelId="{F6528D32-E94F-A146-9CF9-13C61E882899}" srcId="{F45F382E-AD43-864A-B2F5-2497B247671E}" destId="{6110742A-C722-D84C-A30D-57527D609AE0}" srcOrd="0" destOrd="0" parTransId="{C16FB4B9-E3EF-1E43-B78F-C9D6B810DB49}" sibTransId="{03B90CF6-D4DA-FA41-BF68-D0CF2D3C0740}"/>
    <dgm:cxn modelId="{61DBF037-941C-D543-9ED9-ABAC75B6A9DB}" type="presOf" srcId="{6110742A-C722-D84C-A30D-57527D609AE0}" destId="{6E44F16D-7528-5042-91CF-566AB8DD722C}" srcOrd="0" destOrd="0" presId="urn:microsoft.com/office/officeart/2005/8/layout/lProcess3"/>
    <dgm:cxn modelId="{8880844A-866B-8B40-8E26-5ABBFE657969}" srcId="{348BB9B2-E263-A84F-A791-85D257530D2E}" destId="{E82A4AE5-4F4B-6E45-ABEA-46E810ECB060}" srcOrd="1" destOrd="0" parTransId="{52159A0D-10EF-CB4E-8135-6278BB0C28DB}" sibTransId="{81C07E1E-DD58-FB43-AB89-313B68AF6202}"/>
    <dgm:cxn modelId="{83E64A4C-BF77-D440-ACCB-2EF35A8B87FD}" type="presOf" srcId="{E82A4AE5-4F4B-6E45-ABEA-46E810ECB060}" destId="{C3709491-C644-4749-84A1-79E434C87B3F}" srcOrd="0" destOrd="0" presId="urn:microsoft.com/office/officeart/2005/8/layout/lProcess3"/>
    <dgm:cxn modelId="{54DE3255-F01D-1547-8BAE-8874E506B1A2}" type="presOf" srcId="{AAC28CDE-13B7-504B-A963-9DEF2E45B56E}" destId="{9EB84856-2109-BE41-8111-8221288C87BA}" srcOrd="0" destOrd="0" presId="urn:microsoft.com/office/officeart/2005/8/layout/lProcess3"/>
    <dgm:cxn modelId="{EDC74859-204D-3F4C-983E-38202E0D14B0}" type="presOf" srcId="{0BFE5A36-D06B-B741-99F6-77B2B8F41752}" destId="{70D24F4D-CB90-3342-97EF-CC9D9BDACF58}" srcOrd="0" destOrd="0" presId="urn:microsoft.com/office/officeart/2005/8/layout/lProcess3"/>
    <dgm:cxn modelId="{66E0B25A-DC81-AB41-82AA-C7B2D05EBAD6}" type="presOf" srcId="{073A5857-89AE-0E48-9CD6-350A62017775}" destId="{F1243F97-0152-7041-8713-F77513D82712}" srcOrd="0" destOrd="0" presId="urn:microsoft.com/office/officeart/2005/8/layout/lProcess3"/>
    <dgm:cxn modelId="{93CE7062-A760-784A-85AE-A4A19FC47531}" srcId="{CC58581E-5BD9-024F-AE7C-401EE9DA5FDC}" destId="{0BFE5A36-D06B-B741-99F6-77B2B8F41752}" srcOrd="1" destOrd="0" parTransId="{45FDD102-A8E2-E14D-ADAF-1DF1F910E0F2}" sibTransId="{4441CD80-F80F-C944-95A1-A9A02125C147}"/>
    <dgm:cxn modelId="{EDE25972-0489-2A47-95BF-A1BF56DF71E9}" srcId="{CC58581E-5BD9-024F-AE7C-401EE9DA5FDC}" destId="{F45F382E-AD43-864A-B2F5-2497B247671E}" srcOrd="3" destOrd="0" parTransId="{9CAAD839-9118-2C4A-A321-09D003A9B83D}" sibTransId="{6D5D87CD-4F41-3B4F-A691-1BB316DF362E}"/>
    <dgm:cxn modelId="{C02BF57E-C0B8-C940-85C6-203D56895A20}" type="presOf" srcId="{E2926155-F671-D440-BEF1-9726E04D3DD9}" destId="{80671AA5-BAC0-7B45-BE25-D3D630466506}" srcOrd="0" destOrd="0" presId="urn:microsoft.com/office/officeart/2005/8/layout/lProcess3"/>
    <dgm:cxn modelId="{89D2CB9A-2308-3246-A102-7F5FD4C5A895}" srcId="{CC58581E-5BD9-024F-AE7C-401EE9DA5FDC}" destId="{348BB9B2-E263-A84F-A791-85D257530D2E}" srcOrd="0" destOrd="0" parTransId="{4311D8BB-11A3-4645-A3D3-D36CEC333A78}" sibTransId="{01F026D3-1CFD-B946-9FE7-52118B0265A5}"/>
    <dgm:cxn modelId="{88FA1C9B-A3A1-034A-9051-71E449792A77}" srcId="{0BFE5A36-D06B-B741-99F6-77B2B8F41752}" destId="{AAC28CDE-13B7-504B-A963-9DEF2E45B56E}" srcOrd="1" destOrd="0" parTransId="{A3AABEEB-1356-A848-89F1-D9B3776B4C04}" sibTransId="{B9878C91-08EF-184B-A12C-9CBD2B99AE9F}"/>
    <dgm:cxn modelId="{4B95F49E-A0CC-1D40-866B-84C864CEF24B}" srcId="{DB1B65C8-972E-5342-A4BC-736C7C1319FC}" destId="{E2926155-F671-D440-BEF1-9726E04D3DD9}" srcOrd="1" destOrd="0" parTransId="{2411A970-B832-254C-823E-09379F1B5439}" sibTransId="{473B3DD2-E8B9-C84E-8B51-D351728F6F78}"/>
    <dgm:cxn modelId="{7B771DA9-F6B1-D344-BC11-04EE6F5A7C8F}" srcId="{F45F382E-AD43-864A-B2F5-2497B247671E}" destId="{A21EDAB1-9638-0E4F-B323-8D8ACAC356F0}" srcOrd="1" destOrd="0" parTransId="{60CB1F5D-6CC9-904A-B0AF-636B3324221E}" sibTransId="{CA838D6D-DF30-EA4D-A9D3-74923C28B659}"/>
    <dgm:cxn modelId="{59803BAA-E5F7-974F-82B6-08CD861BFC12}" srcId="{348BB9B2-E263-A84F-A791-85D257530D2E}" destId="{073A5857-89AE-0E48-9CD6-350A62017775}" srcOrd="0" destOrd="0" parTransId="{C5937142-3243-8349-A582-237307E7AC25}" sibTransId="{DE8BB72E-E3A1-964E-8728-C30DDF047E10}"/>
    <dgm:cxn modelId="{9696D9B8-8137-4642-9BA9-F5DD758908E4}" srcId="{DB1B65C8-972E-5342-A4BC-736C7C1319FC}" destId="{86C1E4D2-5AC0-9842-A180-DC80A5C1FAEF}" srcOrd="0" destOrd="0" parTransId="{4E4EEB8B-D4D1-EE48-81F3-2EB12B9C5D89}" sibTransId="{6FDA59C6-4C59-D842-A433-BC70F7E75B23}"/>
    <dgm:cxn modelId="{D97CC5D2-B0ED-2946-A952-6E21D295BEC3}" type="presOf" srcId="{DB1B65C8-972E-5342-A4BC-736C7C1319FC}" destId="{85252BDE-562A-A645-8A1D-2B83B9B95691}" srcOrd="0" destOrd="0" presId="urn:microsoft.com/office/officeart/2005/8/layout/lProcess3"/>
    <dgm:cxn modelId="{58D325E7-F890-9245-808D-7148493BCBFA}" type="presOf" srcId="{F45F382E-AD43-864A-B2F5-2497B247671E}" destId="{BAF56682-22F6-6E49-BDE4-C44EE5363DA8}" srcOrd="0" destOrd="0" presId="urn:microsoft.com/office/officeart/2005/8/layout/lProcess3"/>
    <dgm:cxn modelId="{BE777AFB-C718-394A-96E7-5C2D94788B62}" type="presOf" srcId="{A21EDAB1-9638-0E4F-B323-8D8ACAC356F0}" destId="{53708E45-1F7E-424A-8570-8C33E1C09F03}" srcOrd="0" destOrd="0" presId="urn:microsoft.com/office/officeart/2005/8/layout/lProcess3"/>
    <dgm:cxn modelId="{EB9C03FC-EBE6-454C-964E-5E4AD7663760}" type="presOf" srcId="{6DAE7C0B-09A7-D440-8DAB-8313EFE253CE}" destId="{3AA95258-0F39-1646-979F-6FAD22CEAF96}" srcOrd="0" destOrd="0" presId="urn:microsoft.com/office/officeart/2005/8/layout/lProcess3"/>
    <dgm:cxn modelId="{02E1A5D4-870B-E846-8B0C-1040967D32D5}" type="presParOf" srcId="{E50C251B-3BFC-F54A-9F6A-2F9A47002786}" destId="{8465B4D6-91A4-D84F-ACD9-B89DF3BA53B2}" srcOrd="0" destOrd="0" presId="urn:microsoft.com/office/officeart/2005/8/layout/lProcess3"/>
    <dgm:cxn modelId="{A2BCA907-48AF-7B42-B6E7-D6ADF252E154}" type="presParOf" srcId="{8465B4D6-91A4-D84F-ACD9-B89DF3BA53B2}" destId="{79FB139D-F3FD-FF45-9B5C-61E5C951A29C}" srcOrd="0" destOrd="0" presId="urn:microsoft.com/office/officeart/2005/8/layout/lProcess3"/>
    <dgm:cxn modelId="{8BD9D2C3-D5BD-E449-8AC4-7ACE187A06C1}" type="presParOf" srcId="{8465B4D6-91A4-D84F-ACD9-B89DF3BA53B2}" destId="{28306426-EEAA-AD4E-BC02-2A27AF337BF4}" srcOrd="1" destOrd="0" presId="urn:microsoft.com/office/officeart/2005/8/layout/lProcess3"/>
    <dgm:cxn modelId="{E45E73D3-452D-F14A-AD0B-5CC24D9A25A4}" type="presParOf" srcId="{8465B4D6-91A4-D84F-ACD9-B89DF3BA53B2}" destId="{F1243F97-0152-7041-8713-F77513D82712}" srcOrd="2" destOrd="0" presId="urn:microsoft.com/office/officeart/2005/8/layout/lProcess3"/>
    <dgm:cxn modelId="{B335ED1B-A45B-8144-B368-9C71CF7A42DA}" type="presParOf" srcId="{8465B4D6-91A4-D84F-ACD9-B89DF3BA53B2}" destId="{40D947C1-E1B6-6E48-8738-C175EA24EDF8}" srcOrd="3" destOrd="0" presId="urn:microsoft.com/office/officeart/2005/8/layout/lProcess3"/>
    <dgm:cxn modelId="{A92E14BB-724F-E840-8A24-6F7C6B7EEB84}" type="presParOf" srcId="{8465B4D6-91A4-D84F-ACD9-B89DF3BA53B2}" destId="{C3709491-C644-4749-84A1-79E434C87B3F}" srcOrd="4" destOrd="0" presId="urn:microsoft.com/office/officeart/2005/8/layout/lProcess3"/>
    <dgm:cxn modelId="{1833BBCF-79B4-2547-B7AD-FD0B8E31BBAF}" type="presParOf" srcId="{E50C251B-3BFC-F54A-9F6A-2F9A47002786}" destId="{B9F16234-9312-484F-9755-BC235F397CF0}" srcOrd="1" destOrd="0" presId="urn:microsoft.com/office/officeart/2005/8/layout/lProcess3"/>
    <dgm:cxn modelId="{4A922AE6-92CF-7949-8AA4-FCCC623CB929}" type="presParOf" srcId="{E50C251B-3BFC-F54A-9F6A-2F9A47002786}" destId="{DBE4A033-DBE1-E34C-BEDE-F7B9D1ABA623}" srcOrd="2" destOrd="0" presId="urn:microsoft.com/office/officeart/2005/8/layout/lProcess3"/>
    <dgm:cxn modelId="{756FCA2D-E9AB-EC44-93AD-58816FF7DE68}" type="presParOf" srcId="{DBE4A033-DBE1-E34C-BEDE-F7B9D1ABA623}" destId="{70D24F4D-CB90-3342-97EF-CC9D9BDACF58}" srcOrd="0" destOrd="0" presId="urn:microsoft.com/office/officeart/2005/8/layout/lProcess3"/>
    <dgm:cxn modelId="{2ED661B0-33B2-424C-A604-99D9AA3EE46B}" type="presParOf" srcId="{DBE4A033-DBE1-E34C-BEDE-F7B9D1ABA623}" destId="{0B51593A-AB49-7942-9D61-039C5145E6E5}" srcOrd="1" destOrd="0" presId="urn:microsoft.com/office/officeart/2005/8/layout/lProcess3"/>
    <dgm:cxn modelId="{54BD35E9-498D-6842-B5E9-2C59AC6FB302}" type="presParOf" srcId="{DBE4A033-DBE1-E34C-BEDE-F7B9D1ABA623}" destId="{3AA95258-0F39-1646-979F-6FAD22CEAF96}" srcOrd="2" destOrd="0" presId="urn:microsoft.com/office/officeart/2005/8/layout/lProcess3"/>
    <dgm:cxn modelId="{0327F1EF-EB76-0F4C-BF64-6D300F83CDF6}" type="presParOf" srcId="{DBE4A033-DBE1-E34C-BEDE-F7B9D1ABA623}" destId="{46855158-26DC-CB4D-A947-30E00192DC06}" srcOrd="3" destOrd="0" presId="urn:microsoft.com/office/officeart/2005/8/layout/lProcess3"/>
    <dgm:cxn modelId="{FF0ABB4D-AD5E-A842-8108-6495D8D95384}" type="presParOf" srcId="{DBE4A033-DBE1-E34C-BEDE-F7B9D1ABA623}" destId="{9EB84856-2109-BE41-8111-8221288C87BA}" srcOrd="4" destOrd="0" presId="urn:microsoft.com/office/officeart/2005/8/layout/lProcess3"/>
    <dgm:cxn modelId="{2D9C9601-F3AC-7847-9804-AAD5AA69484F}" type="presParOf" srcId="{E50C251B-3BFC-F54A-9F6A-2F9A47002786}" destId="{4455C959-DC3D-DE4E-8D40-89C88F361938}" srcOrd="3" destOrd="0" presId="urn:microsoft.com/office/officeart/2005/8/layout/lProcess3"/>
    <dgm:cxn modelId="{28321126-BC13-444A-91B3-E0DBEBB20406}" type="presParOf" srcId="{E50C251B-3BFC-F54A-9F6A-2F9A47002786}" destId="{FA427102-71C0-BF41-ABED-866023D73FB1}" srcOrd="4" destOrd="0" presId="urn:microsoft.com/office/officeart/2005/8/layout/lProcess3"/>
    <dgm:cxn modelId="{1CBF038F-A391-5F46-B302-67D54CE29A66}" type="presParOf" srcId="{FA427102-71C0-BF41-ABED-866023D73FB1}" destId="{85252BDE-562A-A645-8A1D-2B83B9B95691}" srcOrd="0" destOrd="0" presId="urn:microsoft.com/office/officeart/2005/8/layout/lProcess3"/>
    <dgm:cxn modelId="{B8A33855-3F82-E342-BCD7-C4539F54CB61}" type="presParOf" srcId="{FA427102-71C0-BF41-ABED-866023D73FB1}" destId="{02BD4149-EDC5-214A-A494-9F182D202393}" srcOrd="1" destOrd="0" presId="urn:microsoft.com/office/officeart/2005/8/layout/lProcess3"/>
    <dgm:cxn modelId="{D9EA9243-5FB5-1D45-AFA6-05258A075D80}" type="presParOf" srcId="{FA427102-71C0-BF41-ABED-866023D73FB1}" destId="{F916D68A-DBFF-A24E-9539-6C6A06DF7A08}" srcOrd="2" destOrd="0" presId="urn:microsoft.com/office/officeart/2005/8/layout/lProcess3"/>
    <dgm:cxn modelId="{9E6F9061-7B09-6145-8BC7-8CE3CEB53F44}" type="presParOf" srcId="{FA427102-71C0-BF41-ABED-866023D73FB1}" destId="{ABCB3401-191C-B147-8323-34E24C7D35C7}" srcOrd="3" destOrd="0" presId="urn:microsoft.com/office/officeart/2005/8/layout/lProcess3"/>
    <dgm:cxn modelId="{156A6642-E954-B546-B356-8C1D012AFC08}" type="presParOf" srcId="{FA427102-71C0-BF41-ABED-866023D73FB1}" destId="{80671AA5-BAC0-7B45-BE25-D3D630466506}" srcOrd="4" destOrd="0" presId="urn:microsoft.com/office/officeart/2005/8/layout/lProcess3"/>
    <dgm:cxn modelId="{E7CD3EDA-D7BE-0246-9767-7BF5FB23E0D3}" type="presParOf" srcId="{E50C251B-3BFC-F54A-9F6A-2F9A47002786}" destId="{83BBA094-2FF7-334B-B136-2A6645E370BE}" srcOrd="5" destOrd="0" presId="urn:microsoft.com/office/officeart/2005/8/layout/lProcess3"/>
    <dgm:cxn modelId="{5C655550-5495-2444-AA47-7FFAA9BFBDF0}" type="presParOf" srcId="{E50C251B-3BFC-F54A-9F6A-2F9A47002786}" destId="{E89A5898-4840-354B-B0A5-EB2F07196054}" srcOrd="6" destOrd="0" presId="urn:microsoft.com/office/officeart/2005/8/layout/lProcess3"/>
    <dgm:cxn modelId="{8272A166-B1F8-7449-9750-2B1A436C35A2}" type="presParOf" srcId="{E89A5898-4840-354B-B0A5-EB2F07196054}" destId="{BAF56682-22F6-6E49-BDE4-C44EE5363DA8}" srcOrd="0" destOrd="0" presId="urn:microsoft.com/office/officeart/2005/8/layout/lProcess3"/>
    <dgm:cxn modelId="{A9743C42-9A2F-F84C-AD42-1B90237A90F2}" type="presParOf" srcId="{E89A5898-4840-354B-B0A5-EB2F07196054}" destId="{DF4A1CDC-14A3-B940-AB59-EA914F88C22E}" srcOrd="1" destOrd="0" presId="urn:microsoft.com/office/officeart/2005/8/layout/lProcess3"/>
    <dgm:cxn modelId="{EAA163D8-B511-3C49-8B7C-83D79633DB3B}" type="presParOf" srcId="{E89A5898-4840-354B-B0A5-EB2F07196054}" destId="{6E44F16D-7528-5042-91CF-566AB8DD722C}" srcOrd="2" destOrd="0" presId="urn:microsoft.com/office/officeart/2005/8/layout/lProcess3"/>
    <dgm:cxn modelId="{166C6B69-4B45-E94E-8059-2A830D9C3ACC}" type="presParOf" srcId="{E89A5898-4840-354B-B0A5-EB2F07196054}" destId="{58E3F8ED-E18C-0C4F-9790-CDC17A56353F}" srcOrd="3" destOrd="0" presId="urn:microsoft.com/office/officeart/2005/8/layout/lProcess3"/>
    <dgm:cxn modelId="{70D1669B-0FD8-C74E-A9E0-AFBC82C6FA7E}" type="presParOf" srcId="{E89A5898-4840-354B-B0A5-EB2F07196054}" destId="{53708E45-1F7E-424A-8570-8C33E1C09F03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00A044-F31F-4EFD-94C6-09A379637582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BAA98E0-F759-42CE-A536-8916EC3D2E5A}">
      <dgm:prSet custT="1"/>
      <dgm:spPr>
        <a:ln>
          <a:noFill/>
        </a:ln>
      </dgm:spPr>
      <dgm:t>
        <a:bodyPr/>
        <a:lstStyle/>
        <a:p>
          <a:r>
            <a:rPr lang="it-IT" sz="1800" noProof="0">
              <a:latin typeface="Titillium Web" panose="00000500000000000000" pitchFamily="2" charset="0"/>
            </a:rPr>
            <a:t>Riferisce in CC3M delle attività locali più interessanti</a:t>
          </a:r>
        </a:p>
      </dgm:t>
    </dgm:pt>
    <dgm:pt modelId="{58A2A7BA-8B1A-4239-8DCB-5E4399D896D6}" type="parTrans" cxnId="{B3D2B54F-C66D-42A7-8474-D0E534369608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18BD21A0-3A7D-402E-9241-18472DC58B79}" type="sibTrans" cxnId="{B3D2B54F-C66D-42A7-8474-D0E534369608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53BCFB1F-DF96-49B7-92D3-CBB8A4B469A7}">
      <dgm:prSet custT="1"/>
      <dgm:spPr>
        <a:ln>
          <a:noFill/>
        </a:ln>
      </dgm:spPr>
      <dgm:t>
        <a:bodyPr/>
        <a:lstStyle/>
        <a:p>
          <a:r>
            <a:rPr lang="it-IT" sz="1800" u="none" noProof="0">
              <a:latin typeface="Titillium Web" panose="00000500000000000000" pitchFamily="2" charset="0"/>
            </a:rPr>
            <a:t>Riporta della CC3M in </a:t>
          </a:r>
          <a:r>
            <a:rPr lang="it-IT" sz="1800" u="sng" noProof="0">
              <a:latin typeface="Titillium Web" panose="00000500000000000000" pitchFamily="2" charset="0"/>
            </a:rPr>
            <a:t>consiglio di sezione </a:t>
          </a:r>
          <a:r>
            <a:rPr lang="it-IT" sz="1800" u="none" noProof="0">
              <a:latin typeface="Titillium Web" panose="00000500000000000000" pitchFamily="2" charset="0"/>
            </a:rPr>
            <a:t>(report)</a:t>
          </a:r>
        </a:p>
      </dgm:t>
    </dgm:pt>
    <dgm:pt modelId="{5BA80DFA-F42F-4001-9647-761F92E5D111}" type="parTrans" cxnId="{A455740A-848D-4F14-BD76-0B4E547C4545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96EBE365-AFFF-469A-8F23-38C4B3E69AA3}" type="sibTrans" cxnId="{A455740A-848D-4F14-BD76-0B4E547C4545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C50FEDF1-98A2-4F2E-B533-C5086D488ACE}">
      <dgm:prSet custT="1"/>
      <dgm:spPr>
        <a:solidFill>
          <a:srgbClr val="8FAADC"/>
        </a:solidFill>
      </dgm:spPr>
      <dgm:t>
        <a:bodyPr/>
        <a:lstStyle/>
        <a:p>
          <a:r>
            <a:rPr lang="it-IT" sz="2000">
              <a:latin typeface="Titillium Web" panose="00000500000000000000" pitchFamily="2" charset="0"/>
            </a:rPr>
            <a:t>Referee dei progetti CC3M</a:t>
          </a:r>
          <a:endParaRPr lang="en-US" sz="2000">
            <a:latin typeface="Titillium Web" panose="00000500000000000000" pitchFamily="2" charset="0"/>
          </a:endParaRPr>
        </a:p>
      </dgm:t>
    </dgm:pt>
    <dgm:pt modelId="{128894D7-C6E0-48ED-8EED-E895074D2080}" type="parTrans" cxnId="{279C4782-B991-4826-B40F-A27AE331938F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3166DC53-9562-408A-9768-03B2D9CB99D8}" type="sibTrans" cxnId="{279C4782-B991-4826-B40F-A27AE331938F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51D6B193-A71B-4C28-A18F-BB1C238A5787}">
      <dgm:prSet custT="1"/>
      <dgm:spPr>
        <a:solidFill>
          <a:srgbClr val="244176"/>
        </a:solidFill>
        <a:ln>
          <a:solidFill>
            <a:srgbClr val="3963AC"/>
          </a:solidFill>
        </a:ln>
      </dgm:spPr>
      <dgm:t>
        <a:bodyPr/>
        <a:lstStyle/>
        <a:p>
          <a:r>
            <a:rPr lang="it-IT" sz="2000">
              <a:latin typeface="Titillium Web" panose="00000500000000000000" pitchFamily="2" charset="0"/>
            </a:rPr>
            <a:t>Partecipa ai gruppi di lavoro della CC3M</a:t>
          </a:r>
          <a:endParaRPr lang="en-US" sz="2000">
            <a:latin typeface="Titillium Web" panose="00000500000000000000" pitchFamily="2" charset="0"/>
          </a:endParaRPr>
        </a:p>
      </dgm:t>
    </dgm:pt>
    <dgm:pt modelId="{6B2B72D8-0DB6-4824-B96B-ECF7E79B0574}" type="parTrans" cxnId="{7CFD09A0-8117-4D0F-99FE-BE50F860C174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078166C4-8D9B-42EE-9FBB-BC5AD082DBA9}" type="sibTrans" cxnId="{7CFD09A0-8117-4D0F-99FE-BE50F860C174}">
      <dgm:prSet/>
      <dgm:spPr/>
      <dgm:t>
        <a:bodyPr/>
        <a:lstStyle/>
        <a:p>
          <a:endParaRPr lang="en-US" sz="1800">
            <a:latin typeface="Titillium Web" panose="00000500000000000000" pitchFamily="2" charset="0"/>
          </a:endParaRPr>
        </a:p>
      </dgm:t>
    </dgm:pt>
    <dgm:pt modelId="{AE6D794B-986F-A84A-83AC-2C49BA4FCDDA}">
      <dgm:prSet custT="1"/>
      <dgm:spPr>
        <a:solidFill>
          <a:schemeClr val="accent1">
            <a:lumMod val="75000"/>
          </a:schemeClr>
        </a:solidFill>
        <a:ln>
          <a:solidFill>
            <a:srgbClr val="3963AC"/>
          </a:solidFill>
        </a:ln>
      </dgm:spPr>
      <dgm:t>
        <a:bodyPr/>
        <a:lstStyle/>
        <a:p>
          <a:r>
            <a:rPr lang="it-IT" sz="2000" noProof="0">
              <a:latin typeface="Titillium Web" panose="00000500000000000000" pitchFamily="2" charset="0"/>
            </a:rPr>
            <a:t>È il nostro contatto con la struttura</a:t>
          </a:r>
        </a:p>
      </dgm:t>
    </dgm:pt>
    <dgm:pt modelId="{14BE2CBF-5F97-AB49-9B26-1147ACC0C309}" type="parTrans" cxnId="{0CE42940-6659-2549-83F1-E16E971C1A24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547A9D0C-7DD3-374C-B9BA-1F8DDAD0D454}" type="sibTrans" cxnId="{0CE42940-6659-2549-83F1-E16E971C1A24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1BBC8971-CD79-7748-8AD8-CD35625D97DA}">
      <dgm:prSet custT="1"/>
      <dgm:spPr>
        <a:solidFill>
          <a:srgbClr val="0070C0"/>
        </a:solidFill>
      </dgm:spPr>
      <dgm:t>
        <a:bodyPr/>
        <a:lstStyle/>
        <a:p>
          <a:r>
            <a:rPr lang="it-IT" sz="2000">
              <a:latin typeface="Titillium Web" panose="00000500000000000000" pitchFamily="2" charset="0"/>
            </a:rPr>
            <a:t>Parte attiva per preventivi e assegnazioni</a:t>
          </a:r>
        </a:p>
      </dgm:t>
    </dgm:pt>
    <dgm:pt modelId="{A7410F7D-77F3-894D-B2F5-B6676CA0D232}" type="parTrans" cxnId="{E4848FDD-8AA3-9247-8D84-CA0FDA73C538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0F1ABAD1-998D-2342-B24F-C6A95CD3D376}" type="sibTrans" cxnId="{E4848FDD-8AA3-9247-8D84-CA0FDA73C538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17C51148-874B-3E4B-94E4-EECBB94A5688}">
      <dgm:prSet custT="1"/>
      <dgm:spPr>
        <a:solidFill>
          <a:srgbClr val="17263F"/>
        </a:solidFill>
      </dgm:spPr>
      <dgm:t>
        <a:bodyPr/>
        <a:lstStyle/>
        <a:p>
          <a:r>
            <a:rPr lang="it-IT" sz="2000">
              <a:latin typeface="Titillium Web" panose="00000500000000000000" pitchFamily="2" charset="0"/>
              <a:cs typeface="Euphemia UCAS" panose="020B0503040102020104" pitchFamily="34" charset="-79"/>
            </a:rPr>
            <a:t>E’ nominato dal Direttore della struttura</a:t>
          </a:r>
          <a:endParaRPr lang="it-IT" sz="2000" dirty="0">
            <a:latin typeface="Titillium Web" panose="00000500000000000000" pitchFamily="2" charset="0"/>
            <a:cs typeface="Euphemia UCAS" panose="020B0503040102020104" pitchFamily="34" charset="-79"/>
          </a:endParaRPr>
        </a:p>
      </dgm:t>
    </dgm:pt>
    <dgm:pt modelId="{4C2D0397-A6D9-EA46-A892-E9A443DA0F00}" type="parTrans" cxnId="{D1ED8027-4ABA-004B-B13F-7F16AFA8ABF2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6CE3DC2A-AA79-3D4A-ABA9-34FDD955D50F}" type="sibTrans" cxnId="{D1ED8027-4ABA-004B-B13F-7F16AFA8ABF2}">
      <dgm:prSet/>
      <dgm:spPr/>
      <dgm:t>
        <a:bodyPr/>
        <a:lstStyle/>
        <a:p>
          <a:endParaRPr lang="it-IT" sz="1800">
            <a:latin typeface="Titillium Web" panose="00000500000000000000" pitchFamily="2" charset="0"/>
          </a:endParaRPr>
        </a:p>
      </dgm:t>
    </dgm:pt>
    <dgm:pt modelId="{711B32F1-729B-9540-9255-DFB46C4840ED}">
      <dgm:prSet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it-IT" sz="1800">
              <a:solidFill>
                <a:schemeClr val="bg1"/>
              </a:solidFill>
              <a:latin typeface="Titillium Web" panose="00000500000000000000" pitchFamily="2" charset="0"/>
            </a:rPr>
            <a:t>Budget di dotazione (ordine 1-2 k€) dal 2025</a:t>
          </a:r>
          <a:endParaRPr lang="it-IT" sz="1800" dirty="0">
            <a:solidFill>
              <a:schemeClr val="bg1"/>
            </a:solidFill>
            <a:latin typeface="Titillium Web" panose="00000500000000000000" pitchFamily="2" charset="0"/>
          </a:endParaRPr>
        </a:p>
      </dgm:t>
    </dgm:pt>
    <dgm:pt modelId="{86175764-4276-D54F-90A5-DEF94B998F08}" type="parTrans" cxnId="{6614F8AB-9CC5-FD4D-A6EF-53230DC2FE76}">
      <dgm:prSet/>
      <dgm:spPr/>
      <dgm:t>
        <a:bodyPr/>
        <a:lstStyle/>
        <a:p>
          <a:endParaRPr lang="it-IT"/>
        </a:p>
      </dgm:t>
    </dgm:pt>
    <dgm:pt modelId="{73FE2C67-1D36-5C45-8334-F3689C46B5BB}" type="sibTrans" cxnId="{6614F8AB-9CC5-FD4D-A6EF-53230DC2FE76}">
      <dgm:prSet/>
      <dgm:spPr/>
      <dgm:t>
        <a:bodyPr/>
        <a:lstStyle/>
        <a:p>
          <a:endParaRPr lang="it-IT"/>
        </a:p>
      </dgm:t>
    </dgm:pt>
    <dgm:pt modelId="{F2B0594D-9CB5-8840-AC55-5BDADE160160}">
      <dgm:prSet/>
      <dgm:spPr/>
      <dgm:t>
        <a:bodyPr/>
        <a:lstStyle/>
        <a:p>
          <a:r>
            <a:rPr lang="it-IT">
              <a:solidFill>
                <a:schemeClr val="tx1"/>
              </a:solidFill>
              <a:latin typeface="Titillium Web" panose="00000500000000000000" pitchFamily="2" charset="0"/>
            </a:rPr>
            <a:t>piccole spese per i progetti CC3M Nazionali</a:t>
          </a:r>
          <a:endParaRPr lang="it-IT" dirty="0">
            <a:solidFill>
              <a:schemeClr val="tx1"/>
            </a:solidFill>
          </a:endParaRPr>
        </a:p>
      </dgm:t>
    </dgm:pt>
    <dgm:pt modelId="{E9E3760D-0B27-6B49-A1E6-0138950A49DA}" type="sibTrans" cxnId="{B2355051-6485-8D42-8421-6E4B241F76E0}">
      <dgm:prSet/>
      <dgm:spPr/>
      <dgm:t>
        <a:bodyPr/>
        <a:lstStyle/>
        <a:p>
          <a:endParaRPr lang="it-IT"/>
        </a:p>
      </dgm:t>
    </dgm:pt>
    <dgm:pt modelId="{CB3657A2-95ED-F746-9055-3EAE0AE90D63}" type="parTrans" cxnId="{B2355051-6485-8D42-8421-6E4B241F76E0}">
      <dgm:prSet/>
      <dgm:spPr/>
      <dgm:t>
        <a:bodyPr/>
        <a:lstStyle/>
        <a:p>
          <a:endParaRPr lang="it-IT"/>
        </a:p>
      </dgm:t>
    </dgm:pt>
    <dgm:pt modelId="{D1C20318-3718-6848-8B6F-64911732A4BF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  <a:latin typeface="Titillium Web" pitchFamily="2" charset="77"/>
            </a:rPr>
            <a:t>sgravio per i direttori delle strutture</a:t>
          </a:r>
        </a:p>
      </dgm:t>
    </dgm:pt>
    <dgm:pt modelId="{D6F3DC29-54FD-3447-A43D-BE1D6205291F}" type="parTrans" cxnId="{D3F82D19-1D89-C84E-9602-B8A9FCB55ED7}">
      <dgm:prSet/>
      <dgm:spPr/>
      <dgm:t>
        <a:bodyPr/>
        <a:lstStyle/>
        <a:p>
          <a:endParaRPr lang="it-IT"/>
        </a:p>
      </dgm:t>
    </dgm:pt>
    <dgm:pt modelId="{6B46354B-4179-104E-B02A-85348666DF0A}" type="sibTrans" cxnId="{D3F82D19-1D89-C84E-9602-B8A9FCB55ED7}">
      <dgm:prSet/>
      <dgm:spPr/>
      <dgm:t>
        <a:bodyPr/>
        <a:lstStyle/>
        <a:p>
          <a:endParaRPr lang="it-IT"/>
        </a:p>
      </dgm:t>
    </dgm:pt>
    <dgm:pt modelId="{07619A3F-3F87-4144-BB07-8E726AC7EBE5}" type="pres">
      <dgm:prSet presAssocID="{C900A044-F31F-4EFD-94C6-09A379637582}" presName="linear" presStyleCnt="0">
        <dgm:presLayoutVars>
          <dgm:dir/>
          <dgm:animLvl val="lvl"/>
          <dgm:resizeHandles val="exact"/>
        </dgm:presLayoutVars>
      </dgm:prSet>
      <dgm:spPr/>
    </dgm:pt>
    <dgm:pt modelId="{96DC001B-5E43-9C42-9086-80E68DEB504B}" type="pres">
      <dgm:prSet presAssocID="{17C51148-874B-3E4B-94E4-EECBB94A5688}" presName="parentLin" presStyleCnt="0"/>
      <dgm:spPr/>
    </dgm:pt>
    <dgm:pt modelId="{EDBC0EAD-CCC8-194F-A83C-1EA61E40DBD9}" type="pres">
      <dgm:prSet presAssocID="{17C51148-874B-3E4B-94E4-EECBB94A5688}" presName="parentLeftMargin" presStyleLbl="node1" presStyleIdx="0" presStyleCnt="6"/>
      <dgm:spPr/>
    </dgm:pt>
    <dgm:pt modelId="{328008A5-D436-344C-B512-FDB42C07AD27}" type="pres">
      <dgm:prSet presAssocID="{17C51148-874B-3E4B-94E4-EECBB94A5688}" presName="parentText" presStyleLbl="node1" presStyleIdx="0" presStyleCnt="6" custScaleX="99154">
        <dgm:presLayoutVars>
          <dgm:chMax val="0"/>
          <dgm:bulletEnabled val="1"/>
        </dgm:presLayoutVars>
      </dgm:prSet>
      <dgm:spPr/>
    </dgm:pt>
    <dgm:pt modelId="{3B776F6C-E06F-AF4E-A0E3-5527CE799E69}" type="pres">
      <dgm:prSet presAssocID="{17C51148-874B-3E4B-94E4-EECBB94A5688}" presName="negativeSpace" presStyleCnt="0"/>
      <dgm:spPr/>
    </dgm:pt>
    <dgm:pt modelId="{31151FD9-492E-A249-BB13-43B69F0F9DA2}" type="pres">
      <dgm:prSet presAssocID="{17C51148-874B-3E4B-94E4-EECBB94A5688}" presName="childText" presStyleLbl="conFgAcc1" presStyleIdx="0" presStyleCnt="6">
        <dgm:presLayoutVars>
          <dgm:bulletEnabled val="1"/>
        </dgm:presLayoutVars>
      </dgm:prSet>
      <dgm:spPr>
        <a:noFill/>
        <a:ln>
          <a:noFill/>
        </a:ln>
      </dgm:spPr>
    </dgm:pt>
    <dgm:pt modelId="{68AEA4B6-8F38-9349-B101-3FAB7D66426A}" type="pres">
      <dgm:prSet presAssocID="{6CE3DC2A-AA79-3D4A-ABA9-34FDD955D50F}" presName="spaceBetweenRectangles" presStyleCnt="0"/>
      <dgm:spPr/>
    </dgm:pt>
    <dgm:pt modelId="{E957B0C1-9AB3-A84A-AB24-A55EBB8CC800}" type="pres">
      <dgm:prSet presAssocID="{AE6D794B-986F-A84A-83AC-2C49BA4FCDDA}" presName="parentLin" presStyleCnt="0"/>
      <dgm:spPr/>
    </dgm:pt>
    <dgm:pt modelId="{40E836F3-A57D-7447-827F-53E7E8E798AA}" type="pres">
      <dgm:prSet presAssocID="{AE6D794B-986F-A84A-83AC-2C49BA4FCDDA}" presName="parentLeftMargin" presStyleLbl="node1" presStyleIdx="0" presStyleCnt="6"/>
      <dgm:spPr/>
    </dgm:pt>
    <dgm:pt modelId="{77B8FBBE-289D-7A4B-B89A-D3D078424C6A}" type="pres">
      <dgm:prSet presAssocID="{AE6D794B-986F-A84A-83AC-2C49BA4FCDD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6C14A61-8618-7444-B7E9-55656E466EF1}" type="pres">
      <dgm:prSet presAssocID="{AE6D794B-986F-A84A-83AC-2C49BA4FCDDA}" presName="negativeSpace" presStyleCnt="0"/>
      <dgm:spPr/>
    </dgm:pt>
    <dgm:pt modelId="{6976C2F5-C5F1-3742-B130-E27436EF13A6}" type="pres">
      <dgm:prSet presAssocID="{AE6D794B-986F-A84A-83AC-2C49BA4FCDDA}" presName="childText" presStyleLbl="conFgAcc1" presStyleIdx="1" presStyleCnt="6">
        <dgm:presLayoutVars>
          <dgm:bulletEnabled val="1"/>
        </dgm:presLayoutVars>
      </dgm:prSet>
      <dgm:spPr/>
    </dgm:pt>
    <dgm:pt modelId="{5A82A9C8-A0C8-5F4A-AC2E-A7E923816AA2}" type="pres">
      <dgm:prSet presAssocID="{547A9D0C-7DD3-374C-B9BA-1F8DDAD0D454}" presName="spaceBetweenRectangles" presStyleCnt="0"/>
      <dgm:spPr/>
    </dgm:pt>
    <dgm:pt modelId="{699EA0BE-BBCD-0F4D-867F-53FB83D15F40}" type="pres">
      <dgm:prSet presAssocID="{C50FEDF1-98A2-4F2E-B533-C5086D488ACE}" presName="parentLin" presStyleCnt="0"/>
      <dgm:spPr/>
    </dgm:pt>
    <dgm:pt modelId="{4EB34C16-E754-CA46-9FBC-529616DB858B}" type="pres">
      <dgm:prSet presAssocID="{C50FEDF1-98A2-4F2E-B533-C5086D488ACE}" presName="parentLeftMargin" presStyleLbl="node1" presStyleIdx="1" presStyleCnt="6"/>
      <dgm:spPr/>
    </dgm:pt>
    <dgm:pt modelId="{3B6D7C35-2292-F646-8E4D-A314E3822CF4}" type="pres">
      <dgm:prSet presAssocID="{C50FEDF1-98A2-4F2E-B533-C5086D488ACE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690C53C-4DE2-D04E-82D6-5FE6A53CA7CF}" type="pres">
      <dgm:prSet presAssocID="{C50FEDF1-98A2-4F2E-B533-C5086D488ACE}" presName="negativeSpace" presStyleCnt="0"/>
      <dgm:spPr/>
    </dgm:pt>
    <dgm:pt modelId="{91883BD4-5B22-8C49-BCB5-E45A047BB78C}" type="pres">
      <dgm:prSet presAssocID="{C50FEDF1-98A2-4F2E-B533-C5086D488ACE}" presName="childText" presStyleLbl="conFgAcc1" presStyleIdx="2" presStyleCnt="6">
        <dgm:presLayoutVars>
          <dgm:bulletEnabled val="1"/>
        </dgm:presLayoutVars>
      </dgm:prSet>
      <dgm:spPr>
        <a:ln>
          <a:noFill/>
        </a:ln>
      </dgm:spPr>
    </dgm:pt>
    <dgm:pt modelId="{2AFF741A-E955-024B-BD6C-7AA0D08CEAFF}" type="pres">
      <dgm:prSet presAssocID="{3166DC53-9562-408A-9768-03B2D9CB99D8}" presName="spaceBetweenRectangles" presStyleCnt="0"/>
      <dgm:spPr/>
    </dgm:pt>
    <dgm:pt modelId="{E781C9C0-0FFA-004D-9762-E3A35DA7DA07}" type="pres">
      <dgm:prSet presAssocID="{51D6B193-A71B-4C28-A18F-BB1C238A5787}" presName="parentLin" presStyleCnt="0"/>
      <dgm:spPr/>
    </dgm:pt>
    <dgm:pt modelId="{30059882-2044-1A4C-AC61-9CD1FD907100}" type="pres">
      <dgm:prSet presAssocID="{51D6B193-A71B-4C28-A18F-BB1C238A5787}" presName="parentLeftMargin" presStyleLbl="node1" presStyleIdx="2" presStyleCnt="6"/>
      <dgm:spPr/>
    </dgm:pt>
    <dgm:pt modelId="{DD89CA38-87F5-8B41-AD8E-984FF2FC4A20}" type="pres">
      <dgm:prSet presAssocID="{51D6B193-A71B-4C28-A18F-BB1C238A578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94C2EB5-517D-524E-A359-462E656383B7}" type="pres">
      <dgm:prSet presAssocID="{51D6B193-A71B-4C28-A18F-BB1C238A5787}" presName="negativeSpace" presStyleCnt="0"/>
      <dgm:spPr/>
    </dgm:pt>
    <dgm:pt modelId="{2371BEBA-E71D-BE40-8978-AB6877D8921C}" type="pres">
      <dgm:prSet presAssocID="{51D6B193-A71B-4C28-A18F-BB1C238A5787}" presName="childText" presStyleLbl="conFgAcc1" presStyleIdx="3" presStyleCnt="6">
        <dgm:presLayoutVars>
          <dgm:bulletEnabled val="1"/>
        </dgm:presLayoutVars>
      </dgm:prSet>
      <dgm:spPr>
        <a:ln>
          <a:noFill/>
        </a:ln>
      </dgm:spPr>
    </dgm:pt>
    <dgm:pt modelId="{4119D928-E03A-CD45-9B68-24987D08B7A7}" type="pres">
      <dgm:prSet presAssocID="{078166C4-8D9B-42EE-9FBB-BC5AD082DBA9}" presName="spaceBetweenRectangles" presStyleCnt="0"/>
      <dgm:spPr/>
    </dgm:pt>
    <dgm:pt modelId="{FD817495-4480-C848-8B4C-624C990F259D}" type="pres">
      <dgm:prSet presAssocID="{1BBC8971-CD79-7748-8AD8-CD35625D97DA}" presName="parentLin" presStyleCnt="0"/>
      <dgm:spPr/>
    </dgm:pt>
    <dgm:pt modelId="{A2A659D6-191C-5746-A215-FEB4CF8DA366}" type="pres">
      <dgm:prSet presAssocID="{1BBC8971-CD79-7748-8AD8-CD35625D97DA}" presName="parentLeftMargin" presStyleLbl="node1" presStyleIdx="3" presStyleCnt="6"/>
      <dgm:spPr/>
    </dgm:pt>
    <dgm:pt modelId="{EB005397-3899-DA4E-9014-1BF6087D5423}" type="pres">
      <dgm:prSet presAssocID="{1BBC8971-CD79-7748-8AD8-CD35625D97D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6A6565E-4E0B-A246-928D-4AE31F009D1A}" type="pres">
      <dgm:prSet presAssocID="{1BBC8971-CD79-7748-8AD8-CD35625D97DA}" presName="negativeSpace" presStyleCnt="0"/>
      <dgm:spPr/>
    </dgm:pt>
    <dgm:pt modelId="{5748FDD2-CEB6-344A-A694-8C74613F4CFE}" type="pres">
      <dgm:prSet presAssocID="{1BBC8971-CD79-7748-8AD8-CD35625D97DA}" presName="childText" presStyleLbl="conFgAcc1" presStyleIdx="4" presStyleCnt="6">
        <dgm:presLayoutVars>
          <dgm:bulletEnabled val="1"/>
        </dgm:presLayoutVars>
      </dgm:prSet>
      <dgm:spPr>
        <a:ln>
          <a:noFill/>
        </a:ln>
      </dgm:spPr>
    </dgm:pt>
    <dgm:pt modelId="{1C53111E-CD13-A747-A8E0-67FED4EF6100}" type="pres">
      <dgm:prSet presAssocID="{0F1ABAD1-998D-2342-B24F-C6A95CD3D376}" presName="spaceBetweenRectangles" presStyleCnt="0"/>
      <dgm:spPr/>
    </dgm:pt>
    <dgm:pt modelId="{99D72220-C874-C448-A95C-19A26FD5A437}" type="pres">
      <dgm:prSet presAssocID="{711B32F1-729B-9540-9255-DFB46C4840ED}" presName="parentLin" presStyleCnt="0"/>
      <dgm:spPr/>
    </dgm:pt>
    <dgm:pt modelId="{BCCC75F7-B097-CF47-A4DB-F427763C75A4}" type="pres">
      <dgm:prSet presAssocID="{711B32F1-729B-9540-9255-DFB46C4840ED}" presName="parentLeftMargin" presStyleLbl="node1" presStyleIdx="4" presStyleCnt="6"/>
      <dgm:spPr/>
    </dgm:pt>
    <dgm:pt modelId="{3053A943-2334-C640-9085-1E2BA97B5AFC}" type="pres">
      <dgm:prSet presAssocID="{711B32F1-729B-9540-9255-DFB46C4840ED}" presName="parentText" presStyleLbl="node1" presStyleIdx="5" presStyleCnt="6" custScaleX="105475">
        <dgm:presLayoutVars>
          <dgm:chMax val="0"/>
          <dgm:bulletEnabled val="1"/>
        </dgm:presLayoutVars>
      </dgm:prSet>
      <dgm:spPr/>
    </dgm:pt>
    <dgm:pt modelId="{0F353CF9-E0F4-8A46-B6F4-986DC702C7AD}" type="pres">
      <dgm:prSet presAssocID="{711B32F1-729B-9540-9255-DFB46C4840ED}" presName="negativeSpace" presStyleCnt="0"/>
      <dgm:spPr/>
    </dgm:pt>
    <dgm:pt modelId="{FB73CD10-FE40-0F43-A55A-E870ED0BCD53}" type="pres">
      <dgm:prSet presAssocID="{711B32F1-729B-9540-9255-DFB46C4840E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455740A-848D-4F14-BD76-0B4E547C4545}" srcId="{AE6D794B-986F-A84A-83AC-2C49BA4FCDDA}" destId="{53BCFB1F-DF96-49B7-92D3-CBB8A4B469A7}" srcOrd="1" destOrd="0" parTransId="{5BA80DFA-F42F-4001-9647-761F92E5D111}" sibTransId="{96EBE365-AFFF-469A-8F23-38C4B3E69AA3}"/>
    <dgm:cxn modelId="{D3F82D19-1D89-C84E-9602-B8A9FCB55ED7}" srcId="{711B32F1-729B-9540-9255-DFB46C4840ED}" destId="{D1C20318-3718-6848-8B6F-64911732A4BF}" srcOrd="1" destOrd="0" parTransId="{D6F3DC29-54FD-3447-A43D-BE1D6205291F}" sibTransId="{6B46354B-4179-104E-B02A-85348666DF0A}"/>
    <dgm:cxn modelId="{7EB5241C-8535-494B-9F97-4FACB00B3282}" type="presOf" srcId="{17C51148-874B-3E4B-94E4-EECBB94A5688}" destId="{328008A5-D436-344C-B512-FDB42C07AD27}" srcOrd="1" destOrd="0" presId="urn:microsoft.com/office/officeart/2005/8/layout/list1"/>
    <dgm:cxn modelId="{D1ED8027-4ABA-004B-B13F-7F16AFA8ABF2}" srcId="{C900A044-F31F-4EFD-94C6-09A379637582}" destId="{17C51148-874B-3E4B-94E4-EECBB94A5688}" srcOrd="0" destOrd="0" parTransId="{4C2D0397-A6D9-EA46-A892-E9A443DA0F00}" sibTransId="{6CE3DC2A-AA79-3D4A-ABA9-34FDD955D50F}"/>
    <dgm:cxn modelId="{3AC58A2B-8E7B-194D-83FA-72CA644541A6}" type="presOf" srcId="{AE6D794B-986F-A84A-83AC-2C49BA4FCDDA}" destId="{40E836F3-A57D-7447-827F-53E7E8E798AA}" srcOrd="0" destOrd="0" presId="urn:microsoft.com/office/officeart/2005/8/layout/list1"/>
    <dgm:cxn modelId="{106ECE2D-0C5A-FA48-AD59-9A53B9029701}" type="presOf" srcId="{711B32F1-729B-9540-9255-DFB46C4840ED}" destId="{BCCC75F7-B097-CF47-A4DB-F427763C75A4}" srcOrd="0" destOrd="0" presId="urn:microsoft.com/office/officeart/2005/8/layout/list1"/>
    <dgm:cxn modelId="{E57F8E3D-8FD6-204F-9B3F-29A307F366E5}" type="presOf" srcId="{C900A044-F31F-4EFD-94C6-09A379637582}" destId="{07619A3F-3F87-4144-BB07-8E726AC7EBE5}" srcOrd="0" destOrd="0" presId="urn:microsoft.com/office/officeart/2005/8/layout/list1"/>
    <dgm:cxn modelId="{0CE42940-6659-2549-83F1-E16E971C1A24}" srcId="{C900A044-F31F-4EFD-94C6-09A379637582}" destId="{AE6D794B-986F-A84A-83AC-2C49BA4FCDDA}" srcOrd="1" destOrd="0" parTransId="{14BE2CBF-5F97-AB49-9B26-1147ACC0C309}" sibTransId="{547A9D0C-7DD3-374C-B9BA-1F8DDAD0D454}"/>
    <dgm:cxn modelId="{86578F49-C66F-F840-A929-1042FA45D23A}" type="presOf" srcId="{C50FEDF1-98A2-4F2E-B533-C5086D488ACE}" destId="{4EB34C16-E754-CA46-9FBC-529616DB858B}" srcOrd="0" destOrd="0" presId="urn:microsoft.com/office/officeart/2005/8/layout/list1"/>
    <dgm:cxn modelId="{B3D2B54F-C66D-42A7-8474-D0E534369608}" srcId="{AE6D794B-986F-A84A-83AC-2C49BA4FCDDA}" destId="{ABAA98E0-F759-42CE-A536-8916EC3D2E5A}" srcOrd="0" destOrd="0" parTransId="{58A2A7BA-8B1A-4239-8DCB-5E4399D896D6}" sibTransId="{18BD21A0-3A7D-402E-9241-18472DC58B79}"/>
    <dgm:cxn modelId="{B2355051-6485-8D42-8421-6E4B241F76E0}" srcId="{711B32F1-729B-9540-9255-DFB46C4840ED}" destId="{F2B0594D-9CB5-8840-AC55-5BDADE160160}" srcOrd="0" destOrd="0" parTransId="{CB3657A2-95ED-F746-9055-3EAE0AE90D63}" sibTransId="{E9E3760D-0B27-6B49-A1E6-0138950A49DA}"/>
    <dgm:cxn modelId="{E5F97F57-A8B9-DE48-87B8-CC18759C87F5}" type="presOf" srcId="{1BBC8971-CD79-7748-8AD8-CD35625D97DA}" destId="{A2A659D6-191C-5746-A215-FEB4CF8DA366}" srcOrd="0" destOrd="0" presId="urn:microsoft.com/office/officeart/2005/8/layout/list1"/>
    <dgm:cxn modelId="{A53E3068-5742-9548-B538-D4293DE2F83B}" type="presOf" srcId="{17C51148-874B-3E4B-94E4-EECBB94A5688}" destId="{EDBC0EAD-CCC8-194F-A83C-1EA61E40DBD9}" srcOrd="0" destOrd="0" presId="urn:microsoft.com/office/officeart/2005/8/layout/list1"/>
    <dgm:cxn modelId="{279C4782-B991-4826-B40F-A27AE331938F}" srcId="{C900A044-F31F-4EFD-94C6-09A379637582}" destId="{C50FEDF1-98A2-4F2E-B533-C5086D488ACE}" srcOrd="2" destOrd="0" parTransId="{128894D7-C6E0-48ED-8EED-E895074D2080}" sibTransId="{3166DC53-9562-408A-9768-03B2D9CB99D8}"/>
    <dgm:cxn modelId="{4561E282-97C4-8C47-8F0A-8ADF1E26F4DD}" type="presOf" srcId="{C50FEDF1-98A2-4F2E-B533-C5086D488ACE}" destId="{3B6D7C35-2292-F646-8E4D-A314E3822CF4}" srcOrd="1" destOrd="0" presId="urn:microsoft.com/office/officeart/2005/8/layout/list1"/>
    <dgm:cxn modelId="{0E768686-78CB-2A4B-BBAD-1EEFF58C14C5}" type="presOf" srcId="{ABAA98E0-F759-42CE-A536-8916EC3D2E5A}" destId="{6976C2F5-C5F1-3742-B130-E27436EF13A6}" srcOrd="0" destOrd="0" presId="urn:microsoft.com/office/officeart/2005/8/layout/list1"/>
    <dgm:cxn modelId="{55BD8194-22C0-704B-B6FA-B6E012F645EB}" type="presOf" srcId="{711B32F1-729B-9540-9255-DFB46C4840ED}" destId="{3053A943-2334-C640-9085-1E2BA97B5AFC}" srcOrd="1" destOrd="0" presId="urn:microsoft.com/office/officeart/2005/8/layout/list1"/>
    <dgm:cxn modelId="{0869EB9F-BB5B-B64B-9E72-83BD10BDE1CB}" type="presOf" srcId="{F2B0594D-9CB5-8840-AC55-5BDADE160160}" destId="{FB73CD10-FE40-0F43-A55A-E870ED0BCD53}" srcOrd="0" destOrd="0" presId="urn:microsoft.com/office/officeart/2005/8/layout/list1"/>
    <dgm:cxn modelId="{7CFD09A0-8117-4D0F-99FE-BE50F860C174}" srcId="{C900A044-F31F-4EFD-94C6-09A379637582}" destId="{51D6B193-A71B-4C28-A18F-BB1C238A5787}" srcOrd="3" destOrd="0" parTransId="{6B2B72D8-0DB6-4824-B96B-ECF7E79B0574}" sibTransId="{078166C4-8D9B-42EE-9FBB-BC5AD082DBA9}"/>
    <dgm:cxn modelId="{720559A4-83A0-F944-81A6-E136BB8B1459}" type="presOf" srcId="{51D6B193-A71B-4C28-A18F-BB1C238A5787}" destId="{DD89CA38-87F5-8B41-AD8E-984FF2FC4A20}" srcOrd="1" destOrd="0" presId="urn:microsoft.com/office/officeart/2005/8/layout/list1"/>
    <dgm:cxn modelId="{6614F8AB-9CC5-FD4D-A6EF-53230DC2FE76}" srcId="{C900A044-F31F-4EFD-94C6-09A379637582}" destId="{711B32F1-729B-9540-9255-DFB46C4840ED}" srcOrd="5" destOrd="0" parTransId="{86175764-4276-D54F-90A5-DEF94B998F08}" sibTransId="{73FE2C67-1D36-5C45-8334-F3689C46B5BB}"/>
    <dgm:cxn modelId="{E2C1DAB5-6DA8-FA41-BB9B-03D7677EC53D}" type="presOf" srcId="{53BCFB1F-DF96-49B7-92D3-CBB8A4B469A7}" destId="{6976C2F5-C5F1-3742-B130-E27436EF13A6}" srcOrd="0" destOrd="1" presId="urn:microsoft.com/office/officeart/2005/8/layout/list1"/>
    <dgm:cxn modelId="{AD8003B6-7B0F-DF48-B16C-5A67614199A7}" type="presOf" srcId="{51D6B193-A71B-4C28-A18F-BB1C238A5787}" destId="{30059882-2044-1A4C-AC61-9CD1FD907100}" srcOrd="0" destOrd="0" presId="urn:microsoft.com/office/officeart/2005/8/layout/list1"/>
    <dgm:cxn modelId="{482851CB-07A5-E94B-9AF7-4C4E4B57ED2B}" type="presOf" srcId="{1BBC8971-CD79-7748-8AD8-CD35625D97DA}" destId="{EB005397-3899-DA4E-9014-1BF6087D5423}" srcOrd="1" destOrd="0" presId="urn:microsoft.com/office/officeart/2005/8/layout/list1"/>
    <dgm:cxn modelId="{B1C132CC-FD6B-FE4D-BBD3-FA9F903E4D47}" type="presOf" srcId="{D1C20318-3718-6848-8B6F-64911732A4BF}" destId="{FB73CD10-FE40-0F43-A55A-E870ED0BCD53}" srcOrd="0" destOrd="1" presId="urn:microsoft.com/office/officeart/2005/8/layout/list1"/>
    <dgm:cxn modelId="{E4848FDD-8AA3-9247-8D84-CA0FDA73C538}" srcId="{C900A044-F31F-4EFD-94C6-09A379637582}" destId="{1BBC8971-CD79-7748-8AD8-CD35625D97DA}" srcOrd="4" destOrd="0" parTransId="{A7410F7D-77F3-894D-B2F5-B6676CA0D232}" sibTransId="{0F1ABAD1-998D-2342-B24F-C6A95CD3D376}"/>
    <dgm:cxn modelId="{ED473DE7-3E2D-C74D-90DD-CCD92D7EBE62}" type="presOf" srcId="{AE6D794B-986F-A84A-83AC-2C49BA4FCDDA}" destId="{77B8FBBE-289D-7A4B-B89A-D3D078424C6A}" srcOrd="1" destOrd="0" presId="urn:microsoft.com/office/officeart/2005/8/layout/list1"/>
    <dgm:cxn modelId="{6534A2EA-E888-5A4B-8D23-EF135AE46CC6}" type="presParOf" srcId="{07619A3F-3F87-4144-BB07-8E726AC7EBE5}" destId="{96DC001B-5E43-9C42-9086-80E68DEB504B}" srcOrd="0" destOrd="0" presId="urn:microsoft.com/office/officeart/2005/8/layout/list1"/>
    <dgm:cxn modelId="{CC761D62-42FC-304B-BAAF-75C61FA3A305}" type="presParOf" srcId="{96DC001B-5E43-9C42-9086-80E68DEB504B}" destId="{EDBC0EAD-CCC8-194F-A83C-1EA61E40DBD9}" srcOrd="0" destOrd="0" presId="urn:microsoft.com/office/officeart/2005/8/layout/list1"/>
    <dgm:cxn modelId="{25B36EED-C002-6E41-9168-A4CEA1EFFC61}" type="presParOf" srcId="{96DC001B-5E43-9C42-9086-80E68DEB504B}" destId="{328008A5-D436-344C-B512-FDB42C07AD27}" srcOrd="1" destOrd="0" presId="urn:microsoft.com/office/officeart/2005/8/layout/list1"/>
    <dgm:cxn modelId="{60368D85-609E-AB41-8BC8-6C6F2DDBF8D1}" type="presParOf" srcId="{07619A3F-3F87-4144-BB07-8E726AC7EBE5}" destId="{3B776F6C-E06F-AF4E-A0E3-5527CE799E69}" srcOrd="1" destOrd="0" presId="urn:microsoft.com/office/officeart/2005/8/layout/list1"/>
    <dgm:cxn modelId="{74A84A9C-8399-8D49-B56D-DD9A79617D16}" type="presParOf" srcId="{07619A3F-3F87-4144-BB07-8E726AC7EBE5}" destId="{31151FD9-492E-A249-BB13-43B69F0F9DA2}" srcOrd="2" destOrd="0" presId="urn:microsoft.com/office/officeart/2005/8/layout/list1"/>
    <dgm:cxn modelId="{F52F1CA2-EC26-B94A-A85E-DB452ABC982C}" type="presParOf" srcId="{07619A3F-3F87-4144-BB07-8E726AC7EBE5}" destId="{68AEA4B6-8F38-9349-B101-3FAB7D66426A}" srcOrd="3" destOrd="0" presId="urn:microsoft.com/office/officeart/2005/8/layout/list1"/>
    <dgm:cxn modelId="{419428E9-BB1E-0E48-A6F8-00349479600B}" type="presParOf" srcId="{07619A3F-3F87-4144-BB07-8E726AC7EBE5}" destId="{E957B0C1-9AB3-A84A-AB24-A55EBB8CC800}" srcOrd="4" destOrd="0" presId="urn:microsoft.com/office/officeart/2005/8/layout/list1"/>
    <dgm:cxn modelId="{D01E240E-A430-8340-9723-3F714AFBD01F}" type="presParOf" srcId="{E957B0C1-9AB3-A84A-AB24-A55EBB8CC800}" destId="{40E836F3-A57D-7447-827F-53E7E8E798AA}" srcOrd="0" destOrd="0" presId="urn:microsoft.com/office/officeart/2005/8/layout/list1"/>
    <dgm:cxn modelId="{4328D5EC-A286-0C42-B06D-284A6DA26004}" type="presParOf" srcId="{E957B0C1-9AB3-A84A-AB24-A55EBB8CC800}" destId="{77B8FBBE-289D-7A4B-B89A-D3D078424C6A}" srcOrd="1" destOrd="0" presId="urn:microsoft.com/office/officeart/2005/8/layout/list1"/>
    <dgm:cxn modelId="{DB076B3A-FF12-3841-82B9-6540F0ED3D13}" type="presParOf" srcId="{07619A3F-3F87-4144-BB07-8E726AC7EBE5}" destId="{46C14A61-8618-7444-B7E9-55656E466EF1}" srcOrd="5" destOrd="0" presId="urn:microsoft.com/office/officeart/2005/8/layout/list1"/>
    <dgm:cxn modelId="{149B6430-B52B-F143-B104-24221C40D925}" type="presParOf" srcId="{07619A3F-3F87-4144-BB07-8E726AC7EBE5}" destId="{6976C2F5-C5F1-3742-B130-E27436EF13A6}" srcOrd="6" destOrd="0" presId="urn:microsoft.com/office/officeart/2005/8/layout/list1"/>
    <dgm:cxn modelId="{77F8DBDD-CD0A-D541-882B-34088D9CC070}" type="presParOf" srcId="{07619A3F-3F87-4144-BB07-8E726AC7EBE5}" destId="{5A82A9C8-A0C8-5F4A-AC2E-A7E923816AA2}" srcOrd="7" destOrd="0" presId="urn:microsoft.com/office/officeart/2005/8/layout/list1"/>
    <dgm:cxn modelId="{AA2048AF-B4EF-D148-B821-A2E4F493E173}" type="presParOf" srcId="{07619A3F-3F87-4144-BB07-8E726AC7EBE5}" destId="{699EA0BE-BBCD-0F4D-867F-53FB83D15F40}" srcOrd="8" destOrd="0" presId="urn:microsoft.com/office/officeart/2005/8/layout/list1"/>
    <dgm:cxn modelId="{B08AFC10-1D65-734B-9CCE-A540AC2B59C3}" type="presParOf" srcId="{699EA0BE-BBCD-0F4D-867F-53FB83D15F40}" destId="{4EB34C16-E754-CA46-9FBC-529616DB858B}" srcOrd="0" destOrd="0" presId="urn:microsoft.com/office/officeart/2005/8/layout/list1"/>
    <dgm:cxn modelId="{1ECDA670-94A7-C140-A105-D29E21407A81}" type="presParOf" srcId="{699EA0BE-BBCD-0F4D-867F-53FB83D15F40}" destId="{3B6D7C35-2292-F646-8E4D-A314E3822CF4}" srcOrd="1" destOrd="0" presId="urn:microsoft.com/office/officeart/2005/8/layout/list1"/>
    <dgm:cxn modelId="{C919CEC3-8847-144A-B50C-3358C67A6113}" type="presParOf" srcId="{07619A3F-3F87-4144-BB07-8E726AC7EBE5}" destId="{3690C53C-4DE2-D04E-82D6-5FE6A53CA7CF}" srcOrd="9" destOrd="0" presId="urn:microsoft.com/office/officeart/2005/8/layout/list1"/>
    <dgm:cxn modelId="{02D118E8-5C88-8F41-9300-FD2D00D59940}" type="presParOf" srcId="{07619A3F-3F87-4144-BB07-8E726AC7EBE5}" destId="{91883BD4-5B22-8C49-BCB5-E45A047BB78C}" srcOrd="10" destOrd="0" presId="urn:microsoft.com/office/officeart/2005/8/layout/list1"/>
    <dgm:cxn modelId="{20A4C12C-BB18-7A4F-A7ED-A916673027C6}" type="presParOf" srcId="{07619A3F-3F87-4144-BB07-8E726AC7EBE5}" destId="{2AFF741A-E955-024B-BD6C-7AA0D08CEAFF}" srcOrd="11" destOrd="0" presId="urn:microsoft.com/office/officeart/2005/8/layout/list1"/>
    <dgm:cxn modelId="{E3003CEF-985C-894F-BEDA-8C6225B93AC1}" type="presParOf" srcId="{07619A3F-3F87-4144-BB07-8E726AC7EBE5}" destId="{E781C9C0-0FFA-004D-9762-E3A35DA7DA07}" srcOrd="12" destOrd="0" presId="urn:microsoft.com/office/officeart/2005/8/layout/list1"/>
    <dgm:cxn modelId="{5A18701D-B32C-A54D-9706-AF8777CB06DE}" type="presParOf" srcId="{E781C9C0-0FFA-004D-9762-E3A35DA7DA07}" destId="{30059882-2044-1A4C-AC61-9CD1FD907100}" srcOrd="0" destOrd="0" presId="urn:microsoft.com/office/officeart/2005/8/layout/list1"/>
    <dgm:cxn modelId="{5F99092B-AD3F-2B48-A8FD-D3CEB5AC04CB}" type="presParOf" srcId="{E781C9C0-0FFA-004D-9762-E3A35DA7DA07}" destId="{DD89CA38-87F5-8B41-AD8E-984FF2FC4A20}" srcOrd="1" destOrd="0" presId="urn:microsoft.com/office/officeart/2005/8/layout/list1"/>
    <dgm:cxn modelId="{6BAD3C63-4A44-8040-B02B-97C54929FCB4}" type="presParOf" srcId="{07619A3F-3F87-4144-BB07-8E726AC7EBE5}" destId="{294C2EB5-517D-524E-A359-462E656383B7}" srcOrd="13" destOrd="0" presId="urn:microsoft.com/office/officeart/2005/8/layout/list1"/>
    <dgm:cxn modelId="{ABEFC8B3-0DF0-FE46-B6DE-64C5D6286CBE}" type="presParOf" srcId="{07619A3F-3F87-4144-BB07-8E726AC7EBE5}" destId="{2371BEBA-E71D-BE40-8978-AB6877D8921C}" srcOrd="14" destOrd="0" presId="urn:microsoft.com/office/officeart/2005/8/layout/list1"/>
    <dgm:cxn modelId="{92809950-31E1-0E47-9070-D65778D00753}" type="presParOf" srcId="{07619A3F-3F87-4144-BB07-8E726AC7EBE5}" destId="{4119D928-E03A-CD45-9B68-24987D08B7A7}" srcOrd="15" destOrd="0" presId="urn:microsoft.com/office/officeart/2005/8/layout/list1"/>
    <dgm:cxn modelId="{395E0EB5-6020-E54F-8A9D-9442023CCC98}" type="presParOf" srcId="{07619A3F-3F87-4144-BB07-8E726AC7EBE5}" destId="{FD817495-4480-C848-8B4C-624C990F259D}" srcOrd="16" destOrd="0" presId="urn:microsoft.com/office/officeart/2005/8/layout/list1"/>
    <dgm:cxn modelId="{641F20B6-17F8-4749-A9F3-4DC3143692FF}" type="presParOf" srcId="{FD817495-4480-C848-8B4C-624C990F259D}" destId="{A2A659D6-191C-5746-A215-FEB4CF8DA366}" srcOrd="0" destOrd="0" presId="urn:microsoft.com/office/officeart/2005/8/layout/list1"/>
    <dgm:cxn modelId="{2DFE770C-6B3E-164B-B210-B2563896CDD2}" type="presParOf" srcId="{FD817495-4480-C848-8B4C-624C990F259D}" destId="{EB005397-3899-DA4E-9014-1BF6087D5423}" srcOrd="1" destOrd="0" presId="urn:microsoft.com/office/officeart/2005/8/layout/list1"/>
    <dgm:cxn modelId="{9C330ADA-635C-4744-9E74-2B1DBF08AA5D}" type="presParOf" srcId="{07619A3F-3F87-4144-BB07-8E726AC7EBE5}" destId="{66A6565E-4E0B-A246-928D-4AE31F009D1A}" srcOrd="17" destOrd="0" presId="urn:microsoft.com/office/officeart/2005/8/layout/list1"/>
    <dgm:cxn modelId="{7FFBBA33-EC94-1942-9202-E57A62330C5B}" type="presParOf" srcId="{07619A3F-3F87-4144-BB07-8E726AC7EBE5}" destId="{5748FDD2-CEB6-344A-A694-8C74613F4CFE}" srcOrd="18" destOrd="0" presId="urn:microsoft.com/office/officeart/2005/8/layout/list1"/>
    <dgm:cxn modelId="{31A5270E-33C1-6349-A272-43CAF6DCF4F4}" type="presParOf" srcId="{07619A3F-3F87-4144-BB07-8E726AC7EBE5}" destId="{1C53111E-CD13-A747-A8E0-67FED4EF6100}" srcOrd="19" destOrd="0" presId="urn:microsoft.com/office/officeart/2005/8/layout/list1"/>
    <dgm:cxn modelId="{91070F9A-9B02-1245-AFF1-897F54004EE9}" type="presParOf" srcId="{07619A3F-3F87-4144-BB07-8E726AC7EBE5}" destId="{99D72220-C874-C448-A95C-19A26FD5A437}" srcOrd="20" destOrd="0" presId="urn:microsoft.com/office/officeart/2005/8/layout/list1"/>
    <dgm:cxn modelId="{FA36B896-D88D-8948-B463-5AA56541B4F1}" type="presParOf" srcId="{99D72220-C874-C448-A95C-19A26FD5A437}" destId="{BCCC75F7-B097-CF47-A4DB-F427763C75A4}" srcOrd="0" destOrd="0" presId="urn:microsoft.com/office/officeart/2005/8/layout/list1"/>
    <dgm:cxn modelId="{CADECD79-61E9-D64D-920E-5F525C000589}" type="presParOf" srcId="{99D72220-C874-C448-A95C-19A26FD5A437}" destId="{3053A943-2334-C640-9085-1E2BA97B5AFC}" srcOrd="1" destOrd="0" presId="urn:microsoft.com/office/officeart/2005/8/layout/list1"/>
    <dgm:cxn modelId="{9F3132D5-9424-5443-82F9-4097C81D42F5}" type="presParOf" srcId="{07619A3F-3F87-4144-BB07-8E726AC7EBE5}" destId="{0F353CF9-E0F4-8A46-B6F4-986DC702C7AD}" srcOrd="21" destOrd="0" presId="urn:microsoft.com/office/officeart/2005/8/layout/list1"/>
    <dgm:cxn modelId="{C9E9B1E5-51E1-2949-AB3A-69A1969EBB3C}" type="presParOf" srcId="{07619A3F-3F87-4144-BB07-8E726AC7EBE5}" destId="{FB73CD10-FE40-0F43-A55A-E870ED0BCD53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44B704-E178-4CE5-BC05-DDAA7E4D5381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2E17FA19-977D-4DDB-9C24-F1B632630F69}">
      <dgm:prSet/>
      <dgm:spPr/>
      <dgm:t>
        <a:bodyPr/>
        <a:lstStyle/>
        <a:p>
          <a:r>
            <a:rPr lang="it-IT" dirty="0"/>
            <a:t>Comunicati stampa</a:t>
          </a:r>
          <a:endParaRPr lang="en-US" dirty="0"/>
        </a:p>
      </dgm:t>
    </dgm:pt>
    <dgm:pt modelId="{52F1351B-726B-4E8B-8DFB-B59C51838A47}" type="parTrans" cxnId="{E7FFB08E-DAC8-4DA1-8A55-EBD2044D40ED}">
      <dgm:prSet/>
      <dgm:spPr/>
      <dgm:t>
        <a:bodyPr/>
        <a:lstStyle/>
        <a:p>
          <a:endParaRPr lang="en-US"/>
        </a:p>
      </dgm:t>
    </dgm:pt>
    <dgm:pt modelId="{649432A8-D74C-4C9E-AFA2-41227CCA2D3E}" type="sibTrans" cxnId="{E7FFB08E-DAC8-4DA1-8A55-EBD2044D40ED}">
      <dgm:prSet/>
      <dgm:spPr/>
      <dgm:t>
        <a:bodyPr/>
        <a:lstStyle/>
        <a:p>
          <a:endParaRPr lang="en-US"/>
        </a:p>
      </dgm:t>
    </dgm:pt>
    <dgm:pt modelId="{28D7497F-2669-4738-9A4C-72C4D35F3C9A}">
      <dgm:prSet/>
      <dgm:spPr/>
      <dgm:t>
        <a:bodyPr/>
        <a:lstStyle/>
        <a:p>
          <a:r>
            <a:rPr lang="it-IT" dirty="0"/>
            <a:t>Grafica di alcuni dei progetti </a:t>
          </a:r>
          <a:endParaRPr lang="en-US" dirty="0"/>
        </a:p>
      </dgm:t>
    </dgm:pt>
    <dgm:pt modelId="{63150F5A-68C0-4CE4-BDB2-46DC49A96F13}" type="parTrans" cxnId="{36D0361E-B15B-4D5F-A49D-F8C744F81568}">
      <dgm:prSet/>
      <dgm:spPr/>
      <dgm:t>
        <a:bodyPr/>
        <a:lstStyle/>
        <a:p>
          <a:endParaRPr lang="en-US"/>
        </a:p>
      </dgm:t>
    </dgm:pt>
    <dgm:pt modelId="{18DE2BEC-07A3-47E3-8714-8539F6C2FA0B}" type="sibTrans" cxnId="{36D0361E-B15B-4D5F-A49D-F8C744F81568}">
      <dgm:prSet/>
      <dgm:spPr/>
      <dgm:t>
        <a:bodyPr/>
        <a:lstStyle/>
        <a:p>
          <a:endParaRPr lang="en-US"/>
        </a:p>
      </dgm:t>
    </dgm:pt>
    <dgm:pt modelId="{EF0285CA-83DF-4FC0-AE37-338BC4DDBFE7}">
      <dgm:prSet/>
      <dgm:spPr/>
      <dgm:t>
        <a:bodyPr/>
        <a:lstStyle/>
        <a:p>
          <a:r>
            <a:rPr lang="it-IT" dirty="0"/>
            <a:t>Spettacoli ed eventi</a:t>
          </a:r>
          <a:endParaRPr lang="en-US" dirty="0"/>
        </a:p>
      </dgm:t>
    </dgm:pt>
    <dgm:pt modelId="{6065087A-1EBD-4219-90D2-71F9EAC175CE}" type="parTrans" cxnId="{10C00218-80F0-40A0-AF0A-9A8150024354}">
      <dgm:prSet/>
      <dgm:spPr/>
      <dgm:t>
        <a:bodyPr/>
        <a:lstStyle/>
        <a:p>
          <a:endParaRPr lang="en-US"/>
        </a:p>
      </dgm:t>
    </dgm:pt>
    <dgm:pt modelId="{0523D31B-E621-4331-AB2B-BF0920A03E61}" type="sibTrans" cxnId="{10C00218-80F0-40A0-AF0A-9A8150024354}">
      <dgm:prSet/>
      <dgm:spPr/>
      <dgm:t>
        <a:bodyPr/>
        <a:lstStyle/>
        <a:p>
          <a:endParaRPr lang="en-US"/>
        </a:p>
      </dgm:t>
    </dgm:pt>
    <dgm:pt modelId="{F73E4A65-21D0-4066-A525-BC99337CD65F}">
      <dgm:prSet/>
      <dgm:spPr/>
      <dgm:t>
        <a:bodyPr/>
        <a:lstStyle/>
        <a:p>
          <a:r>
            <a:rPr lang="it-IT" dirty="0"/>
            <a:t>Social</a:t>
          </a:r>
          <a:endParaRPr lang="en-US" dirty="0"/>
        </a:p>
      </dgm:t>
    </dgm:pt>
    <dgm:pt modelId="{6483EA28-B04F-4DC9-A5FF-25284C7709B6}" type="parTrans" cxnId="{942ED5E7-5AC3-4C50-9C33-01B0253CECEC}">
      <dgm:prSet/>
      <dgm:spPr/>
      <dgm:t>
        <a:bodyPr/>
        <a:lstStyle/>
        <a:p>
          <a:endParaRPr lang="en-US"/>
        </a:p>
      </dgm:t>
    </dgm:pt>
    <dgm:pt modelId="{EA4F7CE9-D79C-4112-9A32-4560865ED12F}" type="sibTrans" cxnId="{942ED5E7-5AC3-4C50-9C33-01B0253CECEC}">
      <dgm:prSet/>
      <dgm:spPr/>
      <dgm:t>
        <a:bodyPr/>
        <a:lstStyle/>
        <a:p>
          <a:endParaRPr lang="en-US"/>
        </a:p>
      </dgm:t>
    </dgm:pt>
    <dgm:pt modelId="{FBCFC33C-2DA5-4D42-B7BF-85E7D1354F43}">
      <dgm:prSet/>
      <dgm:spPr/>
      <dgm:t>
        <a:bodyPr/>
        <a:lstStyle/>
        <a:p>
          <a:r>
            <a:rPr lang="it-IT" dirty="0"/>
            <a:t>Conferenze e pubblicazioni</a:t>
          </a:r>
        </a:p>
      </dgm:t>
    </dgm:pt>
    <dgm:pt modelId="{CCFB07F3-247D-2C4A-93E7-6B712985334C}" type="parTrans" cxnId="{40C14D0F-8215-7949-9004-22CBE3F66CE8}">
      <dgm:prSet/>
      <dgm:spPr/>
      <dgm:t>
        <a:bodyPr/>
        <a:lstStyle/>
        <a:p>
          <a:endParaRPr lang="it-IT"/>
        </a:p>
      </dgm:t>
    </dgm:pt>
    <dgm:pt modelId="{70CBAC90-8963-6041-AD75-CA683A78181D}" type="sibTrans" cxnId="{40C14D0F-8215-7949-9004-22CBE3F66CE8}">
      <dgm:prSet/>
      <dgm:spPr/>
      <dgm:t>
        <a:bodyPr/>
        <a:lstStyle/>
        <a:p>
          <a:endParaRPr lang="it-IT"/>
        </a:p>
      </dgm:t>
    </dgm:pt>
    <dgm:pt modelId="{0EBBD3FE-D7C3-E141-BA2F-066225E404C0}">
      <dgm:prSet/>
      <dgm:spPr>
        <a:solidFill>
          <a:srgbClr val="2E5495"/>
        </a:solidFill>
      </dgm:spPr>
      <dgm:t>
        <a:bodyPr/>
        <a:lstStyle/>
        <a:p>
          <a:r>
            <a:rPr lang="it-IT" dirty="0"/>
            <a:t>Report, VQR, piano triennale</a:t>
          </a:r>
        </a:p>
      </dgm:t>
    </dgm:pt>
    <dgm:pt modelId="{6F26B902-1F9B-C540-918C-79AA522D5ECB}" type="parTrans" cxnId="{88733C73-4780-B14B-8AAD-10C9BD33D62A}">
      <dgm:prSet/>
      <dgm:spPr/>
      <dgm:t>
        <a:bodyPr/>
        <a:lstStyle/>
        <a:p>
          <a:endParaRPr lang="it-IT"/>
        </a:p>
      </dgm:t>
    </dgm:pt>
    <dgm:pt modelId="{09FFD947-AAA1-824F-960C-D0EA0E011606}" type="sibTrans" cxnId="{88733C73-4780-B14B-8AAD-10C9BD33D62A}">
      <dgm:prSet/>
      <dgm:spPr/>
      <dgm:t>
        <a:bodyPr/>
        <a:lstStyle/>
        <a:p>
          <a:endParaRPr lang="it-IT"/>
        </a:p>
      </dgm:t>
    </dgm:pt>
    <dgm:pt modelId="{592853EF-2DCE-414A-ACCD-CE9BC599549F}">
      <dgm:prSet/>
      <dgm:spPr>
        <a:solidFill>
          <a:srgbClr val="2E5495"/>
        </a:solidFill>
      </dgm:spPr>
      <dgm:t>
        <a:bodyPr/>
        <a:lstStyle/>
        <a:p>
          <a:r>
            <a:rPr lang="it-IT" dirty="0"/>
            <a:t>Linee guida e corsi di formazione</a:t>
          </a:r>
        </a:p>
      </dgm:t>
    </dgm:pt>
    <dgm:pt modelId="{1A505137-EB60-964D-8671-00C9798D4C5A}" type="parTrans" cxnId="{D2A2480E-3A78-CF4D-BCD5-B3A66889DDFD}">
      <dgm:prSet/>
      <dgm:spPr/>
      <dgm:t>
        <a:bodyPr/>
        <a:lstStyle/>
        <a:p>
          <a:endParaRPr lang="it-IT"/>
        </a:p>
      </dgm:t>
    </dgm:pt>
    <dgm:pt modelId="{BCDB51E0-53BD-3542-B913-47086E6DB3E9}" type="sibTrans" cxnId="{D2A2480E-3A78-CF4D-BCD5-B3A66889DDFD}">
      <dgm:prSet/>
      <dgm:spPr/>
      <dgm:t>
        <a:bodyPr/>
        <a:lstStyle/>
        <a:p>
          <a:endParaRPr lang="it-IT"/>
        </a:p>
      </dgm:t>
    </dgm:pt>
    <dgm:pt modelId="{745B5535-6AFA-D84C-A5CC-5D9842A0EF58}">
      <dgm:prSet/>
      <dgm:spPr>
        <a:solidFill>
          <a:srgbClr val="2E5495"/>
        </a:solidFill>
      </dgm:spPr>
      <dgm:t>
        <a:bodyPr/>
        <a:lstStyle/>
        <a:p>
          <a:r>
            <a:rPr lang="it-IT" dirty="0"/>
            <a:t>Sinergie progettuali e festival</a:t>
          </a:r>
        </a:p>
      </dgm:t>
    </dgm:pt>
    <dgm:pt modelId="{8E155E90-3392-2840-BC62-5A92002255C6}" type="parTrans" cxnId="{3B55BA4F-CBBA-B845-9CCC-F67E4403A1CA}">
      <dgm:prSet/>
      <dgm:spPr/>
      <dgm:t>
        <a:bodyPr/>
        <a:lstStyle/>
        <a:p>
          <a:endParaRPr lang="it-IT"/>
        </a:p>
      </dgm:t>
    </dgm:pt>
    <dgm:pt modelId="{F80C913F-93D8-514B-9FCD-344FA19DECEB}" type="sibTrans" cxnId="{3B55BA4F-CBBA-B845-9CCC-F67E4403A1CA}">
      <dgm:prSet/>
      <dgm:spPr/>
      <dgm:t>
        <a:bodyPr/>
        <a:lstStyle/>
        <a:p>
          <a:endParaRPr lang="it-IT"/>
        </a:p>
      </dgm:t>
    </dgm:pt>
    <dgm:pt modelId="{23CF2F98-7FB8-9845-BA3F-4B6031201832}" type="pres">
      <dgm:prSet presAssocID="{7344B704-E178-4CE5-BC05-DDAA7E4D5381}" presName="diagram" presStyleCnt="0">
        <dgm:presLayoutVars>
          <dgm:dir/>
          <dgm:resizeHandles val="exact"/>
        </dgm:presLayoutVars>
      </dgm:prSet>
      <dgm:spPr/>
    </dgm:pt>
    <dgm:pt modelId="{8D9FA700-2D2D-B147-888A-C592174F9E3B}" type="pres">
      <dgm:prSet presAssocID="{592853EF-2DCE-414A-ACCD-CE9BC599549F}" presName="node" presStyleLbl="node1" presStyleIdx="0" presStyleCnt="8">
        <dgm:presLayoutVars>
          <dgm:bulletEnabled val="1"/>
        </dgm:presLayoutVars>
      </dgm:prSet>
      <dgm:spPr/>
    </dgm:pt>
    <dgm:pt modelId="{A9110B03-92A3-E249-A0A9-4BBE05D03505}" type="pres">
      <dgm:prSet presAssocID="{BCDB51E0-53BD-3542-B913-47086E6DB3E9}" presName="sibTrans" presStyleCnt="0"/>
      <dgm:spPr/>
    </dgm:pt>
    <dgm:pt modelId="{D755FA06-AEE2-2948-91DD-F027F6C34B2F}" type="pres">
      <dgm:prSet presAssocID="{745B5535-6AFA-D84C-A5CC-5D9842A0EF58}" presName="node" presStyleLbl="node1" presStyleIdx="1" presStyleCnt="8">
        <dgm:presLayoutVars>
          <dgm:bulletEnabled val="1"/>
        </dgm:presLayoutVars>
      </dgm:prSet>
      <dgm:spPr/>
    </dgm:pt>
    <dgm:pt modelId="{03ED483D-A3A4-2F46-9336-C729E7315F2E}" type="pres">
      <dgm:prSet presAssocID="{F80C913F-93D8-514B-9FCD-344FA19DECEB}" presName="sibTrans" presStyleCnt="0"/>
      <dgm:spPr/>
    </dgm:pt>
    <dgm:pt modelId="{3A69384E-0D6F-9A46-9201-3153D3E65E6E}" type="pres">
      <dgm:prSet presAssocID="{2E17FA19-977D-4DDB-9C24-F1B632630F69}" presName="node" presStyleLbl="node1" presStyleIdx="2" presStyleCnt="8">
        <dgm:presLayoutVars>
          <dgm:bulletEnabled val="1"/>
        </dgm:presLayoutVars>
      </dgm:prSet>
      <dgm:spPr/>
    </dgm:pt>
    <dgm:pt modelId="{B3E1AEB9-6971-3840-A3CE-3747B88722C7}" type="pres">
      <dgm:prSet presAssocID="{649432A8-D74C-4C9E-AFA2-41227CCA2D3E}" presName="sibTrans" presStyleCnt="0"/>
      <dgm:spPr/>
    </dgm:pt>
    <dgm:pt modelId="{4F975DD8-A1A6-E843-9A27-BF80D507849D}" type="pres">
      <dgm:prSet presAssocID="{28D7497F-2669-4738-9A4C-72C4D35F3C9A}" presName="node" presStyleLbl="node1" presStyleIdx="3" presStyleCnt="8">
        <dgm:presLayoutVars>
          <dgm:bulletEnabled val="1"/>
        </dgm:presLayoutVars>
      </dgm:prSet>
      <dgm:spPr/>
    </dgm:pt>
    <dgm:pt modelId="{B9052EBB-EDA5-F241-8145-89A2E65D5943}" type="pres">
      <dgm:prSet presAssocID="{18DE2BEC-07A3-47E3-8714-8539F6C2FA0B}" presName="sibTrans" presStyleCnt="0"/>
      <dgm:spPr/>
    </dgm:pt>
    <dgm:pt modelId="{45609A2E-3F59-BC43-8ACB-249364663A10}" type="pres">
      <dgm:prSet presAssocID="{EF0285CA-83DF-4FC0-AE37-338BC4DDBFE7}" presName="node" presStyleLbl="node1" presStyleIdx="4" presStyleCnt="8">
        <dgm:presLayoutVars>
          <dgm:bulletEnabled val="1"/>
        </dgm:presLayoutVars>
      </dgm:prSet>
      <dgm:spPr/>
    </dgm:pt>
    <dgm:pt modelId="{E1CC39B3-B67D-104D-BD57-AA4E20F51339}" type="pres">
      <dgm:prSet presAssocID="{0523D31B-E621-4331-AB2B-BF0920A03E61}" presName="sibTrans" presStyleCnt="0"/>
      <dgm:spPr/>
    </dgm:pt>
    <dgm:pt modelId="{471FCF19-FA3B-9743-AB90-7D202C92B129}" type="pres">
      <dgm:prSet presAssocID="{FBCFC33C-2DA5-4D42-B7BF-85E7D1354F43}" presName="node" presStyleLbl="node1" presStyleIdx="5" presStyleCnt="8">
        <dgm:presLayoutVars>
          <dgm:bulletEnabled val="1"/>
        </dgm:presLayoutVars>
      </dgm:prSet>
      <dgm:spPr/>
    </dgm:pt>
    <dgm:pt modelId="{C8AF4934-ED4B-664C-B02F-DBE137EEF1F9}" type="pres">
      <dgm:prSet presAssocID="{70CBAC90-8963-6041-AD75-CA683A78181D}" presName="sibTrans" presStyleCnt="0"/>
      <dgm:spPr/>
    </dgm:pt>
    <dgm:pt modelId="{966DA0B3-00EE-6542-8FCF-898A7F5F624B}" type="pres">
      <dgm:prSet presAssocID="{0EBBD3FE-D7C3-E141-BA2F-066225E404C0}" presName="node" presStyleLbl="node1" presStyleIdx="6" presStyleCnt="8">
        <dgm:presLayoutVars>
          <dgm:bulletEnabled val="1"/>
        </dgm:presLayoutVars>
      </dgm:prSet>
      <dgm:spPr/>
    </dgm:pt>
    <dgm:pt modelId="{A7100007-1AA5-C141-A3D1-B16CF76161A2}" type="pres">
      <dgm:prSet presAssocID="{09FFD947-AAA1-824F-960C-D0EA0E011606}" presName="sibTrans" presStyleCnt="0"/>
      <dgm:spPr/>
    </dgm:pt>
    <dgm:pt modelId="{5F26EE00-8510-E648-9A06-09260E543452}" type="pres">
      <dgm:prSet presAssocID="{F73E4A65-21D0-4066-A525-BC99337CD65F}" presName="node" presStyleLbl="node1" presStyleIdx="7" presStyleCnt="8">
        <dgm:presLayoutVars>
          <dgm:bulletEnabled val="1"/>
        </dgm:presLayoutVars>
      </dgm:prSet>
      <dgm:spPr/>
    </dgm:pt>
  </dgm:ptLst>
  <dgm:cxnLst>
    <dgm:cxn modelId="{D973B903-D593-2D45-B8E7-83DB7AC7F0E9}" type="presOf" srcId="{EF0285CA-83DF-4FC0-AE37-338BC4DDBFE7}" destId="{45609A2E-3F59-BC43-8ACB-249364663A10}" srcOrd="0" destOrd="0" presId="urn:microsoft.com/office/officeart/2005/8/layout/default"/>
    <dgm:cxn modelId="{D2A2480E-3A78-CF4D-BCD5-B3A66889DDFD}" srcId="{7344B704-E178-4CE5-BC05-DDAA7E4D5381}" destId="{592853EF-2DCE-414A-ACCD-CE9BC599549F}" srcOrd="0" destOrd="0" parTransId="{1A505137-EB60-964D-8671-00C9798D4C5A}" sibTransId="{BCDB51E0-53BD-3542-B913-47086E6DB3E9}"/>
    <dgm:cxn modelId="{40C14D0F-8215-7949-9004-22CBE3F66CE8}" srcId="{7344B704-E178-4CE5-BC05-DDAA7E4D5381}" destId="{FBCFC33C-2DA5-4D42-B7BF-85E7D1354F43}" srcOrd="5" destOrd="0" parTransId="{CCFB07F3-247D-2C4A-93E7-6B712985334C}" sibTransId="{70CBAC90-8963-6041-AD75-CA683A78181D}"/>
    <dgm:cxn modelId="{10C00218-80F0-40A0-AF0A-9A8150024354}" srcId="{7344B704-E178-4CE5-BC05-DDAA7E4D5381}" destId="{EF0285CA-83DF-4FC0-AE37-338BC4DDBFE7}" srcOrd="4" destOrd="0" parTransId="{6065087A-1EBD-4219-90D2-71F9EAC175CE}" sibTransId="{0523D31B-E621-4331-AB2B-BF0920A03E61}"/>
    <dgm:cxn modelId="{D942F61A-6F53-434C-A6CC-C36EAF40777E}" type="presOf" srcId="{2E17FA19-977D-4DDB-9C24-F1B632630F69}" destId="{3A69384E-0D6F-9A46-9201-3153D3E65E6E}" srcOrd="0" destOrd="0" presId="urn:microsoft.com/office/officeart/2005/8/layout/default"/>
    <dgm:cxn modelId="{36D0361E-B15B-4D5F-A49D-F8C744F81568}" srcId="{7344B704-E178-4CE5-BC05-DDAA7E4D5381}" destId="{28D7497F-2669-4738-9A4C-72C4D35F3C9A}" srcOrd="3" destOrd="0" parTransId="{63150F5A-68C0-4CE4-BDB2-46DC49A96F13}" sibTransId="{18DE2BEC-07A3-47E3-8714-8539F6C2FA0B}"/>
    <dgm:cxn modelId="{A65A6F3C-CCB0-424E-B934-8C7A580EED11}" type="presOf" srcId="{28D7497F-2669-4738-9A4C-72C4D35F3C9A}" destId="{4F975DD8-A1A6-E843-9A27-BF80D507849D}" srcOrd="0" destOrd="0" presId="urn:microsoft.com/office/officeart/2005/8/layout/default"/>
    <dgm:cxn modelId="{3B55BA4F-CBBA-B845-9CCC-F67E4403A1CA}" srcId="{7344B704-E178-4CE5-BC05-DDAA7E4D5381}" destId="{745B5535-6AFA-D84C-A5CC-5D9842A0EF58}" srcOrd="1" destOrd="0" parTransId="{8E155E90-3392-2840-BC62-5A92002255C6}" sibTransId="{F80C913F-93D8-514B-9FCD-344FA19DECEB}"/>
    <dgm:cxn modelId="{88733C73-4780-B14B-8AAD-10C9BD33D62A}" srcId="{7344B704-E178-4CE5-BC05-DDAA7E4D5381}" destId="{0EBBD3FE-D7C3-E141-BA2F-066225E404C0}" srcOrd="6" destOrd="0" parTransId="{6F26B902-1F9B-C540-918C-79AA522D5ECB}" sibTransId="{09FFD947-AAA1-824F-960C-D0EA0E011606}"/>
    <dgm:cxn modelId="{E7FFB08E-DAC8-4DA1-8A55-EBD2044D40ED}" srcId="{7344B704-E178-4CE5-BC05-DDAA7E4D5381}" destId="{2E17FA19-977D-4DDB-9C24-F1B632630F69}" srcOrd="2" destOrd="0" parTransId="{52F1351B-726B-4E8B-8DFB-B59C51838A47}" sibTransId="{649432A8-D74C-4C9E-AFA2-41227CCA2D3E}"/>
    <dgm:cxn modelId="{7CC42B99-D9BA-DF47-BE5E-FB2B87B695C0}" type="presOf" srcId="{7344B704-E178-4CE5-BC05-DDAA7E4D5381}" destId="{23CF2F98-7FB8-9845-BA3F-4B6031201832}" srcOrd="0" destOrd="0" presId="urn:microsoft.com/office/officeart/2005/8/layout/default"/>
    <dgm:cxn modelId="{1B2A4C9E-923D-F74C-9907-3B1821F76459}" type="presOf" srcId="{F73E4A65-21D0-4066-A525-BC99337CD65F}" destId="{5F26EE00-8510-E648-9A06-09260E543452}" srcOrd="0" destOrd="0" presId="urn:microsoft.com/office/officeart/2005/8/layout/default"/>
    <dgm:cxn modelId="{644EE1AE-BB98-8741-8292-D2C29F806C68}" type="presOf" srcId="{FBCFC33C-2DA5-4D42-B7BF-85E7D1354F43}" destId="{471FCF19-FA3B-9743-AB90-7D202C92B129}" srcOrd="0" destOrd="0" presId="urn:microsoft.com/office/officeart/2005/8/layout/default"/>
    <dgm:cxn modelId="{1E889CB0-678B-E544-B974-952D1677EC31}" type="presOf" srcId="{745B5535-6AFA-D84C-A5CC-5D9842A0EF58}" destId="{D755FA06-AEE2-2948-91DD-F027F6C34B2F}" srcOrd="0" destOrd="0" presId="urn:microsoft.com/office/officeart/2005/8/layout/default"/>
    <dgm:cxn modelId="{533E02E2-ACB3-FE41-AC69-C2B8527A4FCC}" type="presOf" srcId="{0EBBD3FE-D7C3-E141-BA2F-066225E404C0}" destId="{966DA0B3-00EE-6542-8FCF-898A7F5F624B}" srcOrd="0" destOrd="0" presId="urn:microsoft.com/office/officeart/2005/8/layout/default"/>
    <dgm:cxn modelId="{942ED5E7-5AC3-4C50-9C33-01B0253CECEC}" srcId="{7344B704-E178-4CE5-BC05-DDAA7E4D5381}" destId="{F73E4A65-21D0-4066-A525-BC99337CD65F}" srcOrd="7" destOrd="0" parTransId="{6483EA28-B04F-4DC9-A5FF-25284C7709B6}" sibTransId="{EA4F7CE9-D79C-4112-9A32-4560865ED12F}"/>
    <dgm:cxn modelId="{5111FCFF-EC9B-AC4D-9B11-47DA735175E6}" type="presOf" srcId="{592853EF-2DCE-414A-ACCD-CE9BC599549F}" destId="{8D9FA700-2D2D-B147-888A-C592174F9E3B}" srcOrd="0" destOrd="0" presId="urn:microsoft.com/office/officeart/2005/8/layout/default"/>
    <dgm:cxn modelId="{FBF16E85-DA6E-B64D-8599-6DD301B8B5E5}" type="presParOf" srcId="{23CF2F98-7FB8-9845-BA3F-4B6031201832}" destId="{8D9FA700-2D2D-B147-888A-C592174F9E3B}" srcOrd="0" destOrd="0" presId="urn:microsoft.com/office/officeart/2005/8/layout/default"/>
    <dgm:cxn modelId="{60E8280A-9072-0B4A-B1AC-FCCCC2FCF412}" type="presParOf" srcId="{23CF2F98-7FB8-9845-BA3F-4B6031201832}" destId="{A9110B03-92A3-E249-A0A9-4BBE05D03505}" srcOrd="1" destOrd="0" presId="urn:microsoft.com/office/officeart/2005/8/layout/default"/>
    <dgm:cxn modelId="{7E52800D-717A-C845-A287-710420F64011}" type="presParOf" srcId="{23CF2F98-7FB8-9845-BA3F-4B6031201832}" destId="{D755FA06-AEE2-2948-91DD-F027F6C34B2F}" srcOrd="2" destOrd="0" presId="urn:microsoft.com/office/officeart/2005/8/layout/default"/>
    <dgm:cxn modelId="{DF16CDDA-4E75-334D-BF0C-F5D8A1188FC5}" type="presParOf" srcId="{23CF2F98-7FB8-9845-BA3F-4B6031201832}" destId="{03ED483D-A3A4-2F46-9336-C729E7315F2E}" srcOrd="3" destOrd="0" presId="urn:microsoft.com/office/officeart/2005/8/layout/default"/>
    <dgm:cxn modelId="{5DCCC186-BEB9-6643-905C-FFE5F12B2D79}" type="presParOf" srcId="{23CF2F98-7FB8-9845-BA3F-4B6031201832}" destId="{3A69384E-0D6F-9A46-9201-3153D3E65E6E}" srcOrd="4" destOrd="0" presId="urn:microsoft.com/office/officeart/2005/8/layout/default"/>
    <dgm:cxn modelId="{6595F45A-66D8-3242-B3BB-133DE4AB60B7}" type="presParOf" srcId="{23CF2F98-7FB8-9845-BA3F-4B6031201832}" destId="{B3E1AEB9-6971-3840-A3CE-3747B88722C7}" srcOrd="5" destOrd="0" presId="urn:microsoft.com/office/officeart/2005/8/layout/default"/>
    <dgm:cxn modelId="{B203BD66-7A0D-E242-B330-16495DC9FFE2}" type="presParOf" srcId="{23CF2F98-7FB8-9845-BA3F-4B6031201832}" destId="{4F975DD8-A1A6-E843-9A27-BF80D507849D}" srcOrd="6" destOrd="0" presId="urn:microsoft.com/office/officeart/2005/8/layout/default"/>
    <dgm:cxn modelId="{93643817-6833-8F49-9690-527EDE583787}" type="presParOf" srcId="{23CF2F98-7FB8-9845-BA3F-4B6031201832}" destId="{B9052EBB-EDA5-F241-8145-89A2E65D5943}" srcOrd="7" destOrd="0" presId="urn:microsoft.com/office/officeart/2005/8/layout/default"/>
    <dgm:cxn modelId="{9A90EA44-39B0-4540-A268-8784E6384D64}" type="presParOf" srcId="{23CF2F98-7FB8-9845-BA3F-4B6031201832}" destId="{45609A2E-3F59-BC43-8ACB-249364663A10}" srcOrd="8" destOrd="0" presId="urn:microsoft.com/office/officeart/2005/8/layout/default"/>
    <dgm:cxn modelId="{4028ACF4-83F8-7449-A4F8-96EC31F81762}" type="presParOf" srcId="{23CF2F98-7FB8-9845-BA3F-4B6031201832}" destId="{E1CC39B3-B67D-104D-BD57-AA4E20F51339}" srcOrd="9" destOrd="0" presId="urn:microsoft.com/office/officeart/2005/8/layout/default"/>
    <dgm:cxn modelId="{B48AB956-718D-324F-98A8-B367E4EE6DCC}" type="presParOf" srcId="{23CF2F98-7FB8-9845-BA3F-4B6031201832}" destId="{471FCF19-FA3B-9743-AB90-7D202C92B129}" srcOrd="10" destOrd="0" presId="urn:microsoft.com/office/officeart/2005/8/layout/default"/>
    <dgm:cxn modelId="{A87A21EB-3E46-1949-B65D-8CE22D058EF9}" type="presParOf" srcId="{23CF2F98-7FB8-9845-BA3F-4B6031201832}" destId="{C8AF4934-ED4B-664C-B02F-DBE137EEF1F9}" srcOrd="11" destOrd="0" presId="urn:microsoft.com/office/officeart/2005/8/layout/default"/>
    <dgm:cxn modelId="{556B9452-45C4-014F-8115-3431837C52F7}" type="presParOf" srcId="{23CF2F98-7FB8-9845-BA3F-4B6031201832}" destId="{966DA0B3-00EE-6542-8FCF-898A7F5F624B}" srcOrd="12" destOrd="0" presId="urn:microsoft.com/office/officeart/2005/8/layout/default"/>
    <dgm:cxn modelId="{26222DEC-F9AE-CA4F-848C-CB01FB34CFE2}" type="presParOf" srcId="{23CF2F98-7FB8-9845-BA3F-4B6031201832}" destId="{A7100007-1AA5-C141-A3D1-B16CF76161A2}" srcOrd="13" destOrd="0" presId="urn:microsoft.com/office/officeart/2005/8/layout/default"/>
    <dgm:cxn modelId="{41ADE453-9A28-C34D-B9A6-8146BF3FE5DE}" type="presParOf" srcId="{23CF2F98-7FB8-9845-BA3F-4B6031201832}" destId="{5F26EE00-8510-E648-9A06-09260E54345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A79907-0F06-45F6-8DAF-1F1A3F1ECDC4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4D9EBE-4339-4CA9-9FC8-1618F4B2B2E1}">
      <dgm:prSet/>
      <dgm:spPr/>
      <dgm:t>
        <a:bodyPr/>
        <a:lstStyle/>
        <a:p>
          <a:r>
            <a:rPr lang="it-IT" dirty="0"/>
            <a:t>Docenti e studenti raggiunti</a:t>
          </a:r>
          <a:endParaRPr lang="en-US" dirty="0"/>
        </a:p>
      </dgm:t>
    </dgm:pt>
    <dgm:pt modelId="{396A07BE-AC67-4DC4-B1D2-6D316EF73835}" type="parTrans" cxnId="{1E5BB434-19E0-4322-B9A7-B3311AC6B07B}">
      <dgm:prSet/>
      <dgm:spPr/>
      <dgm:t>
        <a:bodyPr/>
        <a:lstStyle/>
        <a:p>
          <a:endParaRPr lang="en-US"/>
        </a:p>
      </dgm:t>
    </dgm:pt>
    <dgm:pt modelId="{81FD06D0-771F-426D-91AE-01FA5952472B}" type="sibTrans" cxnId="{1E5BB434-19E0-4322-B9A7-B3311AC6B07B}">
      <dgm:prSet/>
      <dgm:spPr/>
      <dgm:t>
        <a:bodyPr/>
        <a:lstStyle/>
        <a:p>
          <a:endParaRPr lang="en-US"/>
        </a:p>
      </dgm:t>
    </dgm:pt>
    <dgm:pt modelId="{BBA383FB-4EB5-4CB7-940D-CA09EBBE1931}">
      <dgm:prSet/>
      <dgm:spPr/>
      <dgm:t>
        <a:bodyPr/>
        <a:lstStyle/>
        <a:p>
          <a:r>
            <a:rPr lang="it-IT" dirty="0"/>
            <a:t>Impatto sul territorio</a:t>
          </a:r>
          <a:endParaRPr lang="en-US" dirty="0"/>
        </a:p>
      </dgm:t>
    </dgm:pt>
    <dgm:pt modelId="{89A72624-89CB-4637-B735-8B739384C506}" type="parTrans" cxnId="{9DFBE93E-3011-4A4D-A5F7-CB8B73290264}">
      <dgm:prSet/>
      <dgm:spPr/>
      <dgm:t>
        <a:bodyPr/>
        <a:lstStyle/>
        <a:p>
          <a:endParaRPr lang="en-US"/>
        </a:p>
      </dgm:t>
    </dgm:pt>
    <dgm:pt modelId="{AF21CEAA-2CDE-4DBF-8CD1-290E5752FC2C}" type="sibTrans" cxnId="{9DFBE93E-3011-4A4D-A5F7-CB8B73290264}">
      <dgm:prSet/>
      <dgm:spPr/>
      <dgm:t>
        <a:bodyPr/>
        <a:lstStyle/>
        <a:p>
          <a:endParaRPr lang="en-US"/>
        </a:p>
      </dgm:t>
    </dgm:pt>
    <dgm:pt modelId="{A860E667-6679-44B4-8065-7E6F8C57E5CF}">
      <dgm:prSet/>
      <dgm:spPr/>
      <dgm:t>
        <a:bodyPr/>
        <a:lstStyle/>
        <a:p>
          <a:r>
            <a:rPr lang="en-US" dirty="0"/>
            <a:t>Grado </a:t>
          </a:r>
          <a:r>
            <a:rPr lang="en-US" dirty="0" err="1"/>
            <a:t>scolastico</a:t>
          </a:r>
          <a:endParaRPr lang="en-US" dirty="0"/>
        </a:p>
      </dgm:t>
    </dgm:pt>
    <dgm:pt modelId="{6E960134-4C85-4457-B097-A3424E11D266}" type="parTrans" cxnId="{DE5D2779-18F2-4641-A150-D435CF9F9E62}">
      <dgm:prSet/>
      <dgm:spPr/>
      <dgm:t>
        <a:bodyPr/>
        <a:lstStyle/>
        <a:p>
          <a:endParaRPr lang="en-US"/>
        </a:p>
      </dgm:t>
    </dgm:pt>
    <dgm:pt modelId="{FFF3BB93-1464-42C0-8E3E-174561B453B2}" type="sibTrans" cxnId="{DE5D2779-18F2-4641-A150-D435CF9F9E62}">
      <dgm:prSet/>
      <dgm:spPr/>
      <dgm:t>
        <a:bodyPr/>
        <a:lstStyle/>
        <a:p>
          <a:endParaRPr lang="en-US"/>
        </a:p>
      </dgm:t>
    </dgm:pt>
    <dgm:pt modelId="{05A1D1DF-7DB0-4480-8EA5-20C3F4F7E7B9}">
      <dgm:prSet/>
      <dgm:spPr/>
      <dgm:t>
        <a:bodyPr/>
        <a:lstStyle/>
        <a:p>
          <a:r>
            <a:rPr lang="it-IT"/>
            <a:t>Questionari</a:t>
          </a:r>
          <a:endParaRPr lang="en-US"/>
        </a:p>
      </dgm:t>
    </dgm:pt>
    <dgm:pt modelId="{8CE578B9-2403-4628-9763-A19A16A48DC2}" type="parTrans" cxnId="{62CC7227-6C9E-47F9-8CBA-44B07D379641}">
      <dgm:prSet/>
      <dgm:spPr/>
      <dgm:t>
        <a:bodyPr/>
        <a:lstStyle/>
        <a:p>
          <a:endParaRPr lang="en-US"/>
        </a:p>
      </dgm:t>
    </dgm:pt>
    <dgm:pt modelId="{AC20FB5F-22E6-4412-AEDD-12BA73DC2FF0}" type="sibTrans" cxnId="{62CC7227-6C9E-47F9-8CBA-44B07D379641}">
      <dgm:prSet/>
      <dgm:spPr/>
      <dgm:t>
        <a:bodyPr/>
        <a:lstStyle/>
        <a:p>
          <a:endParaRPr lang="en-US"/>
        </a:p>
      </dgm:t>
    </dgm:pt>
    <dgm:pt modelId="{191887B8-C304-8846-856B-98A9C900C9BC}" type="pres">
      <dgm:prSet presAssocID="{21A79907-0F06-45F6-8DAF-1F1A3F1ECDC4}" presName="outerComposite" presStyleCnt="0">
        <dgm:presLayoutVars>
          <dgm:chMax val="5"/>
          <dgm:dir/>
          <dgm:resizeHandles val="exact"/>
        </dgm:presLayoutVars>
      </dgm:prSet>
      <dgm:spPr/>
    </dgm:pt>
    <dgm:pt modelId="{EA6FF05C-1B57-244E-A764-B8F1CE336155}" type="pres">
      <dgm:prSet presAssocID="{21A79907-0F06-45F6-8DAF-1F1A3F1ECDC4}" presName="dummyMaxCanvas" presStyleCnt="0">
        <dgm:presLayoutVars/>
      </dgm:prSet>
      <dgm:spPr/>
    </dgm:pt>
    <dgm:pt modelId="{D0C8F3EB-DDAF-1F4A-A2C8-8522D29A31CC}" type="pres">
      <dgm:prSet presAssocID="{21A79907-0F06-45F6-8DAF-1F1A3F1ECDC4}" presName="FourNodes_1" presStyleLbl="node1" presStyleIdx="0" presStyleCnt="4">
        <dgm:presLayoutVars>
          <dgm:bulletEnabled val="1"/>
        </dgm:presLayoutVars>
      </dgm:prSet>
      <dgm:spPr/>
    </dgm:pt>
    <dgm:pt modelId="{A2C4B567-E9B1-0049-9E2B-731A25865F49}" type="pres">
      <dgm:prSet presAssocID="{21A79907-0F06-45F6-8DAF-1F1A3F1ECDC4}" presName="FourNodes_2" presStyleLbl="node1" presStyleIdx="1" presStyleCnt="4">
        <dgm:presLayoutVars>
          <dgm:bulletEnabled val="1"/>
        </dgm:presLayoutVars>
      </dgm:prSet>
      <dgm:spPr/>
    </dgm:pt>
    <dgm:pt modelId="{36891494-4A13-5F44-9099-C80E883B511C}" type="pres">
      <dgm:prSet presAssocID="{21A79907-0F06-45F6-8DAF-1F1A3F1ECDC4}" presName="FourNodes_3" presStyleLbl="node1" presStyleIdx="2" presStyleCnt="4">
        <dgm:presLayoutVars>
          <dgm:bulletEnabled val="1"/>
        </dgm:presLayoutVars>
      </dgm:prSet>
      <dgm:spPr/>
    </dgm:pt>
    <dgm:pt modelId="{215A948E-161F-DE45-BCD7-3C268072D267}" type="pres">
      <dgm:prSet presAssocID="{21A79907-0F06-45F6-8DAF-1F1A3F1ECDC4}" presName="FourNodes_4" presStyleLbl="node1" presStyleIdx="3" presStyleCnt="4">
        <dgm:presLayoutVars>
          <dgm:bulletEnabled val="1"/>
        </dgm:presLayoutVars>
      </dgm:prSet>
      <dgm:spPr/>
    </dgm:pt>
    <dgm:pt modelId="{8BFF4FE3-F177-AA46-832C-405C97D6EAE9}" type="pres">
      <dgm:prSet presAssocID="{21A79907-0F06-45F6-8DAF-1F1A3F1ECDC4}" presName="FourConn_1-2" presStyleLbl="fgAccFollowNode1" presStyleIdx="0" presStyleCnt="3">
        <dgm:presLayoutVars>
          <dgm:bulletEnabled val="1"/>
        </dgm:presLayoutVars>
      </dgm:prSet>
      <dgm:spPr/>
    </dgm:pt>
    <dgm:pt modelId="{38E9575E-FD40-FC4E-ABA7-2A9744B7BF79}" type="pres">
      <dgm:prSet presAssocID="{21A79907-0F06-45F6-8DAF-1F1A3F1ECDC4}" presName="FourConn_2-3" presStyleLbl="fgAccFollowNode1" presStyleIdx="1" presStyleCnt="3">
        <dgm:presLayoutVars>
          <dgm:bulletEnabled val="1"/>
        </dgm:presLayoutVars>
      </dgm:prSet>
      <dgm:spPr/>
    </dgm:pt>
    <dgm:pt modelId="{355932C0-93C4-364C-B909-760CD53397B0}" type="pres">
      <dgm:prSet presAssocID="{21A79907-0F06-45F6-8DAF-1F1A3F1ECDC4}" presName="FourConn_3-4" presStyleLbl="fgAccFollowNode1" presStyleIdx="2" presStyleCnt="3">
        <dgm:presLayoutVars>
          <dgm:bulletEnabled val="1"/>
        </dgm:presLayoutVars>
      </dgm:prSet>
      <dgm:spPr/>
    </dgm:pt>
    <dgm:pt modelId="{D67D6FD4-3FE7-DE44-9ED5-6F6BB00C2634}" type="pres">
      <dgm:prSet presAssocID="{21A79907-0F06-45F6-8DAF-1F1A3F1ECDC4}" presName="FourNodes_1_text" presStyleLbl="node1" presStyleIdx="3" presStyleCnt="4">
        <dgm:presLayoutVars>
          <dgm:bulletEnabled val="1"/>
        </dgm:presLayoutVars>
      </dgm:prSet>
      <dgm:spPr/>
    </dgm:pt>
    <dgm:pt modelId="{324A56BD-7B3E-454B-A7A8-6AD160673C80}" type="pres">
      <dgm:prSet presAssocID="{21A79907-0F06-45F6-8DAF-1F1A3F1ECDC4}" presName="FourNodes_2_text" presStyleLbl="node1" presStyleIdx="3" presStyleCnt="4">
        <dgm:presLayoutVars>
          <dgm:bulletEnabled val="1"/>
        </dgm:presLayoutVars>
      </dgm:prSet>
      <dgm:spPr/>
    </dgm:pt>
    <dgm:pt modelId="{B26B86FF-BEEF-8E46-9B46-89AD073255D6}" type="pres">
      <dgm:prSet presAssocID="{21A79907-0F06-45F6-8DAF-1F1A3F1ECDC4}" presName="FourNodes_3_text" presStyleLbl="node1" presStyleIdx="3" presStyleCnt="4">
        <dgm:presLayoutVars>
          <dgm:bulletEnabled val="1"/>
        </dgm:presLayoutVars>
      </dgm:prSet>
      <dgm:spPr/>
    </dgm:pt>
    <dgm:pt modelId="{15FC8ACC-7998-D34D-AFFF-4612F205E0C6}" type="pres">
      <dgm:prSet presAssocID="{21A79907-0F06-45F6-8DAF-1F1A3F1ECDC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2CC7227-6C9E-47F9-8CBA-44B07D379641}" srcId="{21A79907-0F06-45F6-8DAF-1F1A3F1ECDC4}" destId="{05A1D1DF-7DB0-4480-8EA5-20C3F4F7E7B9}" srcOrd="3" destOrd="0" parTransId="{8CE578B9-2403-4628-9763-A19A16A48DC2}" sibTransId="{AC20FB5F-22E6-4412-AEDD-12BA73DC2FF0}"/>
    <dgm:cxn modelId="{1E5BB434-19E0-4322-B9A7-B3311AC6B07B}" srcId="{21A79907-0F06-45F6-8DAF-1F1A3F1ECDC4}" destId="{1A4D9EBE-4339-4CA9-9FC8-1618F4B2B2E1}" srcOrd="0" destOrd="0" parTransId="{396A07BE-AC67-4DC4-B1D2-6D316EF73835}" sibTransId="{81FD06D0-771F-426D-91AE-01FA5952472B}"/>
    <dgm:cxn modelId="{9DFBE93E-3011-4A4D-A5F7-CB8B73290264}" srcId="{21A79907-0F06-45F6-8DAF-1F1A3F1ECDC4}" destId="{BBA383FB-4EB5-4CB7-940D-CA09EBBE1931}" srcOrd="2" destOrd="0" parTransId="{89A72624-89CB-4637-B735-8B739384C506}" sibTransId="{AF21CEAA-2CDE-4DBF-8CD1-290E5752FC2C}"/>
    <dgm:cxn modelId="{C704D748-E15E-AE43-BA44-BF2027DD696A}" type="presOf" srcId="{1A4D9EBE-4339-4CA9-9FC8-1618F4B2B2E1}" destId="{D0C8F3EB-DDAF-1F4A-A2C8-8522D29A31CC}" srcOrd="0" destOrd="0" presId="urn:microsoft.com/office/officeart/2005/8/layout/vProcess5"/>
    <dgm:cxn modelId="{1D44245B-10DB-6F43-A313-74DB05EBFA25}" type="presOf" srcId="{FFF3BB93-1464-42C0-8E3E-174561B453B2}" destId="{38E9575E-FD40-FC4E-ABA7-2A9744B7BF79}" srcOrd="0" destOrd="0" presId="urn:microsoft.com/office/officeart/2005/8/layout/vProcess5"/>
    <dgm:cxn modelId="{CF162E5E-F94E-6243-87FC-5062973FAAF0}" type="presOf" srcId="{BBA383FB-4EB5-4CB7-940D-CA09EBBE1931}" destId="{36891494-4A13-5F44-9099-C80E883B511C}" srcOrd="0" destOrd="0" presId="urn:microsoft.com/office/officeart/2005/8/layout/vProcess5"/>
    <dgm:cxn modelId="{1B68236A-B1DD-7440-898F-D0B1E9112E49}" type="presOf" srcId="{21A79907-0F06-45F6-8DAF-1F1A3F1ECDC4}" destId="{191887B8-C304-8846-856B-98A9C900C9BC}" srcOrd="0" destOrd="0" presId="urn:microsoft.com/office/officeart/2005/8/layout/vProcess5"/>
    <dgm:cxn modelId="{DE5D2779-18F2-4641-A150-D435CF9F9E62}" srcId="{21A79907-0F06-45F6-8DAF-1F1A3F1ECDC4}" destId="{A860E667-6679-44B4-8065-7E6F8C57E5CF}" srcOrd="1" destOrd="0" parTransId="{6E960134-4C85-4457-B097-A3424E11D266}" sibTransId="{FFF3BB93-1464-42C0-8E3E-174561B453B2}"/>
    <dgm:cxn modelId="{59169B81-2777-7944-9882-20A0EB026E97}" type="presOf" srcId="{A860E667-6679-44B4-8065-7E6F8C57E5CF}" destId="{324A56BD-7B3E-454B-A7A8-6AD160673C80}" srcOrd="1" destOrd="0" presId="urn:microsoft.com/office/officeart/2005/8/layout/vProcess5"/>
    <dgm:cxn modelId="{6D94039E-BE38-B34B-90C6-A6AEA1CF531B}" type="presOf" srcId="{1A4D9EBE-4339-4CA9-9FC8-1618F4B2B2E1}" destId="{D67D6FD4-3FE7-DE44-9ED5-6F6BB00C2634}" srcOrd="1" destOrd="0" presId="urn:microsoft.com/office/officeart/2005/8/layout/vProcess5"/>
    <dgm:cxn modelId="{31B18BA4-3AA1-6F42-ACBC-659DD413912B}" type="presOf" srcId="{A860E667-6679-44B4-8065-7E6F8C57E5CF}" destId="{A2C4B567-E9B1-0049-9E2B-731A25865F49}" srcOrd="0" destOrd="0" presId="urn:microsoft.com/office/officeart/2005/8/layout/vProcess5"/>
    <dgm:cxn modelId="{A9B104BE-4C3A-3348-A39E-368E8F4666F1}" type="presOf" srcId="{BBA383FB-4EB5-4CB7-940D-CA09EBBE1931}" destId="{B26B86FF-BEEF-8E46-9B46-89AD073255D6}" srcOrd="1" destOrd="0" presId="urn:microsoft.com/office/officeart/2005/8/layout/vProcess5"/>
    <dgm:cxn modelId="{1BF67DC8-3F6D-8342-8F9B-81CD8D176EE3}" type="presOf" srcId="{81FD06D0-771F-426D-91AE-01FA5952472B}" destId="{8BFF4FE3-F177-AA46-832C-405C97D6EAE9}" srcOrd="0" destOrd="0" presId="urn:microsoft.com/office/officeart/2005/8/layout/vProcess5"/>
    <dgm:cxn modelId="{E73B58CA-210A-1D41-A7D1-AE4E9AB009D4}" type="presOf" srcId="{05A1D1DF-7DB0-4480-8EA5-20C3F4F7E7B9}" destId="{215A948E-161F-DE45-BCD7-3C268072D267}" srcOrd="0" destOrd="0" presId="urn:microsoft.com/office/officeart/2005/8/layout/vProcess5"/>
    <dgm:cxn modelId="{1B66C3CB-74B1-974A-A4B4-0632F8024D1F}" type="presOf" srcId="{AF21CEAA-2CDE-4DBF-8CD1-290E5752FC2C}" destId="{355932C0-93C4-364C-B909-760CD53397B0}" srcOrd="0" destOrd="0" presId="urn:microsoft.com/office/officeart/2005/8/layout/vProcess5"/>
    <dgm:cxn modelId="{F3C0F9F9-386F-4345-BC5B-A9E9CC10F435}" type="presOf" srcId="{05A1D1DF-7DB0-4480-8EA5-20C3F4F7E7B9}" destId="{15FC8ACC-7998-D34D-AFFF-4612F205E0C6}" srcOrd="1" destOrd="0" presId="urn:microsoft.com/office/officeart/2005/8/layout/vProcess5"/>
    <dgm:cxn modelId="{2D5793AF-867D-1D47-8A81-4AC09D3EED4E}" type="presParOf" srcId="{191887B8-C304-8846-856B-98A9C900C9BC}" destId="{EA6FF05C-1B57-244E-A764-B8F1CE336155}" srcOrd="0" destOrd="0" presId="urn:microsoft.com/office/officeart/2005/8/layout/vProcess5"/>
    <dgm:cxn modelId="{4D5C08ED-AD87-A94B-A867-291BF507AF0A}" type="presParOf" srcId="{191887B8-C304-8846-856B-98A9C900C9BC}" destId="{D0C8F3EB-DDAF-1F4A-A2C8-8522D29A31CC}" srcOrd="1" destOrd="0" presId="urn:microsoft.com/office/officeart/2005/8/layout/vProcess5"/>
    <dgm:cxn modelId="{FB18C080-65B7-7946-9218-FFABF9E65A82}" type="presParOf" srcId="{191887B8-C304-8846-856B-98A9C900C9BC}" destId="{A2C4B567-E9B1-0049-9E2B-731A25865F49}" srcOrd="2" destOrd="0" presId="urn:microsoft.com/office/officeart/2005/8/layout/vProcess5"/>
    <dgm:cxn modelId="{8C169B42-DCB9-8547-8088-6E477485D60A}" type="presParOf" srcId="{191887B8-C304-8846-856B-98A9C900C9BC}" destId="{36891494-4A13-5F44-9099-C80E883B511C}" srcOrd="3" destOrd="0" presId="urn:microsoft.com/office/officeart/2005/8/layout/vProcess5"/>
    <dgm:cxn modelId="{AFD2CF32-A813-3B43-8866-3EDE6F554E5A}" type="presParOf" srcId="{191887B8-C304-8846-856B-98A9C900C9BC}" destId="{215A948E-161F-DE45-BCD7-3C268072D267}" srcOrd="4" destOrd="0" presId="urn:microsoft.com/office/officeart/2005/8/layout/vProcess5"/>
    <dgm:cxn modelId="{36321CF8-477E-764C-BC84-B9C884F5FA0B}" type="presParOf" srcId="{191887B8-C304-8846-856B-98A9C900C9BC}" destId="{8BFF4FE3-F177-AA46-832C-405C97D6EAE9}" srcOrd="5" destOrd="0" presId="urn:microsoft.com/office/officeart/2005/8/layout/vProcess5"/>
    <dgm:cxn modelId="{CE8EC3A3-DF06-C541-8605-7EB4CFA73AAA}" type="presParOf" srcId="{191887B8-C304-8846-856B-98A9C900C9BC}" destId="{38E9575E-FD40-FC4E-ABA7-2A9744B7BF79}" srcOrd="6" destOrd="0" presId="urn:microsoft.com/office/officeart/2005/8/layout/vProcess5"/>
    <dgm:cxn modelId="{D9249D28-A883-1247-ABF2-045C085D07C4}" type="presParOf" srcId="{191887B8-C304-8846-856B-98A9C900C9BC}" destId="{355932C0-93C4-364C-B909-760CD53397B0}" srcOrd="7" destOrd="0" presId="urn:microsoft.com/office/officeart/2005/8/layout/vProcess5"/>
    <dgm:cxn modelId="{DA0C813A-B57C-3448-94D9-DBF23194B33F}" type="presParOf" srcId="{191887B8-C304-8846-856B-98A9C900C9BC}" destId="{D67D6FD4-3FE7-DE44-9ED5-6F6BB00C2634}" srcOrd="8" destOrd="0" presId="urn:microsoft.com/office/officeart/2005/8/layout/vProcess5"/>
    <dgm:cxn modelId="{850A8CBE-42F3-9340-91C6-2D1E1639A3DF}" type="presParOf" srcId="{191887B8-C304-8846-856B-98A9C900C9BC}" destId="{324A56BD-7B3E-454B-A7A8-6AD160673C80}" srcOrd="9" destOrd="0" presId="urn:microsoft.com/office/officeart/2005/8/layout/vProcess5"/>
    <dgm:cxn modelId="{FD57EF23-5AAD-2249-A53E-7872DBD8F04A}" type="presParOf" srcId="{191887B8-C304-8846-856B-98A9C900C9BC}" destId="{B26B86FF-BEEF-8E46-9B46-89AD073255D6}" srcOrd="10" destOrd="0" presId="urn:microsoft.com/office/officeart/2005/8/layout/vProcess5"/>
    <dgm:cxn modelId="{87110FFE-911F-4E4F-A1CD-6252AE36C2BC}" type="presParOf" srcId="{191887B8-C304-8846-856B-98A9C900C9BC}" destId="{15FC8ACC-7998-D34D-AFFF-4612F205E0C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013398-1794-41E2-B52A-15E168566A2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73F5F5-6BF7-45D4-8EE4-A09F4BF4F995}">
      <dgm:prSet/>
      <dgm:spPr/>
      <dgm:t>
        <a:bodyPr/>
        <a:lstStyle/>
        <a:p>
          <a:r>
            <a:rPr lang="it-IT"/>
            <a:t>Collaboriamo da sempre con il CERN ed altri laboratori internazionali</a:t>
          </a:r>
          <a:endParaRPr lang="en-US"/>
        </a:p>
      </dgm:t>
    </dgm:pt>
    <dgm:pt modelId="{6F12F3A8-DD34-4353-94BE-A9C6D52B431E}" type="parTrans" cxnId="{6862B3C2-8F85-4796-A767-032A86A0AAF9}">
      <dgm:prSet/>
      <dgm:spPr/>
      <dgm:t>
        <a:bodyPr/>
        <a:lstStyle/>
        <a:p>
          <a:endParaRPr lang="en-US"/>
        </a:p>
      </dgm:t>
    </dgm:pt>
    <dgm:pt modelId="{826D4BBB-C812-4B66-8E9D-4A8C50A1E381}" type="sibTrans" cxnId="{6862B3C2-8F85-4796-A767-032A86A0AAF9}">
      <dgm:prSet/>
      <dgm:spPr/>
      <dgm:t>
        <a:bodyPr/>
        <a:lstStyle/>
        <a:p>
          <a:endParaRPr lang="en-US"/>
        </a:p>
      </dgm:t>
    </dgm:pt>
    <dgm:pt modelId="{03E77466-C9CA-42E8-A1A1-00D2A79F9358}">
      <dgm:prSet/>
      <dgm:spPr/>
      <dgm:t>
        <a:bodyPr/>
        <a:lstStyle/>
        <a:p>
          <a:r>
            <a:rPr lang="it-IT" dirty="0"/>
            <a:t>Molte collaborazioni con le Università (fondi esterni)</a:t>
          </a:r>
          <a:endParaRPr lang="en-US" dirty="0"/>
        </a:p>
      </dgm:t>
    </dgm:pt>
    <dgm:pt modelId="{36E3B68D-1C98-426A-A8C3-03230B52458E}" type="parTrans" cxnId="{40B01C54-88E1-4733-9319-118875DB13DB}">
      <dgm:prSet/>
      <dgm:spPr/>
      <dgm:t>
        <a:bodyPr/>
        <a:lstStyle/>
        <a:p>
          <a:endParaRPr lang="en-US"/>
        </a:p>
      </dgm:t>
    </dgm:pt>
    <dgm:pt modelId="{E0E5502D-AC75-4579-A357-DBFBA72D4DCB}" type="sibTrans" cxnId="{40B01C54-88E1-4733-9319-118875DB13DB}">
      <dgm:prSet/>
      <dgm:spPr/>
      <dgm:t>
        <a:bodyPr/>
        <a:lstStyle/>
        <a:p>
          <a:endParaRPr lang="en-US"/>
        </a:p>
      </dgm:t>
    </dgm:pt>
    <dgm:pt modelId="{D7A391C1-F99D-45EF-B274-C1CBE20BFEE4}">
      <dgm:prSet/>
      <dgm:spPr/>
      <dgm:t>
        <a:bodyPr/>
        <a:lstStyle/>
        <a:p>
          <a:r>
            <a:rPr lang="it-IT"/>
            <a:t>Abbiamo avuto accesso a fondi MUR e PNRR</a:t>
          </a:r>
          <a:endParaRPr lang="en-US"/>
        </a:p>
      </dgm:t>
    </dgm:pt>
    <dgm:pt modelId="{2175BFC3-B9C4-4277-A799-55E8C68FA447}" type="parTrans" cxnId="{175BF962-3F5C-48FD-BAD2-36FB43C80734}">
      <dgm:prSet/>
      <dgm:spPr/>
      <dgm:t>
        <a:bodyPr/>
        <a:lstStyle/>
        <a:p>
          <a:endParaRPr lang="en-US"/>
        </a:p>
      </dgm:t>
    </dgm:pt>
    <dgm:pt modelId="{D4F35C38-C3EA-41BB-8EEA-4884EA300A06}" type="sibTrans" cxnId="{175BF962-3F5C-48FD-BAD2-36FB43C80734}">
      <dgm:prSet/>
      <dgm:spPr/>
      <dgm:t>
        <a:bodyPr/>
        <a:lstStyle/>
        <a:p>
          <a:endParaRPr lang="en-US"/>
        </a:p>
      </dgm:t>
    </dgm:pt>
    <dgm:pt modelId="{1090C9AD-0F86-4DA5-A6D6-641477F930CB}">
      <dgm:prSet/>
      <dgm:spPr/>
      <dgm:t>
        <a:bodyPr/>
        <a:lstStyle/>
        <a:p>
          <a:r>
            <a:rPr lang="it-IT"/>
            <a:t>ERASMUS+ con Grecia, UK, Spagna </a:t>
          </a:r>
          <a:endParaRPr lang="en-US"/>
        </a:p>
      </dgm:t>
    </dgm:pt>
    <dgm:pt modelId="{EA456AF3-89BD-4366-A822-02C256BAF082}" type="parTrans" cxnId="{B40F8567-1B61-4DB2-BBD1-C2D16ABE8C3F}">
      <dgm:prSet/>
      <dgm:spPr/>
      <dgm:t>
        <a:bodyPr/>
        <a:lstStyle/>
        <a:p>
          <a:endParaRPr lang="en-US"/>
        </a:p>
      </dgm:t>
    </dgm:pt>
    <dgm:pt modelId="{3FA61033-B57A-41DD-BFD3-95B3A32D3FB1}" type="sibTrans" cxnId="{B40F8567-1B61-4DB2-BBD1-C2D16ABE8C3F}">
      <dgm:prSet/>
      <dgm:spPr/>
      <dgm:t>
        <a:bodyPr/>
        <a:lstStyle/>
        <a:p>
          <a:endParaRPr lang="en-US"/>
        </a:p>
      </dgm:t>
    </dgm:pt>
    <dgm:pt modelId="{0CA0DA73-6407-4C49-B98F-3713A2E4FE48}">
      <dgm:prSet/>
      <dgm:spPr/>
      <dgm:t>
        <a:bodyPr/>
        <a:lstStyle/>
        <a:p>
          <a:r>
            <a:rPr lang="it-IT" dirty="0"/>
            <a:t>Il tema centrale è sempre quello dei linguaggi di comunicazione alternativi (Arte, letterature, giochi, fumetti…)</a:t>
          </a:r>
          <a:endParaRPr lang="en-US" dirty="0"/>
        </a:p>
      </dgm:t>
    </dgm:pt>
    <dgm:pt modelId="{3A9B333F-28CA-4613-BA34-8785DFBF5038}" type="parTrans" cxnId="{0DF99FF4-3EF9-49B4-A121-85C620CD3F6B}">
      <dgm:prSet/>
      <dgm:spPr/>
      <dgm:t>
        <a:bodyPr/>
        <a:lstStyle/>
        <a:p>
          <a:endParaRPr lang="en-US"/>
        </a:p>
      </dgm:t>
    </dgm:pt>
    <dgm:pt modelId="{DE4D2754-3816-4771-A82D-61677C0C981D}" type="sibTrans" cxnId="{0DF99FF4-3EF9-49B4-A121-85C620CD3F6B}">
      <dgm:prSet/>
      <dgm:spPr/>
      <dgm:t>
        <a:bodyPr/>
        <a:lstStyle/>
        <a:p>
          <a:endParaRPr lang="en-US"/>
        </a:p>
      </dgm:t>
    </dgm:pt>
    <dgm:pt modelId="{E52E011A-795C-6F4C-89C3-FC95D6A51CD5}" type="pres">
      <dgm:prSet presAssocID="{53013398-1794-41E2-B52A-15E168566A2E}" presName="vert0" presStyleCnt="0">
        <dgm:presLayoutVars>
          <dgm:dir/>
          <dgm:animOne val="branch"/>
          <dgm:animLvl val="lvl"/>
        </dgm:presLayoutVars>
      </dgm:prSet>
      <dgm:spPr/>
    </dgm:pt>
    <dgm:pt modelId="{91836B7B-AB37-E844-8647-611010DEBB84}" type="pres">
      <dgm:prSet presAssocID="{D473F5F5-6BF7-45D4-8EE4-A09F4BF4F995}" presName="thickLine" presStyleLbl="alignNode1" presStyleIdx="0" presStyleCnt="5"/>
      <dgm:spPr/>
    </dgm:pt>
    <dgm:pt modelId="{22FE7A6F-6359-E14C-B789-00239E2306E5}" type="pres">
      <dgm:prSet presAssocID="{D473F5F5-6BF7-45D4-8EE4-A09F4BF4F995}" presName="horz1" presStyleCnt="0"/>
      <dgm:spPr/>
    </dgm:pt>
    <dgm:pt modelId="{3BE2994A-89EE-854D-B942-946E18E2540B}" type="pres">
      <dgm:prSet presAssocID="{D473F5F5-6BF7-45D4-8EE4-A09F4BF4F995}" presName="tx1" presStyleLbl="revTx" presStyleIdx="0" presStyleCnt="5"/>
      <dgm:spPr/>
    </dgm:pt>
    <dgm:pt modelId="{64B9868D-2E47-E24C-B132-6E4B5553C37A}" type="pres">
      <dgm:prSet presAssocID="{D473F5F5-6BF7-45D4-8EE4-A09F4BF4F995}" presName="vert1" presStyleCnt="0"/>
      <dgm:spPr/>
    </dgm:pt>
    <dgm:pt modelId="{BAD1C803-FD7C-6F4F-B849-E53D16864769}" type="pres">
      <dgm:prSet presAssocID="{03E77466-C9CA-42E8-A1A1-00D2A79F9358}" presName="thickLine" presStyleLbl="alignNode1" presStyleIdx="1" presStyleCnt="5"/>
      <dgm:spPr/>
    </dgm:pt>
    <dgm:pt modelId="{4C7DAE44-1181-DC42-AF5C-6C154107E0DA}" type="pres">
      <dgm:prSet presAssocID="{03E77466-C9CA-42E8-A1A1-00D2A79F9358}" presName="horz1" presStyleCnt="0"/>
      <dgm:spPr/>
    </dgm:pt>
    <dgm:pt modelId="{F63CB638-D6E7-0940-8D82-92FD9582D3DC}" type="pres">
      <dgm:prSet presAssocID="{03E77466-C9CA-42E8-A1A1-00D2A79F9358}" presName="tx1" presStyleLbl="revTx" presStyleIdx="1" presStyleCnt="5"/>
      <dgm:spPr/>
    </dgm:pt>
    <dgm:pt modelId="{A2E3820A-AEF7-5145-8C14-5EE4DC30A557}" type="pres">
      <dgm:prSet presAssocID="{03E77466-C9CA-42E8-A1A1-00D2A79F9358}" presName="vert1" presStyleCnt="0"/>
      <dgm:spPr/>
    </dgm:pt>
    <dgm:pt modelId="{BC76464C-E018-F048-8F7D-61B5F970BA09}" type="pres">
      <dgm:prSet presAssocID="{D7A391C1-F99D-45EF-B274-C1CBE20BFEE4}" presName="thickLine" presStyleLbl="alignNode1" presStyleIdx="2" presStyleCnt="5"/>
      <dgm:spPr/>
    </dgm:pt>
    <dgm:pt modelId="{E8571CCB-19B5-F74F-B22D-B8A53F1E94A1}" type="pres">
      <dgm:prSet presAssocID="{D7A391C1-F99D-45EF-B274-C1CBE20BFEE4}" presName="horz1" presStyleCnt="0"/>
      <dgm:spPr/>
    </dgm:pt>
    <dgm:pt modelId="{ECC9E77F-49D1-DD4D-9256-0746277F2739}" type="pres">
      <dgm:prSet presAssocID="{D7A391C1-F99D-45EF-B274-C1CBE20BFEE4}" presName="tx1" presStyleLbl="revTx" presStyleIdx="2" presStyleCnt="5"/>
      <dgm:spPr/>
    </dgm:pt>
    <dgm:pt modelId="{585D91B5-7B41-674F-96E8-9B86F111C1B1}" type="pres">
      <dgm:prSet presAssocID="{D7A391C1-F99D-45EF-B274-C1CBE20BFEE4}" presName="vert1" presStyleCnt="0"/>
      <dgm:spPr/>
    </dgm:pt>
    <dgm:pt modelId="{1E17D17C-B783-FE46-82F1-D9AD6A394AD3}" type="pres">
      <dgm:prSet presAssocID="{1090C9AD-0F86-4DA5-A6D6-641477F930CB}" presName="thickLine" presStyleLbl="alignNode1" presStyleIdx="3" presStyleCnt="5"/>
      <dgm:spPr/>
    </dgm:pt>
    <dgm:pt modelId="{E628E1B6-350B-4644-9852-58FFA3AE14A3}" type="pres">
      <dgm:prSet presAssocID="{1090C9AD-0F86-4DA5-A6D6-641477F930CB}" presName="horz1" presStyleCnt="0"/>
      <dgm:spPr/>
    </dgm:pt>
    <dgm:pt modelId="{44F30163-92ED-1A49-87C1-B6773BE7290E}" type="pres">
      <dgm:prSet presAssocID="{1090C9AD-0F86-4DA5-A6D6-641477F930CB}" presName="tx1" presStyleLbl="revTx" presStyleIdx="3" presStyleCnt="5"/>
      <dgm:spPr/>
    </dgm:pt>
    <dgm:pt modelId="{FD15A19E-421F-9C48-AC97-11D93676AEEB}" type="pres">
      <dgm:prSet presAssocID="{1090C9AD-0F86-4DA5-A6D6-641477F930CB}" presName="vert1" presStyleCnt="0"/>
      <dgm:spPr/>
    </dgm:pt>
    <dgm:pt modelId="{DEB7A986-ABB5-5C47-AF13-FEE5B82D9607}" type="pres">
      <dgm:prSet presAssocID="{0CA0DA73-6407-4C49-B98F-3713A2E4FE48}" presName="thickLine" presStyleLbl="alignNode1" presStyleIdx="4" presStyleCnt="5"/>
      <dgm:spPr/>
    </dgm:pt>
    <dgm:pt modelId="{98EEF0DD-A921-934B-99CB-C75576648075}" type="pres">
      <dgm:prSet presAssocID="{0CA0DA73-6407-4C49-B98F-3713A2E4FE48}" presName="horz1" presStyleCnt="0"/>
      <dgm:spPr/>
    </dgm:pt>
    <dgm:pt modelId="{B4DBC7AB-D5F7-A249-B43A-C2B5023A3B0B}" type="pres">
      <dgm:prSet presAssocID="{0CA0DA73-6407-4C49-B98F-3713A2E4FE48}" presName="tx1" presStyleLbl="revTx" presStyleIdx="4" presStyleCnt="5"/>
      <dgm:spPr/>
    </dgm:pt>
    <dgm:pt modelId="{6A4C0196-2E17-8B45-887E-1E0C2ED680FD}" type="pres">
      <dgm:prSet presAssocID="{0CA0DA73-6407-4C49-B98F-3713A2E4FE48}" presName="vert1" presStyleCnt="0"/>
      <dgm:spPr/>
    </dgm:pt>
  </dgm:ptLst>
  <dgm:cxnLst>
    <dgm:cxn modelId="{AF638207-920E-604D-BE83-4B36D32B3D5F}" type="presOf" srcId="{1090C9AD-0F86-4DA5-A6D6-641477F930CB}" destId="{44F30163-92ED-1A49-87C1-B6773BE7290E}" srcOrd="0" destOrd="0" presId="urn:microsoft.com/office/officeart/2008/layout/LinedList"/>
    <dgm:cxn modelId="{1B6F3740-EB20-4846-A4C1-A2B5FE07D613}" type="presOf" srcId="{D7A391C1-F99D-45EF-B274-C1CBE20BFEE4}" destId="{ECC9E77F-49D1-DD4D-9256-0746277F2739}" srcOrd="0" destOrd="0" presId="urn:microsoft.com/office/officeart/2008/layout/LinedList"/>
    <dgm:cxn modelId="{40B01C54-88E1-4733-9319-118875DB13DB}" srcId="{53013398-1794-41E2-B52A-15E168566A2E}" destId="{03E77466-C9CA-42E8-A1A1-00D2A79F9358}" srcOrd="1" destOrd="0" parTransId="{36E3B68D-1C98-426A-A8C3-03230B52458E}" sibTransId="{E0E5502D-AC75-4579-A357-DBFBA72D4DCB}"/>
    <dgm:cxn modelId="{175BF962-3F5C-48FD-BAD2-36FB43C80734}" srcId="{53013398-1794-41E2-B52A-15E168566A2E}" destId="{D7A391C1-F99D-45EF-B274-C1CBE20BFEE4}" srcOrd="2" destOrd="0" parTransId="{2175BFC3-B9C4-4277-A799-55E8C68FA447}" sibTransId="{D4F35C38-C3EA-41BB-8EEA-4884EA300A06}"/>
    <dgm:cxn modelId="{B40F8567-1B61-4DB2-BBD1-C2D16ABE8C3F}" srcId="{53013398-1794-41E2-B52A-15E168566A2E}" destId="{1090C9AD-0F86-4DA5-A6D6-641477F930CB}" srcOrd="3" destOrd="0" parTransId="{EA456AF3-89BD-4366-A822-02C256BAF082}" sibTransId="{3FA61033-B57A-41DD-BFD3-95B3A32D3FB1}"/>
    <dgm:cxn modelId="{4348458F-08FF-D245-9D00-4E418722B042}" type="presOf" srcId="{53013398-1794-41E2-B52A-15E168566A2E}" destId="{E52E011A-795C-6F4C-89C3-FC95D6A51CD5}" srcOrd="0" destOrd="0" presId="urn:microsoft.com/office/officeart/2008/layout/LinedList"/>
    <dgm:cxn modelId="{501476A9-7350-2642-AA32-0B2EC0A04499}" type="presOf" srcId="{0CA0DA73-6407-4C49-B98F-3713A2E4FE48}" destId="{B4DBC7AB-D5F7-A249-B43A-C2B5023A3B0B}" srcOrd="0" destOrd="0" presId="urn:microsoft.com/office/officeart/2008/layout/LinedList"/>
    <dgm:cxn modelId="{6862B3C2-8F85-4796-A767-032A86A0AAF9}" srcId="{53013398-1794-41E2-B52A-15E168566A2E}" destId="{D473F5F5-6BF7-45D4-8EE4-A09F4BF4F995}" srcOrd="0" destOrd="0" parTransId="{6F12F3A8-DD34-4353-94BE-A9C6D52B431E}" sibTransId="{826D4BBB-C812-4B66-8E9D-4A8C50A1E381}"/>
    <dgm:cxn modelId="{C33ABBCD-B929-E141-88F0-03E78AD47BAC}" type="presOf" srcId="{03E77466-C9CA-42E8-A1A1-00D2A79F9358}" destId="{F63CB638-D6E7-0940-8D82-92FD9582D3DC}" srcOrd="0" destOrd="0" presId="urn:microsoft.com/office/officeart/2008/layout/LinedList"/>
    <dgm:cxn modelId="{AAB942D2-E05B-7A4A-A3E6-2062BF0EB784}" type="presOf" srcId="{D473F5F5-6BF7-45D4-8EE4-A09F4BF4F995}" destId="{3BE2994A-89EE-854D-B942-946E18E2540B}" srcOrd="0" destOrd="0" presId="urn:microsoft.com/office/officeart/2008/layout/LinedList"/>
    <dgm:cxn modelId="{0DF99FF4-3EF9-49B4-A121-85C620CD3F6B}" srcId="{53013398-1794-41E2-B52A-15E168566A2E}" destId="{0CA0DA73-6407-4C49-B98F-3713A2E4FE48}" srcOrd="4" destOrd="0" parTransId="{3A9B333F-28CA-4613-BA34-8785DFBF5038}" sibTransId="{DE4D2754-3816-4771-A82D-61677C0C981D}"/>
    <dgm:cxn modelId="{5085C5A1-7ECD-064A-90F3-7E714E1AE6C5}" type="presParOf" srcId="{E52E011A-795C-6F4C-89C3-FC95D6A51CD5}" destId="{91836B7B-AB37-E844-8647-611010DEBB84}" srcOrd="0" destOrd="0" presId="urn:microsoft.com/office/officeart/2008/layout/LinedList"/>
    <dgm:cxn modelId="{C19675D3-454E-DD49-8774-7FED299E7423}" type="presParOf" srcId="{E52E011A-795C-6F4C-89C3-FC95D6A51CD5}" destId="{22FE7A6F-6359-E14C-B789-00239E2306E5}" srcOrd="1" destOrd="0" presId="urn:microsoft.com/office/officeart/2008/layout/LinedList"/>
    <dgm:cxn modelId="{B92C5757-82BF-1043-852D-651483000E22}" type="presParOf" srcId="{22FE7A6F-6359-E14C-B789-00239E2306E5}" destId="{3BE2994A-89EE-854D-B942-946E18E2540B}" srcOrd="0" destOrd="0" presId="urn:microsoft.com/office/officeart/2008/layout/LinedList"/>
    <dgm:cxn modelId="{3DDE40F8-16E6-854E-8E2B-0685567A279D}" type="presParOf" srcId="{22FE7A6F-6359-E14C-B789-00239E2306E5}" destId="{64B9868D-2E47-E24C-B132-6E4B5553C37A}" srcOrd="1" destOrd="0" presId="urn:microsoft.com/office/officeart/2008/layout/LinedList"/>
    <dgm:cxn modelId="{4886E813-E3EC-E84A-8F2A-27A2865DBB11}" type="presParOf" srcId="{E52E011A-795C-6F4C-89C3-FC95D6A51CD5}" destId="{BAD1C803-FD7C-6F4F-B849-E53D16864769}" srcOrd="2" destOrd="0" presId="urn:microsoft.com/office/officeart/2008/layout/LinedList"/>
    <dgm:cxn modelId="{F5A30077-7FD6-CB49-947B-5DDE6476B9D2}" type="presParOf" srcId="{E52E011A-795C-6F4C-89C3-FC95D6A51CD5}" destId="{4C7DAE44-1181-DC42-AF5C-6C154107E0DA}" srcOrd="3" destOrd="0" presId="urn:microsoft.com/office/officeart/2008/layout/LinedList"/>
    <dgm:cxn modelId="{5CC23FE9-7393-EA4F-8859-E4049060AC30}" type="presParOf" srcId="{4C7DAE44-1181-DC42-AF5C-6C154107E0DA}" destId="{F63CB638-D6E7-0940-8D82-92FD9582D3DC}" srcOrd="0" destOrd="0" presId="urn:microsoft.com/office/officeart/2008/layout/LinedList"/>
    <dgm:cxn modelId="{780A2068-74F1-444C-9E11-57D91735D76C}" type="presParOf" srcId="{4C7DAE44-1181-DC42-AF5C-6C154107E0DA}" destId="{A2E3820A-AEF7-5145-8C14-5EE4DC30A557}" srcOrd="1" destOrd="0" presId="urn:microsoft.com/office/officeart/2008/layout/LinedList"/>
    <dgm:cxn modelId="{CD34AFBE-072F-0645-B250-AAD887BB5F8D}" type="presParOf" srcId="{E52E011A-795C-6F4C-89C3-FC95D6A51CD5}" destId="{BC76464C-E018-F048-8F7D-61B5F970BA09}" srcOrd="4" destOrd="0" presId="urn:microsoft.com/office/officeart/2008/layout/LinedList"/>
    <dgm:cxn modelId="{1A524DA2-2A04-124B-819D-DE18A693555F}" type="presParOf" srcId="{E52E011A-795C-6F4C-89C3-FC95D6A51CD5}" destId="{E8571CCB-19B5-F74F-B22D-B8A53F1E94A1}" srcOrd="5" destOrd="0" presId="urn:microsoft.com/office/officeart/2008/layout/LinedList"/>
    <dgm:cxn modelId="{73850F05-468C-5542-9D43-10C945245B01}" type="presParOf" srcId="{E8571CCB-19B5-F74F-B22D-B8A53F1E94A1}" destId="{ECC9E77F-49D1-DD4D-9256-0746277F2739}" srcOrd="0" destOrd="0" presId="urn:microsoft.com/office/officeart/2008/layout/LinedList"/>
    <dgm:cxn modelId="{03CAF5FC-7529-AE48-A80D-9734627C9F8B}" type="presParOf" srcId="{E8571CCB-19B5-F74F-B22D-B8A53F1E94A1}" destId="{585D91B5-7B41-674F-96E8-9B86F111C1B1}" srcOrd="1" destOrd="0" presId="urn:microsoft.com/office/officeart/2008/layout/LinedList"/>
    <dgm:cxn modelId="{1FA65AB2-6453-2F4D-B858-D1659BE362EC}" type="presParOf" srcId="{E52E011A-795C-6F4C-89C3-FC95D6A51CD5}" destId="{1E17D17C-B783-FE46-82F1-D9AD6A394AD3}" srcOrd="6" destOrd="0" presId="urn:microsoft.com/office/officeart/2008/layout/LinedList"/>
    <dgm:cxn modelId="{2CE4105C-9F47-2C4A-9E2E-C772854382A9}" type="presParOf" srcId="{E52E011A-795C-6F4C-89C3-FC95D6A51CD5}" destId="{E628E1B6-350B-4644-9852-58FFA3AE14A3}" srcOrd="7" destOrd="0" presId="urn:microsoft.com/office/officeart/2008/layout/LinedList"/>
    <dgm:cxn modelId="{6F52F8E6-D3D2-6C4C-B448-63B5D88149ED}" type="presParOf" srcId="{E628E1B6-350B-4644-9852-58FFA3AE14A3}" destId="{44F30163-92ED-1A49-87C1-B6773BE7290E}" srcOrd="0" destOrd="0" presId="urn:microsoft.com/office/officeart/2008/layout/LinedList"/>
    <dgm:cxn modelId="{AF19B830-28A2-A643-88EB-F6C84B5B0743}" type="presParOf" srcId="{E628E1B6-350B-4644-9852-58FFA3AE14A3}" destId="{FD15A19E-421F-9C48-AC97-11D93676AEEB}" srcOrd="1" destOrd="0" presId="urn:microsoft.com/office/officeart/2008/layout/LinedList"/>
    <dgm:cxn modelId="{D577D87F-D349-7546-85D7-5444DAB27C6B}" type="presParOf" srcId="{E52E011A-795C-6F4C-89C3-FC95D6A51CD5}" destId="{DEB7A986-ABB5-5C47-AF13-FEE5B82D9607}" srcOrd="8" destOrd="0" presId="urn:microsoft.com/office/officeart/2008/layout/LinedList"/>
    <dgm:cxn modelId="{4982C7B7-BDA0-BE42-A855-32C1D502E255}" type="presParOf" srcId="{E52E011A-795C-6F4C-89C3-FC95D6A51CD5}" destId="{98EEF0DD-A921-934B-99CB-C75576648075}" srcOrd="9" destOrd="0" presId="urn:microsoft.com/office/officeart/2008/layout/LinedList"/>
    <dgm:cxn modelId="{71FD187F-1C5A-6B4F-8CA0-88EDFEE4FFDF}" type="presParOf" srcId="{98EEF0DD-A921-934B-99CB-C75576648075}" destId="{B4DBC7AB-D5F7-A249-B43A-C2B5023A3B0B}" srcOrd="0" destOrd="0" presId="urn:microsoft.com/office/officeart/2008/layout/LinedList"/>
    <dgm:cxn modelId="{C417E06C-65AC-2644-BB5C-58D3982B1B88}" type="presParOf" srcId="{98EEF0DD-A921-934B-99CB-C75576648075}" destId="{6A4C0196-2E17-8B45-887E-1E0C2ED680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67081-7AB7-7C46-AD3E-98BE874B9A09}">
      <dsp:nvSpPr>
        <dsp:cNvPr id="0" name=""/>
        <dsp:cNvSpPr/>
      </dsp:nvSpPr>
      <dsp:spPr>
        <a:xfrm>
          <a:off x="0" y="470607"/>
          <a:ext cx="7330885" cy="705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7E9E1-475C-4948-9394-47F8BA7BBD84}">
      <dsp:nvSpPr>
        <dsp:cNvPr id="0" name=""/>
        <dsp:cNvSpPr/>
      </dsp:nvSpPr>
      <dsp:spPr>
        <a:xfrm>
          <a:off x="366544" y="57327"/>
          <a:ext cx="5178676" cy="826559"/>
        </a:xfrm>
        <a:prstGeom prst="round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963" tIns="0" rIns="193963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Titillium Web" panose="00000500000000000000" pitchFamily="2" charset="0"/>
            </a:rPr>
            <a:t>Progetti Nazionali per le scuole</a:t>
          </a:r>
          <a:endParaRPr lang="en-US" sz="1800" kern="1200">
            <a:latin typeface="Titillium Web" panose="00000500000000000000" pitchFamily="2" charset="0"/>
          </a:endParaRPr>
        </a:p>
      </dsp:txBody>
      <dsp:txXfrm>
        <a:off x="406893" y="97676"/>
        <a:ext cx="5097978" cy="745861"/>
      </dsp:txXfrm>
    </dsp:sp>
    <dsp:sp modelId="{EB137EC1-B3AE-AA4E-B6F2-04629498C355}">
      <dsp:nvSpPr>
        <dsp:cNvPr id="0" name=""/>
        <dsp:cNvSpPr/>
      </dsp:nvSpPr>
      <dsp:spPr>
        <a:xfrm>
          <a:off x="0" y="1740687"/>
          <a:ext cx="7330885" cy="705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C8CECD-29E0-9147-93A0-1C1BD7DD3883}">
      <dsp:nvSpPr>
        <dsp:cNvPr id="0" name=""/>
        <dsp:cNvSpPr/>
      </dsp:nvSpPr>
      <dsp:spPr>
        <a:xfrm>
          <a:off x="366544" y="1327407"/>
          <a:ext cx="5131619" cy="826559"/>
        </a:xfrm>
        <a:prstGeom prst="roundRect">
          <a:avLst/>
        </a:prstGeom>
        <a:solidFill>
          <a:srgbClr val="14254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963" tIns="0" rIns="19396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Titillium Web" panose="00000500000000000000" pitchFamily="2" charset="0"/>
            </a:rPr>
            <a:t>Corsi per i docenti e per gli studenti (formazione)</a:t>
          </a:r>
          <a:endParaRPr lang="en-US" sz="1800" kern="1200">
            <a:latin typeface="Titillium Web" panose="00000500000000000000" pitchFamily="2" charset="0"/>
          </a:endParaRPr>
        </a:p>
      </dsp:txBody>
      <dsp:txXfrm>
        <a:off x="406893" y="1367756"/>
        <a:ext cx="5050921" cy="745861"/>
      </dsp:txXfrm>
    </dsp:sp>
    <dsp:sp modelId="{25A67B08-0221-0749-A4B4-3013E12CD9CF}">
      <dsp:nvSpPr>
        <dsp:cNvPr id="0" name=""/>
        <dsp:cNvSpPr/>
      </dsp:nvSpPr>
      <dsp:spPr>
        <a:xfrm>
          <a:off x="0" y="3010767"/>
          <a:ext cx="7330885" cy="705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6D7648-E26A-5C4B-B070-12D573B3B850}">
      <dsp:nvSpPr>
        <dsp:cNvPr id="0" name=""/>
        <dsp:cNvSpPr/>
      </dsp:nvSpPr>
      <dsp:spPr>
        <a:xfrm>
          <a:off x="366544" y="2597487"/>
          <a:ext cx="5131619" cy="826559"/>
        </a:xfrm>
        <a:prstGeom prst="roundRect">
          <a:avLst/>
        </a:prstGeom>
        <a:solidFill>
          <a:srgbClr val="2E549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963" tIns="0" rIns="19396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Titillium Web" panose="00000500000000000000" pitchFamily="2" charset="0"/>
            </a:rPr>
            <a:t>Attività per il pubblico (Festival) </a:t>
          </a:r>
          <a:endParaRPr lang="en-US" sz="1800" kern="1200">
            <a:latin typeface="Titillium Web" panose="00000500000000000000" pitchFamily="2" charset="0"/>
          </a:endParaRPr>
        </a:p>
      </dsp:txBody>
      <dsp:txXfrm>
        <a:off x="406893" y="2637836"/>
        <a:ext cx="5050921" cy="745861"/>
      </dsp:txXfrm>
    </dsp:sp>
    <dsp:sp modelId="{C9EA34C8-563F-3A48-BFDA-E43AF8B12849}">
      <dsp:nvSpPr>
        <dsp:cNvPr id="0" name=""/>
        <dsp:cNvSpPr/>
      </dsp:nvSpPr>
      <dsp:spPr>
        <a:xfrm>
          <a:off x="0" y="4280847"/>
          <a:ext cx="7330885" cy="176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58" tIns="583184" rIns="56895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>
              <a:latin typeface="Titillium Web" panose="00000500000000000000" pitchFamily="2" charset="0"/>
            </a:rPr>
            <a:t>attività e festival locali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>
              <a:latin typeface="Titillium Web" panose="00000500000000000000" pitchFamily="2" charset="0"/>
            </a:rPr>
            <a:t>seminari locali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>
              <a:latin typeface="Titillium Web" panose="00000500000000000000" pitchFamily="2" charset="0"/>
            </a:rPr>
            <a:t>Convegni ed eventi locali</a:t>
          </a:r>
        </a:p>
      </dsp:txBody>
      <dsp:txXfrm>
        <a:off x="0" y="4280847"/>
        <a:ext cx="7330885" cy="1764000"/>
      </dsp:txXfrm>
    </dsp:sp>
    <dsp:sp modelId="{32731B3F-1E03-5A47-9FFF-BCF00C660984}">
      <dsp:nvSpPr>
        <dsp:cNvPr id="0" name=""/>
        <dsp:cNvSpPr/>
      </dsp:nvSpPr>
      <dsp:spPr>
        <a:xfrm>
          <a:off x="366544" y="3867567"/>
          <a:ext cx="5131619" cy="826559"/>
        </a:xfrm>
        <a:prstGeom prst="roundRect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3963" tIns="0" rIns="19396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latin typeface="Titillium Web" panose="00000500000000000000" pitchFamily="2" charset="0"/>
            </a:rPr>
            <a:t> NON FINANZIA </a:t>
          </a:r>
          <a:r>
            <a:rPr lang="it-IT" sz="1800" b="0" kern="1200">
              <a:latin typeface="Titillium Web" panose="00000500000000000000" pitchFamily="2" charset="0"/>
            </a:rPr>
            <a:t>(attività locali)</a:t>
          </a:r>
        </a:p>
      </dsp:txBody>
      <dsp:txXfrm>
        <a:off x="406893" y="3907916"/>
        <a:ext cx="5050921" cy="745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B5BF0-AFB0-9447-B567-2CDCF5A7DFBA}">
      <dsp:nvSpPr>
        <dsp:cNvPr id="0" name=""/>
        <dsp:cNvSpPr/>
      </dsp:nvSpPr>
      <dsp:spPr>
        <a:xfrm>
          <a:off x="0" y="9588"/>
          <a:ext cx="7235858" cy="25302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1583" tIns="1062228" rIns="561583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noProof="0">
              <a:latin typeface="Titillium Web" panose="00000500000000000000" pitchFamily="2" charset="0"/>
            </a:rPr>
            <a:t>Se partecipano almeno 4 strutture.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noProof="0">
              <a:latin typeface="Titillium Web" panose="00000500000000000000" pitchFamily="2" charset="0"/>
            </a:rPr>
            <a:t>Ha un Comitato Scientifico rappresentativo.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noProof="0">
              <a:latin typeface="Titillium Web" panose="00000500000000000000" pitchFamily="2" charset="0"/>
            </a:rPr>
            <a:t>Può avere un massimo di 2 responsabili Nazionali.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noProof="0" dirty="0">
              <a:latin typeface="Titillium Web" panose="00000500000000000000" pitchFamily="2" charset="0"/>
            </a:rPr>
            <a:t>Le nuove proposte sono finanziati per un breve periodo pilota</a:t>
          </a:r>
        </a:p>
      </dsp:txBody>
      <dsp:txXfrm>
        <a:off x="0" y="9588"/>
        <a:ext cx="7235858" cy="2530237"/>
      </dsp:txXfrm>
    </dsp:sp>
    <dsp:sp modelId="{B2D73928-9E40-054D-990B-9DDBEECDDECC}">
      <dsp:nvSpPr>
        <dsp:cNvPr id="0" name=""/>
        <dsp:cNvSpPr/>
      </dsp:nvSpPr>
      <dsp:spPr>
        <a:xfrm>
          <a:off x="361792" y="307109"/>
          <a:ext cx="5065100" cy="626311"/>
        </a:xfrm>
        <a:prstGeom prst="roundRect">
          <a:avLst/>
        </a:prstGeom>
        <a:solidFill>
          <a:srgbClr val="14254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49" tIns="0" rIns="19144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Titillium Web" panose="00000500000000000000" pitchFamily="2" charset="0"/>
            </a:rPr>
            <a:t>Definizione di progetto nazionale</a:t>
          </a:r>
          <a:endParaRPr lang="en-US" sz="1800" kern="1200">
            <a:latin typeface="Titillium Web" panose="00000500000000000000" pitchFamily="2" charset="0"/>
          </a:endParaRPr>
        </a:p>
      </dsp:txBody>
      <dsp:txXfrm>
        <a:off x="392366" y="337683"/>
        <a:ext cx="5003952" cy="565163"/>
      </dsp:txXfrm>
    </dsp:sp>
    <dsp:sp modelId="{E64FF42D-33E3-AF46-A3E4-7112749BB109}">
      <dsp:nvSpPr>
        <dsp:cNvPr id="0" name=""/>
        <dsp:cNvSpPr/>
      </dsp:nvSpPr>
      <dsp:spPr>
        <a:xfrm>
          <a:off x="0" y="2651695"/>
          <a:ext cx="7235858" cy="26507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1583" tIns="1062228" rIns="56158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>
              <a:latin typeface="Titillium Web" panose="00000500000000000000" pitchFamily="2" charset="0"/>
            </a:rPr>
            <a:t>Partecipa alle riunioni della CC3M.</a:t>
          </a:r>
          <a:endParaRPr lang="en-US" sz="1800" kern="1200">
            <a:latin typeface="Titillium Web" panose="00000500000000000000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>
              <a:latin typeface="Titillium Web" panose="00000500000000000000" pitchFamily="2" charset="0"/>
            </a:rPr>
            <a:t>Prepara i preventivi ed incontra i referee.</a:t>
          </a:r>
          <a:endParaRPr lang="en-US" sz="1800" kern="1200">
            <a:latin typeface="Titillium Web" panose="00000500000000000000" pitchFamily="2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>
              <a:latin typeface="Titillium Web" panose="00000500000000000000" pitchFamily="2" charset="0"/>
            </a:rPr>
            <a:t>Segue le spese locali e riporta in commissione. </a:t>
          </a:r>
          <a:endParaRPr lang="en-US" sz="1800" kern="1200">
            <a:latin typeface="Titillium Web" panose="00000500000000000000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>
              <a:latin typeface="Titillium Web" panose="00000500000000000000" pitchFamily="2" charset="0"/>
            </a:rPr>
            <a:t>Coordina gli storni e le spese di tutte le strutture.</a:t>
          </a:r>
          <a:endParaRPr lang="en-US" sz="1800" kern="1200">
            <a:latin typeface="Titillium Web" panose="00000500000000000000" pitchFamily="2" charset="0"/>
          </a:endParaRPr>
        </a:p>
      </dsp:txBody>
      <dsp:txXfrm>
        <a:off x="0" y="2651695"/>
        <a:ext cx="7235858" cy="2650724"/>
      </dsp:txXfrm>
    </dsp:sp>
    <dsp:sp modelId="{664E705F-8904-0F4F-A809-7213B6ED787A}">
      <dsp:nvSpPr>
        <dsp:cNvPr id="0" name=""/>
        <dsp:cNvSpPr/>
      </dsp:nvSpPr>
      <dsp:spPr>
        <a:xfrm>
          <a:off x="303084" y="2995482"/>
          <a:ext cx="5065100" cy="579640"/>
        </a:xfrm>
        <a:prstGeom prst="roundRect">
          <a:avLst/>
        </a:prstGeom>
        <a:solidFill>
          <a:srgbClr val="4062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449" tIns="0" rIns="19144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latin typeface="Titillium Web" panose="00000500000000000000" pitchFamily="2" charset="0"/>
            </a:rPr>
            <a:t>Ruolo del Rappresentante Nazionale</a:t>
          </a:r>
          <a:endParaRPr lang="en-US" sz="1800" kern="1200">
            <a:latin typeface="Titillium Web" panose="00000500000000000000" pitchFamily="2" charset="0"/>
          </a:endParaRPr>
        </a:p>
      </dsp:txBody>
      <dsp:txXfrm>
        <a:off x="331380" y="3023778"/>
        <a:ext cx="5008508" cy="5230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B139D-F3FD-FF45-9B5C-61E5C951A29C}">
      <dsp:nvSpPr>
        <dsp:cNvPr id="0" name=""/>
        <dsp:cNvSpPr/>
      </dsp:nvSpPr>
      <dsp:spPr>
        <a:xfrm>
          <a:off x="302644" y="37"/>
          <a:ext cx="2461121" cy="9844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Argomento principale</a:t>
          </a:r>
        </a:p>
      </dsp:txBody>
      <dsp:txXfrm>
        <a:off x="794868" y="37"/>
        <a:ext cx="1476673" cy="984448"/>
      </dsp:txXfrm>
    </dsp:sp>
    <dsp:sp modelId="{F1243F97-0152-7041-8713-F77513D82712}">
      <dsp:nvSpPr>
        <dsp:cNvPr id="0" name=""/>
        <dsp:cNvSpPr/>
      </dsp:nvSpPr>
      <dsp:spPr>
        <a:xfrm>
          <a:off x="2443819" y="83716"/>
          <a:ext cx="2042730" cy="81709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Un metodo </a:t>
          </a:r>
        </a:p>
      </dsp:txBody>
      <dsp:txXfrm>
        <a:off x="2852365" y="83716"/>
        <a:ext cx="1225638" cy="817092"/>
      </dsp:txXfrm>
    </dsp:sp>
    <dsp:sp modelId="{C3709491-C644-4749-84A1-79E434C87B3F}">
      <dsp:nvSpPr>
        <dsp:cNvPr id="0" name=""/>
        <dsp:cNvSpPr/>
      </dsp:nvSpPr>
      <dsp:spPr>
        <a:xfrm>
          <a:off x="4200568" y="83716"/>
          <a:ext cx="2042730" cy="81709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Pubblico ben definito</a:t>
          </a:r>
        </a:p>
      </dsp:txBody>
      <dsp:txXfrm>
        <a:off x="4609114" y="83716"/>
        <a:ext cx="1225638" cy="817092"/>
      </dsp:txXfrm>
    </dsp:sp>
    <dsp:sp modelId="{70D24F4D-CB90-3342-97EF-CC9D9BDACF58}">
      <dsp:nvSpPr>
        <dsp:cNvPr id="0" name=""/>
        <dsp:cNvSpPr/>
      </dsp:nvSpPr>
      <dsp:spPr>
        <a:xfrm>
          <a:off x="302644" y="1122309"/>
          <a:ext cx="2461121" cy="9844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Gruppo di lavoro</a:t>
          </a:r>
        </a:p>
      </dsp:txBody>
      <dsp:txXfrm>
        <a:off x="794868" y="1122309"/>
        <a:ext cx="1476673" cy="984448"/>
      </dsp:txXfrm>
    </dsp:sp>
    <dsp:sp modelId="{3AA95258-0F39-1646-979F-6FAD22CEAF96}">
      <dsp:nvSpPr>
        <dsp:cNvPr id="0" name=""/>
        <dsp:cNvSpPr/>
      </dsp:nvSpPr>
      <dsp:spPr>
        <a:xfrm>
          <a:off x="2443819" y="1205987"/>
          <a:ext cx="2042730" cy="81709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Dipendenti</a:t>
          </a:r>
        </a:p>
      </dsp:txBody>
      <dsp:txXfrm>
        <a:off x="2852365" y="1205987"/>
        <a:ext cx="1225638" cy="817092"/>
      </dsp:txXfrm>
    </dsp:sp>
    <dsp:sp modelId="{9EB84856-2109-BE41-8111-8221288C87BA}">
      <dsp:nvSpPr>
        <dsp:cNvPr id="0" name=""/>
        <dsp:cNvSpPr/>
      </dsp:nvSpPr>
      <dsp:spPr>
        <a:xfrm>
          <a:off x="4200568" y="1205987"/>
          <a:ext cx="2042730" cy="81709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Associati</a:t>
          </a:r>
        </a:p>
      </dsp:txBody>
      <dsp:txXfrm>
        <a:off x="4609114" y="1205987"/>
        <a:ext cx="1225638" cy="817092"/>
      </dsp:txXfrm>
    </dsp:sp>
    <dsp:sp modelId="{85252BDE-562A-A645-8A1D-2B83B9B95691}">
      <dsp:nvSpPr>
        <dsp:cNvPr id="0" name=""/>
        <dsp:cNvSpPr/>
      </dsp:nvSpPr>
      <dsp:spPr>
        <a:xfrm>
          <a:off x="302644" y="2244580"/>
          <a:ext cx="2461121" cy="9844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Programma comune</a:t>
          </a:r>
        </a:p>
      </dsp:txBody>
      <dsp:txXfrm>
        <a:off x="794868" y="2244580"/>
        <a:ext cx="1476673" cy="984448"/>
      </dsp:txXfrm>
    </dsp:sp>
    <dsp:sp modelId="{F916D68A-DBFF-A24E-9539-6C6A06DF7A08}">
      <dsp:nvSpPr>
        <dsp:cNvPr id="0" name=""/>
        <dsp:cNvSpPr/>
      </dsp:nvSpPr>
      <dsp:spPr>
        <a:xfrm>
          <a:off x="2443819" y="2328258"/>
          <a:ext cx="2042730" cy="81709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Seminari</a:t>
          </a:r>
        </a:p>
      </dsp:txBody>
      <dsp:txXfrm>
        <a:off x="2852365" y="2328258"/>
        <a:ext cx="1225638" cy="817092"/>
      </dsp:txXfrm>
    </dsp:sp>
    <dsp:sp modelId="{80671AA5-BAC0-7B45-BE25-D3D630466506}">
      <dsp:nvSpPr>
        <dsp:cNvPr id="0" name=""/>
        <dsp:cNvSpPr/>
      </dsp:nvSpPr>
      <dsp:spPr>
        <a:xfrm>
          <a:off x="4200568" y="2328258"/>
          <a:ext cx="2042730" cy="81709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Eventi</a:t>
          </a:r>
        </a:p>
      </dsp:txBody>
      <dsp:txXfrm>
        <a:off x="4609114" y="2328258"/>
        <a:ext cx="1225638" cy="817092"/>
      </dsp:txXfrm>
    </dsp:sp>
    <dsp:sp modelId="{BAF56682-22F6-6E49-BDE4-C44EE5363DA8}">
      <dsp:nvSpPr>
        <dsp:cNvPr id="0" name=""/>
        <dsp:cNvSpPr/>
      </dsp:nvSpPr>
      <dsp:spPr>
        <a:xfrm>
          <a:off x="302644" y="3366851"/>
          <a:ext cx="2461121" cy="9844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Valutazione</a:t>
          </a:r>
        </a:p>
      </dsp:txBody>
      <dsp:txXfrm>
        <a:off x="794868" y="3366851"/>
        <a:ext cx="1476673" cy="984448"/>
      </dsp:txXfrm>
    </dsp:sp>
    <dsp:sp modelId="{6E44F16D-7528-5042-91CF-566AB8DD722C}">
      <dsp:nvSpPr>
        <dsp:cNvPr id="0" name=""/>
        <dsp:cNvSpPr/>
      </dsp:nvSpPr>
      <dsp:spPr>
        <a:xfrm>
          <a:off x="2443819" y="3450529"/>
          <a:ext cx="2042730" cy="81709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Valutazione interna</a:t>
          </a:r>
        </a:p>
      </dsp:txBody>
      <dsp:txXfrm>
        <a:off x="2852365" y="3450529"/>
        <a:ext cx="1225638" cy="817092"/>
      </dsp:txXfrm>
    </dsp:sp>
    <dsp:sp modelId="{53708E45-1F7E-424A-8570-8C33E1C09F03}">
      <dsp:nvSpPr>
        <dsp:cNvPr id="0" name=""/>
        <dsp:cNvSpPr/>
      </dsp:nvSpPr>
      <dsp:spPr>
        <a:xfrm>
          <a:off x="4200568" y="3450529"/>
          <a:ext cx="2042730" cy="81709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Valutazione esterna</a:t>
          </a:r>
        </a:p>
      </dsp:txBody>
      <dsp:txXfrm>
        <a:off x="4609114" y="3450529"/>
        <a:ext cx="1225638" cy="8170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51FD9-492E-A249-BB13-43B69F0F9DA2}">
      <dsp:nvSpPr>
        <dsp:cNvPr id="0" name=""/>
        <dsp:cNvSpPr/>
      </dsp:nvSpPr>
      <dsp:spPr>
        <a:xfrm>
          <a:off x="0" y="335064"/>
          <a:ext cx="6904239" cy="352799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008A5-D436-344C-B512-FDB42C07AD27}">
      <dsp:nvSpPr>
        <dsp:cNvPr id="0" name=""/>
        <dsp:cNvSpPr/>
      </dsp:nvSpPr>
      <dsp:spPr>
        <a:xfrm>
          <a:off x="345211" y="128425"/>
          <a:ext cx="4792080" cy="413279"/>
        </a:xfrm>
        <a:prstGeom prst="roundRect">
          <a:avLst/>
        </a:prstGeom>
        <a:solidFill>
          <a:srgbClr val="17263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675" tIns="0" rIns="18267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latin typeface="Titillium Web" panose="00000500000000000000" pitchFamily="2" charset="0"/>
              <a:cs typeface="Euphemia UCAS" panose="020B0503040102020104" pitchFamily="34" charset="-79"/>
            </a:rPr>
            <a:t>E’ nominato dal Direttore della struttura</a:t>
          </a:r>
          <a:endParaRPr lang="it-IT" sz="2000" kern="1200" dirty="0">
            <a:latin typeface="Titillium Web" panose="00000500000000000000" pitchFamily="2" charset="0"/>
            <a:cs typeface="Euphemia UCAS" panose="020B0503040102020104" pitchFamily="34" charset="-79"/>
          </a:endParaRPr>
        </a:p>
      </dsp:txBody>
      <dsp:txXfrm>
        <a:off x="365386" y="148600"/>
        <a:ext cx="4751730" cy="372929"/>
      </dsp:txXfrm>
    </dsp:sp>
    <dsp:sp modelId="{6976C2F5-C5F1-3742-B130-E27436EF13A6}">
      <dsp:nvSpPr>
        <dsp:cNvPr id="0" name=""/>
        <dsp:cNvSpPr/>
      </dsp:nvSpPr>
      <dsp:spPr>
        <a:xfrm>
          <a:off x="0" y="970105"/>
          <a:ext cx="6904239" cy="11245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846" tIns="291592" rIns="53584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noProof="0">
              <a:latin typeface="Titillium Web" panose="00000500000000000000" pitchFamily="2" charset="0"/>
            </a:rPr>
            <a:t>Riferisce in CC3M delle attività locali più interessanti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u="none" kern="1200" noProof="0">
              <a:latin typeface="Titillium Web" panose="00000500000000000000" pitchFamily="2" charset="0"/>
            </a:rPr>
            <a:t>Riporta della CC3M in </a:t>
          </a:r>
          <a:r>
            <a:rPr lang="it-IT" sz="1800" u="sng" kern="1200" noProof="0">
              <a:latin typeface="Titillium Web" panose="00000500000000000000" pitchFamily="2" charset="0"/>
            </a:rPr>
            <a:t>consiglio di sezione </a:t>
          </a:r>
          <a:r>
            <a:rPr lang="it-IT" sz="1800" u="none" kern="1200" noProof="0">
              <a:latin typeface="Titillium Web" panose="00000500000000000000" pitchFamily="2" charset="0"/>
            </a:rPr>
            <a:t>(report)</a:t>
          </a:r>
        </a:p>
      </dsp:txBody>
      <dsp:txXfrm>
        <a:off x="0" y="970105"/>
        <a:ext cx="6904239" cy="1124549"/>
      </dsp:txXfrm>
    </dsp:sp>
    <dsp:sp modelId="{77B8FBBE-289D-7A4B-B89A-D3D078424C6A}">
      <dsp:nvSpPr>
        <dsp:cNvPr id="0" name=""/>
        <dsp:cNvSpPr/>
      </dsp:nvSpPr>
      <dsp:spPr>
        <a:xfrm>
          <a:off x="345211" y="763465"/>
          <a:ext cx="4832967" cy="413279"/>
        </a:xfrm>
        <a:prstGeom prst="roundRect">
          <a:avLst/>
        </a:prstGeom>
        <a:solidFill>
          <a:schemeClr val="accent1">
            <a:lumMod val="75000"/>
          </a:schemeClr>
        </a:solidFill>
        <a:ln>
          <a:solidFill>
            <a:srgbClr val="3963A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675" tIns="0" rIns="18267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noProof="0">
              <a:latin typeface="Titillium Web" panose="00000500000000000000" pitchFamily="2" charset="0"/>
            </a:rPr>
            <a:t>È il nostro contatto con la struttura</a:t>
          </a:r>
        </a:p>
      </dsp:txBody>
      <dsp:txXfrm>
        <a:off x="365386" y="783640"/>
        <a:ext cx="4792617" cy="372929"/>
      </dsp:txXfrm>
    </dsp:sp>
    <dsp:sp modelId="{91883BD4-5B22-8C49-BCB5-E45A047BB78C}">
      <dsp:nvSpPr>
        <dsp:cNvPr id="0" name=""/>
        <dsp:cNvSpPr/>
      </dsp:nvSpPr>
      <dsp:spPr>
        <a:xfrm>
          <a:off x="0" y="2376895"/>
          <a:ext cx="690423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D7C35-2292-F646-8E4D-A314E3822CF4}">
      <dsp:nvSpPr>
        <dsp:cNvPr id="0" name=""/>
        <dsp:cNvSpPr/>
      </dsp:nvSpPr>
      <dsp:spPr>
        <a:xfrm>
          <a:off x="345211" y="2170254"/>
          <a:ext cx="4832967" cy="413279"/>
        </a:xfrm>
        <a:prstGeom prst="roundRect">
          <a:avLst/>
        </a:prstGeom>
        <a:solidFill>
          <a:srgbClr val="8FAAD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675" tIns="0" rIns="18267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latin typeface="Titillium Web" panose="00000500000000000000" pitchFamily="2" charset="0"/>
            </a:rPr>
            <a:t>Referee dei progetti CC3M</a:t>
          </a:r>
          <a:endParaRPr lang="en-US" sz="2000" kern="1200">
            <a:latin typeface="Titillium Web" panose="00000500000000000000" pitchFamily="2" charset="0"/>
          </a:endParaRPr>
        </a:p>
      </dsp:txBody>
      <dsp:txXfrm>
        <a:off x="365386" y="2190429"/>
        <a:ext cx="4792617" cy="372929"/>
      </dsp:txXfrm>
    </dsp:sp>
    <dsp:sp modelId="{2371BEBA-E71D-BE40-8978-AB6877D8921C}">
      <dsp:nvSpPr>
        <dsp:cNvPr id="0" name=""/>
        <dsp:cNvSpPr/>
      </dsp:nvSpPr>
      <dsp:spPr>
        <a:xfrm>
          <a:off x="0" y="3011935"/>
          <a:ext cx="690423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9CA38-87F5-8B41-AD8E-984FF2FC4A20}">
      <dsp:nvSpPr>
        <dsp:cNvPr id="0" name=""/>
        <dsp:cNvSpPr/>
      </dsp:nvSpPr>
      <dsp:spPr>
        <a:xfrm>
          <a:off x="345211" y="2805294"/>
          <a:ext cx="4832967" cy="413279"/>
        </a:xfrm>
        <a:prstGeom prst="roundRect">
          <a:avLst/>
        </a:prstGeom>
        <a:solidFill>
          <a:srgbClr val="244176"/>
        </a:solidFill>
        <a:ln>
          <a:solidFill>
            <a:srgbClr val="3963A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675" tIns="0" rIns="18267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latin typeface="Titillium Web" panose="00000500000000000000" pitchFamily="2" charset="0"/>
            </a:rPr>
            <a:t>Partecipa ai gruppi di lavoro della CC3M</a:t>
          </a:r>
          <a:endParaRPr lang="en-US" sz="2000" kern="1200">
            <a:latin typeface="Titillium Web" panose="00000500000000000000" pitchFamily="2" charset="0"/>
          </a:endParaRPr>
        </a:p>
      </dsp:txBody>
      <dsp:txXfrm>
        <a:off x="365386" y="2825469"/>
        <a:ext cx="4792617" cy="372929"/>
      </dsp:txXfrm>
    </dsp:sp>
    <dsp:sp modelId="{5748FDD2-CEB6-344A-A694-8C74613F4CFE}">
      <dsp:nvSpPr>
        <dsp:cNvPr id="0" name=""/>
        <dsp:cNvSpPr/>
      </dsp:nvSpPr>
      <dsp:spPr>
        <a:xfrm>
          <a:off x="0" y="3646975"/>
          <a:ext cx="690423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05397-3899-DA4E-9014-1BF6087D5423}">
      <dsp:nvSpPr>
        <dsp:cNvPr id="0" name=""/>
        <dsp:cNvSpPr/>
      </dsp:nvSpPr>
      <dsp:spPr>
        <a:xfrm>
          <a:off x="345211" y="3440334"/>
          <a:ext cx="4832967" cy="413279"/>
        </a:xfrm>
        <a:prstGeom prst="round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675" tIns="0" rIns="18267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>
              <a:latin typeface="Titillium Web" panose="00000500000000000000" pitchFamily="2" charset="0"/>
            </a:rPr>
            <a:t>Parte attiva per preventivi e assegnazioni</a:t>
          </a:r>
        </a:p>
      </dsp:txBody>
      <dsp:txXfrm>
        <a:off x="365386" y="3460509"/>
        <a:ext cx="4792617" cy="372929"/>
      </dsp:txXfrm>
    </dsp:sp>
    <dsp:sp modelId="{FB73CD10-FE40-0F43-A55A-E870ED0BCD53}">
      <dsp:nvSpPr>
        <dsp:cNvPr id="0" name=""/>
        <dsp:cNvSpPr/>
      </dsp:nvSpPr>
      <dsp:spPr>
        <a:xfrm>
          <a:off x="0" y="4282015"/>
          <a:ext cx="6904239" cy="926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846" tIns="291592" rIns="53584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>
              <a:solidFill>
                <a:schemeClr val="tx1"/>
              </a:solidFill>
              <a:latin typeface="Titillium Web" panose="00000500000000000000" pitchFamily="2" charset="0"/>
            </a:rPr>
            <a:t>piccole spese per i progetti CC3M Nazionali</a:t>
          </a:r>
          <a:endParaRPr lang="it-IT" sz="1400" kern="1200" dirty="0">
            <a:solidFill>
              <a:schemeClr val="tx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400" kern="1200" dirty="0">
              <a:solidFill>
                <a:schemeClr val="tx1"/>
              </a:solidFill>
              <a:latin typeface="Titillium Web" pitchFamily="2" charset="77"/>
            </a:rPr>
            <a:t>sgravio per i direttori delle strutture</a:t>
          </a:r>
        </a:p>
      </dsp:txBody>
      <dsp:txXfrm>
        <a:off x="0" y="4282015"/>
        <a:ext cx="6904239" cy="926100"/>
      </dsp:txXfrm>
    </dsp:sp>
    <dsp:sp modelId="{3053A943-2334-C640-9085-1E2BA97B5AFC}">
      <dsp:nvSpPr>
        <dsp:cNvPr id="0" name=""/>
        <dsp:cNvSpPr/>
      </dsp:nvSpPr>
      <dsp:spPr>
        <a:xfrm>
          <a:off x="345211" y="4075374"/>
          <a:ext cx="5097572" cy="413279"/>
        </a:xfrm>
        <a:prstGeom prst="round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675" tIns="0" rIns="18267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>
              <a:solidFill>
                <a:schemeClr val="bg1"/>
              </a:solidFill>
              <a:latin typeface="Titillium Web" panose="00000500000000000000" pitchFamily="2" charset="0"/>
            </a:rPr>
            <a:t>Budget di dotazione (ordine 1-2 k€) dal 2025</a:t>
          </a:r>
          <a:endParaRPr lang="it-IT" sz="1800" kern="1200" dirty="0">
            <a:solidFill>
              <a:schemeClr val="bg1"/>
            </a:solidFill>
            <a:latin typeface="Titillium Web" panose="00000500000000000000" pitchFamily="2" charset="0"/>
          </a:endParaRPr>
        </a:p>
      </dsp:txBody>
      <dsp:txXfrm>
        <a:off x="365386" y="4095549"/>
        <a:ext cx="5057222" cy="3729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FA700-2D2D-B147-888A-C592174F9E3B}">
      <dsp:nvSpPr>
        <dsp:cNvPr id="0" name=""/>
        <dsp:cNvSpPr/>
      </dsp:nvSpPr>
      <dsp:spPr>
        <a:xfrm>
          <a:off x="3201" y="193789"/>
          <a:ext cx="2539866" cy="1523919"/>
        </a:xfrm>
        <a:prstGeom prst="rect">
          <a:avLst/>
        </a:prstGeom>
        <a:solidFill>
          <a:srgbClr val="2E54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Linee guida e corsi di formazione</a:t>
          </a:r>
        </a:p>
      </dsp:txBody>
      <dsp:txXfrm>
        <a:off x="3201" y="193789"/>
        <a:ext cx="2539866" cy="1523919"/>
      </dsp:txXfrm>
    </dsp:sp>
    <dsp:sp modelId="{D755FA06-AEE2-2948-91DD-F027F6C34B2F}">
      <dsp:nvSpPr>
        <dsp:cNvPr id="0" name=""/>
        <dsp:cNvSpPr/>
      </dsp:nvSpPr>
      <dsp:spPr>
        <a:xfrm>
          <a:off x="2797054" y="193789"/>
          <a:ext cx="2539866" cy="1523919"/>
        </a:xfrm>
        <a:prstGeom prst="rect">
          <a:avLst/>
        </a:prstGeom>
        <a:solidFill>
          <a:srgbClr val="2E54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Sinergie progettuali e festival</a:t>
          </a:r>
        </a:p>
      </dsp:txBody>
      <dsp:txXfrm>
        <a:off x="2797054" y="193789"/>
        <a:ext cx="2539866" cy="1523919"/>
      </dsp:txXfrm>
    </dsp:sp>
    <dsp:sp modelId="{3A69384E-0D6F-9A46-9201-3153D3E65E6E}">
      <dsp:nvSpPr>
        <dsp:cNvPr id="0" name=""/>
        <dsp:cNvSpPr/>
      </dsp:nvSpPr>
      <dsp:spPr>
        <a:xfrm>
          <a:off x="5590907" y="193789"/>
          <a:ext cx="2539866" cy="1523919"/>
        </a:xfrm>
        <a:prstGeom prst="rect">
          <a:avLst/>
        </a:prstGeom>
        <a:solidFill>
          <a:schemeClr val="accent1">
            <a:shade val="80000"/>
            <a:hueOff val="99795"/>
            <a:satOff val="-1787"/>
            <a:lumOff val="75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Comunicati stampa</a:t>
          </a:r>
          <a:endParaRPr lang="en-US" sz="3000" kern="1200" dirty="0"/>
        </a:p>
      </dsp:txBody>
      <dsp:txXfrm>
        <a:off x="5590907" y="193789"/>
        <a:ext cx="2539866" cy="1523919"/>
      </dsp:txXfrm>
    </dsp:sp>
    <dsp:sp modelId="{4F975DD8-A1A6-E843-9A27-BF80D507849D}">
      <dsp:nvSpPr>
        <dsp:cNvPr id="0" name=""/>
        <dsp:cNvSpPr/>
      </dsp:nvSpPr>
      <dsp:spPr>
        <a:xfrm>
          <a:off x="8384760" y="193789"/>
          <a:ext cx="2539866" cy="1523919"/>
        </a:xfrm>
        <a:prstGeom prst="rect">
          <a:avLst/>
        </a:prstGeom>
        <a:solidFill>
          <a:schemeClr val="accent1">
            <a:shade val="80000"/>
            <a:hueOff val="149693"/>
            <a:satOff val="-2681"/>
            <a:lumOff val="113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Grafica di alcuni dei progetti </a:t>
          </a:r>
          <a:endParaRPr lang="en-US" sz="3000" kern="1200" dirty="0"/>
        </a:p>
      </dsp:txBody>
      <dsp:txXfrm>
        <a:off x="8384760" y="193789"/>
        <a:ext cx="2539866" cy="1523919"/>
      </dsp:txXfrm>
    </dsp:sp>
    <dsp:sp modelId="{45609A2E-3F59-BC43-8ACB-249364663A10}">
      <dsp:nvSpPr>
        <dsp:cNvPr id="0" name=""/>
        <dsp:cNvSpPr/>
      </dsp:nvSpPr>
      <dsp:spPr>
        <a:xfrm>
          <a:off x="3201" y="1971695"/>
          <a:ext cx="2539866" cy="1523919"/>
        </a:xfrm>
        <a:prstGeom prst="rect">
          <a:avLst/>
        </a:prstGeom>
        <a:solidFill>
          <a:schemeClr val="accent1">
            <a:shade val="80000"/>
            <a:hueOff val="199590"/>
            <a:satOff val="-3575"/>
            <a:lumOff val="151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Spettacoli ed eventi</a:t>
          </a:r>
          <a:endParaRPr lang="en-US" sz="3000" kern="1200" dirty="0"/>
        </a:p>
      </dsp:txBody>
      <dsp:txXfrm>
        <a:off x="3201" y="1971695"/>
        <a:ext cx="2539866" cy="1523919"/>
      </dsp:txXfrm>
    </dsp:sp>
    <dsp:sp modelId="{471FCF19-FA3B-9743-AB90-7D202C92B129}">
      <dsp:nvSpPr>
        <dsp:cNvPr id="0" name=""/>
        <dsp:cNvSpPr/>
      </dsp:nvSpPr>
      <dsp:spPr>
        <a:xfrm>
          <a:off x="2797054" y="1971695"/>
          <a:ext cx="2539866" cy="1523919"/>
        </a:xfrm>
        <a:prstGeom prst="rect">
          <a:avLst/>
        </a:prstGeom>
        <a:solidFill>
          <a:schemeClr val="accent1">
            <a:shade val="80000"/>
            <a:hueOff val="249488"/>
            <a:satOff val="-4469"/>
            <a:lumOff val="189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Conferenze e pubblicazioni</a:t>
          </a:r>
        </a:p>
      </dsp:txBody>
      <dsp:txXfrm>
        <a:off x="2797054" y="1971695"/>
        <a:ext cx="2539866" cy="1523919"/>
      </dsp:txXfrm>
    </dsp:sp>
    <dsp:sp modelId="{966DA0B3-00EE-6542-8FCF-898A7F5F624B}">
      <dsp:nvSpPr>
        <dsp:cNvPr id="0" name=""/>
        <dsp:cNvSpPr/>
      </dsp:nvSpPr>
      <dsp:spPr>
        <a:xfrm>
          <a:off x="5590907" y="1971695"/>
          <a:ext cx="2539866" cy="1523919"/>
        </a:xfrm>
        <a:prstGeom prst="rect">
          <a:avLst/>
        </a:prstGeom>
        <a:solidFill>
          <a:srgbClr val="2E549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Report, VQR, piano triennale</a:t>
          </a:r>
        </a:p>
      </dsp:txBody>
      <dsp:txXfrm>
        <a:off x="5590907" y="1971695"/>
        <a:ext cx="2539866" cy="1523919"/>
      </dsp:txXfrm>
    </dsp:sp>
    <dsp:sp modelId="{5F26EE00-8510-E648-9A06-09260E543452}">
      <dsp:nvSpPr>
        <dsp:cNvPr id="0" name=""/>
        <dsp:cNvSpPr/>
      </dsp:nvSpPr>
      <dsp:spPr>
        <a:xfrm>
          <a:off x="8384760" y="1971695"/>
          <a:ext cx="2539866" cy="1523919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000" kern="1200" dirty="0"/>
            <a:t>Social</a:t>
          </a:r>
          <a:endParaRPr lang="en-US" sz="3000" kern="1200" dirty="0"/>
        </a:p>
      </dsp:txBody>
      <dsp:txXfrm>
        <a:off x="8384760" y="1971695"/>
        <a:ext cx="2539866" cy="15239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8F3EB-DDAF-1F4A-A2C8-8522D29A31CC}">
      <dsp:nvSpPr>
        <dsp:cNvPr id="0" name=""/>
        <dsp:cNvSpPr/>
      </dsp:nvSpPr>
      <dsp:spPr>
        <a:xfrm>
          <a:off x="0" y="0"/>
          <a:ext cx="3862537" cy="12434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Docenti e studenti raggiunti</a:t>
          </a:r>
          <a:endParaRPr lang="en-US" sz="2400" kern="1200" dirty="0"/>
        </a:p>
      </dsp:txBody>
      <dsp:txXfrm>
        <a:off x="36419" y="36419"/>
        <a:ext cx="2415709" cy="1170592"/>
      </dsp:txXfrm>
    </dsp:sp>
    <dsp:sp modelId="{A2C4B567-E9B1-0049-9E2B-731A25865F49}">
      <dsp:nvSpPr>
        <dsp:cNvPr id="0" name=""/>
        <dsp:cNvSpPr/>
      </dsp:nvSpPr>
      <dsp:spPr>
        <a:xfrm>
          <a:off x="323487" y="1469508"/>
          <a:ext cx="3862537" cy="124343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Grado </a:t>
          </a:r>
          <a:r>
            <a:rPr lang="en-US" sz="2400" kern="1200" dirty="0" err="1"/>
            <a:t>scolastico</a:t>
          </a:r>
          <a:endParaRPr lang="en-US" sz="2400" kern="1200" dirty="0"/>
        </a:p>
      </dsp:txBody>
      <dsp:txXfrm>
        <a:off x="359906" y="1505927"/>
        <a:ext cx="2657982" cy="1170592"/>
      </dsp:txXfrm>
    </dsp:sp>
    <dsp:sp modelId="{36891494-4A13-5F44-9099-C80E883B511C}">
      <dsp:nvSpPr>
        <dsp:cNvPr id="0" name=""/>
        <dsp:cNvSpPr/>
      </dsp:nvSpPr>
      <dsp:spPr>
        <a:xfrm>
          <a:off x="642146" y="2939016"/>
          <a:ext cx="3862537" cy="124343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Impatto sul territorio</a:t>
          </a:r>
          <a:endParaRPr lang="en-US" sz="2400" kern="1200" dirty="0"/>
        </a:p>
      </dsp:txBody>
      <dsp:txXfrm>
        <a:off x="678565" y="2975435"/>
        <a:ext cx="2662810" cy="1170592"/>
      </dsp:txXfrm>
    </dsp:sp>
    <dsp:sp modelId="{215A948E-161F-DE45-BCD7-3C268072D267}">
      <dsp:nvSpPr>
        <dsp:cNvPr id="0" name=""/>
        <dsp:cNvSpPr/>
      </dsp:nvSpPr>
      <dsp:spPr>
        <a:xfrm>
          <a:off x="965634" y="4408524"/>
          <a:ext cx="3862537" cy="12434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Questionari</a:t>
          </a:r>
          <a:endParaRPr lang="en-US" sz="2400" kern="1200"/>
        </a:p>
      </dsp:txBody>
      <dsp:txXfrm>
        <a:off x="1002053" y="4444943"/>
        <a:ext cx="2657982" cy="1170592"/>
      </dsp:txXfrm>
    </dsp:sp>
    <dsp:sp modelId="{8BFF4FE3-F177-AA46-832C-405C97D6EAE9}">
      <dsp:nvSpPr>
        <dsp:cNvPr id="0" name=""/>
        <dsp:cNvSpPr/>
      </dsp:nvSpPr>
      <dsp:spPr>
        <a:xfrm>
          <a:off x="3054308" y="952354"/>
          <a:ext cx="808229" cy="80822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236160" y="952354"/>
        <a:ext cx="444525" cy="608192"/>
      </dsp:txXfrm>
    </dsp:sp>
    <dsp:sp modelId="{38E9575E-FD40-FC4E-ABA7-2A9744B7BF79}">
      <dsp:nvSpPr>
        <dsp:cNvPr id="0" name=""/>
        <dsp:cNvSpPr/>
      </dsp:nvSpPr>
      <dsp:spPr>
        <a:xfrm>
          <a:off x="3377795" y="2421862"/>
          <a:ext cx="808229" cy="80822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559647" y="2421862"/>
        <a:ext cx="444525" cy="608192"/>
      </dsp:txXfrm>
    </dsp:sp>
    <dsp:sp modelId="{355932C0-93C4-364C-B909-760CD53397B0}">
      <dsp:nvSpPr>
        <dsp:cNvPr id="0" name=""/>
        <dsp:cNvSpPr/>
      </dsp:nvSpPr>
      <dsp:spPr>
        <a:xfrm>
          <a:off x="3696454" y="3891371"/>
          <a:ext cx="808229" cy="80822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878306" y="3891371"/>
        <a:ext cx="444525" cy="6081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36B7B-AB37-E844-8647-611010DEBB84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2994A-89EE-854D-B942-946E18E2540B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Collaboriamo da sempre con il CERN ed altri laboratori internazionali</a:t>
          </a:r>
          <a:endParaRPr lang="en-US" sz="2400" kern="1200"/>
        </a:p>
      </dsp:txBody>
      <dsp:txXfrm>
        <a:off x="0" y="531"/>
        <a:ext cx="10515600" cy="870055"/>
      </dsp:txXfrm>
    </dsp:sp>
    <dsp:sp modelId="{BAD1C803-FD7C-6F4F-B849-E53D16864769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CB638-D6E7-0940-8D82-92FD9582D3DC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Molte collaborazioni con le Università (fondi esterni)</a:t>
          </a:r>
          <a:endParaRPr lang="en-US" sz="2400" kern="1200" dirty="0"/>
        </a:p>
      </dsp:txBody>
      <dsp:txXfrm>
        <a:off x="0" y="870586"/>
        <a:ext cx="10515600" cy="870055"/>
      </dsp:txXfrm>
    </dsp:sp>
    <dsp:sp modelId="{BC76464C-E018-F048-8F7D-61B5F970BA09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9E77F-49D1-DD4D-9256-0746277F2739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Abbiamo avuto accesso a fondi MUR e PNRR</a:t>
          </a:r>
          <a:endParaRPr lang="en-US" sz="2400" kern="1200"/>
        </a:p>
      </dsp:txBody>
      <dsp:txXfrm>
        <a:off x="0" y="1740641"/>
        <a:ext cx="10515600" cy="870055"/>
      </dsp:txXfrm>
    </dsp:sp>
    <dsp:sp modelId="{1E17D17C-B783-FE46-82F1-D9AD6A394AD3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30163-92ED-1A49-87C1-B6773BE7290E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ERASMUS+ con Grecia, UK, Spagna </a:t>
          </a:r>
          <a:endParaRPr lang="en-US" sz="2400" kern="1200"/>
        </a:p>
      </dsp:txBody>
      <dsp:txXfrm>
        <a:off x="0" y="2610696"/>
        <a:ext cx="10515600" cy="870055"/>
      </dsp:txXfrm>
    </dsp:sp>
    <dsp:sp modelId="{DEB7A986-ABB5-5C47-AF13-FEE5B82D9607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BC7AB-D5F7-A249-B43A-C2B5023A3B0B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Il tema centrale è sempre quello dei linguaggi di comunicazione alternativi (Arte, letterature, giochi, fumetti…)</a:t>
          </a:r>
          <a:endParaRPr lang="en-US" sz="2400" kern="1200" dirty="0"/>
        </a:p>
      </dsp:txBody>
      <dsp:txXfrm>
        <a:off x="0" y="3480751"/>
        <a:ext cx="105156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303DC-7691-2D45-9DFF-83225A8A3BE5}" type="datetimeFigureOut">
              <a:rPr lang="it-IT" smtClean="0"/>
              <a:t>20/07/25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BF4C9-DA14-2E4E-AC0D-1414E07066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712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BF4C9-DA14-2E4E-AC0D-1414E070662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087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 sottolineare INSPYRE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322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Formazione è strutturata su settimane dedicate o su vari eventi per anno. Non è mai giornaliera.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428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Dopo i nostri progetti tutti conoscono l’INFN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BF4C9-DA14-2E4E-AC0D-1414E070662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86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14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171" y="6437630"/>
            <a:ext cx="8244115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5142" y="6447790"/>
            <a:ext cx="1048657" cy="36512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12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80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24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183DF-2A04-EFCA-3413-B2A448370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Report della CC3M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7A4BAF-D515-3BE6-821C-D66BFA5AAE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Pierluigi Paolucci</a:t>
            </a:r>
          </a:p>
          <a:p>
            <a:r>
              <a:rPr lang="it-IT"/>
              <a:t>a nome della CC3M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263E6A-5F99-F4A2-0E56-FE537173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EB113-DF93-F56F-A665-E24BDCE1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46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BCB0BD-9839-ECC3-1407-7DAC971FC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BBEBB0-4C3C-FB82-FBC1-1CC89AD2F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240404-2A38-EC10-BBC7-5AF976FD3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it-IT"/>
              <a:t>Pierluigi Paolucci a nome della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F83115-AE6E-61C7-FDCD-646F91151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30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708A4C-C67A-F2D5-B0A6-D4DEB38E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638FEE-5DAD-CF41-1602-5449CB322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94289F-9DFE-45DF-AB34-F1B0B59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22745E-A96D-F144-9FCC-D7525917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a nome della CC3M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792047-37E9-6380-6D8A-6FFA736D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79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653393-8F49-1332-E18A-04533AA8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ED49-6C78-C264-ABA4-871B49C42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057D87-3F55-460E-3978-34D3E6775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it-IT"/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9CB138-CB6B-8CEA-0D5A-C9F5443F7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31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Pigi Paolucci INFN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32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825EC4A-3A1C-F21E-4A2E-E0DB19B57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A4F4E9-9AA3-51E7-39D3-078CA05FE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8D7FF7-58F3-9989-915C-18075D7F4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8171" y="6356350"/>
            <a:ext cx="82441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pPr algn="l"/>
            <a:r>
              <a:rPr lang="it-IT"/>
              <a:t>Pierluigi Paolucci a nome della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BBD27D-A272-D592-7954-73066405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05142" y="6356350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merican Typewriter" panose="02090604020004020304" pitchFamily="18" charset="77"/>
              </a:defRPr>
            </a:lvl1pPr>
          </a:lstStyle>
          <a:p>
            <a:fld id="{5E511011-4DC2-1B47-B448-F11B78FA564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68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hyperlink" Target="https://www.publicdomainpictures.net/de/view-image.php?image=201830&amp;picture=neuer-text-overla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3.jp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microsoft.com/office/2018/10/relationships/comments" Target="../comments/modernComment_194_9E46E9EB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A1DD0512-C1E0-45B4-391D-92783090E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377" t="1041" r="480" b="586"/>
          <a:stretch/>
        </p:blipFill>
        <p:spPr>
          <a:xfrm rot="10800000">
            <a:off x="-3" y="22351"/>
            <a:ext cx="12248800" cy="6851860"/>
          </a:xfrm>
          <a:prstGeom prst="rect">
            <a:avLst/>
          </a:prstGeom>
        </p:spPr>
      </p:pic>
      <p:sp>
        <p:nvSpPr>
          <p:cNvPr id="9" name="Sottotitolo 2">
            <a:extLst>
              <a:ext uri="{FF2B5EF4-FFF2-40B4-BE49-F238E27FC236}">
                <a16:creationId xmlns:a16="http://schemas.microsoft.com/office/drawing/2014/main" id="{D9B8BA32-7D23-9BA1-3188-457575ECA100}"/>
              </a:ext>
            </a:extLst>
          </p:cNvPr>
          <p:cNvSpPr txBox="1">
            <a:spLocks/>
          </p:cNvSpPr>
          <p:nvPr/>
        </p:nvSpPr>
        <p:spPr>
          <a:xfrm>
            <a:off x="185624" y="4469831"/>
            <a:ext cx="5778105" cy="6955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it-IT" sz="2600" dirty="0">
                <a:solidFill>
                  <a:srgbClr val="FFFFFF"/>
                </a:solidFill>
                <a:cs typeface="Euphemia UCAS"/>
              </a:rPr>
              <a:t>Pigi Paolucci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1600" dirty="0">
                <a:solidFill>
                  <a:srgbClr val="FFFFFF"/>
                </a:solidFill>
                <a:cs typeface="Euphemia UCAS"/>
              </a:rPr>
              <a:t>a nome della comunità dei dipendenti e degli associati INFN </a:t>
            </a:r>
            <a:endParaRPr lang="it-IT" sz="16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70D509-D0E0-4769-43C7-F49EFE961E4C}"/>
              </a:ext>
            </a:extLst>
          </p:cNvPr>
          <p:cNvSpPr txBox="1"/>
          <p:nvPr/>
        </p:nvSpPr>
        <p:spPr>
          <a:xfrm>
            <a:off x="1110272" y="1849574"/>
            <a:ext cx="4203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L’INFN e il mondo della scuola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C01C30D-74DC-2C12-E1F1-786AF02F1E15}"/>
              </a:ext>
            </a:extLst>
          </p:cNvPr>
          <p:cNvSpPr/>
          <p:nvPr/>
        </p:nvSpPr>
        <p:spPr>
          <a:xfrm>
            <a:off x="6877499" y="1586237"/>
            <a:ext cx="3527363" cy="3527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arattere, Elementi grafici, schermata, logo&#10;&#10;Descrizione generata automaticamente">
            <a:extLst>
              <a:ext uri="{FF2B5EF4-FFF2-40B4-BE49-F238E27FC236}">
                <a16:creationId xmlns:a16="http://schemas.microsoft.com/office/drawing/2014/main" id="{7583ACE5-CCEE-A694-1898-F73E9ABE8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043" y="2540293"/>
            <a:ext cx="2591080" cy="1591085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490FB8-19C6-8326-959C-BC1F9385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44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C6DC73EA-39B9-E5E5-4515-5487F12796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50406" y="572987"/>
          <a:ext cx="6904239" cy="5336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354D0B77-80FD-AA28-9AAC-540595D8FA32}"/>
              </a:ext>
            </a:extLst>
          </p:cNvPr>
          <p:cNvSpPr txBox="1">
            <a:spLocks/>
          </p:cNvSpPr>
          <p:nvPr/>
        </p:nvSpPr>
        <p:spPr>
          <a:xfrm>
            <a:off x="411162" y="1683756"/>
            <a:ext cx="3290581" cy="2396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valorizzare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il ruolo del </a:t>
            </a: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Referente della CC3M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1501FC7-AA0F-70F5-EA19-916A5F592C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37" y="6118394"/>
            <a:ext cx="1404504" cy="634836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E20D571-FB58-F340-2518-A600AC54CB05}"/>
              </a:ext>
            </a:extLst>
          </p:cNvPr>
          <p:cNvSpPr txBox="1">
            <a:spLocks/>
          </p:cNvSpPr>
          <p:nvPr/>
        </p:nvSpPr>
        <p:spPr>
          <a:xfrm>
            <a:off x="8831120" y="6492874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AD193F56-DDDD-535B-D863-037F180BD90E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|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pic>
        <p:nvPicPr>
          <p:cNvPr id="6" name="Immagine 5" descr="Immagine che contiene rosso, Elementi grafici, Carattere, logo&#10;&#10;Descrizione generata automaticamente">
            <a:extLst>
              <a:ext uri="{FF2B5EF4-FFF2-40B4-BE49-F238E27FC236}">
                <a16:creationId xmlns:a16="http://schemas.microsoft.com/office/drawing/2014/main" id="{49CD974B-4B95-0223-F669-58A37BFD92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288640" y="4982391"/>
            <a:ext cx="849810" cy="568311"/>
          </a:xfrm>
          <a:prstGeom prst="rect">
            <a:avLst/>
          </a:prstGeom>
        </p:spPr>
      </p:pic>
      <p:pic>
        <p:nvPicPr>
          <p:cNvPr id="8" name="Immagine 7" descr="Immagine che contiene rosso, Elementi grafici, Carattere, logo&#10;&#10;Descrizione generata automaticamente">
            <a:extLst>
              <a:ext uri="{FF2B5EF4-FFF2-40B4-BE49-F238E27FC236}">
                <a16:creationId xmlns:a16="http://schemas.microsoft.com/office/drawing/2014/main" id="{A6152667-EC44-F42F-0E82-98FB8FF3E7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288640" y="3641179"/>
            <a:ext cx="849810" cy="568311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AC4CAD49-EAC6-93F5-C509-06DA15690316}"/>
              </a:ext>
            </a:extLst>
          </p:cNvPr>
          <p:cNvSpPr/>
          <p:nvPr/>
        </p:nvSpPr>
        <p:spPr>
          <a:xfrm>
            <a:off x="3322975" y="138468"/>
            <a:ext cx="604603" cy="5683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0902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95674D5-A9FC-3319-3678-BCB9DE34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Sinergia tra Uff. Comm. e CC3M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2DB8804-EB4D-2468-9066-F2C48F9A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62B268-E79B-716C-570F-146C6F12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4A464121-C0E0-8E2E-0D13-31D8D0F5F9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27264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FE6BD7FC-2458-AF93-AE89-BF3B48EB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59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1E488972-8515-CB02-A38D-4B281E76B705}"/>
              </a:ext>
            </a:extLst>
          </p:cNvPr>
          <p:cNvSpPr/>
          <p:nvPr/>
        </p:nvSpPr>
        <p:spPr>
          <a:xfrm>
            <a:off x="264114" y="1148992"/>
            <a:ext cx="5498223" cy="5595609"/>
          </a:xfrm>
          <a:prstGeom prst="rect">
            <a:avLst/>
          </a:prstGeom>
          <a:ln w="31750">
            <a:solidFill>
              <a:srgbClr val="2E549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4062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95AFF818-2F1B-8D1F-DF48-B6565ADD48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8436938"/>
              </p:ext>
            </p:extLst>
          </p:nvPr>
        </p:nvGraphicFramePr>
        <p:xfrm>
          <a:off x="3135575" y="1265004"/>
          <a:ext cx="2504945" cy="5350017"/>
        </p:xfrm>
        <a:graphic>
          <a:graphicData uri="http://schemas.openxmlformats.org/drawingml/2006/table">
            <a:tbl>
              <a:tblPr/>
              <a:tblGrid>
                <a:gridCol w="310246">
                  <a:extLst>
                    <a:ext uri="{9D8B030D-6E8A-4147-A177-3AD203B41FA5}">
                      <a16:colId xmlns:a16="http://schemas.microsoft.com/office/drawing/2014/main" val="2441948204"/>
                    </a:ext>
                  </a:extLst>
                </a:gridCol>
                <a:gridCol w="1057133">
                  <a:extLst>
                    <a:ext uri="{9D8B030D-6E8A-4147-A177-3AD203B41FA5}">
                      <a16:colId xmlns:a16="http://schemas.microsoft.com/office/drawing/2014/main" val="2429404839"/>
                    </a:ext>
                  </a:extLst>
                </a:gridCol>
                <a:gridCol w="1137566">
                  <a:extLst>
                    <a:ext uri="{9D8B030D-6E8A-4147-A177-3AD203B41FA5}">
                      <a16:colId xmlns:a16="http://schemas.microsoft.com/office/drawing/2014/main" val="344610833"/>
                    </a:ext>
                  </a:extLst>
                </a:gridCol>
              </a:tblGrid>
              <a:tr h="346546">
                <a:tc>
                  <a:txBody>
                    <a:bodyPr/>
                    <a:lstStyle/>
                    <a:p>
                      <a:pPr algn="ctr" fontAlgn="b"/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i="0" u="none" strike="noStrike" dirty="0">
                          <a:solidFill>
                            <a:srgbClr val="0070C0"/>
                          </a:solidFill>
                          <a:effectLst/>
                          <a:latin typeface="Titillium Web" panose="00000500000000000000" pitchFamily="2" charset="0"/>
                        </a:rPr>
                        <a:t>Referenti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659247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Bari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Marco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Circella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502007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Bologna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Stefano Marcellini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93057"/>
                  </a:ext>
                </a:extLst>
              </a:tr>
              <a:tr h="227854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3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Cagliari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Francesca Dordei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178540"/>
                  </a:ext>
                </a:extLst>
              </a:tr>
              <a:tr h="2220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4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Catania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 </a:t>
                      </a:r>
                      <a:r>
                        <a:rPr lang="it-IT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Mariangela </a:t>
                      </a:r>
                      <a:r>
                        <a:rPr lang="it-IT" sz="10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Bondi'</a:t>
                      </a:r>
                      <a:endParaRPr lang="it-IT" sz="1000" b="0" i="0" u="none" strike="noStrike" dirty="0" err="1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199568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5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Ferrara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Mirco Andreotti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251951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6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Firenze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 </a:t>
                      </a:r>
                      <a:r>
                        <a:rPr lang="it-IT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Lucia Liccioli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917849"/>
                  </a:ext>
                </a:extLst>
              </a:tr>
              <a:tr h="1986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7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Genova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Alessio Caminata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594849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8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Lecce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Gabriella Cataldi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698"/>
                  </a:ext>
                </a:extLst>
              </a:tr>
              <a:tr h="18150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9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LNF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Danilo Domenici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572684"/>
                  </a:ext>
                </a:extLst>
              </a:tr>
              <a:tr h="186957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10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LNGS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Roberta Antolini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5857"/>
                  </a:ext>
                </a:extLst>
              </a:tr>
              <a:tr h="1927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11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LNL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Andrea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Gozzelino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6155"/>
                  </a:ext>
                </a:extLst>
              </a:tr>
              <a:tr h="1927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12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LNS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Diana Carbone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661"/>
                  </a:ext>
                </a:extLst>
              </a:tr>
              <a:tr h="216170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13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Milano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Lorenzo Caccianiga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375987"/>
                  </a:ext>
                </a:extLst>
              </a:tr>
              <a:tr h="2103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14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Milano Bicocca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Stefano Della Torre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017607"/>
                  </a:ext>
                </a:extLst>
              </a:tr>
              <a:tr h="204485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15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Napoli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Luigi Cimmino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435375"/>
                  </a:ext>
                </a:extLst>
              </a:tr>
              <a:tr h="216170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16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Padova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Sabine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Hemmer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901521"/>
                  </a:ext>
                </a:extLst>
              </a:tr>
              <a:tr h="216170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17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Pavia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Paolo Montagna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70298"/>
                  </a:ext>
                </a:extLst>
              </a:tr>
              <a:tr h="204485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18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Perugia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Valentina Mariani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468263"/>
                  </a:ext>
                </a:extLst>
              </a:tr>
              <a:tr h="2103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19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Pisa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Alberto Annovi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648784"/>
                  </a:ext>
                </a:extLst>
              </a:tr>
              <a:tr h="1927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20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Roma 1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Alba Formicola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941622"/>
                  </a:ext>
                </a:extLst>
              </a:tr>
              <a:tr h="1986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21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Roma 2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Vincenzo Caracciolo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094278"/>
                  </a:ext>
                </a:extLst>
              </a:tr>
              <a:tr h="210328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22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Roma 3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Antonio </a:t>
                      </a:r>
                      <a:r>
                        <a:rPr lang="it-IT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Budano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001775"/>
                  </a:ext>
                </a:extLst>
              </a:tr>
              <a:tr h="222013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23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Torino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Chiara Oppedisano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487880"/>
                  </a:ext>
                </a:extLst>
              </a:tr>
              <a:tr h="198644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24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Trento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Francesco Nozzoli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643378"/>
                  </a:ext>
                </a:extLst>
              </a:tr>
              <a:tr h="192799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25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Trieste</a:t>
                      </a:r>
                    </a:p>
                  </a:txBody>
                  <a:tcPr marL="4515" marR="4515" marT="4515" marB="2166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Michele Pinamonti</a:t>
                      </a:r>
                    </a:p>
                  </a:txBody>
                  <a:tcPr marL="4515" marR="4515" marT="4515" marB="21669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627488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86A406D2-6701-E1BF-AE01-6572C41A4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338393"/>
              </p:ext>
            </p:extLst>
          </p:nvPr>
        </p:nvGraphicFramePr>
        <p:xfrm>
          <a:off x="370190" y="4032907"/>
          <a:ext cx="2618957" cy="2582109"/>
        </p:xfrm>
        <a:graphic>
          <a:graphicData uri="http://schemas.openxmlformats.org/drawingml/2006/table">
            <a:tbl>
              <a:tblPr/>
              <a:tblGrid>
                <a:gridCol w="1111105">
                  <a:extLst>
                    <a:ext uri="{9D8B030D-6E8A-4147-A177-3AD203B41FA5}">
                      <a16:colId xmlns:a16="http://schemas.microsoft.com/office/drawing/2014/main" val="3197856234"/>
                    </a:ext>
                  </a:extLst>
                </a:gridCol>
                <a:gridCol w="1507852">
                  <a:extLst>
                    <a:ext uri="{9D8B030D-6E8A-4147-A177-3AD203B41FA5}">
                      <a16:colId xmlns:a16="http://schemas.microsoft.com/office/drawing/2014/main" val="1840395026"/>
                    </a:ext>
                  </a:extLst>
                </a:gridCol>
              </a:tblGrid>
              <a:tr h="26456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tillium Web" panose="00000500000000000000" pitchFamily="2" charset="0"/>
                        </a:rPr>
                        <a:t>OSSERVATORI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080845"/>
                  </a:ext>
                </a:extLst>
              </a:tr>
              <a:tr h="30689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GSSI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Chiara Badia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645449"/>
                  </a:ext>
                </a:extLst>
              </a:tr>
              <a:tr h="31747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CNAF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Barbara Martelli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487564"/>
                  </a:ext>
                </a:extLst>
              </a:tr>
              <a:tr h="41271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GGI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Andrea Cappelli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365863"/>
                  </a:ext>
                </a:extLst>
              </a:tr>
              <a:tr h="26456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tillium Web" panose="00000500000000000000" pitchFamily="2" charset="0"/>
                        </a:rPr>
                        <a:t>EX</a:t>
                      </a:r>
                      <a:r>
                        <a:rPr lang="it-IT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Titillium Web" panose="00000500000000000000" pitchFamily="2" charset="0"/>
                        </a:rPr>
                        <a:t> </a:t>
                      </a:r>
                      <a:r>
                        <a:rPr lang="it-I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tillium Web" panose="00000500000000000000" pitchFamily="2" charset="0"/>
                        </a:rPr>
                        <a:t>OFFICIO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50544"/>
                  </a:ext>
                </a:extLst>
              </a:tr>
              <a:tr h="35980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Uff. Comm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Antonella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Varaschin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340488"/>
                  </a:ext>
                </a:extLst>
              </a:tr>
              <a:tr h="3280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Uff. Comm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Cecilia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Collà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 Ruvolo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043989"/>
                  </a:ext>
                </a:extLst>
              </a:tr>
              <a:tr h="32805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Amm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. </a:t>
                      </a:r>
                      <a:r>
                        <a:rPr lang="it-I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Centr</a:t>
                      </a: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.</a:t>
                      </a:r>
                    </a:p>
                  </a:txBody>
                  <a:tcPr marL="8802" marR="8802" marT="8802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</a:rPr>
                        <a:t>M.R. Ludovici</a:t>
                      </a:r>
                    </a:p>
                  </a:txBody>
                  <a:tcPr marL="8802" marR="8802" marT="8802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541542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18293DBF-4AD4-8EF0-B685-96328A049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98984"/>
              </p:ext>
            </p:extLst>
          </p:nvPr>
        </p:nvGraphicFramePr>
        <p:xfrm>
          <a:off x="380823" y="1265003"/>
          <a:ext cx="2622975" cy="2658901"/>
        </p:xfrm>
        <a:graphic>
          <a:graphicData uri="http://schemas.openxmlformats.org/drawingml/2006/table">
            <a:tbl>
              <a:tblPr/>
              <a:tblGrid>
                <a:gridCol w="1124132">
                  <a:extLst>
                    <a:ext uri="{9D8B030D-6E8A-4147-A177-3AD203B41FA5}">
                      <a16:colId xmlns:a16="http://schemas.microsoft.com/office/drawing/2014/main" val="2038397010"/>
                    </a:ext>
                  </a:extLst>
                </a:gridCol>
                <a:gridCol w="1498843">
                  <a:extLst>
                    <a:ext uri="{9D8B030D-6E8A-4147-A177-3AD203B41FA5}">
                      <a16:colId xmlns:a16="http://schemas.microsoft.com/office/drawing/2014/main" val="3889747712"/>
                    </a:ext>
                  </a:extLst>
                </a:gridCol>
              </a:tblGrid>
              <a:tr h="29168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i="0" u="none" strike="noStrike" dirty="0">
                          <a:solidFill>
                            <a:srgbClr val="FFC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MEMBRI CC3M</a:t>
                      </a: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789177"/>
                  </a:ext>
                </a:extLst>
              </a:tr>
              <a:tr h="3270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Presidenza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Francesca </a:t>
                      </a:r>
                      <a:r>
                        <a:rPr lang="it-IT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Scianitti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600226"/>
                  </a:ext>
                </a:extLst>
              </a:tr>
              <a:tr h="31820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Cagliari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Viviana Fanti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521597"/>
                  </a:ext>
                </a:extLst>
              </a:tr>
              <a:tr h="3093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LNGS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Franca Masciulli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598101"/>
                  </a:ext>
                </a:extLst>
              </a:tr>
              <a:tr h="3270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Bologna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Stefano Marcellini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91908"/>
                  </a:ext>
                </a:extLst>
              </a:tr>
              <a:tr h="32704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Napoli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Pierluigi Paolucci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819995"/>
                  </a:ext>
                </a:extLst>
              </a:tr>
              <a:tr h="3093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Genova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Marco Pallavicini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3" marR="8803" marT="8803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254824"/>
                  </a:ext>
                </a:extLst>
              </a:tr>
              <a:tr h="44914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LNF</a:t>
                      </a:r>
                    </a:p>
                  </a:txBody>
                  <a:tcPr marL="8802" marR="8802" marT="8802" marB="42253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12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Mariangela Cestelli</a:t>
                      </a:r>
                    </a:p>
                    <a:p>
                      <a:pPr lvl="0" algn="ctr">
                        <a:buNone/>
                      </a:pPr>
                      <a:r>
                        <a:rPr lang="it-IT" sz="1200" b="0" i="0" u="none" strike="noStrike" noProof="0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/>
                        </a:rPr>
                        <a:t> Guidi</a:t>
                      </a:r>
                      <a:endParaRPr lang="it-IT" sz="1200" dirty="0">
                        <a:solidFill>
                          <a:schemeClr val="bg1"/>
                        </a:solidFill>
                        <a:latin typeface="Titillium Web" panose="00000500000000000000" pitchFamily="2" charset="0"/>
                        <a:cs typeface="Euphemia UCAS" panose="020B0503040102020104"/>
                      </a:endParaRPr>
                    </a:p>
                  </a:txBody>
                  <a:tcPr marL="8802" marR="8802" marT="8802" marB="42253"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4D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509663"/>
                  </a:ext>
                </a:extLst>
              </a:tr>
            </a:tbl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66283A7B-BF41-AF1A-AA25-1B8B1025B658}"/>
              </a:ext>
            </a:extLst>
          </p:cNvPr>
          <p:cNvSpPr txBox="1">
            <a:spLocks/>
          </p:cNvSpPr>
          <p:nvPr/>
        </p:nvSpPr>
        <p:spPr>
          <a:xfrm>
            <a:off x="257698" y="273867"/>
            <a:ext cx="9895951" cy="634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Composizione della CC3M – 2023/2024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B076F76-700C-DD63-808A-8C552CBE1CF9}"/>
              </a:ext>
            </a:extLst>
          </p:cNvPr>
          <p:cNvSpPr txBox="1">
            <a:spLocks/>
          </p:cNvSpPr>
          <p:nvPr/>
        </p:nvSpPr>
        <p:spPr>
          <a:xfrm>
            <a:off x="8831120" y="6492874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117B7C20-75F7-CF75-0B6D-775F13401B74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|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pic>
        <p:nvPicPr>
          <p:cNvPr id="5" name="Immagine 4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800EDAA4-4C4A-860C-43F7-19C4C3D9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5" b="1"/>
          <a:stretch>
            <a:fillRect/>
          </a:stretch>
        </p:blipFill>
        <p:spPr>
          <a:xfrm>
            <a:off x="5920504" y="2179538"/>
            <a:ext cx="5858033" cy="3114652"/>
          </a:xfrm>
          <a:prstGeom prst="rect">
            <a:avLst/>
          </a:prstGeom>
        </p:spPr>
      </p:pic>
      <p:pic>
        <p:nvPicPr>
          <p:cNvPr id="13" name="Immagine 12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698255EE-9D5D-8E8D-5C10-64AAB809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483" y="201108"/>
            <a:ext cx="864819" cy="43646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B0AC598-BAE9-11F2-F720-0887C601C945}"/>
              </a:ext>
            </a:extLst>
          </p:cNvPr>
          <p:cNvSpPr txBox="1"/>
          <p:nvPr/>
        </p:nvSpPr>
        <p:spPr>
          <a:xfrm>
            <a:off x="7818063" y="1567309"/>
            <a:ext cx="218829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Gruppi di lavoro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3A2D95-6493-721F-19A7-473536274692}"/>
              </a:ext>
            </a:extLst>
          </p:cNvPr>
          <p:cNvSpPr txBox="1"/>
          <p:nvPr/>
        </p:nvSpPr>
        <p:spPr>
          <a:xfrm>
            <a:off x="7011495" y="954048"/>
            <a:ext cx="380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 riunioni l’anno in presenza + 1 online</a:t>
            </a:r>
          </a:p>
        </p:txBody>
      </p:sp>
    </p:spTree>
    <p:extLst>
      <p:ext uri="{BB962C8B-B14F-4D97-AF65-F5344CB8AC3E}">
        <p14:creationId xmlns:p14="http://schemas.microsoft.com/office/powerpoint/2010/main" val="4017778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558A3-82CD-C5E8-35F9-5818D7FE4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9" name="Freeform: Shape 105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782E3C-4DB6-DC1A-DC1C-2A2597A70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budget annuale globale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66A60E-5330-1CA8-8CE7-74F9A442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Pigi Paolucci INFN </a:t>
            </a:r>
          </a:p>
        </p:txBody>
      </p:sp>
      <p:pic>
        <p:nvPicPr>
          <p:cNvPr id="10" name="Picture 1" descr="Immagine che contiene testo, schermata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AB38DD49-C01F-FEE1-B023-250CE8941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9559" y="711179"/>
            <a:ext cx="7846715" cy="54323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63F5AA-8BF8-DD4F-D86E-54DD767E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C89DAEBE-F0AD-E0F0-A8C1-A41F11AE7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513" y="871431"/>
            <a:ext cx="969834" cy="4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7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FCFEAC93-D752-2B14-F7E7-5AF7C2D829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759208"/>
              </p:ext>
            </p:extLst>
          </p:nvPr>
        </p:nvGraphicFramePr>
        <p:xfrm>
          <a:off x="4405764" y="257087"/>
          <a:ext cx="7717358" cy="6202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07">
                  <a:extLst>
                    <a:ext uri="{9D8B030D-6E8A-4147-A177-3AD203B41FA5}">
                      <a16:colId xmlns:a16="http://schemas.microsoft.com/office/drawing/2014/main" val="2491913454"/>
                    </a:ext>
                  </a:extLst>
                </a:gridCol>
                <a:gridCol w="1313684">
                  <a:extLst>
                    <a:ext uri="{9D8B030D-6E8A-4147-A177-3AD203B41FA5}">
                      <a16:colId xmlns:a16="http://schemas.microsoft.com/office/drawing/2014/main" val="756356284"/>
                    </a:ext>
                  </a:extLst>
                </a:gridCol>
                <a:gridCol w="1128994">
                  <a:extLst>
                    <a:ext uri="{9D8B030D-6E8A-4147-A177-3AD203B41FA5}">
                      <a16:colId xmlns:a16="http://schemas.microsoft.com/office/drawing/2014/main" val="3492716745"/>
                    </a:ext>
                  </a:extLst>
                </a:gridCol>
                <a:gridCol w="1128993">
                  <a:extLst>
                    <a:ext uri="{9D8B030D-6E8A-4147-A177-3AD203B41FA5}">
                      <a16:colId xmlns:a16="http://schemas.microsoft.com/office/drawing/2014/main" val="3284809241"/>
                    </a:ext>
                  </a:extLst>
                </a:gridCol>
                <a:gridCol w="1128994">
                  <a:extLst>
                    <a:ext uri="{9D8B030D-6E8A-4147-A177-3AD203B41FA5}">
                      <a16:colId xmlns:a16="http://schemas.microsoft.com/office/drawing/2014/main" val="4127815648"/>
                    </a:ext>
                  </a:extLst>
                </a:gridCol>
                <a:gridCol w="1176698">
                  <a:extLst>
                    <a:ext uri="{9D8B030D-6E8A-4147-A177-3AD203B41FA5}">
                      <a16:colId xmlns:a16="http://schemas.microsoft.com/office/drawing/2014/main" val="2744102405"/>
                    </a:ext>
                  </a:extLst>
                </a:gridCol>
                <a:gridCol w="1661688">
                  <a:extLst>
                    <a:ext uri="{9D8B030D-6E8A-4147-A177-3AD203B41FA5}">
                      <a16:colId xmlns:a16="http://schemas.microsoft.com/office/drawing/2014/main" val="3136066542"/>
                    </a:ext>
                  </a:extLst>
                </a:gridCol>
              </a:tblGrid>
              <a:tr h="461152"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Progetto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Tipologia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Soggetti interessati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Dimensione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Durata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TIPO di SCUOLA</a:t>
                      </a: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756603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Art &amp; Science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Scuole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Studenti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8.000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biennale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II grado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942906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2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Asimov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13.000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annuale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406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86512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Dark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400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73463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4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Lab2go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406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838602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5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err="1"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Radiolab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522587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6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OCRA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Studenti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3.000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4062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995308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7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HOPE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063552"/>
                  </a:ext>
                </a:extLst>
              </a:tr>
              <a:tr h="2762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8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Master Class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Scuole</a:t>
                      </a:r>
                    </a:p>
                  </a:txBody>
                  <a:tcPr marL="8634" marR="8634" marT="8634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3.500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eventi singoli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971700"/>
                  </a:ext>
                </a:extLst>
              </a:tr>
              <a:tr h="276243">
                <a:tc>
                  <a:txBody>
                    <a:bodyPr/>
                    <a:lstStyle/>
                    <a:p>
                      <a:pPr marL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9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INFN Kids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 marL="7913" marR="7913" marT="7913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3" marR="7913" marT="7913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3.000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3" marR="7913" marT="791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Primaria</a:t>
                      </a:r>
                    </a:p>
                  </a:txBody>
                  <a:tcPr marL="7913" marR="7913" marT="7913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075488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algn="l" fontAlgn="b"/>
                      <a:endParaRPr lang="it-IT" sz="1050" b="1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1" i="0" u="none" strike="noStrike" dirty="0">
                        <a:solidFill>
                          <a:schemeClr val="bg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931399"/>
                  </a:ext>
                </a:extLst>
              </a:tr>
              <a:tr h="2599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Aggiornamenti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Formazione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Docenti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annuale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 grado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842489"/>
                  </a:ext>
                </a:extLst>
              </a:tr>
              <a:tr h="10059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11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PID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rgbClr val="000000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8634" marR="8634" marT="863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Docenti</a:t>
                      </a:r>
                    </a:p>
                  </a:txBody>
                  <a:tcPr marL="8634" marR="8634" marT="8634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settimanale</a:t>
                      </a:r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II grado</a:t>
                      </a: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073074"/>
                  </a:ext>
                </a:extLst>
              </a:tr>
              <a:tr h="2470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it-IT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settimanale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it-IT" sz="1200" u="none" strike="noStrike" dirty="0">
                          <a:solidFill>
                            <a:schemeClr val="tx1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Secondaria II grado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826335"/>
                  </a:ext>
                </a:extLst>
              </a:tr>
              <a:tr h="3482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12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 err="1"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Inspyre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Studenti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987241"/>
                  </a:ext>
                </a:extLst>
              </a:tr>
              <a:tr h="3482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13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Stage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100</a:t>
                      </a: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chemeClr val="tx1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886137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algn="l" fontAlgn="b"/>
                      <a:endParaRPr lang="it-IT" sz="105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rgbClr val="2039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084996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14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Game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Giochi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Pubblico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400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eventi singoli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580069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15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Hepscape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2.000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28386"/>
                  </a:ext>
                </a:extLst>
              </a:tr>
              <a:tr h="3131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16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Festival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Festival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7914" marR="7914" marT="791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100.000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00430"/>
                  </a:ext>
                </a:extLst>
              </a:tr>
              <a:tr h="2762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17</a:t>
                      </a:r>
                      <a:endParaRPr lang="it-IT" sz="1050" dirty="0">
                        <a:latin typeface="Titillium Web" panose="00000500000000000000" pitchFamily="2" charset="0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Scienza x Tutti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Portale WEB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300.000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annuale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 panose="020B0503040102020104" pitchFamily="34" charset="-79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626105"/>
                  </a:ext>
                </a:extLst>
              </a:tr>
              <a:tr h="27624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>
                          <a:latin typeface="Titillium Web" panose="00000500000000000000" pitchFamily="2" charset="0"/>
                        </a:rPr>
                        <a:t>18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Teatro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4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/>
                        </a:rPr>
                        <a:t>Pubblico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tillium Web" panose="00000500000000000000" pitchFamily="2" charset="0"/>
                        <a:cs typeface="Euphemia UCAS"/>
                      </a:endParaRP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tillium Web" panose="00000500000000000000" pitchFamily="2" charset="0"/>
                          <a:cs typeface="Euphemia UCAS" panose="020B0503040102020104" pitchFamily="34" charset="-79"/>
                        </a:rPr>
                        <a:t>In prova</a:t>
                      </a:r>
                    </a:p>
                  </a:txBody>
                  <a:tcPr marL="7914" marR="7914" marT="7914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53972"/>
                  </a:ext>
                </a:extLst>
              </a:tr>
            </a:tbl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F573F295-C3E8-B9AF-BCF1-4A9C6DEE53B3}"/>
              </a:ext>
            </a:extLst>
          </p:cNvPr>
          <p:cNvSpPr txBox="1">
            <a:spLocks/>
          </p:cNvSpPr>
          <p:nvPr/>
        </p:nvSpPr>
        <p:spPr>
          <a:xfrm>
            <a:off x="68879" y="52814"/>
            <a:ext cx="3731054" cy="1071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Elenco dei progetti CC3M 2024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2DFB18-466A-D017-2A31-BFC86DB3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B92DCBF-0B8C-97BC-A6AE-76549F34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5142" y="6459292"/>
            <a:ext cx="1048657" cy="365125"/>
          </a:xfrm>
        </p:spPr>
        <p:txBody>
          <a:bodyPr/>
          <a:lstStyle/>
          <a:p>
            <a:fld id="{5E511011-4DC2-1B47-B448-F11B78FA5648}" type="slidenum">
              <a:rPr lang="it-IT" smtClean="0"/>
              <a:pPr/>
              <a:t>14</a:t>
            </a:fld>
            <a:endParaRPr lang="it-IT"/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3DFE09FB-8892-9D85-B385-8712AEB6C2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223932"/>
              </p:ext>
            </p:extLst>
          </p:nvPr>
        </p:nvGraphicFramePr>
        <p:xfrm>
          <a:off x="-11" y="4222718"/>
          <a:ext cx="4037835" cy="2635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A1FBB982-F595-5010-8A2F-15C11ED5FF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292554"/>
              </p:ext>
            </p:extLst>
          </p:nvPr>
        </p:nvGraphicFramePr>
        <p:xfrm>
          <a:off x="0" y="1492207"/>
          <a:ext cx="40378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0142413E-C16D-E963-33F9-49C5079FBFDF}"/>
              </a:ext>
            </a:extLst>
          </p:cNvPr>
          <p:cNvSpPr/>
          <p:nvPr/>
        </p:nvSpPr>
        <p:spPr>
          <a:xfrm>
            <a:off x="5945020" y="2401081"/>
            <a:ext cx="1045029" cy="11321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latin typeface="TITILLIUMTEXT25L-400WT" panose="02000000000000000000" pitchFamily="2" charset="77"/>
              </a:rPr>
              <a:t>da sommare alla attività delle strutture</a:t>
            </a:r>
          </a:p>
        </p:txBody>
      </p:sp>
      <p:sp>
        <p:nvSpPr>
          <p:cNvPr id="10" name="Freccia giù 9">
            <a:extLst>
              <a:ext uri="{FF2B5EF4-FFF2-40B4-BE49-F238E27FC236}">
                <a16:creationId xmlns:a16="http://schemas.microsoft.com/office/drawing/2014/main" id="{E5CA9A72-CF55-2B47-CD60-E078A794C468}"/>
              </a:ext>
            </a:extLst>
          </p:cNvPr>
          <p:cNvSpPr/>
          <p:nvPr/>
        </p:nvSpPr>
        <p:spPr>
          <a:xfrm>
            <a:off x="6467535" y="1996754"/>
            <a:ext cx="45719" cy="3296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FCFF72E7-B8A5-E250-521B-F41D2EE17441}"/>
              </a:ext>
            </a:extLst>
          </p:cNvPr>
          <p:cNvSpPr/>
          <p:nvPr/>
        </p:nvSpPr>
        <p:spPr>
          <a:xfrm>
            <a:off x="6432362" y="3567402"/>
            <a:ext cx="45719" cy="3296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0175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576C73-BAA3-DAAE-DBE3-C27E35B38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38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EA662167-D62F-86D1-87F3-F04A07901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it-IT" sz="4800">
                <a:solidFill>
                  <a:schemeClr val="bg1"/>
                </a:solidFill>
              </a:rPr>
              <a:t>Valutazione delle attività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A9A3DA4-1961-B6E8-0303-E770BD3D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040112" y="4032504"/>
            <a:ext cx="3657600" cy="64008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chemeClr val="tx2"/>
                </a:solidFill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601506-922E-189E-B8DE-EE0836E6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872" y="6217920"/>
            <a:ext cx="640080" cy="640080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5E511011-4DC2-1B47-B448-F11B78FA5648}" type="slidenum">
              <a:rPr lang="it-IT" sz="1600">
                <a:solidFill>
                  <a:schemeClr val="tx2"/>
                </a:solidFill>
              </a:rPr>
              <a:pPr algn="ctr">
                <a:spcAft>
                  <a:spcPts val="600"/>
                </a:spcAft>
              </a:pPr>
              <a:t>15</a:t>
            </a:fld>
            <a:endParaRPr lang="it-IT" sz="1600">
              <a:solidFill>
                <a:schemeClr val="tx2"/>
              </a:solidFill>
            </a:endParaRPr>
          </a:p>
        </p:txBody>
      </p:sp>
      <p:pic>
        <p:nvPicPr>
          <p:cNvPr id="7" name="Immagine 6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A2BD3967-A269-F523-A295-CA5A817E5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47969"/>
            <a:ext cx="1300361" cy="656276"/>
          </a:xfrm>
          <a:prstGeom prst="rect">
            <a:avLst/>
          </a:prstGeom>
        </p:spPr>
      </p:pic>
      <p:graphicFrame>
        <p:nvGraphicFramePr>
          <p:cNvPr id="9" name="Segnaposto contenuto 2">
            <a:extLst>
              <a:ext uri="{FF2B5EF4-FFF2-40B4-BE49-F238E27FC236}">
                <a16:creationId xmlns:a16="http://schemas.microsoft.com/office/drawing/2014/main" id="{EBBB6BBB-DA38-23A8-CB3B-5DD2DD2C64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169834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4336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36167A-6654-720B-D034-30AE50536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EB699A78-DA27-0DD4-7B40-983DBC10B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BD8675AE-2472-1D25-104E-949064E22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4781115F-0387-3E82-D46E-B605C1832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A0F21325-C859-A617-4D59-DD7B423B8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E9CFFCD-4E4E-7731-E0D8-A17ADABE7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0E5FA97-9243-689C-6B61-5BEE6E8E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Progetti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e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personale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INFN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4909A9-ACD9-35AC-218F-8D2E297A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9745" y="6423210"/>
            <a:ext cx="41148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latin typeface="+mn-lt"/>
                <a:ea typeface="+mn-ea"/>
                <a:cs typeface="+mn-cs"/>
              </a:rPr>
              <a:t>Pigi Paolucci INFN </a:t>
            </a:r>
            <a:endParaRPr lang="en-US" sz="11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1F9B8C5-E9F9-3234-C926-74C3B665D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F2BC606F-143F-7D4F-8B01-F790AEDDD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332490"/>
              </p:ext>
            </p:extLst>
          </p:nvPr>
        </p:nvGraphicFramePr>
        <p:xfrm>
          <a:off x="53233" y="2124260"/>
          <a:ext cx="6336805" cy="316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D863B72A-20AA-0410-46BB-C34CEB1046C4}"/>
              </a:ext>
              <a:ext uri="{147F2762-F138-4A5C-976F-8EAC2B608ADB}">
                <a16:predDERef xmlns:a16="http://schemas.microsoft.com/office/drawing/2014/main" pred="{F2BC606F-143F-7D4F-8B01-F790AEDDD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634877"/>
              </p:ext>
            </p:extLst>
          </p:nvPr>
        </p:nvGraphicFramePr>
        <p:xfrm>
          <a:off x="6551407" y="2100649"/>
          <a:ext cx="5587360" cy="316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B7A2780B-A101-80C3-2BC4-EA5A25F9F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5" y="6143519"/>
            <a:ext cx="1300361" cy="65627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3D2A0B-AC4A-061E-8B64-6CB02492FEC9}"/>
              </a:ext>
            </a:extLst>
          </p:cNvPr>
          <p:cNvSpPr txBox="1"/>
          <p:nvPr/>
        </p:nvSpPr>
        <p:spPr>
          <a:xfrm>
            <a:off x="9262272" y="511799"/>
            <a:ext cx="2230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</a:rPr>
              <a:t>Storico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38EC96-5461-7036-5668-E04236E8D3DA}"/>
              </a:ext>
            </a:extLst>
          </p:cNvPr>
          <p:cNvSpPr txBox="1"/>
          <p:nvPr/>
        </p:nvSpPr>
        <p:spPr>
          <a:xfrm>
            <a:off x="5107368" y="3486596"/>
            <a:ext cx="9089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HOPE</a:t>
            </a:r>
          </a:p>
          <a:p>
            <a:r>
              <a:rPr lang="it-IT" dirty="0"/>
              <a:t>STAGE</a:t>
            </a:r>
          </a:p>
          <a:p>
            <a:r>
              <a:rPr lang="it-IT" dirty="0"/>
              <a:t>TEATRO</a:t>
            </a:r>
          </a:p>
        </p:txBody>
      </p:sp>
    </p:spTree>
    <p:extLst>
      <p:ext uri="{BB962C8B-B14F-4D97-AF65-F5344CB8AC3E}">
        <p14:creationId xmlns:p14="http://schemas.microsoft.com/office/powerpoint/2010/main" val="3364471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B5A043-111D-0C7E-602A-616FD95C3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CFE07F1E-A3F2-A6C3-4BC0-16DC6E84E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145CB844-65FF-5624-75C2-C98A4C141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E6F204E-5DA3-EAAF-EE4B-D61A4EF56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07B1C93D-CADE-62C8-9196-A01EF9EA3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A713383E-66EE-71BC-E224-5231935CC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41EFF5-1B93-A88E-574C-AB450C37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Studenti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e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docenti</a:t>
            </a:r>
            <a:r>
              <a:rPr lang="en-US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  <a:cs typeface="+mj-cs"/>
              </a:rPr>
              <a:t>coinvolti</a:t>
            </a:r>
            <a:endParaRPr lang="en-US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A453820-F302-F056-A1AF-8DA728F1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9745" y="6175776"/>
            <a:ext cx="41148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latin typeface="+mn-lt"/>
                <a:ea typeface="+mn-ea"/>
                <a:cs typeface="+mn-cs"/>
              </a:rPr>
              <a:t>Pigi Paolucci INFN </a:t>
            </a:r>
            <a:endParaRPr lang="en-US" sz="11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2FBC41-9C93-1A53-0EEC-854CFF405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EDBCB267-A90C-EF30-430F-B3F64B3E3677}"/>
              </a:ext>
              <a:ext uri="{147F2762-F138-4A5C-976F-8EAC2B608ADB}">
                <a16:predDERef xmlns:a16="http://schemas.microsoft.com/office/drawing/2014/main" pred="{45A60290-B31D-6169-C111-227E1440F5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8229611"/>
              </p:ext>
            </p:extLst>
          </p:nvPr>
        </p:nvGraphicFramePr>
        <p:xfrm>
          <a:off x="32050" y="2661740"/>
          <a:ext cx="6805655" cy="2764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65AF9CE1-D433-E0B2-649A-B9DA56F05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16" y="6102941"/>
            <a:ext cx="1300361" cy="6562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E706A4-B922-9E02-CED0-4DA6093012AD}"/>
              </a:ext>
            </a:extLst>
          </p:cNvPr>
          <p:cNvSpPr txBox="1"/>
          <p:nvPr/>
        </p:nvSpPr>
        <p:spPr>
          <a:xfrm>
            <a:off x="9262272" y="511799"/>
            <a:ext cx="2230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</a:rPr>
              <a:t>Pubblico raggiunto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93DD37DA-14AC-BDC2-B90C-34FBA730E7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272561"/>
              </p:ext>
            </p:extLst>
          </p:nvPr>
        </p:nvGraphicFramePr>
        <p:xfrm>
          <a:off x="6967291" y="92912"/>
          <a:ext cx="5183910" cy="3176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08AA16AE-129E-4F48-82E7-58DA6BAEC2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948985"/>
              </p:ext>
            </p:extLst>
          </p:nvPr>
        </p:nvGraphicFramePr>
        <p:xfrm>
          <a:off x="6967291" y="3588877"/>
          <a:ext cx="5264728" cy="3207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015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0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1A64B-C18A-A40C-139E-10DA5F172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0E7D4530-B123-D87B-7A8F-4141A7F8D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637B71FF-A86B-D559-DDDD-6BC19241F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441339E5-317A-1A2F-0901-B3225D4D8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57A6D92-91E3-E6FA-AF0C-2D055C1F7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21D75CA9-26D3-4679-C1F8-7D78A5EA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0C46BFE-CE2A-9D1D-9C57-B758E08C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91" y="353160"/>
            <a:ext cx="8037564" cy="89858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Per </a:t>
            </a:r>
            <a:r>
              <a:rPr lang="en-US" sz="2800" dirty="0" err="1">
                <a:solidFill>
                  <a:srgbClr val="FFFFFF"/>
                </a:solidFill>
              </a:rPr>
              <a:t>grado</a:t>
            </a:r>
            <a:r>
              <a:rPr lang="en-US" sz="2800" dirty="0">
                <a:solidFill>
                  <a:srgbClr val="FFFFFF"/>
                </a:solidFill>
              </a:rPr>
              <a:t> di </a:t>
            </a:r>
            <a:r>
              <a:rPr lang="en-US" sz="2800" dirty="0" err="1">
                <a:solidFill>
                  <a:srgbClr val="FFFFFF"/>
                </a:solidFill>
              </a:rPr>
              <a:t>scuola</a:t>
            </a:r>
            <a:r>
              <a:rPr lang="en-US" sz="2800" dirty="0">
                <a:solidFill>
                  <a:srgbClr val="FFFFFF"/>
                </a:solidFill>
              </a:rPr>
              <a:t> e per </a:t>
            </a:r>
            <a:r>
              <a:rPr lang="en-US" sz="2800" dirty="0" err="1">
                <a:solidFill>
                  <a:srgbClr val="FFFFFF"/>
                </a:solidFill>
              </a:rPr>
              <a:t>tipo</a:t>
            </a:r>
            <a:r>
              <a:rPr lang="en-US" sz="2800" dirty="0">
                <a:solidFill>
                  <a:srgbClr val="FFFFFF"/>
                </a:solidFill>
              </a:rPr>
              <a:t> di progetto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E426CD0-EB38-C2C2-CFDC-F2C6974EE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9745" y="6175776"/>
            <a:ext cx="41148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latin typeface="+mn-lt"/>
                <a:ea typeface="+mn-ea"/>
                <a:cs typeface="+mn-cs"/>
              </a:rPr>
              <a:t>Pigi Paolucci INFN </a:t>
            </a:r>
            <a:endParaRPr lang="en-US" sz="11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C9EA0C-C77A-A261-F286-0CB1598E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31079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62BB74C6-2EB1-9DC0-2C66-F3D93DFAA745}"/>
              </a:ext>
              <a:ext uri="{147F2762-F138-4A5C-976F-8EAC2B608ADB}">
                <a16:predDERef xmlns:a16="http://schemas.microsoft.com/office/drawing/2014/main" pred="{48DCEB6E-2D26-01E9-11DA-7BF27DBB33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031411"/>
              </p:ext>
            </p:extLst>
          </p:nvPr>
        </p:nvGraphicFramePr>
        <p:xfrm>
          <a:off x="91291" y="2032676"/>
          <a:ext cx="6182592" cy="368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F5318613-2760-2B44-B61A-DA3E9833CD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495665"/>
              </p:ext>
            </p:extLst>
          </p:nvPr>
        </p:nvGraphicFramePr>
        <p:xfrm>
          <a:off x="6083696" y="2032675"/>
          <a:ext cx="6049047" cy="368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D2052650-7471-C96B-2E41-EE18C6528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1" y="6102941"/>
            <a:ext cx="1300361" cy="6562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A1E1B5-099D-DFD2-DF60-08066A5ECCCE}"/>
              </a:ext>
            </a:extLst>
          </p:cNvPr>
          <p:cNvSpPr txBox="1"/>
          <p:nvPr/>
        </p:nvSpPr>
        <p:spPr>
          <a:xfrm>
            <a:off x="9262272" y="511799"/>
            <a:ext cx="22300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solidFill>
                  <a:schemeClr val="bg1"/>
                </a:solidFill>
              </a:rPr>
              <a:t>Pubblico raggiunto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Callout 13 9">
            <a:extLst>
              <a:ext uri="{FF2B5EF4-FFF2-40B4-BE49-F238E27FC236}">
                <a16:creationId xmlns:a16="http://schemas.microsoft.com/office/drawing/2014/main" id="{7FCFD3AD-B103-FA02-5021-DB50A27B3126}"/>
              </a:ext>
            </a:extLst>
          </p:cNvPr>
          <p:cNvSpPr/>
          <p:nvPr/>
        </p:nvSpPr>
        <p:spPr>
          <a:xfrm>
            <a:off x="10285331" y="2576341"/>
            <a:ext cx="887702" cy="452194"/>
          </a:xfrm>
          <a:prstGeom prst="accentBorderCallout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200 docenti</a:t>
            </a:r>
          </a:p>
        </p:txBody>
      </p:sp>
    </p:spTree>
    <p:extLst>
      <p:ext uri="{BB962C8B-B14F-4D97-AF65-F5344CB8AC3E}">
        <p14:creationId xmlns:p14="http://schemas.microsoft.com/office/powerpoint/2010/main" val="3049697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7215A8F0-17E5-315E-3A92-05189B336BBA}"/>
              </a:ext>
            </a:extLst>
          </p:cNvPr>
          <p:cNvSpPr/>
          <p:nvPr/>
        </p:nvSpPr>
        <p:spPr>
          <a:xfrm>
            <a:off x="5334000" y="4275476"/>
            <a:ext cx="886031" cy="1316432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/>
              <a:t>3.6%</a:t>
            </a:r>
          </a:p>
          <a:p>
            <a:pPr algn="ctr"/>
            <a:r>
              <a:rPr lang="it-IT" sz="1200" dirty="0"/>
              <a:t>--------</a:t>
            </a:r>
          </a:p>
          <a:p>
            <a:pPr algn="ctr"/>
            <a:r>
              <a:rPr lang="it-IT" sz="1200" dirty="0"/>
              <a:t>34.000 </a:t>
            </a:r>
          </a:p>
          <a:p>
            <a:pPr algn="ctr"/>
            <a:r>
              <a:rPr lang="it-IT" sz="1200" dirty="0"/>
              <a:t>Nazionali</a:t>
            </a:r>
          </a:p>
          <a:p>
            <a:pPr algn="ctr"/>
            <a:r>
              <a:rPr lang="it-IT" sz="1200" dirty="0"/>
              <a:t>13.000</a:t>
            </a:r>
          </a:p>
          <a:p>
            <a:pPr algn="ctr"/>
            <a:r>
              <a:rPr lang="it-IT" sz="1200" dirty="0"/>
              <a:t>Locali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06F5F1-0ABF-A58C-0652-C91A45A3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60" y="75794"/>
            <a:ext cx="8461248" cy="603123"/>
          </a:xfrm>
        </p:spPr>
        <p:txBody>
          <a:bodyPr>
            <a:noAutofit/>
          </a:bodyPr>
          <a:lstStyle/>
          <a:p>
            <a:pPr algn="ctr"/>
            <a:r>
              <a:rPr lang="it-IT" sz="2800" dirty="0"/>
              <a:t>La scuola italiana </a:t>
            </a:r>
            <a:br>
              <a:rPr lang="it-IT" sz="2800" dirty="0"/>
            </a:br>
            <a:r>
              <a:rPr lang="it-IT" sz="2000" dirty="0"/>
              <a:t>(fotografia del 2023 dati MIM)</a:t>
            </a:r>
            <a:endParaRPr lang="it-IT" sz="2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5DB8EA-3910-CF7F-3B6F-3EE17501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19</a:t>
            </a:fld>
            <a:endParaRPr lang="it-IT"/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95BCC805-73CD-0C3D-7641-5C5260BAB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538018"/>
              </p:ext>
            </p:extLst>
          </p:nvPr>
        </p:nvGraphicFramePr>
        <p:xfrm>
          <a:off x="460161" y="3865358"/>
          <a:ext cx="4012193" cy="2544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EC7D8094-B740-03B9-A099-73787C336B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5566080"/>
              </p:ext>
            </p:extLst>
          </p:nvPr>
        </p:nvGraphicFramePr>
        <p:xfrm>
          <a:off x="143637" y="836713"/>
          <a:ext cx="4961641" cy="2835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magine 9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4E0A6C8B-0683-FFD0-8787-90B4B5743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3216" y="127217"/>
            <a:ext cx="892747" cy="450558"/>
          </a:xfrm>
          <a:prstGeom prst="rect">
            <a:avLst/>
          </a:prstGeom>
        </p:spPr>
      </p:pic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9D4C2F03-8D0A-5046-8772-3B7731A233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9385637"/>
              </p:ext>
            </p:extLst>
          </p:nvPr>
        </p:nvGraphicFramePr>
        <p:xfrm>
          <a:off x="6603962" y="840390"/>
          <a:ext cx="5542001" cy="273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D153EE3B-8D05-6E5B-0EEF-20491B023A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103567"/>
              </p:ext>
            </p:extLst>
          </p:nvPr>
        </p:nvGraphicFramePr>
        <p:xfrm>
          <a:off x="6603961" y="3672456"/>
          <a:ext cx="5542002" cy="3185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90D1EE39-94CF-6304-4ACA-34D7E8D3AC4B}"/>
              </a:ext>
            </a:extLst>
          </p:cNvPr>
          <p:cNvSpPr/>
          <p:nvPr/>
        </p:nvSpPr>
        <p:spPr>
          <a:xfrm>
            <a:off x="4932422" y="1645450"/>
            <a:ext cx="940839" cy="451339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/>
              <a:t>1049 </a:t>
            </a:r>
            <a:r>
              <a:rPr lang="it-IT" sz="1200" b="1" dirty="0"/>
              <a:t>(10%) </a:t>
            </a:r>
            <a:r>
              <a:rPr lang="it-IT" sz="1200" dirty="0"/>
              <a:t>INFN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FEE1956-F70D-6B7F-179B-F8F4E69D2E5B}"/>
              </a:ext>
            </a:extLst>
          </p:cNvPr>
          <p:cNvCxnSpPr/>
          <p:nvPr/>
        </p:nvCxnSpPr>
        <p:spPr>
          <a:xfrm flipV="1">
            <a:off x="4759569" y="1950017"/>
            <a:ext cx="345709" cy="506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514DD59-BA96-45D9-35A5-CE7A36243CA4}"/>
              </a:ext>
            </a:extLst>
          </p:cNvPr>
          <p:cNvCxnSpPr>
            <a:cxnSpLocks/>
          </p:cNvCxnSpPr>
          <p:nvPr/>
        </p:nvCxnSpPr>
        <p:spPr>
          <a:xfrm flipH="1" flipV="1">
            <a:off x="6208307" y="4447063"/>
            <a:ext cx="983801" cy="736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E41CCD2E-03F5-AFAF-2309-B582E1E9EA9E}"/>
              </a:ext>
            </a:extLst>
          </p:cNvPr>
          <p:cNvSpPr/>
          <p:nvPr/>
        </p:nvSpPr>
        <p:spPr>
          <a:xfrm>
            <a:off x="9428286" y="4531972"/>
            <a:ext cx="1048657" cy="46792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/>
              <a:t>Scient</a:t>
            </a:r>
            <a:r>
              <a:rPr lang="it-IT" sz="1200" dirty="0"/>
              <a:t>. Class.</a:t>
            </a:r>
          </a:p>
          <a:p>
            <a:pPr algn="ctr"/>
            <a:r>
              <a:rPr lang="it-IT" sz="1200" dirty="0"/>
              <a:t>6.5%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404AEE4-0174-A8E7-B75E-97A80ADC1837}"/>
              </a:ext>
            </a:extLst>
          </p:cNvPr>
          <p:cNvCxnSpPr>
            <a:cxnSpLocks/>
          </p:cNvCxnSpPr>
          <p:nvPr/>
        </p:nvCxnSpPr>
        <p:spPr>
          <a:xfrm flipV="1">
            <a:off x="8939785" y="4759295"/>
            <a:ext cx="457200" cy="1000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ABE1B4-95C2-F4AF-34B3-7D43A601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</p:spTree>
    <p:extLst>
      <p:ext uri="{BB962C8B-B14F-4D97-AF65-F5344CB8AC3E}">
        <p14:creationId xmlns:p14="http://schemas.microsoft.com/office/powerpoint/2010/main" val="11651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Graphic spid="6" grpId="0">
        <p:bldAsOne/>
      </p:bldGraphic>
      <p:bldGraphic spid="7" grpId="0">
        <p:bldAsOne/>
      </p:bldGraphic>
      <p:bldGraphic spid="3" grpId="0">
        <p:bldAsOne/>
      </p:bldGraphic>
      <p:bldGraphic spid="12" grpId="0">
        <p:bldAsOne/>
      </p:bldGraphic>
      <p:bldP spid="13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728E32-A5CF-A955-BB28-F6563127F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5E4D15C-B76A-BC8F-6431-D0F5D6B2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Argomenti di oggi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D79414-6293-3B00-4F43-3E4BE47C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9045A1-C462-3388-67CE-FFF3F30DA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028" y="649480"/>
            <a:ext cx="7444291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85788" indent="-585788">
              <a:lnSpc>
                <a:spcPct val="100000"/>
              </a:lnSpc>
            </a:pPr>
            <a:r>
              <a:rPr lang="it-IT" sz="3200" dirty="0">
                <a:latin typeface="TITILLIUMTEXT25L-400WT" panose="02000000000000000000" pitchFamily="2" charset="77"/>
                <a:cs typeface="Euphemia UCAS"/>
              </a:rPr>
              <a:t>Struttura del PE dell’INFN</a:t>
            </a:r>
          </a:p>
          <a:p>
            <a:pPr marL="585788" indent="-585788">
              <a:lnSpc>
                <a:spcPct val="100000"/>
              </a:lnSpc>
            </a:pPr>
            <a:r>
              <a:rPr lang="it-IT" sz="3200" dirty="0">
                <a:solidFill>
                  <a:srgbClr val="7030A0"/>
                </a:solidFill>
                <a:latin typeface="TITILLIUMTEXT25L-400WT" panose="02000000000000000000" pitchFamily="2" charset="77"/>
                <a:cs typeface="Euphemia UCAS"/>
              </a:rPr>
              <a:t>Progetti Nazionali</a:t>
            </a:r>
          </a:p>
          <a:p>
            <a:pPr marL="1042988" lvl="1" indent="-585788">
              <a:lnSpc>
                <a:spcPct val="100000"/>
              </a:lnSpc>
            </a:pPr>
            <a:r>
              <a:rPr lang="it-IT" sz="2800" dirty="0">
                <a:solidFill>
                  <a:srgbClr val="7030A0"/>
                </a:solidFill>
                <a:latin typeface="TITILLIUMTEXT25L-400WT" panose="02000000000000000000" pitchFamily="2" charset="77"/>
                <a:cs typeface="Euphemia UCAS"/>
              </a:rPr>
              <a:t>Finanziamento</a:t>
            </a:r>
          </a:p>
          <a:p>
            <a:pPr marL="1042988" lvl="1" indent="-585788">
              <a:lnSpc>
                <a:spcPct val="100000"/>
              </a:lnSpc>
            </a:pPr>
            <a:r>
              <a:rPr lang="it-IT" sz="2800" dirty="0">
                <a:solidFill>
                  <a:srgbClr val="7030A0"/>
                </a:solidFill>
                <a:latin typeface="TITILLIUMTEXT25L-400WT" panose="02000000000000000000" pitchFamily="2" charset="77"/>
                <a:cs typeface="Euphemia UCAS"/>
              </a:rPr>
              <a:t>Valutazione</a:t>
            </a:r>
          </a:p>
          <a:p>
            <a:pPr marL="1042988" lvl="1" indent="-585788">
              <a:lnSpc>
                <a:spcPct val="100000"/>
              </a:lnSpc>
            </a:pPr>
            <a:r>
              <a:rPr lang="it-IT" sz="2800" dirty="0">
                <a:solidFill>
                  <a:srgbClr val="7030A0"/>
                </a:solidFill>
                <a:latin typeface="TITILLIUMTEXT25L-400WT" panose="02000000000000000000" pitchFamily="2" charset="77"/>
                <a:cs typeface="Euphemia UCAS"/>
              </a:rPr>
              <a:t>Risultati</a:t>
            </a:r>
          </a:p>
          <a:p>
            <a:pPr marL="585788" indent="-585788">
              <a:lnSpc>
                <a:spcPct val="100000"/>
              </a:lnSpc>
            </a:pPr>
            <a:r>
              <a:rPr lang="it-IT" sz="3200" dirty="0">
                <a:solidFill>
                  <a:srgbClr val="7030A0"/>
                </a:solidFill>
                <a:latin typeface="TITILLIUMTEXT25L-400WT" panose="02000000000000000000" pitchFamily="2" charset="77"/>
                <a:cs typeface="Euphemia UCAS"/>
              </a:rPr>
              <a:t>Attività di collaborazione</a:t>
            </a:r>
            <a:endParaRPr lang="it-IT" sz="3200" dirty="0">
              <a:solidFill>
                <a:srgbClr val="7030A0"/>
              </a:solidFill>
              <a:latin typeface="TITILLIUMTEXT25L-400WT" panose="02000000000000000000" pitchFamily="2" charset="77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70E8E8-99EE-CD71-471D-4AD42FB8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Immagine 8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A605A48E-722B-375A-2075-0F968A92F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9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B6DE64B0-FB3E-881A-8817-2B629BFCA5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443650"/>
              </p:ext>
            </p:extLst>
          </p:nvPr>
        </p:nvGraphicFramePr>
        <p:xfrm>
          <a:off x="23854" y="1103047"/>
          <a:ext cx="12192000" cy="2909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5EBBCC8-3623-5D61-EDFE-149D02C5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07" y="261063"/>
            <a:ext cx="5323715" cy="7398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latin typeface="+mj-lt"/>
                <a:ea typeface="+mj-ea"/>
                <a:cs typeface="+mj-cs"/>
              </a:rPr>
              <a:t>Impatto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sul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territorio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61B1CB-09BD-0AD6-ACB6-C7BC3FB5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3972"/>
            <a:ext cx="41148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Pigi Paolucci INFN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62C60CF-3000-25DA-6265-398EDA5C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F45EE473-B6CF-A407-8D73-C64B8BB9CB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582355"/>
              </p:ext>
            </p:extLst>
          </p:nvPr>
        </p:nvGraphicFramePr>
        <p:xfrm>
          <a:off x="1304196" y="4046186"/>
          <a:ext cx="9429642" cy="279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Segnaposto contenuto 11" descr="Immagine che contiene mappa, testo, atlante&#10;&#10;Il contenuto generato dall'IA potrebbe non essere corretto.">
            <a:extLst>
              <a:ext uri="{FF2B5EF4-FFF2-40B4-BE49-F238E27FC236}">
                <a16:creationId xmlns:a16="http://schemas.microsoft.com/office/drawing/2014/main" id="{0C95743F-9DCD-6333-40FF-75A215DFB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24480" y="261063"/>
            <a:ext cx="5019108" cy="6399229"/>
          </a:xfrm>
        </p:spPr>
      </p:pic>
    </p:spTree>
    <p:extLst>
      <p:ext uri="{BB962C8B-B14F-4D97-AF65-F5344CB8AC3E}">
        <p14:creationId xmlns:p14="http://schemas.microsoft.com/office/powerpoint/2010/main" val="176881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EF1C4D7-4A34-8CDC-FA07-D65051CF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Valutazione con i questionari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FC49E9-F294-2031-86F9-ABB9355AB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2002536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DD08E0-0ACB-DDDC-E8FE-BAA1819D1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3385" y="434688"/>
            <a:ext cx="3513645" cy="5591759"/>
          </a:xfrm>
        </p:spPr>
        <p:txBody>
          <a:bodyPr anchor="ctr">
            <a:normAutofit/>
          </a:bodyPr>
          <a:lstStyle/>
          <a:p>
            <a:r>
              <a:rPr lang="it-IT" sz="2000" dirty="0"/>
              <a:t>Nel passato ogni progetto proponeva un questionario e non tutti i progetti lo facevano.</a:t>
            </a:r>
          </a:p>
          <a:p>
            <a:r>
              <a:rPr lang="it-IT" sz="2000" dirty="0"/>
              <a:t>Dal 2024 abbiamo un questionario unico</a:t>
            </a:r>
          </a:p>
          <a:p>
            <a:endParaRPr lang="it-IT" sz="2000" dirty="0"/>
          </a:p>
          <a:p>
            <a:r>
              <a:rPr lang="it-IT" sz="2000" dirty="0">
                <a:solidFill>
                  <a:srgbClr val="FF0000"/>
                </a:solidFill>
              </a:rPr>
              <a:t>Collaborazione con una società esterna </a:t>
            </a:r>
            <a:r>
              <a:rPr lang="it-IT" sz="2000" dirty="0" err="1">
                <a:solidFill>
                  <a:srgbClr val="FF0000"/>
                </a:solidFill>
              </a:rPr>
              <a:t>iXe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sz="2000" dirty="0"/>
              <a:t>Lavoriamo con esperti universitari</a:t>
            </a:r>
          </a:p>
          <a:p>
            <a:r>
              <a:rPr lang="it-IT" sz="2000" dirty="0"/>
              <a:t>Corsi di formazione interna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94D749-7EE5-58F2-F164-F3F073F4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477C3AF7-37A3-71AD-31AF-1173E0BE17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435450"/>
              </p:ext>
            </p:extLst>
          </p:nvPr>
        </p:nvGraphicFramePr>
        <p:xfrm>
          <a:off x="7861385" y="380489"/>
          <a:ext cx="4209921" cy="2939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188C7128-DD21-7813-D59D-423AFF82E9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249722"/>
              </p:ext>
            </p:extLst>
          </p:nvPr>
        </p:nvGraphicFramePr>
        <p:xfrm>
          <a:off x="7861384" y="3596231"/>
          <a:ext cx="4209921" cy="266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171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persona, persone, vestiti, aria aperta&#10;&#10;Il contenuto generato dall'IA potrebbe non essere corretto.">
            <a:extLst>
              <a:ext uri="{FF2B5EF4-FFF2-40B4-BE49-F238E27FC236}">
                <a16:creationId xmlns:a16="http://schemas.microsoft.com/office/drawing/2014/main" id="{9C1823E4-5503-DA3C-BD60-3BBA16775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55" r="1" b="14492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11" name="Immagine 10" descr="Immagine che contiene panorama, persona, pubblico, interno&#10;&#10;Il contenuto generato dall'IA potrebbe non essere corretto.">
            <a:extLst>
              <a:ext uri="{FF2B5EF4-FFF2-40B4-BE49-F238E27FC236}">
                <a16:creationId xmlns:a16="http://schemas.microsoft.com/office/drawing/2014/main" id="{C9106BEA-C7C3-EA81-7153-E80E4BDB45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8" r="30119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magine 20" descr="Immagine che contiene vestiti, persona, donna, uomo&#10;&#10;Il contenuto generato dall'IA potrebbe non essere corretto.">
            <a:extLst>
              <a:ext uri="{FF2B5EF4-FFF2-40B4-BE49-F238E27FC236}">
                <a16:creationId xmlns:a16="http://schemas.microsoft.com/office/drawing/2014/main" id="{DEC5EBDE-79CE-9632-7E37-984412D07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24" r="9333" b="1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magine 14" descr="Immagine che contiene vestiti, persona, uomo, calzature&#10;&#10;Il contenuto generato dall'IA potrebbe non essere corretto.">
            <a:extLst>
              <a:ext uri="{FF2B5EF4-FFF2-40B4-BE49-F238E27FC236}">
                <a16:creationId xmlns:a16="http://schemas.microsoft.com/office/drawing/2014/main" id="{9E23A557-B3AA-AE44-1752-1515CB0B27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11" r="17927" b="1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 descr="Immagine che contiene interno, vestiti, muro, Elmetto&#10;&#10;Il contenuto generato dall'IA potrebbe non essere corretto.">
            <a:extLst>
              <a:ext uri="{FF2B5EF4-FFF2-40B4-BE49-F238E27FC236}">
                <a16:creationId xmlns:a16="http://schemas.microsoft.com/office/drawing/2014/main" id="{9B6B08FA-74E7-4B78-180C-5300FF5793A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81" r="16621" b="3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7B4F63-E67A-AFCF-54B6-FBFEF63EC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150" y="6356350"/>
            <a:ext cx="475488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6ED940-85BC-966D-3486-9352387F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200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22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227653-CCD0-91B6-B549-80E6A620FF6B}"/>
              </a:ext>
            </a:extLst>
          </p:cNvPr>
          <p:cNvSpPr txBox="1"/>
          <p:nvPr/>
        </p:nvSpPr>
        <p:spPr>
          <a:xfrm>
            <a:off x="8087264" y="2434237"/>
            <a:ext cx="2918171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Stage studenti internazionale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D495FB-C7C1-4240-55BB-A93C99D44B2E}"/>
              </a:ext>
            </a:extLst>
          </p:cNvPr>
          <p:cNvSpPr txBox="1"/>
          <p:nvPr/>
        </p:nvSpPr>
        <p:spPr>
          <a:xfrm>
            <a:off x="4389105" y="2173813"/>
            <a:ext cx="211596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Piccolini di INFN </a:t>
            </a:r>
            <a:r>
              <a:rPr lang="it-IT" dirty="0" err="1">
                <a:solidFill>
                  <a:schemeClr val="bg1"/>
                </a:solidFill>
              </a:rPr>
              <a:t>kids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46370D2-0A81-EEEF-8F3E-4AEC278320D7}"/>
              </a:ext>
            </a:extLst>
          </p:cNvPr>
          <p:cNvSpPr txBox="1"/>
          <p:nvPr/>
        </p:nvSpPr>
        <p:spPr>
          <a:xfrm>
            <a:off x="866652" y="1162857"/>
            <a:ext cx="167975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Salone del Libro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8AAD50-389A-7548-5933-8BB4B98CC72C}"/>
              </a:ext>
            </a:extLst>
          </p:cNvPr>
          <p:cNvSpPr txBox="1"/>
          <p:nvPr/>
        </p:nvSpPr>
        <p:spPr>
          <a:xfrm>
            <a:off x="1858690" y="6306240"/>
            <a:ext cx="86972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Asimov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0E5674-79F5-79E8-B607-7CF6562402A7}"/>
              </a:ext>
            </a:extLst>
          </p:cNvPr>
          <p:cNvSpPr txBox="1"/>
          <p:nvPr/>
        </p:nvSpPr>
        <p:spPr>
          <a:xfrm>
            <a:off x="5308602" y="70540"/>
            <a:ext cx="221233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Winter camp di OCRA</a:t>
            </a:r>
          </a:p>
        </p:txBody>
      </p:sp>
    </p:spTree>
    <p:extLst>
      <p:ext uri="{BB962C8B-B14F-4D97-AF65-F5344CB8AC3E}">
        <p14:creationId xmlns:p14="http://schemas.microsoft.com/office/powerpoint/2010/main" val="403734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7FB80-DF10-B416-409A-23F6C5544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 descr="Immagine che contiene vestiti, persona, sorriso, Viso umano&#10;&#10;Il contenuto generato dall'IA potrebbe non essere corretto.">
            <a:extLst>
              <a:ext uri="{FF2B5EF4-FFF2-40B4-BE49-F238E27FC236}">
                <a16:creationId xmlns:a16="http://schemas.microsoft.com/office/drawing/2014/main" id="{7BC6B148-4634-87DD-D90E-C221ABE60E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907"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11" name="Immagine 10" descr="Immagine che contiene panorama, persona, pubblico, interno&#10;&#10;Il contenuto generato dall'IA potrebbe non essere corretto.">
            <a:extLst>
              <a:ext uri="{FF2B5EF4-FFF2-40B4-BE49-F238E27FC236}">
                <a16:creationId xmlns:a16="http://schemas.microsoft.com/office/drawing/2014/main" id="{E287DA8C-1A87-2368-445B-BB4093D3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66" r="37068" b="1"/>
          <a:stretch/>
        </p:blipFill>
        <p:spPr>
          <a:xfrm>
            <a:off x="7581163" y="-1"/>
            <a:ext cx="4607118" cy="218305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DB54AB2-D1BF-6F31-8A9E-42050BF637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14" r="3814"/>
          <a:stretch/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9" name="Immagine 8" descr="Immagine che contiene interno, Personal Computer, scrivania, Uffici&#10;&#10;Il contenuto generato dall'IA potrebbe non essere corretto.">
            <a:extLst>
              <a:ext uri="{FF2B5EF4-FFF2-40B4-BE49-F238E27FC236}">
                <a16:creationId xmlns:a16="http://schemas.microsoft.com/office/drawing/2014/main" id="{B03DB32B-0612-E07C-4A90-2320316BBA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049" r="5" b="5"/>
          <a:stretch/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CCA39A0-2D5B-C0F8-06FE-DBDFD80212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393" b="9393"/>
          <a:stretch/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7" name="Immagine 6" descr="Immagine che contiene vestiti, interno, persona, pubblico&#10;&#10;Il contenuto generato dall'IA potrebbe non essere corretto.">
            <a:extLst>
              <a:ext uri="{FF2B5EF4-FFF2-40B4-BE49-F238E27FC236}">
                <a16:creationId xmlns:a16="http://schemas.microsoft.com/office/drawing/2014/main" id="{42F59295-3543-5D67-EBD6-860F2DF12D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367" r="2" b="10330"/>
          <a:stretch/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9E6EBB-163C-2638-51E5-126944FD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3351" y="6356350"/>
            <a:ext cx="316190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Pigi Paolucci INFN </a:t>
            </a:r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F29DD2-63B1-76FE-E4C5-F356913F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6700" y="6356350"/>
            <a:ext cx="54834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en-US" sz="1200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23</a:t>
            </a:fld>
            <a:endParaRPr lang="en-US" sz="12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186DAE-F114-4FE5-322E-B5E2B33C7199}"/>
              </a:ext>
            </a:extLst>
          </p:cNvPr>
          <p:cNvSpPr txBox="1"/>
          <p:nvPr/>
        </p:nvSpPr>
        <p:spPr>
          <a:xfrm>
            <a:off x="446833" y="3877302"/>
            <a:ext cx="241880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Formazione docenti PID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979133-E81C-A081-79F4-63EBBD50C6BD}"/>
              </a:ext>
            </a:extLst>
          </p:cNvPr>
          <p:cNvSpPr txBox="1"/>
          <p:nvPr/>
        </p:nvSpPr>
        <p:spPr>
          <a:xfrm>
            <a:off x="15739" y="4673807"/>
            <a:ext cx="128708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Masterclass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BB20113-59A6-0656-129C-09ADB49ECD97}"/>
              </a:ext>
            </a:extLst>
          </p:cNvPr>
          <p:cNvSpPr txBox="1"/>
          <p:nvPr/>
        </p:nvSpPr>
        <p:spPr>
          <a:xfrm>
            <a:off x="9460633" y="4673807"/>
            <a:ext cx="144462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Art &amp; Science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97E4599-4F23-FEF2-EC5B-6C21086853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8410" b="18410"/>
          <a:stretch/>
        </p:blipFill>
        <p:spPr>
          <a:xfrm>
            <a:off x="7575153" y="0"/>
            <a:ext cx="4607118" cy="218305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E08D60C-AF6F-8F02-8FDE-E61454B091CB}"/>
              </a:ext>
            </a:extLst>
          </p:cNvPr>
          <p:cNvSpPr txBox="1"/>
          <p:nvPr/>
        </p:nvSpPr>
        <p:spPr>
          <a:xfrm>
            <a:off x="7725642" y="0"/>
            <a:ext cx="423340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Formazione docenti medie - aggiornamenti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971790B-9519-82F5-44A5-6BC13643BF7D}"/>
              </a:ext>
            </a:extLst>
          </p:cNvPr>
          <p:cNvSpPr txBox="1"/>
          <p:nvPr/>
        </p:nvSpPr>
        <p:spPr>
          <a:xfrm>
            <a:off x="7812456" y="2331363"/>
            <a:ext cx="100219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Radiolab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D2BEBF-59A2-AAB5-C8D6-D27FD127E55A}"/>
              </a:ext>
            </a:extLst>
          </p:cNvPr>
          <p:cNvSpPr txBox="1"/>
          <p:nvPr/>
        </p:nvSpPr>
        <p:spPr>
          <a:xfrm>
            <a:off x="4792678" y="4741540"/>
            <a:ext cx="89960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Lab2Go</a:t>
            </a:r>
          </a:p>
        </p:txBody>
      </p:sp>
    </p:spTree>
    <p:extLst>
      <p:ext uri="{BB962C8B-B14F-4D97-AF65-F5344CB8AC3E}">
        <p14:creationId xmlns:p14="http://schemas.microsoft.com/office/powerpoint/2010/main" val="470643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50D46-BD9E-CD2C-F138-900CB0BF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Collaborazioni internazionali</a:t>
            </a:r>
            <a:endParaRPr lang="it-IT" dirty="0"/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01FD061E-7275-2815-FF45-1736DBA20E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59852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9D5C015-7C20-3C82-347C-43F70042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Pigi Paolucci INFN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1EF84C-73A6-AF2B-3E7D-8AC183E0D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11011-4DC2-1B47-B448-F11B78FA5648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9860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934AA-9F35-4DC2-BDEF-C88AEF973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8" y="0"/>
            <a:ext cx="12188949" cy="6858000"/>
            <a:chOff x="-2848" y="0"/>
            <a:chExt cx="12188949" cy="6858000"/>
          </a:xfrm>
        </p:grpSpPr>
        <p:sp>
          <p:nvSpPr>
            <p:cNvPr id="13" name="Color Cover">
              <a:extLst>
                <a:ext uri="{FF2B5EF4-FFF2-40B4-BE49-F238E27FC236}">
                  <a16:creationId xmlns:a16="http://schemas.microsoft.com/office/drawing/2014/main" id="{8B2B1708-8CE4-4A20-94F5-55118AE2CB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lor Cover">
              <a:extLst>
                <a:ext uri="{FF2B5EF4-FFF2-40B4-BE49-F238E27FC236}">
                  <a16:creationId xmlns:a16="http://schemas.microsoft.com/office/drawing/2014/main" id="{B2BC243A-AB39-4DEF-B708-A656BA5A6B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5590E9-5E18-4877-8515-94EBE05E1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279" y="598259"/>
            <a:ext cx="10889442" cy="5680742"/>
            <a:chOff x="651279" y="598259"/>
            <a:chExt cx="10889442" cy="5680742"/>
          </a:xfrm>
        </p:grpSpPr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8B4AF456-0671-432E-AD5B-FFAF8D646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lor">
              <a:extLst>
                <a:ext uri="{FF2B5EF4-FFF2-40B4-BE49-F238E27FC236}">
                  <a16:creationId xmlns:a16="http://schemas.microsoft.com/office/drawing/2014/main" id="{3CE7848D-78F7-4020-9603-9ED294166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magine 4" descr="Immagine che contiene testo, interno, persona, presentazione&#10;&#10;Il contenuto generato dall'IA potrebbe non essere corretto.">
            <a:extLst>
              <a:ext uri="{FF2B5EF4-FFF2-40B4-BE49-F238E27FC236}">
                <a16:creationId xmlns:a16="http://schemas.microsoft.com/office/drawing/2014/main" id="{DD0FF530-D020-7661-B670-505E1C77F0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6641"/>
          <a:stretch>
            <a:fillRect/>
          </a:stretch>
        </p:blipFill>
        <p:spPr>
          <a:xfrm>
            <a:off x="7082810" y="841663"/>
            <a:ext cx="4166151" cy="518592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CA0097F-05D8-41AA-ABF9-33C698791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662F899-4295-416F-919F-934ED7697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55A3F4B-68DC-4F36-BCE6-C507ACC53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83BE2D-C85A-4DE3-A6F4-AE65BB3EF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64C550A-7A80-4B73-B7BF-7426DD1C3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D956BA8-D252-430A-9E58-C7F3D1AC9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345BF4-9F1D-4388-A778-56FAE2C42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22B00E1-8709-469F-A9F4-F974D3FED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66767FE-A512-AB75-58FA-75A488F0A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644" y="841664"/>
            <a:ext cx="5203990" cy="2782723"/>
          </a:xfrm>
        </p:spPr>
        <p:txBody>
          <a:bodyPr anchor="b">
            <a:normAutofit/>
          </a:bodyPr>
          <a:lstStyle/>
          <a:p>
            <a:pPr algn="l"/>
            <a:r>
              <a:rPr lang="it-IT" sz="4800">
                <a:solidFill>
                  <a:schemeClr val="bg1"/>
                </a:solidFill>
              </a:rPr>
              <a:t>INFN STEAM Summer Camp 2025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6EB78A-A864-3299-4991-8E3193F4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644" y="3875186"/>
            <a:ext cx="5203990" cy="1672015"/>
          </a:xfrm>
        </p:spPr>
        <p:txBody>
          <a:bodyPr anchor="t">
            <a:normAutofit lnSpcReduction="10000"/>
          </a:bodyPr>
          <a:lstStyle/>
          <a:p>
            <a:r>
              <a:rPr lang="it-IT">
                <a:solidFill>
                  <a:schemeClr val="bg1"/>
                </a:solidFill>
              </a:rPr>
              <a:t>Allegri, Bologna, Bonacorsi, </a:t>
            </a:r>
            <a:r>
              <a:rPr lang="it-IT" err="1">
                <a:solidFill>
                  <a:schemeClr val="bg1"/>
                </a:solidFill>
              </a:rPr>
              <a:t>Budano</a:t>
            </a:r>
            <a:r>
              <a:rPr lang="it-IT">
                <a:solidFill>
                  <a:schemeClr val="bg1"/>
                </a:solidFill>
              </a:rPr>
              <a:t>, Calore, Capitani, Cataldi, </a:t>
            </a:r>
            <a:r>
              <a:rPr lang="it-IT" err="1">
                <a:solidFill>
                  <a:schemeClr val="bg1"/>
                </a:solidFill>
              </a:rPr>
              <a:t>Collà</a:t>
            </a:r>
            <a:r>
              <a:rPr lang="it-IT">
                <a:solidFill>
                  <a:schemeClr val="bg1"/>
                </a:solidFill>
              </a:rPr>
              <a:t> Ruvolo, De Angelis, Fanti, Marcellini, Massicci, Paolucci, </a:t>
            </a:r>
            <a:r>
              <a:rPr lang="it-IT" err="1">
                <a:solidFill>
                  <a:schemeClr val="bg1"/>
                </a:solidFill>
              </a:rPr>
              <a:t>Scianitti</a:t>
            </a:r>
            <a:r>
              <a:rPr lang="it-IT">
                <a:solidFill>
                  <a:schemeClr val="bg1"/>
                </a:solidFill>
              </a:rPr>
              <a:t>, Selvi, Sidoti</a:t>
            </a:r>
          </a:p>
        </p:txBody>
      </p:sp>
    </p:spTree>
    <p:extLst>
      <p:ext uri="{BB962C8B-B14F-4D97-AF65-F5344CB8AC3E}">
        <p14:creationId xmlns:p14="http://schemas.microsoft.com/office/powerpoint/2010/main" val="312703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 descr="Immagine che contiene edificio, persona, vestiti, arredo&#10;&#10;Il contenuto generato dall'IA potrebbe non essere corretto.">
            <a:extLst>
              <a:ext uri="{FF2B5EF4-FFF2-40B4-BE49-F238E27FC236}">
                <a16:creationId xmlns:a16="http://schemas.microsoft.com/office/drawing/2014/main" id="{EE08B49E-CEBE-EFEF-4D85-58016005D6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45"/>
          <a:stretch>
            <a:fillRect/>
          </a:stretch>
        </p:blipFill>
        <p:spPr>
          <a:xfrm>
            <a:off x="0" y="913972"/>
            <a:ext cx="11277600" cy="594360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C218C84-A315-B745-1DDF-D92155F68FA1}"/>
              </a:ext>
            </a:extLst>
          </p:cNvPr>
          <p:cNvSpPr txBox="1"/>
          <p:nvPr/>
        </p:nvSpPr>
        <p:spPr>
          <a:xfrm>
            <a:off x="66959" y="226368"/>
            <a:ext cx="785336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/>
              <a:t>95 studenti + 17 docenti e 22 dipendenti/associati</a:t>
            </a:r>
          </a:p>
        </p:txBody>
      </p:sp>
    </p:spTree>
    <p:extLst>
      <p:ext uri="{BB962C8B-B14F-4D97-AF65-F5344CB8AC3E}">
        <p14:creationId xmlns:p14="http://schemas.microsoft.com/office/powerpoint/2010/main" val="2799232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FD4CE89E-F2EE-E164-6266-5E9809310C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0542800"/>
              </p:ext>
            </p:extLst>
          </p:nvPr>
        </p:nvGraphicFramePr>
        <p:xfrm>
          <a:off x="0" y="0"/>
          <a:ext cx="5091103" cy="3256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5" name="Grafico 4">
                <a:extLst>
                  <a:ext uri="{FF2B5EF4-FFF2-40B4-BE49-F238E27FC236}">
                    <a16:creationId xmlns:a16="http://schemas.microsoft.com/office/drawing/2014/main" id="{B9531025-94C6-5D06-EB2B-6CA7F805893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89498541"/>
                  </p:ext>
                </p:extLst>
              </p:nvPr>
            </p:nvGraphicFramePr>
            <p:xfrm>
              <a:off x="5091103" y="-1"/>
              <a:ext cx="7100131" cy="685800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Grafico 4">
                <a:extLst>
                  <a:ext uri="{FF2B5EF4-FFF2-40B4-BE49-F238E27FC236}">
                    <a16:creationId xmlns:a16="http://schemas.microsoft.com/office/drawing/2014/main" id="{B9531025-94C6-5D06-EB2B-6CA7F80589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1103" y="-1"/>
                <a:ext cx="7100131" cy="6858001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1BF42027-FC0B-9FC3-0152-3CCEF8EAB5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355642"/>
              </p:ext>
            </p:extLst>
          </p:nvPr>
        </p:nvGraphicFramePr>
        <p:xfrm>
          <a:off x="0" y="3429000"/>
          <a:ext cx="5180834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45EC12-AEAB-4D15-1BE4-A7FFBDAAED0B}"/>
              </a:ext>
            </a:extLst>
          </p:cNvPr>
          <p:cNvSpPr txBox="1"/>
          <p:nvPr/>
        </p:nvSpPr>
        <p:spPr>
          <a:xfrm rot="1338688">
            <a:off x="10058400" y="829989"/>
            <a:ext cx="15648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solidFill>
                  <a:srgbClr val="FFFF00"/>
                </a:solidFill>
              </a:rPr>
              <a:t>Nessuna</a:t>
            </a:r>
          </a:p>
          <a:p>
            <a:r>
              <a:rPr lang="it-IT" sz="2800">
                <a:solidFill>
                  <a:srgbClr val="FFFF00"/>
                </a:solidFill>
              </a:rPr>
              <a:t>Regione</a:t>
            </a:r>
          </a:p>
          <a:p>
            <a:r>
              <a:rPr lang="it-IT" sz="2800">
                <a:solidFill>
                  <a:srgbClr val="FFFF00"/>
                </a:solidFill>
              </a:rPr>
              <a:t>esclusa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2693C1-7905-2E33-C8FC-F9007BB4F5E3}"/>
              </a:ext>
            </a:extLst>
          </p:cNvPr>
          <p:cNvSpPr txBox="1"/>
          <p:nvPr/>
        </p:nvSpPr>
        <p:spPr>
          <a:xfrm>
            <a:off x="-43170" y="6211669"/>
            <a:ext cx="258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Docenti 70% - 30%</a:t>
            </a:r>
          </a:p>
          <a:p>
            <a:r>
              <a:rPr lang="it-IT"/>
              <a:t>Organizzatori 50% - 50%</a:t>
            </a:r>
          </a:p>
        </p:txBody>
      </p:sp>
    </p:spTree>
    <p:extLst>
      <p:ext uri="{BB962C8B-B14F-4D97-AF65-F5344CB8AC3E}">
        <p14:creationId xmlns:p14="http://schemas.microsoft.com/office/powerpoint/2010/main" val="1658284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E5928B-57D4-EDB5-BA78-8F2A03C11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352925-4751-4F5E-B434-C1C0CE917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8B0C87-106B-4BC6-B780-21399D381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72C560C-F6F6-5F50-2174-0063DDD0FF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32" r="483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Segnaposto contenuto 7" descr="Immagine che contiene vestiti, tavolo, persona, uomo&#10;&#10;Il contenuto generato dall'IA potrebbe non essere corretto.">
            <a:extLst>
              <a:ext uri="{FF2B5EF4-FFF2-40B4-BE49-F238E27FC236}">
                <a16:creationId xmlns:a16="http://schemas.microsoft.com/office/drawing/2014/main" id="{53CE67BC-2374-F098-D684-AC4DB6D14C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rcRect r="-1" b="36718"/>
          <a:stretch>
            <a:fillRect/>
          </a:stretch>
        </p:blipFill>
        <p:spPr>
          <a:xfrm>
            <a:off x="6094180" y="10"/>
            <a:ext cx="6096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D78585F-880C-802C-5048-CA50153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689"/>
            <a:ext cx="10515600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Lunedì 14 luglio</a:t>
            </a:r>
            <a:b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seminari </a:t>
            </a:r>
          </a:p>
        </p:txBody>
      </p:sp>
    </p:spTree>
    <p:extLst>
      <p:ext uri="{BB962C8B-B14F-4D97-AF65-F5344CB8AC3E}">
        <p14:creationId xmlns:p14="http://schemas.microsoft.com/office/powerpoint/2010/main" val="3501180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09C2E-75C8-D195-48FF-14FF765C4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B8B72E7-1EB1-C330-2BBA-715F82223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EB107F5-3A69-1DC7-2563-331AEBA98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7606871-8BAF-00A3-BA76-B9A9D99DBA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43" r="2504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BFBE467-0635-CC4A-9755-A69F0DD164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7" r="16667"/>
          <a:stretch/>
        </p:blipFill>
        <p:spPr>
          <a:xfrm>
            <a:off x="6094180" y="10"/>
            <a:ext cx="6096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8F8A7F9-D18A-C5B3-E638-DFFB58AB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689"/>
            <a:ext cx="10515600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Lunedì 14 luglio</a:t>
            </a:r>
            <a:b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seminari </a:t>
            </a:r>
          </a:p>
        </p:txBody>
      </p:sp>
    </p:spTree>
    <p:extLst>
      <p:ext uri="{BB962C8B-B14F-4D97-AF65-F5344CB8AC3E}">
        <p14:creationId xmlns:p14="http://schemas.microsoft.com/office/powerpoint/2010/main" val="324304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po 55">
            <a:extLst>
              <a:ext uri="{FF2B5EF4-FFF2-40B4-BE49-F238E27FC236}">
                <a16:creationId xmlns:a16="http://schemas.microsoft.com/office/drawing/2014/main" id="{EB0B80A0-C076-FA70-655D-DECF2C6391B4}"/>
              </a:ext>
            </a:extLst>
          </p:cNvPr>
          <p:cNvGrpSpPr/>
          <p:nvPr/>
        </p:nvGrpSpPr>
        <p:grpSpPr>
          <a:xfrm>
            <a:off x="3810971" y="732115"/>
            <a:ext cx="8381029" cy="5486957"/>
            <a:chOff x="6264967" y="109054"/>
            <a:chExt cx="5724936" cy="6430894"/>
          </a:xfrm>
          <a:blipFill>
            <a:blip r:embed="rId2">
              <a:alphaModFix amt="68014"/>
            </a:blip>
            <a:stretch>
              <a:fillRect/>
            </a:stretch>
          </a:blipFill>
        </p:grpSpPr>
        <p:sp>
          <p:nvSpPr>
            <p:cNvPr id="57" name="Rettangolo con angoli arrotondati 56">
              <a:extLst>
                <a:ext uri="{FF2B5EF4-FFF2-40B4-BE49-F238E27FC236}">
                  <a16:creationId xmlns:a16="http://schemas.microsoft.com/office/drawing/2014/main" id="{E3959FE7-4A45-CD4C-F138-37784D8DFBC4}"/>
                </a:ext>
              </a:extLst>
            </p:cNvPr>
            <p:cNvSpPr/>
            <p:nvPr/>
          </p:nvSpPr>
          <p:spPr>
            <a:xfrm>
              <a:off x="11353799" y="318052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id="{DF4D11C7-F32D-E1BF-7785-1151AED9943A}"/>
                </a:ext>
              </a:extLst>
            </p:cNvPr>
            <p:cNvSpPr/>
            <p:nvPr/>
          </p:nvSpPr>
          <p:spPr>
            <a:xfrm>
              <a:off x="10717695" y="695739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ttangolo con angoli arrotondati 58">
              <a:extLst>
                <a:ext uri="{FF2B5EF4-FFF2-40B4-BE49-F238E27FC236}">
                  <a16:creationId xmlns:a16="http://schemas.microsoft.com/office/drawing/2014/main" id="{999CEFA9-3E25-0180-061D-368268369F20}"/>
                </a:ext>
              </a:extLst>
            </p:cNvPr>
            <p:cNvSpPr/>
            <p:nvPr/>
          </p:nvSpPr>
          <p:spPr>
            <a:xfrm>
              <a:off x="10081591" y="1245704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ttangolo con angoli arrotondati 59">
              <a:extLst>
                <a:ext uri="{FF2B5EF4-FFF2-40B4-BE49-F238E27FC236}">
                  <a16:creationId xmlns:a16="http://schemas.microsoft.com/office/drawing/2014/main" id="{7D16636C-4A5E-B2A3-23CD-185383EE6B41}"/>
                </a:ext>
              </a:extLst>
            </p:cNvPr>
            <p:cNvSpPr/>
            <p:nvPr/>
          </p:nvSpPr>
          <p:spPr>
            <a:xfrm>
              <a:off x="9445487" y="798720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ttangolo con angoli arrotondati 60">
              <a:extLst>
                <a:ext uri="{FF2B5EF4-FFF2-40B4-BE49-F238E27FC236}">
                  <a16:creationId xmlns:a16="http://schemas.microsoft.com/office/drawing/2014/main" id="{B4A20ED7-1C10-AE16-F1AC-E18C60FD4E8B}"/>
                </a:ext>
              </a:extLst>
            </p:cNvPr>
            <p:cNvSpPr/>
            <p:nvPr/>
          </p:nvSpPr>
          <p:spPr>
            <a:xfrm>
              <a:off x="8809383" y="109054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ttangolo con angoli arrotondati 61">
              <a:extLst>
                <a:ext uri="{FF2B5EF4-FFF2-40B4-BE49-F238E27FC236}">
                  <a16:creationId xmlns:a16="http://schemas.microsoft.com/office/drawing/2014/main" id="{1B2F22BD-5332-491C-2BB8-C4D9B1461617}"/>
                </a:ext>
              </a:extLst>
            </p:cNvPr>
            <p:cNvSpPr/>
            <p:nvPr/>
          </p:nvSpPr>
          <p:spPr>
            <a:xfrm>
              <a:off x="8173279" y="486741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ttangolo con angoli arrotondati 62">
              <a:extLst>
                <a:ext uri="{FF2B5EF4-FFF2-40B4-BE49-F238E27FC236}">
                  <a16:creationId xmlns:a16="http://schemas.microsoft.com/office/drawing/2014/main" id="{F690899B-5AC2-AE32-36F4-D162F752578C}"/>
                </a:ext>
              </a:extLst>
            </p:cNvPr>
            <p:cNvSpPr/>
            <p:nvPr/>
          </p:nvSpPr>
          <p:spPr>
            <a:xfrm>
              <a:off x="7537175" y="1036706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Rettangolo con angoli arrotondati 1023">
              <a:extLst>
                <a:ext uri="{FF2B5EF4-FFF2-40B4-BE49-F238E27FC236}">
                  <a16:creationId xmlns:a16="http://schemas.microsoft.com/office/drawing/2014/main" id="{FF67C50F-1DC2-6BDF-57E6-88E91011D7BD}"/>
                </a:ext>
              </a:extLst>
            </p:cNvPr>
            <p:cNvSpPr/>
            <p:nvPr/>
          </p:nvSpPr>
          <p:spPr>
            <a:xfrm>
              <a:off x="6901071" y="1623391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Rettangolo con angoli arrotondati 1024">
              <a:extLst>
                <a:ext uri="{FF2B5EF4-FFF2-40B4-BE49-F238E27FC236}">
                  <a16:creationId xmlns:a16="http://schemas.microsoft.com/office/drawing/2014/main" id="{725B5307-9FCB-5DCD-54F1-F7379FC82286}"/>
                </a:ext>
              </a:extLst>
            </p:cNvPr>
            <p:cNvSpPr/>
            <p:nvPr/>
          </p:nvSpPr>
          <p:spPr>
            <a:xfrm>
              <a:off x="6264967" y="1061416"/>
              <a:ext cx="636104" cy="491655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Titolo 1">
            <a:extLst>
              <a:ext uri="{FF2B5EF4-FFF2-40B4-BE49-F238E27FC236}">
                <a16:creationId xmlns:a16="http://schemas.microsoft.com/office/drawing/2014/main" id="{FA2D6531-78E2-6E65-3343-2DFAB29EC274}"/>
              </a:ext>
            </a:extLst>
          </p:cNvPr>
          <p:cNvSpPr txBox="1">
            <a:spLocks/>
          </p:cNvSpPr>
          <p:nvPr/>
        </p:nvSpPr>
        <p:spPr>
          <a:xfrm>
            <a:off x="251791" y="1299967"/>
            <a:ext cx="5420138" cy="3926229"/>
          </a:xfrm>
          <a:prstGeom prst="rect">
            <a:avLst/>
          </a:prstGeom>
          <a:solidFill>
            <a:srgbClr val="011F60">
              <a:alpha val="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L’Istituto Nazionale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di Fisica Nucleare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ha coinvolto un pubblico di circa 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256.000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persone nel 2024</a:t>
            </a:r>
          </a:p>
        </p:txBody>
      </p:sp>
      <p:sp>
        <p:nvSpPr>
          <p:cNvPr id="4" name="Segnaposto piè di pagina 1">
            <a:extLst>
              <a:ext uri="{FF2B5EF4-FFF2-40B4-BE49-F238E27FC236}">
                <a16:creationId xmlns:a16="http://schemas.microsoft.com/office/drawing/2014/main" id="{4A9E43D3-C9A2-A82B-0297-40801931D3CE}"/>
              </a:ext>
            </a:extLst>
          </p:cNvPr>
          <p:cNvSpPr txBox="1">
            <a:spLocks/>
          </p:cNvSpPr>
          <p:nvPr/>
        </p:nvSpPr>
        <p:spPr>
          <a:xfrm>
            <a:off x="8831120" y="6492874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079A5FC7-B1C1-33C6-4AD5-4DD2AF60D2ED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|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500D41-651D-B78B-9096-EF05509DCEE6}"/>
              </a:ext>
            </a:extLst>
          </p:cNvPr>
          <p:cNvSpPr txBox="1"/>
          <p:nvPr/>
        </p:nvSpPr>
        <p:spPr>
          <a:xfrm>
            <a:off x="130629" y="6408501"/>
            <a:ext cx="2646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Social e siti web non conteggiati</a:t>
            </a:r>
          </a:p>
        </p:txBody>
      </p:sp>
    </p:spTree>
    <p:extLst>
      <p:ext uri="{BB962C8B-B14F-4D97-AF65-F5344CB8AC3E}">
        <p14:creationId xmlns:p14="http://schemas.microsoft.com/office/powerpoint/2010/main" val="14142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6" presetClass="emph" presetSubtype="0" repeatCount="3000" fill="hold" grpId="1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8A6C6A-C228-A7B8-4328-71660F8C4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6713442-250F-1208-FB96-B0E9A4654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4FE4978-B1E7-4F2D-450D-E600999AF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3B55476-6828-641F-D19B-A9ED42BC8B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D01FFF1-E244-0470-4077-0AD595E4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359" b="18359"/>
          <a:stretch/>
        </p:blipFill>
        <p:spPr>
          <a:xfrm>
            <a:off x="6094180" y="10"/>
            <a:ext cx="6096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CFC9428-CD53-C134-7274-02DA7F6B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689"/>
            <a:ext cx="10515600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Lunedì</a:t>
            </a: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14 </a:t>
            </a: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luglio</a:t>
            </a:r>
            <a:b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laboratorio</a:t>
            </a: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gaming </a:t>
            </a:r>
          </a:p>
        </p:txBody>
      </p:sp>
    </p:spTree>
    <p:extLst>
      <p:ext uri="{BB962C8B-B14F-4D97-AF65-F5344CB8AC3E}">
        <p14:creationId xmlns:p14="http://schemas.microsoft.com/office/powerpoint/2010/main" val="2065913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7BE6A3-47A7-DE67-897B-9ED7C0FB7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BF461DB-2420-DA43-9888-219B2984C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018080-D717-DE13-95F1-B5FD20A7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26B31A7-F81F-6356-60B7-21BC950AF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8737789-2CF7-17BC-AB3A-04553A40F2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3" b="7813"/>
          <a:stretch/>
        </p:blipFill>
        <p:spPr>
          <a:xfrm>
            <a:off x="6094180" y="10"/>
            <a:ext cx="6096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74C7401-7AAD-76F8-9960-BCF7CBD3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689"/>
            <a:ext cx="10515600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martedi</a:t>
            </a: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15 </a:t>
            </a: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luglio</a:t>
            </a:r>
            <a:b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Tecnopolo</a:t>
            </a:r>
            <a:endParaRPr lang="en-US" sz="5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32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68E95B-1C27-6B26-DF96-83B97E95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2A85C5E-A4E2-3A44-EFF5-F4493999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DE69EE-7320-1C0C-DDA8-0DEBD0A80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002ED45-3216-A886-7C2B-E561152779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646F893-9776-7E94-4F5E-DC9CC4BA6D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67" r="16667"/>
          <a:stretch/>
        </p:blipFill>
        <p:spPr>
          <a:xfrm>
            <a:off x="6094180" y="10"/>
            <a:ext cx="609600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9E563A0-9806-7C4E-FBB8-4FB2B572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689"/>
            <a:ext cx="10515600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martedi</a:t>
            </a: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15 </a:t>
            </a: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luglio</a:t>
            </a:r>
            <a:b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laboratorio</a:t>
            </a:r>
            <a:r>
              <a:rPr lang="en-US" sz="5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AI</a:t>
            </a:r>
          </a:p>
        </p:txBody>
      </p:sp>
    </p:spTree>
    <p:extLst>
      <p:ext uri="{BB962C8B-B14F-4D97-AF65-F5344CB8AC3E}">
        <p14:creationId xmlns:p14="http://schemas.microsoft.com/office/powerpoint/2010/main" val="4041006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14DBA0-42C0-08DF-A9EC-588F37E0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4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vestiti, persona, calzature, uomo&#10;&#10;Il contenuto generato dall'IA potrebbe non essere corretto.">
            <a:extLst>
              <a:ext uri="{FF2B5EF4-FFF2-40B4-BE49-F238E27FC236}">
                <a16:creationId xmlns:a16="http://schemas.microsoft.com/office/drawing/2014/main" id="{2DBB99B8-0293-D07F-E16D-BB5E5A45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7923"/>
          <a:stretch>
            <a:fillRect/>
          </a:stretch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B4B0FC2-95FA-95F6-B694-A950A1945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05" r="7304" b="-1"/>
          <a:stretch>
            <a:fillRect/>
          </a:stretch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9DAAB0C-C727-0854-3592-25885A52C6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187" r="-1" b="19243"/>
          <a:stretch>
            <a:fillRect/>
          </a:stretch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A64862E-42C7-5789-22A9-005D49668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mercoledi 16 luglio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laboratorio Story Telling</a:t>
            </a:r>
          </a:p>
        </p:txBody>
      </p:sp>
    </p:spTree>
    <p:extLst>
      <p:ext uri="{BB962C8B-B14F-4D97-AF65-F5344CB8AC3E}">
        <p14:creationId xmlns:p14="http://schemas.microsoft.com/office/powerpoint/2010/main" val="2438443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569C6B-E0B8-A801-BB76-5F568E039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44">
            <a:extLst>
              <a:ext uri="{FF2B5EF4-FFF2-40B4-BE49-F238E27FC236}">
                <a16:creationId xmlns:a16="http://schemas.microsoft.com/office/drawing/2014/main" id="{092CB61A-02D8-C98F-001D-A623B1A81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757F42-EC10-5828-DC74-C6AC980848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110" b="29110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03AA62D-5C8C-2DE3-90AC-E1B3D0DC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63" b="17963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123EE13-3596-4083-9DA2-89F46734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mercoledi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16 </a:t>
            </a:r>
            <a:r>
              <a:rPr lang="en-US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luglio</a:t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 Time con INFN</a:t>
            </a:r>
          </a:p>
        </p:txBody>
      </p:sp>
    </p:spTree>
    <p:extLst>
      <p:ext uri="{BB962C8B-B14F-4D97-AF65-F5344CB8AC3E}">
        <p14:creationId xmlns:p14="http://schemas.microsoft.com/office/powerpoint/2010/main" val="3366834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62DF718-AFD5-D04D-140D-0C60CCC9BE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92" r="-2" b="19712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E6939C2-FFF1-82D0-A21D-114487AE28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424" r="-2" b="2024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130FD7D-A26F-B8F1-B317-842C79EA01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509" r="-2" b="9470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022509E-DAAD-4E3E-A1A3-E2AA62DBAE20}"/>
              </a:ext>
            </a:extLst>
          </p:cNvPr>
          <p:cNvSpPr txBox="1"/>
          <p:nvPr/>
        </p:nvSpPr>
        <p:spPr>
          <a:xfrm>
            <a:off x="2339376" y="29345"/>
            <a:ext cx="678576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4000" dirty="0"/>
              <a:t>Spettacolo per la cittadinanza</a:t>
            </a:r>
          </a:p>
        </p:txBody>
      </p:sp>
    </p:spTree>
    <p:extLst>
      <p:ext uri="{BB962C8B-B14F-4D97-AF65-F5344CB8AC3E}">
        <p14:creationId xmlns:p14="http://schemas.microsoft.com/office/powerpoint/2010/main" val="1710493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B47B702-2FBE-8E66-22F0-AE76CFA29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415" y="152688"/>
            <a:ext cx="5248221" cy="1067209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I ricercatori</a:t>
            </a:r>
          </a:p>
        </p:txBody>
      </p:sp>
      <p:pic>
        <p:nvPicPr>
          <p:cNvPr id="4" name="Immagine 3" descr="Immagine che contiene vestiti, persona, calzature, uomo&#10;&#10;Il contenuto generato dall'IA potrebbe non essere corretto.">
            <a:extLst>
              <a:ext uri="{FF2B5EF4-FFF2-40B4-BE49-F238E27FC236}">
                <a16:creationId xmlns:a16="http://schemas.microsoft.com/office/drawing/2014/main" id="{D9812293-CDF0-C084-9A99-5FBFE41680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49" r="19753" b="2"/>
          <a:stretch>
            <a:fillRect/>
          </a:stretch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140CD5-9B5B-F967-06CC-15C420640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972" y="1372585"/>
            <a:ext cx="6257108" cy="479912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Seminari</a:t>
            </a:r>
            <a:r>
              <a:rPr lang="it-IT" sz="2400">
                <a:solidFill>
                  <a:schemeClr val="bg1"/>
                </a:solidFill>
              </a:rPr>
              <a:t>: Zoccoli, Bettoni, Paolucci, Schmeling, Ubertini, Dell’Agnello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Laboratorio Gaming: </a:t>
            </a:r>
            <a:r>
              <a:rPr lang="it-IT" sz="2400" err="1">
                <a:solidFill>
                  <a:schemeClr val="bg1"/>
                </a:solidFill>
              </a:rPr>
              <a:t>Budano</a:t>
            </a:r>
            <a:r>
              <a:rPr lang="it-IT" sz="2400">
                <a:solidFill>
                  <a:schemeClr val="bg1"/>
                </a:solidFill>
              </a:rPr>
              <a:t>, De Angelis, Selvi, Sidoti Team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Laboratorio Story-telling</a:t>
            </a:r>
            <a:r>
              <a:rPr lang="it-IT" sz="2400">
                <a:solidFill>
                  <a:schemeClr val="bg1"/>
                </a:solidFill>
              </a:rPr>
              <a:t>: </a:t>
            </a:r>
            <a:r>
              <a:rPr lang="it-IT" sz="2400" err="1">
                <a:solidFill>
                  <a:schemeClr val="bg1"/>
                </a:solidFill>
              </a:rPr>
              <a:t>Scianitti</a:t>
            </a:r>
            <a:r>
              <a:rPr lang="it-IT" sz="2400">
                <a:solidFill>
                  <a:schemeClr val="bg1"/>
                </a:solidFill>
              </a:rPr>
              <a:t>, Ralli, </a:t>
            </a:r>
            <a:r>
              <a:rPr lang="it-IT" sz="2400" err="1">
                <a:solidFill>
                  <a:schemeClr val="bg1"/>
                </a:solidFill>
              </a:rPr>
              <a:t>Collà</a:t>
            </a:r>
            <a:r>
              <a:rPr lang="it-IT" sz="2400">
                <a:solidFill>
                  <a:schemeClr val="bg1"/>
                </a:solidFill>
              </a:rPr>
              <a:t> Ruvolo, Bologna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Tecnopolo e Laboratorio AI: </a:t>
            </a:r>
            <a:r>
              <a:rPr lang="it-IT" sz="2400">
                <a:solidFill>
                  <a:schemeClr val="bg1"/>
                </a:solidFill>
              </a:rPr>
              <a:t>Marcellini, Massicci, Calore, Bonacorsi Team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Valutazione</a:t>
            </a:r>
            <a:r>
              <a:rPr lang="it-IT" sz="2400">
                <a:solidFill>
                  <a:schemeClr val="bg1"/>
                </a:solidFill>
              </a:rPr>
              <a:t>: Fanti e Marcellini</a:t>
            </a:r>
          </a:p>
          <a:p>
            <a:pPr>
              <a:lnSpc>
                <a:spcPct val="110000"/>
              </a:lnSpc>
            </a:pPr>
            <a:r>
              <a:rPr lang="it-IT" sz="2400" err="1">
                <a:solidFill>
                  <a:srgbClr val="FFFF00"/>
                </a:solidFill>
              </a:rPr>
              <a:t>Question</a:t>
            </a:r>
            <a:r>
              <a:rPr lang="it-IT" sz="2400">
                <a:solidFill>
                  <a:srgbClr val="FFFF00"/>
                </a:solidFill>
              </a:rPr>
              <a:t> Time</a:t>
            </a:r>
            <a:r>
              <a:rPr lang="it-IT" sz="2400">
                <a:solidFill>
                  <a:schemeClr val="bg1"/>
                </a:solidFill>
              </a:rPr>
              <a:t>: Cataldi, Fanti, Calore, </a:t>
            </a:r>
            <a:r>
              <a:rPr lang="it-IT" sz="2400" err="1">
                <a:solidFill>
                  <a:schemeClr val="bg1"/>
                </a:solidFill>
              </a:rPr>
              <a:t>Scianitti</a:t>
            </a:r>
            <a:r>
              <a:rPr lang="it-IT" sz="2400">
                <a:solidFill>
                  <a:schemeClr val="bg1"/>
                </a:solidFill>
              </a:rPr>
              <a:t>, Selvi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Organizzazione e gestione</a:t>
            </a:r>
            <a:r>
              <a:rPr lang="it-IT" sz="2400">
                <a:solidFill>
                  <a:schemeClr val="bg1"/>
                </a:solidFill>
              </a:rPr>
              <a:t>: Allegri, Capitani, Cataldi, Fanti, Selvi, Calore</a:t>
            </a:r>
          </a:p>
          <a:p>
            <a:pPr>
              <a:lnSpc>
                <a:spcPct val="110000"/>
              </a:lnSpc>
            </a:pPr>
            <a:r>
              <a:rPr lang="it-IT" sz="2400">
                <a:solidFill>
                  <a:srgbClr val="FFFF00"/>
                </a:solidFill>
              </a:rPr>
              <a:t>Spettacolo</a:t>
            </a:r>
            <a:r>
              <a:rPr lang="it-IT" sz="2400">
                <a:solidFill>
                  <a:schemeClr val="bg1"/>
                </a:solidFill>
              </a:rPr>
              <a:t>: Bologna, </a:t>
            </a:r>
            <a:r>
              <a:rPr lang="it-IT" sz="2400" err="1">
                <a:solidFill>
                  <a:schemeClr val="bg1"/>
                </a:solidFill>
              </a:rPr>
              <a:t>Collà</a:t>
            </a:r>
            <a:r>
              <a:rPr lang="it-IT" sz="2400">
                <a:solidFill>
                  <a:schemeClr val="bg1"/>
                </a:solidFill>
              </a:rPr>
              <a:t> Ruvolo, </a:t>
            </a:r>
            <a:r>
              <a:rPr lang="it-IT" sz="2400" err="1">
                <a:solidFill>
                  <a:schemeClr val="bg1"/>
                </a:solidFill>
              </a:rPr>
              <a:t>Scianitti</a:t>
            </a:r>
            <a:r>
              <a:rPr lang="it-IT" sz="2400">
                <a:solidFill>
                  <a:schemeClr val="bg1"/>
                </a:solidFill>
              </a:rPr>
              <a:t>. Paolucci, Simona </a:t>
            </a:r>
            <a:r>
              <a:rPr lang="it-IT" sz="2400" err="1">
                <a:solidFill>
                  <a:schemeClr val="bg1"/>
                </a:solidFill>
              </a:rPr>
              <a:t>Palluotto</a:t>
            </a:r>
            <a:r>
              <a:rPr lang="it-IT" sz="2400">
                <a:solidFill>
                  <a:schemeClr val="bg1"/>
                </a:solidFill>
              </a:rPr>
              <a:t>, Andrea </a:t>
            </a:r>
            <a:r>
              <a:rPr lang="it-IT" sz="2400" err="1">
                <a:solidFill>
                  <a:schemeClr val="bg1"/>
                </a:solidFill>
              </a:rPr>
              <a:t>Contu</a:t>
            </a:r>
            <a:r>
              <a:rPr lang="it-IT" sz="2400">
                <a:solidFill>
                  <a:schemeClr val="bg1"/>
                </a:solidFill>
              </a:rPr>
              <a:t>, Luigi Fusco </a:t>
            </a:r>
          </a:p>
        </p:txBody>
      </p:sp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10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C5237C-75E7-FFD3-843F-267B24F7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3" y="365125"/>
            <a:ext cx="3539840" cy="783027"/>
          </a:xfrm>
        </p:spPr>
        <p:txBody>
          <a:bodyPr>
            <a:noAutofit/>
          </a:bodyPr>
          <a:lstStyle/>
          <a:p>
            <a:r>
              <a:rPr lang="it-IT" sz="3200"/>
              <a:t>La valutazione al primo ordine</a:t>
            </a:r>
          </a:p>
        </p:txBody>
      </p:sp>
      <p:pic>
        <p:nvPicPr>
          <p:cNvPr id="5" name="Segnaposto contenuto 4" descr="Immagine che contiene schermata, testo, Carattere, cerchio&#10;&#10;Il contenuto generato dall'IA potrebbe non essere corretto.">
            <a:extLst>
              <a:ext uri="{FF2B5EF4-FFF2-40B4-BE49-F238E27FC236}">
                <a16:creationId xmlns:a16="http://schemas.microsoft.com/office/drawing/2014/main" id="{39EB2CA1-B9B2-6592-18D8-BBF06F7AB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9158" y="12705"/>
            <a:ext cx="8425874" cy="3461053"/>
          </a:xfrm>
        </p:spPr>
      </p:pic>
      <p:pic>
        <p:nvPicPr>
          <p:cNvPr id="7" name="Immagine 6" descr="Immagine che contiene schermata, testo, diagramma, cerchio&#10;&#10;Il contenuto generato dall'IA potrebbe non essere corretto.">
            <a:extLst>
              <a:ext uri="{FF2B5EF4-FFF2-40B4-BE49-F238E27FC236}">
                <a16:creationId xmlns:a16="http://schemas.microsoft.com/office/drawing/2014/main" id="{C17D9F9E-B5A1-3E89-6F02-2005538E7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484" y="3264339"/>
            <a:ext cx="8052515" cy="3383215"/>
          </a:xfrm>
          <a:prstGeom prst="rect">
            <a:avLst/>
          </a:prstGeom>
        </p:spPr>
      </p:pic>
      <p:pic>
        <p:nvPicPr>
          <p:cNvPr id="11" name="Immagine 10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79CDF3CF-91E7-BDFE-60AA-1C6D4E4E5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1287894"/>
            <a:ext cx="8741064" cy="2668089"/>
          </a:xfrm>
          <a:prstGeom prst="rect">
            <a:avLst/>
          </a:prstGeom>
        </p:spPr>
      </p:pic>
      <p:pic>
        <p:nvPicPr>
          <p:cNvPr id="17" name="Immagine 16" descr="Immagine che contiene testo, Carattere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1BB27F47-5508-CEF4-AD0C-DF7A3F694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99" y="3860606"/>
            <a:ext cx="8741063" cy="298558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8614DF7-DA32-9564-3D59-4C5B864AD476}"/>
              </a:ext>
            </a:extLst>
          </p:cNvPr>
          <p:cNvSpPr txBox="1"/>
          <p:nvPr/>
        </p:nvSpPr>
        <p:spPr>
          <a:xfrm>
            <a:off x="1510145" y="1743232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Docenti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48C552A-0E4C-6CE2-4C4B-D8B1ADF658AA}"/>
              </a:ext>
            </a:extLst>
          </p:cNvPr>
          <p:cNvSpPr txBox="1"/>
          <p:nvPr/>
        </p:nvSpPr>
        <p:spPr>
          <a:xfrm>
            <a:off x="1510145" y="4553126"/>
            <a:ext cx="130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FF0000"/>
                </a:solidFill>
              </a:rPr>
              <a:t>Studenti</a:t>
            </a:r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0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87752332-0442-DCB7-FE79-865A23943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977" y="0"/>
            <a:ext cx="7143750" cy="4572000"/>
          </a:xfrm>
          <a:prstGeom prst="rect">
            <a:avLst/>
          </a:prstGeom>
        </p:spPr>
      </p:pic>
      <p:pic>
        <p:nvPicPr>
          <p:cNvPr id="5" name="Immagine 4" descr="Immagine che contiene testo, Carattere, schermata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94D639A9-3744-19E7-E936-CCE77F163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194" y="4933507"/>
            <a:ext cx="9271532" cy="1924493"/>
          </a:xfrm>
          <a:prstGeom prst="rect">
            <a:avLst/>
          </a:prstGeom>
        </p:spPr>
      </p:pic>
      <p:pic>
        <p:nvPicPr>
          <p:cNvPr id="6" name="Immagine 5" descr="Immagine che contiene testo, diagramma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6486FE58-4148-A5C4-F398-A6DA703B9E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4382"/>
          <a:stretch>
            <a:fillRect/>
          </a:stretch>
        </p:blipFill>
        <p:spPr>
          <a:xfrm>
            <a:off x="0" y="0"/>
            <a:ext cx="5172477" cy="3429000"/>
          </a:xfrm>
          <a:prstGeom prst="rect">
            <a:avLst/>
          </a:prstGeom>
        </p:spPr>
      </p:pic>
      <p:pic>
        <p:nvPicPr>
          <p:cNvPr id="8" name="Immagine 7" descr="Immagine che contiene cerchio, schermata, Elementi grafici, diagramma&#10;&#10;Il contenuto generato dall'IA potrebbe non essere corretto.">
            <a:extLst>
              <a:ext uri="{FF2B5EF4-FFF2-40B4-BE49-F238E27FC236}">
                <a16:creationId xmlns:a16="http://schemas.microsoft.com/office/drawing/2014/main" id="{14FF3986-EEB8-8F5F-77E3-5C2042714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288" y="2870221"/>
            <a:ext cx="2364795" cy="263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90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564F7E09-C0C1-EDF1-5881-515D80B87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3684180"/>
            <a:ext cx="4914900" cy="3175000"/>
          </a:xfrm>
          <a:prstGeom prst="rect">
            <a:avLst/>
          </a:prstGeom>
        </p:spPr>
      </p:pic>
      <p:pic>
        <p:nvPicPr>
          <p:cNvPr id="9" name="Immagine 8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69727DF9-2A2E-6631-340C-06D6CBFAD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-14220"/>
            <a:ext cx="7010400" cy="3987800"/>
          </a:xfrm>
          <a:prstGeom prst="rect">
            <a:avLst/>
          </a:prstGeom>
        </p:spPr>
      </p:pic>
      <p:pic>
        <p:nvPicPr>
          <p:cNvPr id="11" name="Immagine 10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B1108887-27F8-9160-1391-C6701A745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00" y="3973580"/>
            <a:ext cx="6972300" cy="2044700"/>
          </a:xfrm>
          <a:prstGeom prst="rect">
            <a:avLst/>
          </a:prstGeom>
        </p:spPr>
      </p:pic>
      <p:pic>
        <p:nvPicPr>
          <p:cNvPr id="13" name="Immagine 12" descr="Immagine che contiene testo, schermata, Carattere, informazione&#10;&#10;Il contenuto generato dall'IA potrebbe non essere corretto.">
            <a:extLst>
              <a:ext uri="{FF2B5EF4-FFF2-40B4-BE49-F238E27FC236}">
                <a16:creationId xmlns:a16="http://schemas.microsoft.com/office/drawing/2014/main" id="{38E4D212-1280-0C6E-905E-17BB1126E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4220"/>
            <a:ext cx="5191704" cy="1736694"/>
          </a:xfrm>
          <a:prstGeom prst="rect">
            <a:avLst/>
          </a:prstGeom>
        </p:spPr>
      </p:pic>
      <p:pic>
        <p:nvPicPr>
          <p:cNvPr id="15" name="Immagine 14" descr="Immagine che contiene testo, schermata, Carattere, biglietto da visita&#10;&#10;Il contenuto generato dall'IA potrebbe non essere corretto.">
            <a:extLst>
              <a:ext uri="{FF2B5EF4-FFF2-40B4-BE49-F238E27FC236}">
                <a16:creationId xmlns:a16="http://schemas.microsoft.com/office/drawing/2014/main" id="{6853B2EB-C74F-20AC-136F-8ED89A2C1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" y="1722474"/>
            <a:ext cx="5143500" cy="24257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3ACFBC2-FA94-DC3E-AEC2-508D2A13F0B6}"/>
              </a:ext>
            </a:extLst>
          </p:cNvPr>
          <p:cNvSpPr/>
          <p:nvPr/>
        </p:nvSpPr>
        <p:spPr>
          <a:xfrm>
            <a:off x="176645" y="0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A8BF8A2-9637-7AE3-F206-13D45B5984DA}"/>
              </a:ext>
            </a:extLst>
          </p:cNvPr>
          <p:cNvSpPr/>
          <p:nvPr/>
        </p:nvSpPr>
        <p:spPr>
          <a:xfrm>
            <a:off x="5886306" y="238992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D3F883E-C77B-9B2C-32F0-04FBA2BE5C33}"/>
              </a:ext>
            </a:extLst>
          </p:cNvPr>
          <p:cNvSpPr/>
          <p:nvPr/>
        </p:nvSpPr>
        <p:spPr>
          <a:xfrm>
            <a:off x="618984" y="1948508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169AD7F-A6DC-FC28-EE31-C0821FED5D8C}"/>
              </a:ext>
            </a:extLst>
          </p:cNvPr>
          <p:cNvSpPr/>
          <p:nvPr/>
        </p:nvSpPr>
        <p:spPr>
          <a:xfrm>
            <a:off x="6553199" y="1121064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931302C-6436-88AE-770A-A8AB1B41FBD7}"/>
              </a:ext>
            </a:extLst>
          </p:cNvPr>
          <p:cNvSpPr/>
          <p:nvPr/>
        </p:nvSpPr>
        <p:spPr>
          <a:xfrm>
            <a:off x="1111827" y="3148445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ACAFC81-17E2-2C29-7141-A8E21E6ED99A}"/>
              </a:ext>
            </a:extLst>
          </p:cNvPr>
          <p:cNvSpPr/>
          <p:nvPr/>
        </p:nvSpPr>
        <p:spPr>
          <a:xfrm>
            <a:off x="6445827" y="2790172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056BA33-F6E4-3894-A9F8-7D26070AC233}"/>
              </a:ext>
            </a:extLst>
          </p:cNvPr>
          <p:cNvSpPr/>
          <p:nvPr/>
        </p:nvSpPr>
        <p:spPr>
          <a:xfrm>
            <a:off x="1674668" y="5250428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856B4F1-4978-3330-EA7E-930B4000D3A3}"/>
              </a:ext>
            </a:extLst>
          </p:cNvPr>
          <p:cNvSpPr/>
          <p:nvPr/>
        </p:nvSpPr>
        <p:spPr>
          <a:xfrm>
            <a:off x="1554166" y="6109880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014673B-966C-3E8D-1D8A-7E8FE6FA8B2B}"/>
              </a:ext>
            </a:extLst>
          </p:cNvPr>
          <p:cNvSpPr/>
          <p:nvPr/>
        </p:nvSpPr>
        <p:spPr>
          <a:xfrm>
            <a:off x="6293427" y="4144451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4CBBA253-2C6A-41A3-D511-283E0BE07574}"/>
              </a:ext>
            </a:extLst>
          </p:cNvPr>
          <p:cNvSpPr/>
          <p:nvPr/>
        </p:nvSpPr>
        <p:spPr>
          <a:xfrm>
            <a:off x="6127172" y="5221855"/>
            <a:ext cx="1870364" cy="280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06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Viso umano, vestiti, persona, occhiali&#10;&#10;Descrizione generata automaticamente">
            <a:extLst>
              <a:ext uri="{FF2B5EF4-FFF2-40B4-BE49-F238E27FC236}">
                <a16:creationId xmlns:a16="http://schemas.microsoft.com/office/drawing/2014/main" id="{E4BBC13E-0072-9B04-CC23-5125FE05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319" y="752254"/>
            <a:ext cx="4800600" cy="4800600"/>
          </a:xfrm>
          <a:prstGeom prst="rect">
            <a:avLst/>
          </a:prstGeom>
        </p:spPr>
      </p:pic>
      <p:pic>
        <p:nvPicPr>
          <p:cNvPr id="29" name="Immagine 28" descr="Immagine che contiene vestiti, donna, Lente per fisheye, uomo&#10;&#10;Descrizione generata automaticamente">
            <a:extLst>
              <a:ext uri="{FF2B5EF4-FFF2-40B4-BE49-F238E27FC236}">
                <a16:creationId xmlns:a16="http://schemas.microsoft.com/office/drawing/2014/main" id="{583E406E-C37B-BC89-4250-39103D702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477" y="752254"/>
            <a:ext cx="4800600" cy="4800600"/>
          </a:xfrm>
          <a:prstGeom prst="rect">
            <a:avLst/>
          </a:prstGeom>
        </p:spPr>
      </p:pic>
      <p:pic>
        <p:nvPicPr>
          <p:cNvPr id="27" name="Immagine 26" descr="Immagine che contiene calzature, oscurità, vestiti, persona&#10;&#10;Descrizione generata automaticamente">
            <a:extLst>
              <a:ext uri="{FF2B5EF4-FFF2-40B4-BE49-F238E27FC236}">
                <a16:creationId xmlns:a16="http://schemas.microsoft.com/office/drawing/2014/main" id="{86EE247D-3198-4D39-AAEF-309926226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752254"/>
            <a:ext cx="4800600" cy="4800600"/>
          </a:xfrm>
          <a:prstGeom prst="rect">
            <a:avLst/>
          </a:prstGeom>
        </p:spPr>
      </p:pic>
      <p:sp>
        <p:nvSpPr>
          <p:cNvPr id="3" name="Segnaposto piè di pagina 1">
            <a:extLst>
              <a:ext uri="{FF2B5EF4-FFF2-40B4-BE49-F238E27FC236}">
                <a16:creationId xmlns:a16="http://schemas.microsoft.com/office/drawing/2014/main" id="{2462C953-8424-D6F6-DA72-2E427AFEA689}"/>
              </a:ext>
            </a:extLst>
          </p:cNvPr>
          <p:cNvSpPr txBox="1">
            <a:spLocks/>
          </p:cNvSpPr>
          <p:nvPr/>
        </p:nvSpPr>
        <p:spPr>
          <a:xfrm>
            <a:off x="9002536" y="6502960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Pierluigi Paolucci a nome della CC3M</a:t>
            </a: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5DDA5B09-73AF-FD34-4352-EDEDADC6F324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Rettangolo con angoli arrotondati 29" descr="Gruppo di uomini contorno">
            <a:extLst>
              <a:ext uri="{FF2B5EF4-FFF2-40B4-BE49-F238E27FC236}">
                <a16:creationId xmlns:a16="http://schemas.microsoft.com/office/drawing/2014/main" id="{DE0BD4CB-1596-345E-B1E5-A717324C179C}"/>
              </a:ext>
            </a:extLst>
          </p:cNvPr>
          <p:cNvSpPr/>
          <p:nvPr/>
        </p:nvSpPr>
        <p:spPr>
          <a:xfrm>
            <a:off x="5824855" y="5185224"/>
            <a:ext cx="542290" cy="639841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aborazione alternativa 30">
            <a:extLst>
              <a:ext uri="{FF2B5EF4-FFF2-40B4-BE49-F238E27FC236}">
                <a16:creationId xmlns:a16="http://schemas.microsoft.com/office/drawing/2014/main" id="{FD7145B3-0994-B212-E6EB-5C926E42018A}"/>
              </a:ext>
            </a:extLst>
          </p:cNvPr>
          <p:cNvSpPr/>
          <p:nvPr/>
        </p:nvSpPr>
        <p:spPr>
          <a:xfrm>
            <a:off x="5460876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Pubblico</a:t>
            </a:r>
          </a:p>
        </p:txBody>
      </p:sp>
      <p:sp>
        <p:nvSpPr>
          <p:cNvPr id="32" name="Elaborazione alternativa 31">
            <a:extLst>
              <a:ext uri="{FF2B5EF4-FFF2-40B4-BE49-F238E27FC236}">
                <a16:creationId xmlns:a16="http://schemas.microsoft.com/office/drawing/2014/main" id="{186917A0-936E-1AED-2B37-104D1E0004F8}"/>
              </a:ext>
            </a:extLst>
          </p:cNvPr>
          <p:cNvSpPr/>
          <p:nvPr/>
        </p:nvSpPr>
        <p:spPr>
          <a:xfrm>
            <a:off x="5460876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164.000</a:t>
            </a:r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</p:txBody>
      </p:sp>
      <p:sp>
        <p:nvSpPr>
          <p:cNvPr id="33" name="Rettangolo con angoli arrotondati 32" descr="Professoressa contorno">
            <a:extLst>
              <a:ext uri="{FF2B5EF4-FFF2-40B4-BE49-F238E27FC236}">
                <a16:creationId xmlns:a16="http://schemas.microsoft.com/office/drawing/2014/main" id="{CF2C871F-AAD1-E04C-5A55-A21D72C072B2}"/>
              </a:ext>
            </a:extLst>
          </p:cNvPr>
          <p:cNvSpPr/>
          <p:nvPr/>
        </p:nvSpPr>
        <p:spPr>
          <a:xfrm>
            <a:off x="1865836" y="5184598"/>
            <a:ext cx="542290" cy="640467"/>
          </a:xfrm>
          <a:prstGeom prst="roundRect">
            <a:avLst>
              <a:gd name="adj" fmla="val 10000"/>
            </a:avLst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aborazione alternativa 36">
            <a:extLst>
              <a:ext uri="{FF2B5EF4-FFF2-40B4-BE49-F238E27FC236}">
                <a16:creationId xmlns:a16="http://schemas.microsoft.com/office/drawing/2014/main" id="{6BE3E135-C5EF-17DB-87F2-EC7F395596F8}"/>
              </a:ext>
            </a:extLst>
          </p:cNvPr>
          <p:cNvSpPr/>
          <p:nvPr/>
        </p:nvSpPr>
        <p:spPr>
          <a:xfrm>
            <a:off x="1501857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Docenti</a:t>
            </a:r>
          </a:p>
        </p:txBody>
      </p:sp>
      <p:sp>
        <p:nvSpPr>
          <p:cNvPr id="38" name="Elaborazione alternativa 37">
            <a:extLst>
              <a:ext uri="{FF2B5EF4-FFF2-40B4-BE49-F238E27FC236}">
                <a16:creationId xmlns:a16="http://schemas.microsoft.com/office/drawing/2014/main" id="{EB21A5C7-9783-1643-439C-CAE7C7FFD1A7}"/>
              </a:ext>
            </a:extLst>
          </p:cNvPr>
          <p:cNvSpPr/>
          <p:nvPr/>
        </p:nvSpPr>
        <p:spPr>
          <a:xfrm>
            <a:off x="1501857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3.500</a:t>
            </a:r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</p:txBody>
      </p:sp>
      <p:sp>
        <p:nvSpPr>
          <p:cNvPr id="40" name="Elaborazione alternativa 39">
            <a:extLst>
              <a:ext uri="{FF2B5EF4-FFF2-40B4-BE49-F238E27FC236}">
                <a16:creationId xmlns:a16="http://schemas.microsoft.com/office/drawing/2014/main" id="{BEF617FF-3524-B6B4-2646-ACE2F3C09C5D}"/>
              </a:ext>
            </a:extLst>
          </p:cNvPr>
          <p:cNvSpPr/>
          <p:nvPr/>
        </p:nvSpPr>
        <p:spPr>
          <a:xfrm>
            <a:off x="9454653" y="1244756"/>
            <a:ext cx="1270248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Studenti</a:t>
            </a:r>
          </a:p>
        </p:txBody>
      </p:sp>
      <p:sp>
        <p:nvSpPr>
          <p:cNvPr id="41" name="Elaborazione alternativa 40">
            <a:extLst>
              <a:ext uri="{FF2B5EF4-FFF2-40B4-BE49-F238E27FC236}">
                <a16:creationId xmlns:a16="http://schemas.microsoft.com/office/drawing/2014/main" id="{09FD93A9-E762-466D-CED0-152F3A0A2FC2}"/>
              </a:ext>
            </a:extLst>
          </p:cNvPr>
          <p:cNvSpPr/>
          <p:nvPr/>
        </p:nvSpPr>
        <p:spPr>
          <a:xfrm>
            <a:off x="9454653" y="1674051"/>
            <a:ext cx="1270248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63.000</a:t>
            </a:r>
          </a:p>
        </p:txBody>
      </p:sp>
      <p:sp>
        <p:nvSpPr>
          <p:cNvPr id="42" name="Rettangolo con angoli arrotondati 41" descr="Zaino contorno">
            <a:extLst>
              <a:ext uri="{FF2B5EF4-FFF2-40B4-BE49-F238E27FC236}">
                <a16:creationId xmlns:a16="http://schemas.microsoft.com/office/drawing/2014/main" id="{E70AD98A-C1AE-62B1-668B-A56FB7E3EDF1}"/>
              </a:ext>
            </a:extLst>
          </p:cNvPr>
          <p:cNvSpPr/>
          <p:nvPr/>
        </p:nvSpPr>
        <p:spPr>
          <a:xfrm>
            <a:off x="9818632" y="5184598"/>
            <a:ext cx="542290" cy="615146"/>
          </a:xfrm>
          <a:prstGeom prst="roundRect">
            <a:avLst>
              <a:gd name="adj" fmla="val 10000"/>
            </a:avLst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F5EE37-6568-DAE1-2BD1-A939E24E73D8}"/>
              </a:ext>
            </a:extLst>
          </p:cNvPr>
          <p:cNvSpPr txBox="1"/>
          <p:nvPr/>
        </p:nvSpPr>
        <p:spPr>
          <a:xfrm>
            <a:off x="863029" y="6007156"/>
            <a:ext cx="259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Formazione e progetti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384F3F-C8D1-AE0B-6B1E-EE005D184B67}"/>
              </a:ext>
            </a:extLst>
          </p:cNvPr>
          <p:cNvSpPr txBox="1"/>
          <p:nvPr/>
        </p:nvSpPr>
        <p:spPr>
          <a:xfrm>
            <a:off x="4937804" y="6007156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Festival ed eventi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9A9F01C-B4C2-29F7-FA0A-1DED928BD7E9}"/>
              </a:ext>
            </a:extLst>
          </p:cNvPr>
          <p:cNvSpPr txBox="1"/>
          <p:nvPr/>
        </p:nvSpPr>
        <p:spPr>
          <a:xfrm>
            <a:off x="9399701" y="6007156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Educational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0C981C-8403-D53D-3C85-E029B3993EF0}"/>
              </a:ext>
            </a:extLst>
          </p:cNvPr>
          <p:cNvSpPr txBox="1"/>
          <p:nvPr/>
        </p:nvSpPr>
        <p:spPr>
          <a:xfrm>
            <a:off x="252805" y="294412"/>
            <a:ext cx="6379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tillium Web" pitchFamily="2" charset="77"/>
                <a:ea typeface="+mn-ea"/>
                <a:cs typeface="+mn-cs"/>
              </a:rPr>
              <a:t>2024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 Web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7" grpId="0" animBg="1"/>
      <p:bldP spid="38" grpId="0" animBg="1"/>
      <p:bldP spid="40" grpId="0" animBg="1"/>
      <p:bldP spid="4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D30EA84-9CCB-C635-B1C8-20098BBC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Conclusioni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47A63F-1EB0-6911-BA41-ADD96358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7725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Pigi Paolucci INFN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E01F14-3084-7FC9-8650-28A838B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38" y="1754658"/>
            <a:ext cx="11704319" cy="4808803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2400" dirty="0">
                <a:latin typeface="TITILLIUMTEXT25L-400WT" panose="02000000000000000000" pitchFamily="2" charset="77"/>
              </a:rPr>
              <a:t>Le attività nazionali rivolte alle scuole raggiungono un pubblico di circa </a:t>
            </a:r>
            <a:r>
              <a:rPr lang="it-IT" sz="26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47.000 docenti e studenti</a:t>
            </a:r>
            <a:r>
              <a:rPr lang="it-IT" sz="2400" dirty="0">
                <a:latin typeface="TITILLIUMTEXT25L-400WT" panose="02000000000000000000" pitchFamily="2" charset="77"/>
              </a:rPr>
              <a:t>, numero sempre in crescita.</a:t>
            </a:r>
          </a:p>
          <a:p>
            <a:pPr>
              <a:lnSpc>
                <a:spcPct val="100000"/>
              </a:lnSpc>
            </a:pPr>
            <a:r>
              <a:rPr lang="it-IT" sz="2400" dirty="0">
                <a:solidFill>
                  <a:schemeClr val="tx2"/>
                </a:solidFill>
                <a:latin typeface="TITILLIUMTEXT25L-400WT" panose="02000000000000000000" pitchFamily="2" charset="77"/>
              </a:rPr>
              <a:t>Il costo vivo per i progetti nazionali con le scuole è di circa: </a:t>
            </a:r>
            <a:r>
              <a:rPr lang="it-IT" dirty="0">
                <a:solidFill>
                  <a:srgbClr val="FF0000"/>
                </a:solidFill>
                <a:latin typeface="TITILLIUMTEXT25L-400WT" panose="02000000000000000000" pitchFamily="2" charset="77"/>
                <a:sym typeface="Wingdings" pitchFamily="2" charset="2"/>
              </a:rPr>
              <a:t>434 </a:t>
            </a:r>
            <a:r>
              <a:rPr lang="it-IT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k€</a:t>
            </a:r>
            <a:endParaRPr lang="it-IT" sz="2400" dirty="0">
              <a:solidFill>
                <a:srgbClr val="FF0000"/>
              </a:solidFill>
              <a:latin typeface="TITILLIUMTEXT25L-400WT" panose="02000000000000000000" pitchFamily="2" charset="77"/>
            </a:endParaRPr>
          </a:p>
          <a:p>
            <a:pPr>
              <a:lnSpc>
                <a:spcPct val="100000"/>
              </a:lnSpc>
            </a:pPr>
            <a:r>
              <a:rPr lang="it-IT" sz="2400" dirty="0">
                <a:latin typeface="TITILLIUMTEXT25L-400WT" panose="02000000000000000000" pitchFamily="2" charset="77"/>
              </a:rPr>
              <a:t>I dipendenti e associati che partecipano </a:t>
            </a:r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attivamente</a:t>
            </a:r>
            <a:r>
              <a:rPr lang="it-IT" sz="2400" dirty="0">
                <a:latin typeface="TITILLIUMTEXT25L-400WT" panose="02000000000000000000" pitchFamily="2" charset="77"/>
              </a:rPr>
              <a:t> sono circa </a:t>
            </a:r>
            <a:r>
              <a:rPr lang="it-IT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500 nel 2024</a:t>
            </a:r>
            <a:endParaRPr lang="it-IT" sz="2400" dirty="0">
              <a:latin typeface="TITILLIUMTEXT25L-400WT" panose="02000000000000000000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endParaRPr lang="it-IT" sz="2400" dirty="0">
              <a:latin typeface="TITILLIUMTEXT25L-400WT" panose="02000000000000000000" pitchFamily="2" charset="77"/>
            </a:endParaRPr>
          </a:p>
          <a:p>
            <a:pPr>
              <a:lnSpc>
                <a:spcPct val="100000"/>
              </a:lnSpc>
            </a:pPr>
            <a:r>
              <a:rPr lang="it-IT" sz="2400" dirty="0">
                <a:solidFill>
                  <a:srgbClr val="0070C0"/>
                </a:solidFill>
                <a:latin typeface="TITILLIUMTEXT25L-400WT" panose="02000000000000000000" pitchFamily="2" charset="77"/>
              </a:rPr>
              <a:t>Prevalenza di genere femminile sia dei docenti che degli studenti rispetto al valore nazionale.</a:t>
            </a:r>
          </a:p>
          <a:p>
            <a:pPr>
              <a:lnSpc>
                <a:spcPct val="100000"/>
              </a:lnSpc>
            </a:pPr>
            <a:r>
              <a:rPr lang="it-IT" sz="2400" dirty="0">
                <a:solidFill>
                  <a:srgbClr val="FF0000"/>
                </a:solidFill>
                <a:latin typeface="TITILLIUMTEXT25L-400WT" panose="02000000000000000000" pitchFamily="2" charset="77"/>
              </a:rPr>
              <a:t>Dobbiamo lavorare sulla collaborazioni con gli altri enti di ricerca e creare un network di istituzioni EU condiviso in modo da poter partecipare ai vari bandi sul PE.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0ED6537-B08D-F034-6351-9A0B1CB7B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431"/>
            <a:ext cx="44591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511011-4DC2-1B47-B448-F11B78FA5648}" type="slidenum">
              <a:rPr lang="it-IT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40</a:t>
            </a:fld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magine 5" descr="Immagine che contiene Elementi grafici, Carattere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12D5266A-5769-60E4-A2A0-2E2747C63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602" y="37211"/>
            <a:ext cx="1300361" cy="6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B799C7F9-E6BC-B897-B13E-DDEE8B252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6693" y="1030406"/>
            <a:ext cx="8147713" cy="3081242"/>
          </a:xfrm>
        </p:spPr>
        <p:txBody>
          <a:bodyPr anchor="ctr">
            <a:normAutofit/>
          </a:bodyPr>
          <a:lstStyle/>
          <a:p>
            <a:r>
              <a:rPr lang="it-IT" sz="4800">
                <a:solidFill>
                  <a:srgbClr val="FFFFFF"/>
                </a:solidFill>
              </a:rPr>
              <a:t>Grazie mille per l’attenzione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B32DEF97-8031-D7A5-BD1A-A9618874E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235" y="3624308"/>
            <a:ext cx="9078628" cy="860620"/>
          </a:xfrm>
        </p:spPr>
        <p:txBody>
          <a:bodyPr anchor="ctr"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e grazie a tutti quelli che hanno contribuito alle nostre attività con le scuole e le future generazioni</a:t>
            </a:r>
          </a:p>
        </p:txBody>
      </p:sp>
    </p:spTree>
    <p:extLst>
      <p:ext uri="{BB962C8B-B14F-4D97-AF65-F5344CB8AC3E}">
        <p14:creationId xmlns:p14="http://schemas.microsoft.com/office/powerpoint/2010/main" val="3109714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">
            <a:extLst>
              <a:ext uri="{FF2B5EF4-FFF2-40B4-BE49-F238E27FC236}">
                <a16:creationId xmlns:a16="http://schemas.microsoft.com/office/drawing/2014/main" id="{C7A788CC-7694-98B9-4F5E-3E0FA4BB9EA9}"/>
              </a:ext>
            </a:extLst>
          </p:cNvPr>
          <p:cNvSpPr txBox="1">
            <a:spLocks/>
          </p:cNvSpPr>
          <p:nvPr/>
        </p:nvSpPr>
        <p:spPr>
          <a:xfrm>
            <a:off x="329354" y="2028343"/>
            <a:ext cx="4260014" cy="2801314"/>
          </a:xfrm>
          <a:prstGeom prst="rect">
            <a:avLst/>
          </a:prstGeom>
          <a:solidFill>
            <a:srgbClr val="011F60">
              <a:alpha val="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Attività di Public Engagement dell’Istituto Nazionale di Fisica Nucleare nel 2024</a:t>
            </a:r>
          </a:p>
        </p:txBody>
      </p:sp>
      <p:pic>
        <p:nvPicPr>
          <p:cNvPr id="17" name="Immagine 16" descr="Immagine che contiene elettronica, compact disk, cerchio, Dispositivo di archiviazione dati&#10;&#10;Descrizione generata automaticamente">
            <a:extLst>
              <a:ext uri="{FF2B5EF4-FFF2-40B4-BE49-F238E27FC236}">
                <a16:creationId xmlns:a16="http://schemas.microsoft.com/office/drawing/2014/main" id="{FCAE6F2B-9AF6-ECF9-E4D9-216D4DD59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57" y="-458439"/>
            <a:ext cx="7774876" cy="7774876"/>
          </a:xfrm>
          <a:prstGeom prst="rect">
            <a:avLst/>
          </a:prstGeom>
        </p:spPr>
      </p:pic>
      <p:sp>
        <p:nvSpPr>
          <p:cNvPr id="65" name="Elaborazione alternativa 64">
            <a:extLst>
              <a:ext uri="{FF2B5EF4-FFF2-40B4-BE49-F238E27FC236}">
                <a16:creationId xmlns:a16="http://schemas.microsoft.com/office/drawing/2014/main" id="{C25C6B1D-9393-ACE4-8F26-9F78F5DA1FDC}"/>
              </a:ext>
            </a:extLst>
          </p:cNvPr>
          <p:cNvSpPr/>
          <p:nvPr/>
        </p:nvSpPr>
        <p:spPr>
          <a:xfrm>
            <a:off x="10232429" y="2726918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Editoriali</a:t>
            </a:r>
          </a:p>
        </p:txBody>
      </p:sp>
      <p:pic>
        <p:nvPicPr>
          <p:cNvPr id="6" name="Immagine 5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4C1FFCA9-CA19-118D-16A0-E77EAAFC6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808" y="2810914"/>
            <a:ext cx="2013774" cy="1236171"/>
          </a:xfrm>
          <a:prstGeom prst="rect">
            <a:avLst/>
          </a:prstGeom>
        </p:spPr>
      </p:pic>
      <p:sp>
        <p:nvSpPr>
          <p:cNvPr id="19" name="Elaborazione alternativa 18">
            <a:extLst>
              <a:ext uri="{FF2B5EF4-FFF2-40B4-BE49-F238E27FC236}">
                <a16:creationId xmlns:a16="http://schemas.microsoft.com/office/drawing/2014/main" id="{F3A6803B-39D9-BECD-BC18-0530B7D821FC}"/>
              </a:ext>
            </a:extLst>
          </p:cNvPr>
          <p:cNvSpPr/>
          <p:nvPr/>
        </p:nvSpPr>
        <p:spPr>
          <a:xfrm>
            <a:off x="8709435" y="596904"/>
            <a:ext cx="1269923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Spettacoli</a:t>
            </a:r>
          </a:p>
        </p:txBody>
      </p:sp>
      <p:sp>
        <p:nvSpPr>
          <p:cNvPr id="20" name="Elaborazione alternativa 19">
            <a:extLst>
              <a:ext uri="{FF2B5EF4-FFF2-40B4-BE49-F238E27FC236}">
                <a16:creationId xmlns:a16="http://schemas.microsoft.com/office/drawing/2014/main" id="{6B91C293-066C-8029-AE4D-C1B901B9641B}"/>
              </a:ext>
            </a:extLst>
          </p:cNvPr>
          <p:cNvSpPr/>
          <p:nvPr/>
        </p:nvSpPr>
        <p:spPr>
          <a:xfrm>
            <a:off x="9979358" y="4711148"/>
            <a:ext cx="1151415" cy="46787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Calibri" panose="020F0502020204030204"/>
                <a:ea typeface="+mn-ea"/>
                <a:cs typeface="Euphemia UCAS"/>
              </a:rPr>
              <a:t>Eventi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Calibri" panose="020F0502020204030204"/>
                <a:ea typeface="+mn-ea"/>
                <a:cs typeface="Euphemia UCAS"/>
              </a:rPr>
              <a:t>e open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Calibri" panose="020F0502020204030204"/>
                <a:ea typeface="+mn-ea"/>
                <a:cs typeface="Euphemia UCAS"/>
              </a:rPr>
              <a:t>day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aborazione alternativa 20">
            <a:extLst>
              <a:ext uri="{FF2B5EF4-FFF2-40B4-BE49-F238E27FC236}">
                <a16:creationId xmlns:a16="http://schemas.microsoft.com/office/drawing/2014/main" id="{7EA2EABA-56DD-48B6-A2AB-D7A3881952AC}"/>
              </a:ext>
            </a:extLst>
          </p:cNvPr>
          <p:cNvSpPr/>
          <p:nvPr/>
        </p:nvSpPr>
        <p:spPr>
          <a:xfrm>
            <a:off x="5755528" y="596904"/>
            <a:ext cx="1457642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Educational</a:t>
            </a:r>
          </a:p>
        </p:txBody>
      </p:sp>
      <p:sp>
        <p:nvSpPr>
          <p:cNvPr id="22" name="Elaborazione alternativa 21">
            <a:extLst>
              <a:ext uri="{FF2B5EF4-FFF2-40B4-BE49-F238E27FC236}">
                <a16:creationId xmlns:a16="http://schemas.microsoft.com/office/drawing/2014/main" id="{017BE00B-E133-7EAA-12E8-8D504E757325}"/>
              </a:ext>
            </a:extLst>
          </p:cNvPr>
          <p:cNvSpPr/>
          <p:nvPr/>
        </p:nvSpPr>
        <p:spPr>
          <a:xfrm>
            <a:off x="4482201" y="2726918"/>
            <a:ext cx="1443586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Formazione</a:t>
            </a:r>
          </a:p>
        </p:txBody>
      </p:sp>
      <p:sp>
        <p:nvSpPr>
          <p:cNvPr id="23" name="Elaborazione alternativa 22">
            <a:extLst>
              <a:ext uri="{FF2B5EF4-FFF2-40B4-BE49-F238E27FC236}">
                <a16:creationId xmlns:a16="http://schemas.microsoft.com/office/drawing/2014/main" id="{E996909F-D0AF-DFBA-446F-CA44B16E72BD}"/>
              </a:ext>
            </a:extLst>
          </p:cNvPr>
          <p:cNvSpPr/>
          <p:nvPr/>
        </p:nvSpPr>
        <p:spPr>
          <a:xfrm>
            <a:off x="5009325" y="4813902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Festival</a:t>
            </a:r>
          </a:p>
        </p:txBody>
      </p:sp>
      <p:sp>
        <p:nvSpPr>
          <p:cNvPr id="24" name="Elaborazione alternativa 23">
            <a:extLst>
              <a:ext uri="{FF2B5EF4-FFF2-40B4-BE49-F238E27FC236}">
                <a16:creationId xmlns:a16="http://schemas.microsoft.com/office/drawing/2014/main" id="{776431E2-394D-3872-EE50-D85CE9A17FC0}"/>
              </a:ext>
            </a:extLst>
          </p:cNvPr>
          <p:cNvSpPr/>
          <p:nvPr/>
        </p:nvSpPr>
        <p:spPr>
          <a:xfrm>
            <a:off x="7391080" y="5952798"/>
            <a:ext cx="1151415" cy="3651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203963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Mostre</a:t>
            </a:r>
          </a:p>
        </p:txBody>
      </p:sp>
      <p:sp>
        <p:nvSpPr>
          <p:cNvPr id="26" name="Segnaposto piè di pagina 1">
            <a:extLst>
              <a:ext uri="{FF2B5EF4-FFF2-40B4-BE49-F238E27FC236}">
                <a16:creationId xmlns:a16="http://schemas.microsoft.com/office/drawing/2014/main" id="{C11A0613-037D-7BAD-9D20-F2A8E06FDF71}"/>
              </a:ext>
            </a:extLst>
          </p:cNvPr>
          <p:cNvSpPr txBox="1">
            <a:spLocks/>
          </p:cNvSpPr>
          <p:nvPr/>
        </p:nvSpPr>
        <p:spPr>
          <a:xfrm>
            <a:off x="9002536" y="6502960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Pierluigi Paolucci a nome della CC3M</a:t>
            </a:r>
          </a:p>
        </p:txBody>
      </p:sp>
      <p:sp>
        <p:nvSpPr>
          <p:cNvPr id="27" name="Segnaposto numero diapositiva 2">
            <a:extLst>
              <a:ext uri="{FF2B5EF4-FFF2-40B4-BE49-F238E27FC236}">
                <a16:creationId xmlns:a16="http://schemas.microsoft.com/office/drawing/2014/main" id="{41B4D79B-4370-6D12-590D-95F2182C0FCA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Elaborazione alternativa 27">
            <a:extLst>
              <a:ext uri="{FF2B5EF4-FFF2-40B4-BE49-F238E27FC236}">
                <a16:creationId xmlns:a16="http://schemas.microsoft.com/office/drawing/2014/main" id="{D37E7075-BC71-D566-C271-C5B2E2055F1D}"/>
              </a:ext>
            </a:extLst>
          </p:cNvPr>
          <p:cNvSpPr/>
          <p:nvPr/>
        </p:nvSpPr>
        <p:spPr>
          <a:xfrm>
            <a:off x="5755528" y="1005059"/>
            <a:ext cx="950072" cy="365125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63.000​</a:t>
            </a:r>
          </a:p>
        </p:txBody>
      </p:sp>
      <p:sp>
        <p:nvSpPr>
          <p:cNvPr id="29" name="Elaborazione alternativa 28">
            <a:extLst>
              <a:ext uri="{FF2B5EF4-FFF2-40B4-BE49-F238E27FC236}">
                <a16:creationId xmlns:a16="http://schemas.microsoft.com/office/drawing/2014/main" id="{3883C21A-65ED-ABB7-C276-F613BEE381D6}"/>
              </a:ext>
            </a:extLst>
          </p:cNvPr>
          <p:cNvSpPr/>
          <p:nvPr/>
        </p:nvSpPr>
        <p:spPr>
          <a:xfrm>
            <a:off x="4482987" y="3161519"/>
            <a:ext cx="717895" cy="365125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940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​​</a:t>
            </a:r>
          </a:p>
        </p:txBody>
      </p:sp>
      <p:sp>
        <p:nvSpPr>
          <p:cNvPr id="30" name="Elaborazione alternativa 29">
            <a:extLst>
              <a:ext uri="{FF2B5EF4-FFF2-40B4-BE49-F238E27FC236}">
                <a16:creationId xmlns:a16="http://schemas.microsoft.com/office/drawing/2014/main" id="{905B645C-B8EB-FDB4-E870-05A1DFA030F8}"/>
              </a:ext>
            </a:extLst>
          </p:cNvPr>
          <p:cNvSpPr/>
          <p:nvPr/>
        </p:nvSpPr>
        <p:spPr>
          <a:xfrm>
            <a:off x="8709434" y="1005059"/>
            <a:ext cx="1105125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6.600​​​</a:t>
            </a:r>
          </a:p>
        </p:txBody>
      </p:sp>
      <p:sp>
        <p:nvSpPr>
          <p:cNvPr id="31" name="Elaborazione alternativa 30">
            <a:extLst>
              <a:ext uri="{FF2B5EF4-FFF2-40B4-BE49-F238E27FC236}">
                <a16:creationId xmlns:a16="http://schemas.microsoft.com/office/drawing/2014/main" id="{5D23CACB-8D4E-E0B4-08C2-2FBC7AB00336}"/>
              </a:ext>
            </a:extLst>
          </p:cNvPr>
          <p:cNvSpPr/>
          <p:nvPr/>
        </p:nvSpPr>
        <p:spPr>
          <a:xfrm>
            <a:off x="10232429" y="3161518"/>
            <a:ext cx="1151414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28.500​​​​</a:t>
            </a:r>
          </a:p>
        </p:txBody>
      </p:sp>
      <p:sp>
        <p:nvSpPr>
          <p:cNvPr id="32" name="Elaborazione alternativa 31">
            <a:extLst>
              <a:ext uri="{FF2B5EF4-FFF2-40B4-BE49-F238E27FC236}">
                <a16:creationId xmlns:a16="http://schemas.microsoft.com/office/drawing/2014/main" id="{BAFA69D7-2235-486D-645B-58B8A80671F3}"/>
              </a:ext>
            </a:extLst>
          </p:cNvPr>
          <p:cNvSpPr/>
          <p:nvPr/>
        </p:nvSpPr>
        <p:spPr>
          <a:xfrm>
            <a:off x="7467434" y="6350080"/>
            <a:ext cx="998709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100.000</a:t>
            </a:r>
            <a:r>
              <a:rPr kumimoji="0" lang="it-IT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​​​​​</a:t>
            </a:r>
          </a:p>
        </p:txBody>
      </p:sp>
      <p:sp>
        <p:nvSpPr>
          <p:cNvPr id="33" name="Elaborazione alternativa 32">
            <a:extLst>
              <a:ext uri="{FF2B5EF4-FFF2-40B4-BE49-F238E27FC236}">
                <a16:creationId xmlns:a16="http://schemas.microsoft.com/office/drawing/2014/main" id="{BB84B9E9-6DDB-574E-0933-FC4922814AB6}"/>
              </a:ext>
            </a:extLst>
          </p:cNvPr>
          <p:cNvSpPr/>
          <p:nvPr/>
        </p:nvSpPr>
        <p:spPr>
          <a:xfrm>
            <a:off x="9979358" y="5254329"/>
            <a:ext cx="1151415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16.100</a:t>
            </a:r>
          </a:p>
        </p:txBody>
      </p:sp>
      <p:sp>
        <p:nvSpPr>
          <p:cNvPr id="34" name="Elaborazione alternativa 33">
            <a:extLst>
              <a:ext uri="{FF2B5EF4-FFF2-40B4-BE49-F238E27FC236}">
                <a16:creationId xmlns:a16="http://schemas.microsoft.com/office/drawing/2014/main" id="{A12A1548-5F9D-0420-C411-CF129C33D52E}"/>
              </a:ext>
            </a:extLst>
          </p:cNvPr>
          <p:cNvSpPr/>
          <p:nvPr/>
        </p:nvSpPr>
        <p:spPr>
          <a:xfrm>
            <a:off x="5009325" y="5254330"/>
            <a:ext cx="916462" cy="297013"/>
          </a:xfrm>
          <a:prstGeom prst="flowChartAlternateProcess">
            <a:avLst/>
          </a:prstGeom>
          <a:solidFill>
            <a:srgbClr val="20396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41.000​​​​​​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DC9AA3-D321-CF93-B1DE-C90C17265F8B}"/>
              </a:ext>
            </a:extLst>
          </p:cNvPr>
          <p:cNvSpPr txBox="1"/>
          <p:nvPr/>
        </p:nvSpPr>
        <p:spPr>
          <a:xfrm>
            <a:off x="130629" y="6408501"/>
            <a:ext cx="2646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Social e siti web non conteggiati</a:t>
            </a:r>
          </a:p>
        </p:txBody>
      </p:sp>
    </p:spTree>
    <p:extLst>
      <p:ext uri="{BB962C8B-B14F-4D97-AF65-F5344CB8AC3E}">
        <p14:creationId xmlns:p14="http://schemas.microsoft.com/office/powerpoint/2010/main" val="30382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E442C4F-A2A5-FA62-4502-99018087266A}"/>
              </a:ext>
            </a:extLst>
          </p:cNvPr>
          <p:cNvSpPr txBox="1">
            <a:spLocks/>
          </p:cNvSpPr>
          <p:nvPr/>
        </p:nvSpPr>
        <p:spPr>
          <a:xfrm>
            <a:off x="5530707" y="6527800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138AC71-2B34-317C-AE5E-1673EC4DE14B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|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pic>
        <p:nvPicPr>
          <p:cNvPr id="5" name="Immagine 4" descr="Immagine che contiene testo, schermata, Carattere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A6472261-24DE-711C-2D93-AA41BE0F5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" t="4167" r="4358" b="3125"/>
          <a:stretch>
            <a:fillRect/>
          </a:stretch>
        </p:blipFill>
        <p:spPr>
          <a:xfrm>
            <a:off x="803647" y="-1"/>
            <a:ext cx="10526347" cy="681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0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Segnaposto contenuto 7">
            <a:extLst>
              <a:ext uri="{FF2B5EF4-FFF2-40B4-BE49-F238E27FC236}">
                <a16:creationId xmlns:a16="http://schemas.microsoft.com/office/drawing/2014/main" id="{54FB13F1-8E58-C5B7-BAF7-D59186844C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88725" y="390698"/>
          <a:ext cx="7330885" cy="610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6EBC37AD-72BA-F23B-FFEC-CEB9C53485C2}"/>
              </a:ext>
            </a:extLst>
          </p:cNvPr>
          <p:cNvSpPr txBox="1">
            <a:spLocks/>
          </p:cNvSpPr>
          <p:nvPr/>
        </p:nvSpPr>
        <p:spPr>
          <a:xfrm>
            <a:off x="1300680" y="1694125"/>
            <a:ext cx="2371479" cy="2396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Cosa finanzia la CC3M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ACF827C-A2CC-E1F3-6F0A-F9C15496B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37" y="6118394"/>
            <a:ext cx="1404504" cy="634836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175E6FD-9DA4-76D6-53ED-B7FAC181678C}"/>
              </a:ext>
            </a:extLst>
          </p:cNvPr>
          <p:cNvSpPr txBox="1">
            <a:spLocks/>
          </p:cNvSpPr>
          <p:nvPr/>
        </p:nvSpPr>
        <p:spPr>
          <a:xfrm>
            <a:off x="8831120" y="6492874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3992B6CF-5FFC-F2EB-066A-0C3A5675AA2F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|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590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B8D11035-60FC-AC6A-1768-650D9F0FE7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18091" y="674431"/>
          <a:ext cx="7235858" cy="5302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FA5AD18F-8B59-3494-4876-31A014AA9C95}"/>
              </a:ext>
            </a:extLst>
          </p:cNvPr>
          <p:cNvSpPr txBox="1">
            <a:spLocks/>
          </p:cNvSpPr>
          <p:nvPr/>
        </p:nvSpPr>
        <p:spPr>
          <a:xfrm>
            <a:off x="411162" y="1683756"/>
            <a:ext cx="3290581" cy="2396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Progetti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uphemia UCAS" panose="020B0503040102020104" pitchFamily="34" charset="-79"/>
                <a:ea typeface="+mj-ea"/>
                <a:cs typeface="Euphemia UCAS" panose="020B0503040102020104" pitchFamily="34" charset="-79"/>
              </a:rPr>
              <a:t>nazionali e ruolo del responsabile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13BFB8E-0CE0-E8A4-E224-7F21041556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37" y="6118394"/>
            <a:ext cx="1404504" cy="634836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68647AF-DBCC-0B89-5064-F97603E1280C}"/>
              </a:ext>
            </a:extLst>
          </p:cNvPr>
          <p:cNvSpPr txBox="1">
            <a:spLocks/>
          </p:cNvSpPr>
          <p:nvPr/>
        </p:nvSpPr>
        <p:spPr>
          <a:xfrm>
            <a:off x="8831120" y="6492874"/>
            <a:ext cx="2947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FB62C343-5E71-01C0-A8BA-29F88E171C42}"/>
              </a:ext>
            </a:extLst>
          </p:cNvPr>
          <p:cNvSpPr txBox="1">
            <a:spLocks/>
          </p:cNvSpPr>
          <p:nvPr/>
        </p:nvSpPr>
        <p:spPr>
          <a:xfrm>
            <a:off x="11143343" y="6492875"/>
            <a:ext cx="10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American Typewriter" panose="02090604020004020304" pitchFamily="18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| </a:t>
            </a: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4475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71E4D8-DBC3-3C9C-197D-A65A54E7B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36" y="136525"/>
            <a:ext cx="10785764" cy="1126261"/>
          </a:xfrm>
        </p:spPr>
        <p:txBody>
          <a:bodyPr>
            <a:normAutofit/>
          </a:bodyPr>
          <a:lstStyle/>
          <a:p>
            <a:r>
              <a:rPr lang="it-IT" sz="3600" dirty="0"/>
              <a:t>Cosa significa un progetto CC3M e come lo vogliamo valutare</a:t>
            </a: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59D1D830-085E-FA38-16B1-53EEAEEA48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686228"/>
          <a:ext cx="654594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59DB86-60D8-093B-DF3C-119D8F30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t>Pierluigi Paolucci a nome della CC3M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62F402-0BDC-7A88-9529-3DFFF016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11011-4DC2-1B47-B448-F11B78FA5648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erican Typewriter" panose="02090604020004020304" pitchFamily="18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erican Typewriter" panose="02090604020004020304" pitchFamily="18" charset="77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B2F83C4-6509-39F5-7B41-6EE4B486174B}"/>
              </a:ext>
            </a:extLst>
          </p:cNvPr>
          <p:cNvSpPr txBox="1"/>
          <p:nvPr/>
        </p:nvSpPr>
        <p:spPr>
          <a:xfrm>
            <a:off x="6345044" y="2821258"/>
            <a:ext cx="5678479" cy="338554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Tutti i progetti sono soggetti ad una valutazione interna ed un esterna: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Interna: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3 referee interni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Audit annuale anche con membri esterni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Esterna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: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(società esterna + assegno di ricerca)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 UCAS" panose="020B0503040102020104" pitchFamily="34" charset="-79"/>
              <a:ea typeface="+mn-ea"/>
              <a:cs typeface="Euphemia UCAS" panose="020B0503040102020104" pitchFamily="34" charset="-79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questionario di gradimento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questionario sugli obbiettivi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phemia UCAS" panose="020B0503040102020104" pitchFamily="34" charset="-79"/>
                <a:ea typeface="+mn-ea"/>
                <a:cs typeface="Euphemia UCAS" panose="020B0503040102020104" pitchFamily="34" charset="-79"/>
              </a:rPr>
              <a:t>Finanziamento tiene conto delle valutazioni e dei risultati numeri oltre che dei vari finanziamenti esterni.</a:t>
            </a:r>
          </a:p>
        </p:txBody>
      </p:sp>
    </p:spTree>
    <p:extLst>
      <p:ext uri="{BB962C8B-B14F-4D97-AF65-F5344CB8AC3E}">
        <p14:creationId xmlns:p14="http://schemas.microsoft.com/office/powerpoint/2010/main" val="401212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CF75229-316F-6544-9AA4-AE95C12DBA87}" vid="{287CDDB3-1723-7A4F-9C20-2712ABAB15CF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9FC4211E-F008-E24A-97F0-7AFAB18CE687}">
  <we:reference id="wa200005566" version="3.0.0.2" store="it-IT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FF86BE3-74FD-834C-B394-7E0E216497B3}">
  <we:reference id="wa200005669" version="2.0.0.0" store="it-IT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640708283E2A442A9231381508CC452" ma:contentTypeVersion="13" ma:contentTypeDescription="Creare un nuovo documento." ma:contentTypeScope="" ma:versionID="e248e24f918e157656d49546ead08cff">
  <xsd:schema xmlns:xsd="http://www.w3.org/2001/XMLSchema" xmlns:xs="http://www.w3.org/2001/XMLSchema" xmlns:p="http://schemas.microsoft.com/office/2006/metadata/properties" xmlns:ns2="960daa33-c5e4-4e6b-bca9-5fff9353feaa" xmlns:ns3="40c7854f-9315-459f-9f4d-fc2279ea0122" targetNamespace="http://schemas.microsoft.com/office/2006/metadata/properties" ma:root="true" ma:fieldsID="a5ad0de9ffc1bb7344e91ea8c71537d8" ns2:_="" ns3:_="">
    <xsd:import namespace="960daa33-c5e4-4e6b-bca9-5fff9353feaa"/>
    <xsd:import namespace="40c7854f-9315-459f-9f4d-fc2279ea012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daa33-c5e4-4e6b-bca9-5fff9353fe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7854f-9315-459f-9f4d-fc2279ea01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c7854f-9315-459f-9f4d-fc2279ea0122">
      <Terms xmlns="http://schemas.microsoft.com/office/infopath/2007/PartnerControls"/>
    </lcf76f155ced4ddcb4097134ff3c332f>
    <SharedWithUsers xmlns="960daa33-c5e4-4e6b-bca9-5fff9353fea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341439D-51ED-40EA-A39F-14E001FA4D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0daa33-c5e4-4e6b-bca9-5fff9353feaa"/>
    <ds:schemaRef ds:uri="40c7854f-9315-459f-9f4d-fc2279ea01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B33EA1-B601-4A15-8997-1574339EA8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7D5328-E262-430A-97FB-269A9422F6BF}">
  <ds:schemaRefs>
    <ds:schemaRef ds:uri="40c7854f-9315-459f-9f4d-fc2279ea0122"/>
    <ds:schemaRef ds:uri="http://www.w3.org/XML/1998/namespace"/>
    <ds:schemaRef ds:uri="960daa33-c5e4-4e6b-bca9-5fff9353feaa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13215</TotalTime>
  <Words>1539</Words>
  <Application>Microsoft Macintosh PowerPoint</Application>
  <PresentationFormat>Widescreen</PresentationFormat>
  <Paragraphs>460</Paragraphs>
  <Slides>41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41</vt:i4>
      </vt:variant>
    </vt:vector>
  </HeadingPairs>
  <TitlesOfParts>
    <vt:vector size="50" baseType="lpstr">
      <vt:lpstr>American Typewriter</vt:lpstr>
      <vt:lpstr>Arial</vt:lpstr>
      <vt:lpstr>Calibri</vt:lpstr>
      <vt:lpstr>Euphemia UCAS</vt:lpstr>
      <vt:lpstr>Roboto</vt:lpstr>
      <vt:lpstr>Titillium Web</vt:lpstr>
      <vt:lpstr>TITILLIUMTEXT25L-400WT</vt:lpstr>
      <vt:lpstr>Tema di Office</vt:lpstr>
      <vt:lpstr>2_Tema di Office</vt:lpstr>
      <vt:lpstr>Presentazione standard di PowerPoint</vt:lpstr>
      <vt:lpstr>Argomenti di oggi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significa un progetto CC3M e come lo vogliamo valutare</vt:lpstr>
      <vt:lpstr>Presentazione standard di PowerPoint</vt:lpstr>
      <vt:lpstr>Sinergia tra Uff. Comm. e CC3M</vt:lpstr>
      <vt:lpstr>Presentazione standard di PowerPoint</vt:lpstr>
      <vt:lpstr>Il budget annuale globale</vt:lpstr>
      <vt:lpstr>Presentazione standard di PowerPoint</vt:lpstr>
      <vt:lpstr>Valutazione delle attività</vt:lpstr>
      <vt:lpstr> Progetti e personale INFN </vt:lpstr>
      <vt:lpstr>Studenti e docenti coinvolti</vt:lpstr>
      <vt:lpstr>Per grado di scuola e per tipo di progetto</vt:lpstr>
      <vt:lpstr>La scuola italiana  (fotografia del 2023 dati MIM)</vt:lpstr>
      <vt:lpstr>Impatto sul territorio</vt:lpstr>
      <vt:lpstr>Valutazione con i questionari</vt:lpstr>
      <vt:lpstr>Presentazione standard di PowerPoint</vt:lpstr>
      <vt:lpstr>Presentazione standard di PowerPoint</vt:lpstr>
      <vt:lpstr>Collaborazioni internazionali</vt:lpstr>
      <vt:lpstr>INFN STEAM Summer Camp 2025</vt:lpstr>
      <vt:lpstr>Presentazione standard di PowerPoint</vt:lpstr>
      <vt:lpstr>Presentazione standard di PowerPoint</vt:lpstr>
      <vt:lpstr>Lunedì 14 luglio seminari </vt:lpstr>
      <vt:lpstr>Lunedì 14 luglio seminari </vt:lpstr>
      <vt:lpstr>Lunedì 14 luglio laboratorio di gaming </vt:lpstr>
      <vt:lpstr>martedi 15 luglio Tecnopolo</vt:lpstr>
      <vt:lpstr>martedi 15 luglio laboratorio AI</vt:lpstr>
      <vt:lpstr>mercoledi 16 luglio laboratorio Story Telling</vt:lpstr>
      <vt:lpstr>mercoledi 16 luglio Question Time con INFN</vt:lpstr>
      <vt:lpstr>Presentazione standard di PowerPoint</vt:lpstr>
      <vt:lpstr>I ricercatori</vt:lpstr>
      <vt:lpstr>La valutazione al primo ordine</vt:lpstr>
      <vt:lpstr>Presentazione standard di PowerPoint</vt:lpstr>
      <vt:lpstr>Presentazione standard di PowerPoint</vt:lpstr>
      <vt:lpstr>Conclusioni</vt:lpstr>
      <vt:lpstr>Grazie mille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Paolucci</dc:creator>
  <cp:lastModifiedBy>Pierluigi Paolucci</cp:lastModifiedBy>
  <cp:revision>252</cp:revision>
  <dcterms:created xsi:type="dcterms:W3CDTF">2023-10-19T14:47:26Z</dcterms:created>
  <dcterms:modified xsi:type="dcterms:W3CDTF">2025-07-23T05:51:26Z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0x0101005640708283E2A442A9231381508CC452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