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2" r:id="rId6"/>
    <p:sldId id="257" r:id="rId7"/>
    <p:sldId id="261" r:id="rId8"/>
    <p:sldId id="259" r:id="rId9"/>
    <p:sldId id="260" r:id="rId10"/>
    <p:sldId id="258" r:id="rId11"/>
    <p:sldId id="265" r:id="rId12"/>
    <p:sldId id="263" r:id="rId13"/>
    <p:sldId id="264" r:id="rId14"/>
    <p:sldId id="266"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6EE6D0-46AB-4B46-948A-A6F9A315DA6E}" v="143" dt="2025-07-20T17:06: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88985" autoAdjust="0"/>
  </p:normalViewPr>
  <p:slideViewPr>
    <p:cSldViewPr snapToGrid="0">
      <p:cViewPr varScale="1">
        <p:scale>
          <a:sx n="79" d="100"/>
          <a:sy n="79" d="100"/>
        </p:scale>
        <p:origin x="549"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tilio Gaetano Sequi" userId="06134a67-381c-401e-bebc-e10e1eb6fc51" providerId="ADAL" clId="{CD6EE6D0-46AB-4B46-948A-A6F9A315DA6E}"/>
    <pc:docChg chg="undo custSel addSld modSld sldOrd modMainMaster">
      <pc:chgData name="Attilio Gaetano Sequi" userId="06134a67-381c-401e-bebc-e10e1eb6fc51" providerId="ADAL" clId="{CD6EE6D0-46AB-4B46-948A-A6F9A315DA6E}" dt="2025-07-21T21:20:08.749" v="553" actId="113"/>
      <pc:docMkLst>
        <pc:docMk/>
      </pc:docMkLst>
      <pc:sldChg chg="modSp mod">
        <pc:chgData name="Attilio Gaetano Sequi" userId="06134a67-381c-401e-bebc-e10e1eb6fc51" providerId="ADAL" clId="{CD6EE6D0-46AB-4B46-948A-A6F9A315DA6E}" dt="2025-07-20T16:42:29.552" v="201" actId="313"/>
        <pc:sldMkLst>
          <pc:docMk/>
          <pc:sldMk cId="4126439552" sldId="257"/>
        </pc:sldMkLst>
        <pc:spChg chg="mod">
          <ac:chgData name="Attilio Gaetano Sequi" userId="06134a67-381c-401e-bebc-e10e1eb6fc51" providerId="ADAL" clId="{CD6EE6D0-46AB-4B46-948A-A6F9A315DA6E}" dt="2025-07-20T16:42:29.552" v="201" actId="313"/>
          <ac:spMkLst>
            <pc:docMk/>
            <pc:sldMk cId="4126439552" sldId="257"/>
            <ac:spMk id="5" creationId="{815F4BE7-3EE6-F686-CCAD-970BD1BCB424}"/>
          </ac:spMkLst>
        </pc:spChg>
      </pc:sldChg>
      <pc:sldChg chg="addSp delSp modSp mod">
        <pc:chgData name="Attilio Gaetano Sequi" userId="06134a67-381c-401e-bebc-e10e1eb6fc51" providerId="ADAL" clId="{CD6EE6D0-46AB-4B46-948A-A6F9A315DA6E}" dt="2025-07-21T21:16:25.833" v="544" actId="14100"/>
        <pc:sldMkLst>
          <pc:docMk/>
          <pc:sldMk cId="3017594911" sldId="258"/>
        </pc:sldMkLst>
        <pc:spChg chg="add del mod">
          <ac:chgData name="Attilio Gaetano Sequi" userId="06134a67-381c-401e-bebc-e10e1eb6fc51" providerId="ADAL" clId="{CD6EE6D0-46AB-4B46-948A-A6F9A315DA6E}" dt="2025-07-21T21:16:07.601" v="541" actId="22"/>
          <ac:spMkLst>
            <pc:docMk/>
            <pc:sldMk cId="3017594911" sldId="258"/>
            <ac:spMk id="4" creationId="{73ECF807-35D8-D010-40C3-520BF195F797}"/>
          </ac:spMkLst>
        </pc:spChg>
        <pc:spChg chg="mod">
          <ac:chgData name="Attilio Gaetano Sequi" userId="06134a67-381c-401e-bebc-e10e1eb6fc51" providerId="ADAL" clId="{CD6EE6D0-46AB-4B46-948A-A6F9A315DA6E}" dt="2025-07-20T16:43:08.861" v="209" actId="20577"/>
          <ac:spMkLst>
            <pc:docMk/>
            <pc:sldMk cId="3017594911" sldId="258"/>
            <ac:spMk id="5" creationId="{D1D1C546-6211-3194-0E7B-649CF886EE50}"/>
          </ac:spMkLst>
        </pc:spChg>
        <pc:picChg chg="del">
          <ac:chgData name="Attilio Gaetano Sequi" userId="06134a67-381c-401e-bebc-e10e1eb6fc51" providerId="ADAL" clId="{CD6EE6D0-46AB-4B46-948A-A6F9A315DA6E}" dt="2025-07-21T21:16:03.664" v="539" actId="478"/>
          <ac:picMkLst>
            <pc:docMk/>
            <pc:sldMk cId="3017594911" sldId="258"/>
            <ac:picMk id="7" creationId="{2AAC4A77-50C3-B1C4-A356-6DC92AA69A20}"/>
          </ac:picMkLst>
        </pc:picChg>
        <pc:picChg chg="add mod ord">
          <ac:chgData name="Attilio Gaetano Sequi" userId="06134a67-381c-401e-bebc-e10e1eb6fc51" providerId="ADAL" clId="{CD6EE6D0-46AB-4B46-948A-A6F9A315DA6E}" dt="2025-07-21T21:16:25.833" v="544" actId="14100"/>
          <ac:picMkLst>
            <pc:docMk/>
            <pc:sldMk cId="3017594911" sldId="258"/>
            <ac:picMk id="8" creationId="{044668C5-E4B2-C254-5DFC-085A903F8993}"/>
          </ac:picMkLst>
        </pc:picChg>
      </pc:sldChg>
      <pc:sldChg chg="addSp delSp modSp mod ord">
        <pc:chgData name="Attilio Gaetano Sequi" userId="06134a67-381c-401e-bebc-e10e1eb6fc51" providerId="ADAL" clId="{CD6EE6D0-46AB-4B46-948A-A6F9A315DA6E}" dt="2025-07-21T21:10:22.219" v="534" actId="167"/>
        <pc:sldMkLst>
          <pc:docMk/>
          <pc:sldMk cId="529424665" sldId="259"/>
        </pc:sldMkLst>
        <pc:spChg chg="add del mod">
          <ac:chgData name="Attilio Gaetano Sequi" userId="06134a67-381c-401e-bebc-e10e1eb6fc51" providerId="ADAL" clId="{CD6EE6D0-46AB-4B46-948A-A6F9A315DA6E}" dt="2025-07-21T21:08:36.844" v="526" actId="22"/>
          <ac:spMkLst>
            <pc:docMk/>
            <pc:sldMk cId="529424665" sldId="259"/>
            <ac:spMk id="4" creationId="{C873F3AB-D157-EC98-F2E3-25A8384F2312}"/>
          </ac:spMkLst>
        </pc:spChg>
        <pc:spChg chg="mod">
          <ac:chgData name="Attilio Gaetano Sequi" userId="06134a67-381c-401e-bebc-e10e1eb6fc51" providerId="ADAL" clId="{CD6EE6D0-46AB-4B46-948A-A6F9A315DA6E}" dt="2025-07-20T16:43:20.722" v="225" actId="20577"/>
          <ac:spMkLst>
            <pc:docMk/>
            <pc:sldMk cId="529424665" sldId="259"/>
            <ac:spMk id="5" creationId="{CB8B81A5-E537-4741-4616-0C62BC5BBD30}"/>
          </ac:spMkLst>
        </pc:spChg>
        <pc:spChg chg="add del mod">
          <ac:chgData name="Attilio Gaetano Sequi" userId="06134a67-381c-401e-bebc-e10e1eb6fc51" providerId="ADAL" clId="{CD6EE6D0-46AB-4B46-948A-A6F9A315DA6E}" dt="2025-07-21T21:09:56.196" v="530" actId="22"/>
          <ac:spMkLst>
            <pc:docMk/>
            <pc:sldMk cId="529424665" sldId="259"/>
            <ac:spMk id="10" creationId="{021C1219-9FE4-11F1-783F-037175C7D72C}"/>
          </ac:spMkLst>
        </pc:spChg>
        <pc:picChg chg="del">
          <ac:chgData name="Attilio Gaetano Sequi" userId="06134a67-381c-401e-bebc-e10e1eb6fc51" providerId="ADAL" clId="{CD6EE6D0-46AB-4B46-948A-A6F9A315DA6E}" dt="2025-07-21T21:08:33.022" v="524" actId="478"/>
          <ac:picMkLst>
            <pc:docMk/>
            <pc:sldMk cId="529424665" sldId="259"/>
            <ac:picMk id="7" creationId="{2E9923B8-3FAB-47EF-01C5-C8ADE7F454DD}"/>
          </ac:picMkLst>
        </pc:picChg>
        <pc:picChg chg="add del mod ord">
          <ac:chgData name="Attilio Gaetano Sequi" userId="06134a67-381c-401e-bebc-e10e1eb6fc51" providerId="ADAL" clId="{CD6EE6D0-46AB-4B46-948A-A6F9A315DA6E}" dt="2025-07-21T21:08:59.616" v="528" actId="478"/>
          <ac:picMkLst>
            <pc:docMk/>
            <pc:sldMk cId="529424665" sldId="259"/>
            <ac:picMk id="8" creationId="{AB0792E1-5949-DE06-F094-FEA125C02B72}"/>
          </ac:picMkLst>
        </pc:picChg>
        <pc:picChg chg="add mod ord">
          <ac:chgData name="Attilio Gaetano Sequi" userId="06134a67-381c-401e-bebc-e10e1eb6fc51" providerId="ADAL" clId="{CD6EE6D0-46AB-4B46-948A-A6F9A315DA6E}" dt="2025-07-21T21:10:22.219" v="534" actId="167"/>
          <ac:picMkLst>
            <pc:docMk/>
            <pc:sldMk cId="529424665" sldId="259"/>
            <ac:picMk id="12" creationId="{5B4445F8-D9A2-024F-0935-3F287FF5CB53}"/>
          </ac:picMkLst>
        </pc:picChg>
      </pc:sldChg>
      <pc:sldChg chg="addSp delSp modSp mod ord">
        <pc:chgData name="Attilio Gaetano Sequi" userId="06134a67-381c-401e-bebc-e10e1eb6fc51" providerId="ADAL" clId="{CD6EE6D0-46AB-4B46-948A-A6F9A315DA6E}" dt="2025-07-21T21:13:01.512" v="538" actId="14100"/>
        <pc:sldMkLst>
          <pc:docMk/>
          <pc:sldMk cId="1334266636" sldId="260"/>
        </pc:sldMkLst>
        <pc:spChg chg="add del mod">
          <ac:chgData name="Attilio Gaetano Sequi" userId="06134a67-381c-401e-bebc-e10e1eb6fc51" providerId="ADAL" clId="{CD6EE6D0-46AB-4B46-948A-A6F9A315DA6E}" dt="2025-07-21T21:12:56.140" v="537" actId="22"/>
          <ac:spMkLst>
            <pc:docMk/>
            <pc:sldMk cId="1334266636" sldId="260"/>
            <ac:spMk id="4" creationId="{16614D20-6CA8-F686-ACF1-5659981248FF}"/>
          </ac:spMkLst>
        </pc:spChg>
        <pc:spChg chg="mod">
          <ac:chgData name="Attilio Gaetano Sequi" userId="06134a67-381c-401e-bebc-e10e1eb6fc51" providerId="ADAL" clId="{CD6EE6D0-46AB-4B46-948A-A6F9A315DA6E}" dt="2025-07-20T16:43:27.088" v="233" actId="20577"/>
          <ac:spMkLst>
            <pc:docMk/>
            <pc:sldMk cId="1334266636" sldId="260"/>
            <ac:spMk id="5" creationId="{3B57C5BF-6954-7F28-7507-E7F82A6B842A}"/>
          </ac:spMkLst>
        </pc:spChg>
        <pc:picChg chg="del">
          <ac:chgData name="Attilio Gaetano Sequi" userId="06134a67-381c-401e-bebc-e10e1eb6fc51" providerId="ADAL" clId="{CD6EE6D0-46AB-4B46-948A-A6F9A315DA6E}" dt="2025-07-21T21:12:52.208" v="535" actId="478"/>
          <ac:picMkLst>
            <pc:docMk/>
            <pc:sldMk cId="1334266636" sldId="260"/>
            <ac:picMk id="7" creationId="{34C3C346-8D69-C490-6811-A08642EF828D}"/>
          </ac:picMkLst>
        </pc:picChg>
        <pc:picChg chg="add mod ord">
          <ac:chgData name="Attilio Gaetano Sequi" userId="06134a67-381c-401e-bebc-e10e1eb6fc51" providerId="ADAL" clId="{CD6EE6D0-46AB-4B46-948A-A6F9A315DA6E}" dt="2025-07-21T21:13:01.512" v="538" actId="14100"/>
          <ac:picMkLst>
            <pc:docMk/>
            <pc:sldMk cId="1334266636" sldId="260"/>
            <ac:picMk id="8" creationId="{F9B18A4B-9247-FBE9-D543-B98FBF28920F}"/>
          </ac:picMkLst>
        </pc:picChg>
      </pc:sldChg>
      <pc:sldChg chg="addSp delSp modSp mod ord">
        <pc:chgData name="Attilio Gaetano Sequi" userId="06134a67-381c-401e-bebc-e10e1eb6fc51" providerId="ADAL" clId="{CD6EE6D0-46AB-4B46-948A-A6F9A315DA6E}" dt="2025-07-21T21:02:05.509" v="523" actId="171"/>
        <pc:sldMkLst>
          <pc:docMk/>
          <pc:sldMk cId="2545591378" sldId="261"/>
        </pc:sldMkLst>
        <pc:spChg chg="add del mod">
          <ac:chgData name="Attilio Gaetano Sequi" userId="06134a67-381c-401e-bebc-e10e1eb6fc51" providerId="ADAL" clId="{CD6EE6D0-46AB-4B46-948A-A6F9A315DA6E}" dt="2025-07-21T21:01:30.733" v="518" actId="22"/>
          <ac:spMkLst>
            <pc:docMk/>
            <pc:sldMk cId="2545591378" sldId="261"/>
            <ac:spMk id="4" creationId="{1A8E0B63-7B92-8E76-05FB-9F3CA0617A72}"/>
          </ac:spMkLst>
        </pc:spChg>
        <pc:spChg chg="mod">
          <ac:chgData name="Attilio Gaetano Sequi" userId="06134a67-381c-401e-bebc-e10e1eb6fc51" providerId="ADAL" clId="{CD6EE6D0-46AB-4B46-948A-A6F9A315DA6E}" dt="2025-07-20T16:43:14.799" v="217" actId="20577"/>
          <ac:spMkLst>
            <pc:docMk/>
            <pc:sldMk cId="2545591378" sldId="261"/>
            <ac:spMk id="5" creationId="{BEE8B296-6F9C-9E92-FA13-9DFF6C6CD148}"/>
          </ac:spMkLst>
        </pc:spChg>
        <pc:picChg chg="del">
          <ac:chgData name="Attilio Gaetano Sequi" userId="06134a67-381c-401e-bebc-e10e1eb6fc51" providerId="ADAL" clId="{CD6EE6D0-46AB-4B46-948A-A6F9A315DA6E}" dt="2025-07-21T21:01:26.908" v="516" actId="478"/>
          <ac:picMkLst>
            <pc:docMk/>
            <pc:sldMk cId="2545591378" sldId="261"/>
            <ac:picMk id="7" creationId="{F23089AE-68AF-88A6-C844-5D301DFF2A55}"/>
          </ac:picMkLst>
        </pc:picChg>
        <pc:picChg chg="add mod ord">
          <ac:chgData name="Attilio Gaetano Sequi" userId="06134a67-381c-401e-bebc-e10e1eb6fc51" providerId="ADAL" clId="{CD6EE6D0-46AB-4B46-948A-A6F9A315DA6E}" dt="2025-07-21T21:02:05.509" v="523" actId="171"/>
          <ac:picMkLst>
            <pc:docMk/>
            <pc:sldMk cId="2545591378" sldId="261"/>
            <ac:picMk id="8" creationId="{6E738024-EBC9-45B5-3EA9-2EDA6D2A2B57}"/>
          </ac:picMkLst>
        </pc:picChg>
      </pc:sldChg>
      <pc:sldChg chg="addSp delSp modSp new mod ord modClrScheme modAnim chgLayout">
        <pc:chgData name="Attilio Gaetano Sequi" userId="06134a67-381c-401e-bebc-e10e1eb6fc51" providerId="ADAL" clId="{CD6EE6D0-46AB-4B46-948A-A6F9A315DA6E}" dt="2025-07-21T20:53:59.184" v="507"/>
        <pc:sldMkLst>
          <pc:docMk/>
          <pc:sldMk cId="2016160418" sldId="262"/>
        </pc:sldMkLst>
        <pc:spChg chg="mod ord">
          <ac:chgData name="Attilio Gaetano Sequi" userId="06134a67-381c-401e-bebc-e10e1eb6fc51" providerId="ADAL" clId="{CD6EE6D0-46AB-4B46-948A-A6F9A315DA6E}" dt="2025-07-20T16:29:52.304" v="22" actId="113"/>
          <ac:spMkLst>
            <pc:docMk/>
            <pc:sldMk cId="2016160418" sldId="262"/>
            <ac:spMk id="2" creationId="{9B888BD7-F3C2-81B9-183D-E829334ACF7E}"/>
          </ac:spMkLst>
        </pc:spChg>
        <pc:spChg chg="del">
          <ac:chgData name="Attilio Gaetano Sequi" userId="06134a67-381c-401e-bebc-e10e1eb6fc51" providerId="ADAL" clId="{CD6EE6D0-46AB-4B46-948A-A6F9A315DA6E}" dt="2025-07-20T16:27:33.624" v="4" actId="26606"/>
          <ac:spMkLst>
            <pc:docMk/>
            <pc:sldMk cId="2016160418" sldId="262"/>
            <ac:spMk id="3" creationId="{1658893E-AF26-EAD8-B620-E4449900BAA3}"/>
          </ac:spMkLst>
        </pc:spChg>
        <pc:spChg chg="del">
          <ac:chgData name="Attilio Gaetano Sequi" userId="06134a67-381c-401e-bebc-e10e1eb6fc51" providerId="ADAL" clId="{CD6EE6D0-46AB-4B46-948A-A6F9A315DA6E}" dt="2025-07-20T16:27:33.624" v="4" actId="26606"/>
          <ac:spMkLst>
            <pc:docMk/>
            <pc:sldMk cId="2016160418" sldId="262"/>
            <ac:spMk id="4" creationId="{6E796354-2A98-774E-E2E8-FF6B78ACCE58}"/>
          </ac:spMkLst>
        </pc:spChg>
        <pc:spChg chg="add del mod">
          <ac:chgData name="Attilio Gaetano Sequi" userId="06134a67-381c-401e-bebc-e10e1eb6fc51" providerId="ADAL" clId="{CD6EE6D0-46AB-4B46-948A-A6F9A315DA6E}" dt="2025-07-20T16:29:01.404" v="7"/>
          <ac:spMkLst>
            <pc:docMk/>
            <pc:sldMk cId="2016160418" sldId="262"/>
            <ac:spMk id="7" creationId="{3AEC1956-42AC-E806-E92E-B24D8823D752}"/>
          </ac:spMkLst>
        </pc:spChg>
        <pc:spChg chg="add del">
          <ac:chgData name="Attilio Gaetano Sequi" userId="06134a67-381c-401e-bebc-e10e1eb6fc51" providerId="ADAL" clId="{CD6EE6D0-46AB-4B46-948A-A6F9A315DA6E}" dt="2025-07-20T16:29:42.573" v="10" actId="22"/>
          <ac:spMkLst>
            <pc:docMk/>
            <pc:sldMk cId="2016160418" sldId="262"/>
            <ac:spMk id="10" creationId="{2DDE1FBE-045F-F546-7C22-B48564404A22}"/>
          </ac:spMkLst>
        </pc:spChg>
        <pc:spChg chg="add del">
          <ac:chgData name="Attilio Gaetano Sequi" userId="06134a67-381c-401e-bebc-e10e1eb6fc51" providerId="ADAL" clId="{CD6EE6D0-46AB-4B46-948A-A6F9A315DA6E}" dt="2025-07-20T16:28:51.392" v="5" actId="700"/>
          <ac:spMkLst>
            <pc:docMk/>
            <pc:sldMk cId="2016160418" sldId="262"/>
            <ac:spMk id="11" creationId="{D439CCE4-A7C4-8793-511C-7A120D85E851}"/>
          </ac:spMkLst>
        </pc:spChg>
        <pc:graphicFrameChg chg="add del mod ord">
          <ac:chgData name="Attilio Gaetano Sequi" userId="06134a67-381c-401e-bebc-e10e1eb6fc51" providerId="ADAL" clId="{CD6EE6D0-46AB-4B46-948A-A6F9A315DA6E}" dt="2025-07-20T16:28:55.363" v="6" actId="478"/>
          <ac:graphicFrameMkLst>
            <pc:docMk/>
            <pc:sldMk cId="2016160418" sldId="262"/>
            <ac:graphicFrameMk id="6" creationId="{1658893E-AF26-EAD8-B620-E4449900BAA3}"/>
          </ac:graphicFrameMkLst>
        </pc:graphicFrameChg>
        <pc:graphicFrameChg chg="add mod">
          <ac:chgData name="Attilio Gaetano Sequi" userId="06134a67-381c-401e-bebc-e10e1eb6fc51" providerId="ADAL" clId="{CD6EE6D0-46AB-4B46-948A-A6F9A315DA6E}" dt="2025-07-20T16:29:26.837" v="8" actId="12100"/>
          <ac:graphicFrameMkLst>
            <pc:docMk/>
            <pc:sldMk cId="2016160418" sldId="262"/>
            <ac:graphicFrameMk id="8" creationId="{0A60E601-B2D8-A33C-4241-D923943B388F}"/>
          </ac:graphicFrameMkLst>
        </pc:graphicFrameChg>
      </pc:sldChg>
      <pc:sldChg chg="addSp delSp modSp new mod modClrScheme chgLayout">
        <pc:chgData name="Attilio Gaetano Sequi" userId="06134a67-381c-401e-bebc-e10e1eb6fc51" providerId="ADAL" clId="{CD6EE6D0-46AB-4B46-948A-A6F9A315DA6E}" dt="2025-07-21T21:20:08.749" v="553" actId="113"/>
        <pc:sldMkLst>
          <pc:docMk/>
          <pc:sldMk cId="1854372294" sldId="263"/>
        </pc:sldMkLst>
        <pc:spChg chg="mod ord">
          <ac:chgData name="Attilio Gaetano Sequi" userId="06134a67-381c-401e-bebc-e10e1eb6fc51" providerId="ADAL" clId="{CD6EE6D0-46AB-4B46-948A-A6F9A315DA6E}" dt="2025-07-20T16:33:22.911" v="70" actId="700"/>
          <ac:spMkLst>
            <pc:docMk/>
            <pc:sldMk cId="1854372294" sldId="263"/>
            <ac:spMk id="2" creationId="{972F2566-892A-D3EC-9849-AF76E7C6B263}"/>
          </ac:spMkLst>
        </pc:spChg>
        <pc:spChg chg="del mod ord">
          <ac:chgData name="Attilio Gaetano Sequi" userId="06134a67-381c-401e-bebc-e10e1eb6fc51" providerId="ADAL" clId="{CD6EE6D0-46AB-4B46-948A-A6F9A315DA6E}" dt="2025-07-20T16:33:22.911" v="70" actId="700"/>
          <ac:spMkLst>
            <pc:docMk/>
            <pc:sldMk cId="1854372294" sldId="263"/>
            <ac:spMk id="3" creationId="{7BF81AD0-BD12-9E53-40E5-B956969A44CE}"/>
          </ac:spMkLst>
        </pc:spChg>
        <pc:spChg chg="add mod ord">
          <ac:chgData name="Attilio Gaetano Sequi" userId="06134a67-381c-401e-bebc-e10e1eb6fc51" providerId="ADAL" clId="{CD6EE6D0-46AB-4B46-948A-A6F9A315DA6E}" dt="2025-07-21T21:19:15.965" v="549" actId="113"/>
          <ac:spMkLst>
            <pc:docMk/>
            <pc:sldMk cId="1854372294" sldId="263"/>
            <ac:spMk id="4" creationId="{8DCE4DA3-46F3-52F5-C9F1-4D951BA5A300}"/>
          </ac:spMkLst>
        </pc:spChg>
        <pc:spChg chg="add mod ord">
          <ac:chgData name="Attilio Gaetano Sequi" userId="06134a67-381c-401e-bebc-e10e1eb6fc51" providerId="ADAL" clId="{CD6EE6D0-46AB-4B46-948A-A6F9A315DA6E}" dt="2025-07-21T21:20:08.749" v="553" actId="113"/>
          <ac:spMkLst>
            <pc:docMk/>
            <pc:sldMk cId="1854372294" sldId="263"/>
            <ac:spMk id="5" creationId="{8EE4A08E-6C6B-87BE-0E25-61F9F777F6E3}"/>
          </ac:spMkLst>
        </pc:spChg>
      </pc:sldChg>
      <pc:sldChg chg="addSp delSp modSp new mod modClrScheme chgLayout">
        <pc:chgData name="Attilio Gaetano Sequi" userId="06134a67-381c-401e-bebc-e10e1eb6fc51" providerId="ADAL" clId="{CD6EE6D0-46AB-4B46-948A-A6F9A315DA6E}" dt="2025-07-20T17:04:30.551" v="438" actId="1076"/>
        <pc:sldMkLst>
          <pc:docMk/>
          <pc:sldMk cId="3598522084" sldId="264"/>
        </pc:sldMkLst>
        <pc:spChg chg="del mod ord">
          <ac:chgData name="Attilio Gaetano Sequi" userId="06134a67-381c-401e-bebc-e10e1eb6fc51" providerId="ADAL" clId="{CD6EE6D0-46AB-4B46-948A-A6F9A315DA6E}" dt="2025-07-20T16:37:25.923" v="114" actId="700"/>
          <ac:spMkLst>
            <pc:docMk/>
            <pc:sldMk cId="3598522084" sldId="264"/>
            <ac:spMk id="2" creationId="{14AB39C6-EE19-0AE9-8B67-F830EBA7136F}"/>
          </ac:spMkLst>
        </pc:spChg>
        <pc:spChg chg="del mod ord">
          <ac:chgData name="Attilio Gaetano Sequi" userId="06134a67-381c-401e-bebc-e10e1eb6fc51" providerId="ADAL" clId="{CD6EE6D0-46AB-4B46-948A-A6F9A315DA6E}" dt="2025-07-20T16:37:25.923" v="114" actId="700"/>
          <ac:spMkLst>
            <pc:docMk/>
            <pc:sldMk cId="3598522084" sldId="264"/>
            <ac:spMk id="3" creationId="{DDC75070-8A9F-283D-A69E-2A098D6D235E}"/>
          </ac:spMkLst>
        </pc:spChg>
        <pc:spChg chg="del mod ord">
          <ac:chgData name="Attilio Gaetano Sequi" userId="06134a67-381c-401e-bebc-e10e1eb6fc51" providerId="ADAL" clId="{CD6EE6D0-46AB-4B46-948A-A6F9A315DA6E}" dt="2025-07-20T16:37:25.923" v="114" actId="700"/>
          <ac:spMkLst>
            <pc:docMk/>
            <pc:sldMk cId="3598522084" sldId="264"/>
            <ac:spMk id="4" creationId="{5502FF65-070D-FBA4-2485-9BF9DE362CE3}"/>
          </ac:spMkLst>
        </pc:spChg>
        <pc:spChg chg="add mod ord">
          <ac:chgData name="Attilio Gaetano Sequi" userId="06134a67-381c-401e-bebc-e10e1eb6fc51" providerId="ADAL" clId="{CD6EE6D0-46AB-4B46-948A-A6F9A315DA6E}" dt="2025-07-20T17:04:30.551" v="438" actId="1076"/>
          <ac:spMkLst>
            <pc:docMk/>
            <pc:sldMk cId="3598522084" sldId="264"/>
            <ac:spMk id="5" creationId="{BBEBB15F-2E80-901E-9BDE-A42BF51F7711}"/>
          </ac:spMkLst>
        </pc:spChg>
        <pc:spChg chg="add del mod ord">
          <ac:chgData name="Attilio Gaetano Sequi" userId="06134a67-381c-401e-bebc-e10e1eb6fc51" providerId="ADAL" clId="{CD6EE6D0-46AB-4B46-948A-A6F9A315DA6E}" dt="2025-07-20T16:37:35.380" v="117"/>
          <ac:spMkLst>
            <pc:docMk/>
            <pc:sldMk cId="3598522084" sldId="264"/>
            <ac:spMk id="6" creationId="{BFCF3C7F-0B36-D890-36FD-77C286544930}"/>
          </ac:spMkLst>
        </pc:spChg>
        <pc:spChg chg="add mod ord">
          <ac:chgData name="Attilio Gaetano Sequi" userId="06134a67-381c-401e-bebc-e10e1eb6fc51" providerId="ADAL" clId="{CD6EE6D0-46AB-4B46-948A-A6F9A315DA6E}" dt="2025-07-20T17:04:19.423" v="437" actId="14100"/>
          <ac:spMkLst>
            <pc:docMk/>
            <pc:sldMk cId="3598522084" sldId="264"/>
            <ac:spMk id="7" creationId="{CBE196CD-5531-8E85-17A6-AA1EF56B1ADA}"/>
          </ac:spMkLst>
        </pc:spChg>
        <pc:picChg chg="add mod">
          <ac:chgData name="Attilio Gaetano Sequi" userId="06134a67-381c-401e-bebc-e10e1eb6fc51" providerId="ADAL" clId="{CD6EE6D0-46AB-4B46-948A-A6F9A315DA6E}" dt="2025-07-20T16:40:34.185" v="196" actId="1038"/>
          <ac:picMkLst>
            <pc:docMk/>
            <pc:sldMk cId="3598522084" sldId="264"/>
            <ac:picMk id="8" creationId="{1CFBC4FB-23BB-8BF5-F553-F75C8C6B7678}"/>
          </ac:picMkLst>
        </pc:picChg>
      </pc:sldChg>
      <pc:sldChg chg="addSp delSp modSp new mod ord">
        <pc:chgData name="Attilio Gaetano Sequi" userId="06134a67-381c-401e-bebc-e10e1eb6fc51" providerId="ADAL" clId="{CD6EE6D0-46AB-4B46-948A-A6F9A315DA6E}" dt="2025-07-21T20:55:04.503" v="515"/>
        <pc:sldMkLst>
          <pc:docMk/>
          <pc:sldMk cId="2354305680" sldId="265"/>
        </pc:sldMkLst>
        <pc:spChg chg="del mod">
          <ac:chgData name="Attilio Gaetano Sequi" userId="06134a67-381c-401e-bebc-e10e1eb6fc51" providerId="ADAL" clId="{CD6EE6D0-46AB-4B46-948A-A6F9A315DA6E}" dt="2025-07-20T16:50:48.774" v="296" actId="478"/>
          <ac:spMkLst>
            <pc:docMk/>
            <pc:sldMk cId="2354305680" sldId="265"/>
            <ac:spMk id="2" creationId="{EEDFC6F8-F35D-9492-A0B3-12D55C8886FF}"/>
          </ac:spMkLst>
        </pc:spChg>
        <pc:spChg chg="del mod">
          <ac:chgData name="Attilio Gaetano Sequi" userId="06134a67-381c-401e-bebc-e10e1eb6fc51" providerId="ADAL" clId="{CD6EE6D0-46AB-4B46-948A-A6F9A315DA6E}" dt="2025-07-20T16:51:16.071" v="300" actId="478"/>
          <ac:spMkLst>
            <pc:docMk/>
            <pc:sldMk cId="2354305680" sldId="265"/>
            <ac:spMk id="3" creationId="{64A214B6-3DB1-70A6-4BD5-4FC82412F0FF}"/>
          </ac:spMkLst>
        </pc:spChg>
        <pc:spChg chg="del">
          <ac:chgData name="Attilio Gaetano Sequi" userId="06134a67-381c-401e-bebc-e10e1eb6fc51" providerId="ADAL" clId="{CD6EE6D0-46AB-4B46-948A-A6F9A315DA6E}" dt="2025-07-20T16:50:52.041" v="297" actId="478"/>
          <ac:spMkLst>
            <pc:docMk/>
            <pc:sldMk cId="2354305680" sldId="265"/>
            <ac:spMk id="4" creationId="{DB1A04E3-3552-7459-764D-D536D5496EF0}"/>
          </ac:spMkLst>
        </pc:spChg>
        <pc:spChg chg="add del mod">
          <ac:chgData name="Attilio Gaetano Sequi" userId="06134a67-381c-401e-bebc-e10e1eb6fc51" providerId="ADAL" clId="{CD6EE6D0-46AB-4B46-948A-A6F9A315DA6E}" dt="2025-07-20T16:50:58.485" v="298" actId="478"/>
          <ac:spMkLst>
            <pc:docMk/>
            <pc:sldMk cId="2354305680" sldId="265"/>
            <ac:spMk id="7" creationId="{6C61C740-DE92-97C5-CAD1-7AE406316F5F}"/>
          </ac:spMkLst>
        </pc:spChg>
        <pc:spChg chg="add del mod">
          <ac:chgData name="Attilio Gaetano Sequi" userId="06134a67-381c-401e-bebc-e10e1eb6fc51" providerId="ADAL" clId="{CD6EE6D0-46AB-4B46-948A-A6F9A315DA6E}" dt="2025-07-20T16:51:18.423" v="301" actId="478"/>
          <ac:spMkLst>
            <pc:docMk/>
            <pc:sldMk cId="2354305680" sldId="265"/>
            <ac:spMk id="9" creationId="{617CADC0-D26B-14F1-5E25-6B82F41EEF5B}"/>
          </ac:spMkLst>
        </pc:spChg>
        <pc:spChg chg="add del mod">
          <ac:chgData name="Attilio Gaetano Sequi" userId="06134a67-381c-401e-bebc-e10e1eb6fc51" providerId="ADAL" clId="{CD6EE6D0-46AB-4B46-948A-A6F9A315DA6E}" dt="2025-07-20T17:02:13.085" v="408" actId="478"/>
          <ac:spMkLst>
            <pc:docMk/>
            <pc:sldMk cId="2354305680" sldId="265"/>
            <ac:spMk id="10" creationId="{44437057-51A7-9D6E-F1A3-DD7E7C9A50C3}"/>
          </ac:spMkLst>
        </pc:spChg>
        <pc:spChg chg="add mod">
          <ac:chgData name="Attilio Gaetano Sequi" userId="06134a67-381c-401e-bebc-e10e1eb6fc51" providerId="ADAL" clId="{CD6EE6D0-46AB-4B46-948A-A6F9A315DA6E}" dt="2025-07-20T17:03:06.114" v="433" actId="255"/>
          <ac:spMkLst>
            <pc:docMk/>
            <pc:sldMk cId="2354305680" sldId="265"/>
            <ac:spMk id="11" creationId="{DD308A47-75BC-10B3-D1CD-E814152A2712}"/>
          </ac:spMkLst>
        </pc:spChg>
        <pc:graphicFrameChg chg="add mod modGraphic">
          <ac:chgData name="Attilio Gaetano Sequi" userId="06134a67-381c-401e-bebc-e10e1eb6fc51" providerId="ADAL" clId="{CD6EE6D0-46AB-4B46-948A-A6F9A315DA6E}" dt="2025-07-20T17:03:15.426" v="436" actId="404"/>
          <ac:graphicFrameMkLst>
            <pc:docMk/>
            <pc:sldMk cId="2354305680" sldId="265"/>
            <ac:graphicFrameMk id="5" creationId="{0AF610D7-F041-444E-B7F2-EC8EDF495015}"/>
          </ac:graphicFrameMkLst>
        </pc:graphicFrameChg>
      </pc:sldChg>
      <pc:sldChg chg="addSp delSp modSp new mod modClrScheme chgLayout">
        <pc:chgData name="Attilio Gaetano Sequi" userId="06134a67-381c-401e-bebc-e10e1eb6fc51" providerId="ADAL" clId="{CD6EE6D0-46AB-4B46-948A-A6F9A315DA6E}" dt="2025-07-20T17:06:32.465" v="505" actId="20577"/>
        <pc:sldMkLst>
          <pc:docMk/>
          <pc:sldMk cId="386985577" sldId="266"/>
        </pc:sldMkLst>
        <pc:spChg chg="del mod ord">
          <ac:chgData name="Attilio Gaetano Sequi" userId="06134a67-381c-401e-bebc-e10e1eb6fc51" providerId="ADAL" clId="{CD6EE6D0-46AB-4B46-948A-A6F9A315DA6E}" dt="2025-07-20T17:05:08.188" v="440" actId="700"/>
          <ac:spMkLst>
            <pc:docMk/>
            <pc:sldMk cId="386985577" sldId="266"/>
            <ac:spMk id="2" creationId="{0065E3F1-2D49-9BC8-C03D-30D2C7EB96EE}"/>
          </ac:spMkLst>
        </pc:spChg>
        <pc:spChg chg="del mod ord">
          <ac:chgData name="Attilio Gaetano Sequi" userId="06134a67-381c-401e-bebc-e10e1eb6fc51" providerId="ADAL" clId="{CD6EE6D0-46AB-4B46-948A-A6F9A315DA6E}" dt="2025-07-20T17:05:08.188" v="440" actId="700"/>
          <ac:spMkLst>
            <pc:docMk/>
            <pc:sldMk cId="386985577" sldId="266"/>
            <ac:spMk id="3" creationId="{E1FE8377-A63D-AD10-C3FC-11EDD42DCAFE}"/>
          </ac:spMkLst>
        </pc:spChg>
        <pc:spChg chg="del">
          <ac:chgData name="Attilio Gaetano Sequi" userId="06134a67-381c-401e-bebc-e10e1eb6fc51" providerId="ADAL" clId="{CD6EE6D0-46AB-4B46-948A-A6F9A315DA6E}" dt="2025-07-20T17:05:08.188" v="440" actId="700"/>
          <ac:spMkLst>
            <pc:docMk/>
            <pc:sldMk cId="386985577" sldId="266"/>
            <ac:spMk id="4" creationId="{80D6FBE2-80CB-BB36-4546-A376761D5AC6}"/>
          </ac:spMkLst>
        </pc:spChg>
        <pc:spChg chg="add mod ord">
          <ac:chgData name="Attilio Gaetano Sequi" userId="06134a67-381c-401e-bebc-e10e1eb6fc51" providerId="ADAL" clId="{CD6EE6D0-46AB-4B46-948A-A6F9A315DA6E}" dt="2025-07-20T17:05:40.928" v="480" actId="113"/>
          <ac:spMkLst>
            <pc:docMk/>
            <pc:sldMk cId="386985577" sldId="266"/>
            <ac:spMk id="5" creationId="{F5159806-E9C9-A659-11CD-547DA24A3F5D}"/>
          </ac:spMkLst>
        </pc:spChg>
        <pc:spChg chg="add mod ord">
          <ac:chgData name="Attilio Gaetano Sequi" userId="06134a67-381c-401e-bebc-e10e1eb6fc51" providerId="ADAL" clId="{CD6EE6D0-46AB-4B46-948A-A6F9A315DA6E}" dt="2025-07-20T17:06:32.465" v="505" actId="20577"/>
          <ac:spMkLst>
            <pc:docMk/>
            <pc:sldMk cId="386985577" sldId="266"/>
            <ac:spMk id="6" creationId="{2E95D502-3AB0-8BA5-1FB2-1577473648F5}"/>
          </ac:spMkLst>
        </pc:spChg>
      </pc:sldChg>
      <pc:sldMasterChg chg="addSp modSp modSldLayout">
        <pc:chgData name="Attilio Gaetano Sequi" userId="06134a67-381c-401e-bebc-e10e1eb6fc51" providerId="ADAL" clId="{CD6EE6D0-46AB-4B46-948A-A6F9A315DA6E}" dt="2025-07-20T16:40:15.901" v="155"/>
        <pc:sldMasterMkLst>
          <pc:docMk/>
          <pc:sldMasterMk cId="59516591" sldId="2147483660"/>
        </pc:sldMasterMkLst>
        <pc:picChg chg="add mod">
          <ac:chgData name="Attilio Gaetano Sequi" userId="06134a67-381c-401e-bebc-e10e1eb6fc51" providerId="ADAL" clId="{CD6EE6D0-46AB-4B46-948A-A6F9A315DA6E}" dt="2025-07-20T16:39:41.598" v="151" actId="14100"/>
          <ac:picMkLst>
            <pc:docMk/>
            <pc:sldMasterMk cId="59516591" sldId="2147483660"/>
            <ac:picMk id="7" creationId="{35AFF8DB-93AB-39AD-493E-416CCC502DD3}"/>
          </ac:picMkLst>
        </pc:picChg>
        <pc:sldLayoutChg chg="addSp modSp">
          <pc:chgData name="Attilio Gaetano Sequi" userId="06134a67-381c-401e-bebc-e10e1eb6fc51" providerId="ADAL" clId="{CD6EE6D0-46AB-4B46-948A-A6F9A315DA6E}" dt="2025-07-20T16:39:54.947" v="152"/>
          <pc:sldLayoutMkLst>
            <pc:docMk/>
            <pc:sldMasterMk cId="59516591" sldId="2147483660"/>
            <pc:sldLayoutMk cId="3076674718" sldId="2147483666"/>
          </pc:sldLayoutMkLst>
          <pc:picChg chg="add mod">
            <ac:chgData name="Attilio Gaetano Sequi" userId="06134a67-381c-401e-bebc-e10e1eb6fc51" providerId="ADAL" clId="{CD6EE6D0-46AB-4B46-948A-A6F9A315DA6E}" dt="2025-07-20T16:39:54.947" v="152"/>
            <ac:picMkLst>
              <pc:docMk/>
              <pc:sldMasterMk cId="59516591" sldId="2147483660"/>
              <pc:sldLayoutMk cId="3076674718" sldId="2147483666"/>
              <ac:picMk id="8" creationId="{899640BE-7955-6557-E80C-BB1B265D1F48}"/>
            </ac:picMkLst>
          </pc:picChg>
        </pc:sldLayoutChg>
        <pc:sldLayoutChg chg="addSp modSp">
          <pc:chgData name="Attilio Gaetano Sequi" userId="06134a67-381c-401e-bebc-e10e1eb6fc51" providerId="ADAL" clId="{CD6EE6D0-46AB-4B46-948A-A6F9A315DA6E}" dt="2025-07-20T16:40:04.056" v="153"/>
          <pc:sldLayoutMkLst>
            <pc:docMk/>
            <pc:sldMasterMk cId="59516591" sldId="2147483660"/>
            <pc:sldLayoutMk cId="102097396" sldId="2147483668"/>
          </pc:sldLayoutMkLst>
          <pc:picChg chg="add mod">
            <ac:chgData name="Attilio Gaetano Sequi" userId="06134a67-381c-401e-bebc-e10e1eb6fc51" providerId="ADAL" clId="{CD6EE6D0-46AB-4B46-948A-A6F9A315DA6E}" dt="2025-07-20T16:40:04.056" v="153"/>
            <ac:picMkLst>
              <pc:docMk/>
              <pc:sldMasterMk cId="59516591" sldId="2147483660"/>
              <pc:sldLayoutMk cId="102097396" sldId="2147483668"/>
              <ac:picMk id="6" creationId="{DB5FEB07-42ED-F9C9-432F-B13C56A99020}"/>
            </ac:picMkLst>
          </pc:picChg>
        </pc:sldLayoutChg>
        <pc:sldLayoutChg chg="addSp modSp">
          <pc:chgData name="Attilio Gaetano Sequi" userId="06134a67-381c-401e-bebc-e10e1eb6fc51" providerId="ADAL" clId="{CD6EE6D0-46AB-4B46-948A-A6F9A315DA6E}" dt="2025-07-20T16:40:09.094" v="154"/>
          <pc:sldLayoutMkLst>
            <pc:docMk/>
            <pc:sldMasterMk cId="59516591" sldId="2147483660"/>
            <pc:sldLayoutMk cId="3005548739" sldId="2147483669"/>
          </pc:sldLayoutMkLst>
          <pc:picChg chg="add mod">
            <ac:chgData name="Attilio Gaetano Sequi" userId="06134a67-381c-401e-bebc-e10e1eb6fc51" providerId="ADAL" clId="{CD6EE6D0-46AB-4B46-948A-A6F9A315DA6E}" dt="2025-07-20T16:40:09.094" v="154"/>
            <ac:picMkLst>
              <pc:docMk/>
              <pc:sldMasterMk cId="59516591" sldId="2147483660"/>
              <pc:sldLayoutMk cId="3005548739" sldId="2147483669"/>
              <ac:picMk id="8" creationId="{DE6BFC88-1168-0271-83D1-052F55E4962F}"/>
            </ac:picMkLst>
          </pc:picChg>
        </pc:sldLayoutChg>
        <pc:sldLayoutChg chg="addSp modSp">
          <pc:chgData name="Attilio Gaetano Sequi" userId="06134a67-381c-401e-bebc-e10e1eb6fc51" providerId="ADAL" clId="{CD6EE6D0-46AB-4B46-948A-A6F9A315DA6E}" dt="2025-07-20T16:40:15.901" v="155"/>
          <pc:sldLayoutMkLst>
            <pc:docMk/>
            <pc:sldMasterMk cId="59516591" sldId="2147483660"/>
            <pc:sldLayoutMk cId="892087783" sldId="2147483670"/>
          </pc:sldLayoutMkLst>
          <pc:picChg chg="add mod">
            <ac:chgData name="Attilio Gaetano Sequi" userId="06134a67-381c-401e-bebc-e10e1eb6fc51" providerId="ADAL" clId="{CD6EE6D0-46AB-4B46-948A-A6F9A315DA6E}" dt="2025-07-20T16:40:15.901" v="155"/>
            <ac:picMkLst>
              <pc:docMk/>
              <pc:sldMasterMk cId="59516591" sldId="2147483660"/>
              <pc:sldLayoutMk cId="892087783" sldId="2147483670"/>
              <ac:picMk id="8" creationId="{DC412219-450A-3783-4C9E-8D0480551344}"/>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A84E9-A601-4AF1-AE01-6E5D3257DDA0}" type="doc">
      <dgm:prSet loTypeId="urn:microsoft.com/office/officeart/2005/8/layout/default" loCatId="list" qsTypeId="urn:microsoft.com/office/officeart/2005/8/quickstyle/simple3" qsCatId="simple" csTypeId="urn:microsoft.com/office/officeart/2005/8/colors/accent5_2" csCatId="accent5" phldr="1"/>
      <dgm:spPr/>
      <dgm:t>
        <a:bodyPr/>
        <a:lstStyle/>
        <a:p>
          <a:endParaRPr lang="it-IT"/>
        </a:p>
      </dgm:t>
    </dgm:pt>
    <dgm:pt modelId="{E7288D50-9436-4FBB-80EB-6B1CE18BC40D}">
      <dgm:prSet phldrT="[Testo]" custT="1"/>
      <dgm:spPr>
        <a:scene3d>
          <a:camera prst="orthographicFront"/>
          <a:lightRig rig="flat" dir="t"/>
        </a:scene3d>
        <a:sp3d prstMaterial="dkEdge">
          <a:bevelT w="8200" h="38100"/>
        </a:sp3d>
      </dgm:spPr>
      <dgm:t>
        <a:bodyPr spcFirstLastPara="0" vert="horz" wrap="square" lIns="76200" tIns="76200" rIns="76200" bIns="76200" numCol="1" spcCol="1270" anchor="t" anchorCtr="0"/>
        <a:lstStyle/>
        <a:p>
          <a:pPr marL="0" lvl="0" indent="0" algn="ctr" defTabSz="889000">
            <a:lnSpc>
              <a:spcPct val="90000"/>
            </a:lnSpc>
            <a:spcBef>
              <a:spcPct val="0"/>
            </a:spcBef>
            <a:spcAft>
              <a:spcPct val="35000"/>
            </a:spcAft>
            <a:buNone/>
          </a:pPr>
          <a:r>
            <a:rPr lang="it-IT" sz="2000" b="1" kern="1200">
              <a:latin typeface="Aptos" panose="02110004020202020204"/>
              <a:ea typeface="+mn-ea"/>
              <a:cs typeface="+mn-cs"/>
            </a:rPr>
            <a:t>Ricercatori e tecnologi</a:t>
          </a:r>
          <a:endParaRPr lang="it-IT" sz="2000" b="1" kern="1200" dirty="0">
            <a:latin typeface="Aptos" panose="02110004020202020204"/>
            <a:ea typeface="+mn-ea"/>
            <a:cs typeface="+mn-cs"/>
          </a:endParaRPr>
        </a:p>
      </dgm:t>
    </dgm:pt>
    <dgm:pt modelId="{CF582AF6-E269-4241-B557-1888A10DD808}" type="parTrans" cxnId="{81C17FA5-CA98-427F-8933-4B2AAA95C076}">
      <dgm:prSet/>
      <dgm:spPr/>
      <dgm:t>
        <a:bodyPr/>
        <a:lstStyle/>
        <a:p>
          <a:pPr algn="ctr"/>
          <a:endParaRPr lang="it-IT" sz="2400"/>
        </a:p>
      </dgm:t>
    </dgm:pt>
    <dgm:pt modelId="{E5224369-E9B1-44F2-BDD9-A8460760E484}" type="sibTrans" cxnId="{81C17FA5-CA98-427F-8933-4B2AAA95C076}">
      <dgm:prSet/>
      <dgm:spPr/>
      <dgm:t>
        <a:bodyPr/>
        <a:lstStyle/>
        <a:p>
          <a:pPr algn="ctr"/>
          <a:endParaRPr lang="it-IT" sz="2400"/>
        </a:p>
      </dgm:t>
    </dgm:pt>
    <dgm:pt modelId="{BF0F17C9-28A1-4C92-AC9E-0BC54398381F}">
      <dgm:prSet phldrT="[Testo]" custT="1"/>
      <dgm:spPr/>
      <dgm:t>
        <a:bodyPr/>
        <a:lstStyle/>
        <a:p>
          <a:pPr algn="ctr">
            <a:buNone/>
          </a:pPr>
          <a:r>
            <a:rPr lang="it-IT" sz="2000" b="1"/>
            <a:t>Amministrativi</a:t>
          </a:r>
          <a:endParaRPr lang="it-IT" sz="2000" b="1" dirty="0"/>
        </a:p>
      </dgm:t>
    </dgm:pt>
    <dgm:pt modelId="{A0BF8E66-4D21-4C57-91DB-0B9008453D4E}" type="parTrans" cxnId="{89952110-17D2-4357-AB11-9CC1E1F44A83}">
      <dgm:prSet/>
      <dgm:spPr/>
      <dgm:t>
        <a:bodyPr/>
        <a:lstStyle/>
        <a:p>
          <a:pPr algn="ctr"/>
          <a:endParaRPr lang="it-IT" sz="2400"/>
        </a:p>
      </dgm:t>
    </dgm:pt>
    <dgm:pt modelId="{6CFC5DBA-3603-447A-9831-ABBD40538FFB}" type="sibTrans" cxnId="{89952110-17D2-4357-AB11-9CC1E1F44A83}">
      <dgm:prSet/>
      <dgm:spPr/>
      <dgm:t>
        <a:bodyPr/>
        <a:lstStyle/>
        <a:p>
          <a:pPr algn="ctr"/>
          <a:endParaRPr lang="it-IT" sz="2400"/>
        </a:p>
      </dgm:t>
    </dgm:pt>
    <dgm:pt modelId="{18CFF2F3-3258-4BB7-AAE2-6BAE06C0DD4F}">
      <dgm:prSet phldrT="[Testo]" custT="1"/>
      <dgm:spPr/>
      <dgm:t>
        <a:bodyPr/>
        <a:lstStyle/>
        <a:p>
          <a:pPr algn="ctr">
            <a:buNone/>
          </a:pPr>
          <a:r>
            <a:rPr lang="it-IT" sz="2000" b="1"/>
            <a:t>Tecnici</a:t>
          </a:r>
          <a:endParaRPr lang="it-IT" sz="2000" b="1" dirty="0"/>
        </a:p>
      </dgm:t>
    </dgm:pt>
    <dgm:pt modelId="{66AF4A74-8DDF-4E97-905A-62948EFC8BA7}" type="parTrans" cxnId="{FF04987C-9234-454A-A536-F450F07B5DF6}">
      <dgm:prSet/>
      <dgm:spPr/>
      <dgm:t>
        <a:bodyPr/>
        <a:lstStyle/>
        <a:p>
          <a:pPr algn="ctr"/>
          <a:endParaRPr lang="it-IT" sz="2400"/>
        </a:p>
      </dgm:t>
    </dgm:pt>
    <dgm:pt modelId="{3BD624CB-D7D8-4DEA-8564-91A95208D1B0}" type="sibTrans" cxnId="{FF04987C-9234-454A-A536-F450F07B5DF6}">
      <dgm:prSet/>
      <dgm:spPr/>
      <dgm:t>
        <a:bodyPr/>
        <a:lstStyle/>
        <a:p>
          <a:pPr algn="ctr"/>
          <a:endParaRPr lang="it-IT" sz="2400"/>
        </a:p>
      </dgm:t>
    </dgm:pt>
    <dgm:pt modelId="{7FB8AB60-9B0F-403B-9CDE-057E5D47ED2B}">
      <dgm:prSet phldrT="[Testo]" custT="1"/>
      <dgm:spPr/>
      <dgm:t>
        <a:bodyPr/>
        <a:lstStyle/>
        <a:p>
          <a:pPr algn="ctr">
            <a:buNone/>
          </a:pPr>
          <a:r>
            <a:rPr lang="it-IT" sz="2000" b="1"/>
            <a:t>Sigle CSN</a:t>
          </a:r>
          <a:endParaRPr lang="it-IT" sz="2000" b="1" dirty="0"/>
        </a:p>
      </dgm:t>
    </dgm:pt>
    <dgm:pt modelId="{22BA79E8-A629-4343-B39C-062BD425283F}" type="parTrans" cxnId="{0E7F363D-A49F-4C31-8F86-8D9E5DC40C46}">
      <dgm:prSet/>
      <dgm:spPr/>
      <dgm:t>
        <a:bodyPr/>
        <a:lstStyle/>
        <a:p>
          <a:pPr algn="ctr"/>
          <a:endParaRPr lang="it-IT" sz="2400"/>
        </a:p>
      </dgm:t>
    </dgm:pt>
    <dgm:pt modelId="{F46FB0DD-4616-4245-9FDE-C5A8CBFD3FD9}" type="sibTrans" cxnId="{0E7F363D-A49F-4C31-8F86-8D9E5DC40C46}">
      <dgm:prSet/>
      <dgm:spPr/>
      <dgm:t>
        <a:bodyPr/>
        <a:lstStyle/>
        <a:p>
          <a:pPr algn="ctr"/>
          <a:endParaRPr lang="it-IT" sz="2400"/>
        </a:p>
      </dgm:t>
    </dgm:pt>
    <dgm:pt modelId="{E9A07138-B95C-49CA-927A-82F555BE1B56}">
      <dgm:prSet phldrT="[Testo]" custT="1"/>
      <dgm:spPr/>
      <dgm:t>
        <a:bodyPr/>
        <a:lstStyle/>
        <a:p>
          <a:pPr algn="ctr">
            <a:buNone/>
          </a:pPr>
          <a:r>
            <a:rPr lang="it-IT" sz="2000" b="1"/>
            <a:t>Brevetti</a:t>
          </a:r>
          <a:endParaRPr lang="it-IT" sz="2000" b="1" dirty="0"/>
        </a:p>
      </dgm:t>
    </dgm:pt>
    <dgm:pt modelId="{E64F19FD-5A68-4444-A15A-35905CC2E615}" type="parTrans" cxnId="{67D64346-E0BE-445E-89A8-44CBC617ACC1}">
      <dgm:prSet/>
      <dgm:spPr/>
      <dgm:t>
        <a:bodyPr/>
        <a:lstStyle/>
        <a:p>
          <a:pPr algn="ctr"/>
          <a:endParaRPr lang="it-IT" sz="2400"/>
        </a:p>
      </dgm:t>
    </dgm:pt>
    <dgm:pt modelId="{C8602EE2-92F4-48AD-9490-25C6A8BE66E6}" type="sibTrans" cxnId="{67D64346-E0BE-445E-89A8-44CBC617ACC1}">
      <dgm:prSet/>
      <dgm:spPr/>
      <dgm:t>
        <a:bodyPr/>
        <a:lstStyle/>
        <a:p>
          <a:pPr algn="ctr"/>
          <a:endParaRPr lang="it-IT" sz="2400"/>
        </a:p>
      </dgm:t>
    </dgm:pt>
    <dgm:pt modelId="{2040D882-A90B-428C-BC8C-F812935BE91A}">
      <dgm:prSet phldrT="[Testo]" custT="1"/>
      <dgm:spPr/>
      <dgm:t>
        <a:bodyPr/>
        <a:lstStyle/>
        <a:p>
          <a:pPr algn="ctr">
            <a:buNone/>
          </a:pPr>
          <a:r>
            <a:rPr lang="it-IT" sz="2000" b="1"/>
            <a:t>Convenzioni nazionali</a:t>
          </a:r>
          <a:endParaRPr lang="it-IT" sz="2000" b="1" dirty="0"/>
        </a:p>
      </dgm:t>
    </dgm:pt>
    <dgm:pt modelId="{82D95112-7C8E-4742-8754-CC0070CDD076}" type="parTrans" cxnId="{BA64C445-965B-4310-BB1E-A8C770E1A8F2}">
      <dgm:prSet/>
      <dgm:spPr/>
      <dgm:t>
        <a:bodyPr/>
        <a:lstStyle/>
        <a:p>
          <a:pPr algn="ctr"/>
          <a:endParaRPr lang="it-IT" sz="2400"/>
        </a:p>
      </dgm:t>
    </dgm:pt>
    <dgm:pt modelId="{89DA2550-B770-484C-88DD-ADFB0FC3B065}" type="sibTrans" cxnId="{BA64C445-965B-4310-BB1E-A8C770E1A8F2}">
      <dgm:prSet/>
      <dgm:spPr/>
      <dgm:t>
        <a:bodyPr/>
        <a:lstStyle/>
        <a:p>
          <a:pPr algn="ctr"/>
          <a:endParaRPr lang="it-IT" sz="2400"/>
        </a:p>
      </dgm:t>
    </dgm:pt>
    <dgm:pt modelId="{6758DDB2-F49C-4E43-A119-C3BAD6DE2718}">
      <dgm:prSet phldrT="[Testo]" custT="1"/>
      <dgm:spPr/>
      <dgm:t>
        <a:bodyPr/>
        <a:lstStyle/>
        <a:p>
          <a:pPr algn="ctr">
            <a:buNone/>
          </a:pPr>
          <a:r>
            <a:rPr lang="it-IT" sz="2000" b="1"/>
            <a:t>Pubblicazioni scientifiche</a:t>
          </a:r>
          <a:endParaRPr lang="it-IT" sz="2000" b="1" dirty="0"/>
        </a:p>
      </dgm:t>
    </dgm:pt>
    <dgm:pt modelId="{4ED51904-7B91-498C-B38C-5D77B7BA87DF}" type="parTrans" cxnId="{17B67E5B-7918-4D38-8269-F03DF483CB51}">
      <dgm:prSet/>
      <dgm:spPr/>
      <dgm:t>
        <a:bodyPr/>
        <a:lstStyle/>
        <a:p>
          <a:pPr algn="ctr"/>
          <a:endParaRPr lang="it-IT" sz="2400"/>
        </a:p>
      </dgm:t>
    </dgm:pt>
    <dgm:pt modelId="{11E530AF-7A9D-46AA-B7AE-505871292856}" type="sibTrans" cxnId="{17B67E5B-7918-4D38-8269-F03DF483CB51}">
      <dgm:prSet/>
      <dgm:spPr/>
      <dgm:t>
        <a:bodyPr/>
        <a:lstStyle/>
        <a:p>
          <a:pPr algn="ctr"/>
          <a:endParaRPr lang="it-IT" sz="2400"/>
        </a:p>
      </dgm:t>
    </dgm:pt>
    <dgm:pt modelId="{DA98CF85-A03B-4DEE-9ADD-22FC1D98EB6D}">
      <dgm:prSet phldrT="[Testo]" custT="1"/>
      <dgm:spPr/>
      <dgm:t>
        <a:bodyPr/>
        <a:lstStyle/>
        <a:p>
          <a:pPr algn="ctr">
            <a:buNone/>
          </a:pPr>
          <a:r>
            <a:rPr lang="it-IT" sz="2000" b="1"/>
            <a:t>Paesi in cui operiamo:</a:t>
          </a:r>
          <a:endParaRPr lang="it-IT" sz="2000" b="1" dirty="0"/>
        </a:p>
      </dgm:t>
    </dgm:pt>
    <dgm:pt modelId="{B899992A-3D1B-437A-9C1C-8683D7E9ABE6}" type="parTrans" cxnId="{7DA6DD0E-D1D0-4C5B-91B6-7840F0C347B7}">
      <dgm:prSet/>
      <dgm:spPr/>
      <dgm:t>
        <a:bodyPr/>
        <a:lstStyle/>
        <a:p>
          <a:pPr algn="ctr"/>
          <a:endParaRPr lang="it-IT" sz="2400"/>
        </a:p>
      </dgm:t>
    </dgm:pt>
    <dgm:pt modelId="{5882B12F-D837-4A84-9470-13DF11FC0962}" type="sibTrans" cxnId="{7DA6DD0E-D1D0-4C5B-91B6-7840F0C347B7}">
      <dgm:prSet/>
      <dgm:spPr/>
      <dgm:t>
        <a:bodyPr/>
        <a:lstStyle/>
        <a:p>
          <a:pPr algn="ctr"/>
          <a:endParaRPr lang="it-IT" sz="2400"/>
        </a:p>
      </dgm:t>
    </dgm:pt>
    <dgm:pt modelId="{40424248-5912-4C54-8330-7A459C60C345}">
      <dgm:prSet phldrT="[Testo]" custT="1"/>
      <dgm:spPr/>
      <dgm:t>
        <a:bodyPr/>
        <a:lstStyle/>
        <a:p>
          <a:pPr algn="ctr">
            <a:buNone/>
          </a:pPr>
          <a:r>
            <a:rPr lang="it-IT" sz="2000" b="1"/>
            <a:t>Accordi internazionali</a:t>
          </a:r>
          <a:endParaRPr lang="it-IT" sz="2000" b="1" dirty="0"/>
        </a:p>
      </dgm:t>
    </dgm:pt>
    <dgm:pt modelId="{14220513-50EC-49C5-BAED-19FBC6D78B77}" type="parTrans" cxnId="{A8C3F040-DB2D-4ABC-9884-E75EEC80783F}">
      <dgm:prSet/>
      <dgm:spPr/>
      <dgm:t>
        <a:bodyPr/>
        <a:lstStyle/>
        <a:p>
          <a:pPr algn="ctr"/>
          <a:endParaRPr lang="it-IT" sz="2400"/>
        </a:p>
      </dgm:t>
    </dgm:pt>
    <dgm:pt modelId="{0409BD3C-58C8-4170-9845-D9BE7B0A363A}" type="sibTrans" cxnId="{A8C3F040-DB2D-4ABC-9884-E75EEC80783F}">
      <dgm:prSet/>
      <dgm:spPr/>
      <dgm:t>
        <a:bodyPr/>
        <a:lstStyle/>
        <a:p>
          <a:pPr algn="ctr"/>
          <a:endParaRPr lang="it-IT" sz="2400"/>
        </a:p>
      </dgm:t>
    </dgm:pt>
    <dgm:pt modelId="{4FC0F741-2F92-478E-8D02-DEAF2DD239E1}">
      <dgm:prSet phldrT="[Testo]" custT="1"/>
      <dgm:spPr/>
      <dgm:t>
        <a:bodyPr/>
        <a:lstStyle/>
        <a:p>
          <a:pPr algn="ctr">
            <a:buNone/>
          </a:pPr>
          <a:r>
            <a:rPr lang="it-IT" sz="2800" b="1"/>
            <a:t>oltre 30</a:t>
          </a:r>
          <a:endParaRPr lang="it-IT" sz="2800" b="1" dirty="0"/>
        </a:p>
      </dgm:t>
    </dgm:pt>
    <dgm:pt modelId="{63F32A9A-DE14-4CFD-B4D5-C4D05D241475}" type="parTrans" cxnId="{5282BEF1-4A02-4665-957C-6FCFBC982EE2}">
      <dgm:prSet/>
      <dgm:spPr/>
      <dgm:t>
        <a:bodyPr/>
        <a:lstStyle/>
        <a:p>
          <a:pPr algn="ctr"/>
          <a:endParaRPr lang="it-IT" sz="2400"/>
        </a:p>
      </dgm:t>
    </dgm:pt>
    <dgm:pt modelId="{47C156AF-1C7E-4EEB-BFCA-03101F6CC711}" type="sibTrans" cxnId="{5282BEF1-4A02-4665-957C-6FCFBC982EE2}">
      <dgm:prSet/>
      <dgm:spPr/>
      <dgm:t>
        <a:bodyPr/>
        <a:lstStyle/>
        <a:p>
          <a:pPr algn="ctr"/>
          <a:endParaRPr lang="it-IT" sz="2400"/>
        </a:p>
      </dgm:t>
    </dgm:pt>
    <dgm:pt modelId="{31C8C32E-B376-4DD8-A38E-200931049285}">
      <dgm:prSet custT="1"/>
      <dgm:spPr/>
      <dgm:t>
        <a:bodyPr/>
        <a:lstStyle/>
        <a:p>
          <a:pPr algn="ctr">
            <a:buNone/>
          </a:pPr>
          <a:r>
            <a:rPr lang="it-IT" sz="2800" b="1"/>
            <a:t>5184</a:t>
          </a:r>
          <a:endParaRPr lang="it-IT" sz="2000" b="1" dirty="0"/>
        </a:p>
      </dgm:t>
    </dgm:pt>
    <dgm:pt modelId="{CDE2E582-BCA8-494A-BDBF-DB308A736B46}" type="parTrans" cxnId="{9EF75B52-88D3-4947-89A6-AE9FBF73BABA}">
      <dgm:prSet/>
      <dgm:spPr/>
      <dgm:t>
        <a:bodyPr/>
        <a:lstStyle/>
        <a:p>
          <a:pPr algn="ctr"/>
          <a:endParaRPr lang="it-IT" sz="2400"/>
        </a:p>
      </dgm:t>
    </dgm:pt>
    <dgm:pt modelId="{AA8F199F-CF08-4A98-BF28-E7FB0B94FCD5}" type="sibTrans" cxnId="{9EF75B52-88D3-4947-89A6-AE9FBF73BABA}">
      <dgm:prSet/>
      <dgm:spPr/>
      <dgm:t>
        <a:bodyPr/>
        <a:lstStyle/>
        <a:p>
          <a:pPr algn="ctr"/>
          <a:endParaRPr lang="it-IT" sz="2400"/>
        </a:p>
      </dgm:t>
    </dgm:pt>
    <dgm:pt modelId="{E320F8F5-3045-4E9E-B405-8B58F0F101D4}">
      <dgm:prSet phldrT="[Testo]" custT="1"/>
      <dgm:spPr/>
      <dgm:t>
        <a:bodyPr/>
        <a:lstStyle/>
        <a:p>
          <a:pPr algn="ctr">
            <a:buNone/>
          </a:pPr>
          <a:r>
            <a:rPr lang="it-IT" sz="2800" b="1"/>
            <a:t>429</a:t>
          </a:r>
          <a:endParaRPr lang="it-IT" sz="2000" b="1" dirty="0"/>
        </a:p>
      </dgm:t>
    </dgm:pt>
    <dgm:pt modelId="{FBF12936-204F-406C-BBAB-787B71029465}" type="parTrans" cxnId="{0E294BA3-8A63-46C9-8F73-04135F7043E5}">
      <dgm:prSet/>
      <dgm:spPr/>
      <dgm:t>
        <a:bodyPr/>
        <a:lstStyle/>
        <a:p>
          <a:pPr algn="ctr"/>
          <a:endParaRPr lang="it-IT" sz="2400"/>
        </a:p>
      </dgm:t>
    </dgm:pt>
    <dgm:pt modelId="{B956EDFE-BA5E-44EB-A1F8-C20689E1EE4B}" type="sibTrans" cxnId="{0E294BA3-8A63-46C9-8F73-04135F7043E5}">
      <dgm:prSet/>
      <dgm:spPr/>
      <dgm:t>
        <a:bodyPr/>
        <a:lstStyle/>
        <a:p>
          <a:pPr algn="ctr"/>
          <a:endParaRPr lang="it-IT" sz="2400"/>
        </a:p>
      </dgm:t>
    </dgm:pt>
    <dgm:pt modelId="{9C0DA39C-6AB7-4F59-93BC-0EAA8A9B34FC}">
      <dgm:prSet phldrT="[Testo]" custT="1"/>
      <dgm:spPr/>
      <dgm:t>
        <a:bodyPr/>
        <a:lstStyle/>
        <a:p>
          <a:pPr algn="ctr">
            <a:buNone/>
          </a:pPr>
          <a:r>
            <a:rPr lang="it-IT" sz="2800" b="1"/>
            <a:t>696</a:t>
          </a:r>
          <a:endParaRPr lang="it-IT" sz="2000" b="1" dirty="0"/>
        </a:p>
      </dgm:t>
    </dgm:pt>
    <dgm:pt modelId="{87186A0D-2982-4268-B9C1-F33117F1EB04}" type="parTrans" cxnId="{C01A4D1B-B09B-4D26-B282-0CF08B9B1A52}">
      <dgm:prSet/>
      <dgm:spPr/>
      <dgm:t>
        <a:bodyPr/>
        <a:lstStyle/>
        <a:p>
          <a:pPr algn="ctr"/>
          <a:endParaRPr lang="it-IT" sz="2400"/>
        </a:p>
      </dgm:t>
    </dgm:pt>
    <dgm:pt modelId="{5F59D676-D309-4B32-AE08-6AB7145ECC5B}" type="sibTrans" cxnId="{C01A4D1B-B09B-4D26-B282-0CF08B9B1A52}">
      <dgm:prSet/>
      <dgm:spPr/>
      <dgm:t>
        <a:bodyPr/>
        <a:lstStyle/>
        <a:p>
          <a:pPr algn="ctr"/>
          <a:endParaRPr lang="it-IT" sz="2400"/>
        </a:p>
      </dgm:t>
    </dgm:pt>
    <dgm:pt modelId="{DF79590C-930E-4CF2-8469-A36374AFCECA}">
      <dgm:prSet phldrT="[Testo]" custT="1"/>
      <dgm:spPr/>
      <dgm:t>
        <a:bodyPr/>
        <a:lstStyle/>
        <a:p>
          <a:pPr algn="ctr">
            <a:buNone/>
          </a:pPr>
          <a:r>
            <a:rPr lang="it-IT" sz="2000" b="1"/>
            <a:t>Associati                            </a:t>
          </a:r>
          <a:endParaRPr lang="it-IT" sz="2000" b="1" dirty="0"/>
        </a:p>
      </dgm:t>
    </dgm:pt>
    <dgm:pt modelId="{E8C52799-A8DF-4867-B5B0-4EC16902CB3F}" type="parTrans" cxnId="{DFD73911-FCB5-459E-8EC9-2422D7C1B066}">
      <dgm:prSet/>
      <dgm:spPr/>
      <dgm:t>
        <a:bodyPr/>
        <a:lstStyle/>
        <a:p>
          <a:endParaRPr lang="it-IT" sz="2400"/>
        </a:p>
      </dgm:t>
    </dgm:pt>
    <dgm:pt modelId="{1FD3E37F-266A-4D2B-83F9-9A588260D6EF}" type="sibTrans" cxnId="{DFD73911-FCB5-459E-8EC9-2422D7C1B066}">
      <dgm:prSet/>
      <dgm:spPr/>
      <dgm:t>
        <a:bodyPr/>
        <a:lstStyle/>
        <a:p>
          <a:endParaRPr lang="it-IT" sz="2400"/>
        </a:p>
      </dgm:t>
    </dgm:pt>
    <dgm:pt modelId="{161C2CE6-BBD8-40CD-8873-763F3AE05D15}">
      <dgm:prSet phldrT="[Testo]" custT="1"/>
      <dgm:spPr>
        <a:scene3d>
          <a:camera prst="orthographicFront"/>
          <a:lightRig rig="flat" dir="t"/>
        </a:scene3d>
        <a:sp3d prstMaterial="dkEdge">
          <a:bevelT w="8200" h="38100"/>
        </a:sp3d>
      </dgm:spPr>
      <dgm:t>
        <a:bodyPr spcFirstLastPara="0" vert="horz" wrap="square" lIns="76200" tIns="76200" rIns="76200" bIns="76200" numCol="1" spcCol="1270" anchor="t" anchorCtr="0"/>
        <a:lstStyle/>
        <a:p>
          <a:pPr marL="0" lvl="0" indent="0" algn="ctr" defTabSz="889000">
            <a:lnSpc>
              <a:spcPct val="90000"/>
            </a:lnSpc>
            <a:spcBef>
              <a:spcPct val="0"/>
            </a:spcBef>
            <a:spcAft>
              <a:spcPct val="35000"/>
            </a:spcAft>
            <a:buNone/>
          </a:pPr>
          <a:r>
            <a:rPr lang="it-IT" sz="2800" b="1" kern="1200">
              <a:latin typeface="Aptos" panose="02110004020202020204"/>
              <a:ea typeface="+mn-ea"/>
              <a:cs typeface="+mn-cs"/>
            </a:rPr>
            <a:t>1284</a:t>
          </a:r>
          <a:endParaRPr lang="it-IT" sz="2000" b="1" kern="1200" dirty="0">
            <a:latin typeface="Aptos" panose="02110004020202020204"/>
            <a:ea typeface="+mn-ea"/>
            <a:cs typeface="+mn-cs"/>
          </a:endParaRPr>
        </a:p>
      </dgm:t>
    </dgm:pt>
    <dgm:pt modelId="{731B1733-F99A-4569-8EC0-76D2EEA5B435}" type="parTrans" cxnId="{4D3FC54A-6990-4CF3-95FE-927CCB67AA19}">
      <dgm:prSet/>
      <dgm:spPr/>
      <dgm:t>
        <a:bodyPr/>
        <a:lstStyle/>
        <a:p>
          <a:endParaRPr lang="it-IT" sz="2400"/>
        </a:p>
      </dgm:t>
    </dgm:pt>
    <dgm:pt modelId="{348BE851-67AF-47B9-B0E8-7035CC512213}" type="sibTrans" cxnId="{4D3FC54A-6990-4CF3-95FE-927CCB67AA19}">
      <dgm:prSet/>
      <dgm:spPr/>
      <dgm:t>
        <a:bodyPr/>
        <a:lstStyle/>
        <a:p>
          <a:endParaRPr lang="it-IT" sz="2400"/>
        </a:p>
      </dgm:t>
    </dgm:pt>
    <dgm:pt modelId="{183EB584-F62D-4330-B238-DEBFE64130B9}">
      <dgm:prSet phldrT="[Testo]" custT="1"/>
      <dgm:spPr/>
      <dgm:t>
        <a:bodyPr/>
        <a:lstStyle/>
        <a:p>
          <a:pPr algn="ctr">
            <a:buNone/>
          </a:pPr>
          <a:r>
            <a:rPr lang="it-IT" sz="2000" b="1"/>
            <a:t>Sigle fondi esterni attive</a:t>
          </a:r>
          <a:endParaRPr lang="it-IT" sz="2000" b="1" dirty="0"/>
        </a:p>
      </dgm:t>
    </dgm:pt>
    <dgm:pt modelId="{5C458383-09E2-411D-8B1B-5D2575D2A279}" type="parTrans" cxnId="{8130C240-5641-4740-923E-331AC75974FF}">
      <dgm:prSet/>
      <dgm:spPr/>
      <dgm:t>
        <a:bodyPr/>
        <a:lstStyle/>
        <a:p>
          <a:endParaRPr lang="it-IT" sz="2400"/>
        </a:p>
      </dgm:t>
    </dgm:pt>
    <dgm:pt modelId="{1CE662E3-3FC8-41C6-8B3C-11DE5A223D84}" type="sibTrans" cxnId="{8130C240-5641-4740-923E-331AC75974FF}">
      <dgm:prSet/>
      <dgm:spPr/>
      <dgm:t>
        <a:bodyPr/>
        <a:lstStyle/>
        <a:p>
          <a:endParaRPr lang="it-IT" sz="2400"/>
        </a:p>
      </dgm:t>
    </dgm:pt>
    <dgm:pt modelId="{285AC144-ECD7-46F4-AB68-24884AD3817A}">
      <dgm:prSet phldrT="[Testo]" custT="1"/>
      <dgm:spPr/>
      <dgm:t>
        <a:bodyPr/>
        <a:lstStyle/>
        <a:p>
          <a:pPr algn="ctr">
            <a:buNone/>
          </a:pPr>
          <a:r>
            <a:rPr lang="it-IT" sz="2800" b="1"/>
            <a:t>233</a:t>
          </a:r>
          <a:endParaRPr lang="it-IT" sz="2000" b="1" dirty="0"/>
        </a:p>
      </dgm:t>
    </dgm:pt>
    <dgm:pt modelId="{54BA361C-E50E-4CAA-A0D7-F7AAFAD85189}" type="parTrans" cxnId="{39450EC7-14CF-4EBA-9BCD-3F779A647B27}">
      <dgm:prSet/>
      <dgm:spPr/>
      <dgm:t>
        <a:bodyPr/>
        <a:lstStyle/>
        <a:p>
          <a:endParaRPr lang="it-IT" sz="2400"/>
        </a:p>
      </dgm:t>
    </dgm:pt>
    <dgm:pt modelId="{96A4A3E4-DEE1-46DB-853E-9980BB3A6488}" type="sibTrans" cxnId="{39450EC7-14CF-4EBA-9BCD-3F779A647B27}">
      <dgm:prSet/>
      <dgm:spPr/>
      <dgm:t>
        <a:bodyPr/>
        <a:lstStyle/>
        <a:p>
          <a:endParaRPr lang="it-IT" sz="2400"/>
        </a:p>
      </dgm:t>
    </dgm:pt>
    <dgm:pt modelId="{51E84464-6A31-49DE-8CDC-4B18A3534908}">
      <dgm:prSet phldrT="[Testo]" custT="1"/>
      <dgm:spPr/>
      <dgm:t>
        <a:bodyPr/>
        <a:lstStyle/>
        <a:p>
          <a:pPr algn="ctr">
            <a:buNone/>
          </a:pPr>
          <a:r>
            <a:rPr lang="it-IT" sz="2800" b="1"/>
            <a:t>1126</a:t>
          </a:r>
          <a:endParaRPr lang="it-IT" sz="2000" b="1" dirty="0"/>
        </a:p>
      </dgm:t>
    </dgm:pt>
    <dgm:pt modelId="{78294D2F-DFC3-4E93-9344-2B03B30A3611}" type="parTrans" cxnId="{2002F0FC-2C95-4424-87FA-88BA6F4118FF}">
      <dgm:prSet/>
      <dgm:spPr/>
      <dgm:t>
        <a:bodyPr/>
        <a:lstStyle/>
        <a:p>
          <a:endParaRPr lang="it-IT" sz="2400"/>
        </a:p>
      </dgm:t>
    </dgm:pt>
    <dgm:pt modelId="{29EF372F-1314-4F59-A905-E6E71ED7CA9F}" type="sibTrans" cxnId="{2002F0FC-2C95-4424-87FA-88BA6F4118FF}">
      <dgm:prSet/>
      <dgm:spPr/>
      <dgm:t>
        <a:bodyPr/>
        <a:lstStyle/>
        <a:p>
          <a:endParaRPr lang="it-IT" sz="2400"/>
        </a:p>
      </dgm:t>
    </dgm:pt>
    <dgm:pt modelId="{393BA06E-FF3B-46B6-9A9C-121B14E5520D}">
      <dgm:prSet phldrT="[Testo]" custT="1"/>
      <dgm:spPr/>
      <dgm:t>
        <a:bodyPr/>
        <a:lstStyle/>
        <a:p>
          <a:pPr algn="ctr">
            <a:buNone/>
          </a:pPr>
          <a:r>
            <a:rPr lang="it-IT" sz="2800" b="1"/>
            <a:t>260</a:t>
          </a:r>
          <a:endParaRPr lang="it-IT" sz="2000" b="1" dirty="0"/>
        </a:p>
      </dgm:t>
    </dgm:pt>
    <dgm:pt modelId="{A85A32B0-BCC5-4FB2-87CE-ED2C8F1404F6}" type="parTrans" cxnId="{702B7E62-1CBE-4336-B5CF-6E29B56F6091}">
      <dgm:prSet/>
      <dgm:spPr/>
      <dgm:t>
        <a:bodyPr/>
        <a:lstStyle/>
        <a:p>
          <a:endParaRPr lang="it-IT" sz="2400"/>
        </a:p>
      </dgm:t>
    </dgm:pt>
    <dgm:pt modelId="{2E2F63BA-51EA-4034-9005-938823C35811}" type="sibTrans" cxnId="{702B7E62-1CBE-4336-B5CF-6E29B56F6091}">
      <dgm:prSet/>
      <dgm:spPr/>
      <dgm:t>
        <a:bodyPr/>
        <a:lstStyle/>
        <a:p>
          <a:endParaRPr lang="it-IT" sz="2400"/>
        </a:p>
      </dgm:t>
    </dgm:pt>
    <dgm:pt modelId="{ADDBBEF4-60BB-4161-B8DB-C3DC39B36876}">
      <dgm:prSet phldrT="[Testo]" custT="1"/>
      <dgm:spPr/>
      <dgm:t>
        <a:bodyPr/>
        <a:lstStyle/>
        <a:p>
          <a:pPr algn="ctr">
            <a:buNone/>
          </a:pPr>
          <a:r>
            <a:rPr lang="it-IT" sz="2800" b="1"/>
            <a:t>290</a:t>
          </a:r>
          <a:endParaRPr lang="it-IT" sz="2000" b="1" dirty="0"/>
        </a:p>
      </dgm:t>
    </dgm:pt>
    <dgm:pt modelId="{CF6B6DE9-DFD9-4C71-97C9-AB07890B91A4}" type="parTrans" cxnId="{08B5C0C4-96D7-425F-A179-1AC9BB6A803D}">
      <dgm:prSet/>
      <dgm:spPr/>
      <dgm:t>
        <a:bodyPr/>
        <a:lstStyle/>
        <a:p>
          <a:endParaRPr lang="it-IT" sz="2400"/>
        </a:p>
      </dgm:t>
    </dgm:pt>
    <dgm:pt modelId="{AD6FD805-534A-425B-9229-1F7201F384EC}" type="sibTrans" cxnId="{08B5C0C4-96D7-425F-A179-1AC9BB6A803D}">
      <dgm:prSet/>
      <dgm:spPr/>
      <dgm:t>
        <a:bodyPr/>
        <a:lstStyle/>
        <a:p>
          <a:endParaRPr lang="it-IT" sz="2400"/>
        </a:p>
      </dgm:t>
    </dgm:pt>
    <dgm:pt modelId="{5ED34ED5-FB92-4E56-93F5-01F0816A18DF}">
      <dgm:prSet phldrT="[Testo]" custT="1"/>
      <dgm:spPr/>
      <dgm:t>
        <a:bodyPr/>
        <a:lstStyle/>
        <a:p>
          <a:pPr algn="ctr">
            <a:buNone/>
          </a:pPr>
          <a:r>
            <a:rPr lang="it-IT" sz="2800" b="1"/>
            <a:t>388</a:t>
          </a:r>
          <a:endParaRPr lang="it-IT" sz="2000" b="1" dirty="0"/>
        </a:p>
      </dgm:t>
    </dgm:pt>
    <dgm:pt modelId="{78C5F7ED-514A-47A9-8D21-4B82ED8D1578}" type="parTrans" cxnId="{392B92FC-B5BA-4349-A212-746339558FB2}">
      <dgm:prSet/>
      <dgm:spPr/>
      <dgm:t>
        <a:bodyPr/>
        <a:lstStyle/>
        <a:p>
          <a:endParaRPr lang="it-IT" sz="2400"/>
        </a:p>
      </dgm:t>
    </dgm:pt>
    <dgm:pt modelId="{57EA9241-7AF9-41EF-B237-7C894901C8FD}" type="sibTrans" cxnId="{392B92FC-B5BA-4349-A212-746339558FB2}">
      <dgm:prSet/>
      <dgm:spPr/>
      <dgm:t>
        <a:bodyPr/>
        <a:lstStyle/>
        <a:p>
          <a:endParaRPr lang="it-IT" sz="2400"/>
        </a:p>
      </dgm:t>
    </dgm:pt>
    <dgm:pt modelId="{9A276667-35E3-461C-B1C5-91D75C88060D}">
      <dgm:prSet phldrT="[Testo]" custT="1"/>
      <dgm:spPr/>
      <dgm:t>
        <a:bodyPr/>
        <a:lstStyle/>
        <a:p>
          <a:pPr algn="ctr">
            <a:buNone/>
          </a:pPr>
          <a:r>
            <a:rPr lang="it-IT" sz="2000" b="1"/>
            <a:t>Eventi di Terza missione</a:t>
          </a:r>
          <a:endParaRPr lang="it-IT" sz="2000" b="1" dirty="0"/>
        </a:p>
      </dgm:t>
    </dgm:pt>
    <dgm:pt modelId="{9A021604-322E-42DA-B5F1-4E780E95709C}" type="parTrans" cxnId="{02DE0328-60E2-4BCA-8A2E-6FE09C97D48F}">
      <dgm:prSet/>
      <dgm:spPr/>
      <dgm:t>
        <a:bodyPr/>
        <a:lstStyle/>
        <a:p>
          <a:endParaRPr lang="it-IT" sz="2400"/>
        </a:p>
      </dgm:t>
    </dgm:pt>
    <dgm:pt modelId="{A2E6010C-D7B2-4C3C-A673-79AB44FD8849}" type="sibTrans" cxnId="{02DE0328-60E2-4BCA-8A2E-6FE09C97D48F}">
      <dgm:prSet/>
      <dgm:spPr/>
      <dgm:t>
        <a:bodyPr/>
        <a:lstStyle/>
        <a:p>
          <a:endParaRPr lang="it-IT" sz="2400"/>
        </a:p>
      </dgm:t>
    </dgm:pt>
    <dgm:pt modelId="{65D433D6-5757-4E43-8A02-DC08F6997C46}">
      <dgm:prSet phldrT="[Testo]" custT="1"/>
      <dgm:spPr/>
      <dgm:t>
        <a:bodyPr/>
        <a:lstStyle/>
        <a:p>
          <a:pPr algn="ctr">
            <a:buNone/>
          </a:pPr>
          <a:r>
            <a:rPr lang="it-IT" sz="2800" b="1"/>
            <a:t>6.200</a:t>
          </a:r>
          <a:endParaRPr lang="it-IT" sz="2000" b="1" dirty="0"/>
        </a:p>
      </dgm:t>
    </dgm:pt>
    <dgm:pt modelId="{7BFE9806-C4CA-4551-B6F6-14B98A5CD8F9}" type="parTrans" cxnId="{9B20A3DA-3552-4A66-B3E5-47409315C7AC}">
      <dgm:prSet/>
      <dgm:spPr/>
      <dgm:t>
        <a:bodyPr/>
        <a:lstStyle/>
        <a:p>
          <a:endParaRPr lang="it-IT" sz="2400"/>
        </a:p>
      </dgm:t>
    </dgm:pt>
    <dgm:pt modelId="{F653B1C3-2EF7-48C9-92D6-41A5C194F18E}" type="sibTrans" cxnId="{9B20A3DA-3552-4A66-B3E5-47409315C7AC}">
      <dgm:prSet/>
      <dgm:spPr/>
      <dgm:t>
        <a:bodyPr/>
        <a:lstStyle/>
        <a:p>
          <a:endParaRPr lang="it-IT" sz="2400"/>
        </a:p>
      </dgm:t>
    </dgm:pt>
    <dgm:pt modelId="{1D573AE5-5B52-4989-9088-A3FA1AA43DCB}">
      <dgm:prSet phldrT="[Testo]" custT="1"/>
      <dgm:spPr/>
      <dgm:t>
        <a:bodyPr/>
        <a:lstStyle/>
        <a:p>
          <a:pPr algn="ctr">
            <a:buNone/>
          </a:pPr>
          <a:r>
            <a:rPr lang="it-IT" sz="2800" b="1"/>
            <a:t>463</a:t>
          </a:r>
          <a:endParaRPr lang="it-IT" sz="2000" b="1" dirty="0"/>
        </a:p>
      </dgm:t>
    </dgm:pt>
    <dgm:pt modelId="{365B6380-DF85-4C97-8C16-9A6397D33EE6}" type="parTrans" cxnId="{85055EBD-653F-4FB6-9381-508408BAB00B}">
      <dgm:prSet/>
      <dgm:spPr/>
      <dgm:t>
        <a:bodyPr/>
        <a:lstStyle/>
        <a:p>
          <a:endParaRPr lang="it-IT" sz="2400"/>
        </a:p>
      </dgm:t>
    </dgm:pt>
    <dgm:pt modelId="{A2160FBF-FE39-41C3-B161-7AFC5E89D2DA}" type="sibTrans" cxnId="{85055EBD-653F-4FB6-9381-508408BAB00B}">
      <dgm:prSet/>
      <dgm:spPr/>
      <dgm:t>
        <a:bodyPr/>
        <a:lstStyle/>
        <a:p>
          <a:endParaRPr lang="it-IT" sz="2400"/>
        </a:p>
      </dgm:t>
    </dgm:pt>
    <dgm:pt modelId="{84EB74E8-8F4D-4AB4-8787-E09A321646E8}">
      <dgm:prSet custT="1"/>
      <dgm:spPr/>
      <dgm:t>
        <a:bodyPr/>
        <a:lstStyle/>
        <a:p>
          <a:pPr algn="ctr">
            <a:buNone/>
          </a:pPr>
          <a:r>
            <a:rPr lang="it-IT" sz="2000" b="1"/>
            <a:t>Assegnisti</a:t>
          </a:r>
          <a:endParaRPr lang="it-IT" sz="2000" b="1" dirty="0"/>
        </a:p>
      </dgm:t>
    </dgm:pt>
    <dgm:pt modelId="{7A8621B1-63D3-4C7A-9639-9F3A700352AC}" type="parTrans" cxnId="{CFEC7773-2DDB-482C-9697-44FC64D0F130}">
      <dgm:prSet/>
      <dgm:spPr/>
      <dgm:t>
        <a:bodyPr/>
        <a:lstStyle/>
        <a:p>
          <a:endParaRPr lang="it-IT" sz="2400"/>
        </a:p>
      </dgm:t>
    </dgm:pt>
    <dgm:pt modelId="{FA360437-AC5B-4C61-ACB5-6665147E91A3}" type="sibTrans" cxnId="{CFEC7773-2DDB-482C-9697-44FC64D0F130}">
      <dgm:prSet/>
      <dgm:spPr/>
      <dgm:t>
        <a:bodyPr/>
        <a:lstStyle/>
        <a:p>
          <a:endParaRPr lang="it-IT" sz="2400"/>
        </a:p>
      </dgm:t>
    </dgm:pt>
    <dgm:pt modelId="{67638D23-A1E8-428B-B21F-13903ADF27AF}">
      <dgm:prSet custT="1"/>
      <dgm:spPr/>
      <dgm:t>
        <a:bodyPr/>
        <a:lstStyle/>
        <a:p>
          <a:pPr algn="ctr">
            <a:buNone/>
          </a:pPr>
          <a:r>
            <a:rPr lang="it-IT" sz="2800" b="1"/>
            <a:t>418</a:t>
          </a:r>
          <a:endParaRPr lang="it-IT" sz="2000" b="1" dirty="0"/>
        </a:p>
      </dgm:t>
    </dgm:pt>
    <dgm:pt modelId="{A8CC81C0-7F65-4D17-B35C-98C071B16B55}" type="parTrans" cxnId="{4E69D142-EB2E-4F5F-A9F7-FD0C4B59C3E5}">
      <dgm:prSet/>
      <dgm:spPr/>
      <dgm:t>
        <a:bodyPr/>
        <a:lstStyle/>
        <a:p>
          <a:endParaRPr lang="it-IT" sz="2400"/>
        </a:p>
      </dgm:t>
    </dgm:pt>
    <dgm:pt modelId="{B5568C60-1C86-43C3-B5F4-574E9987BCDF}" type="sibTrans" cxnId="{4E69D142-EB2E-4F5F-A9F7-FD0C4B59C3E5}">
      <dgm:prSet/>
      <dgm:spPr/>
      <dgm:t>
        <a:bodyPr/>
        <a:lstStyle/>
        <a:p>
          <a:endParaRPr lang="it-IT" sz="2400"/>
        </a:p>
      </dgm:t>
    </dgm:pt>
    <dgm:pt modelId="{938219D2-930F-488D-A9D8-6415B6FAB823}">
      <dgm:prSet custT="1"/>
      <dgm:spPr/>
      <dgm:t>
        <a:bodyPr/>
        <a:lstStyle/>
        <a:p>
          <a:pPr algn="ctr">
            <a:buNone/>
          </a:pPr>
          <a:endParaRPr lang="it-IT" sz="2000" b="1" dirty="0">
            <a:solidFill>
              <a:schemeClr val="tx1"/>
            </a:solidFill>
          </a:endParaRPr>
        </a:p>
      </dgm:t>
    </dgm:pt>
    <dgm:pt modelId="{D2743F46-4B58-4675-AD61-3FF4F099B934}" type="parTrans" cxnId="{2A9A31E6-8051-45DB-A7FF-9EC4946F3766}">
      <dgm:prSet/>
      <dgm:spPr/>
      <dgm:t>
        <a:bodyPr/>
        <a:lstStyle/>
        <a:p>
          <a:endParaRPr lang="it-IT"/>
        </a:p>
      </dgm:t>
    </dgm:pt>
    <dgm:pt modelId="{BA5ED638-8174-424F-AF33-8372375B5912}" type="sibTrans" cxnId="{2A9A31E6-8051-45DB-A7FF-9EC4946F3766}">
      <dgm:prSet/>
      <dgm:spPr/>
      <dgm:t>
        <a:bodyPr/>
        <a:lstStyle/>
        <a:p>
          <a:endParaRPr lang="it-IT"/>
        </a:p>
      </dgm:t>
    </dgm:pt>
    <dgm:pt modelId="{6314ABD4-E910-4989-BF31-D2A334F30764}">
      <dgm:prSet custT="1"/>
      <dgm:spPr/>
      <dgm:t>
        <a:bodyPr/>
        <a:lstStyle/>
        <a:p>
          <a:pPr algn="ctr">
            <a:buNone/>
          </a:pPr>
          <a:endParaRPr lang="it-IT" sz="2000" b="1" dirty="0">
            <a:solidFill>
              <a:schemeClr val="tx1"/>
            </a:solidFill>
          </a:endParaRPr>
        </a:p>
      </dgm:t>
    </dgm:pt>
    <dgm:pt modelId="{9D1D5392-F727-4D19-B3D4-FDF4C1A96EE0}" type="parTrans" cxnId="{C596CE78-5B4D-43C2-84F0-68764CB99022}">
      <dgm:prSet/>
      <dgm:spPr/>
      <dgm:t>
        <a:bodyPr/>
        <a:lstStyle/>
        <a:p>
          <a:endParaRPr lang="it-IT"/>
        </a:p>
      </dgm:t>
    </dgm:pt>
    <dgm:pt modelId="{2D02C39D-A131-423B-BC3F-E7550D8EE713}" type="sibTrans" cxnId="{C596CE78-5B4D-43C2-84F0-68764CB99022}">
      <dgm:prSet/>
      <dgm:spPr/>
      <dgm:t>
        <a:bodyPr/>
        <a:lstStyle/>
        <a:p>
          <a:endParaRPr lang="it-IT"/>
        </a:p>
      </dgm:t>
    </dgm:pt>
    <dgm:pt modelId="{BA465704-8818-43AA-9A13-3C70E2C2AAB8}">
      <dgm:prSet phldrT="[Testo]" custT="1"/>
      <dgm:spPr/>
      <dgm:t>
        <a:bodyPr/>
        <a:lstStyle/>
        <a:p>
          <a:pPr algn="ctr"/>
          <a:endParaRPr lang="it-IT" sz="2000" b="1" dirty="0">
            <a:solidFill>
              <a:schemeClr val="tx1"/>
            </a:solidFill>
          </a:endParaRPr>
        </a:p>
      </dgm:t>
    </dgm:pt>
    <dgm:pt modelId="{0AE4A226-509F-4692-AC92-37689506DF49}" type="parTrans" cxnId="{5DA8A65E-B6F7-4B16-A8E9-74BD510E6313}">
      <dgm:prSet/>
      <dgm:spPr/>
      <dgm:t>
        <a:bodyPr/>
        <a:lstStyle/>
        <a:p>
          <a:endParaRPr lang="it-IT"/>
        </a:p>
      </dgm:t>
    </dgm:pt>
    <dgm:pt modelId="{B5C682C5-415D-4CE6-9E79-DDB7180EF84F}" type="sibTrans" cxnId="{5DA8A65E-B6F7-4B16-A8E9-74BD510E6313}">
      <dgm:prSet/>
      <dgm:spPr/>
      <dgm:t>
        <a:bodyPr/>
        <a:lstStyle/>
        <a:p>
          <a:endParaRPr lang="it-IT"/>
        </a:p>
      </dgm:t>
    </dgm:pt>
    <dgm:pt modelId="{43D309AA-09C8-4595-9BA2-76C0427FB67C}">
      <dgm:prSet phldrT="[Testo]" custT="1"/>
      <dgm:spPr/>
      <dgm:t>
        <a:bodyPr/>
        <a:lstStyle/>
        <a:p>
          <a:pPr algn="ctr"/>
          <a:endParaRPr lang="it-IT" sz="2000" b="1" dirty="0">
            <a:solidFill>
              <a:schemeClr val="tx1"/>
            </a:solidFill>
          </a:endParaRPr>
        </a:p>
      </dgm:t>
    </dgm:pt>
    <dgm:pt modelId="{328395A1-86B7-45B0-9842-EF21A99CD192}" type="parTrans" cxnId="{FE30FEC8-35AA-4FED-A04D-AC4677DC7F9F}">
      <dgm:prSet/>
      <dgm:spPr/>
      <dgm:t>
        <a:bodyPr/>
        <a:lstStyle/>
        <a:p>
          <a:endParaRPr lang="it-IT"/>
        </a:p>
      </dgm:t>
    </dgm:pt>
    <dgm:pt modelId="{2F9CADE7-600B-443B-AE4A-8F4D4E3C5344}" type="sibTrans" cxnId="{FE30FEC8-35AA-4FED-A04D-AC4677DC7F9F}">
      <dgm:prSet/>
      <dgm:spPr/>
      <dgm:t>
        <a:bodyPr/>
        <a:lstStyle/>
        <a:p>
          <a:endParaRPr lang="it-IT"/>
        </a:p>
      </dgm:t>
    </dgm:pt>
    <dgm:pt modelId="{6909A877-D47D-4F59-ADE7-B6753812B7B5}">
      <dgm:prSet phldrT="[Testo]" custT="1"/>
      <dgm:spPr/>
      <dgm:t>
        <a:bodyPr/>
        <a:lstStyle/>
        <a:p>
          <a:pPr algn="ctr"/>
          <a:endParaRPr lang="it-IT" sz="2000" b="1" dirty="0">
            <a:solidFill>
              <a:schemeClr val="tx1"/>
            </a:solidFill>
          </a:endParaRPr>
        </a:p>
      </dgm:t>
    </dgm:pt>
    <dgm:pt modelId="{369C3314-52D4-4468-8B64-FF46860F5F69}" type="parTrans" cxnId="{0291B9BD-FF61-4966-B477-B5FC9703989C}">
      <dgm:prSet/>
      <dgm:spPr/>
      <dgm:t>
        <a:bodyPr/>
        <a:lstStyle/>
        <a:p>
          <a:endParaRPr lang="it-IT"/>
        </a:p>
      </dgm:t>
    </dgm:pt>
    <dgm:pt modelId="{A5340140-5A0E-4F49-B6FE-9299DBE04547}" type="sibTrans" cxnId="{0291B9BD-FF61-4966-B477-B5FC9703989C}">
      <dgm:prSet/>
      <dgm:spPr/>
      <dgm:t>
        <a:bodyPr/>
        <a:lstStyle/>
        <a:p>
          <a:endParaRPr lang="it-IT"/>
        </a:p>
      </dgm:t>
    </dgm:pt>
    <dgm:pt modelId="{B245D52B-3CD4-4F0A-AF61-B3BA6A10ABBB}">
      <dgm:prSet phldrT="[Testo]" custT="1"/>
      <dgm:spPr/>
      <dgm:t>
        <a:bodyPr/>
        <a:lstStyle/>
        <a:p>
          <a:pPr algn="ctr"/>
          <a:endParaRPr lang="it-IT" sz="2000" b="1" dirty="0">
            <a:solidFill>
              <a:schemeClr val="tx1"/>
            </a:solidFill>
          </a:endParaRPr>
        </a:p>
      </dgm:t>
    </dgm:pt>
    <dgm:pt modelId="{62AFD40B-163A-47B9-AAF3-1D02474CC584}" type="parTrans" cxnId="{C159E263-E268-49FA-B6AA-FC8CDDA4A53F}">
      <dgm:prSet/>
      <dgm:spPr/>
      <dgm:t>
        <a:bodyPr/>
        <a:lstStyle/>
        <a:p>
          <a:endParaRPr lang="it-IT"/>
        </a:p>
      </dgm:t>
    </dgm:pt>
    <dgm:pt modelId="{3F4BF8BA-1B1F-404A-9A7F-EAA5D098AF0C}" type="sibTrans" cxnId="{C159E263-E268-49FA-B6AA-FC8CDDA4A53F}">
      <dgm:prSet/>
      <dgm:spPr/>
      <dgm:t>
        <a:bodyPr/>
        <a:lstStyle/>
        <a:p>
          <a:endParaRPr lang="it-IT"/>
        </a:p>
      </dgm:t>
    </dgm:pt>
    <dgm:pt modelId="{3D5A3259-9C36-4C6D-B6FB-7C140F9B3687}">
      <dgm:prSet phldrT="[Testo]" custT="1"/>
      <dgm:spPr/>
      <dgm:t>
        <a:bodyPr/>
        <a:lstStyle/>
        <a:p>
          <a:pPr algn="ctr">
            <a:buNone/>
          </a:pPr>
          <a:r>
            <a:rPr lang="it-IT" sz="2000" b="1" kern="1200"/>
            <a:t>Partecipate</a:t>
          </a:r>
          <a:endParaRPr lang="it-IT" sz="2000" b="1" kern="1200" dirty="0"/>
        </a:p>
      </dgm:t>
    </dgm:pt>
    <dgm:pt modelId="{B33D656A-3509-4CBB-BF29-E0A72AB53FD5}" type="parTrans" cxnId="{367070E2-1757-49FC-B8E6-C718CD30EAA6}">
      <dgm:prSet/>
      <dgm:spPr/>
      <dgm:t>
        <a:bodyPr/>
        <a:lstStyle/>
        <a:p>
          <a:endParaRPr lang="it-IT"/>
        </a:p>
      </dgm:t>
    </dgm:pt>
    <dgm:pt modelId="{5B8B5D12-53F5-4545-97BA-F4740FF7069D}" type="sibTrans" cxnId="{367070E2-1757-49FC-B8E6-C718CD30EAA6}">
      <dgm:prSet/>
      <dgm:spPr/>
      <dgm:t>
        <a:bodyPr/>
        <a:lstStyle/>
        <a:p>
          <a:endParaRPr lang="it-IT"/>
        </a:p>
      </dgm:t>
    </dgm:pt>
    <dgm:pt modelId="{1BF9B2DA-6531-4A80-9BE6-C14AF8F5AED4}">
      <dgm:prSet phldrT="[Testo]" custT="1"/>
      <dgm:spPr/>
      <dgm:t>
        <a:bodyPr/>
        <a:lstStyle/>
        <a:p>
          <a:pPr algn="ctr">
            <a:buNone/>
          </a:pPr>
          <a:r>
            <a:rPr lang="it-IT" sz="2800" b="1" kern="1200">
              <a:latin typeface="Aptos" panose="02110004020202020204"/>
              <a:ea typeface="+mn-ea"/>
              <a:cs typeface="+mn-cs"/>
            </a:rPr>
            <a:t>60</a:t>
          </a:r>
          <a:endParaRPr lang="it-IT" sz="2800" b="1" kern="1200" dirty="0">
            <a:latin typeface="Aptos" panose="02110004020202020204"/>
            <a:ea typeface="+mn-ea"/>
            <a:cs typeface="+mn-cs"/>
          </a:endParaRPr>
        </a:p>
      </dgm:t>
    </dgm:pt>
    <dgm:pt modelId="{2F7E1E2C-5484-4240-B672-053A52185C59}" type="parTrans" cxnId="{B91F93E2-A856-4BD6-A419-C24F8883E8BC}">
      <dgm:prSet/>
      <dgm:spPr/>
      <dgm:t>
        <a:bodyPr/>
        <a:lstStyle/>
        <a:p>
          <a:endParaRPr lang="it-IT"/>
        </a:p>
      </dgm:t>
    </dgm:pt>
    <dgm:pt modelId="{527C9B15-F21B-4C32-9662-46B4187EE5F9}" type="sibTrans" cxnId="{B91F93E2-A856-4BD6-A419-C24F8883E8BC}">
      <dgm:prSet/>
      <dgm:spPr/>
      <dgm:t>
        <a:bodyPr/>
        <a:lstStyle/>
        <a:p>
          <a:endParaRPr lang="it-IT"/>
        </a:p>
      </dgm:t>
    </dgm:pt>
    <dgm:pt modelId="{A15F6E94-7E5D-4073-AB82-847655ABEF59}">
      <dgm:prSet phldrT="[Testo]" custT="1"/>
      <dgm:spPr/>
      <dgm:t>
        <a:bodyPr/>
        <a:lstStyle/>
        <a:p>
          <a:pPr algn="ctr">
            <a:buNone/>
          </a:pPr>
          <a:endParaRPr lang="it-IT" sz="1600" b="1" kern="1200" dirty="0">
            <a:solidFill>
              <a:schemeClr val="tx1"/>
            </a:solidFill>
          </a:endParaRPr>
        </a:p>
      </dgm:t>
    </dgm:pt>
    <dgm:pt modelId="{C025AD23-7D99-4E9A-A645-5E20FB67FCF8}" type="parTrans" cxnId="{FE06307B-2A5C-4B42-9401-5BF74A821BCC}">
      <dgm:prSet/>
      <dgm:spPr/>
      <dgm:t>
        <a:bodyPr/>
        <a:lstStyle/>
        <a:p>
          <a:endParaRPr lang="it-IT"/>
        </a:p>
      </dgm:t>
    </dgm:pt>
    <dgm:pt modelId="{3EC3069A-D3A0-4B98-9BEE-F47708F1138C}" type="sibTrans" cxnId="{FE06307B-2A5C-4B42-9401-5BF74A821BCC}">
      <dgm:prSet/>
      <dgm:spPr/>
      <dgm:t>
        <a:bodyPr/>
        <a:lstStyle/>
        <a:p>
          <a:endParaRPr lang="it-IT"/>
        </a:p>
      </dgm:t>
    </dgm:pt>
    <dgm:pt modelId="{73E21DB9-F4C4-4277-9E60-F4406143E75B}" type="pres">
      <dgm:prSet presAssocID="{225A84E9-A601-4AF1-AE01-6E5D3257DDA0}" presName="diagram" presStyleCnt="0">
        <dgm:presLayoutVars>
          <dgm:dir/>
          <dgm:resizeHandles val="exact"/>
        </dgm:presLayoutVars>
      </dgm:prSet>
      <dgm:spPr/>
    </dgm:pt>
    <dgm:pt modelId="{9FEEC41B-94B6-40AA-9242-0CC1FF425F72}" type="pres">
      <dgm:prSet presAssocID="{E7288D50-9436-4FBB-80EB-6B1CE18BC40D}" presName="node" presStyleLbl="node1" presStyleIdx="0" presStyleCnt="14">
        <dgm:presLayoutVars>
          <dgm:bulletEnabled val="1"/>
        </dgm:presLayoutVars>
      </dgm:prSet>
      <dgm:spPr>
        <a:xfrm>
          <a:off x="3535" y="259417"/>
          <a:ext cx="1914373" cy="1148624"/>
        </a:xfrm>
        <a:prstGeom prst="rect">
          <a:avLst/>
        </a:prstGeom>
      </dgm:spPr>
    </dgm:pt>
    <dgm:pt modelId="{984F7C46-AABC-4D8C-81C7-4283B5A41E8B}" type="pres">
      <dgm:prSet presAssocID="{E5224369-E9B1-44F2-BDD9-A8460760E484}" presName="sibTrans" presStyleCnt="0"/>
      <dgm:spPr/>
    </dgm:pt>
    <dgm:pt modelId="{75555475-8058-465A-8F05-49B2E3C02A20}" type="pres">
      <dgm:prSet presAssocID="{DF79590C-930E-4CF2-8469-A36374AFCECA}" presName="node" presStyleLbl="node1" presStyleIdx="1" presStyleCnt="14">
        <dgm:presLayoutVars>
          <dgm:bulletEnabled val="1"/>
        </dgm:presLayoutVars>
      </dgm:prSet>
      <dgm:spPr/>
    </dgm:pt>
    <dgm:pt modelId="{299AF883-0CCA-4E33-86B4-3E9C66D5D89F}" type="pres">
      <dgm:prSet presAssocID="{1FD3E37F-266A-4D2B-83F9-9A588260D6EF}" presName="sibTrans" presStyleCnt="0"/>
      <dgm:spPr/>
    </dgm:pt>
    <dgm:pt modelId="{3DD791AE-9FF3-40B1-A1A9-524E10BFF5C7}" type="pres">
      <dgm:prSet presAssocID="{84EB74E8-8F4D-4AB4-8787-E09A321646E8}" presName="node" presStyleLbl="node1" presStyleIdx="2" presStyleCnt="14">
        <dgm:presLayoutVars>
          <dgm:bulletEnabled val="1"/>
        </dgm:presLayoutVars>
      </dgm:prSet>
      <dgm:spPr/>
    </dgm:pt>
    <dgm:pt modelId="{432F080F-DEFC-4F68-8D8D-20A904E5F50C}" type="pres">
      <dgm:prSet presAssocID="{FA360437-AC5B-4C61-ACB5-6665147E91A3}" presName="sibTrans" presStyleCnt="0"/>
      <dgm:spPr/>
    </dgm:pt>
    <dgm:pt modelId="{B499DB9C-8D30-4F20-ABF2-1E0679EAA2EB}" type="pres">
      <dgm:prSet presAssocID="{BF0F17C9-28A1-4C92-AC9E-0BC54398381F}" presName="node" presStyleLbl="node1" presStyleIdx="3" presStyleCnt="14">
        <dgm:presLayoutVars>
          <dgm:bulletEnabled val="1"/>
        </dgm:presLayoutVars>
      </dgm:prSet>
      <dgm:spPr/>
    </dgm:pt>
    <dgm:pt modelId="{5E6576DA-56FE-4EF2-BD95-6672901AA57F}" type="pres">
      <dgm:prSet presAssocID="{6CFC5DBA-3603-447A-9831-ABBD40538FFB}" presName="sibTrans" presStyleCnt="0"/>
      <dgm:spPr/>
    </dgm:pt>
    <dgm:pt modelId="{1798CDFA-78BC-40CB-91EB-1F3BFE04F1B6}" type="pres">
      <dgm:prSet presAssocID="{18CFF2F3-3258-4BB7-AAE2-6BAE06C0DD4F}" presName="node" presStyleLbl="node1" presStyleIdx="4" presStyleCnt="14">
        <dgm:presLayoutVars>
          <dgm:bulletEnabled val="1"/>
        </dgm:presLayoutVars>
      </dgm:prSet>
      <dgm:spPr/>
    </dgm:pt>
    <dgm:pt modelId="{2E3E0DE0-30FA-4A46-9AB1-18FEA08438E6}" type="pres">
      <dgm:prSet presAssocID="{3BD624CB-D7D8-4DEA-8564-91A95208D1B0}" presName="sibTrans" presStyleCnt="0"/>
      <dgm:spPr/>
    </dgm:pt>
    <dgm:pt modelId="{F64C971F-D177-48D3-B3F5-D58662D37A0B}" type="pres">
      <dgm:prSet presAssocID="{7FB8AB60-9B0F-403B-9CDE-057E5D47ED2B}" presName="node" presStyleLbl="node1" presStyleIdx="5" presStyleCnt="14">
        <dgm:presLayoutVars>
          <dgm:bulletEnabled val="1"/>
        </dgm:presLayoutVars>
      </dgm:prSet>
      <dgm:spPr/>
    </dgm:pt>
    <dgm:pt modelId="{6510A8AD-D621-4B49-B866-70ED8E2BBF8B}" type="pres">
      <dgm:prSet presAssocID="{F46FB0DD-4616-4245-9FDE-C5A8CBFD3FD9}" presName="sibTrans" presStyleCnt="0"/>
      <dgm:spPr/>
    </dgm:pt>
    <dgm:pt modelId="{E1EB50CD-D6C7-48AF-B5A5-6ED9D43E6396}" type="pres">
      <dgm:prSet presAssocID="{183EB584-F62D-4330-B238-DEBFE64130B9}" presName="node" presStyleLbl="node1" presStyleIdx="6" presStyleCnt="14">
        <dgm:presLayoutVars>
          <dgm:bulletEnabled val="1"/>
        </dgm:presLayoutVars>
      </dgm:prSet>
      <dgm:spPr/>
    </dgm:pt>
    <dgm:pt modelId="{29A14C6B-88AF-4C0F-AAB9-A1A1DDB98055}" type="pres">
      <dgm:prSet presAssocID="{1CE662E3-3FC8-41C6-8B3C-11DE5A223D84}" presName="sibTrans" presStyleCnt="0"/>
      <dgm:spPr/>
    </dgm:pt>
    <dgm:pt modelId="{5FDD952E-5B3C-41C9-B4EA-33829BB538CC}" type="pres">
      <dgm:prSet presAssocID="{DA98CF85-A03B-4DEE-9ADD-22FC1D98EB6D}" presName="node" presStyleLbl="node1" presStyleIdx="7" presStyleCnt="14">
        <dgm:presLayoutVars>
          <dgm:bulletEnabled val="1"/>
        </dgm:presLayoutVars>
      </dgm:prSet>
      <dgm:spPr/>
    </dgm:pt>
    <dgm:pt modelId="{B92C7058-3E1D-4D7D-8DBF-890BBBA48ACB}" type="pres">
      <dgm:prSet presAssocID="{5882B12F-D837-4A84-9470-13DF11FC0962}" presName="sibTrans" presStyleCnt="0"/>
      <dgm:spPr/>
    </dgm:pt>
    <dgm:pt modelId="{DEF36D10-28BF-4FFD-8823-D45271BADDA7}" type="pres">
      <dgm:prSet presAssocID="{40424248-5912-4C54-8330-7A459C60C345}" presName="node" presStyleLbl="node1" presStyleIdx="8" presStyleCnt="14">
        <dgm:presLayoutVars>
          <dgm:bulletEnabled val="1"/>
        </dgm:presLayoutVars>
      </dgm:prSet>
      <dgm:spPr/>
    </dgm:pt>
    <dgm:pt modelId="{862CDD40-3175-417D-8302-C56D947C988A}" type="pres">
      <dgm:prSet presAssocID="{0409BD3C-58C8-4170-9845-D9BE7B0A363A}" presName="sibTrans" presStyleCnt="0"/>
      <dgm:spPr/>
    </dgm:pt>
    <dgm:pt modelId="{D2ED8BA5-3DCE-4ECD-8499-1B96DA45F293}" type="pres">
      <dgm:prSet presAssocID="{2040D882-A90B-428C-BC8C-F812935BE91A}" presName="node" presStyleLbl="node1" presStyleIdx="9" presStyleCnt="14">
        <dgm:presLayoutVars>
          <dgm:bulletEnabled val="1"/>
        </dgm:presLayoutVars>
      </dgm:prSet>
      <dgm:spPr/>
    </dgm:pt>
    <dgm:pt modelId="{2C9FF987-122D-4895-A0A1-6985841D4B6F}" type="pres">
      <dgm:prSet presAssocID="{89DA2550-B770-484C-88DD-ADFB0FC3B065}" presName="sibTrans" presStyleCnt="0"/>
      <dgm:spPr/>
    </dgm:pt>
    <dgm:pt modelId="{C0F08526-9FE6-4B43-BDCC-3CCB22D8A6F9}" type="pres">
      <dgm:prSet presAssocID="{E9A07138-B95C-49CA-927A-82F555BE1B56}" presName="node" presStyleLbl="node1" presStyleIdx="10" presStyleCnt="14">
        <dgm:presLayoutVars>
          <dgm:bulletEnabled val="1"/>
        </dgm:presLayoutVars>
      </dgm:prSet>
      <dgm:spPr/>
    </dgm:pt>
    <dgm:pt modelId="{535BBD9F-7E97-4122-B9ED-E455D16B00B6}" type="pres">
      <dgm:prSet presAssocID="{C8602EE2-92F4-48AD-9490-25C6A8BE66E6}" presName="sibTrans" presStyleCnt="0"/>
      <dgm:spPr/>
    </dgm:pt>
    <dgm:pt modelId="{88E66774-4E06-487D-B3EE-4DE3133C8BA9}" type="pres">
      <dgm:prSet presAssocID="{6758DDB2-F49C-4E43-A119-C3BAD6DE2718}" presName="node" presStyleLbl="node1" presStyleIdx="11" presStyleCnt="14">
        <dgm:presLayoutVars>
          <dgm:bulletEnabled val="1"/>
        </dgm:presLayoutVars>
      </dgm:prSet>
      <dgm:spPr/>
    </dgm:pt>
    <dgm:pt modelId="{FA879E7F-128C-463E-9E79-D62157D28CAA}" type="pres">
      <dgm:prSet presAssocID="{11E530AF-7A9D-46AA-B7AE-505871292856}" presName="sibTrans" presStyleCnt="0"/>
      <dgm:spPr/>
    </dgm:pt>
    <dgm:pt modelId="{8F454192-4727-46E7-8CFD-DFE0A16C184D}" type="pres">
      <dgm:prSet presAssocID="{9A276667-35E3-461C-B1C5-91D75C88060D}" presName="node" presStyleLbl="node1" presStyleIdx="12" presStyleCnt="14">
        <dgm:presLayoutVars>
          <dgm:bulletEnabled val="1"/>
        </dgm:presLayoutVars>
      </dgm:prSet>
      <dgm:spPr/>
    </dgm:pt>
    <dgm:pt modelId="{61BBB23C-BB21-4220-948E-FC4C03D48584}" type="pres">
      <dgm:prSet presAssocID="{A2E6010C-D7B2-4C3C-A673-79AB44FD8849}" presName="sibTrans" presStyleCnt="0"/>
      <dgm:spPr/>
    </dgm:pt>
    <dgm:pt modelId="{A7343C86-7A9E-4A09-9CB4-D9E33591BD33}" type="pres">
      <dgm:prSet presAssocID="{3D5A3259-9C36-4C6D-B6FB-7C140F9B3687}" presName="node" presStyleLbl="node1" presStyleIdx="13" presStyleCnt="14">
        <dgm:presLayoutVars>
          <dgm:bulletEnabled val="1"/>
        </dgm:presLayoutVars>
      </dgm:prSet>
      <dgm:spPr/>
    </dgm:pt>
  </dgm:ptLst>
  <dgm:cxnLst>
    <dgm:cxn modelId="{58150901-2BDD-46C1-BB42-9B4A44A06483}" type="presOf" srcId="{5ED34ED5-FB92-4E56-93F5-01F0816A18DF}" destId="{C0F08526-9FE6-4B43-BDCC-3CCB22D8A6F9}" srcOrd="0" destOrd="2" presId="urn:microsoft.com/office/officeart/2005/8/layout/default"/>
    <dgm:cxn modelId="{7DA6DD0E-D1D0-4C5B-91B6-7840F0C347B7}" srcId="{225A84E9-A601-4AF1-AE01-6E5D3257DDA0}" destId="{DA98CF85-A03B-4DEE-9ADD-22FC1D98EB6D}" srcOrd="7" destOrd="0" parTransId="{B899992A-3D1B-437A-9C1C-8683D7E9ABE6}" sibTransId="{5882B12F-D837-4A84-9470-13DF11FC0962}"/>
    <dgm:cxn modelId="{89952110-17D2-4357-AB11-9CC1E1F44A83}" srcId="{225A84E9-A601-4AF1-AE01-6E5D3257DDA0}" destId="{BF0F17C9-28A1-4C92-AC9E-0BC54398381F}" srcOrd="3" destOrd="0" parTransId="{A0BF8E66-4D21-4C57-91DB-0B9008453D4E}" sibTransId="{6CFC5DBA-3603-447A-9831-ABBD40538FFB}"/>
    <dgm:cxn modelId="{445CD710-287E-4AE4-A5E5-FFA13CB95CBA}" type="presOf" srcId="{51E84464-6A31-49DE-8CDC-4B18A3534908}" destId="{E1EB50CD-D6C7-48AF-B5A5-6ED9D43E6396}" srcOrd="0" destOrd="1" presId="urn:microsoft.com/office/officeart/2005/8/layout/default"/>
    <dgm:cxn modelId="{DFD73911-FCB5-459E-8EC9-2422D7C1B066}" srcId="{225A84E9-A601-4AF1-AE01-6E5D3257DDA0}" destId="{DF79590C-930E-4CF2-8469-A36374AFCECA}" srcOrd="1" destOrd="0" parTransId="{E8C52799-A8DF-4867-B5B0-4EC16902CB3F}" sibTransId="{1FD3E37F-266A-4D2B-83F9-9A588260D6EF}"/>
    <dgm:cxn modelId="{924E7C11-084B-43F9-BB2E-799D5648DB30}" type="presOf" srcId="{285AC144-ECD7-46F4-AB68-24884AD3817A}" destId="{F64C971F-D177-48D3-B3F5-D58662D37A0B}" srcOrd="0" destOrd="2" presId="urn:microsoft.com/office/officeart/2005/8/layout/default"/>
    <dgm:cxn modelId="{15B4FA17-BE41-4430-8D2C-A274668F8164}" type="presOf" srcId="{E9A07138-B95C-49CA-927A-82F555BE1B56}" destId="{C0F08526-9FE6-4B43-BDCC-3CCB22D8A6F9}" srcOrd="0" destOrd="0" presId="urn:microsoft.com/office/officeart/2005/8/layout/default"/>
    <dgm:cxn modelId="{C01A4D1B-B09B-4D26-B282-0CF08B9B1A52}" srcId="{18CFF2F3-3258-4BB7-AAE2-6BAE06C0DD4F}" destId="{9C0DA39C-6AB7-4F59-93BC-0EAA8A9B34FC}" srcOrd="1" destOrd="0" parTransId="{87186A0D-2982-4268-B9C1-F33117F1EB04}" sibTransId="{5F59D676-D309-4B32-AE08-6AB7145ECC5B}"/>
    <dgm:cxn modelId="{1C6FFC23-0650-4E69-872F-E2EC71C3AF75}" type="presOf" srcId="{43D309AA-09C8-4595-9BA2-76C0427FB67C}" destId="{1798CDFA-78BC-40CB-91EB-1F3BFE04F1B6}" srcOrd="0" destOrd="1" presId="urn:microsoft.com/office/officeart/2005/8/layout/default"/>
    <dgm:cxn modelId="{02DE0328-60E2-4BCA-8A2E-6FE09C97D48F}" srcId="{225A84E9-A601-4AF1-AE01-6E5D3257DDA0}" destId="{9A276667-35E3-461C-B1C5-91D75C88060D}" srcOrd="12" destOrd="0" parTransId="{9A021604-322E-42DA-B5F1-4E780E95709C}" sibTransId="{A2E6010C-D7B2-4C3C-A673-79AB44FD8849}"/>
    <dgm:cxn modelId="{6D974733-DAA8-4E9E-89AC-8C0D64C31714}" type="presOf" srcId="{6314ABD4-E910-4989-BF31-D2A334F30764}" destId="{3DD791AE-9FF3-40B1-A1A9-524E10BFF5C7}" srcOrd="0" destOrd="1" presId="urn:microsoft.com/office/officeart/2005/8/layout/default"/>
    <dgm:cxn modelId="{0E7F363D-A49F-4C31-8F86-8D9E5DC40C46}" srcId="{225A84E9-A601-4AF1-AE01-6E5D3257DDA0}" destId="{7FB8AB60-9B0F-403B-9CDE-057E5D47ED2B}" srcOrd="5" destOrd="0" parTransId="{22BA79E8-A629-4343-B39C-062BD425283F}" sibTransId="{F46FB0DD-4616-4245-9FDE-C5A8CBFD3FD9}"/>
    <dgm:cxn modelId="{6D195440-B7AE-4510-BD07-E2FD3A1849F6}" type="presOf" srcId="{DF79590C-930E-4CF2-8469-A36374AFCECA}" destId="{75555475-8058-465A-8F05-49B2E3C02A20}" srcOrd="0" destOrd="0" presId="urn:microsoft.com/office/officeart/2005/8/layout/default"/>
    <dgm:cxn modelId="{8130C240-5641-4740-923E-331AC75974FF}" srcId="{225A84E9-A601-4AF1-AE01-6E5D3257DDA0}" destId="{183EB584-F62D-4330-B238-DEBFE64130B9}" srcOrd="6" destOrd="0" parTransId="{5C458383-09E2-411D-8B1B-5D2575D2A279}" sibTransId="{1CE662E3-3FC8-41C6-8B3C-11DE5A223D84}"/>
    <dgm:cxn modelId="{A8C3F040-DB2D-4ABC-9884-E75EEC80783F}" srcId="{225A84E9-A601-4AF1-AE01-6E5D3257DDA0}" destId="{40424248-5912-4C54-8330-7A459C60C345}" srcOrd="8" destOrd="0" parTransId="{14220513-50EC-49C5-BAED-19FBC6D78B77}" sibTransId="{0409BD3C-58C8-4170-9845-D9BE7B0A363A}"/>
    <dgm:cxn modelId="{17B67E5B-7918-4D38-8269-F03DF483CB51}" srcId="{225A84E9-A601-4AF1-AE01-6E5D3257DDA0}" destId="{6758DDB2-F49C-4E43-A119-C3BAD6DE2718}" srcOrd="11" destOrd="0" parTransId="{4ED51904-7B91-498C-B38C-5D77B7BA87DF}" sibTransId="{11E530AF-7A9D-46AA-B7AE-505871292856}"/>
    <dgm:cxn modelId="{5DA8A65E-B6F7-4B16-A8E9-74BD510E6313}" srcId="{BF0F17C9-28A1-4C92-AC9E-0BC54398381F}" destId="{BA465704-8818-43AA-9A13-3C70E2C2AAB8}" srcOrd="0" destOrd="0" parTransId="{0AE4A226-509F-4692-AC92-37689506DF49}" sibTransId="{B5C682C5-415D-4CE6-9E79-DDB7180EF84F}"/>
    <dgm:cxn modelId="{0EFDD841-3C3A-47E8-B9F7-9B12EAC170CA}" type="presOf" srcId="{9A276667-35E3-461C-B1C5-91D75C88060D}" destId="{8F454192-4727-46E7-8CFD-DFE0A16C184D}" srcOrd="0" destOrd="0" presId="urn:microsoft.com/office/officeart/2005/8/layout/default"/>
    <dgm:cxn modelId="{702B7E62-1CBE-4336-B5CF-6E29B56F6091}" srcId="{40424248-5912-4C54-8330-7A459C60C345}" destId="{393BA06E-FF3B-46B6-9A9C-121B14E5520D}" srcOrd="0" destOrd="0" parTransId="{A85A32B0-BCC5-4FB2-87CE-ED2C8F1404F6}" sibTransId="{2E2F63BA-51EA-4034-9005-938823C35811}"/>
    <dgm:cxn modelId="{4E69D142-EB2E-4F5F-A9F7-FD0C4B59C3E5}" srcId="{84EB74E8-8F4D-4AB4-8787-E09A321646E8}" destId="{67638D23-A1E8-428B-B21F-13903ADF27AF}" srcOrd="1" destOrd="0" parTransId="{A8CC81C0-7F65-4D17-B35C-98C071B16B55}" sibTransId="{B5568C60-1C86-43C3-B5F4-574E9987BCDF}"/>
    <dgm:cxn modelId="{C159E263-E268-49FA-B6AA-FC8CDDA4A53F}" srcId="{E9A07138-B95C-49CA-927A-82F555BE1B56}" destId="{B245D52B-3CD4-4F0A-AF61-B3BA6A10ABBB}" srcOrd="0" destOrd="0" parTransId="{62AFD40B-163A-47B9-AAF3-1D02474CC584}" sibTransId="{3F4BF8BA-1B1F-404A-9A7F-EAA5D098AF0C}"/>
    <dgm:cxn modelId="{BA64C445-965B-4310-BB1E-A8C770E1A8F2}" srcId="{225A84E9-A601-4AF1-AE01-6E5D3257DDA0}" destId="{2040D882-A90B-428C-BC8C-F812935BE91A}" srcOrd="9" destOrd="0" parTransId="{82D95112-7C8E-4742-8754-CC0070CDD076}" sibTransId="{89DA2550-B770-484C-88DD-ADFB0FC3B065}"/>
    <dgm:cxn modelId="{67D64346-E0BE-445E-89A8-44CBC617ACC1}" srcId="{225A84E9-A601-4AF1-AE01-6E5D3257DDA0}" destId="{E9A07138-B95C-49CA-927A-82F555BE1B56}" srcOrd="10" destOrd="0" parTransId="{E64F19FD-5A68-4444-A15A-35905CC2E615}" sibTransId="{C8602EE2-92F4-48AD-9490-25C6A8BE66E6}"/>
    <dgm:cxn modelId="{17D6C866-1DDB-4FBC-966A-404D180D1B48}" type="presOf" srcId="{84EB74E8-8F4D-4AB4-8787-E09A321646E8}" destId="{3DD791AE-9FF3-40B1-A1A9-524E10BFF5C7}" srcOrd="0" destOrd="0" presId="urn:microsoft.com/office/officeart/2005/8/layout/default"/>
    <dgm:cxn modelId="{6589CC49-8A54-4419-BE3B-97FEB08119A6}" type="presOf" srcId="{393BA06E-FF3B-46B6-9A9C-121B14E5520D}" destId="{DEF36D10-28BF-4FFD-8823-D45271BADDA7}" srcOrd="0" destOrd="1" presId="urn:microsoft.com/office/officeart/2005/8/layout/default"/>
    <dgm:cxn modelId="{4D3FC54A-6990-4CF3-95FE-927CCB67AA19}" srcId="{E7288D50-9436-4FBB-80EB-6B1CE18BC40D}" destId="{161C2CE6-BBD8-40CD-8873-763F3AE05D15}" srcOrd="0" destOrd="0" parTransId="{731B1733-F99A-4569-8EC0-76D2EEA5B435}" sibTransId="{348BE851-67AF-47B9-B0E8-7035CC512213}"/>
    <dgm:cxn modelId="{F92BDC6C-4CD9-4B1C-A8BD-43A58B11E3BB}" type="presOf" srcId="{DA98CF85-A03B-4DEE-9ADD-22FC1D98EB6D}" destId="{5FDD952E-5B3C-41C9-B4EA-33829BB538CC}" srcOrd="0" destOrd="0" presId="urn:microsoft.com/office/officeart/2005/8/layout/default"/>
    <dgm:cxn modelId="{3EA82D6E-84D8-456F-BFD7-556BB536C4A6}" type="presOf" srcId="{E7288D50-9436-4FBB-80EB-6B1CE18BC40D}" destId="{9FEEC41B-94B6-40AA-9242-0CC1FF425F72}" srcOrd="0" destOrd="0" presId="urn:microsoft.com/office/officeart/2005/8/layout/default"/>
    <dgm:cxn modelId="{DB9B506F-4AEC-47FB-949E-82D4498504F6}" type="presOf" srcId="{1BF9B2DA-6531-4A80-9BE6-C14AF8F5AED4}" destId="{A7343C86-7A9E-4A09-9CB4-D9E33591BD33}" srcOrd="0" destOrd="2" presId="urn:microsoft.com/office/officeart/2005/8/layout/default"/>
    <dgm:cxn modelId="{9EF75B52-88D3-4947-89A6-AE9FBF73BABA}" srcId="{DF79590C-930E-4CF2-8469-A36374AFCECA}" destId="{31C8C32E-B376-4DD8-A38E-200931049285}" srcOrd="1" destOrd="0" parTransId="{CDE2E582-BCA8-494A-BDBF-DB308A736B46}" sibTransId="{AA8F199F-CF08-4A98-BF28-E7FB0B94FCD5}"/>
    <dgm:cxn modelId="{CFEC7773-2DDB-482C-9697-44FC64D0F130}" srcId="{225A84E9-A601-4AF1-AE01-6E5D3257DDA0}" destId="{84EB74E8-8F4D-4AB4-8787-E09A321646E8}" srcOrd="2" destOrd="0" parTransId="{7A8621B1-63D3-4C7A-9639-9F3A700352AC}" sibTransId="{FA360437-AC5B-4C61-ACB5-6665147E91A3}"/>
    <dgm:cxn modelId="{C596CE78-5B4D-43C2-84F0-68764CB99022}" srcId="{84EB74E8-8F4D-4AB4-8787-E09A321646E8}" destId="{6314ABD4-E910-4989-BF31-D2A334F30764}" srcOrd="0" destOrd="0" parTransId="{9D1D5392-F727-4D19-B3D4-FDF4C1A96EE0}" sibTransId="{2D02C39D-A131-423B-BC3F-E7550D8EE713}"/>
    <dgm:cxn modelId="{FE06307B-2A5C-4B42-9401-5BF74A821BCC}" srcId="{3D5A3259-9C36-4C6D-B6FB-7C140F9B3687}" destId="{A15F6E94-7E5D-4073-AB82-847655ABEF59}" srcOrd="0" destOrd="0" parTransId="{C025AD23-7D99-4E9A-A645-5E20FB67FCF8}" sibTransId="{3EC3069A-D3A0-4B98-9BEE-F47708F1138C}"/>
    <dgm:cxn modelId="{FF04987C-9234-454A-A536-F450F07B5DF6}" srcId="{225A84E9-A601-4AF1-AE01-6E5D3257DDA0}" destId="{18CFF2F3-3258-4BB7-AAE2-6BAE06C0DD4F}" srcOrd="4" destOrd="0" parTransId="{66AF4A74-8DDF-4E97-905A-62948EFC8BA7}" sibTransId="{3BD624CB-D7D8-4DEA-8564-91A95208D1B0}"/>
    <dgm:cxn modelId="{2F350286-82C5-491D-9775-25B3217B61B5}" type="presOf" srcId="{E320F8F5-3045-4E9E-B405-8B58F0F101D4}" destId="{B499DB9C-8D30-4F20-ABF2-1E0679EAA2EB}" srcOrd="0" destOrd="2" presId="urn:microsoft.com/office/officeart/2005/8/layout/default"/>
    <dgm:cxn modelId="{70105C87-8DBB-47FC-92C4-60FFA143D123}" type="presOf" srcId="{18CFF2F3-3258-4BB7-AAE2-6BAE06C0DD4F}" destId="{1798CDFA-78BC-40CB-91EB-1F3BFE04F1B6}" srcOrd="0" destOrd="0" presId="urn:microsoft.com/office/officeart/2005/8/layout/default"/>
    <dgm:cxn modelId="{636D0089-77D5-4D93-9205-46BD62DA6AB2}" type="presOf" srcId="{4FC0F741-2F92-478E-8D02-DEAF2DD239E1}" destId="{5FDD952E-5B3C-41C9-B4EA-33829BB538CC}" srcOrd="0" destOrd="1" presId="urn:microsoft.com/office/officeart/2005/8/layout/default"/>
    <dgm:cxn modelId="{4492E890-5FBA-4BAA-8188-B1A7F99BB73A}" type="presOf" srcId="{6758DDB2-F49C-4E43-A119-C3BAD6DE2718}" destId="{88E66774-4E06-487D-B3EE-4DE3133C8BA9}" srcOrd="0" destOrd="0" presId="urn:microsoft.com/office/officeart/2005/8/layout/default"/>
    <dgm:cxn modelId="{BAD3BD9D-657B-49E0-8458-196C58BF3733}" type="presOf" srcId="{3D5A3259-9C36-4C6D-B6FB-7C140F9B3687}" destId="{A7343C86-7A9E-4A09-9CB4-D9E33591BD33}" srcOrd="0" destOrd="0" presId="urn:microsoft.com/office/officeart/2005/8/layout/default"/>
    <dgm:cxn modelId="{C7EA90A1-EEC0-4319-B162-C44DA10043E2}" type="presOf" srcId="{1D573AE5-5B52-4989-9088-A3FA1AA43DCB}" destId="{8F454192-4727-46E7-8CFD-DFE0A16C184D}" srcOrd="0" destOrd="1" presId="urn:microsoft.com/office/officeart/2005/8/layout/default"/>
    <dgm:cxn modelId="{0E294BA3-8A63-46C9-8F73-04135F7043E5}" srcId="{BF0F17C9-28A1-4C92-AC9E-0BC54398381F}" destId="{E320F8F5-3045-4E9E-B405-8B58F0F101D4}" srcOrd="1" destOrd="0" parTransId="{FBF12936-204F-406C-BBAB-787B71029465}" sibTransId="{B956EDFE-BA5E-44EB-A1F8-C20689E1EE4B}"/>
    <dgm:cxn modelId="{92C62AA4-9E55-480F-B379-509D0995E2F8}" type="presOf" srcId="{31C8C32E-B376-4DD8-A38E-200931049285}" destId="{75555475-8058-465A-8F05-49B2E3C02A20}" srcOrd="0" destOrd="2" presId="urn:microsoft.com/office/officeart/2005/8/layout/default"/>
    <dgm:cxn modelId="{81C17FA5-CA98-427F-8933-4B2AAA95C076}" srcId="{225A84E9-A601-4AF1-AE01-6E5D3257DDA0}" destId="{E7288D50-9436-4FBB-80EB-6B1CE18BC40D}" srcOrd="0" destOrd="0" parTransId="{CF582AF6-E269-4241-B557-1888A10DD808}" sibTransId="{E5224369-E9B1-44F2-BDD9-A8460760E484}"/>
    <dgm:cxn modelId="{00408AAF-5C17-43CC-B57E-C1048FF18B87}" type="presOf" srcId="{40424248-5912-4C54-8330-7A459C60C345}" destId="{DEF36D10-28BF-4FFD-8823-D45271BADDA7}" srcOrd="0" destOrd="0" presId="urn:microsoft.com/office/officeart/2005/8/layout/default"/>
    <dgm:cxn modelId="{3F5144B8-0430-4C46-9F53-03C77E7C9ABC}" type="presOf" srcId="{6909A877-D47D-4F59-ADE7-B6753812B7B5}" destId="{F64C971F-D177-48D3-B3F5-D58662D37A0B}" srcOrd="0" destOrd="1" presId="urn:microsoft.com/office/officeart/2005/8/layout/default"/>
    <dgm:cxn modelId="{EF603ABA-3C89-42DB-8F97-B64C65B44D7E}" type="presOf" srcId="{BF0F17C9-28A1-4C92-AC9E-0BC54398381F}" destId="{B499DB9C-8D30-4F20-ABF2-1E0679EAA2EB}" srcOrd="0" destOrd="0" presId="urn:microsoft.com/office/officeart/2005/8/layout/default"/>
    <dgm:cxn modelId="{85055EBD-653F-4FB6-9381-508408BAB00B}" srcId="{9A276667-35E3-461C-B1C5-91D75C88060D}" destId="{1D573AE5-5B52-4989-9088-A3FA1AA43DCB}" srcOrd="0" destOrd="0" parTransId="{365B6380-DF85-4C97-8C16-9A6397D33EE6}" sibTransId="{A2160FBF-FE39-41C3-B161-7AFC5E89D2DA}"/>
    <dgm:cxn modelId="{0291B9BD-FF61-4966-B477-B5FC9703989C}" srcId="{7FB8AB60-9B0F-403B-9CDE-057E5D47ED2B}" destId="{6909A877-D47D-4F59-ADE7-B6753812B7B5}" srcOrd="0" destOrd="0" parTransId="{369C3314-52D4-4468-8B64-FF46860F5F69}" sibTransId="{A5340140-5A0E-4F49-B6FE-9299DBE04547}"/>
    <dgm:cxn modelId="{69AEB6C2-9558-41E4-A3F7-6168F1FABA1A}" type="presOf" srcId="{7FB8AB60-9B0F-403B-9CDE-057E5D47ED2B}" destId="{F64C971F-D177-48D3-B3F5-D58662D37A0B}" srcOrd="0" destOrd="0" presId="urn:microsoft.com/office/officeart/2005/8/layout/default"/>
    <dgm:cxn modelId="{45F13BC3-BC78-4F34-B00F-BA901A5DD8B6}" type="presOf" srcId="{65D433D6-5757-4E43-8A02-DC08F6997C46}" destId="{88E66774-4E06-487D-B3EE-4DE3133C8BA9}" srcOrd="0" destOrd="1" presId="urn:microsoft.com/office/officeart/2005/8/layout/default"/>
    <dgm:cxn modelId="{08B5C0C4-96D7-425F-A179-1AC9BB6A803D}" srcId="{2040D882-A90B-428C-BC8C-F812935BE91A}" destId="{ADDBBEF4-60BB-4161-B8DB-C3DC39B36876}" srcOrd="0" destOrd="0" parTransId="{CF6B6DE9-DFD9-4C71-97C9-AB07890B91A4}" sibTransId="{AD6FD805-534A-425B-9229-1F7201F384EC}"/>
    <dgm:cxn modelId="{708B76C5-8591-4BFD-92B9-AB2FE247ED94}" type="presOf" srcId="{161C2CE6-BBD8-40CD-8873-763F3AE05D15}" destId="{9FEEC41B-94B6-40AA-9242-0CC1FF425F72}" srcOrd="0" destOrd="1" presId="urn:microsoft.com/office/officeart/2005/8/layout/default"/>
    <dgm:cxn modelId="{26AC0FC6-C4DC-42C8-929A-5C410DB6996F}" type="presOf" srcId="{B245D52B-3CD4-4F0A-AF61-B3BA6A10ABBB}" destId="{C0F08526-9FE6-4B43-BDCC-3CCB22D8A6F9}" srcOrd="0" destOrd="1" presId="urn:microsoft.com/office/officeart/2005/8/layout/default"/>
    <dgm:cxn modelId="{39450EC7-14CF-4EBA-9BCD-3F779A647B27}" srcId="{7FB8AB60-9B0F-403B-9CDE-057E5D47ED2B}" destId="{285AC144-ECD7-46F4-AB68-24884AD3817A}" srcOrd="1" destOrd="0" parTransId="{54BA361C-E50E-4CAA-A0D7-F7AAFAD85189}" sibTransId="{96A4A3E4-DEE1-46DB-853E-9980BB3A6488}"/>
    <dgm:cxn modelId="{FE30FEC8-35AA-4FED-A04D-AC4677DC7F9F}" srcId="{18CFF2F3-3258-4BB7-AAE2-6BAE06C0DD4F}" destId="{43D309AA-09C8-4595-9BA2-76C0427FB67C}" srcOrd="0" destOrd="0" parTransId="{328395A1-86B7-45B0-9842-EF21A99CD192}" sibTransId="{2F9CADE7-600B-443B-AE4A-8F4D4E3C5344}"/>
    <dgm:cxn modelId="{E65805D2-2BDD-4BA6-8E7D-65D6EE0240C0}" type="presOf" srcId="{225A84E9-A601-4AF1-AE01-6E5D3257DDA0}" destId="{73E21DB9-F4C4-4277-9E60-F4406143E75B}" srcOrd="0" destOrd="0" presId="urn:microsoft.com/office/officeart/2005/8/layout/default"/>
    <dgm:cxn modelId="{14D4D0D6-F353-4F79-B9F5-EE6B055E3B39}" type="presOf" srcId="{9C0DA39C-6AB7-4F59-93BC-0EAA8A9B34FC}" destId="{1798CDFA-78BC-40CB-91EB-1F3BFE04F1B6}" srcOrd="0" destOrd="2" presId="urn:microsoft.com/office/officeart/2005/8/layout/default"/>
    <dgm:cxn modelId="{9B20A3DA-3552-4A66-B3E5-47409315C7AC}" srcId="{6758DDB2-F49C-4E43-A119-C3BAD6DE2718}" destId="{65D433D6-5757-4E43-8A02-DC08F6997C46}" srcOrd="0" destOrd="0" parTransId="{7BFE9806-C4CA-4551-B6F6-14B98A5CD8F9}" sibTransId="{F653B1C3-2EF7-48C9-92D6-41A5C194F18E}"/>
    <dgm:cxn modelId="{63907DDC-7250-4E83-BFB3-1FF116305AA3}" type="presOf" srcId="{BA465704-8818-43AA-9A13-3C70E2C2AAB8}" destId="{B499DB9C-8D30-4F20-ABF2-1E0679EAA2EB}" srcOrd="0" destOrd="1" presId="urn:microsoft.com/office/officeart/2005/8/layout/default"/>
    <dgm:cxn modelId="{7C7A64DE-456C-4A95-B376-DC184D24F03E}" type="presOf" srcId="{183EB584-F62D-4330-B238-DEBFE64130B9}" destId="{E1EB50CD-D6C7-48AF-B5A5-6ED9D43E6396}" srcOrd="0" destOrd="0" presId="urn:microsoft.com/office/officeart/2005/8/layout/default"/>
    <dgm:cxn modelId="{43E5BADE-ED20-4B4A-8227-8A8905B66C68}" type="presOf" srcId="{ADDBBEF4-60BB-4161-B8DB-C3DC39B36876}" destId="{D2ED8BA5-3DCE-4ECD-8499-1B96DA45F293}" srcOrd="0" destOrd="1" presId="urn:microsoft.com/office/officeart/2005/8/layout/default"/>
    <dgm:cxn modelId="{367070E2-1757-49FC-B8E6-C718CD30EAA6}" srcId="{225A84E9-A601-4AF1-AE01-6E5D3257DDA0}" destId="{3D5A3259-9C36-4C6D-B6FB-7C140F9B3687}" srcOrd="13" destOrd="0" parTransId="{B33D656A-3509-4CBB-BF29-E0A72AB53FD5}" sibTransId="{5B8B5D12-53F5-4545-97BA-F4740FF7069D}"/>
    <dgm:cxn modelId="{B91F93E2-A856-4BD6-A419-C24F8883E8BC}" srcId="{3D5A3259-9C36-4C6D-B6FB-7C140F9B3687}" destId="{1BF9B2DA-6531-4A80-9BE6-C14AF8F5AED4}" srcOrd="1" destOrd="0" parTransId="{2F7E1E2C-5484-4240-B672-053A52185C59}" sibTransId="{527C9B15-F21B-4C32-9662-46B4187EE5F9}"/>
    <dgm:cxn modelId="{2A9A31E6-8051-45DB-A7FF-9EC4946F3766}" srcId="{DF79590C-930E-4CF2-8469-A36374AFCECA}" destId="{938219D2-930F-488D-A9D8-6415B6FAB823}" srcOrd="0" destOrd="0" parTransId="{D2743F46-4B58-4675-AD61-3FF4F099B934}" sibTransId="{BA5ED638-8174-424F-AF33-8372375B5912}"/>
    <dgm:cxn modelId="{460448ED-D79E-47D2-A5D1-6F1CB5DB8F92}" type="presOf" srcId="{2040D882-A90B-428C-BC8C-F812935BE91A}" destId="{D2ED8BA5-3DCE-4ECD-8499-1B96DA45F293}" srcOrd="0" destOrd="0" presId="urn:microsoft.com/office/officeart/2005/8/layout/default"/>
    <dgm:cxn modelId="{DC5CB8EF-D544-40B2-800A-4124D001A7D9}" type="presOf" srcId="{A15F6E94-7E5D-4073-AB82-847655ABEF59}" destId="{A7343C86-7A9E-4A09-9CB4-D9E33591BD33}" srcOrd="0" destOrd="1" presId="urn:microsoft.com/office/officeart/2005/8/layout/default"/>
    <dgm:cxn modelId="{5282BEF1-4A02-4665-957C-6FCFBC982EE2}" srcId="{DA98CF85-A03B-4DEE-9ADD-22FC1D98EB6D}" destId="{4FC0F741-2F92-478E-8D02-DEAF2DD239E1}" srcOrd="0" destOrd="0" parTransId="{63F32A9A-DE14-4CFD-B4D5-C4D05D241475}" sibTransId="{47C156AF-1C7E-4EEB-BFCA-03101F6CC711}"/>
    <dgm:cxn modelId="{392B92FC-B5BA-4349-A212-746339558FB2}" srcId="{E9A07138-B95C-49CA-927A-82F555BE1B56}" destId="{5ED34ED5-FB92-4E56-93F5-01F0816A18DF}" srcOrd="1" destOrd="0" parTransId="{78C5F7ED-514A-47A9-8D21-4B82ED8D1578}" sibTransId="{57EA9241-7AF9-41EF-B237-7C894901C8FD}"/>
    <dgm:cxn modelId="{D675CEFC-229F-4A80-99B0-4A57A665540F}" type="presOf" srcId="{938219D2-930F-488D-A9D8-6415B6FAB823}" destId="{75555475-8058-465A-8F05-49B2E3C02A20}" srcOrd="0" destOrd="1" presId="urn:microsoft.com/office/officeart/2005/8/layout/default"/>
    <dgm:cxn modelId="{2002F0FC-2C95-4424-87FA-88BA6F4118FF}" srcId="{183EB584-F62D-4330-B238-DEBFE64130B9}" destId="{51E84464-6A31-49DE-8CDC-4B18A3534908}" srcOrd="0" destOrd="0" parTransId="{78294D2F-DFC3-4E93-9344-2B03B30A3611}" sibTransId="{29EF372F-1314-4F59-A905-E6E71ED7CA9F}"/>
    <dgm:cxn modelId="{8781E2FE-70B0-45B3-9B21-075C6A5E86FC}" type="presOf" srcId="{67638D23-A1E8-428B-B21F-13903ADF27AF}" destId="{3DD791AE-9FF3-40B1-A1A9-524E10BFF5C7}" srcOrd="0" destOrd="2" presId="urn:microsoft.com/office/officeart/2005/8/layout/default"/>
    <dgm:cxn modelId="{69620551-7F91-41AF-84EB-9CFD8CABA9A1}" type="presParOf" srcId="{73E21DB9-F4C4-4277-9E60-F4406143E75B}" destId="{9FEEC41B-94B6-40AA-9242-0CC1FF425F72}" srcOrd="0" destOrd="0" presId="urn:microsoft.com/office/officeart/2005/8/layout/default"/>
    <dgm:cxn modelId="{6D4DA8C7-2E70-455D-B6C2-00CFDF18F70D}" type="presParOf" srcId="{73E21DB9-F4C4-4277-9E60-F4406143E75B}" destId="{984F7C46-AABC-4D8C-81C7-4283B5A41E8B}" srcOrd="1" destOrd="0" presId="urn:microsoft.com/office/officeart/2005/8/layout/default"/>
    <dgm:cxn modelId="{40512015-28EA-4B26-83AC-1326F2C303A1}" type="presParOf" srcId="{73E21DB9-F4C4-4277-9E60-F4406143E75B}" destId="{75555475-8058-465A-8F05-49B2E3C02A20}" srcOrd="2" destOrd="0" presId="urn:microsoft.com/office/officeart/2005/8/layout/default"/>
    <dgm:cxn modelId="{1C9DB720-4978-4D29-8CF5-68D5F9103532}" type="presParOf" srcId="{73E21DB9-F4C4-4277-9E60-F4406143E75B}" destId="{299AF883-0CCA-4E33-86B4-3E9C66D5D89F}" srcOrd="3" destOrd="0" presId="urn:microsoft.com/office/officeart/2005/8/layout/default"/>
    <dgm:cxn modelId="{587B3053-9230-4D3E-A6DF-2F13D5DB94BB}" type="presParOf" srcId="{73E21DB9-F4C4-4277-9E60-F4406143E75B}" destId="{3DD791AE-9FF3-40B1-A1A9-524E10BFF5C7}" srcOrd="4" destOrd="0" presId="urn:microsoft.com/office/officeart/2005/8/layout/default"/>
    <dgm:cxn modelId="{CAFBC147-06C1-4817-BBAC-CA3BA3CDACD3}" type="presParOf" srcId="{73E21DB9-F4C4-4277-9E60-F4406143E75B}" destId="{432F080F-DEFC-4F68-8D8D-20A904E5F50C}" srcOrd="5" destOrd="0" presId="urn:microsoft.com/office/officeart/2005/8/layout/default"/>
    <dgm:cxn modelId="{0B1566E9-7E17-40A5-924F-B86E73389794}" type="presParOf" srcId="{73E21DB9-F4C4-4277-9E60-F4406143E75B}" destId="{B499DB9C-8D30-4F20-ABF2-1E0679EAA2EB}" srcOrd="6" destOrd="0" presId="urn:microsoft.com/office/officeart/2005/8/layout/default"/>
    <dgm:cxn modelId="{1F33A915-B48C-4144-A70B-25AB35227B63}" type="presParOf" srcId="{73E21DB9-F4C4-4277-9E60-F4406143E75B}" destId="{5E6576DA-56FE-4EF2-BD95-6672901AA57F}" srcOrd="7" destOrd="0" presId="urn:microsoft.com/office/officeart/2005/8/layout/default"/>
    <dgm:cxn modelId="{C05DE3E1-3C1B-4AC4-8CF1-7425758E7EC3}" type="presParOf" srcId="{73E21DB9-F4C4-4277-9E60-F4406143E75B}" destId="{1798CDFA-78BC-40CB-91EB-1F3BFE04F1B6}" srcOrd="8" destOrd="0" presId="urn:microsoft.com/office/officeart/2005/8/layout/default"/>
    <dgm:cxn modelId="{5AC4453B-2887-427B-9E2E-BB23ACB49581}" type="presParOf" srcId="{73E21DB9-F4C4-4277-9E60-F4406143E75B}" destId="{2E3E0DE0-30FA-4A46-9AB1-18FEA08438E6}" srcOrd="9" destOrd="0" presId="urn:microsoft.com/office/officeart/2005/8/layout/default"/>
    <dgm:cxn modelId="{53915A3A-2FBA-4E18-9BC8-30F6447FACE9}" type="presParOf" srcId="{73E21DB9-F4C4-4277-9E60-F4406143E75B}" destId="{F64C971F-D177-48D3-B3F5-D58662D37A0B}" srcOrd="10" destOrd="0" presId="urn:microsoft.com/office/officeart/2005/8/layout/default"/>
    <dgm:cxn modelId="{710D9C3D-CFA8-4C51-8CD1-923599F4A5C2}" type="presParOf" srcId="{73E21DB9-F4C4-4277-9E60-F4406143E75B}" destId="{6510A8AD-D621-4B49-B866-70ED8E2BBF8B}" srcOrd="11" destOrd="0" presId="urn:microsoft.com/office/officeart/2005/8/layout/default"/>
    <dgm:cxn modelId="{96BE9F77-EC35-4DBA-A68E-86E11F00410C}" type="presParOf" srcId="{73E21DB9-F4C4-4277-9E60-F4406143E75B}" destId="{E1EB50CD-D6C7-48AF-B5A5-6ED9D43E6396}" srcOrd="12" destOrd="0" presId="urn:microsoft.com/office/officeart/2005/8/layout/default"/>
    <dgm:cxn modelId="{30A5BE7E-2696-4EE2-9782-9DF44E72BF6C}" type="presParOf" srcId="{73E21DB9-F4C4-4277-9E60-F4406143E75B}" destId="{29A14C6B-88AF-4C0F-AAB9-A1A1DDB98055}" srcOrd="13" destOrd="0" presId="urn:microsoft.com/office/officeart/2005/8/layout/default"/>
    <dgm:cxn modelId="{26573D60-4BEF-4458-ACDE-DB2C59B4207F}" type="presParOf" srcId="{73E21DB9-F4C4-4277-9E60-F4406143E75B}" destId="{5FDD952E-5B3C-41C9-B4EA-33829BB538CC}" srcOrd="14" destOrd="0" presId="urn:microsoft.com/office/officeart/2005/8/layout/default"/>
    <dgm:cxn modelId="{2CB2ECD4-4173-4304-BDA2-F5547CB83330}" type="presParOf" srcId="{73E21DB9-F4C4-4277-9E60-F4406143E75B}" destId="{B92C7058-3E1D-4D7D-8DBF-890BBBA48ACB}" srcOrd="15" destOrd="0" presId="urn:microsoft.com/office/officeart/2005/8/layout/default"/>
    <dgm:cxn modelId="{9E320791-25E3-48D1-A144-6DB276F95F10}" type="presParOf" srcId="{73E21DB9-F4C4-4277-9E60-F4406143E75B}" destId="{DEF36D10-28BF-4FFD-8823-D45271BADDA7}" srcOrd="16" destOrd="0" presId="urn:microsoft.com/office/officeart/2005/8/layout/default"/>
    <dgm:cxn modelId="{3332DEE2-EC5A-462C-83F3-D8AEB0F74DF9}" type="presParOf" srcId="{73E21DB9-F4C4-4277-9E60-F4406143E75B}" destId="{862CDD40-3175-417D-8302-C56D947C988A}" srcOrd="17" destOrd="0" presId="urn:microsoft.com/office/officeart/2005/8/layout/default"/>
    <dgm:cxn modelId="{9358E9C6-8080-4A31-90F1-0A54616E549E}" type="presParOf" srcId="{73E21DB9-F4C4-4277-9E60-F4406143E75B}" destId="{D2ED8BA5-3DCE-4ECD-8499-1B96DA45F293}" srcOrd="18" destOrd="0" presId="urn:microsoft.com/office/officeart/2005/8/layout/default"/>
    <dgm:cxn modelId="{223F3C74-8EDD-4EF3-99E4-3D17C7EF25DB}" type="presParOf" srcId="{73E21DB9-F4C4-4277-9E60-F4406143E75B}" destId="{2C9FF987-122D-4895-A0A1-6985841D4B6F}" srcOrd="19" destOrd="0" presId="urn:microsoft.com/office/officeart/2005/8/layout/default"/>
    <dgm:cxn modelId="{3453D63C-10C4-4A26-BB99-8CDCFCD00291}" type="presParOf" srcId="{73E21DB9-F4C4-4277-9E60-F4406143E75B}" destId="{C0F08526-9FE6-4B43-BDCC-3CCB22D8A6F9}" srcOrd="20" destOrd="0" presId="urn:microsoft.com/office/officeart/2005/8/layout/default"/>
    <dgm:cxn modelId="{E1FBA8D9-3C17-4251-862A-46DC7C0873A0}" type="presParOf" srcId="{73E21DB9-F4C4-4277-9E60-F4406143E75B}" destId="{535BBD9F-7E97-4122-B9ED-E455D16B00B6}" srcOrd="21" destOrd="0" presId="urn:microsoft.com/office/officeart/2005/8/layout/default"/>
    <dgm:cxn modelId="{CB12C20E-A535-4063-AC8E-CE98E43CC670}" type="presParOf" srcId="{73E21DB9-F4C4-4277-9E60-F4406143E75B}" destId="{88E66774-4E06-487D-B3EE-4DE3133C8BA9}" srcOrd="22" destOrd="0" presId="urn:microsoft.com/office/officeart/2005/8/layout/default"/>
    <dgm:cxn modelId="{6F77F69D-D931-4A3D-B70B-89711C9CF826}" type="presParOf" srcId="{73E21DB9-F4C4-4277-9E60-F4406143E75B}" destId="{FA879E7F-128C-463E-9E79-D62157D28CAA}" srcOrd="23" destOrd="0" presId="urn:microsoft.com/office/officeart/2005/8/layout/default"/>
    <dgm:cxn modelId="{63F2D3A7-2AE1-473B-BD79-43CDECD154C0}" type="presParOf" srcId="{73E21DB9-F4C4-4277-9E60-F4406143E75B}" destId="{8F454192-4727-46E7-8CFD-DFE0A16C184D}" srcOrd="24" destOrd="0" presId="urn:microsoft.com/office/officeart/2005/8/layout/default"/>
    <dgm:cxn modelId="{057C9FD0-6209-4967-88AB-6095E3D013A8}" type="presParOf" srcId="{73E21DB9-F4C4-4277-9E60-F4406143E75B}" destId="{61BBB23C-BB21-4220-948E-FC4C03D48584}" srcOrd="25" destOrd="0" presId="urn:microsoft.com/office/officeart/2005/8/layout/default"/>
    <dgm:cxn modelId="{57530E2A-98EA-4D66-B15C-3BA46C43D6DB}" type="presParOf" srcId="{73E21DB9-F4C4-4277-9E60-F4406143E75B}" destId="{A7343C86-7A9E-4A09-9CB4-D9E33591BD33}"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3757C-702B-46C7-B475-308F1A4AD64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060FE7B9-917E-493F-A8CF-41FCD5551AC6}">
      <dgm:prSet phldrT="[Testo]" custT="1"/>
      <dgm:spPr/>
      <dgm:t>
        <a:bodyPr/>
        <a:lstStyle/>
        <a:p>
          <a:r>
            <a:rPr lang="it-IT" sz="1600" dirty="0"/>
            <a:t>Istituzione di un Ufficio RUP locale in ogni sezione o raggruppamenti</a:t>
          </a:r>
        </a:p>
      </dgm:t>
    </dgm:pt>
    <dgm:pt modelId="{0598C870-7E21-4AE8-A135-BA776AADEFBA}" type="parTrans" cxnId="{A00AF107-C7A5-4B8C-BDA3-54A8E47BA77E}">
      <dgm:prSet/>
      <dgm:spPr/>
      <dgm:t>
        <a:bodyPr/>
        <a:lstStyle/>
        <a:p>
          <a:endParaRPr lang="it-IT" sz="2000"/>
        </a:p>
      </dgm:t>
    </dgm:pt>
    <dgm:pt modelId="{0CD09273-AA8C-4DE0-8BFA-BE64C70A41A1}" type="sibTrans" cxnId="{A00AF107-C7A5-4B8C-BDA3-54A8E47BA77E}">
      <dgm:prSet/>
      <dgm:spPr/>
      <dgm:t>
        <a:bodyPr/>
        <a:lstStyle/>
        <a:p>
          <a:endParaRPr lang="it-IT" sz="2000"/>
        </a:p>
      </dgm:t>
    </dgm:pt>
    <dgm:pt modelId="{78E19CB5-63E1-44F2-A1DD-8035A251672F}">
      <dgm:prSet custT="1"/>
      <dgm:spPr/>
      <dgm:t>
        <a:bodyPr/>
        <a:lstStyle/>
        <a:p>
          <a:r>
            <a:rPr lang="it-IT" sz="1600" dirty="0"/>
            <a:t>Unificazione a livello nazionale della documentazione e dei canali informativi</a:t>
          </a:r>
        </a:p>
      </dgm:t>
    </dgm:pt>
    <dgm:pt modelId="{15C009FD-9791-47D2-B034-D10D6519A115}" type="parTrans" cxnId="{B853EAF9-D8B2-40C0-A793-209810B2A02C}">
      <dgm:prSet/>
      <dgm:spPr/>
      <dgm:t>
        <a:bodyPr/>
        <a:lstStyle/>
        <a:p>
          <a:endParaRPr lang="it-IT" sz="2000"/>
        </a:p>
      </dgm:t>
    </dgm:pt>
    <dgm:pt modelId="{1F3216A7-E999-447E-B6DB-A91FBF8F8016}" type="sibTrans" cxnId="{B853EAF9-D8B2-40C0-A793-209810B2A02C}">
      <dgm:prSet/>
      <dgm:spPr/>
      <dgm:t>
        <a:bodyPr/>
        <a:lstStyle/>
        <a:p>
          <a:endParaRPr lang="it-IT" sz="2000"/>
        </a:p>
      </dgm:t>
    </dgm:pt>
    <dgm:pt modelId="{423743CB-572A-4513-B782-745E3B46FE33}">
      <dgm:prSet custT="1"/>
      <dgm:spPr/>
      <dgm:t>
        <a:bodyPr/>
        <a:lstStyle/>
        <a:p>
          <a:r>
            <a:rPr lang="it-IT" sz="1600" dirty="0"/>
            <a:t>Cartelle condivise con template dei documenti da utilizzare</a:t>
          </a:r>
        </a:p>
      </dgm:t>
    </dgm:pt>
    <dgm:pt modelId="{EF18D6D1-54D6-4627-83CE-7B93BAF84681}" type="parTrans" cxnId="{D9A5D9BF-306A-4000-8D8F-7592642CEDC5}">
      <dgm:prSet/>
      <dgm:spPr/>
      <dgm:t>
        <a:bodyPr/>
        <a:lstStyle/>
        <a:p>
          <a:endParaRPr lang="it-IT" sz="2000"/>
        </a:p>
      </dgm:t>
    </dgm:pt>
    <dgm:pt modelId="{9BA2C9C3-312C-4773-8C22-3BA96038B958}" type="sibTrans" cxnId="{D9A5D9BF-306A-4000-8D8F-7592642CEDC5}">
      <dgm:prSet/>
      <dgm:spPr/>
      <dgm:t>
        <a:bodyPr/>
        <a:lstStyle/>
        <a:p>
          <a:endParaRPr lang="it-IT" sz="2000"/>
        </a:p>
      </dgm:t>
    </dgm:pt>
    <dgm:pt modelId="{42BC39FC-57CC-4160-8345-48C9627CC612}">
      <dgm:prSet custT="1"/>
      <dgm:spPr/>
      <dgm:t>
        <a:bodyPr/>
        <a:lstStyle/>
        <a:p>
          <a:r>
            <a:rPr lang="it-IT" sz="1600" dirty="0"/>
            <a:t>Migliorare l’efficacia della formazione dei RUP</a:t>
          </a:r>
        </a:p>
      </dgm:t>
    </dgm:pt>
    <dgm:pt modelId="{8F62288A-CD87-41F3-BDFF-6ED8603E9920}" type="parTrans" cxnId="{E21157B2-7905-4C64-A6AB-4D2500DCB487}">
      <dgm:prSet/>
      <dgm:spPr/>
      <dgm:t>
        <a:bodyPr/>
        <a:lstStyle/>
        <a:p>
          <a:endParaRPr lang="it-IT" sz="2000"/>
        </a:p>
      </dgm:t>
    </dgm:pt>
    <dgm:pt modelId="{FA14EAC4-3C01-406C-B3BE-24C48007ECFA}" type="sibTrans" cxnId="{E21157B2-7905-4C64-A6AB-4D2500DCB487}">
      <dgm:prSet/>
      <dgm:spPr/>
      <dgm:t>
        <a:bodyPr/>
        <a:lstStyle/>
        <a:p>
          <a:endParaRPr lang="it-IT" sz="2000"/>
        </a:p>
      </dgm:t>
    </dgm:pt>
    <dgm:pt modelId="{3985EED6-4E0F-44D6-A34F-99F9D0637EB0}">
      <dgm:prSet custT="1"/>
      <dgm:spPr/>
      <dgm:t>
        <a:bodyPr/>
        <a:lstStyle/>
        <a:p>
          <a:r>
            <a:rPr lang="it-IT" sz="1600" dirty="0"/>
            <a:t>Acquisti ordinari sottosoglia di Affidamento Diretto</a:t>
          </a:r>
        </a:p>
      </dgm:t>
    </dgm:pt>
    <dgm:pt modelId="{3875FEA4-B98B-402E-AFE1-9834AADBEF17}" type="parTrans" cxnId="{C27C9420-FE8D-4179-8E50-BD4683C148D9}">
      <dgm:prSet/>
      <dgm:spPr/>
      <dgm:t>
        <a:bodyPr/>
        <a:lstStyle/>
        <a:p>
          <a:endParaRPr lang="it-IT" sz="2000"/>
        </a:p>
      </dgm:t>
    </dgm:pt>
    <dgm:pt modelId="{B9C5758F-DF64-491E-ADEE-622456B73B61}" type="sibTrans" cxnId="{C27C9420-FE8D-4179-8E50-BD4683C148D9}">
      <dgm:prSet/>
      <dgm:spPr/>
      <dgm:t>
        <a:bodyPr/>
        <a:lstStyle/>
        <a:p>
          <a:endParaRPr lang="it-IT" sz="2000"/>
        </a:p>
      </dgm:t>
    </dgm:pt>
    <dgm:pt modelId="{8CC53005-1DDE-4A90-AFE7-7425F009E51F}">
      <dgm:prSet custT="1"/>
      <dgm:spPr/>
      <dgm:t>
        <a:bodyPr/>
        <a:lstStyle/>
        <a:p>
          <a:r>
            <a:rPr lang="it-IT" sz="1600" dirty="0"/>
            <a:t>Copertura Assicurativa</a:t>
          </a:r>
        </a:p>
      </dgm:t>
    </dgm:pt>
    <dgm:pt modelId="{CAB04C9E-7350-441F-8C97-3343026EB29D}" type="parTrans" cxnId="{AD52B9E6-0ED6-47B0-91F2-95AF9410768E}">
      <dgm:prSet/>
      <dgm:spPr/>
      <dgm:t>
        <a:bodyPr/>
        <a:lstStyle/>
        <a:p>
          <a:endParaRPr lang="it-IT" sz="2000"/>
        </a:p>
      </dgm:t>
    </dgm:pt>
    <dgm:pt modelId="{E988A8E2-4AFD-4777-A7B4-02760C7EBBB2}" type="sibTrans" cxnId="{AD52B9E6-0ED6-47B0-91F2-95AF9410768E}">
      <dgm:prSet/>
      <dgm:spPr/>
      <dgm:t>
        <a:bodyPr/>
        <a:lstStyle/>
        <a:p>
          <a:endParaRPr lang="it-IT" sz="2000"/>
        </a:p>
      </dgm:t>
    </dgm:pt>
    <dgm:pt modelId="{A35744F4-5C97-460C-943D-EB1E45AD5D98}">
      <dgm:prSet custT="1"/>
      <dgm:spPr/>
      <dgm:t>
        <a:bodyPr/>
        <a:lstStyle/>
        <a:p>
          <a:pPr>
            <a:buFont typeface="+mj-lt"/>
            <a:buAutoNum type="arabicPeriod"/>
          </a:pPr>
          <a:r>
            <a:rPr lang="it-IT" sz="1200" dirty="0"/>
            <a:t>un’estensione dell’Ufficio Acquisti, che possa, oltre ai compiti attualmente svolti (Help Desk, supporto alle fasi di aggiudicazione, trasmissione documentazione all’OE), farsi carico di acquisti semplici, con limitata rilevanza scientifica o tecnologica, ed in particolar modo di tutti gli aspetti burocratici amministrativi.</a:t>
          </a:r>
        </a:p>
      </dgm:t>
    </dgm:pt>
    <dgm:pt modelId="{2CF7D5F8-6750-4AE1-930A-2A7F777738AD}" type="parTrans" cxnId="{6BED4371-A414-44A7-847B-16DCEA6B73EF}">
      <dgm:prSet/>
      <dgm:spPr/>
      <dgm:t>
        <a:bodyPr/>
        <a:lstStyle/>
        <a:p>
          <a:endParaRPr lang="it-IT" sz="2000"/>
        </a:p>
      </dgm:t>
    </dgm:pt>
    <dgm:pt modelId="{1AEE444A-55BF-4D65-8051-3D5B34126231}" type="sibTrans" cxnId="{6BED4371-A414-44A7-847B-16DCEA6B73EF}">
      <dgm:prSet/>
      <dgm:spPr/>
      <dgm:t>
        <a:bodyPr/>
        <a:lstStyle/>
        <a:p>
          <a:endParaRPr lang="it-IT" sz="2000"/>
        </a:p>
      </dgm:t>
    </dgm:pt>
    <dgm:pt modelId="{E3CABB94-D1F2-4316-9893-6D24B71E334F}">
      <dgm:prSet custT="1"/>
      <dgm:spPr/>
      <dgm:t>
        <a:bodyPr/>
        <a:lstStyle/>
        <a:p>
          <a:r>
            <a:rPr lang="it-IT" sz="1200" dirty="0"/>
            <a:t>Una pagina web nazionale, unica, rivolta alle persone che devono fare il RUP, ridurrebbe la duplicazione di informazioni, facilitandone la manutenzione e l’aggiornamento. Una checklist chiara da poter seguire in pagine interattive che guidino il RUP tra le diverse casistiche ed i documenti da produrre ridurrebbe drasticamente la possibilità di incorrere in errori, con conseguente risparmio di tempo. L’integrazione della checklist nel portale RDA, che possa inoltre includere la generazione automatica di quelli che sono i documenti più ricorrenti (come avviene da qualche tempo per la nomina a RUP) migliorerebbe ulteriormente l’efficacia di questo approccio</a:t>
          </a:r>
        </a:p>
      </dgm:t>
    </dgm:pt>
    <dgm:pt modelId="{7FB07C97-CD29-4175-AE9F-5D78DE31C34A}" type="parTrans" cxnId="{C5537F72-C90E-4568-8A1C-51E7D256251F}">
      <dgm:prSet/>
      <dgm:spPr/>
      <dgm:t>
        <a:bodyPr/>
        <a:lstStyle/>
        <a:p>
          <a:endParaRPr lang="it-IT" sz="2000"/>
        </a:p>
      </dgm:t>
    </dgm:pt>
    <dgm:pt modelId="{3542A76F-A847-4923-9A38-034ADC3F5BF9}" type="sibTrans" cxnId="{C5537F72-C90E-4568-8A1C-51E7D256251F}">
      <dgm:prSet/>
      <dgm:spPr/>
      <dgm:t>
        <a:bodyPr/>
        <a:lstStyle/>
        <a:p>
          <a:endParaRPr lang="it-IT" sz="2000"/>
        </a:p>
      </dgm:t>
    </dgm:pt>
    <dgm:pt modelId="{EDBD26CD-42AC-4AF1-826B-C942B8CA1528}">
      <dgm:prSet custT="1"/>
      <dgm:spPr/>
      <dgm:t>
        <a:bodyPr/>
        <a:lstStyle/>
        <a:p>
          <a:r>
            <a:rPr lang="it-IT" sz="1200" dirty="0"/>
            <a:t>raccolta in una cartella condivisa dei template dei documenti necessari alle procedure di acquisto, aggiornati e con chiare istruzioni sul loro utilizzo, semplificherebbe il lavoro di un RUP. Aumentare il numero dei template disponibili (rispetto alla modifica di uno stesso template), da utilizzare nelle diverse casistiche di acquisto, potrebbe ulteriormente semplificarne l’utilizzo. L’Ufficio RUP avrebbe quindi il semplice compito di svolgere consulenza riguardo alla scelta del template da adottare tra quelli disponibili. Aspetto cruciale sarebbe inoltre che tutta la documentazione di stampo puramente amministrativo (quali le comunicazioni con l’operatore economico dopo l’aggiudicazione) venisse gestita direttamente dal personale amministrativo.</a:t>
          </a:r>
        </a:p>
      </dgm:t>
    </dgm:pt>
    <dgm:pt modelId="{EDF907E7-408D-4635-8C4E-2A5951BAF901}" type="parTrans" cxnId="{86F572B9-89B3-4626-B67C-566AE7A0D2A1}">
      <dgm:prSet/>
      <dgm:spPr/>
      <dgm:t>
        <a:bodyPr/>
        <a:lstStyle/>
        <a:p>
          <a:endParaRPr lang="it-IT" sz="2000"/>
        </a:p>
      </dgm:t>
    </dgm:pt>
    <dgm:pt modelId="{4D15A74B-1894-4135-B9E1-4F00EB6F2E57}" type="sibTrans" cxnId="{86F572B9-89B3-4626-B67C-566AE7A0D2A1}">
      <dgm:prSet/>
      <dgm:spPr/>
      <dgm:t>
        <a:bodyPr/>
        <a:lstStyle/>
        <a:p>
          <a:endParaRPr lang="it-IT" sz="2000"/>
        </a:p>
      </dgm:t>
    </dgm:pt>
    <dgm:pt modelId="{4C014391-C40F-405B-B74B-AC982939F34A}">
      <dgm:prSet custT="1"/>
      <dgm:spPr/>
      <dgm:t>
        <a:bodyPr/>
        <a:lstStyle/>
        <a:p>
          <a:r>
            <a:rPr lang="it-IT" sz="1200" dirty="0"/>
            <a:t>contenuti della formazione appaiono “astratti”, troppo generali e quindi distanti dalla realtà dell’INFN, troppo incentrati sugli aspetti normativi, piuttosto che sui casi d’uso e sull’illustrazione di esempi pratici. Mancano, nella formazione, momenti “</a:t>
          </a:r>
          <a:r>
            <a:rPr lang="it-IT" sz="1200" dirty="0" err="1"/>
            <a:t>hands-on</a:t>
          </a:r>
          <a:r>
            <a:rPr lang="it-IT" sz="1200" dirty="0"/>
            <a:t>” che mostrino la sequenza di operazioni da svolgere.</a:t>
          </a:r>
        </a:p>
      </dgm:t>
    </dgm:pt>
    <dgm:pt modelId="{6DDF3CD2-F37A-4FF3-9960-0E40602ED4F8}" type="parTrans" cxnId="{F3EBEDDE-18EB-4BC2-8673-4CE060EB8311}">
      <dgm:prSet/>
      <dgm:spPr/>
      <dgm:t>
        <a:bodyPr/>
        <a:lstStyle/>
        <a:p>
          <a:endParaRPr lang="it-IT" sz="2000"/>
        </a:p>
      </dgm:t>
    </dgm:pt>
    <dgm:pt modelId="{BB804939-8C43-461F-A81C-D7F85AEC697A}" type="sibTrans" cxnId="{F3EBEDDE-18EB-4BC2-8673-4CE060EB8311}">
      <dgm:prSet/>
      <dgm:spPr/>
      <dgm:t>
        <a:bodyPr/>
        <a:lstStyle/>
        <a:p>
          <a:endParaRPr lang="it-IT" sz="2000"/>
        </a:p>
      </dgm:t>
    </dgm:pt>
    <dgm:pt modelId="{F04220A0-1805-43FD-A05E-4C43DF3961BB}">
      <dgm:prSet custT="1"/>
      <dgm:spPr/>
      <dgm:t>
        <a:bodyPr/>
        <a:lstStyle/>
        <a:p>
          <a:r>
            <a:rPr lang="it-IT" sz="1200" dirty="0"/>
            <a:t>In caso di cataloghi o importi di piccola entità, la singola procedura è quasi esclusivamente di tipo amministrativo (portale RDA, MEPA, scrittura dei documenti necessari basati su template) e sempre uguale a prescindere dalla categoria merceologica materia dell'acquisto</a:t>
          </a:r>
        </a:p>
      </dgm:t>
    </dgm:pt>
    <dgm:pt modelId="{5D8F66F4-B197-4C70-9277-EE99F60191B7}" type="parTrans" cxnId="{6DF65731-E892-4934-B101-040AF05FDD1F}">
      <dgm:prSet/>
      <dgm:spPr/>
      <dgm:t>
        <a:bodyPr/>
        <a:lstStyle/>
        <a:p>
          <a:endParaRPr lang="it-IT" sz="2000"/>
        </a:p>
      </dgm:t>
    </dgm:pt>
    <dgm:pt modelId="{4DAFA901-3E0F-44A5-AA35-07A8C48D58B5}" type="sibTrans" cxnId="{6DF65731-E892-4934-B101-040AF05FDD1F}">
      <dgm:prSet/>
      <dgm:spPr/>
      <dgm:t>
        <a:bodyPr/>
        <a:lstStyle/>
        <a:p>
          <a:endParaRPr lang="it-IT" sz="2000"/>
        </a:p>
      </dgm:t>
    </dgm:pt>
    <dgm:pt modelId="{3E56F253-3B2E-4188-86C8-54A89CEF3C5C}">
      <dgm:prSet custT="1"/>
      <dgm:spPr/>
      <dgm:t>
        <a:bodyPr/>
        <a:lstStyle/>
        <a:p>
          <a:r>
            <a:rPr lang="it-IT" sz="1200" dirty="0"/>
            <a:t>considerare una copertura assicurativa per tutto il personale dell’Ente che svolge funzioni di RUP.</a:t>
          </a:r>
        </a:p>
      </dgm:t>
    </dgm:pt>
    <dgm:pt modelId="{913CEB34-D213-4E11-B94B-6D16CFC4494D}" type="parTrans" cxnId="{CB63DBB1-AD32-46D8-A430-71363CF78022}">
      <dgm:prSet/>
      <dgm:spPr/>
      <dgm:t>
        <a:bodyPr/>
        <a:lstStyle/>
        <a:p>
          <a:endParaRPr lang="it-IT" sz="2000"/>
        </a:p>
      </dgm:t>
    </dgm:pt>
    <dgm:pt modelId="{3809A5C0-B5F4-4E62-AA03-DFC7E5EE0B10}" type="sibTrans" cxnId="{CB63DBB1-AD32-46D8-A430-71363CF78022}">
      <dgm:prSet/>
      <dgm:spPr/>
      <dgm:t>
        <a:bodyPr/>
        <a:lstStyle/>
        <a:p>
          <a:endParaRPr lang="it-IT" sz="2000"/>
        </a:p>
      </dgm:t>
    </dgm:pt>
    <dgm:pt modelId="{59571524-7EC9-406C-8D0D-51DE49A2B2A9}" type="pres">
      <dgm:prSet presAssocID="{1AD3757C-702B-46C7-B475-308F1A4AD641}" presName="vert0" presStyleCnt="0">
        <dgm:presLayoutVars>
          <dgm:dir/>
          <dgm:animOne val="branch"/>
          <dgm:animLvl val="lvl"/>
        </dgm:presLayoutVars>
      </dgm:prSet>
      <dgm:spPr/>
    </dgm:pt>
    <dgm:pt modelId="{A097F8F0-5907-4401-9A4F-964E90F22ABD}" type="pres">
      <dgm:prSet presAssocID="{060FE7B9-917E-493F-A8CF-41FCD5551AC6}" presName="thickLine" presStyleLbl="alignNode1" presStyleIdx="0" presStyleCnt="6"/>
      <dgm:spPr/>
    </dgm:pt>
    <dgm:pt modelId="{DFD6EFDD-7FD4-4DF4-8607-3C968C7A3495}" type="pres">
      <dgm:prSet presAssocID="{060FE7B9-917E-493F-A8CF-41FCD5551AC6}" presName="horz1" presStyleCnt="0"/>
      <dgm:spPr/>
    </dgm:pt>
    <dgm:pt modelId="{B70F3F26-9696-441A-A8C0-AE6D546C9C73}" type="pres">
      <dgm:prSet presAssocID="{060FE7B9-917E-493F-A8CF-41FCD5551AC6}" presName="tx1" presStyleLbl="revTx" presStyleIdx="0" presStyleCnt="12"/>
      <dgm:spPr/>
    </dgm:pt>
    <dgm:pt modelId="{D5DA6D8B-5E54-4898-9BB7-0529ACEAFA74}" type="pres">
      <dgm:prSet presAssocID="{060FE7B9-917E-493F-A8CF-41FCD5551AC6}" presName="vert1" presStyleCnt="0"/>
      <dgm:spPr/>
    </dgm:pt>
    <dgm:pt modelId="{EDDCD894-D16F-453F-8735-8E13E912AA41}" type="pres">
      <dgm:prSet presAssocID="{A35744F4-5C97-460C-943D-EB1E45AD5D98}" presName="vertSpace2a" presStyleCnt="0"/>
      <dgm:spPr/>
    </dgm:pt>
    <dgm:pt modelId="{55EDF58B-E74E-47E9-A7EA-9E44C1C305FF}" type="pres">
      <dgm:prSet presAssocID="{A35744F4-5C97-460C-943D-EB1E45AD5D98}" presName="horz2" presStyleCnt="0"/>
      <dgm:spPr/>
    </dgm:pt>
    <dgm:pt modelId="{051D611E-AFA2-477B-9CCE-4F76FB799AAA}" type="pres">
      <dgm:prSet presAssocID="{A35744F4-5C97-460C-943D-EB1E45AD5D98}" presName="horzSpace2" presStyleCnt="0"/>
      <dgm:spPr/>
    </dgm:pt>
    <dgm:pt modelId="{719AD7A8-2F0F-4F1E-83AA-8BB7C5F27E1A}" type="pres">
      <dgm:prSet presAssocID="{A35744F4-5C97-460C-943D-EB1E45AD5D98}" presName="tx2" presStyleLbl="revTx" presStyleIdx="1" presStyleCnt="12"/>
      <dgm:spPr/>
    </dgm:pt>
    <dgm:pt modelId="{5595F0BB-F9C6-477E-9FA3-CC00493006CC}" type="pres">
      <dgm:prSet presAssocID="{A35744F4-5C97-460C-943D-EB1E45AD5D98}" presName="vert2" presStyleCnt="0"/>
      <dgm:spPr/>
    </dgm:pt>
    <dgm:pt modelId="{68BEB33C-B2F7-454B-827B-51CA82F395DB}" type="pres">
      <dgm:prSet presAssocID="{A35744F4-5C97-460C-943D-EB1E45AD5D98}" presName="thinLine2b" presStyleLbl="callout" presStyleIdx="0" presStyleCnt="6"/>
      <dgm:spPr/>
    </dgm:pt>
    <dgm:pt modelId="{78F2A9FE-4D44-4B64-80F5-EBCC77805DDD}" type="pres">
      <dgm:prSet presAssocID="{A35744F4-5C97-460C-943D-EB1E45AD5D98}" presName="vertSpace2b" presStyleCnt="0"/>
      <dgm:spPr/>
    </dgm:pt>
    <dgm:pt modelId="{B2EBDE61-65A6-486C-A00E-597D329DFF9F}" type="pres">
      <dgm:prSet presAssocID="{78E19CB5-63E1-44F2-A1DD-8035A251672F}" presName="thickLine" presStyleLbl="alignNode1" presStyleIdx="1" presStyleCnt="6"/>
      <dgm:spPr/>
    </dgm:pt>
    <dgm:pt modelId="{D2279831-5D49-4862-8E98-ECBAE96DAE2A}" type="pres">
      <dgm:prSet presAssocID="{78E19CB5-63E1-44F2-A1DD-8035A251672F}" presName="horz1" presStyleCnt="0"/>
      <dgm:spPr/>
    </dgm:pt>
    <dgm:pt modelId="{82F4C9AF-4E01-4F41-BA7D-C84BD1995C51}" type="pres">
      <dgm:prSet presAssocID="{78E19CB5-63E1-44F2-A1DD-8035A251672F}" presName="tx1" presStyleLbl="revTx" presStyleIdx="2" presStyleCnt="12"/>
      <dgm:spPr/>
    </dgm:pt>
    <dgm:pt modelId="{5A65A492-5821-483B-B592-0EF230E24E53}" type="pres">
      <dgm:prSet presAssocID="{78E19CB5-63E1-44F2-A1DD-8035A251672F}" presName="vert1" presStyleCnt="0"/>
      <dgm:spPr/>
    </dgm:pt>
    <dgm:pt modelId="{3F1967D6-A540-4C49-A682-B86F6A2CEACD}" type="pres">
      <dgm:prSet presAssocID="{E3CABB94-D1F2-4316-9893-6D24B71E334F}" presName="vertSpace2a" presStyleCnt="0"/>
      <dgm:spPr/>
    </dgm:pt>
    <dgm:pt modelId="{E37D834E-F2DE-4968-96AB-640E1CB12883}" type="pres">
      <dgm:prSet presAssocID="{E3CABB94-D1F2-4316-9893-6D24B71E334F}" presName="horz2" presStyleCnt="0"/>
      <dgm:spPr/>
    </dgm:pt>
    <dgm:pt modelId="{E35AEBF8-C04D-4C38-86F0-20AABB7CA57F}" type="pres">
      <dgm:prSet presAssocID="{E3CABB94-D1F2-4316-9893-6D24B71E334F}" presName="horzSpace2" presStyleCnt="0"/>
      <dgm:spPr/>
    </dgm:pt>
    <dgm:pt modelId="{2275ACAF-1C55-4A36-9DDA-AB900348D095}" type="pres">
      <dgm:prSet presAssocID="{E3CABB94-D1F2-4316-9893-6D24B71E334F}" presName="tx2" presStyleLbl="revTx" presStyleIdx="3" presStyleCnt="12"/>
      <dgm:spPr/>
    </dgm:pt>
    <dgm:pt modelId="{B979125C-FD47-42AA-97F3-C7A9E93E4EBD}" type="pres">
      <dgm:prSet presAssocID="{E3CABB94-D1F2-4316-9893-6D24B71E334F}" presName="vert2" presStyleCnt="0"/>
      <dgm:spPr/>
    </dgm:pt>
    <dgm:pt modelId="{415558AA-263C-4614-A0C9-9A3B6367A332}" type="pres">
      <dgm:prSet presAssocID="{E3CABB94-D1F2-4316-9893-6D24B71E334F}" presName="thinLine2b" presStyleLbl="callout" presStyleIdx="1" presStyleCnt="6"/>
      <dgm:spPr/>
    </dgm:pt>
    <dgm:pt modelId="{27218C02-1F12-4EE8-8706-68E9B65E92AA}" type="pres">
      <dgm:prSet presAssocID="{E3CABB94-D1F2-4316-9893-6D24B71E334F}" presName="vertSpace2b" presStyleCnt="0"/>
      <dgm:spPr/>
    </dgm:pt>
    <dgm:pt modelId="{DD3725DF-FB1B-4BF0-87D5-4579EA2EF860}" type="pres">
      <dgm:prSet presAssocID="{423743CB-572A-4513-B782-745E3B46FE33}" presName="thickLine" presStyleLbl="alignNode1" presStyleIdx="2" presStyleCnt="6"/>
      <dgm:spPr/>
    </dgm:pt>
    <dgm:pt modelId="{8CCD59B0-F6A6-4068-B209-411D1A42378A}" type="pres">
      <dgm:prSet presAssocID="{423743CB-572A-4513-B782-745E3B46FE33}" presName="horz1" presStyleCnt="0"/>
      <dgm:spPr/>
    </dgm:pt>
    <dgm:pt modelId="{AB661607-3D09-4CF0-A2DD-772132CD9DAE}" type="pres">
      <dgm:prSet presAssocID="{423743CB-572A-4513-B782-745E3B46FE33}" presName="tx1" presStyleLbl="revTx" presStyleIdx="4" presStyleCnt="12"/>
      <dgm:spPr/>
    </dgm:pt>
    <dgm:pt modelId="{CB37C7A8-814F-40DF-B9BF-00F35BA33B43}" type="pres">
      <dgm:prSet presAssocID="{423743CB-572A-4513-B782-745E3B46FE33}" presName="vert1" presStyleCnt="0"/>
      <dgm:spPr/>
    </dgm:pt>
    <dgm:pt modelId="{8E9831C9-3981-41A4-84BA-6CBA4ABEC4B7}" type="pres">
      <dgm:prSet presAssocID="{EDBD26CD-42AC-4AF1-826B-C942B8CA1528}" presName="vertSpace2a" presStyleCnt="0"/>
      <dgm:spPr/>
    </dgm:pt>
    <dgm:pt modelId="{CDC76041-C002-4C78-97F8-7A8AAE62E2A0}" type="pres">
      <dgm:prSet presAssocID="{EDBD26CD-42AC-4AF1-826B-C942B8CA1528}" presName="horz2" presStyleCnt="0"/>
      <dgm:spPr/>
    </dgm:pt>
    <dgm:pt modelId="{EC332022-27D1-42D6-9B63-16196F08BEC0}" type="pres">
      <dgm:prSet presAssocID="{EDBD26CD-42AC-4AF1-826B-C942B8CA1528}" presName="horzSpace2" presStyleCnt="0"/>
      <dgm:spPr/>
    </dgm:pt>
    <dgm:pt modelId="{170E4DA8-B4D0-4707-80AA-1872BF1D77E5}" type="pres">
      <dgm:prSet presAssocID="{EDBD26CD-42AC-4AF1-826B-C942B8CA1528}" presName="tx2" presStyleLbl="revTx" presStyleIdx="5" presStyleCnt="12"/>
      <dgm:spPr/>
    </dgm:pt>
    <dgm:pt modelId="{AB2262AF-A24E-4D2D-BB64-A84ACC0E9D70}" type="pres">
      <dgm:prSet presAssocID="{EDBD26CD-42AC-4AF1-826B-C942B8CA1528}" presName="vert2" presStyleCnt="0"/>
      <dgm:spPr/>
    </dgm:pt>
    <dgm:pt modelId="{6CC8E3DA-1160-4EA1-AD34-1CC5748D11DD}" type="pres">
      <dgm:prSet presAssocID="{EDBD26CD-42AC-4AF1-826B-C942B8CA1528}" presName="thinLine2b" presStyleLbl="callout" presStyleIdx="2" presStyleCnt="6"/>
      <dgm:spPr/>
    </dgm:pt>
    <dgm:pt modelId="{3CA6CC79-4271-41E4-82E6-E803E7618AC4}" type="pres">
      <dgm:prSet presAssocID="{EDBD26CD-42AC-4AF1-826B-C942B8CA1528}" presName="vertSpace2b" presStyleCnt="0"/>
      <dgm:spPr/>
    </dgm:pt>
    <dgm:pt modelId="{4CE69EB3-4C4D-4EA5-9C6F-C50EF6D4674B}" type="pres">
      <dgm:prSet presAssocID="{42BC39FC-57CC-4160-8345-48C9627CC612}" presName="thickLine" presStyleLbl="alignNode1" presStyleIdx="3" presStyleCnt="6"/>
      <dgm:spPr/>
    </dgm:pt>
    <dgm:pt modelId="{6606D848-71B8-42CD-978E-C52DCCF52F52}" type="pres">
      <dgm:prSet presAssocID="{42BC39FC-57CC-4160-8345-48C9627CC612}" presName="horz1" presStyleCnt="0"/>
      <dgm:spPr/>
    </dgm:pt>
    <dgm:pt modelId="{7F4DC1AE-5048-4B84-928F-1441634531CE}" type="pres">
      <dgm:prSet presAssocID="{42BC39FC-57CC-4160-8345-48C9627CC612}" presName="tx1" presStyleLbl="revTx" presStyleIdx="6" presStyleCnt="12"/>
      <dgm:spPr/>
    </dgm:pt>
    <dgm:pt modelId="{191E40A6-15E6-48F0-9DF1-88CEC0EF8773}" type="pres">
      <dgm:prSet presAssocID="{42BC39FC-57CC-4160-8345-48C9627CC612}" presName="vert1" presStyleCnt="0"/>
      <dgm:spPr/>
    </dgm:pt>
    <dgm:pt modelId="{9F6D72AD-ADFB-4999-A0DF-6876404BAC7E}" type="pres">
      <dgm:prSet presAssocID="{4C014391-C40F-405B-B74B-AC982939F34A}" presName="vertSpace2a" presStyleCnt="0"/>
      <dgm:spPr/>
    </dgm:pt>
    <dgm:pt modelId="{9C843571-5FFE-4A03-840A-341A8C3CEECE}" type="pres">
      <dgm:prSet presAssocID="{4C014391-C40F-405B-B74B-AC982939F34A}" presName="horz2" presStyleCnt="0"/>
      <dgm:spPr/>
    </dgm:pt>
    <dgm:pt modelId="{4965107D-9E6A-46C0-A9A8-C180578E042C}" type="pres">
      <dgm:prSet presAssocID="{4C014391-C40F-405B-B74B-AC982939F34A}" presName="horzSpace2" presStyleCnt="0"/>
      <dgm:spPr/>
    </dgm:pt>
    <dgm:pt modelId="{C656DDCB-3E1B-4AEB-AD28-8595F62B4D92}" type="pres">
      <dgm:prSet presAssocID="{4C014391-C40F-405B-B74B-AC982939F34A}" presName="tx2" presStyleLbl="revTx" presStyleIdx="7" presStyleCnt="12"/>
      <dgm:spPr/>
    </dgm:pt>
    <dgm:pt modelId="{B6F69D63-7487-4385-88B3-CEABFDA79BEA}" type="pres">
      <dgm:prSet presAssocID="{4C014391-C40F-405B-B74B-AC982939F34A}" presName="vert2" presStyleCnt="0"/>
      <dgm:spPr/>
    </dgm:pt>
    <dgm:pt modelId="{0B3B4F45-2712-4B4C-AB7E-BE5F94F68558}" type="pres">
      <dgm:prSet presAssocID="{4C014391-C40F-405B-B74B-AC982939F34A}" presName="thinLine2b" presStyleLbl="callout" presStyleIdx="3" presStyleCnt="6"/>
      <dgm:spPr/>
    </dgm:pt>
    <dgm:pt modelId="{22AADD61-5BC1-4210-9A54-B21FC0809722}" type="pres">
      <dgm:prSet presAssocID="{4C014391-C40F-405B-B74B-AC982939F34A}" presName="vertSpace2b" presStyleCnt="0"/>
      <dgm:spPr/>
    </dgm:pt>
    <dgm:pt modelId="{B1799225-B3CA-420B-A364-3A14B693FDE9}" type="pres">
      <dgm:prSet presAssocID="{3985EED6-4E0F-44D6-A34F-99F9D0637EB0}" presName="thickLine" presStyleLbl="alignNode1" presStyleIdx="4" presStyleCnt="6"/>
      <dgm:spPr/>
    </dgm:pt>
    <dgm:pt modelId="{0422F896-ACC0-4989-B4FD-5BD41331C134}" type="pres">
      <dgm:prSet presAssocID="{3985EED6-4E0F-44D6-A34F-99F9D0637EB0}" presName="horz1" presStyleCnt="0"/>
      <dgm:spPr/>
    </dgm:pt>
    <dgm:pt modelId="{79F72DF8-9570-46E3-9849-335B5076AFC5}" type="pres">
      <dgm:prSet presAssocID="{3985EED6-4E0F-44D6-A34F-99F9D0637EB0}" presName="tx1" presStyleLbl="revTx" presStyleIdx="8" presStyleCnt="12"/>
      <dgm:spPr/>
    </dgm:pt>
    <dgm:pt modelId="{E706F361-F212-4CD1-888C-96E4C60584C4}" type="pres">
      <dgm:prSet presAssocID="{3985EED6-4E0F-44D6-A34F-99F9D0637EB0}" presName="vert1" presStyleCnt="0"/>
      <dgm:spPr/>
    </dgm:pt>
    <dgm:pt modelId="{4C8F809E-CC5F-487B-BC92-F06628F76CF5}" type="pres">
      <dgm:prSet presAssocID="{F04220A0-1805-43FD-A05E-4C43DF3961BB}" presName="vertSpace2a" presStyleCnt="0"/>
      <dgm:spPr/>
    </dgm:pt>
    <dgm:pt modelId="{D9E77784-90C6-4D22-AB24-07BDCBC7030A}" type="pres">
      <dgm:prSet presAssocID="{F04220A0-1805-43FD-A05E-4C43DF3961BB}" presName="horz2" presStyleCnt="0"/>
      <dgm:spPr/>
    </dgm:pt>
    <dgm:pt modelId="{85BB3F29-51A6-4893-8A5B-F515077DB0B0}" type="pres">
      <dgm:prSet presAssocID="{F04220A0-1805-43FD-A05E-4C43DF3961BB}" presName="horzSpace2" presStyleCnt="0"/>
      <dgm:spPr/>
    </dgm:pt>
    <dgm:pt modelId="{03D470F8-0397-4F91-83AB-D5EC5FE685D9}" type="pres">
      <dgm:prSet presAssocID="{F04220A0-1805-43FD-A05E-4C43DF3961BB}" presName="tx2" presStyleLbl="revTx" presStyleIdx="9" presStyleCnt="12"/>
      <dgm:spPr/>
    </dgm:pt>
    <dgm:pt modelId="{E05B8134-3EE7-4B26-8B3D-E6DF4B8E064A}" type="pres">
      <dgm:prSet presAssocID="{F04220A0-1805-43FD-A05E-4C43DF3961BB}" presName="vert2" presStyleCnt="0"/>
      <dgm:spPr/>
    </dgm:pt>
    <dgm:pt modelId="{16FCB939-0DA3-4DCF-9EF0-FAD343E027C5}" type="pres">
      <dgm:prSet presAssocID="{F04220A0-1805-43FD-A05E-4C43DF3961BB}" presName="thinLine2b" presStyleLbl="callout" presStyleIdx="4" presStyleCnt="6"/>
      <dgm:spPr/>
    </dgm:pt>
    <dgm:pt modelId="{842980A1-EB61-4616-A7CA-2B9EB0622497}" type="pres">
      <dgm:prSet presAssocID="{F04220A0-1805-43FD-A05E-4C43DF3961BB}" presName="vertSpace2b" presStyleCnt="0"/>
      <dgm:spPr/>
    </dgm:pt>
    <dgm:pt modelId="{7457F577-89D7-4287-A8C5-C352D016E41E}" type="pres">
      <dgm:prSet presAssocID="{8CC53005-1DDE-4A90-AFE7-7425F009E51F}" presName="thickLine" presStyleLbl="alignNode1" presStyleIdx="5" presStyleCnt="6"/>
      <dgm:spPr/>
    </dgm:pt>
    <dgm:pt modelId="{CB2CD39C-ED89-4628-AC5D-AF7007FF7C9F}" type="pres">
      <dgm:prSet presAssocID="{8CC53005-1DDE-4A90-AFE7-7425F009E51F}" presName="horz1" presStyleCnt="0"/>
      <dgm:spPr/>
    </dgm:pt>
    <dgm:pt modelId="{CB5D65C8-8BD0-4EEB-AAC2-985CC522B455}" type="pres">
      <dgm:prSet presAssocID="{8CC53005-1DDE-4A90-AFE7-7425F009E51F}" presName="tx1" presStyleLbl="revTx" presStyleIdx="10" presStyleCnt="12"/>
      <dgm:spPr/>
    </dgm:pt>
    <dgm:pt modelId="{673E9394-780A-4E08-886E-C2951E1FE31C}" type="pres">
      <dgm:prSet presAssocID="{8CC53005-1DDE-4A90-AFE7-7425F009E51F}" presName="vert1" presStyleCnt="0"/>
      <dgm:spPr/>
    </dgm:pt>
    <dgm:pt modelId="{5D7AA72E-3E59-494D-B0F3-B8EF8CE83197}" type="pres">
      <dgm:prSet presAssocID="{3E56F253-3B2E-4188-86C8-54A89CEF3C5C}" presName="vertSpace2a" presStyleCnt="0"/>
      <dgm:spPr/>
    </dgm:pt>
    <dgm:pt modelId="{34058F58-F9F0-4DAF-B397-EA0CFA6BB86E}" type="pres">
      <dgm:prSet presAssocID="{3E56F253-3B2E-4188-86C8-54A89CEF3C5C}" presName="horz2" presStyleCnt="0"/>
      <dgm:spPr/>
    </dgm:pt>
    <dgm:pt modelId="{A78A1EF5-3BA9-4844-A22A-501162E03B73}" type="pres">
      <dgm:prSet presAssocID="{3E56F253-3B2E-4188-86C8-54A89CEF3C5C}" presName="horzSpace2" presStyleCnt="0"/>
      <dgm:spPr/>
    </dgm:pt>
    <dgm:pt modelId="{45C42DDF-2E31-4430-8EF2-460D333B854C}" type="pres">
      <dgm:prSet presAssocID="{3E56F253-3B2E-4188-86C8-54A89CEF3C5C}" presName="tx2" presStyleLbl="revTx" presStyleIdx="11" presStyleCnt="12"/>
      <dgm:spPr/>
    </dgm:pt>
    <dgm:pt modelId="{16E10097-4CE9-4C54-B38D-E4D807D374A8}" type="pres">
      <dgm:prSet presAssocID="{3E56F253-3B2E-4188-86C8-54A89CEF3C5C}" presName="vert2" presStyleCnt="0"/>
      <dgm:spPr/>
    </dgm:pt>
    <dgm:pt modelId="{A812755F-49C6-4B85-9E6D-05BABC444FFC}" type="pres">
      <dgm:prSet presAssocID="{3E56F253-3B2E-4188-86C8-54A89CEF3C5C}" presName="thinLine2b" presStyleLbl="callout" presStyleIdx="5" presStyleCnt="6"/>
      <dgm:spPr/>
    </dgm:pt>
    <dgm:pt modelId="{E1662A77-172E-41C6-856B-ACC6F50121F0}" type="pres">
      <dgm:prSet presAssocID="{3E56F253-3B2E-4188-86C8-54A89CEF3C5C}" presName="vertSpace2b" presStyleCnt="0"/>
      <dgm:spPr/>
    </dgm:pt>
  </dgm:ptLst>
  <dgm:cxnLst>
    <dgm:cxn modelId="{A00AF107-C7A5-4B8C-BDA3-54A8E47BA77E}" srcId="{1AD3757C-702B-46C7-B475-308F1A4AD641}" destId="{060FE7B9-917E-493F-A8CF-41FCD5551AC6}" srcOrd="0" destOrd="0" parTransId="{0598C870-7E21-4AE8-A135-BA776AADEFBA}" sibTransId="{0CD09273-AA8C-4DE0-8BFA-BE64C70A41A1}"/>
    <dgm:cxn modelId="{F8FEAE1B-44ED-458C-8401-6A4A8A3FC287}" type="presOf" srcId="{423743CB-572A-4513-B782-745E3B46FE33}" destId="{AB661607-3D09-4CF0-A2DD-772132CD9DAE}" srcOrd="0" destOrd="0" presId="urn:microsoft.com/office/officeart/2008/layout/LinedList"/>
    <dgm:cxn modelId="{C27C9420-FE8D-4179-8E50-BD4683C148D9}" srcId="{1AD3757C-702B-46C7-B475-308F1A4AD641}" destId="{3985EED6-4E0F-44D6-A34F-99F9D0637EB0}" srcOrd="4" destOrd="0" parTransId="{3875FEA4-B98B-402E-AFE1-9834AADBEF17}" sibTransId="{B9C5758F-DF64-491E-ADEE-622456B73B61}"/>
    <dgm:cxn modelId="{09A6322C-02CF-435B-A6C3-49FF7D3B6371}" type="presOf" srcId="{1AD3757C-702B-46C7-B475-308F1A4AD641}" destId="{59571524-7EC9-406C-8D0D-51DE49A2B2A9}" srcOrd="0" destOrd="0" presId="urn:microsoft.com/office/officeart/2008/layout/LinedList"/>
    <dgm:cxn modelId="{A680102F-BBF7-46DD-AA10-06553EAEDD33}" type="presOf" srcId="{3985EED6-4E0F-44D6-A34F-99F9D0637EB0}" destId="{79F72DF8-9570-46E3-9849-335B5076AFC5}" srcOrd="0" destOrd="0" presId="urn:microsoft.com/office/officeart/2008/layout/LinedList"/>
    <dgm:cxn modelId="{6DF65731-E892-4934-B101-040AF05FDD1F}" srcId="{3985EED6-4E0F-44D6-A34F-99F9D0637EB0}" destId="{F04220A0-1805-43FD-A05E-4C43DF3961BB}" srcOrd="0" destOrd="0" parTransId="{5D8F66F4-B197-4C70-9277-EE99F60191B7}" sibTransId="{4DAFA901-3E0F-44A5-AA35-07A8C48D58B5}"/>
    <dgm:cxn modelId="{37A4BB36-8D02-4841-8263-B81490393E80}" type="presOf" srcId="{3E56F253-3B2E-4188-86C8-54A89CEF3C5C}" destId="{45C42DDF-2E31-4430-8EF2-460D333B854C}" srcOrd="0" destOrd="0" presId="urn:microsoft.com/office/officeart/2008/layout/LinedList"/>
    <dgm:cxn modelId="{60AACA63-67B2-4250-B9F6-9719D2056717}" type="presOf" srcId="{E3CABB94-D1F2-4316-9893-6D24B71E334F}" destId="{2275ACAF-1C55-4A36-9DDA-AB900348D095}" srcOrd="0" destOrd="0" presId="urn:microsoft.com/office/officeart/2008/layout/LinedList"/>
    <dgm:cxn modelId="{AF4D2C6A-208D-41F4-939D-BEEED1F92527}" type="presOf" srcId="{8CC53005-1DDE-4A90-AFE7-7425F009E51F}" destId="{CB5D65C8-8BD0-4EEB-AAC2-985CC522B455}" srcOrd="0" destOrd="0" presId="urn:microsoft.com/office/officeart/2008/layout/LinedList"/>
    <dgm:cxn modelId="{6BED4371-A414-44A7-847B-16DCEA6B73EF}" srcId="{060FE7B9-917E-493F-A8CF-41FCD5551AC6}" destId="{A35744F4-5C97-460C-943D-EB1E45AD5D98}" srcOrd="0" destOrd="0" parTransId="{2CF7D5F8-6750-4AE1-930A-2A7F777738AD}" sibTransId="{1AEE444A-55BF-4D65-8051-3D5B34126231}"/>
    <dgm:cxn modelId="{C5537F72-C90E-4568-8A1C-51E7D256251F}" srcId="{78E19CB5-63E1-44F2-A1DD-8035A251672F}" destId="{E3CABB94-D1F2-4316-9893-6D24B71E334F}" srcOrd="0" destOrd="0" parTransId="{7FB07C97-CD29-4175-AE9F-5D78DE31C34A}" sibTransId="{3542A76F-A847-4923-9A38-034ADC3F5BF9}"/>
    <dgm:cxn modelId="{59F97E58-F81B-4852-B75F-B6473146AAD1}" type="presOf" srcId="{78E19CB5-63E1-44F2-A1DD-8035A251672F}" destId="{82F4C9AF-4E01-4F41-BA7D-C84BD1995C51}" srcOrd="0" destOrd="0" presId="urn:microsoft.com/office/officeart/2008/layout/LinedList"/>
    <dgm:cxn modelId="{3A718C93-51EF-434B-AA97-53A1B94C5A17}" type="presOf" srcId="{F04220A0-1805-43FD-A05E-4C43DF3961BB}" destId="{03D470F8-0397-4F91-83AB-D5EC5FE685D9}" srcOrd="0" destOrd="0" presId="urn:microsoft.com/office/officeart/2008/layout/LinedList"/>
    <dgm:cxn modelId="{D7E4B2AC-E39C-45D5-9F31-7C1DDA14634E}" type="presOf" srcId="{060FE7B9-917E-493F-A8CF-41FCD5551AC6}" destId="{B70F3F26-9696-441A-A8C0-AE6D546C9C73}" srcOrd="0" destOrd="0" presId="urn:microsoft.com/office/officeart/2008/layout/LinedList"/>
    <dgm:cxn modelId="{CB63DBB1-AD32-46D8-A430-71363CF78022}" srcId="{8CC53005-1DDE-4A90-AFE7-7425F009E51F}" destId="{3E56F253-3B2E-4188-86C8-54A89CEF3C5C}" srcOrd="0" destOrd="0" parTransId="{913CEB34-D213-4E11-B94B-6D16CFC4494D}" sibTransId="{3809A5C0-B5F4-4E62-AA03-DFC7E5EE0B10}"/>
    <dgm:cxn modelId="{E21157B2-7905-4C64-A6AB-4D2500DCB487}" srcId="{1AD3757C-702B-46C7-B475-308F1A4AD641}" destId="{42BC39FC-57CC-4160-8345-48C9627CC612}" srcOrd="3" destOrd="0" parTransId="{8F62288A-CD87-41F3-BDFF-6ED8603E9920}" sibTransId="{FA14EAC4-3C01-406C-B3BE-24C48007ECFA}"/>
    <dgm:cxn modelId="{86F572B9-89B3-4626-B67C-566AE7A0D2A1}" srcId="{423743CB-572A-4513-B782-745E3B46FE33}" destId="{EDBD26CD-42AC-4AF1-826B-C942B8CA1528}" srcOrd="0" destOrd="0" parTransId="{EDF907E7-408D-4635-8C4E-2A5951BAF901}" sibTransId="{4D15A74B-1894-4135-B9E1-4F00EB6F2E57}"/>
    <dgm:cxn modelId="{D9A5D9BF-306A-4000-8D8F-7592642CEDC5}" srcId="{1AD3757C-702B-46C7-B475-308F1A4AD641}" destId="{423743CB-572A-4513-B782-745E3B46FE33}" srcOrd="2" destOrd="0" parTransId="{EF18D6D1-54D6-4627-83CE-7B93BAF84681}" sibTransId="{9BA2C9C3-312C-4773-8C22-3BA96038B958}"/>
    <dgm:cxn modelId="{EB6052C8-5797-4FA8-A54D-A6EEC3C5F6F6}" type="presOf" srcId="{42BC39FC-57CC-4160-8345-48C9627CC612}" destId="{7F4DC1AE-5048-4B84-928F-1441634531CE}" srcOrd="0" destOrd="0" presId="urn:microsoft.com/office/officeart/2008/layout/LinedList"/>
    <dgm:cxn modelId="{E80362DE-9CE5-47EC-9D4D-109B736A31BB}" type="presOf" srcId="{A35744F4-5C97-460C-943D-EB1E45AD5D98}" destId="{719AD7A8-2F0F-4F1E-83AA-8BB7C5F27E1A}" srcOrd="0" destOrd="0" presId="urn:microsoft.com/office/officeart/2008/layout/LinedList"/>
    <dgm:cxn modelId="{F3EBEDDE-18EB-4BC2-8673-4CE060EB8311}" srcId="{42BC39FC-57CC-4160-8345-48C9627CC612}" destId="{4C014391-C40F-405B-B74B-AC982939F34A}" srcOrd="0" destOrd="0" parTransId="{6DDF3CD2-F37A-4FF3-9960-0E40602ED4F8}" sibTransId="{BB804939-8C43-461F-A81C-D7F85AEC697A}"/>
    <dgm:cxn modelId="{AD52B9E6-0ED6-47B0-91F2-95AF9410768E}" srcId="{1AD3757C-702B-46C7-B475-308F1A4AD641}" destId="{8CC53005-1DDE-4A90-AFE7-7425F009E51F}" srcOrd="5" destOrd="0" parTransId="{CAB04C9E-7350-441F-8C97-3343026EB29D}" sibTransId="{E988A8E2-4AFD-4777-A7B4-02760C7EBBB2}"/>
    <dgm:cxn modelId="{C7DB64EF-AD0D-4B84-BE51-2F8557D3A7D2}" type="presOf" srcId="{EDBD26CD-42AC-4AF1-826B-C942B8CA1528}" destId="{170E4DA8-B4D0-4707-80AA-1872BF1D77E5}" srcOrd="0" destOrd="0" presId="urn:microsoft.com/office/officeart/2008/layout/LinedList"/>
    <dgm:cxn modelId="{B853EAF9-D8B2-40C0-A793-209810B2A02C}" srcId="{1AD3757C-702B-46C7-B475-308F1A4AD641}" destId="{78E19CB5-63E1-44F2-A1DD-8035A251672F}" srcOrd="1" destOrd="0" parTransId="{15C009FD-9791-47D2-B034-D10D6519A115}" sibTransId="{1F3216A7-E999-447E-B6DB-A91FBF8F8016}"/>
    <dgm:cxn modelId="{3B11D6FA-77B2-4DFB-8CC1-C5BF468D303B}" type="presOf" srcId="{4C014391-C40F-405B-B74B-AC982939F34A}" destId="{C656DDCB-3E1B-4AEB-AD28-8595F62B4D92}" srcOrd="0" destOrd="0" presId="urn:microsoft.com/office/officeart/2008/layout/LinedList"/>
    <dgm:cxn modelId="{875384EE-4C91-4FB0-B1C2-3A0B2459A942}" type="presParOf" srcId="{59571524-7EC9-406C-8D0D-51DE49A2B2A9}" destId="{A097F8F0-5907-4401-9A4F-964E90F22ABD}" srcOrd="0" destOrd="0" presId="urn:microsoft.com/office/officeart/2008/layout/LinedList"/>
    <dgm:cxn modelId="{456428D3-A9DB-4AAC-AA1B-2FB90610B84E}" type="presParOf" srcId="{59571524-7EC9-406C-8D0D-51DE49A2B2A9}" destId="{DFD6EFDD-7FD4-4DF4-8607-3C968C7A3495}" srcOrd="1" destOrd="0" presId="urn:microsoft.com/office/officeart/2008/layout/LinedList"/>
    <dgm:cxn modelId="{0438314D-92BA-4CC0-8847-0E5FD1F7212A}" type="presParOf" srcId="{DFD6EFDD-7FD4-4DF4-8607-3C968C7A3495}" destId="{B70F3F26-9696-441A-A8C0-AE6D546C9C73}" srcOrd="0" destOrd="0" presId="urn:microsoft.com/office/officeart/2008/layout/LinedList"/>
    <dgm:cxn modelId="{23621848-17C6-475B-88EF-7FE166B58DC9}" type="presParOf" srcId="{DFD6EFDD-7FD4-4DF4-8607-3C968C7A3495}" destId="{D5DA6D8B-5E54-4898-9BB7-0529ACEAFA74}" srcOrd="1" destOrd="0" presId="urn:microsoft.com/office/officeart/2008/layout/LinedList"/>
    <dgm:cxn modelId="{B3E233A1-E06D-46DB-9615-C7D2ACE8798D}" type="presParOf" srcId="{D5DA6D8B-5E54-4898-9BB7-0529ACEAFA74}" destId="{EDDCD894-D16F-453F-8735-8E13E912AA41}" srcOrd="0" destOrd="0" presId="urn:microsoft.com/office/officeart/2008/layout/LinedList"/>
    <dgm:cxn modelId="{67307445-A8E9-4FFD-93FD-72C94401C9D5}" type="presParOf" srcId="{D5DA6D8B-5E54-4898-9BB7-0529ACEAFA74}" destId="{55EDF58B-E74E-47E9-A7EA-9E44C1C305FF}" srcOrd="1" destOrd="0" presId="urn:microsoft.com/office/officeart/2008/layout/LinedList"/>
    <dgm:cxn modelId="{C79F2779-4A36-481C-A5D3-B1CDB1A2CCBB}" type="presParOf" srcId="{55EDF58B-E74E-47E9-A7EA-9E44C1C305FF}" destId="{051D611E-AFA2-477B-9CCE-4F76FB799AAA}" srcOrd="0" destOrd="0" presId="urn:microsoft.com/office/officeart/2008/layout/LinedList"/>
    <dgm:cxn modelId="{25766DFC-C536-41C7-BEBC-553D26E17A72}" type="presParOf" srcId="{55EDF58B-E74E-47E9-A7EA-9E44C1C305FF}" destId="{719AD7A8-2F0F-4F1E-83AA-8BB7C5F27E1A}" srcOrd="1" destOrd="0" presId="urn:microsoft.com/office/officeart/2008/layout/LinedList"/>
    <dgm:cxn modelId="{A0C25D08-0148-43B9-B941-99EB3900EBBB}" type="presParOf" srcId="{55EDF58B-E74E-47E9-A7EA-9E44C1C305FF}" destId="{5595F0BB-F9C6-477E-9FA3-CC00493006CC}" srcOrd="2" destOrd="0" presId="urn:microsoft.com/office/officeart/2008/layout/LinedList"/>
    <dgm:cxn modelId="{A258B382-FB89-45F4-9FBF-FCC6B5633748}" type="presParOf" srcId="{D5DA6D8B-5E54-4898-9BB7-0529ACEAFA74}" destId="{68BEB33C-B2F7-454B-827B-51CA82F395DB}" srcOrd="2" destOrd="0" presId="urn:microsoft.com/office/officeart/2008/layout/LinedList"/>
    <dgm:cxn modelId="{5830D0C7-4F3B-4957-BB68-58D7A2FD1A7D}" type="presParOf" srcId="{D5DA6D8B-5E54-4898-9BB7-0529ACEAFA74}" destId="{78F2A9FE-4D44-4B64-80F5-EBCC77805DDD}" srcOrd="3" destOrd="0" presId="urn:microsoft.com/office/officeart/2008/layout/LinedList"/>
    <dgm:cxn modelId="{3C0F9417-2B7F-4980-8367-EB67718C40D0}" type="presParOf" srcId="{59571524-7EC9-406C-8D0D-51DE49A2B2A9}" destId="{B2EBDE61-65A6-486C-A00E-597D329DFF9F}" srcOrd="2" destOrd="0" presId="urn:microsoft.com/office/officeart/2008/layout/LinedList"/>
    <dgm:cxn modelId="{E42CB7B0-50A7-4474-87AE-3A518533F1D4}" type="presParOf" srcId="{59571524-7EC9-406C-8D0D-51DE49A2B2A9}" destId="{D2279831-5D49-4862-8E98-ECBAE96DAE2A}" srcOrd="3" destOrd="0" presId="urn:microsoft.com/office/officeart/2008/layout/LinedList"/>
    <dgm:cxn modelId="{5E66A990-A520-47CD-B527-79454B51ACD9}" type="presParOf" srcId="{D2279831-5D49-4862-8E98-ECBAE96DAE2A}" destId="{82F4C9AF-4E01-4F41-BA7D-C84BD1995C51}" srcOrd="0" destOrd="0" presId="urn:microsoft.com/office/officeart/2008/layout/LinedList"/>
    <dgm:cxn modelId="{A3E41B42-4060-4BFB-8A76-EE1CE69B4B41}" type="presParOf" srcId="{D2279831-5D49-4862-8E98-ECBAE96DAE2A}" destId="{5A65A492-5821-483B-B592-0EF230E24E53}" srcOrd="1" destOrd="0" presId="urn:microsoft.com/office/officeart/2008/layout/LinedList"/>
    <dgm:cxn modelId="{17674F1A-FDE4-48D1-B2EB-6C8B7B876CCD}" type="presParOf" srcId="{5A65A492-5821-483B-B592-0EF230E24E53}" destId="{3F1967D6-A540-4C49-A682-B86F6A2CEACD}" srcOrd="0" destOrd="0" presId="urn:microsoft.com/office/officeart/2008/layout/LinedList"/>
    <dgm:cxn modelId="{83B118C2-C273-4DD4-945B-1A73246EEDEF}" type="presParOf" srcId="{5A65A492-5821-483B-B592-0EF230E24E53}" destId="{E37D834E-F2DE-4968-96AB-640E1CB12883}" srcOrd="1" destOrd="0" presId="urn:microsoft.com/office/officeart/2008/layout/LinedList"/>
    <dgm:cxn modelId="{012A422D-8F87-43E2-A9C3-D243277CA29D}" type="presParOf" srcId="{E37D834E-F2DE-4968-96AB-640E1CB12883}" destId="{E35AEBF8-C04D-4C38-86F0-20AABB7CA57F}" srcOrd="0" destOrd="0" presId="urn:microsoft.com/office/officeart/2008/layout/LinedList"/>
    <dgm:cxn modelId="{A50B0090-33A7-4320-ADE0-A98498F8A4CF}" type="presParOf" srcId="{E37D834E-F2DE-4968-96AB-640E1CB12883}" destId="{2275ACAF-1C55-4A36-9DDA-AB900348D095}" srcOrd="1" destOrd="0" presId="urn:microsoft.com/office/officeart/2008/layout/LinedList"/>
    <dgm:cxn modelId="{2FFB45A6-B368-411B-993C-A4873F77E670}" type="presParOf" srcId="{E37D834E-F2DE-4968-96AB-640E1CB12883}" destId="{B979125C-FD47-42AA-97F3-C7A9E93E4EBD}" srcOrd="2" destOrd="0" presId="urn:microsoft.com/office/officeart/2008/layout/LinedList"/>
    <dgm:cxn modelId="{37D32B40-CC11-460E-86B0-57151D06F3C0}" type="presParOf" srcId="{5A65A492-5821-483B-B592-0EF230E24E53}" destId="{415558AA-263C-4614-A0C9-9A3B6367A332}" srcOrd="2" destOrd="0" presId="urn:microsoft.com/office/officeart/2008/layout/LinedList"/>
    <dgm:cxn modelId="{C091A07F-38E5-4FCC-B5B4-802EAD2E850C}" type="presParOf" srcId="{5A65A492-5821-483B-B592-0EF230E24E53}" destId="{27218C02-1F12-4EE8-8706-68E9B65E92AA}" srcOrd="3" destOrd="0" presId="urn:microsoft.com/office/officeart/2008/layout/LinedList"/>
    <dgm:cxn modelId="{15365862-73EA-40D5-9043-ED63DD924CA2}" type="presParOf" srcId="{59571524-7EC9-406C-8D0D-51DE49A2B2A9}" destId="{DD3725DF-FB1B-4BF0-87D5-4579EA2EF860}" srcOrd="4" destOrd="0" presId="urn:microsoft.com/office/officeart/2008/layout/LinedList"/>
    <dgm:cxn modelId="{13D7C4AF-A079-4FA4-87CE-6CE4CCB5D582}" type="presParOf" srcId="{59571524-7EC9-406C-8D0D-51DE49A2B2A9}" destId="{8CCD59B0-F6A6-4068-B209-411D1A42378A}" srcOrd="5" destOrd="0" presId="urn:microsoft.com/office/officeart/2008/layout/LinedList"/>
    <dgm:cxn modelId="{3CE6E78E-5978-493A-95F6-D2AF34A23B34}" type="presParOf" srcId="{8CCD59B0-F6A6-4068-B209-411D1A42378A}" destId="{AB661607-3D09-4CF0-A2DD-772132CD9DAE}" srcOrd="0" destOrd="0" presId="urn:microsoft.com/office/officeart/2008/layout/LinedList"/>
    <dgm:cxn modelId="{C15B7B1B-1B98-42D3-80F6-20B319C36F38}" type="presParOf" srcId="{8CCD59B0-F6A6-4068-B209-411D1A42378A}" destId="{CB37C7A8-814F-40DF-B9BF-00F35BA33B43}" srcOrd="1" destOrd="0" presId="urn:microsoft.com/office/officeart/2008/layout/LinedList"/>
    <dgm:cxn modelId="{0F7D0526-279D-4826-B1A8-7F95344A454A}" type="presParOf" srcId="{CB37C7A8-814F-40DF-B9BF-00F35BA33B43}" destId="{8E9831C9-3981-41A4-84BA-6CBA4ABEC4B7}" srcOrd="0" destOrd="0" presId="urn:microsoft.com/office/officeart/2008/layout/LinedList"/>
    <dgm:cxn modelId="{490FBE22-CE06-4A88-9777-F87700E95877}" type="presParOf" srcId="{CB37C7A8-814F-40DF-B9BF-00F35BA33B43}" destId="{CDC76041-C002-4C78-97F8-7A8AAE62E2A0}" srcOrd="1" destOrd="0" presId="urn:microsoft.com/office/officeart/2008/layout/LinedList"/>
    <dgm:cxn modelId="{5245B16E-0672-4A4B-B5FB-839382A5C46E}" type="presParOf" srcId="{CDC76041-C002-4C78-97F8-7A8AAE62E2A0}" destId="{EC332022-27D1-42D6-9B63-16196F08BEC0}" srcOrd="0" destOrd="0" presId="urn:microsoft.com/office/officeart/2008/layout/LinedList"/>
    <dgm:cxn modelId="{75456DB1-4776-4A8B-91D5-574F75766778}" type="presParOf" srcId="{CDC76041-C002-4C78-97F8-7A8AAE62E2A0}" destId="{170E4DA8-B4D0-4707-80AA-1872BF1D77E5}" srcOrd="1" destOrd="0" presId="urn:microsoft.com/office/officeart/2008/layout/LinedList"/>
    <dgm:cxn modelId="{1D05F549-D65F-4E69-A235-63E07CE5662F}" type="presParOf" srcId="{CDC76041-C002-4C78-97F8-7A8AAE62E2A0}" destId="{AB2262AF-A24E-4D2D-BB64-A84ACC0E9D70}" srcOrd="2" destOrd="0" presId="urn:microsoft.com/office/officeart/2008/layout/LinedList"/>
    <dgm:cxn modelId="{7BD57386-DB5F-4B64-9752-7B5F1B3AA24E}" type="presParOf" srcId="{CB37C7A8-814F-40DF-B9BF-00F35BA33B43}" destId="{6CC8E3DA-1160-4EA1-AD34-1CC5748D11DD}" srcOrd="2" destOrd="0" presId="urn:microsoft.com/office/officeart/2008/layout/LinedList"/>
    <dgm:cxn modelId="{AF0CEF6A-D8A2-4543-85CC-729E018AE7ED}" type="presParOf" srcId="{CB37C7A8-814F-40DF-B9BF-00F35BA33B43}" destId="{3CA6CC79-4271-41E4-82E6-E803E7618AC4}" srcOrd="3" destOrd="0" presId="urn:microsoft.com/office/officeart/2008/layout/LinedList"/>
    <dgm:cxn modelId="{4A120D7F-78E7-408F-AD17-F31BE0F6BF6C}" type="presParOf" srcId="{59571524-7EC9-406C-8D0D-51DE49A2B2A9}" destId="{4CE69EB3-4C4D-4EA5-9C6F-C50EF6D4674B}" srcOrd="6" destOrd="0" presId="urn:microsoft.com/office/officeart/2008/layout/LinedList"/>
    <dgm:cxn modelId="{A639DA02-47D4-48B3-A4B8-42B159713BEF}" type="presParOf" srcId="{59571524-7EC9-406C-8D0D-51DE49A2B2A9}" destId="{6606D848-71B8-42CD-978E-C52DCCF52F52}" srcOrd="7" destOrd="0" presId="urn:microsoft.com/office/officeart/2008/layout/LinedList"/>
    <dgm:cxn modelId="{3853D9C3-6CC4-4471-8F78-E6022A63B790}" type="presParOf" srcId="{6606D848-71B8-42CD-978E-C52DCCF52F52}" destId="{7F4DC1AE-5048-4B84-928F-1441634531CE}" srcOrd="0" destOrd="0" presId="urn:microsoft.com/office/officeart/2008/layout/LinedList"/>
    <dgm:cxn modelId="{7072959C-F041-4236-AA29-5EC400413374}" type="presParOf" srcId="{6606D848-71B8-42CD-978E-C52DCCF52F52}" destId="{191E40A6-15E6-48F0-9DF1-88CEC0EF8773}" srcOrd="1" destOrd="0" presId="urn:microsoft.com/office/officeart/2008/layout/LinedList"/>
    <dgm:cxn modelId="{54DF4ECB-DAFF-4094-A564-48B49B9C568B}" type="presParOf" srcId="{191E40A6-15E6-48F0-9DF1-88CEC0EF8773}" destId="{9F6D72AD-ADFB-4999-A0DF-6876404BAC7E}" srcOrd="0" destOrd="0" presId="urn:microsoft.com/office/officeart/2008/layout/LinedList"/>
    <dgm:cxn modelId="{F6D86D0E-B3A9-46B2-80DC-C3160C25E9A5}" type="presParOf" srcId="{191E40A6-15E6-48F0-9DF1-88CEC0EF8773}" destId="{9C843571-5FFE-4A03-840A-341A8C3CEECE}" srcOrd="1" destOrd="0" presId="urn:microsoft.com/office/officeart/2008/layout/LinedList"/>
    <dgm:cxn modelId="{A9FD6431-87C3-459A-8E86-FD5B471EB1EE}" type="presParOf" srcId="{9C843571-5FFE-4A03-840A-341A8C3CEECE}" destId="{4965107D-9E6A-46C0-A9A8-C180578E042C}" srcOrd="0" destOrd="0" presId="urn:microsoft.com/office/officeart/2008/layout/LinedList"/>
    <dgm:cxn modelId="{1449640C-15F3-4361-BA02-1688248E13EE}" type="presParOf" srcId="{9C843571-5FFE-4A03-840A-341A8C3CEECE}" destId="{C656DDCB-3E1B-4AEB-AD28-8595F62B4D92}" srcOrd="1" destOrd="0" presId="urn:microsoft.com/office/officeart/2008/layout/LinedList"/>
    <dgm:cxn modelId="{B4D650DF-35B7-4C34-952D-F393097FB3A6}" type="presParOf" srcId="{9C843571-5FFE-4A03-840A-341A8C3CEECE}" destId="{B6F69D63-7487-4385-88B3-CEABFDA79BEA}" srcOrd="2" destOrd="0" presId="urn:microsoft.com/office/officeart/2008/layout/LinedList"/>
    <dgm:cxn modelId="{A285EA04-4123-4C5D-A915-75DE629BF521}" type="presParOf" srcId="{191E40A6-15E6-48F0-9DF1-88CEC0EF8773}" destId="{0B3B4F45-2712-4B4C-AB7E-BE5F94F68558}" srcOrd="2" destOrd="0" presId="urn:microsoft.com/office/officeart/2008/layout/LinedList"/>
    <dgm:cxn modelId="{FA53B74A-BAD4-45AA-83AB-E3CD409F344C}" type="presParOf" srcId="{191E40A6-15E6-48F0-9DF1-88CEC0EF8773}" destId="{22AADD61-5BC1-4210-9A54-B21FC0809722}" srcOrd="3" destOrd="0" presId="urn:microsoft.com/office/officeart/2008/layout/LinedList"/>
    <dgm:cxn modelId="{49587D65-DC08-4AD7-8F61-72AC09F8ABD0}" type="presParOf" srcId="{59571524-7EC9-406C-8D0D-51DE49A2B2A9}" destId="{B1799225-B3CA-420B-A364-3A14B693FDE9}" srcOrd="8" destOrd="0" presId="urn:microsoft.com/office/officeart/2008/layout/LinedList"/>
    <dgm:cxn modelId="{FCCB0A4B-099B-4944-98A4-7119197D32AC}" type="presParOf" srcId="{59571524-7EC9-406C-8D0D-51DE49A2B2A9}" destId="{0422F896-ACC0-4989-B4FD-5BD41331C134}" srcOrd="9" destOrd="0" presId="urn:microsoft.com/office/officeart/2008/layout/LinedList"/>
    <dgm:cxn modelId="{0DE28EEA-D7D9-483C-AF4A-92D1BB667BFF}" type="presParOf" srcId="{0422F896-ACC0-4989-B4FD-5BD41331C134}" destId="{79F72DF8-9570-46E3-9849-335B5076AFC5}" srcOrd="0" destOrd="0" presId="urn:microsoft.com/office/officeart/2008/layout/LinedList"/>
    <dgm:cxn modelId="{7E1403AE-0671-469D-B7A8-D02EA04CA588}" type="presParOf" srcId="{0422F896-ACC0-4989-B4FD-5BD41331C134}" destId="{E706F361-F212-4CD1-888C-96E4C60584C4}" srcOrd="1" destOrd="0" presId="urn:microsoft.com/office/officeart/2008/layout/LinedList"/>
    <dgm:cxn modelId="{EEF56493-AE35-4CEC-A1D5-383CFCF091CA}" type="presParOf" srcId="{E706F361-F212-4CD1-888C-96E4C60584C4}" destId="{4C8F809E-CC5F-487B-BC92-F06628F76CF5}" srcOrd="0" destOrd="0" presId="urn:microsoft.com/office/officeart/2008/layout/LinedList"/>
    <dgm:cxn modelId="{A73D1713-BBC7-4BEE-9E3E-EDBAE5AABA63}" type="presParOf" srcId="{E706F361-F212-4CD1-888C-96E4C60584C4}" destId="{D9E77784-90C6-4D22-AB24-07BDCBC7030A}" srcOrd="1" destOrd="0" presId="urn:microsoft.com/office/officeart/2008/layout/LinedList"/>
    <dgm:cxn modelId="{AB4FEC66-8E66-4DBB-A213-E399108F2E0F}" type="presParOf" srcId="{D9E77784-90C6-4D22-AB24-07BDCBC7030A}" destId="{85BB3F29-51A6-4893-8A5B-F515077DB0B0}" srcOrd="0" destOrd="0" presId="urn:microsoft.com/office/officeart/2008/layout/LinedList"/>
    <dgm:cxn modelId="{8232A323-3AFF-4CA4-9517-B0FBA960E370}" type="presParOf" srcId="{D9E77784-90C6-4D22-AB24-07BDCBC7030A}" destId="{03D470F8-0397-4F91-83AB-D5EC5FE685D9}" srcOrd="1" destOrd="0" presId="urn:microsoft.com/office/officeart/2008/layout/LinedList"/>
    <dgm:cxn modelId="{14C59EBD-58D2-470D-AA38-BC8201DBE889}" type="presParOf" srcId="{D9E77784-90C6-4D22-AB24-07BDCBC7030A}" destId="{E05B8134-3EE7-4B26-8B3D-E6DF4B8E064A}" srcOrd="2" destOrd="0" presId="urn:microsoft.com/office/officeart/2008/layout/LinedList"/>
    <dgm:cxn modelId="{D7C6D2C2-F73C-4376-8973-ADC3BE1B861A}" type="presParOf" srcId="{E706F361-F212-4CD1-888C-96E4C60584C4}" destId="{16FCB939-0DA3-4DCF-9EF0-FAD343E027C5}" srcOrd="2" destOrd="0" presId="urn:microsoft.com/office/officeart/2008/layout/LinedList"/>
    <dgm:cxn modelId="{106C08CD-0E94-4879-92BE-CE282754C5D6}" type="presParOf" srcId="{E706F361-F212-4CD1-888C-96E4C60584C4}" destId="{842980A1-EB61-4616-A7CA-2B9EB0622497}" srcOrd="3" destOrd="0" presId="urn:microsoft.com/office/officeart/2008/layout/LinedList"/>
    <dgm:cxn modelId="{FF167F50-F42C-4390-87E4-3AB3A4C42F7D}" type="presParOf" srcId="{59571524-7EC9-406C-8D0D-51DE49A2B2A9}" destId="{7457F577-89D7-4287-A8C5-C352D016E41E}" srcOrd="10" destOrd="0" presId="urn:microsoft.com/office/officeart/2008/layout/LinedList"/>
    <dgm:cxn modelId="{BE0AC710-234C-40A7-93C1-1C7461B0DAD8}" type="presParOf" srcId="{59571524-7EC9-406C-8D0D-51DE49A2B2A9}" destId="{CB2CD39C-ED89-4628-AC5D-AF7007FF7C9F}" srcOrd="11" destOrd="0" presId="urn:microsoft.com/office/officeart/2008/layout/LinedList"/>
    <dgm:cxn modelId="{B02922D4-8713-4048-A9BB-830C20449BCB}" type="presParOf" srcId="{CB2CD39C-ED89-4628-AC5D-AF7007FF7C9F}" destId="{CB5D65C8-8BD0-4EEB-AAC2-985CC522B455}" srcOrd="0" destOrd="0" presId="urn:microsoft.com/office/officeart/2008/layout/LinedList"/>
    <dgm:cxn modelId="{FA002C52-F4BD-40CD-AEA7-045CBE43854E}" type="presParOf" srcId="{CB2CD39C-ED89-4628-AC5D-AF7007FF7C9F}" destId="{673E9394-780A-4E08-886E-C2951E1FE31C}" srcOrd="1" destOrd="0" presId="urn:microsoft.com/office/officeart/2008/layout/LinedList"/>
    <dgm:cxn modelId="{237B6495-6211-412A-B9C3-6EDB32B4854D}" type="presParOf" srcId="{673E9394-780A-4E08-886E-C2951E1FE31C}" destId="{5D7AA72E-3E59-494D-B0F3-B8EF8CE83197}" srcOrd="0" destOrd="0" presId="urn:microsoft.com/office/officeart/2008/layout/LinedList"/>
    <dgm:cxn modelId="{6432E11E-1BC8-4988-B751-A93186697EC7}" type="presParOf" srcId="{673E9394-780A-4E08-886E-C2951E1FE31C}" destId="{34058F58-F9F0-4DAF-B397-EA0CFA6BB86E}" srcOrd="1" destOrd="0" presId="urn:microsoft.com/office/officeart/2008/layout/LinedList"/>
    <dgm:cxn modelId="{45E0AF43-1955-4C2A-9F19-9B09CCBB4598}" type="presParOf" srcId="{34058F58-F9F0-4DAF-B397-EA0CFA6BB86E}" destId="{A78A1EF5-3BA9-4844-A22A-501162E03B73}" srcOrd="0" destOrd="0" presId="urn:microsoft.com/office/officeart/2008/layout/LinedList"/>
    <dgm:cxn modelId="{26FD87CA-5627-43F4-88BC-45A4B0E35FD4}" type="presParOf" srcId="{34058F58-F9F0-4DAF-B397-EA0CFA6BB86E}" destId="{45C42DDF-2E31-4430-8EF2-460D333B854C}" srcOrd="1" destOrd="0" presId="urn:microsoft.com/office/officeart/2008/layout/LinedList"/>
    <dgm:cxn modelId="{DA234B9E-ECB2-4BAD-AC2A-3DD624E41BAB}" type="presParOf" srcId="{34058F58-F9F0-4DAF-B397-EA0CFA6BB86E}" destId="{16E10097-4CE9-4C54-B38D-E4D807D374A8}" srcOrd="2" destOrd="0" presId="urn:microsoft.com/office/officeart/2008/layout/LinedList"/>
    <dgm:cxn modelId="{FE2EA712-8914-4581-BE12-537DC2D9F396}" type="presParOf" srcId="{673E9394-780A-4E08-886E-C2951E1FE31C}" destId="{A812755F-49C6-4B85-9E6D-05BABC444FFC}" srcOrd="2" destOrd="0" presId="urn:microsoft.com/office/officeart/2008/layout/LinedList"/>
    <dgm:cxn modelId="{E45328E9-B7EF-4B71-99C0-3A64A87B2A63}" type="presParOf" srcId="{673E9394-780A-4E08-886E-C2951E1FE31C}" destId="{E1662A77-172E-41C6-856B-ACC6F50121F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EC41B-94B6-40AA-9242-0CC1FF425F72}">
      <dsp:nvSpPr>
        <dsp:cNvPr id="0" name=""/>
        <dsp:cNvSpPr/>
      </dsp:nvSpPr>
      <dsp:spPr>
        <a:xfrm>
          <a:off x="4012" y="294467"/>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latin typeface="Aptos" panose="02110004020202020204"/>
              <a:ea typeface="+mn-ea"/>
              <a:cs typeface="+mn-cs"/>
            </a:rPr>
            <a:t>Ricercatori e tecnologi</a:t>
          </a:r>
          <a:endParaRPr lang="it-IT" sz="2000" b="1" kern="1200" dirty="0">
            <a:latin typeface="Aptos" panose="02110004020202020204"/>
            <a:ea typeface="+mn-ea"/>
            <a:cs typeface="+mn-cs"/>
          </a:endParaRPr>
        </a:p>
        <a:p>
          <a:pPr marL="0" lvl="0" indent="0" algn="ctr" defTabSz="889000">
            <a:lnSpc>
              <a:spcPct val="90000"/>
            </a:lnSpc>
            <a:spcBef>
              <a:spcPct val="0"/>
            </a:spcBef>
            <a:spcAft>
              <a:spcPct val="35000"/>
            </a:spcAft>
            <a:buNone/>
          </a:pPr>
          <a:r>
            <a:rPr lang="it-IT" sz="2800" b="1" kern="1200">
              <a:latin typeface="Aptos" panose="02110004020202020204"/>
              <a:ea typeface="+mn-ea"/>
              <a:cs typeface="+mn-cs"/>
            </a:rPr>
            <a:t>1284</a:t>
          </a:r>
          <a:endParaRPr lang="it-IT" sz="2000" b="1" kern="1200" dirty="0">
            <a:latin typeface="Aptos" panose="02110004020202020204"/>
            <a:ea typeface="+mn-ea"/>
            <a:cs typeface="+mn-cs"/>
          </a:endParaRPr>
        </a:p>
      </dsp:txBody>
      <dsp:txXfrm>
        <a:off x="4012" y="294467"/>
        <a:ext cx="2172507" cy="1303504"/>
      </dsp:txXfrm>
    </dsp:sp>
    <dsp:sp modelId="{75555475-8058-465A-8F05-49B2E3C02A20}">
      <dsp:nvSpPr>
        <dsp:cNvPr id="0" name=""/>
        <dsp:cNvSpPr/>
      </dsp:nvSpPr>
      <dsp:spPr>
        <a:xfrm>
          <a:off x="2393770" y="294467"/>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Associati                            </a:t>
          </a:r>
          <a:endParaRPr lang="it-IT" sz="2000" b="1" kern="1200" dirty="0"/>
        </a:p>
        <a:p>
          <a:pPr marL="228600" lvl="1" indent="-228600" algn="ctr" defTabSz="889000">
            <a:lnSpc>
              <a:spcPct val="90000"/>
            </a:lnSpc>
            <a:spcBef>
              <a:spcPct val="0"/>
            </a:spcBef>
            <a:spcAft>
              <a:spcPct val="15000"/>
            </a:spcAft>
            <a:buNone/>
          </a:pPr>
          <a:endParaRPr lang="it-IT" sz="2000" b="1" kern="1200" dirty="0">
            <a:solidFill>
              <a:schemeClr val="tx1"/>
            </a:solidFill>
          </a:endParaRPr>
        </a:p>
        <a:p>
          <a:pPr marL="285750" lvl="1" indent="-285750" algn="ctr" defTabSz="1244600">
            <a:lnSpc>
              <a:spcPct val="90000"/>
            </a:lnSpc>
            <a:spcBef>
              <a:spcPct val="0"/>
            </a:spcBef>
            <a:spcAft>
              <a:spcPct val="15000"/>
            </a:spcAft>
            <a:buNone/>
          </a:pPr>
          <a:r>
            <a:rPr lang="it-IT" sz="2800" b="1" kern="1200"/>
            <a:t>5184</a:t>
          </a:r>
          <a:endParaRPr lang="it-IT" sz="2000" b="1" kern="1200" dirty="0"/>
        </a:p>
      </dsp:txBody>
      <dsp:txXfrm>
        <a:off x="2393770" y="294467"/>
        <a:ext cx="2172507" cy="1303504"/>
      </dsp:txXfrm>
    </dsp:sp>
    <dsp:sp modelId="{3DD791AE-9FF3-40B1-A1A9-524E10BFF5C7}">
      <dsp:nvSpPr>
        <dsp:cNvPr id="0" name=""/>
        <dsp:cNvSpPr/>
      </dsp:nvSpPr>
      <dsp:spPr>
        <a:xfrm>
          <a:off x="4783527" y="294467"/>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Assegnisti</a:t>
          </a:r>
          <a:endParaRPr lang="it-IT" sz="2000" b="1" kern="1200" dirty="0"/>
        </a:p>
        <a:p>
          <a:pPr marL="228600" lvl="1" indent="-228600" algn="ctr" defTabSz="889000">
            <a:lnSpc>
              <a:spcPct val="90000"/>
            </a:lnSpc>
            <a:spcBef>
              <a:spcPct val="0"/>
            </a:spcBef>
            <a:spcAft>
              <a:spcPct val="15000"/>
            </a:spcAft>
            <a:buNone/>
          </a:pPr>
          <a:endParaRPr lang="it-IT" sz="2000" b="1" kern="1200" dirty="0">
            <a:solidFill>
              <a:schemeClr val="tx1"/>
            </a:solidFill>
          </a:endParaRPr>
        </a:p>
        <a:p>
          <a:pPr marL="285750" lvl="1" indent="-285750" algn="ctr" defTabSz="1244600">
            <a:lnSpc>
              <a:spcPct val="90000"/>
            </a:lnSpc>
            <a:spcBef>
              <a:spcPct val="0"/>
            </a:spcBef>
            <a:spcAft>
              <a:spcPct val="15000"/>
            </a:spcAft>
            <a:buNone/>
          </a:pPr>
          <a:r>
            <a:rPr lang="it-IT" sz="2800" b="1" kern="1200"/>
            <a:t>418</a:t>
          </a:r>
          <a:endParaRPr lang="it-IT" sz="2000" b="1" kern="1200" dirty="0"/>
        </a:p>
      </dsp:txBody>
      <dsp:txXfrm>
        <a:off x="4783527" y="294467"/>
        <a:ext cx="2172507" cy="1303504"/>
      </dsp:txXfrm>
    </dsp:sp>
    <dsp:sp modelId="{B499DB9C-8D30-4F20-ABF2-1E0679EAA2EB}">
      <dsp:nvSpPr>
        <dsp:cNvPr id="0" name=""/>
        <dsp:cNvSpPr/>
      </dsp:nvSpPr>
      <dsp:spPr>
        <a:xfrm>
          <a:off x="7173285" y="294467"/>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Amministrativi</a:t>
          </a:r>
          <a:endParaRPr lang="it-IT" sz="2000" b="1" kern="1200" dirty="0"/>
        </a:p>
        <a:p>
          <a:pPr marL="228600" lvl="1" indent="-228600" algn="ctr" defTabSz="889000">
            <a:lnSpc>
              <a:spcPct val="90000"/>
            </a:lnSpc>
            <a:spcBef>
              <a:spcPct val="0"/>
            </a:spcBef>
            <a:spcAft>
              <a:spcPct val="15000"/>
            </a:spcAft>
            <a:buChar char="•"/>
          </a:pPr>
          <a:endParaRPr lang="it-IT" sz="2000" b="1" kern="1200" dirty="0">
            <a:solidFill>
              <a:schemeClr val="tx1"/>
            </a:solidFill>
          </a:endParaRPr>
        </a:p>
        <a:p>
          <a:pPr marL="285750" lvl="1" indent="-285750" algn="ctr" defTabSz="1244600">
            <a:lnSpc>
              <a:spcPct val="90000"/>
            </a:lnSpc>
            <a:spcBef>
              <a:spcPct val="0"/>
            </a:spcBef>
            <a:spcAft>
              <a:spcPct val="15000"/>
            </a:spcAft>
            <a:buNone/>
          </a:pPr>
          <a:r>
            <a:rPr lang="it-IT" sz="2800" b="1" kern="1200"/>
            <a:t>429</a:t>
          </a:r>
          <a:endParaRPr lang="it-IT" sz="2000" b="1" kern="1200" dirty="0"/>
        </a:p>
      </dsp:txBody>
      <dsp:txXfrm>
        <a:off x="7173285" y="294467"/>
        <a:ext cx="2172507" cy="1303504"/>
      </dsp:txXfrm>
    </dsp:sp>
    <dsp:sp modelId="{1798CDFA-78BC-40CB-91EB-1F3BFE04F1B6}">
      <dsp:nvSpPr>
        <dsp:cNvPr id="0" name=""/>
        <dsp:cNvSpPr/>
      </dsp:nvSpPr>
      <dsp:spPr>
        <a:xfrm>
          <a:off x="9563043" y="294467"/>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Tecnici</a:t>
          </a:r>
          <a:endParaRPr lang="it-IT" sz="2000" b="1" kern="1200" dirty="0"/>
        </a:p>
        <a:p>
          <a:pPr marL="228600" lvl="1" indent="-228600" algn="ctr" defTabSz="889000">
            <a:lnSpc>
              <a:spcPct val="90000"/>
            </a:lnSpc>
            <a:spcBef>
              <a:spcPct val="0"/>
            </a:spcBef>
            <a:spcAft>
              <a:spcPct val="15000"/>
            </a:spcAft>
            <a:buChar char="•"/>
          </a:pPr>
          <a:endParaRPr lang="it-IT" sz="2000" b="1" kern="1200" dirty="0">
            <a:solidFill>
              <a:schemeClr val="tx1"/>
            </a:solidFill>
          </a:endParaRPr>
        </a:p>
        <a:p>
          <a:pPr marL="285750" lvl="1" indent="-285750" algn="ctr" defTabSz="1244600">
            <a:lnSpc>
              <a:spcPct val="90000"/>
            </a:lnSpc>
            <a:spcBef>
              <a:spcPct val="0"/>
            </a:spcBef>
            <a:spcAft>
              <a:spcPct val="15000"/>
            </a:spcAft>
            <a:buNone/>
          </a:pPr>
          <a:r>
            <a:rPr lang="it-IT" sz="2800" b="1" kern="1200"/>
            <a:t>696</a:t>
          </a:r>
          <a:endParaRPr lang="it-IT" sz="2000" b="1" kern="1200" dirty="0"/>
        </a:p>
      </dsp:txBody>
      <dsp:txXfrm>
        <a:off x="9563043" y="294467"/>
        <a:ext cx="2172507" cy="1303504"/>
      </dsp:txXfrm>
    </dsp:sp>
    <dsp:sp modelId="{F64C971F-D177-48D3-B3F5-D58662D37A0B}">
      <dsp:nvSpPr>
        <dsp:cNvPr id="0" name=""/>
        <dsp:cNvSpPr/>
      </dsp:nvSpPr>
      <dsp:spPr>
        <a:xfrm>
          <a:off x="4012" y="1815222"/>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Sigle CSN</a:t>
          </a:r>
          <a:endParaRPr lang="it-IT" sz="2000" b="1" kern="1200" dirty="0"/>
        </a:p>
        <a:p>
          <a:pPr marL="228600" lvl="1" indent="-228600" algn="ctr" defTabSz="889000">
            <a:lnSpc>
              <a:spcPct val="90000"/>
            </a:lnSpc>
            <a:spcBef>
              <a:spcPct val="0"/>
            </a:spcBef>
            <a:spcAft>
              <a:spcPct val="15000"/>
            </a:spcAft>
            <a:buChar char="•"/>
          </a:pPr>
          <a:endParaRPr lang="it-IT" sz="2000" b="1" kern="1200" dirty="0">
            <a:solidFill>
              <a:schemeClr val="tx1"/>
            </a:solidFill>
          </a:endParaRPr>
        </a:p>
        <a:p>
          <a:pPr marL="285750" lvl="1" indent="-285750" algn="ctr" defTabSz="1244600">
            <a:lnSpc>
              <a:spcPct val="90000"/>
            </a:lnSpc>
            <a:spcBef>
              <a:spcPct val="0"/>
            </a:spcBef>
            <a:spcAft>
              <a:spcPct val="15000"/>
            </a:spcAft>
            <a:buNone/>
          </a:pPr>
          <a:r>
            <a:rPr lang="it-IT" sz="2800" b="1" kern="1200"/>
            <a:t>233</a:t>
          </a:r>
          <a:endParaRPr lang="it-IT" sz="2000" b="1" kern="1200" dirty="0"/>
        </a:p>
      </dsp:txBody>
      <dsp:txXfrm>
        <a:off x="4012" y="1815222"/>
        <a:ext cx="2172507" cy="1303504"/>
      </dsp:txXfrm>
    </dsp:sp>
    <dsp:sp modelId="{E1EB50CD-D6C7-48AF-B5A5-6ED9D43E6396}">
      <dsp:nvSpPr>
        <dsp:cNvPr id="0" name=""/>
        <dsp:cNvSpPr/>
      </dsp:nvSpPr>
      <dsp:spPr>
        <a:xfrm>
          <a:off x="2393770" y="1815222"/>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Sigle fondi esterni attive</a:t>
          </a:r>
          <a:endParaRPr lang="it-IT" sz="2000" b="1" kern="1200" dirty="0"/>
        </a:p>
        <a:p>
          <a:pPr marL="285750" lvl="1" indent="-285750" algn="ctr" defTabSz="1244600">
            <a:lnSpc>
              <a:spcPct val="90000"/>
            </a:lnSpc>
            <a:spcBef>
              <a:spcPct val="0"/>
            </a:spcBef>
            <a:spcAft>
              <a:spcPct val="15000"/>
            </a:spcAft>
            <a:buNone/>
          </a:pPr>
          <a:r>
            <a:rPr lang="it-IT" sz="2800" b="1" kern="1200"/>
            <a:t>1126</a:t>
          </a:r>
          <a:endParaRPr lang="it-IT" sz="2000" b="1" kern="1200" dirty="0"/>
        </a:p>
      </dsp:txBody>
      <dsp:txXfrm>
        <a:off x="2393770" y="1815222"/>
        <a:ext cx="2172507" cy="1303504"/>
      </dsp:txXfrm>
    </dsp:sp>
    <dsp:sp modelId="{5FDD952E-5B3C-41C9-B4EA-33829BB538CC}">
      <dsp:nvSpPr>
        <dsp:cNvPr id="0" name=""/>
        <dsp:cNvSpPr/>
      </dsp:nvSpPr>
      <dsp:spPr>
        <a:xfrm>
          <a:off x="4783527" y="1815222"/>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Paesi in cui operiamo:</a:t>
          </a:r>
          <a:endParaRPr lang="it-IT" sz="2000" b="1" kern="1200" dirty="0"/>
        </a:p>
        <a:p>
          <a:pPr marL="285750" lvl="1" indent="-285750" algn="ctr" defTabSz="1244600">
            <a:lnSpc>
              <a:spcPct val="90000"/>
            </a:lnSpc>
            <a:spcBef>
              <a:spcPct val="0"/>
            </a:spcBef>
            <a:spcAft>
              <a:spcPct val="15000"/>
            </a:spcAft>
            <a:buNone/>
          </a:pPr>
          <a:r>
            <a:rPr lang="it-IT" sz="2800" b="1" kern="1200"/>
            <a:t>oltre 30</a:t>
          </a:r>
          <a:endParaRPr lang="it-IT" sz="2800" b="1" kern="1200" dirty="0"/>
        </a:p>
      </dsp:txBody>
      <dsp:txXfrm>
        <a:off x="4783527" y="1815222"/>
        <a:ext cx="2172507" cy="1303504"/>
      </dsp:txXfrm>
    </dsp:sp>
    <dsp:sp modelId="{DEF36D10-28BF-4FFD-8823-D45271BADDA7}">
      <dsp:nvSpPr>
        <dsp:cNvPr id="0" name=""/>
        <dsp:cNvSpPr/>
      </dsp:nvSpPr>
      <dsp:spPr>
        <a:xfrm>
          <a:off x="7173285" y="1815222"/>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Accordi internazionali</a:t>
          </a:r>
          <a:endParaRPr lang="it-IT" sz="2000" b="1" kern="1200" dirty="0"/>
        </a:p>
        <a:p>
          <a:pPr marL="285750" lvl="1" indent="-285750" algn="ctr" defTabSz="1244600">
            <a:lnSpc>
              <a:spcPct val="90000"/>
            </a:lnSpc>
            <a:spcBef>
              <a:spcPct val="0"/>
            </a:spcBef>
            <a:spcAft>
              <a:spcPct val="15000"/>
            </a:spcAft>
            <a:buNone/>
          </a:pPr>
          <a:r>
            <a:rPr lang="it-IT" sz="2800" b="1" kern="1200"/>
            <a:t>260</a:t>
          </a:r>
          <a:endParaRPr lang="it-IT" sz="2000" b="1" kern="1200" dirty="0"/>
        </a:p>
      </dsp:txBody>
      <dsp:txXfrm>
        <a:off x="7173285" y="1815222"/>
        <a:ext cx="2172507" cy="1303504"/>
      </dsp:txXfrm>
    </dsp:sp>
    <dsp:sp modelId="{D2ED8BA5-3DCE-4ECD-8499-1B96DA45F293}">
      <dsp:nvSpPr>
        <dsp:cNvPr id="0" name=""/>
        <dsp:cNvSpPr/>
      </dsp:nvSpPr>
      <dsp:spPr>
        <a:xfrm>
          <a:off x="9563043" y="1815222"/>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Convenzioni nazionali</a:t>
          </a:r>
          <a:endParaRPr lang="it-IT" sz="2000" b="1" kern="1200" dirty="0"/>
        </a:p>
        <a:p>
          <a:pPr marL="285750" lvl="1" indent="-285750" algn="ctr" defTabSz="1244600">
            <a:lnSpc>
              <a:spcPct val="90000"/>
            </a:lnSpc>
            <a:spcBef>
              <a:spcPct val="0"/>
            </a:spcBef>
            <a:spcAft>
              <a:spcPct val="15000"/>
            </a:spcAft>
            <a:buNone/>
          </a:pPr>
          <a:r>
            <a:rPr lang="it-IT" sz="2800" b="1" kern="1200"/>
            <a:t>290</a:t>
          </a:r>
          <a:endParaRPr lang="it-IT" sz="2000" b="1" kern="1200" dirty="0"/>
        </a:p>
      </dsp:txBody>
      <dsp:txXfrm>
        <a:off x="9563043" y="1815222"/>
        <a:ext cx="2172507" cy="1303504"/>
      </dsp:txXfrm>
    </dsp:sp>
    <dsp:sp modelId="{C0F08526-9FE6-4B43-BDCC-3CCB22D8A6F9}">
      <dsp:nvSpPr>
        <dsp:cNvPr id="0" name=""/>
        <dsp:cNvSpPr/>
      </dsp:nvSpPr>
      <dsp:spPr>
        <a:xfrm>
          <a:off x="1198891" y="3335977"/>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Brevetti</a:t>
          </a:r>
          <a:endParaRPr lang="it-IT" sz="2000" b="1" kern="1200" dirty="0"/>
        </a:p>
        <a:p>
          <a:pPr marL="228600" lvl="1" indent="-228600" algn="ctr" defTabSz="889000">
            <a:lnSpc>
              <a:spcPct val="90000"/>
            </a:lnSpc>
            <a:spcBef>
              <a:spcPct val="0"/>
            </a:spcBef>
            <a:spcAft>
              <a:spcPct val="15000"/>
            </a:spcAft>
            <a:buChar char="•"/>
          </a:pPr>
          <a:endParaRPr lang="it-IT" sz="2000" b="1" kern="1200" dirty="0">
            <a:solidFill>
              <a:schemeClr val="tx1"/>
            </a:solidFill>
          </a:endParaRPr>
        </a:p>
        <a:p>
          <a:pPr marL="285750" lvl="1" indent="-285750" algn="ctr" defTabSz="1244600">
            <a:lnSpc>
              <a:spcPct val="90000"/>
            </a:lnSpc>
            <a:spcBef>
              <a:spcPct val="0"/>
            </a:spcBef>
            <a:spcAft>
              <a:spcPct val="15000"/>
            </a:spcAft>
            <a:buNone/>
          </a:pPr>
          <a:r>
            <a:rPr lang="it-IT" sz="2800" b="1" kern="1200"/>
            <a:t>388</a:t>
          </a:r>
          <a:endParaRPr lang="it-IT" sz="2000" b="1" kern="1200" dirty="0"/>
        </a:p>
      </dsp:txBody>
      <dsp:txXfrm>
        <a:off x="1198891" y="3335977"/>
        <a:ext cx="2172507" cy="1303504"/>
      </dsp:txXfrm>
    </dsp:sp>
    <dsp:sp modelId="{88E66774-4E06-487D-B3EE-4DE3133C8BA9}">
      <dsp:nvSpPr>
        <dsp:cNvPr id="0" name=""/>
        <dsp:cNvSpPr/>
      </dsp:nvSpPr>
      <dsp:spPr>
        <a:xfrm>
          <a:off x="3588649" y="3335977"/>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Pubblicazioni scientifiche</a:t>
          </a:r>
          <a:endParaRPr lang="it-IT" sz="2000" b="1" kern="1200" dirty="0"/>
        </a:p>
        <a:p>
          <a:pPr marL="285750" lvl="1" indent="-285750" algn="ctr" defTabSz="1244600">
            <a:lnSpc>
              <a:spcPct val="90000"/>
            </a:lnSpc>
            <a:spcBef>
              <a:spcPct val="0"/>
            </a:spcBef>
            <a:spcAft>
              <a:spcPct val="15000"/>
            </a:spcAft>
            <a:buNone/>
          </a:pPr>
          <a:r>
            <a:rPr lang="it-IT" sz="2800" b="1" kern="1200"/>
            <a:t>6.200</a:t>
          </a:r>
          <a:endParaRPr lang="it-IT" sz="2000" b="1" kern="1200" dirty="0"/>
        </a:p>
      </dsp:txBody>
      <dsp:txXfrm>
        <a:off x="3588649" y="3335977"/>
        <a:ext cx="2172507" cy="1303504"/>
      </dsp:txXfrm>
    </dsp:sp>
    <dsp:sp modelId="{8F454192-4727-46E7-8CFD-DFE0A16C184D}">
      <dsp:nvSpPr>
        <dsp:cNvPr id="0" name=""/>
        <dsp:cNvSpPr/>
      </dsp:nvSpPr>
      <dsp:spPr>
        <a:xfrm>
          <a:off x="5978406" y="3335977"/>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Eventi di Terza missione</a:t>
          </a:r>
          <a:endParaRPr lang="it-IT" sz="2000" b="1" kern="1200" dirty="0"/>
        </a:p>
        <a:p>
          <a:pPr marL="285750" lvl="1" indent="-285750" algn="ctr" defTabSz="1244600">
            <a:lnSpc>
              <a:spcPct val="90000"/>
            </a:lnSpc>
            <a:spcBef>
              <a:spcPct val="0"/>
            </a:spcBef>
            <a:spcAft>
              <a:spcPct val="15000"/>
            </a:spcAft>
            <a:buNone/>
          </a:pPr>
          <a:r>
            <a:rPr lang="it-IT" sz="2800" b="1" kern="1200"/>
            <a:t>463</a:t>
          </a:r>
          <a:endParaRPr lang="it-IT" sz="2000" b="1" kern="1200" dirty="0"/>
        </a:p>
      </dsp:txBody>
      <dsp:txXfrm>
        <a:off x="5978406" y="3335977"/>
        <a:ext cx="2172507" cy="1303504"/>
      </dsp:txXfrm>
    </dsp:sp>
    <dsp:sp modelId="{A7343C86-7A9E-4A09-9CB4-D9E33591BD33}">
      <dsp:nvSpPr>
        <dsp:cNvPr id="0" name=""/>
        <dsp:cNvSpPr/>
      </dsp:nvSpPr>
      <dsp:spPr>
        <a:xfrm>
          <a:off x="8368164" y="3335977"/>
          <a:ext cx="2172507" cy="13035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it-IT" sz="2000" b="1" kern="1200"/>
            <a:t>Partecipate</a:t>
          </a:r>
          <a:endParaRPr lang="it-IT" sz="2000" b="1" kern="1200" dirty="0"/>
        </a:p>
        <a:p>
          <a:pPr marL="171450" lvl="1" indent="-171450" algn="ctr" defTabSz="711200">
            <a:lnSpc>
              <a:spcPct val="90000"/>
            </a:lnSpc>
            <a:spcBef>
              <a:spcPct val="0"/>
            </a:spcBef>
            <a:spcAft>
              <a:spcPct val="15000"/>
            </a:spcAft>
            <a:buNone/>
          </a:pPr>
          <a:endParaRPr lang="it-IT" sz="1600" b="1" kern="1200" dirty="0">
            <a:solidFill>
              <a:schemeClr val="tx1"/>
            </a:solidFill>
          </a:endParaRPr>
        </a:p>
        <a:p>
          <a:pPr marL="285750" lvl="1" indent="-285750" algn="ctr" defTabSz="1244600">
            <a:lnSpc>
              <a:spcPct val="90000"/>
            </a:lnSpc>
            <a:spcBef>
              <a:spcPct val="0"/>
            </a:spcBef>
            <a:spcAft>
              <a:spcPct val="15000"/>
            </a:spcAft>
            <a:buNone/>
          </a:pPr>
          <a:r>
            <a:rPr lang="it-IT" sz="2800" b="1" kern="1200">
              <a:latin typeface="Aptos" panose="02110004020202020204"/>
              <a:ea typeface="+mn-ea"/>
              <a:cs typeface="+mn-cs"/>
            </a:rPr>
            <a:t>60</a:t>
          </a:r>
          <a:endParaRPr lang="it-IT" sz="2800" b="1" kern="1200" dirty="0">
            <a:latin typeface="Aptos" panose="02110004020202020204"/>
            <a:ea typeface="+mn-ea"/>
            <a:cs typeface="+mn-cs"/>
          </a:endParaRPr>
        </a:p>
      </dsp:txBody>
      <dsp:txXfrm>
        <a:off x="8368164" y="3335977"/>
        <a:ext cx="2172507" cy="1303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7F8F0-5907-4401-9A4F-964E90F22ABD}">
      <dsp:nvSpPr>
        <dsp:cNvPr id="0" name=""/>
        <dsp:cNvSpPr/>
      </dsp:nvSpPr>
      <dsp:spPr>
        <a:xfrm>
          <a:off x="0" y="2807"/>
          <a:ext cx="1219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F3F26-9696-441A-A8C0-AE6D546C9C73}">
      <dsp:nvSpPr>
        <dsp:cNvPr id="0" name=""/>
        <dsp:cNvSpPr/>
      </dsp:nvSpPr>
      <dsp:spPr>
        <a:xfrm>
          <a:off x="0" y="2807"/>
          <a:ext cx="2438400" cy="95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Istituzione di un Ufficio RUP locale in ogni sezione o raggruppamenti</a:t>
          </a:r>
        </a:p>
      </dsp:txBody>
      <dsp:txXfrm>
        <a:off x="0" y="2807"/>
        <a:ext cx="2438400" cy="957367"/>
      </dsp:txXfrm>
    </dsp:sp>
    <dsp:sp modelId="{719AD7A8-2F0F-4F1E-83AA-8BB7C5F27E1A}">
      <dsp:nvSpPr>
        <dsp:cNvPr id="0" name=""/>
        <dsp:cNvSpPr/>
      </dsp:nvSpPr>
      <dsp:spPr>
        <a:xfrm>
          <a:off x="2621280" y="46281"/>
          <a:ext cx="9570720" cy="86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it-IT" sz="1200" kern="1200" dirty="0"/>
            <a:t>un’estensione dell’Ufficio Acquisti, che possa, oltre ai compiti attualmente svolti (Help Desk, supporto alle fasi di aggiudicazione, trasmissione documentazione all’OE), farsi carico di acquisti semplici, con limitata rilevanza scientifica o tecnologica, ed in particolar modo di tutti gli aspetti burocratici amministrativi.</a:t>
          </a:r>
        </a:p>
      </dsp:txBody>
      <dsp:txXfrm>
        <a:off x="2621280" y="46281"/>
        <a:ext cx="9570720" cy="869484"/>
      </dsp:txXfrm>
    </dsp:sp>
    <dsp:sp modelId="{68BEB33C-B2F7-454B-827B-51CA82F395DB}">
      <dsp:nvSpPr>
        <dsp:cNvPr id="0" name=""/>
        <dsp:cNvSpPr/>
      </dsp:nvSpPr>
      <dsp:spPr>
        <a:xfrm>
          <a:off x="2438399" y="915765"/>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EBDE61-65A6-486C-A00E-597D329DFF9F}">
      <dsp:nvSpPr>
        <dsp:cNvPr id="0" name=""/>
        <dsp:cNvSpPr/>
      </dsp:nvSpPr>
      <dsp:spPr>
        <a:xfrm>
          <a:off x="0" y="960175"/>
          <a:ext cx="1219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4C9AF-4E01-4F41-BA7D-C84BD1995C51}">
      <dsp:nvSpPr>
        <dsp:cNvPr id="0" name=""/>
        <dsp:cNvSpPr/>
      </dsp:nvSpPr>
      <dsp:spPr>
        <a:xfrm>
          <a:off x="0" y="960175"/>
          <a:ext cx="2438400" cy="95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Unificazione a livello nazionale della documentazione e dei canali informativi</a:t>
          </a:r>
        </a:p>
      </dsp:txBody>
      <dsp:txXfrm>
        <a:off x="0" y="960175"/>
        <a:ext cx="2438400" cy="957367"/>
      </dsp:txXfrm>
    </dsp:sp>
    <dsp:sp modelId="{2275ACAF-1C55-4A36-9DDA-AB900348D095}">
      <dsp:nvSpPr>
        <dsp:cNvPr id="0" name=""/>
        <dsp:cNvSpPr/>
      </dsp:nvSpPr>
      <dsp:spPr>
        <a:xfrm>
          <a:off x="2621280" y="1003649"/>
          <a:ext cx="9570720" cy="86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kern="1200" dirty="0"/>
            <a:t>Una pagina web nazionale, unica, rivolta alle persone che devono fare il RUP, ridurrebbe la duplicazione di informazioni, facilitandone la manutenzione e l’aggiornamento. Una checklist chiara da poter seguire in pagine interattive che guidino il RUP tra le diverse casistiche ed i documenti da produrre ridurrebbe drasticamente la possibilità di incorrere in errori, con conseguente risparmio di tempo. L’integrazione della checklist nel portale RDA, che possa inoltre includere la generazione automatica di quelli che sono i documenti più ricorrenti (come avviene da qualche tempo per la nomina a RUP) migliorerebbe ulteriormente l’efficacia di questo approccio</a:t>
          </a:r>
        </a:p>
      </dsp:txBody>
      <dsp:txXfrm>
        <a:off x="2621280" y="1003649"/>
        <a:ext cx="9570720" cy="869484"/>
      </dsp:txXfrm>
    </dsp:sp>
    <dsp:sp modelId="{415558AA-263C-4614-A0C9-9A3B6367A332}">
      <dsp:nvSpPr>
        <dsp:cNvPr id="0" name=""/>
        <dsp:cNvSpPr/>
      </dsp:nvSpPr>
      <dsp:spPr>
        <a:xfrm>
          <a:off x="2438399" y="1873133"/>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725DF-FB1B-4BF0-87D5-4579EA2EF860}">
      <dsp:nvSpPr>
        <dsp:cNvPr id="0" name=""/>
        <dsp:cNvSpPr/>
      </dsp:nvSpPr>
      <dsp:spPr>
        <a:xfrm>
          <a:off x="0" y="1917542"/>
          <a:ext cx="1219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61607-3D09-4CF0-A2DD-772132CD9DAE}">
      <dsp:nvSpPr>
        <dsp:cNvPr id="0" name=""/>
        <dsp:cNvSpPr/>
      </dsp:nvSpPr>
      <dsp:spPr>
        <a:xfrm>
          <a:off x="0" y="1917542"/>
          <a:ext cx="2438400" cy="95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Cartelle condivise con template dei documenti da utilizzare</a:t>
          </a:r>
        </a:p>
      </dsp:txBody>
      <dsp:txXfrm>
        <a:off x="0" y="1917542"/>
        <a:ext cx="2438400" cy="957367"/>
      </dsp:txXfrm>
    </dsp:sp>
    <dsp:sp modelId="{170E4DA8-B4D0-4707-80AA-1872BF1D77E5}">
      <dsp:nvSpPr>
        <dsp:cNvPr id="0" name=""/>
        <dsp:cNvSpPr/>
      </dsp:nvSpPr>
      <dsp:spPr>
        <a:xfrm>
          <a:off x="2621280" y="1961016"/>
          <a:ext cx="9570720" cy="86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kern="1200" dirty="0"/>
            <a:t>raccolta in una cartella condivisa dei template dei documenti necessari alle procedure di acquisto, aggiornati e con chiare istruzioni sul loro utilizzo, semplificherebbe il lavoro di un RUP. Aumentare il numero dei template disponibili (rispetto alla modifica di uno stesso template), da utilizzare nelle diverse casistiche di acquisto, potrebbe ulteriormente semplificarne l’utilizzo. L’Ufficio RUP avrebbe quindi il semplice compito di svolgere consulenza riguardo alla scelta del template da adottare tra quelli disponibili. Aspetto cruciale sarebbe inoltre che tutta la documentazione di stampo puramente amministrativo (quali le comunicazioni con l’operatore economico dopo l’aggiudicazione) venisse gestita direttamente dal personale amministrativo.</a:t>
          </a:r>
        </a:p>
      </dsp:txBody>
      <dsp:txXfrm>
        <a:off x="2621280" y="1961016"/>
        <a:ext cx="9570720" cy="869484"/>
      </dsp:txXfrm>
    </dsp:sp>
    <dsp:sp modelId="{6CC8E3DA-1160-4EA1-AD34-1CC5748D11DD}">
      <dsp:nvSpPr>
        <dsp:cNvPr id="0" name=""/>
        <dsp:cNvSpPr/>
      </dsp:nvSpPr>
      <dsp:spPr>
        <a:xfrm>
          <a:off x="2438399" y="2830500"/>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69EB3-4C4D-4EA5-9C6F-C50EF6D4674B}">
      <dsp:nvSpPr>
        <dsp:cNvPr id="0" name=""/>
        <dsp:cNvSpPr/>
      </dsp:nvSpPr>
      <dsp:spPr>
        <a:xfrm>
          <a:off x="0" y="2874910"/>
          <a:ext cx="1219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DC1AE-5048-4B84-928F-1441634531CE}">
      <dsp:nvSpPr>
        <dsp:cNvPr id="0" name=""/>
        <dsp:cNvSpPr/>
      </dsp:nvSpPr>
      <dsp:spPr>
        <a:xfrm>
          <a:off x="0" y="2874910"/>
          <a:ext cx="2438400" cy="95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Migliorare l’efficacia della formazione dei RUP</a:t>
          </a:r>
        </a:p>
      </dsp:txBody>
      <dsp:txXfrm>
        <a:off x="0" y="2874910"/>
        <a:ext cx="2438400" cy="957367"/>
      </dsp:txXfrm>
    </dsp:sp>
    <dsp:sp modelId="{C656DDCB-3E1B-4AEB-AD28-8595F62B4D92}">
      <dsp:nvSpPr>
        <dsp:cNvPr id="0" name=""/>
        <dsp:cNvSpPr/>
      </dsp:nvSpPr>
      <dsp:spPr>
        <a:xfrm>
          <a:off x="2621280" y="2918384"/>
          <a:ext cx="9570720" cy="86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kern="1200" dirty="0"/>
            <a:t>contenuti della formazione appaiono “astratti”, troppo generali e quindi distanti dalla realtà dell’INFN, troppo incentrati sugli aspetti normativi, piuttosto che sui casi d’uso e sull’illustrazione di esempi pratici. Mancano, nella formazione, momenti “</a:t>
          </a:r>
          <a:r>
            <a:rPr lang="it-IT" sz="1200" kern="1200" dirty="0" err="1"/>
            <a:t>hands-on</a:t>
          </a:r>
          <a:r>
            <a:rPr lang="it-IT" sz="1200" kern="1200" dirty="0"/>
            <a:t>” che mostrino la sequenza di operazioni da svolgere.</a:t>
          </a:r>
        </a:p>
      </dsp:txBody>
      <dsp:txXfrm>
        <a:off x="2621280" y="2918384"/>
        <a:ext cx="9570720" cy="869484"/>
      </dsp:txXfrm>
    </dsp:sp>
    <dsp:sp modelId="{0B3B4F45-2712-4B4C-AB7E-BE5F94F68558}">
      <dsp:nvSpPr>
        <dsp:cNvPr id="0" name=""/>
        <dsp:cNvSpPr/>
      </dsp:nvSpPr>
      <dsp:spPr>
        <a:xfrm>
          <a:off x="2438399" y="3787868"/>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799225-B3CA-420B-A364-3A14B693FDE9}">
      <dsp:nvSpPr>
        <dsp:cNvPr id="0" name=""/>
        <dsp:cNvSpPr/>
      </dsp:nvSpPr>
      <dsp:spPr>
        <a:xfrm>
          <a:off x="0" y="3832277"/>
          <a:ext cx="1219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72DF8-9570-46E3-9849-335B5076AFC5}">
      <dsp:nvSpPr>
        <dsp:cNvPr id="0" name=""/>
        <dsp:cNvSpPr/>
      </dsp:nvSpPr>
      <dsp:spPr>
        <a:xfrm>
          <a:off x="0" y="3832277"/>
          <a:ext cx="2438400" cy="95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Acquisti ordinari sottosoglia di Affidamento Diretto</a:t>
          </a:r>
        </a:p>
      </dsp:txBody>
      <dsp:txXfrm>
        <a:off x="0" y="3832277"/>
        <a:ext cx="2438400" cy="957367"/>
      </dsp:txXfrm>
    </dsp:sp>
    <dsp:sp modelId="{03D470F8-0397-4F91-83AB-D5EC5FE685D9}">
      <dsp:nvSpPr>
        <dsp:cNvPr id="0" name=""/>
        <dsp:cNvSpPr/>
      </dsp:nvSpPr>
      <dsp:spPr>
        <a:xfrm>
          <a:off x="2621280" y="3875751"/>
          <a:ext cx="9570720" cy="86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kern="1200" dirty="0"/>
            <a:t>In caso di cataloghi o importi di piccola entità, la singola procedura è quasi esclusivamente di tipo amministrativo (portale RDA, MEPA, scrittura dei documenti necessari basati su template) e sempre uguale a prescindere dalla categoria merceologica materia dell'acquisto</a:t>
          </a:r>
        </a:p>
      </dsp:txBody>
      <dsp:txXfrm>
        <a:off x="2621280" y="3875751"/>
        <a:ext cx="9570720" cy="869484"/>
      </dsp:txXfrm>
    </dsp:sp>
    <dsp:sp modelId="{16FCB939-0DA3-4DCF-9EF0-FAD343E027C5}">
      <dsp:nvSpPr>
        <dsp:cNvPr id="0" name=""/>
        <dsp:cNvSpPr/>
      </dsp:nvSpPr>
      <dsp:spPr>
        <a:xfrm>
          <a:off x="2438399" y="4745235"/>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57F577-89D7-4287-A8C5-C352D016E41E}">
      <dsp:nvSpPr>
        <dsp:cNvPr id="0" name=""/>
        <dsp:cNvSpPr/>
      </dsp:nvSpPr>
      <dsp:spPr>
        <a:xfrm>
          <a:off x="0" y="4789644"/>
          <a:ext cx="1219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D65C8-8BD0-4EEB-AAC2-985CC522B455}">
      <dsp:nvSpPr>
        <dsp:cNvPr id="0" name=""/>
        <dsp:cNvSpPr/>
      </dsp:nvSpPr>
      <dsp:spPr>
        <a:xfrm>
          <a:off x="0" y="4789644"/>
          <a:ext cx="2438400" cy="95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Copertura Assicurativa</a:t>
          </a:r>
        </a:p>
      </dsp:txBody>
      <dsp:txXfrm>
        <a:off x="0" y="4789644"/>
        <a:ext cx="2438400" cy="957367"/>
      </dsp:txXfrm>
    </dsp:sp>
    <dsp:sp modelId="{45C42DDF-2E31-4430-8EF2-460D333B854C}">
      <dsp:nvSpPr>
        <dsp:cNvPr id="0" name=""/>
        <dsp:cNvSpPr/>
      </dsp:nvSpPr>
      <dsp:spPr>
        <a:xfrm>
          <a:off x="2621280" y="4833119"/>
          <a:ext cx="9570720" cy="86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kern="1200" dirty="0"/>
            <a:t>considerare una copertura assicurativa per tutto il personale dell’Ente che svolge funzioni di RUP.</a:t>
          </a:r>
        </a:p>
      </dsp:txBody>
      <dsp:txXfrm>
        <a:off x="2621280" y="4833119"/>
        <a:ext cx="9570720" cy="869484"/>
      </dsp:txXfrm>
    </dsp:sp>
    <dsp:sp modelId="{A812755F-49C6-4B85-9E6D-05BABC444FFC}">
      <dsp:nvSpPr>
        <dsp:cNvPr id="0" name=""/>
        <dsp:cNvSpPr/>
      </dsp:nvSpPr>
      <dsp:spPr>
        <a:xfrm>
          <a:off x="2438399" y="5702603"/>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Immagine 1">
            <a:extLst>
              <a:ext uri="{FF2B5EF4-FFF2-40B4-BE49-F238E27FC236}">
                <a16:creationId xmlns:a16="http://schemas.microsoft.com/office/drawing/2014/main" id="{E455DF3E-8AFF-4DE9-8373-1E6D6955AC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02" b="10476"/>
          <a:stretch/>
        </p:blipFill>
        <p:spPr bwMode="auto">
          <a:xfrm>
            <a:off x="2283102" y="187666"/>
            <a:ext cx="9866188" cy="609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54AB9920-C1C0-4CD8-BB7A-8AF5BC22A035}"/>
              </a:ext>
            </a:extLst>
          </p:cNvPr>
          <p:cNvSpPr>
            <a:spLocks noGrp="1"/>
          </p:cNvSpPr>
          <p:nvPr>
            <p:ph type="ctrTitle"/>
          </p:nvPr>
        </p:nvSpPr>
        <p:spPr>
          <a:xfrm>
            <a:off x="91247" y="115888"/>
            <a:ext cx="7917033" cy="2387599"/>
          </a:xfrm>
        </p:spPr>
        <p:txBody>
          <a:bodyPr anchor="b"/>
          <a:lstStyle>
            <a:lvl1pPr algn="ctr">
              <a:defRPr sz="6000"/>
            </a:lvl1pPr>
          </a:lstStyle>
          <a:p>
            <a:r>
              <a:rPr lang="it-IT"/>
              <a:t>Fare clic per modificare lo stile del titolo dello schema</a:t>
            </a:r>
            <a:endParaRPr lang="en-US" dirty="0"/>
          </a:p>
        </p:txBody>
      </p:sp>
      <p:sp>
        <p:nvSpPr>
          <p:cNvPr id="3" name="Sottotitolo 2">
            <a:extLst>
              <a:ext uri="{FF2B5EF4-FFF2-40B4-BE49-F238E27FC236}">
                <a16:creationId xmlns:a16="http://schemas.microsoft.com/office/drawing/2014/main" id="{17B8FD20-9798-4B3B-8395-057306E7F191}"/>
              </a:ext>
            </a:extLst>
          </p:cNvPr>
          <p:cNvSpPr>
            <a:spLocks noGrp="1"/>
          </p:cNvSpPr>
          <p:nvPr>
            <p:ph type="subTitle" idx="1"/>
          </p:nvPr>
        </p:nvSpPr>
        <p:spPr>
          <a:xfrm>
            <a:off x="91247" y="2503487"/>
            <a:ext cx="6064936" cy="232477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Segnaposto data 3">
            <a:extLst>
              <a:ext uri="{FF2B5EF4-FFF2-40B4-BE49-F238E27FC236}">
                <a16:creationId xmlns:a16="http://schemas.microsoft.com/office/drawing/2014/main" id="{50D4D8B9-9369-486B-AD25-5E30C4110310}"/>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5" name="Segnaposto piè di pagina 4">
            <a:extLst>
              <a:ext uri="{FF2B5EF4-FFF2-40B4-BE49-F238E27FC236}">
                <a16:creationId xmlns:a16="http://schemas.microsoft.com/office/drawing/2014/main" id="{DEE5B487-47E9-4975-AAAF-20E1DCC3EC87}"/>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1EEF8CF0-165A-4301-81FD-0C16BE7BE97F}"/>
              </a:ext>
            </a:extLst>
          </p:cNvPr>
          <p:cNvSpPr>
            <a:spLocks noGrp="1"/>
          </p:cNvSpPr>
          <p:nvPr>
            <p:ph type="sldNum" sz="quarter" idx="12"/>
          </p:nvPr>
        </p:nvSpPr>
        <p:spPr/>
        <p:txBody>
          <a:bodyPr/>
          <a:lstStyle/>
          <a:p>
            <a:fld id="{C4850910-E112-4820-A712-2379A2C40EED}" type="slidenum">
              <a:rPr lang="en-US" smtClean="0"/>
              <a:t>‹N›</a:t>
            </a:fld>
            <a:endParaRPr lang="en-US"/>
          </a:p>
        </p:txBody>
      </p:sp>
      <p:pic>
        <p:nvPicPr>
          <p:cNvPr id="8" name="Immagine 3" descr="Immagine che contiene clipart&#10;&#10;Descrizione generata automaticamente">
            <a:extLst>
              <a:ext uri="{FF2B5EF4-FFF2-40B4-BE49-F238E27FC236}">
                <a16:creationId xmlns:a16="http://schemas.microsoft.com/office/drawing/2014/main" id="{8AF2DB56-CAE2-46C1-9DB1-988036C84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430" y="5006975"/>
            <a:ext cx="2549139"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55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EF617C-7F1C-4B72-A553-88D0A553E9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E3AB38E6-CEF4-4EC9-89D0-606B64128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Segnaposto testo 3">
            <a:extLst>
              <a:ext uri="{FF2B5EF4-FFF2-40B4-BE49-F238E27FC236}">
                <a16:creationId xmlns:a16="http://schemas.microsoft.com/office/drawing/2014/main" id="{8B1D7F69-5E79-47B2-AEA2-9174C29BA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5D995C6-B187-4B65-8064-EC3C4C58297F}"/>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6" name="Segnaposto piè di pagina 5">
            <a:extLst>
              <a:ext uri="{FF2B5EF4-FFF2-40B4-BE49-F238E27FC236}">
                <a16:creationId xmlns:a16="http://schemas.microsoft.com/office/drawing/2014/main" id="{044BE742-4788-4546-BB6E-9098CB1344D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7DF732D0-93BF-4E86-8961-AF82B83832E0}"/>
              </a:ext>
            </a:extLst>
          </p:cNvPr>
          <p:cNvSpPr>
            <a:spLocks noGrp="1"/>
          </p:cNvSpPr>
          <p:nvPr>
            <p:ph type="sldNum" sz="quarter" idx="12"/>
          </p:nvPr>
        </p:nvSpPr>
        <p:spPr/>
        <p:txBody>
          <a:bodyPr/>
          <a:lstStyle/>
          <a:p>
            <a:fld id="{C4850910-E112-4820-A712-2379A2C40EED}" type="slidenum">
              <a:rPr lang="en-US" smtClean="0"/>
              <a:t>‹N›</a:t>
            </a:fld>
            <a:endParaRPr lang="en-US"/>
          </a:p>
        </p:txBody>
      </p:sp>
      <p:pic>
        <p:nvPicPr>
          <p:cNvPr id="8" name="Immagine 3" descr="Immagine che contiene clipart&#10;&#10;Descrizione generata automaticamente">
            <a:extLst>
              <a:ext uri="{FF2B5EF4-FFF2-40B4-BE49-F238E27FC236}">
                <a16:creationId xmlns:a16="http://schemas.microsoft.com/office/drawing/2014/main" id="{DC412219-450A-3783-4C9E-8D04805513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3581" y="104462"/>
            <a:ext cx="1411146" cy="88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08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45A548-737B-47BC-BA68-1010631C2647}"/>
              </a:ext>
            </a:extLst>
          </p:cNvPr>
          <p:cNvSpPr>
            <a:spLocks noGrp="1"/>
          </p:cNvSpPr>
          <p:nvPr>
            <p:ph type="title"/>
          </p:nvPr>
        </p:nvSpPr>
        <p:spPr>
          <a:xfrm>
            <a:off x="1682486" y="153363"/>
            <a:ext cx="9879593" cy="788035"/>
          </a:xfrm>
        </p:spPr>
        <p:txBody>
          <a:bodyPr/>
          <a:lstStyle/>
          <a:p>
            <a:r>
              <a:rPr lang="it-IT"/>
              <a:t>Fare clic per modificare lo stile del titolo dello schema</a:t>
            </a:r>
            <a:endParaRPr lang="en-US" dirty="0"/>
          </a:p>
        </p:txBody>
      </p:sp>
      <p:sp>
        <p:nvSpPr>
          <p:cNvPr id="3" name="Segnaposto contenuto 2">
            <a:extLst>
              <a:ext uri="{FF2B5EF4-FFF2-40B4-BE49-F238E27FC236}">
                <a16:creationId xmlns:a16="http://schemas.microsoft.com/office/drawing/2014/main" id="{21696BC5-13A1-4A9E-BDEE-AB14827E02CC}"/>
              </a:ext>
            </a:extLst>
          </p:cNvPr>
          <p:cNvSpPr>
            <a:spLocks noGrp="1"/>
          </p:cNvSpPr>
          <p:nvPr>
            <p:ph idx="1"/>
          </p:nvPr>
        </p:nvSpPr>
        <p:spPr>
          <a:xfrm>
            <a:off x="1682486" y="1253330"/>
            <a:ext cx="9879593" cy="493410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75C0687-3538-4CE4-AE7C-1E486EBE9814}"/>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5" name="Segnaposto piè di pagina 4">
            <a:extLst>
              <a:ext uri="{FF2B5EF4-FFF2-40B4-BE49-F238E27FC236}">
                <a16:creationId xmlns:a16="http://schemas.microsoft.com/office/drawing/2014/main" id="{8EA38448-DA43-4844-BE89-0DB0E4FD66A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7806676-DF2F-4FB3-9456-E2F53742F4A4}"/>
              </a:ext>
            </a:extLst>
          </p:cNvPr>
          <p:cNvSpPr>
            <a:spLocks noGrp="1"/>
          </p:cNvSpPr>
          <p:nvPr>
            <p:ph type="sldNum" sz="quarter" idx="12"/>
          </p:nvPr>
        </p:nvSpPr>
        <p:spPr/>
        <p:txBody>
          <a:bodyPr/>
          <a:lstStyle/>
          <a:p>
            <a:fld id="{C4850910-E112-4820-A712-2379A2C40EED}" type="slidenum">
              <a:rPr lang="en-US" smtClean="0"/>
              <a:t>‹N›</a:t>
            </a:fld>
            <a:endParaRPr lang="en-US"/>
          </a:p>
        </p:txBody>
      </p:sp>
      <p:pic>
        <p:nvPicPr>
          <p:cNvPr id="7" name="Immagine 3" descr="Immagine che contiene clipart&#10;&#10;Descrizione generata automaticamente">
            <a:extLst>
              <a:ext uri="{FF2B5EF4-FFF2-40B4-BE49-F238E27FC236}">
                <a16:creationId xmlns:a16="http://schemas.microsoft.com/office/drawing/2014/main" id="{1664E640-1AFE-43DA-9DFF-D78CEB978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1" y="46038"/>
            <a:ext cx="1411146" cy="88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4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45A548-737B-47BC-BA68-1010631C2647}"/>
              </a:ext>
            </a:extLst>
          </p:cNvPr>
          <p:cNvSpPr>
            <a:spLocks noGrp="1"/>
          </p:cNvSpPr>
          <p:nvPr>
            <p:ph type="title"/>
          </p:nvPr>
        </p:nvSpPr>
        <p:spPr>
          <a:xfrm>
            <a:off x="207273" y="203860"/>
            <a:ext cx="9879593" cy="788035"/>
          </a:xfrm>
        </p:spPr>
        <p:txBody>
          <a:bodyPr/>
          <a:lstStyle/>
          <a:p>
            <a:r>
              <a:rPr lang="it-IT"/>
              <a:t>Fare clic per modificare lo stile del titolo dello schema</a:t>
            </a:r>
            <a:endParaRPr lang="en-US" dirty="0"/>
          </a:p>
        </p:txBody>
      </p:sp>
      <p:sp>
        <p:nvSpPr>
          <p:cNvPr id="3" name="Segnaposto contenuto 2">
            <a:extLst>
              <a:ext uri="{FF2B5EF4-FFF2-40B4-BE49-F238E27FC236}">
                <a16:creationId xmlns:a16="http://schemas.microsoft.com/office/drawing/2014/main" id="{21696BC5-13A1-4A9E-BDEE-AB14827E02CC}"/>
              </a:ext>
            </a:extLst>
          </p:cNvPr>
          <p:cNvSpPr>
            <a:spLocks noGrp="1"/>
          </p:cNvSpPr>
          <p:nvPr>
            <p:ph idx="1"/>
          </p:nvPr>
        </p:nvSpPr>
        <p:spPr>
          <a:xfrm>
            <a:off x="244846" y="1339690"/>
            <a:ext cx="11739881" cy="493410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75C0687-3538-4CE4-AE7C-1E486EBE9814}"/>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5" name="Segnaposto piè di pagina 4">
            <a:extLst>
              <a:ext uri="{FF2B5EF4-FFF2-40B4-BE49-F238E27FC236}">
                <a16:creationId xmlns:a16="http://schemas.microsoft.com/office/drawing/2014/main" id="{8EA38448-DA43-4844-BE89-0DB0E4FD66A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7806676-DF2F-4FB3-9456-E2F53742F4A4}"/>
              </a:ext>
            </a:extLst>
          </p:cNvPr>
          <p:cNvSpPr>
            <a:spLocks noGrp="1"/>
          </p:cNvSpPr>
          <p:nvPr>
            <p:ph type="sldNum" sz="quarter" idx="12"/>
          </p:nvPr>
        </p:nvSpPr>
        <p:spPr/>
        <p:txBody>
          <a:bodyPr/>
          <a:lstStyle/>
          <a:p>
            <a:fld id="{C4850910-E112-4820-A712-2379A2C40EED}" type="slidenum">
              <a:rPr lang="en-US" smtClean="0"/>
              <a:t>‹N›</a:t>
            </a:fld>
            <a:endParaRPr lang="en-US"/>
          </a:p>
        </p:txBody>
      </p:sp>
      <p:pic>
        <p:nvPicPr>
          <p:cNvPr id="7" name="Immagine 3" descr="Immagine che contiene clipart&#10;&#10;Descrizione generata automaticamente">
            <a:extLst>
              <a:ext uri="{FF2B5EF4-FFF2-40B4-BE49-F238E27FC236}">
                <a16:creationId xmlns:a16="http://schemas.microsoft.com/office/drawing/2014/main" id="{1664E640-1AFE-43DA-9DFF-D78CEB978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3581" y="104462"/>
            <a:ext cx="1411146" cy="88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79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40BBA7-F1FA-4AFD-AC66-C3AE93DB9932}"/>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3" name="Segnaposto piè di pagina 2">
            <a:extLst>
              <a:ext uri="{FF2B5EF4-FFF2-40B4-BE49-F238E27FC236}">
                <a16:creationId xmlns:a16="http://schemas.microsoft.com/office/drawing/2014/main" id="{1AD71E92-1C14-4431-ABCC-784D64E95042}"/>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89424B16-E3A7-4590-AE62-1A2DF8A651B5}"/>
              </a:ext>
            </a:extLst>
          </p:cNvPr>
          <p:cNvSpPr>
            <a:spLocks noGrp="1"/>
          </p:cNvSpPr>
          <p:nvPr>
            <p:ph type="sldNum" sz="quarter" idx="12"/>
          </p:nvPr>
        </p:nvSpPr>
        <p:spPr/>
        <p:txBody>
          <a:bodyPr/>
          <a:lstStyle/>
          <a:p>
            <a:fld id="{C4850910-E112-4820-A712-2379A2C40EED}" type="slidenum">
              <a:rPr lang="en-US" smtClean="0"/>
              <a:t>‹N›</a:t>
            </a:fld>
            <a:endParaRPr lang="en-US"/>
          </a:p>
        </p:txBody>
      </p:sp>
      <p:pic>
        <p:nvPicPr>
          <p:cNvPr id="5" name="Immagine 1">
            <a:extLst>
              <a:ext uri="{FF2B5EF4-FFF2-40B4-BE49-F238E27FC236}">
                <a16:creationId xmlns:a16="http://schemas.microsoft.com/office/drawing/2014/main" id="{CC350CAE-4CC0-4E66-9B29-0509226BD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46" y="46594"/>
            <a:ext cx="10747729" cy="681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06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91BDE3-B706-466B-BB03-F3BE76F66FE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3539A639-A1A8-47DF-86D4-B1AC7C59F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725111C-8770-48FB-AF5C-7368715FA992}"/>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5" name="Segnaposto piè di pagina 4">
            <a:extLst>
              <a:ext uri="{FF2B5EF4-FFF2-40B4-BE49-F238E27FC236}">
                <a16:creationId xmlns:a16="http://schemas.microsoft.com/office/drawing/2014/main" id="{E04BACB7-F1EA-482E-A63B-C69B9BB8A39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3FD0AEBB-98AC-45DB-B641-92746074BB24}"/>
              </a:ext>
            </a:extLst>
          </p:cNvPr>
          <p:cNvSpPr>
            <a:spLocks noGrp="1"/>
          </p:cNvSpPr>
          <p:nvPr>
            <p:ph type="sldNum" sz="quarter" idx="12"/>
          </p:nvPr>
        </p:nvSpPr>
        <p:spPr/>
        <p:txBody>
          <a:bodyPr/>
          <a:lstStyle/>
          <a:p>
            <a:fld id="{C4850910-E112-4820-A712-2379A2C40EED}" type="slidenum">
              <a:rPr lang="en-US" smtClean="0"/>
              <a:t>‹N›</a:t>
            </a:fld>
            <a:endParaRPr lang="en-US"/>
          </a:p>
        </p:txBody>
      </p:sp>
    </p:spTree>
    <p:extLst>
      <p:ext uri="{BB962C8B-B14F-4D97-AF65-F5344CB8AC3E}">
        <p14:creationId xmlns:p14="http://schemas.microsoft.com/office/powerpoint/2010/main" val="115827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BF289-1A89-4773-A956-CB1E0EA07E1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5D31E9BD-B373-4359-AC8B-5101C6F598D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5A6CCA90-A979-46D3-AE2B-151E2EE0DE2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5446F4D4-1AC9-4BEF-8730-7D288808FA2F}"/>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6" name="Segnaposto piè di pagina 5">
            <a:extLst>
              <a:ext uri="{FF2B5EF4-FFF2-40B4-BE49-F238E27FC236}">
                <a16:creationId xmlns:a16="http://schemas.microsoft.com/office/drawing/2014/main" id="{3B93F2B6-F94B-4A1A-BB76-14C018F1F849}"/>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010A1463-DC4F-4C47-AA1D-1157DCB2FFFA}"/>
              </a:ext>
            </a:extLst>
          </p:cNvPr>
          <p:cNvSpPr>
            <a:spLocks noGrp="1"/>
          </p:cNvSpPr>
          <p:nvPr>
            <p:ph type="sldNum" sz="quarter" idx="12"/>
          </p:nvPr>
        </p:nvSpPr>
        <p:spPr/>
        <p:txBody>
          <a:bodyPr/>
          <a:lstStyle/>
          <a:p>
            <a:fld id="{C4850910-E112-4820-A712-2379A2C40EED}" type="slidenum">
              <a:rPr lang="en-US" smtClean="0"/>
              <a:t>‹N›</a:t>
            </a:fld>
            <a:endParaRPr lang="en-US"/>
          </a:p>
        </p:txBody>
      </p:sp>
      <p:pic>
        <p:nvPicPr>
          <p:cNvPr id="8" name="Immagine 3" descr="Immagine che contiene clipart&#10;&#10;Descrizione generata automaticamente">
            <a:extLst>
              <a:ext uri="{FF2B5EF4-FFF2-40B4-BE49-F238E27FC236}">
                <a16:creationId xmlns:a16="http://schemas.microsoft.com/office/drawing/2014/main" id="{899640BE-7955-6557-E80C-BB1B265D1F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3581" y="104462"/>
            <a:ext cx="1411146" cy="88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67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CEF00C-69BD-4178-B59D-CB907D742A75}"/>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523D0560-BC44-4C24-9A65-8F491E0D4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406EF24-85AD-458E-B2AD-5AC7894181F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FDE0A098-A2B6-45B0-BA9A-A93314424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C8B629A-1F0E-4605-9885-C5396DE1CEF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4367C2AD-8127-456F-9684-44B4E92538BF}"/>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8" name="Segnaposto piè di pagina 7">
            <a:extLst>
              <a:ext uri="{FF2B5EF4-FFF2-40B4-BE49-F238E27FC236}">
                <a16:creationId xmlns:a16="http://schemas.microsoft.com/office/drawing/2014/main" id="{3FE2520A-6184-4E64-8C17-AEC9A8D87D42}"/>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575BAEF1-12D3-4D0E-BF91-6DBFD66EB741}"/>
              </a:ext>
            </a:extLst>
          </p:cNvPr>
          <p:cNvSpPr>
            <a:spLocks noGrp="1"/>
          </p:cNvSpPr>
          <p:nvPr>
            <p:ph type="sldNum" sz="quarter" idx="12"/>
          </p:nvPr>
        </p:nvSpPr>
        <p:spPr/>
        <p:txBody>
          <a:bodyPr/>
          <a:lstStyle/>
          <a:p>
            <a:fld id="{C4850910-E112-4820-A712-2379A2C40EED}" type="slidenum">
              <a:rPr lang="en-US" smtClean="0"/>
              <a:t>‹N›</a:t>
            </a:fld>
            <a:endParaRPr lang="en-US"/>
          </a:p>
        </p:txBody>
      </p:sp>
    </p:spTree>
    <p:extLst>
      <p:ext uri="{BB962C8B-B14F-4D97-AF65-F5344CB8AC3E}">
        <p14:creationId xmlns:p14="http://schemas.microsoft.com/office/powerpoint/2010/main" val="256219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69119-C591-4FE2-AA49-79E4C368EBED}"/>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254678A8-CC19-48B8-9D7D-2C0BA03609A3}"/>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4" name="Segnaposto piè di pagina 3">
            <a:extLst>
              <a:ext uri="{FF2B5EF4-FFF2-40B4-BE49-F238E27FC236}">
                <a16:creationId xmlns:a16="http://schemas.microsoft.com/office/drawing/2014/main" id="{C0484D0F-9381-44FC-BC11-280DB5D6272E}"/>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5A53D26B-DB41-4A7A-9F15-B1350E0E2DF6}"/>
              </a:ext>
            </a:extLst>
          </p:cNvPr>
          <p:cNvSpPr>
            <a:spLocks noGrp="1"/>
          </p:cNvSpPr>
          <p:nvPr>
            <p:ph type="sldNum" sz="quarter" idx="12"/>
          </p:nvPr>
        </p:nvSpPr>
        <p:spPr/>
        <p:txBody>
          <a:bodyPr/>
          <a:lstStyle/>
          <a:p>
            <a:fld id="{C4850910-E112-4820-A712-2379A2C40EED}" type="slidenum">
              <a:rPr lang="en-US" smtClean="0"/>
              <a:t>‹N›</a:t>
            </a:fld>
            <a:endParaRPr lang="en-US"/>
          </a:p>
        </p:txBody>
      </p:sp>
      <p:pic>
        <p:nvPicPr>
          <p:cNvPr id="6" name="Immagine 3" descr="Immagine che contiene clipart&#10;&#10;Descrizione generata automaticamente">
            <a:extLst>
              <a:ext uri="{FF2B5EF4-FFF2-40B4-BE49-F238E27FC236}">
                <a16:creationId xmlns:a16="http://schemas.microsoft.com/office/drawing/2014/main" id="{DB5FEB07-42ED-F9C9-432F-B13C56A990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3581" y="104462"/>
            <a:ext cx="1411146" cy="88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9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C9D6CB-4046-406B-9D68-15FEA91B783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C9A154A1-6CE9-4C20-A5FC-6D9F28270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EB0228C7-3E0C-432D-8ECA-5D5E5DD0D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6FB7175-F9EC-414D-90C4-200E175F42DE}"/>
              </a:ext>
            </a:extLst>
          </p:cNvPr>
          <p:cNvSpPr>
            <a:spLocks noGrp="1"/>
          </p:cNvSpPr>
          <p:nvPr>
            <p:ph type="dt" sz="half" idx="10"/>
          </p:nvPr>
        </p:nvSpPr>
        <p:spPr/>
        <p:txBody>
          <a:bodyPr/>
          <a:lstStyle/>
          <a:p>
            <a:fld id="{B31B7E2A-4F3B-4330-B723-0E494C5BCAD2}" type="datetimeFigureOut">
              <a:rPr lang="en-US" smtClean="0"/>
              <a:t>7/21/2025</a:t>
            </a:fld>
            <a:endParaRPr lang="en-US"/>
          </a:p>
        </p:txBody>
      </p:sp>
      <p:sp>
        <p:nvSpPr>
          <p:cNvPr id="6" name="Segnaposto piè di pagina 5">
            <a:extLst>
              <a:ext uri="{FF2B5EF4-FFF2-40B4-BE49-F238E27FC236}">
                <a16:creationId xmlns:a16="http://schemas.microsoft.com/office/drawing/2014/main" id="{4F3AC92B-9827-4F63-9ED1-C5F935ED369B}"/>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E7C01CF5-4FC3-4119-91C4-EBE2B9572D5C}"/>
              </a:ext>
            </a:extLst>
          </p:cNvPr>
          <p:cNvSpPr>
            <a:spLocks noGrp="1"/>
          </p:cNvSpPr>
          <p:nvPr>
            <p:ph type="sldNum" sz="quarter" idx="12"/>
          </p:nvPr>
        </p:nvSpPr>
        <p:spPr/>
        <p:txBody>
          <a:bodyPr/>
          <a:lstStyle/>
          <a:p>
            <a:fld id="{C4850910-E112-4820-A712-2379A2C40EED}" type="slidenum">
              <a:rPr lang="en-US" smtClean="0"/>
              <a:t>‹N›</a:t>
            </a:fld>
            <a:endParaRPr lang="en-US"/>
          </a:p>
        </p:txBody>
      </p:sp>
      <p:pic>
        <p:nvPicPr>
          <p:cNvPr id="8" name="Immagine 3" descr="Immagine che contiene clipart&#10;&#10;Descrizione generata automaticamente">
            <a:extLst>
              <a:ext uri="{FF2B5EF4-FFF2-40B4-BE49-F238E27FC236}">
                <a16:creationId xmlns:a16="http://schemas.microsoft.com/office/drawing/2014/main" id="{DE6BFC88-1168-0271-83D1-052F55E496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3581" y="104462"/>
            <a:ext cx="1411146" cy="88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5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EFD5AD4-8392-4C68-8806-D173E118B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D2D880A0-D7E8-4B34-AA40-FB0C9F340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37EC5647-E5F6-483A-B79F-C4B784A5AF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B7E2A-4F3B-4330-B723-0E494C5BCAD2}" type="datetimeFigureOut">
              <a:rPr lang="en-US" smtClean="0"/>
              <a:t>7/21/2025</a:t>
            </a:fld>
            <a:endParaRPr lang="en-US"/>
          </a:p>
        </p:txBody>
      </p:sp>
      <p:sp>
        <p:nvSpPr>
          <p:cNvPr id="5" name="Segnaposto piè di pagina 4">
            <a:extLst>
              <a:ext uri="{FF2B5EF4-FFF2-40B4-BE49-F238E27FC236}">
                <a16:creationId xmlns:a16="http://schemas.microsoft.com/office/drawing/2014/main" id="{A81D3250-DD2E-4EDC-A16C-780FEB783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25A97DA1-958E-437F-A50A-9B52A5982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50910-E112-4820-A712-2379A2C40EED}" type="slidenum">
              <a:rPr lang="en-US" smtClean="0"/>
              <a:t>‹N›</a:t>
            </a:fld>
            <a:endParaRPr lang="en-US"/>
          </a:p>
        </p:txBody>
      </p:sp>
    </p:spTree>
    <p:extLst>
      <p:ext uri="{BB962C8B-B14F-4D97-AF65-F5344CB8AC3E}">
        <p14:creationId xmlns:p14="http://schemas.microsoft.com/office/powerpoint/2010/main" val="5951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mailto:sequi@infn.i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ac.infn.it/" TargetMode="Externa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06C61-C53E-8E06-F021-32A489B0EAB6}"/>
              </a:ext>
            </a:extLst>
          </p:cNvPr>
          <p:cNvSpPr>
            <a:spLocks noGrp="1"/>
          </p:cNvSpPr>
          <p:nvPr>
            <p:ph type="ctrTitle"/>
          </p:nvPr>
        </p:nvSpPr>
        <p:spPr>
          <a:xfrm>
            <a:off x="91247" y="115889"/>
            <a:ext cx="7917033" cy="968070"/>
          </a:xfrm>
        </p:spPr>
        <p:txBody>
          <a:bodyPr/>
          <a:lstStyle/>
          <a:p>
            <a:pPr algn="l"/>
            <a:r>
              <a:rPr lang="it-IT" b="1" dirty="0"/>
              <a:t>Amministrazione centrale</a:t>
            </a:r>
          </a:p>
        </p:txBody>
      </p:sp>
      <p:sp>
        <p:nvSpPr>
          <p:cNvPr id="3" name="Sottotitolo 2">
            <a:extLst>
              <a:ext uri="{FF2B5EF4-FFF2-40B4-BE49-F238E27FC236}">
                <a16:creationId xmlns:a16="http://schemas.microsoft.com/office/drawing/2014/main" id="{A605B094-C8A2-0A5D-3D49-AF874485350B}"/>
              </a:ext>
            </a:extLst>
          </p:cNvPr>
          <p:cNvSpPr>
            <a:spLocks noGrp="1"/>
          </p:cNvSpPr>
          <p:nvPr>
            <p:ph type="subTitle" idx="1"/>
          </p:nvPr>
        </p:nvSpPr>
        <p:spPr>
          <a:xfrm>
            <a:off x="91247" y="1031969"/>
            <a:ext cx="6064936" cy="699941"/>
          </a:xfrm>
        </p:spPr>
        <p:txBody>
          <a:bodyPr>
            <a:normAutofit fontScale="85000" lnSpcReduction="20000"/>
          </a:bodyPr>
          <a:lstStyle/>
          <a:p>
            <a:r>
              <a:rPr lang="it-IT" dirty="0"/>
              <a:t>Assemblea Ricercatori e Tecnologi</a:t>
            </a:r>
          </a:p>
          <a:p>
            <a:r>
              <a:rPr lang="it-IT" dirty="0"/>
              <a:t>Luglio 2025</a:t>
            </a:r>
          </a:p>
        </p:txBody>
      </p:sp>
    </p:spTree>
    <p:extLst>
      <p:ext uri="{BB962C8B-B14F-4D97-AF65-F5344CB8AC3E}">
        <p14:creationId xmlns:p14="http://schemas.microsoft.com/office/powerpoint/2010/main" val="379697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BEBB15F-2E80-901E-9BDE-A42BF51F7711}"/>
              </a:ext>
            </a:extLst>
          </p:cNvPr>
          <p:cNvSpPr>
            <a:spLocks noGrp="1"/>
          </p:cNvSpPr>
          <p:nvPr>
            <p:ph type="title"/>
          </p:nvPr>
        </p:nvSpPr>
        <p:spPr>
          <a:xfrm>
            <a:off x="839787" y="1828800"/>
            <a:ext cx="3932237" cy="1600200"/>
          </a:xfrm>
        </p:spPr>
        <p:txBody>
          <a:bodyPr/>
          <a:lstStyle/>
          <a:p>
            <a:r>
              <a:rPr lang="it-IT" b="1" dirty="0"/>
              <a:t>Il manifesto del cambiamento</a:t>
            </a:r>
          </a:p>
        </p:txBody>
      </p:sp>
      <p:sp>
        <p:nvSpPr>
          <p:cNvPr id="7" name="Segnaposto testo 6">
            <a:extLst>
              <a:ext uri="{FF2B5EF4-FFF2-40B4-BE49-F238E27FC236}">
                <a16:creationId xmlns:a16="http://schemas.microsoft.com/office/drawing/2014/main" id="{CBE196CD-5531-8E85-17A6-AA1EF56B1ADA}"/>
              </a:ext>
            </a:extLst>
          </p:cNvPr>
          <p:cNvSpPr>
            <a:spLocks noGrp="1"/>
          </p:cNvSpPr>
          <p:nvPr>
            <p:ph type="body" sz="half" idx="2"/>
          </p:nvPr>
        </p:nvSpPr>
        <p:spPr>
          <a:xfrm>
            <a:off x="839788" y="4941392"/>
            <a:ext cx="3932237" cy="927595"/>
          </a:xfrm>
        </p:spPr>
        <p:txBody>
          <a:bodyPr/>
          <a:lstStyle/>
          <a:p>
            <a:endParaRPr lang="it-IT"/>
          </a:p>
        </p:txBody>
      </p:sp>
      <p:pic>
        <p:nvPicPr>
          <p:cNvPr id="8" name="Segnaposto contenuto 7">
            <a:extLst>
              <a:ext uri="{FF2B5EF4-FFF2-40B4-BE49-F238E27FC236}">
                <a16:creationId xmlns:a16="http://schemas.microsoft.com/office/drawing/2014/main" id="{1CFBC4FB-23BB-8BF5-F553-F75C8C6B7678}"/>
              </a:ext>
            </a:extLst>
          </p:cNvPr>
          <p:cNvPicPr>
            <a:picLocks noGrp="1" noChangeAspect="1"/>
          </p:cNvPicPr>
          <p:nvPr>
            <p:ph idx="1"/>
          </p:nvPr>
        </p:nvPicPr>
        <p:blipFill>
          <a:blip r:embed="rId2"/>
          <a:stretch>
            <a:fillRect/>
          </a:stretch>
        </p:blipFill>
        <p:spPr>
          <a:xfrm>
            <a:off x="5065661" y="684"/>
            <a:ext cx="5238398" cy="6857316"/>
          </a:xfrm>
          <a:prstGeom prst="rect">
            <a:avLst/>
          </a:prstGeom>
        </p:spPr>
      </p:pic>
    </p:spTree>
    <p:extLst>
      <p:ext uri="{BB962C8B-B14F-4D97-AF65-F5344CB8AC3E}">
        <p14:creationId xmlns:p14="http://schemas.microsoft.com/office/powerpoint/2010/main" val="359852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5159806-E9C9-A659-11CD-547DA24A3F5D}"/>
              </a:ext>
            </a:extLst>
          </p:cNvPr>
          <p:cNvSpPr>
            <a:spLocks noGrp="1"/>
          </p:cNvSpPr>
          <p:nvPr>
            <p:ph type="ctrTitle"/>
          </p:nvPr>
        </p:nvSpPr>
        <p:spPr>
          <a:xfrm>
            <a:off x="91247" y="115888"/>
            <a:ext cx="7917033" cy="1091939"/>
          </a:xfrm>
        </p:spPr>
        <p:txBody>
          <a:bodyPr/>
          <a:lstStyle/>
          <a:p>
            <a:pPr algn="l"/>
            <a:r>
              <a:rPr lang="it-IT" b="1" dirty="0"/>
              <a:t>Grazie per l’attenzione</a:t>
            </a:r>
          </a:p>
        </p:txBody>
      </p:sp>
      <p:sp>
        <p:nvSpPr>
          <p:cNvPr id="6" name="Sottotitolo 5">
            <a:extLst>
              <a:ext uri="{FF2B5EF4-FFF2-40B4-BE49-F238E27FC236}">
                <a16:creationId xmlns:a16="http://schemas.microsoft.com/office/drawing/2014/main" id="{2E95D502-3AB0-8BA5-1FB2-1577473648F5}"/>
              </a:ext>
            </a:extLst>
          </p:cNvPr>
          <p:cNvSpPr>
            <a:spLocks noGrp="1"/>
          </p:cNvSpPr>
          <p:nvPr>
            <p:ph type="subTitle" idx="1"/>
          </p:nvPr>
        </p:nvSpPr>
        <p:spPr>
          <a:xfrm>
            <a:off x="91247" y="1207827"/>
            <a:ext cx="6064936" cy="2324777"/>
          </a:xfrm>
        </p:spPr>
        <p:txBody>
          <a:bodyPr/>
          <a:lstStyle/>
          <a:p>
            <a:pPr algn="l"/>
            <a:r>
              <a:rPr lang="it-IT" b="1" dirty="0"/>
              <a:t>Attilio Sequi - </a:t>
            </a:r>
            <a:r>
              <a:rPr lang="it-IT" dirty="0">
                <a:hlinkClick r:id="rId2"/>
              </a:rPr>
              <a:t>sequi@infn.it</a:t>
            </a:r>
            <a:r>
              <a:rPr lang="it-IT" dirty="0"/>
              <a:t> </a:t>
            </a:r>
          </a:p>
        </p:txBody>
      </p:sp>
    </p:spTree>
    <p:extLst>
      <p:ext uri="{BB962C8B-B14F-4D97-AF65-F5344CB8AC3E}">
        <p14:creationId xmlns:p14="http://schemas.microsoft.com/office/powerpoint/2010/main" val="38698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888BD7-F3C2-81B9-183D-E829334ACF7E}"/>
              </a:ext>
            </a:extLst>
          </p:cNvPr>
          <p:cNvSpPr>
            <a:spLocks noGrp="1"/>
          </p:cNvSpPr>
          <p:nvPr>
            <p:ph type="title"/>
          </p:nvPr>
        </p:nvSpPr>
        <p:spPr/>
        <p:txBody>
          <a:bodyPr anchor="b">
            <a:normAutofit/>
          </a:bodyPr>
          <a:lstStyle/>
          <a:p>
            <a:r>
              <a:rPr lang="it-IT" b="1" dirty="0"/>
              <a:t>I numeri dell’INFN nel 2024</a:t>
            </a:r>
          </a:p>
        </p:txBody>
      </p:sp>
      <p:graphicFrame>
        <p:nvGraphicFramePr>
          <p:cNvPr id="8" name="Segnaposto contenuto 7">
            <a:extLst>
              <a:ext uri="{FF2B5EF4-FFF2-40B4-BE49-F238E27FC236}">
                <a16:creationId xmlns:a16="http://schemas.microsoft.com/office/drawing/2014/main" id="{0A60E601-B2D8-A33C-4241-D923943B388F}"/>
              </a:ext>
            </a:extLst>
          </p:cNvPr>
          <p:cNvGraphicFramePr>
            <a:graphicFrameLocks noGrp="1"/>
          </p:cNvGraphicFramePr>
          <p:nvPr>
            <p:ph idx="1"/>
            <p:extLst>
              <p:ext uri="{D42A27DB-BD31-4B8C-83A1-F6EECF244321}">
                <p14:modId xmlns:p14="http://schemas.microsoft.com/office/powerpoint/2010/main" val="1988804774"/>
              </p:ext>
            </p:extLst>
          </p:nvPr>
        </p:nvGraphicFramePr>
        <p:xfrm>
          <a:off x="244475" y="1339850"/>
          <a:ext cx="11739563" cy="493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1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graphicEl>
                                              <a:dgm id="{9FEEC41B-94B6-40AA-9242-0CC1FF425F72}"/>
                                            </p:graphicEl>
                                          </p:spTgt>
                                        </p:tgtEl>
                                        <p:attrNameLst>
                                          <p:attrName>style.visibility</p:attrName>
                                        </p:attrNameLst>
                                      </p:cBhvr>
                                      <p:to>
                                        <p:strVal val="visible"/>
                                      </p:to>
                                    </p:set>
                                    <p:anim calcmode="lin" valueType="num">
                                      <p:cBhvr>
                                        <p:cTn id="7" dur="1000" fill="hold"/>
                                        <p:tgtEl>
                                          <p:spTgt spid="8">
                                            <p:graphicEl>
                                              <a:dgm id="{9FEEC41B-94B6-40AA-9242-0CC1FF425F72}"/>
                                            </p:graphicEl>
                                          </p:spTgt>
                                        </p:tgtEl>
                                        <p:attrNameLst>
                                          <p:attrName>ppt_w</p:attrName>
                                        </p:attrNameLst>
                                      </p:cBhvr>
                                      <p:tavLst>
                                        <p:tav tm="0">
                                          <p:val>
                                            <p:fltVal val="0"/>
                                          </p:val>
                                        </p:tav>
                                        <p:tav tm="100000">
                                          <p:val>
                                            <p:strVal val="#ppt_w"/>
                                          </p:val>
                                        </p:tav>
                                      </p:tavLst>
                                    </p:anim>
                                    <p:anim calcmode="lin" valueType="num">
                                      <p:cBhvr>
                                        <p:cTn id="8" dur="1000" fill="hold"/>
                                        <p:tgtEl>
                                          <p:spTgt spid="8">
                                            <p:graphicEl>
                                              <a:dgm id="{9FEEC41B-94B6-40AA-9242-0CC1FF425F72}"/>
                                            </p:graphicEl>
                                          </p:spTgt>
                                        </p:tgtEl>
                                        <p:attrNameLst>
                                          <p:attrName>ppt_h</p:attrName>
                                        </p:attrNameLst>
                                      </p:cBhvr>
                                      <p:tavLst>
                                        <p:tav tm="0">
                                          <p:val>
                                            <p:fltVal val="0"/>
                                          </p:val>
                                        </p:tav>
                                        <p:tav tm="100000">
                                          <p:val>
                                            <p:strVal val="#ppt_h"/>
                                          </p:val>
                                        </p:tav>
                                      </p:tavLst>
                                    </p:anim>
                                    <p:anim calcmode="lin" valueType="num">
                                      <p:cBhvr>
                                        <p:cTn id="9" dur="1000" fill="hold"/>
                                        <p:tgtEl>
                                          <p:spTgt spid="8">
                                            <p:graphicEl>
                                              <a:dgm id="{9FEEC41B-94B6-40AA-9242-0CC1FF425F72}"/>
                                            </p:graphicEl>
                                          </p:spTgt>
                                        </p:tgtEl>
                                        <p:attrNameLst>
                                          <p:attrName>style.rotation</p:attrName>
                                        </p:attrNameLst>
                                      </p:cBhvr>
                                      <p:tavLst>
                                        <p:tav tm="0">
                                          <p:val>
                                            <p:fltVal val="90"/>
                                          </p:val>
                                        </p:tav>
                                        <p:tav tm="100000">
                                          <p:val>
                                            <p:fltVal val="0"/>
                                          </p:val>
                                        </p:tav>
                                      </p:tavLst>
                                    </p:anim>
                                    <p:animEffect transition="in" filter="fade">
                                      <p:cBhvr>
                                        <p:cTn id="10" dur="1000"/>
                                        <p:tgtEl>
                                          <p:spTgt spid="8">
                                            <p:graphicEl>
                                              <a:dgm id="{9FEEC41B-94B6-40AA-9242-0CC1FF425F7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graphicEl>
                                              <a:dgm id="{75555475-8058-465A-8F05-49B2E3C02A20}"/>
                                            </p:graphicEl>
                                          </p:spTgt>
                                        </p:tgtEl>
                                        <p:attrNameLst>
                                          <p:attrName>style.visibility</p:attrName>
                                        </p:attrNameLst>
                                      </p:cBhvr>
                                      <p:to>
                                        <p:strVal val="visible"/>
                                      </p:to>
                                    </p:set>
                                    <p:anim calcmode="lin" valueType="num">
                                      <p:cBhvr>
                                        <p:cTn id="15" dur="1000" fill="hold"/>
                                        <p:tgtEl>
                                          <p:spTgt spid="8">
                                            <p:graphicEl>
                                              <a:dgm id="{75555475-8058-465A-8F05-49B2E3C02A20}"/>
                                            </p:graphicEl>
                                          </p:spTgt>
                                        </p:tgtEl>
                                        <p:attrNameLst>
                                          <p:attrName>ppt_w</p:attrName>
                                        </p:attrNameLst>
                                      </p:cBhvr>
                                      <p:tavLst>
                                        <p:tav tm="0">
                                          <p:val>
                                            <p:fltVal val="0"/>
                                          </p:val>
                                        </p:tav>
                                        <p:tav tm="100000">
                                          <p:val>
                                            <p:strVal val="#ppt_w"/>
                                          </p:val>
                                        </p:tav>
                                      </p:tavLst>
                                    </p:anim>
                                    <p:anim calcmode="lin" valueType="num">
                                      <p:cBhvr>
                                        <p:cTn id="16" dur="1000" fill="hold"/>
                                        <p:tgtEl>
                                          <p:spTgt spid="8">
                                            <p:graphicEl>
                                              <a:dgm id="{75555475-8058-465A-8F05-49B2E3C02A20}"/>
                                            </p:graphicEl>
                                          </p:spTgt>
                                        </p:tgtEl>
                                        <p:attrNameLst>
                                          <p:attrName>ppt_h</p:attrName>
                                        </p:attrNameLst>
                                      </p:cBhvr>
                                      <p:tavLst>
                                        <p:tav tm="0">
                                          <p:val>
                                            <p:fltVal val="0"/>
                                          </p:val>
                                        </p:tav>
                                        <p:tav tm="100000">
                                          <p:val>
                                            <p:strVal val="#ppt_h"/>
                                          </p:val>
                                        </p:tav>
                                      </p:tavLst>
                                    </p:anim>
                                    <p:anim calcmode="lin" valueType="num">
                                      <p:cBhvr>
                                        <p:cTn id="17" dur="1000" fill="hold"/>
                                        <p:tgtEl>
                                          <p:spTgt spid="8">
                                            <p:graphicEl>
                                              <a:dgm id="{75555475-8058-465A-8F05-49B2E3C02A20}"/>
                                            </p:graphicEl>
                                          </p:spTgt>
                                        </p:tgtEl>
                                        <p:attrNameLst>
                                          <p:attrName>style.rotation</p:attrName>
                                        </p:attrNameLst>
                                      </p:cBhvr>
                                      <p:tavLst>
                                        <p:tav tm="0">
                                          <p:val>
                                            <p:fltVal val="90"/>
                                          </p:val>
                                        </p:tav>
                                        <p:tav tm="100000">
                                          <p:val>
                                            <p:fltVal val="0"/>
                                          </p:val>
                                        </p:tav>
                                      </p:tavLst>
                                    </p:anim>
                                    <p:animEffect transition="in" filter="fade">
                                      <p:cBhvr>
                                        <p:cTn id="18" dur="1000"/>
                                        <p:tgtEl>
                                          <p:spTgt spid="8">
                                            <p:graphicEl>
                                              <a:dgm id="{75555475-8058-465A-8F05-49B2E3C02A2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graphicEl>
                                              <a:dgm id="{3DD791AE-9FF3-40B1-A1A9-524E10BFF5C7}"/>
                                            </p:graphicEl>
                                          </p:spTgt>
                                        </p:tgtEl>
                                        <p:attrNameLst>
                                          <p:attrName>style.visibility</p:attrName>
                                        </p:attrNameLst>
                                      </p:cBhvr>
                                      <p:to>
                                        <p:strVal val="visible"/>
                                      </p:to>
                                    </p:set>
                                    <p:anim calcmode="lin" valueType="num">
                                      <p:cBhvr>
                                        <p:cTn id="23" dur="1000" fill="hold"/>
                                        <p:tgtEl>
                                          <p:spTgt spid="8">
                                            <p:graphicEl>
                                              <a:dgm id="{3DD791AE-9FF3-40B1-A1A9-524E10BFF5C7}"/>
                                            </p:graphicEl>
                                          </p:spTgt>
                                        </p:tgtEl>
                                        <p:attrNameLst>
                                          <p:attrName>ppt_w</p:attrName>
                                        </p:attrNameLst>
                                      </p:cBhvr>
                                      <p:tavLst>
                                        <p:tav tm="0">
                                          <p:val>
                                            <p:fltVal val="0"/>
                                          </p:val>
                                        </p:tav>
                                        <p:tav tm="100000">
                                          <p:val>
                                            <p:strVal val="#ppt_w"/>
                                          </p:val>
                                        </p:tav>
                                      </p:tavLst>
                                    </p:anim>
                                    <p:anim calcmode="lin" valueType="num">
                                      <p:cBhvr>
                                        <p:cTn id="24" dur="1000" fill="hold"/>
                                        <p:tgtEl>
                                          <p:spTgt spid="8">
                                            <p:graphicEl>
                                              <a:dgm id="{3DD791AE-9FF3-40B1-A1A9-524E10BFF5C7}"/>
                                            </p:graphicEl>
                                          </p:spTgt>
                                        </p:tgtEl>
                                        <p:attrNameLst>
                                          <p:attrName>ppt_h</p:attrName>
                                        </p:attrNameLst>
                                      </p:cBhvr>
                                      <p:tavLst>
                                        <p:tav tm="0">
                                          <p:val>
                                            <p:fltVal val="0"/>
                                          </p:val>
                                        </p:tav>
                                        <p:tav tm="100000">
                                          <p:val>
                                            <p:strVal val="#ppt_h"/>
                                          </p:val>
                                        </p:tav>
                                      </p:tavLst>
                                    </p:anim>
                                    <p:anim calcmode="lin" valueType="num">
                                      <p:cBhvr>
                                        <p:cTn id="25" dur="1000" fill="hold"/>
                                        <p:tgtEl>
                                          <p:spTgt spid="8">
                                            <p:graphicEl>
                                              <a:dgm id="{3DD791AE-9FF3-40B1-A1A9-524E10BFF5C7}"/>
                                            </p:graphicEl>
                                          </p:spTgt>
                                        </p:tgtEl>
                                        <p:attrNameLst>
                                          <p:attrName>style.rotation</p:attrName>
                                        </p:attrNameLst>
                                      </p:cBhvr>
                                      <p:tavLst>
                                        <p:tav tm="0">
                                          <p:val>
                                            <p:fltVal val="90"/>
                                          </p:val>
                                        </p:tav>
                                        <p:tav tm="100000">
                                          <p:val>
                                            <p:fltVal val="0"/>
                                          </p:val>
                                        </p:tav>
                                      </p:tavLst>
                                    </p:anim>
                                    <p:animEffect transition="in" filter="fade">
                                      <p:cBhvr>
                                        <p:cTn id="26" dur="1000"/>
                                        <p:tgtEl>
                                          <p:spTgt spid="8">
                                            <p:graphicEl>
                                              <a:dgm id="{3DD791AE-9FF3-40B1-A1A9-524E10BFF5C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graphicEl>
                                              <a:dgm id="{B499DB9C-8D30-4F20-ABF2-1E0679EAA2EB}"/>
                                            </p:graphicEl>
                                          </p:spTgt>
                                        </p:tgtEl>
                                        <p:attrNameLst>
                                          <p:attrName>style.visibility</p:attrName>
                                        </p:attrNameLst>
                                      </p:cBhvr>
                                      <p:to>
                                        <p:strVal val="visible"/>
                                      </p:to>
                                    </p:set>
                                    <p:anim calcmode="lin" valueType="num">
                                      <p:cBhvr>
                                        <p:cTn id="31" dur="1000" fill="hold"/>
                                        <p:tgtEl>
                                          <p:spTgt spid="8">
                                            <p:graphicEl>
                                              <a:dgm id="{B499DB9C-8D30-4F20-ABF2-1E0679EAA2EB}"/>
                                            </p:graphicEl>
                                          </p:spTgt>
                                        </p:tgtEl>
                                        <p:attrNameLst>
                                          <p:attrName>ppt_w</p:attrName>
                                        </p:attrNameLst>
                                      </p:cBhvr>
                                      <p:tavLst>
                                        <p:tav tm="0">
                                          <p:val>
                                            <p:fltVal val="0"/>
                                          </p:val>
                                        </p:tav>
                                        <p:tav tm="100000">
                                          <p:val>
                                            <p:strVal val="#ppt_w"/>
                                          </p:val>
                                        </p:tav>
                                      </p:tavLst>
                                    </p:anim>
                                    <p:anim calcmode="lin" valueType="num">
                                      <p:cBhvr>
                                        <p:cTn id="32" dur="1000" fill="hold"/>
                                        <p:tgtEl>
                                          <p:spTgt spid="8">
                                            <p:graphicEl>
                                              <a:dgm id="{B499DB9C-8D30-4F20-ABF2-1E0679EAA2EB}"/>
                                            </p:graphicEl>
                                          </p:spTgt>
                                        </p:tgtEl>
                                        <p:attrNameLst>
                                          <p:attrName>ppt_h</p:attrName>
                                        </p:attrNameLst>
                                      </p:cBhvr>
                                      <p:tavLst>
                                        <p:tav tm="0">
                                          <p:val>
                                            <p:fltVal val="0"/>
                                          </p:val>
                                        </p:tav>
                                        <p:tav tm="100000">
                                          <p:val>
                                            <p:strVal val="#ppt_h"/>
                                          </p:val>
                                        </p:tav>
                                      </p:tavLst>
                                    </p:anim>
                                    <p:anim calcmode="lin" valueType="num">
                                      <p:cBhvr>
                                        <p:cTn id="33" dur="1000" fill="hold"/>
                                        <p:tgtEl>
                                          <p:spTgt spid="8">
                                            <p:graphicEl>
                                              <a:dgm id="{B499DB9C-8D30-4F20-ABF2-1E0679EAA2EB}"/>
                                            </p:graphicEl>
                                          </p:spTgt>
                                        </p:tgtEl>
                                        <p:attrNameLst>
                                          <p:attrName>style.rotation</p:attrName>
                                        </p:attrNameLst>
                                      </p:cBhvr>
                                      <p:tavLst>
                                        <p:tav tm="0">
                                          <p:val>
                                            <p:fltVal val="90"/>
                                          </p:val>
                                        </p:tav>
                                        <p:tav tm="100000">
                                          <p:val>
                                            <p:fltVal val="0"/>
                                          </p:val>
                                        </p:tav>
                                      </p:tavLst>
                                    </p:anim>
                                    <p:animEffect transition="in" filter="fade">
                                      <p:cBhvr>
                                        <p:cTn id="34" dur="1000"/>
                                        <p:tgtEl>
                                          <p:spTgt spid="8">
                                            <p:graphicEl>
                                              <a:dgm id="{B499DB9C-8D30-4F20-ABF2-1E0679EAA2E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graphicEl>
                                              <a:dgm id="{1798CDFA-78BC-40CB-91EB-1F3BFE04F1B6}"/>
                                            </p:graphicEl>
                                          </p:spTgt>
                                        </p:tgtEl>
                                        <p:attrNameLst>
                                          <p:attrName>style.visibility</p:attrName>
                                        </p:attrNameLst>
                                      </p:cBhvr>
                                      <p:to>
                                        <p:strVal val="visible"/>
                                      </p:to>
                                    </p:set>
                                    <p:anim calcmode="lin" valueType="num">
                                      <p:cBhvr>
                                        <p:cTn id="39" dur="1000" fill="hold"/>
                                        <p:tgtEl>
                                          <p:spTgt spid="8">
                                            <p:graphicEl>
                                              <a:dgm id="{1798CDFA-78BC-40CB-91EB-1F3BFE04F1B6}"/>
                                            </p:graphicEl>
                                          </p:spTgt>
                                        </p:tgtEl>
                                        <p:attrNameLst>
                                          <p:attrName>ppt_w</p:attrName>
                                        </p:attrNameLst>
                                      </p:cBhvr>
                                      <p:tavLst>
                                        <p:tav tm="0">
                                          <p:val>
                                            <p:fltVal val="0"/>
                                          </p:val>
                                        </p:tav>
                                        <p:tav tm="100000">
                                          <p:val>
                                            <p:strVal val="#ppt_w"/>
                                          </p:val>
                                        </p:tav>
                                      </p:tavLst>
                                    </p:anim>
                                    <p:anim calcmode="lin" valueType="num">
                                      <p:cBhvr>
                                        <p:cTn id="40" dur="1000" fill="hold"/>
                                        <p:tgtEl>
                                          <p:spTgt spid="8">
                                            <p:graphicEl>
                                              <a:dgm id="{1798CDFA-78BC-40CB-91EB-1F3BFE04F1B6}"/>
                                            </p:graphicEl>
                                          </p:spTgt>
                                        </p:tgtEl>
                                        <p:attrNameLst>
                                          <p:attrName>ppt_h</p:attrName>
                                        </p:attrNameLst>
                                      </p:cBhvr>
                                      <p:tavLst>
                                        <p:tav tm="0">
                                          <p:val>
                                            <p:fltVal val="0"/>
                                          </p:val>
                                        </p:tav>
                                        <p:tav tm="100000">
                                          <p:val>
                                            <p:strVal val="#ppt_h"/>
                                          </p:val>
                                        </p:tav>
                                      </p:tavLst>
                                    </p:anim>
                                    <p:anim calcmode="lin" valueType="num">
                                      <p:cBhvr>
                                        <p:cTn id="41" dur="1000" fill="hold"/>
                                        <p:tgtEl>
                                          <p:spTgt spid="8">
                                            <p:graphicEl>
                                              <a:dgm id="{1798CDFA-78BC-40CB-91EB-1F3BFE04F1B6}"/>
                                            </p:graphicEl>
                                          </p:spTgt>
                                        </p:tgtEl>
                                        <p:attrNameLst>
                                          <p:attrName>style.rotation</p:attrName>
                                        </p:attrNameLst>
                                      </p:cBhvr>
                                      <p:tavLst>
                                        <p:tav tm="0">
                                          <p:val>
                                            <p:fltVal val="90"/>
                                          </p:val>
                                        </p:tav>
                                        <p:tav tm="100000">
                                          <p:val>
                                            <p:fltVal val="0"/>
                                          </p:val>
                                        </p:tav>
                                      </p:tavLst>
                                    </p:anim>
                                    <p:animEffect transition="in" filter="fade">
                                      <p:cBhvr>
                                        <p:cTn id="42" dur="1000"/>
                                        <p:tgtEl>
                                          <p:spTgt spid="8">
                                            <p:graphicEl>
                                              <a:dgm id="{1798CDFA-78BC-40CB-91EB-1F3BFE04F1B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graphicEl>
                                              <a:dgm id="{F64C971F-D177-48D3-B3F5-D58662D37A0B}"/>
                                            </p:graphicEl>
                                          </p:spTgt>
                                        </p:tgtEl>
                                        <p:attrNameLst>
                                          <p:attrName>style.visibility</p:attrName>
                                        </p:attrNameLst>
                                      </p:cBhvr>
                                      <p:to>
                                        <p:strVal val="visible"/>
                                      </p:to>
                                    </p:set>
                                    <p:anim calcmode="lin" valueType="num">
                                      <p:cBhvr>
                                        <p:cTn id="47" dur="1000" fill="hold"/>
                                        <p:tgtEl>
                                          <p:spTgt spid="8">
                                            <p:graphicEl>
                                              <a:dgm id="{F64C971F-D177-48D3-B3F5-D58662D37A0B}"/>
                                            </p:graphicEl>
                                          </p:spTgt>
                                        </p:tgtEl>
                                        <p:attrNameLst>
                                          <p:attrName>ppt_w</p:attrName>
                                        </p:attrNameLst>
                                      </p:cBhvr>
                                      <p:tavLst>
                                        <p:tav tm="0">
                                          <p:val>
                                            <p:fltVal val="0"/>
                                          </p:val>
                                        </p:tav>
                                        <p:tav tm="100000">
                                          <p:val>
                                            <p:strVal val="#ppt_w"/>
                                          </p:val>
                                        </p:tav>
                                      </p:tavLst>
                                    </p:anim>
                                    <p:anim calcmode="lin" valueType="num">
                                      <p:cBhvr>
                                        <p:cTn id="48" dur="1000" fill="hold"/>
                                        <p:tgtEl>
                                          <p:spTgt spid="8">
                                            <p:graphicEl>
                                              <a:dgm id="{F64C971F-D177-48D3-B3F5-D58662D37A0B}"/>
                                            </p:graphicEl>
                                          </p:spTgt>
                                        </p:tgtEl>
                                        <p:attrNameLst>
                                          <p:attrName>ppt_h</p:attrName>
                                        </p:attrNameLst>
                                      </p:cBhvr>
                                      <p:tavLst>
                                        <p:tav tm="0">
                                          <p:val>
                                            <p:fltVal val="0"/>
                                          </p:val>
                                        </p:tav>
                                        <p:tav tm="100000">
                                          <p:val>
                                            <p:strVal val="#ppt_h"/>
                                          </p:val>
                                        </p:tav>
                                      </p:tavLst>
                                    </p:anim>
                                    <p:anim calcmode="lin" valueType="num">
                                      <p:cBhvr>
                                        <p:cTn id="49" dur="1000" fill="hold"/>
                                        <p:tgtEl>
                                          <p:spTgt spid="8">
                                            <p:graphicEl>
                                              <a:dgm id="{F64C971F-D177-48D3-B3F5-D58662D37A0B}"/>
                                            </p:graphicEl>
                                          </p:spTgt>
                                        </p:tgtEl>
                                        <p:attrNameLst>
                                          <p:attrName>style.rotation</p:attrName>
                                        </p:attrNameLst>
                                      </p:cBhvr>
                                      <p:tavLst>
                                        <p:tav tm="0">
                                          <p:val>
                                            <p:fltVal val="90"/>
                                          </p:val>
                                        </p:tav>
                                        <p:tav tm="100000">
                                          <p:val>
                                            <p:fltVal val="0"/>
                                          </p:val>
                                        </p:tav>
                                      </p:tavLst>
                                    </p:anim>
                                    <p:animEffect transition="in" filter="fade">
                                      <p:cBhvr>
                                        <p:cTn id="50" dur="1000"/>
                                        <p:tgtEl>
                                          <p:spTgt spid="8">
                                            <p:graphicEl>
                                              <a:dgm id="{F64C971F-D177-48D3-B3F5-D58662D37A0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graphicEl>
                                              <a:dgm id="{E1EB50CD-D6C7-48AF-B5A5-6ED9D43E6396}"/>
                                            </p:graphicEl>
                                          </p:spTgt>
                                        </p:tgtEl>
                                        <p:attrNameLst>
                                          <p:attrName>style.visibility</p:attrName>
                                        </p:attrNameLst>
                                      </p:cBhvr>
                                      <p:to>
                                        <p:strVal val="visible"/>
                                      </p:to>
                                    </p:set>
                                    <p:anim calcmode="lin" valueType="num">
                                      <p:cBhvr>
                                        <p:cTn id="55" dur="1000" fill="hold"/>
                                        <p:tgtEl>
                                          <p:spTgt spid="8">
                                            <p:graphicEl>
                                              <a:dgm id="{E1EB50CD-D6C7-48AF-B5A5-6ED9D43E6396}"/>
                                            </p:graphicEl>
                                          </p:spTgt>
                                        </p:tgtEl>
                                        <p:attrNameLst>
                                          <p:attrName>ppt_w</p:attrName>
                                        </p:attrNameLst>
                                      </p:cBhvr>
                                      <p:tavLst>
                                        <p:tav tm="0">
                                          <p:val>
                                            <p:fltVal val="0"/>
                                          </p:val>
                                        </p:tav>
                                        <p:tav tm="100000">
                                          <p:val>
                                            <p:strVal val="#ppt_w"/>
                                          </p:val>
                                        </p:tav>
                                      </p:tavLst>
                                    </p:anim>
                                    <p:anim calcmode="lin" valueType="num">
                                      <p:cBhvr>
                                        <p:cTn id="56" dur="1000" fill="hold"/>
                                        <p:tgtEl>
                                          <p:spTgt spid="8">
                                            <p:graphicEl>
                                              <a:dgm id="{E1EB50CD-D6C7-48AF-B5A5-6ED9D43E6396}"/>
                                            </p:graphicEl>
                                          </p:spTgt>
                                        </p:tgtEl>
                                        <p:attrNameLst>
                                          <p:attrName>ppt_h</p:attrName>
                                        </p:attrNameLst>
                                      </p:cBhvr>
                                      <p:tavLst>
                                        <p:tav tm="0">
                                          <p:val>
                                            <p:fltVal val="0"/>
                                          </p:val>
                                        </p:tav>
                                        <p:tav tm="100000">
                                          <p:val>
                                            <p:strVal val="#ppt_h"/>
                                          </p:val>
                                        </p:tav>
                                      </p:tavLst>
                                    </p:anim>
                                    <p:anim calcmode="lin" valueType="num">
                                      <p:cBhvr>
                                        <p:cTn id="57" dur="1000" fill="hold"/>
                                        <p:tgtEl>
                                          <p:spTgt spid="8">
                                            <p:graphicEl>
                                              <a:dgm id="{E1EB50CD-D6C7-48AF-B5A5-6ED9D43E6396}"/>
                                            </p:graphicEl>
                                          </p:spTgt>
                                        </p:tgtEl>
                                        <p:attrNameLst>
                                          <p:attrName>style.rotation</p:attrName>
                                        </p:attrNameLst>
                                      </p:cBhvr>
                                      <p:tavLst>
                                        <p:tav tm="0">
                                          <p:val>
                                            <p:fltVal val="90"/>
                                          </p:val>
                                        </p:tav>
                                        <p:tav tm="100000">
                                          <p:val>
                                            <p:fltVal val="0"/>
                                          </p:val>
                                        </p:tav>
                                      </p:tavLst>
                                    </p:anim>
                                    <p:animEffect transition="in" filter="fade">
                                      <p:cBhvr>
                                        <p:cTn id="58" dur="1000"/>
                                        <p:tgtEl>
                                          <p:spTgt spid="8">
                                            <p:graphicEl>
                                              <a:dgm id="{E1EB50CD-D6C7-48AF-B5A5-6ED9D43E6396}"/>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8">
                                            <p:graphicEl>
                                              <a:dgm id="{5FDD952E-5B3C-41C9-B4EA-33829BB538CC}"/>
                                            </p:graphicEl>
                                          </p:spTgt>
                                        </p:tgtEl>
                                        <p:attrNameLst>
                                          <p:attrName>style.visibility</p:attrName>
                                        </p:attrNameLst>
                                      </p:cBhvr>
                                      <p:to>
                                        <p:strVal val="visible"/>
                                      </p:to>
                                    </p:set>
                                    <p:anim calcmode="lin" valueType="num">
                                      <p:cBhvr>
                                        <p:cTn id="63" dur="1000" fill="hold"/>
                                        <p:tgtEl>
                                          <p:spTgt spid="8">
                                            <p:graphicEl>
                                              <a:dgm id="{5FDD952E-5B3C-41C9-B4EA-33829BB538CC}"/>
                                            </p:graphicEl>
                                          </p:spTgt>
                                        </p:tgtEl>
                                        <p:attrNameLst>
                                          <p:attrName>ppt_w</p:attrName>
                                        </p:attrNameLst>
                                      </p:cBhvr>
                                      <p:tavLst>
                                        <p:tav tm="0">
                                          <p:val>
                                            <p:fltVal val="0"/>
                                          </p:val>
                                        </p:tav>
                                        <p:tav tm="100000">
                                          <p:val>
                                            <p:strVal val="#ppt_w"/>
                                          </p:val>
                                        </p:tav>
                                      </p:tavLst>
                                    </p:anim>
                                    <p:anim calcmode="lin" valueType="num">
                                      <p:cBhvr>
                                        <p:cTn id="64" dur="1000" fill="hold"/>
                                        <p:tgtEl>
                                          <p:spTgt spid="8">
                                            <p:graphicEl>
                                              <a:dgm id="{5FDD952E-5B3C-41C9-B4EA-33829BB538CC}"/>
                                            </p:graphicEl>
                                          </p:spTgt>
                                        </p:tgtEl>
                                        <p:attrNameLst>
                                          <p:attrName>ppt_h</p:attrName>
                                        </p:attrNameLst>
                                      </p:cBhvr>
                                      <p:tavLst>
                                        <p:tav tm="0">
                                          <p:val>
                                            <p:fltVal val="0"/>
                                          </p:val>
                                        </p:tav>
                                        <p:tav tm="100000">
                                          <p:val>
                                            <p:strVal val="#ppt_h"/>
                                          </p:val>
                                        </p:tav>
                                      </p:tavLst>
                                    </p:anim>
                                    <p:anim calcmode="lin" valueType="num">
                                      <p:cBhvr>
                                        <p:cTn id="65" dur="1000" fill="hold"/>
                                        <p:tgtEl>
                                          <p:spTgt spid="8">
                                            <p:graphicEl>
                                              <a:dgm id="{5FDD952E-5B3C-41C9-B4EA-33829BB538CC}"/>
                                            </p:graphicEl>
                                          </p:spTgt>
                                        </p:tgtEl>
                                        <p:attrNameLst>
                                          <p:attrName>style.rotation</p:attrName>
                                        </p:attrNameLst>
                                      </p:cBhvr>
                                      <p:tavLst>
                                        <p:tav tm="0">
                                          <p:val>
                                            <p:fltVal val="90"/>
                                          </p:val>
                                        </p:tav>
                                        <p:tav tm="100000">
                                          <p:val>
                                            <p:fltVal val="0"/>
                                          </p:val>
                                        </p:tav>
                                      </p:tavLst>
                                    </p:anim>
                                    <p:animEffect transition="in" filter="fade">
                                      <p:cBhvr>
                                        <p:cTn id="66" dur="1000"/>
                                        <p:tgtEl>
                                          <p:spTgt spid="8">
                                            <p:graphicEl>
                                              <a:dgm id="{5FDD952E-5B3C-41C9-B4EA-33829BB538C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8">
                                            <p:graphicEl>
                                              <a:dgm id="{DEF36D10-28BF-4FFD-8823-D45271BADDA7}"/>
                                            </p:graphicEl>
                                          </p:spTgt>
                                        </p:tgtEl>
                                        <p:attrNameLst>
                                          <p:attrName>style.visibility</p:attrName>
                                        </p:attrNameLst>
                                      </p:cBhvr>
                                      <p:to>
                                        <p:strVal val="visible"/>
                                      </p:to>
                                    </p:set>
                                    <p:anim calcmode="lin" valueType="num">
                                      <p:cBhvr>
                                        <p:cTn id="71" dur="1000" fill="hold"/>
                                        <p:tgtEl>
                                          <p:spTgt spid="8">
                                            <p:graphicEl>
                                              <a:dgm id="{DEF36D10-28BF-4FFD-8823-D45271BADDA7}"/>
                                            </p:graphicEl>
                                          </p:spTgt>
                                        </p:tgtEl>
                                        <p:attrNameLst>
                                          <p:attrName>ppt_w</p:attrName>
                                        </p:attrNameLst>
                                      </p:cBhvr>
                                      <p:tavLst>
                                        <p:tav tm="0">
                                          <p:val>
                                            <p:fltVal val="0"/>
                                          </p:val>
                                        </p:tav>
                                        <p:tav tm="100000">
                                          <p:val>
                                            <p:strVal val="#ppt_w"/>
                                          </p:val>
                                        </p:tav>
                                      </p:tavLst>
                                    </p:anim>
                                    <p:anim calcmode="lin" valueType="num">
                                      <p:cBhvr>
                                        <p:cTn id="72" dur="1000" fill="hold"/>
                                        <p:tgtEl>
                                          <p:spTgt spid="8">
                                            <p:graphicEl>
                                              <a:dgm id="{DEF36D10-28BF-4FFD-8823-D45271BADDA7}"/>
                                            </p:graphicEl>
                                          </p:spTgt>
                                        </p:tgtEl>
                                        <p:attrNameLst>
                                          <p:attrName>ppt_h</p:attrName>
                                        </p:attrNameLst>
                                      </p:cBhvr>
                                      <p:tavLst>
                                        <p:tav tm="0">
                                          <p:val>
                                            <p:fltVal val="0"/>
                                          </p:val>
                                        </p:tav>
                                        <p:tav tm="100000">
                                          <p:val>
                                            <p:strVal val="#ppt_h"/>
                                          </p:val>
                                        </p:tav>
                                      </p:tavLst>
                                    </p:anim>
                                    <p:anim calcmode="lin" valueType="num">
                                      <p:cBhvr>
                                        <p:cTn id="73" dur="1000" fill="hold"/>
                                        <p:tgtEl>
                                          <p:spTgt spid="8">
                                            <p:graphicEl>
                                              <a:dgm id="{DEF36D10-28BF-4FFD-8823-D45271BADDA7}"/>
                                            </p:graphicEl>
                                          </p:spTgt>
                                        </p:tgtEl>
                                        <p:attrNameLst>
                                          <p:attrName>style.rotation</p:attrName>
                                        </p:attrNameLst>
                                      </p:cBhvr>
                                      <p:tavLst>
                                        <p:tav tm="0">
                                          <p:val>
                                            <p:fltVal val="90"/>
                                          </p:val>
                                        </p:tav>
                                        <p:tav tm="100000">
                                          <p:val>
                                            <p:fltVal val="0"/>
                                          </p:val>
                                        </p:tav>
                                      </p:tavLst>
                                    </p:anim>
                                    <p:animEffect transition="in" filter="fade">
                                      <p:cBhvr>
                                        <p:cTn id="74" dur="1000"/>
                                        <p:tgtEl>
                                          <p:spTgt spid="8">
                                            <p:graphicEl>
                                              <a:dgm id="{DEF36D10-28BF-4FFD-8823-D45271BADDA7}"/>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8">
                                            <p:graphicEl>
                                              <a:dgm id="{D2ED8BA5-3DCE-4ECD-8499-1B96DA45F293}"/>
                                            </p:graphicEl>
                                          </p:spTgt>
                                        </p:tgtEl>
                                        <p:attrNameLst>
                                          <p:attrName>style.visibility</p:attrName>
                                        </p:attrNameLst>
                                      </p:cBhvr>
                                      <p:to>
                                        <p:strVal val="visible"/>
                                      </p:to>
                                    </p:set>
                                    <p:anim calcmode="lin" valueType="num">
                                      <p:cBhvr>
                                        <p:cTn id="79" dur="1000" fill="hold"/>
                                        <p:tgtEl>
                                          <p:spTgt spid="8">
                                            <p:graphicEl>
                                              <a:dgm id="{D2ED8BA5-3DCE-4ECD-8499-1B96DA45F293}"/>
                                            </p:graphicEl>
                                          </p:spTgt>
                                        </p:tgtEl>
                                        <p:attrNameLst>
                                          <p:attrName>ppt_w</p:attrName>
                                        </p:attrNameLst>
                                      </p:cBhvr>
                                      <p:tavLst>
                                        <p:tav tm="0">
                                          <p:val>
                                            <p:fltVal val="0"/>
                                          </p:val>
                                        </p:tav>
                                        <p:tav tm="100000">
                                          <p:val>
                                            <p:strVal val="#ppt_w"/>
                                          </p:val>
                                        </p:tav>
                                      </p:tavLst>
                                    </p:anim>
                                    <p:anim calcmode="lin" valueType="num">
                                      <p:cBhvr>
                                        <p:cTn id="80" dur="1000" fill="hold"/>
                                        <p:tgtEl>
                                          <p:spTgt spid="8">
                                            <p:graphicEl>
                                              <a:dgm id="{D2ED8BA5-3DCE-4ECD-8499-1B96DA45F293}"/>
                                            </p:graphicEl>
                                          </p:spTgt>
                                        </p:tgtEl>
                                        <p:attrNameLst>
                                          <p:attrName>ppt_h</p:attrName>
                                        </p:attrNameLst>
                                      </p:cBhvr>
                                      <p:tavLst>
                                        <p:tav tm="0">
                                          <p:val>
                                            <p:fltVal val="0"/>
                                          </p:val>
                                        </p:tav>
                                        <p:tav tm="100000">
                                          <p:val>
                                            <p:strVal val="#ppt_h"/>
                                          </p:val>
                                        </p:tav>
                                      </p:tavLst>
                                    </p:anim>
                                    <p:anim calcmode="lin" valueType="num">
                                      <p:cBhvr>
                                        <p:cTn id="81" dur="1000" fill="hold"/>
                                        <p:tgtEl>
                                          <p:spTgt spid="8">
                                            <p:graphicEl>
                                              <a:dgm id="{D2ED8BA5-3DCE-4ECD-8499-1B96DA45F293}"/>
                                            </p:graphicEl>
                                          </p:spTgt>
                                        </p:tgtEl>
                                        <p:attrNameLst>
                                          <p:attrName>style.rotation</p:attrName>
                                        </p:attrNameLst>
                                      </p:cBhvr>
                                      <p:tavLst>
                                        <p:tav tm="0">
                                          <p:val>
                                            <p:fltVal val="90"/>
                                          </p:val>
                                        </p:tav>
                                        <p:tav tm="100000">
                                          <p:val>
                                            <p:fltVal val="0"/>
                                          </p:val>
                                        </p:tav>
                                      </p:tavLst>
                                    </p:anim>
                                    <p:animEffect transition="in" filter="fade">
                                      <p:cBhvr>
                                        <p:cTn id="82" dur="1000"/>
                                        <p:tgtEl>
                                          <p:spTgt spid="8">
                                            <p:graphicEl>
                                              <a:dgm id="{D2ED8BA5-3DCE-4ECD-8499-1B96DA45F29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8">
                                            <p:graphicEl>
                                              <a:dgm id="{C0F08526-9FE6-4B43-BDCC-3CCB22D8A6F9}"/>
                                            </p:graphicEl>
                                          </p:spTgt>
                                        </p:tgtEl>
                                        <p:attrNameLst>
                                          <p:attrName>style.visibility</p:attrName>
                                        </p:attrNameLst>
                                      </p:cBhvr>
                                      <p:to>
                                        <p:strVal val="visible"/>
                                      </p:to>
                                    </p:set>
                                    <p:anim calcmode="lin" valueType="num">
                                      <p:cBhvr>
                                        <p:cTn id="87" dur="1000" fill="hold"/>
                                        <p:tgtEl>
                                          <p:spTgt spid="8">
                                            <p:graphicEl>
                                              <a:dgm id="{C0F08526-9FE6-4B43-BDCC-3CCB22D8A6F9}"/>
                                            </p:graphicEl>
                                          </p:spTgt>
                                        </p:tgtEl>
                                        <p:attrNameLst>
                                          <p:attrName>ppt_w</p:attrName>
                                        </p:attrNameLst>
                                      </p:cBhvr>
                                      <p:tavLst>
                                        <p:tav tm="0">
                                          <p:val>
                                            <p:fltVal val="0"/>
                                          </p:val>
                                        </p:tav>
                                        <p:tav tm="100000">
                                          <p:val>
                                            <p:strVal val="#ppt_w"/>
                                          </p:val>
                                        </p:tav>
                                      </p:tavLst>
                                    </p:anim>
                                    <p:anim calcmode="lin" valueType="num">
                                      <p:cBhvr>
                                        <p:cTn id="88" dur="1000" fill="hold"/>
                                        <p:tgtEl>
                                          <p:spTgt spid="8">
                                            <p:graphicEl>
                                              <a:dgm id="{C0F08526-9FE6-4B43-BDCC-3CCB22D8A6F9}"/>
                                            </p:graphicEl>
                                          </p:spTgt>
                                        </p:tgtEl>
                                        <p:attrNameLst>
                                          <p:attrName>ppt_h</p:attrName>
                                        </p:attrNameLst>
                                      </p:cBhvr>
                                      <p:tavLst>
                                        <p:tav tm="0">
                                          <p:val>
                                            <p:fltVal val="0"/>
                                          </p:val>
                                        </p:tav>
                                        <p:tav tm="100000">
                                          <p:val>
                                            <p:strVal val="#ppt_h"/>
                                          </p:val>
                                        </p:tav>
                                      </p:tavLst>
                                    </p:anim>
                                    <p:anim calcmode="lin" valueType="num">
                                      <p:cBhvr>
                                        <p:cTn id="89" dur="1000" fill="hold"/>
                                        <p:tgtEl>
                                          <p:spTgt spid="8">
                                            <p:graphicEl>
                                              <a:dgm id="{C0F08526-9FE6-4B43-BDCC-3CCB22D8A6F9}"/>
                                            </p:graphicEl>
                                          </p:spTgt>
                                        </p:tgtEl>
                                        <p:attrNameLst>
                                          <p:attrName>style.rotation</p:attrName>
                                        </p:attrNameLst>
                                      </p:cBhvr>
                                      <p:tavLst>
                                        <p:tav tm="0">
                                          <p:val>
                                            <p:fltVal val="90"/>
                                          </p:val>
                                        </p:tav>
                                        <p:tav tm="100000">
                                          <p:val>
                                            <p:fltVal val="0"/>
                                          </p:val>
                                        </p:tav>
                                      </p:tavLst>
                                    </p:anim>
                                    <p:animEffect transition="in" filter="fade">
                                      <p:cBhvr>
                                        <p:cTn id="90" dur="1000"/>
                                        <p:tgtEl>
                                          <p:spTgt spid="8">
                                            <p:graphicEl>
                                              <a:dgm id="{C0F08526-9FE6-4B43-BDCC-3CCB22D8A6F9}"/>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8">
                                            <p:graphicEl>
                                              <a:dgm id="{88E66774-4E06-487D-B3EE-4DE3133C8BA9}"/>
                                            </p:graphicEl>
                                          </p:spTgt>
                                        </p:tgtEl>
                                        <p:attrNameLst>
                                          <p:attrName>style.visibility</p:attrName>
                                        </p:attrNameLst>
                                      </p:cBhvr>
                                      <p:to>
                                        <p:strVal val="visible"/>
                                      </p:to>
                                    </p:set>
                                    <p:anim calcmode="lin" valueType="num">
                                      <p:cBhvr>
                                        <p:cTn id="95" dur="1000" fill="hold"/>
                                        <p:tgtEl>
                                          <p:spTgt spid="8">
                                            <p:graphicEl>
                                              <a:dgm id="{88E66774-4E06-487D-B3EE-4DE3133C8BA9}"/>
                                            </p:graphicEl>
                                          </p:spTgt>
                                        </p:tgtEl>
                                        <p:attrNameLst>
                                          <p:attrName>ppt_w</p:attrName>
                                        </p:attrNameLst>
                                      </p:cBhvr>
                                      <p:tavLst>
                                        <p:tav tm="0">
                                          <p:val>
                                            <p:fltVal val="0"/>
                                          </p:val>
                                        </p:tav>
                                        <p:tav tm="100000">
                                          <p:val>
                                            <p:strVal val="#ppt_w"/>
                                          </p:val>
                                        </p:tav>
                                      </p:tavLst>
                                    </p:anim>
                                    <p:anim calcmode="lin" valueType="num">
                                      <p:cBhvr>
                                        <p:cTn id="96" dur="1000" fill="hold"/>
                                        <p:tgtEl>
                                          <p:spTgt spid="8">
                                            <p:graphicEl>
                                              <a:dgm id="{88E66774-4E06-487D-B3EE-4DE3133C8BA9}"/>
                                            </p:graphicEl>
                                          </p:spTgt>
                                        </p:tgtEl>
                                        <p:attrNameLst>
                                          <p:attrName>ppt_h</p:attrName>
                                        </p:attrNameLst>
                                      </p:cBhvr>
                                      <p:tavLst>
                                        <p:tav tm="0">
                                          <p:val>
                                            <p:fltVal val="0"/>
                                          </p:val>
                                        </p:tav>
                                        <p:tav tm="100000">
                                          <p:val>
                                            <p:strVal val="#ppt_h"/>
                                          </p:val>
                                        </p:tav>
                                      </p:tavLst>
                                    </p:anim>
                                    <p:anim calcmode="lin" valueType="num">
                                      <p:cBhvr>
                                        <p:cTn id="97" dur="1000" fill="hold"/>
                                        <p:tgtEl>
                                          <p:spTgt spid="8">
                                            <p:graphicEl>
                                              <a:dgm id="{88E66774-4E06-487D-B3EE-4DE3133C8BA9}"/>
                                            </p:graphicEl>
                                          </p:spTgt>
                                        </p:tgtEl>
                                        <p:attrNameLst>
                                          <p:attrName>style.rotation</p:attrName>
                                        </p:attrNameLst>
                                      </p:cBhvr>
                                      <p:tavLst>
                                        <p:tav tm="0">
                                          <p:val>
                                            <p:fltVal val="90"/>
                                          </p:val>
                                        </p:tav>
                                        <p:tav tm="100000">
                                          <p:val>
                                            <p:fltVal val="0"/>
                                          </p:val>
                                        </p:tav>
                                      </p:tavLst>
                                    </p:anim>
                                    <p:animEffect transition="in" filter="fade">
                                      <p:cBhvr>
                                        <p:cTn id="98" dur="1000"/>
                                        <p:tgtEl>
                                          <p:spTgt spid="8">
                                            <p:graphicEl>
                                              <a:dgm id="{88E66774-4E06-487D-B3EE-4DE3133C8BA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8">
                                            <p:graphicEl>
                                              <a:dgm id="{8F454192-4727-46E7-8CFD-DFE0A16C184D}"/>
                                            </p:graphicEl>
                                          </p:spTgt>
                                        </p:tgtEl>
                                        <p:attrNameLst>
                                          <p:attrName>style.visibility</p:attrName>
                                        </p:attrNameLst>
                                      </p:cBhvr>
                                      <p:to>
                                        <p:strVal val="visible"/>
                                      </p:to>
                                    </p:set>
                                    <p:anim calcmode="lin" valueType="num">
                                      <p:cBhvr>
                                        <p:cTn id="103" dur="1000" fill="hold"/>
                                        <p:tgtEl>
                                          <p:spTgt spid="8">
                                            <p:graphicEl>
                                              <a:dgm id="{8F454192-4727-46E7-8CFD-DFE0A16C184D}"/>
                                            </p:graphicEl>
                                          </p:spTgt>
                                        </p:tgtEl>
                                        <p:attrNameLst>
                                          <p:attrName>ppt_w</p:attrName>
                                        </p:attrNameLst>
                                      </p:cBhvr>
                                      <p:tavLst>
                                        <p:tav tm="0">
                                          <p:val>
                                            <p:fltVal val="0"/>
                                          </p:val>
                                        </p:tav>
                                        <p:tav tm="100000">
                                          <p:val>
                                            <p:strVal val="#ppt_w"/>
                                          </p:val>
                                        </p:tav>
                                      </p:tavLst>
                                    </p:anim>
                                    <p:anim calcmode="lin" valueType="num">
                                      <p:cBhvr>
                                        <p:cTn id="104" dur="1000" fill="hold"/>
                                        <p:tgtEl>
                                          <p:spTgt spid="8">
                                            <p:graphicEl>
                                              <a:dgm id="{8F454192-4727-46E7-8CFD-DFE0A16C184D}"/>
                                            </p:graphicEl>
                                          </p:spTgt>
                                        </p:tgtEl>
                                        <p:attrNameLst>
                                          <p:attrName>ppt_h</p:attrName>
                                        </p:attrNameLst>
                                      </p:cBhvr>
                                      <p:tavLst>
                                        <p:tav tm="0">
                                          <p:val>
                                            <p:fltVal val="0"/>
                                          </p:val>
                                        </p:tav>
                                        <p:tav tm="100000">
                                          <p:val>
                                            <p:strVal val="#ppt_h"/>
                                          </p:val>
                                        </p:tav>
                                      </p:tavLst>
                                    </p:anim>
                                    <p:anim calcmode="lin" valueType="num">
                                      <p:cBhvr>
                                        <p:cTn id="105" dur="1000" fill="hold"/>
                                        <p:tgtEl>
                                          <p:spTgt spid="8">
                                            <p:graphicEl>
                                              <a:dgm id="{8F454192-4727-46E7-8CFD-DFE0A16C184D}"/>
                                            </p:graphicEl>
                                          </p:spTgt>
                                        </p:tgtEl>
                                        <p:attrNameLst>
                                          <p:attrName>style.rotation</p:attrName>
                                        </p:attrNameLst>
                                      </p:cBhvr>
                                      <p:tavLst>
                                        <p:tav tm="0">
                                          <p:val>
                                            <p:fltVal val="90"/>
                                          </p:val>
                                        </p:tav>
                                        <p:tav tm="100000">
                                          <p:val>
                                            <p:fltVal val="0"/>
                                          </p:val>
                                        </p:tav>
                                      </p:tavLst>
                                    </p:anim>
                                    <p:animEffect transition="in" filter="fade">
                                      <p:cBhvr>
                                        <p:cTn id="106" dur="1000"/>
                                        <p:tgtEl>
                                          <p:spTgt spid="8">
                                            <p:graphicEl>
                                              <a:dgm id="{8F454192-4727-46E7-8CFD-DFE0A16C184D}"/>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8">
                                            <p:graphicEl>
                                              <a:dgm id="{A7343C86-7A9E-4A09-9CB4-D9E33591BD33}"/>
                                            </p:graphicEl>
                                          </p:spTgt>
                                        </p:tgtEl>
                                        <p:attrNameLst>
                                          <p:attrName>style.visibility</p:attrName>
                                        </p:attrNameLst>
                                      </p:cBhvr>
                                      <p:to>
                                        <p:strVal val="visible"/>
                                      </p:to>
                                    </p:set>
                                    <p:anim calcmode="lin" valueType="num">
                                      <p:cBhvr>
                                        <p:cTn id="111" dur="1000" fill="hold"/>
                                        <p:tgtEl>
                                          <p:spTgt spid="8">
                                            <p:graphicEl>
                                              <a:dgm id="{A7343C86-7A9E-4A09-9CB4-D9E33591BD33}"/>
                                            </p:graphicEl>
                                          </p:spTgt>
                                        </p:tgtEl>
                                        <p:attrNameLst>
                                          <p:attrName>ppt_w</p:attrName>
                                        </p:attrNameLst>
                                      </p:cBhvr>
                                      <p:tavLst>
                                        <p:tav tm="0">
                                          <p:val>
                                            <p:fltVal val="0"/>
                                          </p:val>
                                        </p:tav>
                                        <p:tav tm="100000">
                                          <p:val>
                                            <p:strVal val="#ppt_w"/>
                                          </p:val>
                                        </p:tav>
                                      </p:tavLst>
                                    </p:anim>
                                    <p:anim calcmode="lin" valueType="num">
                                      <p:cBhvr>
                                        <p:cTn id="112" dur="1000" fill="hold"/>
                                        <p:tgtEl>
                                          <p:spTgt spid="8">
                                            <p:graphicEl>
                                              <a:dgm id="{A7343C86-7A9E-4A09-9CB4-D9E33591BD33}"/>
                                            </p:graphicEl>
                                          </p:spTgt>
                                        </p:tgtEl>
                                        <p:attrNameLst>
                                          <p:attrName>ppt_h</p:attrName>
                                        </p:attrNameLst>
                                      </p:cBhvr>
                                      <p:tavLst>
                                        <p:tav tm="0">
                                          <p:val>
                                            <p:fltVal val="0"/>
                                          </p:val>
                                        </p:tav>
                                        <p:tav tm="100000">
                                          <p:val>
                                            <p:strVal val="#ppt_h"/>
                                          </p:val>
                                        </p:tav>
                                      </p:tavLst>
                                    </p:anim>
                                    <p:anim calcmode="lin" valueType="num">
                                      <p:cBhvr>
                                        <p:cTn id="113" dur="1000" fill="hold"/>
                                        <p:tgtEl>
                                          <p:spTgt spid="8">
                                            <p:graphicEl>
                                              <a:dgm id="{A7343C86-7A9E-4A09-9CB4-D9E33591BD33}"/>
                                            </p:graphicEl>
                                          </p:spTgt>
                                        </p:tgtEl>
                                        <p:attrNameLst>
                                          <p:attrName>style.rotation</p:attrName>
                                        </p:attrNameLst>
                                      </p:cBhvr>
                                      <p:tavLst>
                                        <p:tav tm="0">
                                          <p:val>
                                            <p:fltVal val="90"/>
                                          </p:val>
                                        </p:tav>
                                        <p:tav tm="100000">
                                          <p:val>
                                            <p:fltVal val="0"/>
                                          </p:val>
                                        </p:tav>
                                      </p:tavLst>
                                    </p:anim>
                                    <p:animEffect transition="in" filter="fade">
                                      <p:cBhvr>
                                        <p:cTn id="114" dur="1000"/>
                                        <p:tgtEl>
                                          <p:spTgt spid="8">
                                            <p:graphicEl>
                                              <a:dgm id="{A7343C86-7A9E-4A09-9CB4-D9E33591BD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0A104-EEA1-8C43-72B5-8BF36979E45E}"/>
              </a:ext>
            </a:extLst>
          </p:cNvPr>
          <p:cNvSpPr>
            <a:spLocks noGrp="1"/>
          </p:cNvSpPr>
          <p:nvPr>
            <p:ph type="title"/>
          </p:nvPr>
        </p:nvSpPr>
        <p:spPr/>
        <p:txBody>
          <a:bodyPr/>
          <a:lstStyle/>
          <a:p>
            <a:r>
              <a:rPr lang="it-IT" b="1" dirty="0"/>
              <a:t>L’amministrazione centrale</a:t>
            </a:r>
          </a:p>
        </p:txBody>
      </p:sp>
      <p:pic>
        <p:nvPicPr>
          <p:cNvPr id="7" name="Segnaposto contenuto 6">
            <a:extLst>
              <a:ext uri="{FF2B5EF4-FFF2-40B4-BE49-F238E27FC236}">
                <a16:creationId xmlns:a16="http://schemas.microsoft.com/office/drawing/2014/main" id="{747656C9-72B9-8E8D-BBB1-EB33229D3B4F}"/>
              </a:ext>
            </a:extLst>
          </p:cNvPr>
          <p:cNvPicPr>
            <a:picLocks noGrp="1" noChangeAspect="1"/>
          </p:cNvPicPr>
          <p:nvPr>
            <p:ph idx="1"/>
          </p:nvPr>
        </p:nvPicPr>
        <p:blipFill>
          <a:blip r:embed="rId2"/>
          <a:stretch>
            <a:fillRect/>
          </a:stretch>
        </p:blipFill>
        <p:spPr>
          <a:xfrm>
            <a:off x="5183188" y="1161830"/>
            <a:ext cx="6172200" cy="4524815"/>
          </a:xfrm>
        </p:spPr>
      </p:pic>
      <p:sp>
        <p:nvSpPr>
          <p:cNvPr id="5" name="Segnaposto testo 4">
            <a:extLst>
              <a:ext uri="{FF2B5EF4-FFF2-40B4-BE49-F238E27FC236}">
                <a16:creationId xmlns:a16="http://schemas.microsoft.com/office/drawing/2014/main" id="{815F4BE7-3EE6-F686-CCAD-970BD1BCB424}"/>
              </a:ext>
            </a:extLst>
          </p:cNvPr>
          <p:cNvSpPr>
            <a:spLocks noGrp="1"/>
          </p:cNvSpPr>
          <p:nvPr>
            <p:ph type="body" sz="half" idx="2"/>
          </p:nvPr>
        </p:nvSpPr>
        <p:spPr/>
        <p:txBody>
          <a:bodyPr>
            <a:normAutofit/>
          </a:bodyPr>
          <a:lstStyle/>
          <a:p>
            <a:endParaRPr lang="it-IT" sz="2000" dirty="0"/>
          </a:p>
          <a:p>
            <a:r>
              <a:rPr lang="it-IT" sz="2000" dirty="0"/>
              <a:t>«svolge funzioni di indirizzo, coordinamento e verifica dell’attività amministrativa decentrata, assicura i servizi tecnici, professionali e di monitoraggio centrali, cura la predisposizione e l’esecuzione degli atti deliberativi di competenza che le sono assegnati dalla Giunta Esecutiva.»</a:t>
            </a:r>
          </a:p>
          <a:p>
            <a:endParaRPr lang="it-IT" sz="2000" dirty="0"/>
          </a:p>
          <a:p>
            <a:r>
              <a:rPr lang="it-IT" sz="2000" dirty="0">
                <a:hlinkClick r:id="rId3"/>
              </a:rPr>
              <a:t>Amministrazione Centrale INFN</a:t>
            </a:r>
            <a:endParaRPr lang="it-IT" sz="2000" dirty="0"/>
          </a:p>
        </p:txBody>
      </p:sp>
    </p:spTree>
    <p:extLst>
      <p:ext uri="{BB962C8B-B14F-4D97-AF65-F5344CB8AC3E}">
        <p14:creationId xmlns:p14="http://schemas.microsoft.com/office/powerpoint/2010/main" val="412643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A1B8F-07DA-17E7-BC1C-AD44EF944DF3}"/>
            </a:ext>
          </a:extLst>
        </p:cNvPr>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6E738024-EBC9-45B5-3EA9-2EDA6D2A2B57}"/>
              </a:ext>
            </a:extLst>
          </p:cNvPr>
          <p:cNvPicPr>
            <a:picLocks noGrp="1" noChangeAspect="1"/>
          </p:cNvPicPr>
          <p:nvPr>
            <p:ph idx="1"/>
          </p:nvPr>
        </p:nvPicPr>
        <p:blipFill>
          <a:blip r:embed="rId2"/>
          <a:stretch>
            <a:fillRect/>
          </a:stretch>
        </p:blipFill>
        <p:spPr>
          <a:xfrm>
            <a:off x="564343" y="1574464"/>
            <a:ext cx="11584319" cy="4420609"/>
          </a:xfrm>
        </p:spPr>
      </p:pic>
      <p:sp>
        <p:nvSpPr>
          <p:cNvPr id="2" name="Titolo 1">
            <a:extLst>
              <a:ext uri="{FF2B5EF4-FFF2-40B4-BE49-F238E27FC236}">
                <a16:creationId xmlns:a16="http://schemas.microsoft.com/office/drawing/2014/main" id="{DBDE3675-599B-46FD-CC59-CA0D4FF96032}"/>
              </a:ext>
            </a:extLst>
          </p:cNvPr>
          <p:cNvSpPr>
            <a:spLocks noGrp="1"/>
          </p:cNvSpPr>
          <p:nvPr>
            <p:ph type="title"/>
          </p:nvPr>
        </p:nvSpPr>
        <p:spPr/>
        <p:txBody>
          <a:bodyPr/>
          <a:lstStyle/>
          <a:p>
            <a:r>
              <a:rPr lang="it-IT" b="1" dirty="0"/>
              <a:t>Direzione </a:t>
            </a:r>
            <a:br>
              <a:rPr lang="it-IT" b="1" dirty="0"/>
            </a:br>
            <a:r>
              <a:rPr lang="it-IT" b="1" dirty="0"/>
              <a:t>Risorse umane</a:t>
            </a:r>
          </a:p>
        </p:txBody>
      </p:sp>
      <p:sp>
        <p:nvSpPr>
          <p:cNvPr id="5" name="Segnaposto testo 4">
            <a:extLst>
              <a:ext uri="{FF2B5EF4-FFF2-40B4-BE49-F238E27FC236}">
                <a16:creationId xmlns:a16="http://schemas.microsoft.com/office/drawing/2014/main" id="{BEE8B296-6F9C-9E92-FA13-9DFF6C6CD148}"/>
              </a:ext>
            </a:extLst>
          </p:cNvPr>
          <p:cNvSpPr>
            <a:spLocks noGrp="1"/>
          </p:cNvSpPr>
          <p:nvPr>
            <p:ph type="body" sz="half" idx="2"/>
          </p:nvPr>
        </p:nvSpPr>
        <p:spPr/>
        <p:txBody>
          <a:bodyPr/>
          <a:lstStyle/>
          <a:p>
            <a:r>
              <a:rPr lang="it-IT" dirty="0"/>
              <a:t> </a:t>
            </a:r>
          </a:p>
        </p:txBody>
      </p:sp>
    </p:spTree>
    <p:extLst>
      <p:ext uri="{BB962C8B-B14F-4D97-AF65-F5344CB8AC3E}">
        <p14:creationId xmlns:p14="http://schemas.microsoft.com/office/powerpoint/2010/main" val="254559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78C4B-E62F-5D3F-657F-C2688EC9CCDD}"/>
            </a:ext>
          </a:extLst>
        </p:cNvPr>
        <p:cNvGrpSpPr/>
        <p:nvPr/>
      </p:nvGrpSpPr>
      <p:grpSpPr>
        <a:xfrm>
          <a:off x="0" y="0"/>
          <a:ext cx="0" cy="0"/>
          <a:chOff x="0" y="0"/>
          <a:chExt cx="0" cy="0"/>
        </a:xfrm>
      </p:grpSpPr>
      <p:pic>
        <p:nvPicPr>
          <p:cNvPr id="12" name="Segnaposto contenuto 11">
            <a:extLst>
              <a:ext uri="{FF2B5EF4-FFF2-40B4-BE49-F238E27FC236}">
                <a16:creationId xmlns:a16="http://schemas.microsoft.com/office/drawing/2014/main" id="{5B4445F8-D9A2-024F-0935-3F287FF5CB53}"/>
              </a:ext>
            </a:extLst>
          </p:cNvPr>
          <p:cNvPicPr>
            <a:picLocks noGrp="1" noChangeAspect="1"/>
          </p:cNvPicPr>
          <p:nvPr>
            <p:ph idx="1"/>
          </p:nvPr>
        </p:nvPicPr>
        <p:blipFill>
          <a:blip r:embed="rId2"/>
          <a:stretch>
            <a:fillRect/>
          </a:stretch>
        </p:blipFill>
        <p:spPr>
          <a:xfrm>
            <a:off x="2647428" y="1192960"/>
            <a:ext cx="9337220" cy="5607512"/>
          </a:xfrm>
        </p:spPr>
      </p:pic>
      <p:sp>
        <p:nvSpPr>
          <p:cNvPr id="2" name="Titolo 1">
            <a:extLst>
              <a:ext uri="{FF2B5EF4-FFF2-40B4-BE49-F238E27FC236}">
                <a16:creationId xmlns:a16="http://schemas.microsoft.com/office/drawing/2014/main" id="{BA8527D1-5D9B-00EE-78D6-6C0132E90D2D}"/>
              </a:ext>
            </a:extLst>
          </p:cNvPr>
          <p:cNvSpPr>
            <a:spLocks noGrp="1"/>
          </p:cNvSpPr>
          <p:nvPr>
            <p:ph type="title"/>
          </p:nvPr>
        </p:nvSpPr>
        <p:spPr/>
        <p:txBody>
          <a:bodyPr/>
          <a:lstStyle/>
          <a:p>
            <a:r>
              <a:rPr lang="it-IT" b="1" dirty="0"/>
              <a:t>Direzione </a:t>
            </a:r>
            <a:br>
              <a:rPr lang="it-IT" b="1" dirty="0"/>
            </a:br>
            <a:r>
              <a:rPr lang="it-IT" b="1" dirty="0"/>
              <a:t>Servizi alla ricerca</a:t>
            </a:r>
          </a:p>
        </p:txBody>
      </p:sp>
      <p:sp>
        <p:nvSpPr>
          <p:cNvPr id="5" name="Segnaposto testo 4">
            <a:extLst>
              <a:ext uri="{FF2B5EF4-FFF2-40B4-BE49-F238E27FC236}">
                <a16:creationId xmlns:a16="http://schemas.microsoft.com/office/drawing/2014/main" id="{CB8B81A5-E537-4741-4616-0C62BC5BBD30}"/>
              </a:ext>
            </a:extLst>
          </p:cNvPr>
          <p:cNvSpPr>
            <a:spLocks noGrp="1"/>
          </p:cNvSpPr>
          <p:nvPr>
            <p:ph type="body" sz="half" idx="2"/>
          </p:nvPr>
        </p:nvSpPr>
        <p:spPr/>
        <p:txBody>
          <a:bodyPr/>
          <a:lstStyle/>
          <a:p>
            <a:r>
              <a:rPr lang="it-IT" dirty="0"/>
              <a:t> </a:t>
            </a:r>
          </a:p>
        </p:txBody>
      </p:sp>
    </p:spTree>
    <p:extLst>
      <p:ext uri="{BB962C8B-B14F-4D97-AF65-F5344CB8AC3E}">
        <p14:creationId xmlns:p14="http://schemas.microsoft.com/office/powerpoint/2010/main" val="52942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3A5D-1854-D310-87D9-28863C124C2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57FFB75-6608-FC8C-76E7-B6EF8FBF5C8F}"/>
              </a:ext>
            </a:extLst>
          </p:cNvPr>
          <p:cNvSpPr>
            <a:spLocks noGrp="1"/>
          </p:cNvSpPr>
          <p:nvPr>
            <p:ph type="title"/>
          </p:nvPr>
        </p:nvSpPr>
        <p:spPr/>
        <p:txBody>
          <a:bodyPr/>
          <a:lstStyle/>
          <a:p>
            <a:r>
              <a:rPr lang="it-IT" b="1" dirty="0"/>
              <a:t>Direzione </a:t>
            </a:r>
            <a:br>
              <a:rPr lang="it-IT" b="1" dirty="0"/>
            </a:br>
            <a:r>
              <a:rPr lang="it-IT" b="1" dirty="0"/>
              <a:t>Sistemi informativi</a:t>
            </a:r>
          </a:p>
        </p:txBody>
      </p:sp>
      <p:sp>
        <p:nvSpPr>
          <p:cNvPr id="5" name="Segnaposto testo 4">
            <a:extLst>
              <a:ext uri="{FF2B5EF4-FFF2-40B4-BE49-F238E27FC236}">
                <a16:creationId xmlns:a16="http://schemas.microsoft.com/office/drawing/2014/main" id="{3B57C5BF-6954-7F28-7507-E7F82A6B842A}"/>
              </a:ext>
            </a:extLst>
          </p:cNvPr>
          <p:cNvSpPr>
            <a:spLocks noGrp="1"/>
          </p:cNvSpPr>
          <p:nvPr>
            <p:ph type="body" sz="half" idx="2"/>
          </p:nvPr>
        </p:nvSpPr>
        <p:spPr/>
        <p:txBody>
          <a:bodyPr/>
          <a:lstStyle/>
          <a:p>
            <a:r>
              <a:rPr lang="it-IT" dirty="0"/>
              <a:t> </a:t>
            </a:r>
          </a:p>
        </p:txBody>
      </p:sp>
      <p:pic>
        <p:nvPicPr>
          <p:cNvPr id="8" name="Segnaposto contenuto 7">
            <a:extLst>
              <a:ext uri="{FF2B5EF4-FFF2-40B4-BE49-F238E27FC236}">
                <a16:creationId xmlns:a16="http://schemas.microsoft.com/office/drawing/2014/main" id="{F9B18A4B-9247-FBE9-D543-B98FBF28920F}"/>
              </a:ext>
            </a:extLst>
          </p:cNvPr>
          <p:cNvPicPr>
            <a:picLocks noGrp="1" noChangeAspect="1"/>
          </p:cNvPicPr>
          <p:nvPr>
            <p:ph idx="1"/>
          </p:nvPr>
        </p:nvPicPr>
        <p:blipFill>
          <a:blip r:embed="rId2"/>
          <a:stretch>
            <a:fillRect/>
          </a:stretch>
        </p:blipFill>
        <p:spPr>
          <a:xfrm>
            <a:off x="1981772" y="1984057"/>
            <a:ext cx="9373616" cy="4374354"/>
          </a:xfrm>
        </p:spPr>
      </p:pic>
    </p:spTree>
    <p:extLst>
      <p:ext uri="{BB962C8B-B14F-4D97-AF65-F5344CB8AC3E}">
        <p14:creationId xmlns:p14="http://schemas.microsoft.com/office/powerpoint/2010/main" val="133426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9127-17FF-88FC-ABA0-F0BF0502DDB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FDC0B56-22B3-5306-55C5-12F86EA3FE93}"/>
              </a:ext>
            </a:extLst>
          </p:cNvPr>
          <p:cNvSpPr>
            <a:spLocks noGrp="1"/>
          </p:cNvSpPr>
          <p:nvPr>
            <p:ph type="title"/>
          </p:nvPr>
        </p:nvSpPr>
        <p:spPr/>
        <p:txBody>
          <a:bodyPr/>
          <a:lstStyle/>
          <a:p>
            <a:r>
              <a:rPr lang="it-IT" b="1" dirty="0"/>
              <a:t>Direzione </a:t>
            </a:r>
            <a:br>
              <a:rPr lang="it-IT" b="1" dirty="0"/>
            </a:br>
            <a:r>
              <a:rPr lang="it-IT" b="1" dirty="0"/>
              <a:t>Amministrazione, finanza e controllo</a:t>
            </a:r>
          </a:p>
        </p:txBody>
      </p:sp>
      <p:sp>
        <p:nvSpPr>
          <p:cNvPr id="5" name="Segnaposto testo 4">
            <a:extLst>
              <a:ext uri="{FF2B5EF4-FFF2-40B4-BE49-F238E27FC236}">
                <a16:creationId xmlns:a16="http://schemas.microsoft.com/office/drawing/2014/main" id="{D1D1C546-6211-3194-0E7B-649CF886EE50}"/>
              </a:ext>
            </a:extLst>
          </p:cNvPr>
          <p:cNvSpPr>
            <a:spLocks noGrp="1"/>
          </p:cNvSpPr>
          <p:nvPr>
            <p:ph type="body" sz="half" idx="2"/>
          </p:nvPr>
        </p:nvSpPr>
        <p:spPr/>
        <p:txBody>
          <a:bodyPr/>
          <a:lstStyle/>
          <a:p>
            <a:r>
              <a:rPr lang="it-IT" dirty="0"/>
              <a:t> </a:t>
            </a:r>
          </a:p>
        </p:txBody>
      </p:sp>
      <p:pic>
        <p:nvPicPr>
          <p:cNvPr id="8" name="Segnaposto contenuto 7">
            <a:extLst>
              <a:ext uri="{FF2B5EF4-FFF2-40B4-BE49-F238E27FC236}">
                <a16:creationId xmlns:a16="http://schemas.microsoft.com/office/drawing/2014/main" id="{044668C5-E4B2-C254-5DFC-085A903F8993}"/>
              </a:ext>
            </a:extLst>
          </p:cNvPr>
          <p:cNvPicPr>
            <a:picLocks noGrp="1" noChangeAspect="1"/>
          </p:cNvPicPr>
          <p:nvPr>
            <p:ph idx="1"/>
          </p:nvPr>
        </p:nvPicPr>
        <p:blipFill>
          <a:blip r:embed="rId2"/>
          <a:stretch>
            <a:fillRect/>
          </a:stretch>
        </p:blipFill>
        <p:spPr>
          <a:xfrm>
            <a:off x="139499" y="1949913"/>
            <a:ext cx="11896045" cy="4656777"/>
          </a:xfrm>
        </p:spPr>
      </p:pic>
    </p:spTree>
    <p:extLst>
      <p:ext uri="{BB962C8B-B14F-4D97-AF65-F5344CB8AC3E}">
        <p14:creationId xmlns:p14="http://schemas.microsoft.com/office/powerpoint/2010/main" val="301759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a:extLst>
              <a:ext uri="{FF2B5EF4-FFF2-40B4-BE49-F238E27FC236}">
                <a16:creationId xmlns:a16="http://schemas.microsoft.com/office/drawing/2014/main" id="{0AF610D7-F041-444E-B7F2-EC8EDF495015}"/>
              </a:ext>
            </a:extLst>
          </p:cNvPr>
          <p:cNvGraphicFramePr/>
          <p:nvPr>
            <p:extLst>
              <p:ext uri="{D42A27DB-BD31-4B8C-83A1-F6EECF244321}">
                <p14:modId xmlns:p14="http://schemas.microsoft.com/office/powerpoint/2010/main" val="2534466409"/>
              </p:ext>
            </p:extLst>
          </p:nvPr>
        </p:nvGraphicFramePr>
        <p:xfrm>
          <a:off x="1" y="1108180"/>
          <a:ext cx="12192000" cy="5749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olo 1">
            <a:extLst>
              <a:ext uri="{FF2B5EF4-FFF2-40B4-BE49-F238E27FC236}">
                <a16:creationId xmlns:a16="http://schemas.microsoft.com/office/drawing/2014/main" id="{DD308A47-75BC-10B3-D1CD-E814152A2712}"/>
              </a:ext>
            </a:extLst>
          </p:cNvPr>
          <p:cNvSpPr>
            <a:spLocks noGrp="1"/>
          </p:cNvSpPr>
          <p:nvPr>
            <p:ph type="title"/>
          </p:nvPr>
        </p:nvSpPr>
        <p:spPr>
          <a:xfrm>
            <a:off x="207273" y="203860"/>
            <a:ext cx="9879593" cy="528871"/>
          </a:xfrm>
        </p:spPr>
        <p:txBody>
          <a:bodyPr anchor="b">
            <a:noAutofit/>
          </a:bodyPr>
          <a:lstStyle/>
          <a:p>
            <a:r>
              <a:rPr lang="it-IT" sz="4400" b="1" dirty="0"/>
              <a:t>Le proposte «RUP»</a:t>
            </a:r>
          </a:p>
        </p:txBody>
      </p:sp>
    </p:spTree>
    <p:extLst>
      <p:ext uri="{BB962C8B-B14F-4D97-AF65-F5344CB8AC3E}">
        <p14:creationId xmlns:p14="http://schemas.microsoft.com/office/powerpoint/2010/main" val="235430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2F2566-892A-D3EC-9849-AF76E7C6B263}"/>
              </a:ext>
            </a:extLst>
          </p:cNvPr>
          <p:cNvSpPr>
            <a:spLocks noGrp="1"/>
          </p:cNvSpPr>
          <p:nvPr>
            <p:ph type="title"/>
          </p:nvPr>
        </p:nvSpPr>
        <p:spPr/>
        <p:txBody>
          <a:bodyPr/>
          <a:lstStyle/>
          <a:p>
            <a:r>
              <a:rPr lang="it-IT" b="1" dirty="0"/>
              <a:t>Il Comitato di valutazione internazionale</a:t>
            </a:r>
          </a:p>
        </p:txBody>
      </p:sp>
      <p:sp>
        <p:nvSpPr>
          <p:cNvPr id="4" name="Segnaposto contenuto 3">
            <a:extLst>
              <a:ext uri="{FF2B5EF4-FFF2-40B4-BE49-F238E27FC236}">
                <a16:creationId xmlns:a16="http://schemas.microsoft.com/office/drawing/2014/main" id="{8DCE4DA3-46F3-52F5-C9F1-4D951BA5A300}"/>
              </a:ext>
            </a:extLst>
          </p:cNvPr>
          <p:cNvSpPr>
            <a:spLocks noGrp="1"/>
          </p:cNvSpPr>
          <p:nvPr>
            <p:ph sz="half" idx="1"/>
          </p:nvPr>
        </p:nvSpPr>
        <p:spPr/>
        <p:txBody>
          <a:bodyPr>
            <a:normAutofit fontScale="70000" lnSpcReduction="20000"/>
          </a:bodyPr>
          <a:lstStyle/>
          <a:p>
            <a:pPr marL="0" indent="0">
              <a:buNone/>
            </a:pPr>
            <a:r>
              <a:rPr lang="en-US" b="1" dirty="0"/>
              <a:t>Central Administration </a:t>
            </a:r>
            <a:r>
              <a:rPr lang="en-US" dirty="0"/>
              <a:t>– INFN has continued the </a:t>
            </a:r>
            <a:r>
              <a:rPr lang="en-US" b="1" dirty="0"/>
              <a:t>modernization effort </a:t>
            </a:r>
            <a:r>
              <a:rPr lang="en-US" dirty="0"/>
              <a:t>of its Central Administration (CA). As noted last year, the </a:t>
            </a:r>
            <a:r>
              <a:rPr lang="en-US" b="1" dirty="0"/>
              <a:t>management of PNRR projects has proven to be a powerful driver of change, fostering cooperation between administration and researchers</a:t>
            </a:r>
            <a:r>
              <a:rPr lang="en-US" dirty="0"/>
              <a:t>. The implementation of the accrual accounting model, required by law, has been an additional driver of change. This effort should extend beyond the PNRR horizon, </a:t>
            </a:r>
            <a:r>
              <a:rPr lang="en-US" b="1" dirty="0"/>
              <a:t>taking advantage of the lessons learned</a:t>
            </a:r>
            <a:r>
              <a:rPr lang="en-US" dirty="0"/>
              <a:t> during its realization</a:t>
            </a:r>
            <a:r>
              <a:rPr lang="en-US" b="1" dirty="0"/>
              <a:t>, in order to develop integrated project management</a:t>
            </a:r>
            <a:r>
              <a:rPr lang="en-US" dirty="0"/>
              <a:t>. The progress in the CA performance should be </a:t>
            </a:r>
            <a:r>
              <a:rPr lang="en-US" b="1" dirty="0"/>
              <a:t>regularly monitored and assessed against pre-set indicators, while the INFN leadership should make full use of the monitoring tools developed by administration (dashboards; analytical information </a:t>
            </a:r>
            <a:r>
              <a:rPr lang="it-IT" b="1" dirty="0" err="1"/>
              <a:t>stored</a:t>
            </a:r>
            <a:r>
              <a:rPr lang="it-IT" b="1" dirty="0"/>
              <a:t> in data </a:t>
            </a:r>
            <a:r>
              <a:rPr lang="it-IT" b="1" dirty="0" err="1"/>
              <a:t>warehouse</a:t>
            </a:r>
            <a:r>
              <a:rPr lang="it-IT" b="1" dirty="0"/>
              <a:t>).</a:t>
            </a:r>
          </a:p>
        </p:txBody>
      </p:sp>
      <p:sp>
        <p:nvSpPr>
          <p:cNvPr id="5" name="Segnaposto contenuto 4">
            <a:extLst>
              <a:ext uri="{FF2B5EF4-FFF2-40B4-BE49-F238E27FC236}">
                <a16:creationId xmlns:a16="http://schemas.microsoft.com/office/drawing/2014/main" id="{8EE4A08E-6C6B-87BE-0E25-61F9F777F6E3}"/>
              </a:ext>
            </a:extLst>
          </p:cNvPr>
          <p:cNvSpPr>
            <a:spLocks noGrp="1"/>
          </p:cNvSpPr>
          <p:nvPr>
            <p:ph sz="half" idx="2"/>
          </p:nvPr>
        </p:nvSpPr>
        <p:spPr/>
        <p:txBody>
          <a:bodyPr>
            <a:normAutofit fontScale="70000" lnSpcReduction="20000"/>
          </a:bodyPr>
          <a:lstStyle/>
          <a:p>
            <a:pPr marL="0" indent="0">
              <a:buNone/>
            </a:pPr>
            <a:r>
              <a:rPr lang="it-IT" b="1" i="1" dirty="0" err="1"/>
              <a:t>Recommendations</a:t>
            </a:r>
            <a:r>
              <a:rPr lang="it-IT" b="1" i="1" dirty="0"/>
              <a:t>:</a:t>
            </a:r>
          </a:p>
          <a:p>
            <a:pPr marL="0" indent="0">
              <a:buNone/>
            </a:pPr>
            <a:r>
              <a:rPr lang="en-US" b="1" i="1" dirty="0"/>
              <a:t>CA-1 – Fix a set of indicators </a:t>
            </a:r>
            <a:r>
              <a:rPr lang="en-US" i="1" dirty="0"/>
              <a:t>to regularly measure administration performance and </a:t>
            </a:r>
            <a:r>
              <a:rPr lang="en-US" b="1" i="1" dirty="0"/>
              <a:t>set proper targets for each indicator. </a:t>
            </a:r>
            <a:r>
              <a:rPr lang="en-US" i="1" dirty="0"/>
              <a:t>Examples of indicators are: number and complexity of steps required by </a:t>
            </a:r>
            <a:r>
              <a:rPr lang="en-US" i="1" dirty="0" err="1"/>
              <a:t>backoffice</a:t>
            </a:r>
            <a:r>
              <a:rPr lang="en-US" i="1" dirty="0"/>
              <a:t> processes; length of hiring procedures; procurement times; extent of integration of different internal data sources; use of dashboards for strategic decisions.</a:t>
            </a:r>
          </a:p>
          <a:p>
            <a:pPr marL="0" indent="0">
              <a:buNone/>
            </a:pPr>
            <a:r>
              <a:rPr lang="en-US" b="1" i="1" dirty="0"/>
              <a:t>CA-2 </a:t>
            </a:r>
            <a:r>
              <a:rPr lang="en-US" i="1" dirty="0"/>
              <a:t>– </a:t>
            </a:r>
            <a:r>
              <a:rPr lang="en-US" b="1" i="1" dirty="0"/>
              <a:t>Ensure proper program management</a:t>
            </a:r>
            <a:r>
              <a:rPr lang="en-US" i="1" dirty="0"/>
              <a:t> in the organization of critical transversal projects, such as accrual accounting and digitalization.</a:t>
            </a:r>
          </a:p>
          <a:p>
            <a:pPr marL="0" indent="0">
              <a:buNone/>
            </a:pPr>
            <a:r>
              <a:rPr lang="en-US" b="1" i="1" dirty="0"/>
              <a:t>CA-3 – INFN leadership should have a real-time view of all projects</a:t>
            </a:r>
            <a:r>
              <a:rPr lang="en-US" i="1" dirty="0"/>
              <a:t> and use it in its decision making process (e.g. make extensive use of dashboards as well as of the analytical information stored in data </a:t>
            </a:r>
            <a:r>
              <a:rPr lang="it-IT" i="1" dirty="0" err="1"/>
              <a:t>warehouse</a:t>
            </a:r>
            <a:r>
              <a:rPr lang="it-IT" i="1" dirty="0"/>
              <a:t>)</a:t>
            </a:r>
            <a:endParaRPr lang="it-IT" dirty="0"/>
          </a:p>
        </p:txBody>
      </p:sp>
    </p:spTree>
    <p:extLst>
      <p:ext uri="{BB962C8B-B14F-4D97-AF65-F5344CB8AC3E}">
        <p14:creationId xmlns:p14="http://schemas.microsoft.com/office/powerpoint/2010/main" val="1854372294"/>
      </p:ext>
    </p:extLst>
  </p:cSld>
  <p:clrMapOvr>
    <a:masterClrMapping/>
  </p:clrMapOvr>
</p:sld>
</file>

<file path=ppt/theme/theme1.xml><?xml version="1.0" encoding="utf-8"?>
<a:theme xmlns:a="http://schemas.openxmlformats.org/drawingml/2006/main" name="INFN_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N_2" id="{697AA001-D9BB-4BC5-9263-F32579CD88E4}" vid="{06421296-BDF2-49F9-A799-37833B306E4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22738ae-e766-42d6-8181-9005cece844c" xsi:nil="true"/>
    <lcf76f155ced4ddcb4097134ff3c332f xmlns="f49a68c0-bd65-4a03-855d-80a483eb358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DA5F704C8D1874B8247646F2F6507ED" ma:contentTypeVersion="18" ma:contentTypeDescription="Creare un nuovo documento." ma:contentTypeScope="" ma:versionID="bc805e08b1a7ab6f10bf1d2bcffedc03">
  <xsd:schema xmlns:xsd="http://www.w3.org/2001/XMLSchema" xmlns:xs="http://www.w3.org/2001/XMLSchema" xmlns:p="http://schemas.microsoft.com/office/2006/metadata/properties" xmlns:ns2="f49a68c0-bd65-4a03-855d-80a483eb358a" xmlns:ns3="122738ae-e766-42d6-8181-9005cece844c" targetNamespace="http://schemas.microsoft.com/office/2006/metadata/properties" ma:root="true" ma:fieldsID="03bbfea09106710ece34d4e4fdef762b" ns2:_="" ns3:_="">
    <xsd:import namespace="f49a68c0-bd65-4a03-855d-80a483eb358a"/>
    <xsd:import namespace="122738ae-e766-42d6-8181-9005cece84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9a68c0-bd65-4a03-855d-80a483eb35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5655b07b-e106-434b-8e42-295331486e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2738ae-e766-42d6-8181-9005cece844c"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9ae14cec-7b7c-4297-ba98-81cded354293}" ma:internalName="TaxCatchAll" ma:showField="CatchAllData" ma:web="122738ae-e766-42d6-8181-9005cece84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502EAB-D9B3-4351-9817-AC3D0F8E0E8A}">
  <ds:schemaRefs>
    <ds:schemaRef ds:uri="http://schemas.microsoft.com/office/2006/metadata/properties"/>
    <ds:schemaRef ds:uri="http://schemas.microsoft.com/office/infopath/2007/PartnerControls"/>
    <ds:schemaRef ds:uri="122738ae-e766-42d6-8181-9005cece844c"/>
    <ds:schemaRef ds:uri="f49a68c0-bd65-4a03-855d-80a483eb358a"/>
  </ds:schemaRefs>
</ds:datastoreItem>
</file>

<file path=customXml/itemProps2.xml><?xml version="1.0" encoding="utf-8"?>
<ds:datastoreItem xmlns:ds="http://schemas.openxmlformats.org/officeDocument/2006/customXml" ds:itemID="{CDAB20DE-6048-41F7-8EFB-6AC9CA68A5B8}">
  <ds:schemaRefs>
    <ds:schemaRef ds:uri="http://schemas.microsoft.com/sharepoint/v3/contenttype/forms"/>
  </ds:schemaRefs>
</ds:datastoreItem>
</file>

<file path=customXml/itemProps3.xml><?xml version="1.0" encoding="utf-8"?>
<ds:datastoreItem xmlns:ds="http://schemas.openxmlformats.org/officeDocument/2006/customXml" ds:itemID="{77676603-3E65-4883-8D43-68B72FEE69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9a68c0-bd65-4a03-855d-80a483eb358a"/>
    <ds:schemaRef ds:uri="122738ae-e766-42d6-8181-9005cece8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INFN_2</Template>
  <TotalTime>117</TotalTime>
  <Words>825</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Aptos</vt:lpstr>
      <vt:lpstr>Arial</vt:lpstr>
      <vt:lpstr>Calibri</vt:lpstr>
      <vt:lpstr>Calibri Light</vt:lpstr>
      <vt:lpstr>INFN_2</vt:lpstr>
      <vt:lpstr>Amministrazione centrale</vt:lpstr>
      <vt:lpstr>I numeri dell’INFN nel 2024</vt:lpstr>
      <vt:lpstr>L’amministrazione centrale</vt:lpstr>
      <vt:lpstr>Direzione  Risorse umane</vt:lpstr>
      <vt:lpstr>Direzione  Servizi alla ricerca</vt:lpstr>
      <vt:lpstr>Direzione  Sistemi informativi</vt:lpstr>
      <vt:lpstr>Direzione  Amministrazione, finanza e controllo</vt:lpstr>
      <vt:lpstr>Le proposte «RUP»</vt:lpstr>
      <vt:lpstr>Il Comitato di valutazione internazionale</vt:lpstr>
      <vt:lpstr>Il manifesto del cambiamento</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Attilio Gaetano Sequi</dc:creator>
  <cp:lastModifiedBy>Attilio Gaetano Sequi</cp:lastModifiedBy>
  <cp:revision>1</cp:revision>
  <dcterms:created xsi:type="dcterms:W3CDTF">2025-07-20T15:35:28Z</dcterms:created>
  <dcterms:modified xsi:type="dcterms:W3CDTF">2025-07-21T21:20:10Z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0x0101001DA5F704C8D1874B8247646F2F6507ED</vt:lpwstr>
  </property>
</Properties>
</file>