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D9878-21CF-FB9E-E0DB-F55E2CA13BF2}" v="883" dt="2025-07-04T09:44:12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.infn.it/1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accessrepository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AI_INFN al CNAF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Riunione</a:t>
            </a:r>
            <a:r>
              <a:rPr lang="en-US" dirty="0">
                <a:ea typeface="+mn-lt"/>
                <a:cs typeface="+mn-lt"/>
              </a:rPr>
              <a:t> CSN5@CNAF</a:t>
            </a:r>
          </a:p>
          <a:p>
            <a:r>
              <a:rPr lang="en-US" dirty="0">
                <a:ea typeface="+mn-lt"/>
                <a:cs typeface="+mn-lt"/>
              </a:rPr>
              <a:t>4 </a:t>
            </a:r>
            <a:r>
              <a:rPr lang="en-US" dirty="0" err="1">
                <a:ea typeface="+mn-lt"/>
                <a:cs typeface="+mn-lt"/>
              </a:rPr>
              <a:t>Luglio</a:t>
            </a:r>
            <a:r>
              <a:rPr lang="en-US" dirty="0">
                <a:ea typeface="+mn-lt"/>
                <a:cs typeface="+mn-lt"/>
              </a:rPr>
              <a:t>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C3EF-7529-C77F-E221-BEDFFCC2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0CB725-08F1-C4A9-E89A-86239F983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58097"/>
              </p:ext>
            </p:extLst>
          </p:nvPr>
        </p:nvGraphicFramePr>
        <p:xfrm>
          <a:off x="838200" y="1451552"/>
          <a:ext cx="10515600" cy="482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708512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6156639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233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Corvo Marco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Costantini Alessandro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0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 </a:t>
                      </a:r>
                      <a:r>
                        <a:rPr lang="en-US" dirty="0" err="1"/>
                        <a:t>Pra</a:t>
                      </a:r>
                      <a:r>
                        <a:rPr lang="en-US" dirty="0"/>
                        <a:t> Stefano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 via PRIN </a:t>
                      </a:r>
                      <a:r>
                        <a:rPr lang="en-US" sz="1800" b="0" i="0" u="none" strike="noStrike" noProof="0" dirty="0">
                          <a:latin typeface="Aptos"/>
                        </a:rPr>
                        <a:t>2020BRP57Z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(10% da Giugno)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3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Falabella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Giommi</a:t>
                      </a:r>
                      <a:r>
                        <a:rPr lang="en-US" dirty="0"/>
                        <a:t> Luca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 via WP1 / D1.1 D1.4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52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Longo Stefano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2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Martelli 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8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Michelotto Diego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8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Misurelli</a:t>
                      </a:r>
                      <a:r>
                        <a:rPr lang="en-US" dirty="0"/>
                        <a:t> Giuseppe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Prosperini</a:t>
                      </a:r>
                      <a:r>
                        <a:rPr lang="en-US" dirty="0"/>
                        <a:t> Andrea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9903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Ronchieri</a:t>
                      </a:r>
                      <a:r>
                        <a:rPr lang="en-US" dirty="0"/>
                        <a:t> Elisabetta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9133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Tot. 0.9 FTE (0.7 da Giugno)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73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43A5-CD2B-EB56-7E93-0DD49DCA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0"/>
            <a:ext cx="10515600" cy="567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Dal talk CCR ( </a:t>
            </a:r>
            <a:r>
              <a:rPr lang="en-US" dirty="0">
                <a:solidFill>
                  <a:srgbClr val="000000"/>
                </a:solidFill>
                <a:latin typeface="Aptos"/>
                <a:hlinkClick r:id="rId2"/>
              </a:rPr>
              <a:t>https://l.infn.it/1gr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)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AC9384-E6AD-B84E-665B-2080AD63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838200"/>
            <a:ext cx="100393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8A869E33-FC58-FBF1-FE7D-E6AE852F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9" y="576206"/>
            <a:ext cx="10467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C84CF4-8744-44B5-4903-1140002E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B1B2B-0D68-CDA9-C8F6-953B794D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16D0C2-66DA-3483-F8BE-E0C90BDF6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diagram of a computer&#10;&#10;AI-generated content may be incorrect.">
            <a:extLst>
              <a:ext uri="{FF2B5EF4-FFF2-40B4-BE49-F238E27FC236}">
                <a16:creationId xmlns:a16="http://schemas.microsoft.com/office/drawing/2014/main" id="{436B4C2B-17DD-155B-5D8C-856F590F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9" y="217777"/>
            <a:ext cx="11934824" cy="640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625E6-36F6-EC1B-6D8E-37080D41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B48077-335A-C928-8CA9-3108F083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2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34B21-D51B-EEB0-F125-FD12A57D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505A6-34F2-AA4F-C6CC-BB537224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9E17-0C3E-37C6-5134-0CFE754D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2B61-E6E2-F735-3924-F761663C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Saga FPGA</a:t>
            </a:r>
            <a:r>
              <a:rPr lang="en-US" dirty="0"/>
              <a:t>: 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/>
              <a:t>2024: </a:t>
            </a:r>
            <a:r>
              <a:rPr lang="en-US" dirty="0" err="1"/>
              <a:t>acquistate</a:t>
            </a:r>
            <a:r>
              <a:rPr lang="en-US" dirty="0"/>
              <a:t> da E4 2 x Alveo V70; non e'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installare</a:t>
            </a:r>
            <a:r>
              <a:rPr lang="en-US" dirty="0"/>
              <a:t> I drivers </a:t>
            </a:r>
            <a:r>
              <a:rPr lang="en-US" dirty="0">
                <a:ea typeface="+mn-lt"/>
                <a:cs typeface="+mn-lt"/>
              </a:rPr>
              <a:t>Vitis-AI</a:t>
            </a:r>
            <a:r>
              <a:rPr lang="en-US" dirty="0"/>
              <a:t> &lt;&lt;</a:t>
            </a:r>
            <a:r>
              <a:rPr lang="en-US" dirty="0">
                <a:solidFill>
                  <a:schemeClr val="accent1"/>
                </a:solidFill>
                <a:latin typeface="Consolas"/>
              </a:rPr>
              <a:t>We are discontinuing this card</a:t>
            </a:r>
            <a:r>
              <a:rPr lang="en-US" dirty="0"/>
              <a:t>&gt;&gt;. </a:t>
            </a:r>
            <a:r>
              <a:rPr lang="en-US" dirty="0" err="1"/>
              <a:t>Questo</a:t>
            </a:r>
            <a:r>
              <a:rPr lang="en-US" dirty="0"/>
              <a:t> le </a:t>
            </a:r>
            <a:r>
              <a:rPr lang="en-US" dirty="0" err="1"/>
              <a:t>rende</a:t>
            </a:r>
            <a:r>
              <a:rPr lang="en-US" dirty="0"/>
              <a:t> </a:t>
            </a:r>
            <a:r>
              <a:rPr lang="en-US" dirty="0" err="1"/>
              <a:t>inservibili</a:t>
            </a:r>
            <a:r>
              <a:rPr lang="en-US" dirty="0"/>
              <a:t>. 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 err="1"/>
              <a:t>Tentiamo</a:t>
            </a:r>
            <a:r>
              <a:rPr lang="en-US" dirty="0"/>
              <a:t> la </a:t>
            </a:r>
            <a:r>
              <a:rPr lang="en-US" dirty="0" err="1"/>
              <a:t>richiesta</a:t>
            </a:r>
            <a:r>
              <a:rPr lang="en-US" dirty="0"/>
              <a:t> a AMD di </a:t>
            </a:r>
            <a:r>
              <a:rPr lang="en-US" dirty="0" err="1"/>
              <a:t>avere</a:t>
            </a:r>
            <a:r>
              <a:rPr lang="en-US" dirty="0"/>
              <a:t> in </a:t>
            </a:r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V80. Dopo 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tira</a:t>
            </a:r>
            <a:r>
              <a:rPr lang="en-US" dirty="0"/>
              <a:t> e </a:t>
            </a:r>
            <a:r>
              <a:rPr lang="en-US" dirty="0" err="1"/>
              <a:t>molla</a:t>
            </a:r>
            <a:r>
              <a:rPr lang="en-US" dirty="0"/>
              <a:t> la </a:t>
            </a:r>
            <a:r>
              <a:rPr lang="en-US" dirty="0" err="1"/>
              <a:t>richiesta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accolta</a:t>
            </a:r>
            <a:r>
              <a:rPr lang="en-US" dirty="0"/>
              <a:t> (Grazie A. Chierici).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arrivo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V80 in Settembre. </a:t>
            </a:r>
          </a:p>
          <a:p>
            <a:r>
              <a:rPr lang="en-US" dirty="0">
                <a:solidFill>
                  <a:schemeClr val="accent4"/>
                </a:solidFill>
              </a:rPr>
              <a:t>2nd AI_INFN Hackathon 2025</a:t>
            </a:r>
            <a:r>
              <a:rPr lang="en-US" dirty="0"/>
              <a:t>, fine Nov, Pisa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/>
              <a:t>Call for exercise, deadline 16 </a:t>
            </a:r>
            <a:r>
              <a:rPr lang="en-US" err="1"/>
              <a:t>Luglio</a:t>
            </a:r>
            <a:r>
              <a:rPr lang="en-US" dirty="0"/>
              <a:t> 2025</a:t>
            </a:r>
          </a:p>
          <a:p>
            <a:r>
              <a:rPr lang="en-US" dirty="0">
                <a:solidFill>
                  <a:schemeClr val="accent4"/>
                </a:solidFill>
              </a:rPr>
              <a:t>OAR INFN</a:t>
            </a:r>
            <a:r>
              <a:rPr lang="en-US" dirty="0"/>
              <a:t> </a:t>
            </a:r>
            <a:r>
              <a:rPr lang="en-US" err="1"/>
              <a:t>valutato</a:t>
            </a:r>
            <a:r>
              <a:rPr lang="en-US" dirty="0"/>
              <a:t> per </a:t>
            </a:r>
            <a:r>
              <a:rPr lang="en-US" err="1"/>
              <a:t>ospitare</a:t>
            </a:r>
            <a:r>
              <a:rPr lang="en-US" dirty="0"/>
              <a:t> use cases AI_INFN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dirty="0">
                <a:hlinkClick r:id="rId2"/>
              </a:rPr>
              <a:t>https://www.openaccessrepository.it</a:t>
            </a:r>
            <a:endParaRPr lang="en-US" dirty="0"/>
          </a:p>
          <a:p>
            <a:pPr lvl="1">
              <a:buFont typeface="Calibri" panose="020B0604020202020204" pitchFamily="34" charset="0"/>
              <a:buChar char="-"/>
            </a:pPr>
            <a:endParaRPr lang="en-US" dirty="0"/>
          </a:p>
          <a:p>
            <a:pPr lvl="1">
              <a:buFont typeface="Calibri" panose="020B0604020202020204" pitchFamily="34" charset="0"/>
              <a:buChar char="-"/>
            </a:pPr>
            <a:endParaRPr lang="en-US" dirty="0"/>
          </a:p>
          <a:p>
            <a:pPr lvl="1">
              <a:buFont typeface="Calibri" panose="020B0604020202020204" pitchFamily="34" charset="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3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d3577-f0dc-4865-819a-16d322132d22">
      <Terms xmlns="http://schemas.microsoft.com/office/infopath/2007/PartnerControls"/>
    </lcf76f155ced4ddcb4097134ff3c332f>
    <TaxCatchAll xmlns="ad4bfeef-5ba2-4bf5-9c64-81ddbf3220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CB2F63A1A174F97DC04BDCBA494AA" ma:contentTypeVersion="18" ma:contentTypeDescription="Create a new document." ma:contentTypeScope="" ma:versionID="e646bdd6f369161c7548e9387937efb0">
  <xsd:schema xmlns:xsd="http://www.w3.org/2001/XMLSchema" xmlns:xs="http://www.w3.org/2001/XMLSchema" xmlns:p="http://schemas.microsoft.com/office/2006/metadata/properties" xmlns:ns2="b48d3577-f0dc-4865-819a-16d322132d22" xmlns:ns3="ad4bfeef-5ba2-4bf5-9c64-81ddbf3220c2" targetNamespace="http://schemas.microsoft.com/office/2006/metadata/properties" ma:root="true" ma:fieldsID="79214c3c13504c2e333b367d6a1be116" ns2:_="" ns3:_="">
    <xsd:import namespace="b48d3577-f0dc-4865-819a-16d322132d22"/>
    <xsd:import namespace="ad4bfeef-5ba2-4bf5-9c64-81ddbf3220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3577-f0dc-4865-819a-16d322132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bfeef-5ba2-4bf5-9c64-81ddbf322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12b2376-9ddf-4ff1-a713-e4d39b2f74f8}" ma:internalName="TaxCatchAll" ma:showField="CatchAllData" ma:web="ad4bfeef-5ba2-4bf5-9c64-81ddbf3220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d3577-f0dc-4865-819a-16d322132d22">
      <Terms xmlns="http://schemas.microsoft.com/office/infopath/2007/PartnerControls"/>
    </lcf76f155ced4ddcb4097134ff3c332f>
    <TaxCatchAll xmlns="ad4bfeef-5ba2-4bf5-9c64-81ddbf3220c2" xsi:nil="true"/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CB2F63A1A174F97DC04BDCBA494AA" ma:contentTypeVersion="18" ma:contentTypeDescription="Create a new document." ma:contentTypeScope="" ma:versionID="e646bdd6f369161c7548e9387937efb0">
  <xsd:schema xmlns:xsd="http://www.w3.org/2001/XMLSchema" xmlns:xs="http://www.w3.org/2001/XMLSchema" xmlns:p="http://schemas.microsoft.com/office/2006/metadata/properties" xmlns:ns2="b48d3577-f0dc-4865-819a-16d322132d22" xmlns:ns3="ad4bfeef-5ba2-4bf5-9c64-81ddbf3220c2" targetNamespace="http://schemas.microsoft.com/office/2006/metadata/properties" ma:root="true" ma:fieldsID="79214c3c13504c2e333b367d6a1be116" ns2:_="" ns3:_="">
    <xsd:import namespace="b48d3577-f0dc-4865-819a-16d322132d22"/>
    <xsd:import namespace="ad4bfeef-5ba2-4bf5-9c64-81ddbf3220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3577-f0dc-4865-819a-16d322132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bfeef-5ba2-4bf5-9c64-81ddbf322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12b2376-9ddf-4ff1-a713-e4d39b2f74f8}" ma:internalName="TaxCatchAll" ma:showField="CatchAllData" ma:web="ad4bfeef-5ba2-4bf5-9c64-81ddbf3220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DDC77-C203-4E69-942A-68A6BB41C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BCFA44-4106-4BA9-9D85-ACCBEC7B4D0B}">
  <ds:schemaRefs>
    <ds:schemaRef ds:uri="http://schemas.microsoft.com/office/2006/metadata/properties"/>
    <ds:schemaRef ds:uri="http://schemas.microsoft.com/office/infopath/2007/PartnerControls"/>
    <ds:schemaRef ds:uri="b48d3577-f0dc-4865-819a-16d322132d22"/>
    <ds:schemaRef ds:uri="ad4bfeef-5ba2-4bf5-9c64-81ddbf3220c2"/>
  </ds:schemaRefs>
</ds:datastoreItem>
</file>

<file path=customXml/itemProps3.xml><?xml version="1.0" encoding="utf-8"?>
<ds:datastoreItem xmlns:ds="http://schemas.openxmlformats.org/officeDocument/2006/customXml" ds:itemID="{7F6FC9D0-489D-420E-AEB7-2D19E693D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3577-f0dc-4865-819a-16d322132d22"/>
    <ds:schemaRef ds:uri="ad4bfeef-5ba2-4bf5-9c64-81ddbf322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DDFB098-3144-4137-841C-64182F73002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EA24E5B-7165-4D85-95AE-2E4E9B12BDD5}">
  <ds:schemaRefs>
    <ds:schemaRef ds:uri="http://schemas.microsoft.com/office/2006/metadata/properties"/>
    <ds:schemaRef ds:uri="http://schemas.microsoft.com/office/infopath/2007/PartnerControls"/>
    <ds:schemaRef ds:uri="b48d3577-f0dc-4865-819a-16d322132d22"/>
    <ds:schemaRef ds:uri="ad4bfeef-5ba2-4bf5-9c64-81ddbf3220c2"/>
  </ds:schemaRefs>
</ds:datastoreItem>
</file>

<file path=customXml/itemProps6.xml><?xml version="1.0" encoding="utf-8"?>
<ds:datastoreItem xmlns:ds="http://schemas.openxmlformats.org/officeDocument/2006/customXml" ds:itemID="{5326B941-9A65-45CC-8271-426E6B68A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3577-f0dc-4865-819a-16d322132d22"/>
    <ds:schemaRef ds:uri="ad4bfeef-5ba2-4bf5-9c64-81ddbf322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AI_INFN al CNAF</vt:lpstr>
      <vt:lpstr>Persone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206</cp:revision>
  <dcterms:created xsi:type="dcterms:W3CDTF">2025-07-04T07:44:13Z</dcterms:created>
  <dcterms:modified xsi:type="dcterms:W3CDTF">2025-07-04T12:02:14Z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0x010100A9BCB2F63A1A174F97DC04BDCBA494AA</vt:lpwstr>
  </property>
  <property fmtid="{D5CDD505-2E9C-101B-9397-08002B2CF9AE}" pid="3" name="MediaServiceImageTags">
    <vt:lpwstr/>
  </property>
</Properties>
</file>