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0" r:id="rId6"/>
    <p:sldId id="264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214" autoAdjust="0"/>
  </p:normalViewPr>
  <p:slideViewPr>
    <p:cSldViewPr>
      <p:cViewPr varScale="1">
        <p:scale>
          <a:sx n="64" d="100"/>
          <a:sy n="64" d="100"/>
        </p:scale>
        <p:origin x="-6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651CE-E8D0-430D-BC44-82991004D3CC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22B5F-A83B-473B-AF00-CCACF1B8671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2B5F-A83B-473B-AF00-CCACF1B8671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617F-B78B-42C6-8C8E-64E33140D578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1630-8860-45F0-B878-6AE2ECCE5FF9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93B-016D-4B9C-88A1-0EC1519D3029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6" name="Immagine 5" descr="logo_indico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082" y="142852"/>
            <a:ext cx="1962150" cy="62865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820" t="16682" r="25000" b="78760"/>
          <a:stretch>
            <a:fillRect/>
          </a:stretch>
        </p:blipFill>
        <p:spPr bwMode="auto">
          <a:xfrm>
            <a:off x="1928826" y="71414"/>
            <a:ext cx="7215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F28F-6D28-43E2-B0A4-B8844760F91F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03FB-9B2F-43C5-AE8D-D4B89EB3106A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F629-2127-46EA-8AE3-135337DF9C6D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D0C0-6FDC-42B6-B047-EE5392FC2C1F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27394-6FD1-469A-80BB-B8D89FF56979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AC77-218D-487C-83E0-FDA0CB7D0860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5F80E-234F-402F-A430-13E60AD4411D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E444-E1A9-4582-B5F5-770F5917C73E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9645C-3A4D-4D5D-AD48-F0CA30ADC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n.it/" TargetMode="External"/><Relationship Id="rId2" Type="http://schemas.openxmlformats.org/officeDocument/2006/relationships/hyperlink" Target="https://agenda.infn.it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genda.infn.it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617F-B78B-42C6-8C8E-64E33140D578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INDICO</a:t>
            </a:r>
            <a:endParaRPr kumimoji="0" lang="it-IT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Corso</a:t>
            </a:r>
            <a:r>
              <a:rPr kumimoji="0" lang="it-IT" sz="32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 </a:t>
            </a:r>
            <a:r>
              <a:rPr kumimoji="0" lang="it-IT" sz="32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Legnaro</a:t>
            </a:r>
            <a:endParaRPr kumimoji="0" lang="it-IT" sz="32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000" b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000" dirty="0" smtClean="0"/>
              <a:t>1 – 2 Marzo 2012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928926" y="320254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Esercitazioni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071802" y="300037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PRIMA PARTE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214546" y="92867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ESERCITAZIONE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034" y="1500174"/>
            <a:ext cx="80010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Accedere a </a:t>
            </a:r>
            <a:r>
              <a:rPr lang="it-IT" dirty="0" smtClean="0">
                <a:hlinkClick r:id="rId2"/>
              </a:rPr>
              <a:t>https://agenda.infn.it</a:t>
            </a: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Effettuare il login</a:t>
            </a:r>
          </a:p>
          <a:p>
            <a:pPr marL="342900" indent="-342900">
              <a:buAutoNum type="arabicPeriod"/>
            </a:pPr>
            <a:r>
              <a:rPr lang="it-IT" dirty="0" smtClean="0"/>
              <a:t>Entrare nella propria categoria ( </a:t>
            </a:r>
            <a:r>
              <a:rPr lang="it-IT" dirty="0" err="1" smtClean="0"/>
              <a:t>Tests-</a:t>
            </a:r>
            <a:r>
              <a:rPr lang="it-IT" dirty="0" smtClean="0"/>
              <a:t>&gt;Corso </a:t>
            </a:r>
            <a:r>
              <a:rPr lang="it-IT" dirty="0" err="1" smtClean="0"/>
              <a:t>Padova-</a:t>
            </a:r>
            <a:r>
              <a:rPr lang="it-IT" dirty="0" smtClean="0"/>
              <a:t>&gt; Cognome Nome )</a:t>
            </a:r>
          </a:p>
          <a:p>
            <a:pPr marL="342900" indent="-342900">
              <a:buAutoNum type="arabicPeriod"/>
            </a:pPr>
            <a:r>
              <a:rPr lang="it-IT" dirty="0" smtClean="0"/>
              <a:t>Da qui, creare una sottocartella con nome a piacere</a:t>
            </a:r>
          </a:p>
          <a:p>
            <a:pPr marL="342900" indent="-342900">
              <a:buAutoNum type="arabicPeriod"/>
            </a:pPr>
            <a:r>
              <a:rPr lang="it-IT" dirty="0" smtClean="0"/>
              <a:t>Per la cartella appena creata :</a:t>
            </a:r>
          </a:p>
          <a:p>
            <a:pPr marL="800100" lvl="1" indent="-342900">
              <a:buFont typeface="+mj-lt"/>
              <a:buAutoNum type="alphaLcPeriod"/>
            </a:pPr>
            <a:r>
              <a:rPr lang="it-IT" dirty="0" smtClean="0"/>
              <a:t>Inserire un allegato (pdf, jpeg </a:t>
            </a:r>
            <a:r>
              <a:rPr lang="it-IT" dirty="0" err="1" smtClean="0"/>
              <a:t>ecc…</a:t>
            </a:r>
            <a:r>
              <a:rPr lang="it-IT" dirty="0" smtClean="0"/>
              <a:t>) </a:t>
            </a:r>
          </a:p>
          <a:p>
            <a:pPr marL="800100" lvl="1" indent="-342900">
              <a:buAutoNum type="alphaLcPeriod"/>
            </a:pPr>
            <a:r>
              <a:rPr lang="it-IT" dirty="0" smtClean="0"/>
              <a:t>Inserire un link (es. </a:t>
            </a:r>
            <a:r>
              <a:rPr lang="it-IT" dirty="0" smtClean="0">
                <a:hlinkClick r:id="rId3"/>
              </a:rPr>
              <a:t>http://www.infn.it</a:t>
            </a:r>
            <a:r>
              <a:rPr lang="it-IT" dirty="0" smtClean="0"/>
              <a:t> ) </a:t>
            </a:r>
            <a:r>
              <a:rPr lang="it-IT" dirty="0" smtClean="0">
                <a:solidFill>
                  <a:srgbClr val="C00000"/>
                </a:solidFill>
              </a:rPr>
              <a:t>SPECIFICARE HTTP:// prima del link</a:t>
            </a:r>
            <a:endParaRPr lang="it-IT" dirty="0" smtClean="0"/>
          </a:p>
          <a:p>
            <a:pPr marL="800100" lvl="1" indent="-342900">
              <a:buAutoNum type="alphaLcPeriod"/>
            </a:pPr>
            <a:r>
              <a:rPr lang="it-IT" dirty="0" smtClean="0"/>
              <a:t>Aggiungere un Manager della cartella</a:t>
            </a:r>
          </a:p>
          <a:p>
            <a:pPr marL="800100" lvl="1" indent="-342900">
              <a:buAutoNum type="alphaLcPeriod"/>
            </a:pPr>
            <a:r>
              <a:rPr lang="it-IT" dirty="0" smtClean="0"/>
              <a:t>Rendere la cartella Privata, garantendone l’accesso soltanto ad uno dei partecipanti del corso (eventualmente fargli provare se accede)</a:t>
            </a:r>
          </a:p>
          <a:p>
            <a:pPr marL="800100" lvl="1" indent="-342900">
              <a:buAutoNum type="alphaLcPeriod"/>
            </a:pPr>
            <a:r>
              <a:rPr lang="it-IT" dirty="0" smtClean="0"/>
              <a:t>Limitare la creazione di nuovi eventi.</a:t>
            </a:r>
          </a:p>
          <a:p>
            <a:pPr marL="342900" indent="-342900">
              <a:buAutoNum type="arabicPeriod"/>
            </a:pPr>
            <a:r>
              <a:rPr lang="it-IT" dirty="0" smtClean="0"/>
              <a:t>Solo dopo aver superato tutti i punti precedenti, cancellare la cartella creata al punto 4.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43174" y="300037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SECONDA PARTE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214546" y="92867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ESERCITAZIONE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034" y="1500174"/>
            <a:ext cx="80010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Accedere </a:t>
            </a:r>
            <a:r>
              <a:rPr lang="it-IT" smtClean="0"/>
              <a:t>a </a:t>
            </a:r>
            <a:r>
              <a:rPr lang="it-IT" smtClean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agenda.infn.it</a:t>
            </a: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Effettuare il login</a:t>
            </a:r>
          </a:p>
          <a:p>
            <a:pPr marL="342900" indent="-342900">
              <a:buAutoNum type="arabicPeriod"/>
            </a:pPr>
            <a:r>
              <a:rPr lang="it-IT" dirty="0" smtClean="0"/>
              <a:t>Entrare nella propria categoria ( </a:t>
            </a:r>
            <a:r>
              <a:rPr lang="it-IT" dirty="0" err="1" smtClean="0"/>
              <a:t>Tests-</a:t>
            </a:r>
            <a:r>
              <a:rPr lang="it-IT" dirty="0" smtClean="0"/>
              <a:t>&gt;</a:t>
            </a:r>
            <a:r>
              <a:rPr lang="it-IT" b="1" dirty="0" smtClean="0"/>
              <a:t>Corso LNL - marzo 2012</a:t>
            </a:r>
            <a:r>
              <a:rPr lang="it-IT" dirty="0" smtClean="0"/>
              <a:t>-&gt; Cognome Nome )</a:t>
            </a:r>
          </a:p>
          <a:p>
            <a:pPr marL="342900" indent="-342900">
              <a:buAutoNum type="arabicPeriod"/>
            </a:pPr>
            <a:r>
              <a:rPr lang="it-IT" dirty="0" smtClean="0"/>
              <a:t>Creare un evento di tipo Meeting (inizio 1 Marzo)</a:t>
            </a:r>
          </a:p>
          <a:p>
            <a:pPr marL="342900" indent="-342900">
              <a:buAutoNum type="arabicPeriod"/>
            </a:pPr>
            <a:r>
              <a:rPr lang="it-IT" dirty="0" smtClean="0"/>
              <a:t>Inserire un file o un link a piacere</a:t>
            </a:r>
          </a:p>
          <a:p>
            <a:pPr marL="342900" indent="-342900">
              <a:buAutoNum type="arabicPeriod"/>
            </a:pPr>
            <a:r>
              <a:rPr lang="it-IT" dirty="0" smtClean="0"/>
              <a:t>Ora l’obiettivo è ricreare la timetable rispecchiando il nostro corso Indico, con data di inizio al 1 Marzo.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it-IT" dirty="0" smtClean="0"/>
              <a:t>2 sessioni per giorno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it-IT" dirty="0" smtClean="0"/>
              <a:t>Tra le 2 sessioni, inserire la pausa pranzo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it-IT" dirty="0" smtClean="0"/>
              <a:t>All’interno di ognuna sessione:</a:t>
            </a:r>
          </a:p>
          <a:p>
            <a:pPr marL="1257300" lvl="2" indent="-342900">
              <a:buFont typeface="Courier New" pitchFamily="49" charset="0"/>
              <a:buChar char="o"/>
            </a:pPr>
            <a:r>
              <a:rPr lang="it-IT" dirty="0" smtClean="0"/>
              <a:t>Un intervento (</a:t>
            </a:r>
            <a:r>
              <a:rPr lang="it-IT" dirty="0" err="1" smtClean="0"/>
              <a:t>contribution</a:t>
            </a:r>
            <a:r>
              <a:rPr lang="it-IT" dirty="0" smtClean="0"/>
              <a:t>)</a:t>
            </a:r>
          </a:p>
          <a:p>
            <a:pPr marL="1257300" lvl="2" indent="-342900">
              <a:buFont typeface="Courier New" pitchFamily="49" charset="0"/>
              <a:buChar char="o"/>
            </a:pPr>
            <a:r>
              <a:rPr lang="it-IT" dirty="0" smtClean="0"/>
              <a:t>Pausa caffè</a:t>
            </a:r>
          </a:p>
          <a:p>
            <a:pPr marL="342900" indent="-342900">
              <a:buAutoNum type="arabicPeriod"/>
            </a:pPr>
            <a:r>
              <a:rPr lang="it-IT" dirty="0" smtClean="0"/>
              <a:t>Abilitare la registrazione dei partecipanti</a:t>
            </a:r>
          </a:p>
          <a:p>
            <a:pPr marL="342900" indent="-342900">
              <a:buAutoNum type="arabicPeriod"/>
            </a:pPr>
            <a:r>
              <a:rPr lang="it-IT" dirty="0" smtClean="0"/>
              <a:t>Accedere ai meeting dei colleghi che vi sono accanto e registrarsi.</a:t>
            </a:r>
          </a:p>
          <a:p>
            <a:pPr marL="342900" indent="-342900">
              <a:buAutoNum type="arabicPeriod"/>
            </a:pPr>
            <a:r>
              <a:rPr lang="it-IT" dirty="0" smtClean="0"/>
              <a:t>Rendere l’accesso privato e impostare una </a:t>
            </a:r>
            <a:r>
              <a:rPr lang="it-IT" dirty="0" err="1" smtClean="0"/>
              <a:t>access</a:t>
            </a:r>
            <a:r>
              <a:rPr lang="it-IT" dirty="0" smtClean="0"/>
              <a:t> key.</a:t>
            </a:r>
          </a:p>
          <a:p>
            <a:pPr marL="342900" indent="-342900">
              <a:buAutoNum type="arabicPeriod"/>
            </a:pPr>
            <a:r>
              <a:rPr lang="it-IT" dirty="0" smtClean="0"/>
              <a:t>Effettuare il </a:t>
            </a:r>
            <a:r>
              <a:rPr lang="it-IT" dirty="0" err="1" smtClean="0"/>
              <a:t>logout</a:t>
            </a:r>
            <a:r>
              <a:rPr lang="it-IT" dirty="0" smtClean="0"/>
              <a:t>, e provare ad accedere all’evento in visualizzazione</a:t>
            </a:r>
          </a:p>
          <a:p>
            <a:pPr marL="342900" indent="-342900">
              <a:buAutoNum type="arabicPeriod"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43174" y="300037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TERZA PARTE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214546" y="92867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ESERCITAZIONE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034" y="1285860"/>
            <a:ext cx="8001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Accedere alla propria cartella</a:t>
            </a:r>
          </a:p>
          <a:p>
            <a:pPr marL="342900" indent="-342900">
              <a:buAutoNum type="arabicPeriod"/>
            </a:pPr>
            <a:r>
              <a:rPr lang="it-IT" dirty="0" smtClean="0"/>
              <a:t>Creare un evento di tipo Conferenza di almeno due giorni, che inizi nel mese di Luglio</a:t>
            </a:r>
          </a:p>
          <a:p>
            <a:pPr marL="342900" indent="-342900">
              <a:buFontTx/>
              <a:buAutoNum type="arabicPeriod"/>
            </a:pPr>
            <a:r>
              <a:rPr lang="it-IT" dirty="0" smtClean="0"/>
              <a:t>Inserire un allegato e renderlo privato, garantendone i privilegi di accesso soltanto a due colleghi.</a:t>
            </a:r>
          </a:p>
          <a:p>
            <a:pPr marL="342900" indent="-342900">
              <a:buAutoNum type="arabicPeriod"/>
            </a:pPr>
            <a:r>
              <a:rPr lang="it-IT" dirty="0" smtClean="0"/>
              <a:t>Abilitare la registrazione e la richiesta di abstract.</a:t>
            </a:r>
          </a:p>
          <a:p>
            <a:pPr marL="342900" indent="-342900">
              <a:buAutoNum type="arabicPeriod"/>
            </a:pPr>
            <a:r>
              <a:rPr lang="it-IT" dirty="0" smtClean="0"/>
              <a:t>Definire almeno due tracce del programma</a:t>
            </a:r>
          </a:p>
          <a:p>
            <a:pPr marL="342900" indent="-342900">
              <a:buAutoNum type="arabicPeriod"/>
            </a:pPr>
            <a:r>
              <a:rPr lang="it-IT" dirty="0" smtClean="0"/>
              <a:t>Aprite </a:t>
            </a:r>
            <a:r>
              <a:rPr lang="it-IT" dirty="0" smtClean="0"/>
              <a:t>la registrazione </a:t>
            </a:r>
            <a:r>
              <a:rPr lang="it-IT" dirty="0" smtClean="0"/>
              <a:t>da oggi </a:t>
            </a:r>
            <a:r>
              <a:rPr lang="it-IT" smtClean="0"/>
              <a:t>e impostare </a:t>
            </a:r>
            <a:r>
              <a:rPr lang="it-IT" dirty="0" smtClean="0"/>
              <a:t>la chiusura a </a:t>
            </a:r>
            <a:r>
              <a:rPr lang="it-IT" dirty="0" smtClean="0"/>
              <a:t>10 giorni prima dell’inizio dell’evento</a:t>
            </a:r>
            <a:r>
              <a:rPr lang="it-IT" dirty="0" smtClean="0"/>
              <a:t>.</a:t>
            </a:r>
          </a:p>
          <a:p>
            <a:pPr marL="342900" indent="-342900">
              <a:buAutoNum type="arabicPeriod"/>
            </a:pPr>
            <a:r>
              <a:rPr lang="it-IT" dirty="0" smtClean="0"/>
              <a:t>Creare un campo personalizzato per la registrazione</a:t>
            </a: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Fate </a:t>
            </a:r>
            <a:r>
              <a:rPr lang="it-IT" dirty="0" smtClean="0"/>
              <a:t>registrare un vostro </a:t>
            </a:r>
            <a:r>
              <a:rPr lang="it-IT" dirty="0" smtClean="0"/>
              <a:t>collega alla conferenza</a:t>
            </a: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Abilitare l’inserimento di abstract</a:t>
            </a:r>
          </a:p>
          <a:p>
            <a:pPr marL="342900" indent="-342900">
              <a:buAutoNum type="arabicPeriod"/>
            </a:pPr>
            <a:r>
              <a:rPr lang="it-IT" dirty="0" smtClean="0"/>
              <a:t>Creare un template per l’accettazione dell’abstract, e uno per il rifiuto.</a:t>
            </a:r>
          </a:p>
          <a:p>
            <a:pPr marL="342900" indent="-342900">
              <a:buAutoNum type="arabicPeriod"/>
            </a:pPr>
            <a:r>
              <a:rPr lang="it-IT" dirty="0" smtClean="0"/>
              <a:t>Far inviare un abstract ad un vostro collega per la vostra conferenza, e accettatelo.</a:t>
            </a:r>
          </a:p>
          <a:p>
            <a:pPr marL="342900" indent="-342900">
              <a:buAutoNum type="arabicPeriod"/>
            </a:pPr>
            <a:r>
              <a:rPr lang="it-IT" dirty="0" smtClean="0"/>
              <a:t>Fate ora inserire al collega il relativo contributo, e definite uno spazio all’interno della timetable.</a:t>
            </a:r>
          </a:p>
          <a:p>
            <a:pPr marL="342900" indent="-342900">
              <a:buAutoNum type="arabicPeriod"/>
            </a:pPr>
            <a:r>
              <a:rPr lang="it-IT" dirty="0" smtClean="0"/>
              <a:t>Aggiungere una pagina al menu pubblico della conferenza, e rendetela pagina di default.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pPr marL="342900" indent="-342900">
              <a:buAutoNum type="arabicPeriod"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00034" y="1285860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13"/>
            </a:pPr>
            <a:r>
              <a:rPr lang="it-IT" dirty="0" smtClean="0"/>
              <a:t>Creare un template per la stampa dei badges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it-IT" dirty="0" smtClean="0"/>
              <a:t>Stampare i badges per gli utenti registrati.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it-IT" dirty="0" smtClean="0"/>
              <a:t>Stampare il Book of Abstract.</a:t>
            </a:r>
          </a:p>
          <a:p>
            <a:pPr marL="342900" indent="-342900"/>
            <a:endParaRPr lang="it-IT" dirty="0" smtClean="0"/>
          </a:p>
          <a:p>
            <a:pPr marL="342900" indent="-342900">
              <a:buAutoNum type="arabicPeriod"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F954B-6CB1-4048-A4E4-935A036BF89C}" type="datetime1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Francesco Serafini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Indi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Indico</Template>
  <TotalTime>4029</TotalTime>
  <Words>454</Words>
  <Application>Microsoft Office PowerPoint</Application>
  <PresentationFormat>Presentazione su schermo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Presentazione Indico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infn</dc:creator>
  <cp:lastModifiedBy>Francesco</cp:lastModifiedBy>
  <cp:revision>332</cp:revision>
  <dcterms:created xsi:type="dcterms:W3CDTF">2007-11-19T14:16:23Z</dcterms:created>
  <dcterms:modified xsi:type="dcterms:W3CDTF">2012-03-02T10:55:07Z</dcterms:modified>
</cp:coreProperties>
</file>