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8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1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9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occia d'acqua colorata">
            <a:extLst>
              <a:ext uri="{FF2B5EF4-FFF2-40B4-BE49-F238E27FC236}">
                <a16:creationId xmlns:a16="http://schemas.microsoft.com/office/drawing/2014/main" id="{4398E80C-E0A9-FA2C-E234-9C04832AB7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031" b="11700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6" name="Immagine 5" descr="Immagine che contiene finestra, edificio&#10;&#10;Il contenuto generato dall'IA potrebbe non essere corretto.">
            <a:extLst>
              <a:ext uri="{FF2B5EF4-FFF2-40B4-BE49-F238E27FC236}">
                <a16:creationId xmlns:a16="http://schemas.microsoft.com/office/drawing/2014/main" id="{93F6AB94-813B-F481-A490-6B2C66D9E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44" y="282352"/>
            <a:ext cx="8617689" cy="629329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6BBAD73-76A2-E820-66FA-120F24B4B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2" y="4125218"/>
            <a:ext cx="7588155" cy="2236264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Inner Detector</a:t>
            </a:r>
          </a:p>
        </p:txBody>
      </p:sp>
    </p:spTree>
    <p:extLst>
      <p:ext uri="{BB962C8B-B14F-4D97-AF65-F5344CB8AC3E}">
        <p14:creationId xmlns:p14="http://schemas.microsoft.com/office/powerpoint/2010/main" val="1418007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Goccia d'acqua colorata">
            <a:extLst>
              <a:ext uri="{FF2B5EF4-FFF2-40B4-BE49-F238E27FC236}">
                <a16:creationId xmlns:a16="http://schemas.microsoft.com/office/drawing/2014/main" id="{E113F3A6-E0C1-E817-1F0E-128D09A3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031" b="11700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5" name="Immagine 4" descr="Immagine che contiene testo, Rettangolo, schermata, quadrato&#10;&#10;Il contenuto generato dall'IA potrebbe non essere corretto.">
            <a:extLst>
              <a:ext uri="{FF2B5EF4-FFF2-40B4-BE49-F238E27FC236}">
                <a16:creationId xmlns:a16="http://schemas.microsoft.com/office/drawing/2014/main" id="{2360B11F-A1F2-8E6C-E46E-1B7E67B5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5504" r="14904" b="5785"/>
          <a:stretch>
            <a:fillRect/>
          </a:stretch>
        </p:blipFill>
        <p:spPr>
          <a:xfrm>
            <a:off x="1600200" y="521208"/>
            <a:ext cx="6830568" cy="579729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A1188F0-99A4-9D69-D13B-2CD6ED01A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959" y="1216152"/>
            <a:ext cx="3429000" cy="1132258"/>
          </a:xfrm>
        </p:spPr>
        <p:txBody>
          <a:bodyPr/>
          <a:lstStyle/>
          <a:p>
            <a:r>
              <a:rPr lang="it-IT" dirty="0"/>
              <a:t>PIN CATODO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C985E36-3A38-5F3B-A186-D17D576F8C5B}"/>
              </a:ext>
            </a:extLst>
          </p:cNvPr>
          <p:cNvCxnSpPr>
            <a:cxnSpLocks/>
          </p:cNvCxnSpPr>
          <p:nvPr/>
        </p:nvCxnSpPr>
        <p:spPr>
          <a:xfrm>
            <a:off x="3209544" y="1782281"/>
            <a:ext cx="1764792" cy="15004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80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ccia d'acqua colorata">
            <a:extLst>
              <a:ext uri="{FF2B5EF4-FFF2-40B4-BE49-F238E27FC236}">
                <a16:creationId xmlns:a16="http://schemas.microsoft.com/office/drawing/2014/main" id="{B1791D5F-53DA-9CF6-7C01-0558F298EF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031" b="11700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C00DF92-52B8-D76E-603B-81A8D13E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51692"/>
            <a:ext cx="3135387" cy="1329206"/>
          </a:xfrm>
        </p:spPr>
        <p:txBody>
          <a:bodyPr/>
          <a:lstStyle/>
          <a:p>
            <a:r>
              <a:rPr lang="it-IT" dirty="0"/>
              <a:t>Vista frontale</a:t>
            </a:r>
          </a:p>
        </p:txBody>
      </p:sp>
      <p:pic>
        <p:nvPicPr>
          <p:cNvPr id="6" name="Immagine 5" descr="Immagine che contiene finestra, Rettangolo, sistema di oscuramento per finestre, edificio&#10;&#10;Il contenuto generato dall'IA potrebbe non essere corretto.">
            <a:extLst>
              <a:ext uri="{FF2B5EF4-FFF2-40B4-BE49-F238E27FC236}">
                <a16:creationId xmlns:a16="http://schemas.microsoft.com/office/drawing/2014/main" id="{55F752A7-5233-13D2-AB37-14D30CFAA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14" y="713431"/>
            <a:ext cx="7013112" cy="59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ccia d'acqua colorata">
            <a:extLst>
              <a:ext uri="{FF2B5EF4-FFF2-40B4-BE49-F238E27FC236}">
                <a16:creationId xmlns:a16="http://schemas.microsoft.com/office/drawing/2014/main" id="{4D3B2F09-B028-8127-A619-1707C8948C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031" b="11700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6" name="Segnaposto contenuto 5" descr="Immagine che contiene testo, schermata, diagramma, Rettangolo">
            <a:extLst>
              <a:ext uri="{FF2B5EF4-FFF2-40B4-BE49-F238E27FC236}">
                <a16:creationId xmlns:a16="http://schemas.microsoft.com/office/drawing/2014/main" id="{C722D750-223F-BAFE-405C-CDA7A53B3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91890"/>
            <a:ext cx="10253642" cy="637704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EF7777D-F640-11CC-D053-DCFB86C2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23" y="3577590"/>
            <a:ext cx="10653578" cy="1132258"/>
          </a:xfrm>
        </p:spPr>
        <p:txBody>
          <a:bodyPr/>
          <a:lstStyle/>
          <a:p>
            <a:r>
              <a:rPr lang="it-IT" dirty="0"/>
              <a:t>Distanza piano di appoggio </a:t>
            </a:r>
          </a:p>
        </p:txBody>
      </p:sp>
    </p:spTree>
    <p:extLst>
      <p:ext uri="{BB962C8B-B14F-4D97-AF65-F5344CB8AC3E}">
        <p14:creationId xmlns:p14="http://schemas.microsoft.com/office/powerpoint/2010/main" val="121899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ccia d'acqua colorata">
            <a:extLst>
              <a:ext uri="{FF2B5EF4-FFF2-40B4-BE49-F238E27FC236}">
                <a16:creationId xmlns:a16="http://schemas.microsoft.com/office/drawing/2014/main" id="{7A69284A-C25B-996D-C510-C42349BF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031" b="11700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6" name="Immagine 5" descr="Immagine che contiene schermata, Rettangolo, quadrato, diagramma&#10;&#10;Il contenuto generato dall'IA potrebbe non essere corretto.">
            <a:extLst>
              <a:ext uri="{FF2B5EF4-FFF2-40B4-BE49-F238E27FC236}">
                <a16:creationId xmlns:a16="http://schemas.microsoft.com/office/drawing/2014/main" id="{4CE80A11-21B7-96DF-910D-7BADA7630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85" y="-1"/>
            <a:ext cx="8965991" cy="685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A043DC0-8645-DD73-5649-60BDD9BEE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004" y="0"/>
            <a:ext cx="8965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56152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VanillaVTI</vt:lpstr>
      <vt:lpstr>Inner Detector</vt:lpstr>
      <vt:lpstr>PIN CATODO</vt:lpstr>
      <vt:lpstr>Vista frontale</vt:lpstr>
      <vt:lpstr>Distanza piano di appoggio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Daniele Pierluigi</dc:creator>
  <cp:lastModifiedBy>Daniele Pierluigi</cp:lastModifiedBy>
  <cp:revision>1</cp:revision>
  <dcterms:created xsi:type="dcterms:W3CDTF">2025-07-01T07:01:10Z</dcterms:created>
  <dcterms:modified xsi:type="dcterms:W3CDTF">2025-07-01T07:12:23Z</dcterms:modified>
</cp:coreProperties>
</file>