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556" r:id="rId2"/>
    <p:sldId id="276" r:id="rId3"/>
    <p:sldId id="553" r:id="rId4"/>
    <p:sldId id="552" r:id="rId5"/>
    <p:sldId id="557" r:id="rId6"/>
    <p:sldId id="560" r:id="rId7"/>
    <p:sldId id="561" r:id="rId8"/>
    <p:sldId id="562" r:id="rId9"/>
    <p:sldId id="565" r:id="rId10"/>
    <p:sldId id="563" r:id="rId11"/>
    <p:sldId id="571" r:id="rId12"/>
    <p:sldId id="564" r:id="rId13"/>
    <p:sldId id="570" r:id="rId14"/>
    <p:sldId id="572" r:id="rId15"/>
    <p:sldId id="569" r:id="rId16"/>
    <p:sldId id="573" r:id="rId17"/>
    <p:sldId id="5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F3773-F2DB-4984-9273-2795F3FF8341}" v="23" dt="2025-10-06T13:52:53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head Alex Johannes" userId="6f2641e5-2546-46a3-bc48-a954053f7978" providerId="ADAL" clId="{C1EF3773-F2DB-4984-9273-2795F3FF8341}"/>
    <pc:docChg chg="undo custSel addSld delSld modSld">
      <pc:chgData name="Whitehead Alex Johannes" userId="6f2641e5-2546-46a3-bc48-a954053f7978" providerId="ADAL" clId="{C1EF3773-F2DB-4984-9273-2795F3FF8341}" dt="2025-10-06T13:58:36.765" v="268" actId="1076"/>
      <pc:docMkLst>
        <pc:docMk/>
      </pc:docMkLst>
      <pc:sldChg chg="addSp delSp modSp mod delAnim">
        <pc:chgData name="Whitehead Alex Johannes" userId="6f2641e5-2546-46a3-bc48-a954053f7978" providerId="ADAL" clId="{C1EF3773-F2DB-4984-9273-2795F3FF8341}" dt="2025-10-03T08:38:54.089" v="133" actId="1076"/>
        <pc:sldMkLst>
          <pc:docMk/>
          <pc:sldMk cId="1608029467" sldId="553"/>
        </pc:sldMkLst>
        <pc:picChg chg="add mod">
          <ac:chgData name="Whitehead Alex Johannes" userId="6f2641e5-2546-46a3-bc48-a954053f7978" providerId="ADAL" clId="{C1EF3773-F2DB-4984-9273-2795F3FF8341}" dt="2025-10-03T08:38:54.089" v="133" actId="1076"/>
          <ac:picMkLst>
            <pc:docMk/>
            <pc:sldMk cId="1608029467" sldId="553"/>
            <ac:picMk id="1026" creationId="{02758FBF-FE3F-0C0D-8CEA-20EF10ACDFCE}"/>
          </ac:picMkLst>
        </pc:picChg>
      </pc:sldChg>
      <pc:sldChg chg="modSp mod">
        <pc:chgData name="Whitehead Alex Johannes" userId="6f2641e5-2546-46a3-bc48-a954053f7978" providerId="ADAL" clId="{C1EF3773-F2DB-4984-9273-2795F3FF8341}" dt="2025-10-03T13:51:08.894" v="239" actId="20577"/>
        <pc:sldMkLst>
          <pc:docMk/>
          <pc:sldMk cId="1971739717" sldId="556"/>
        </pc:sldMkLst>
        <pc:spChg chg="mod">
          <ac:chgData name="Whitehead Alex Johannes" userId="6f2641e5-2546-46a3-bc48-a954053f7978" providerId="ADAL" clId="{C1EF3773-F2DB-4984-9273-2795F3FF8341}" dt="2025-10-03T13:51:08.894" v="239" actId="20577"/>
          <ac:spMkLst>
            <pc:docMk/>
            <pc:sldMk cId="1971739717" sldId="556"/>
            <ac:spMk id="3" creationId="{DEB0CA4C-CD3B-A4D0-EAEA-E426D9C8B1F1}"/>
          </ac:spMkLst>
        </pc:spChg>
      </pc:sldChg>
      <pc:sldChg chg="modSp mod">
        <pc:chgData name="Whitehead Alex Johannes" userId="6f2641e5-2546-46a3-bc48-a954053f7978" providerId="ADAL" clId="{C1EF3773-F2DB-4984-9273-2795F3FF8341}" dt="2025-10-03T08:51:29.357" v="142" actId="255"/>
        <pc:sldMkLst>
          <pc:docMk/>
          <pc:sldMk cId="807431362" sldId="557"/>
        </pc:sldMkLst>
        <pc:spChg chg="mod">
          <ac:chgData name="Whitehead Alex Johannes" userId="6f2641e5-2546-46a3-bc48-a954053f7978" providerId="ADAL" clId="{C1EF3773-F2DB-4984-9273-2795F3FF8341}" dt="2025-10-03T08:51:29.357" v="142" actId="255"/>
          <ac:spMkLst>
            <pc:docMk/>
            <pc:sldMk cId="807431362" sldId="557"/>
            <ac:spMk id="3" creationId="{BD8610B0-98BF-EC7B-0E1B-BE747C3B2164}"/>
          </ac:spMkLst>
        </pc:spChg>
      </pc:sldChg>
      <pc:sldChg chg="modSp mod">
        <pc:chgData name="Whitehead Alex Johannes" userId="6f2641e5-2546-46a3-bc48-a954053f7978" providerId="ADAL" clId="{C1EF3773-F2DB-4984-9273-2795F3FF8341}" dt="2025-10-03T08:51:52.278" v="144"/>
        <pc:sldMkLst>
          <pc:docMk/>
          <pc:sldMk cId="14355143" sldId="560"/>
        </pc:sldMkLst>
        <pc:graphicFrameChg chg="mod modGraphic">
          <ac:chgData name="Whitehead Alex Johannes" userId="6f2641e5-2546-46a3-bc48-a954053f7978" providerId="ADAL" clId="{C1EF3773-F2DB-4984-9273-2795F3FF8341}" dt="2025-10-03T08:51:52.278" v="144"/>
          <ac:graphicFrameMkLst>
            <pc:docMk/>
            <pc:sldMk cId="14355143" sldId="560"/>
            <ac:graphicFrameMk id="8" creationId="{7C769C39-B634-990C-0629-3D72D5EE1B9C}"/>
          </ac:graphicFrameMkLst>
        </pc:graphicFrameChg>
      </pc:sldChg>
      <pc:sldChg chg="addSp delSp modSp mod">
        <pc:chgData name="Whitehead Alex Johannes" userId="6f2641e5-2546-46a3-bc48-a954053f7978" providerId="ADAL" clId="{C1EF3773-F2DB-4984-9273-2795F3FF8341}" dt="2025-10-06T13:58:36.765" v="268" actId="1076"/>
        <pc:sldMkLst>
          <pc:docMk/>
          <pc:sldMk cId="2139390254" sldId="563"/>
        </pc:sldMkLst>
        <pc:spChg chg="mod">
          <ac:chgData name="Whitehead Alex Johannes" userId="6f2641e5-2546-46a3-bc48-a954053f7978" providerId="ADAL" clId="{C1EF3773-F2DB-4984-9273-2795F3FF8341}" dt="2025-10-03T08:37:05.648" v="127" actId="1076"/>
          <ac:spMkLst>
            <pc:docMk/>
            <pc:sldMk cId="2139390254" sldId="563"/>
            <ac:spMk id="7" creationId="{E70D8ABA-1ABD-E150-E021-534BFDBE5CE6}"/>
          </ac:spMkLst>
        </pc:spChg>
        <pc:spChg chg="add mod">
          <ac:chgData name="Whitehead Alex Johannes" userId="6f2641e5-2546-46a3-bc48-a954053f7978" providerId="ADAL" clId="{C1EF3773-F2DB-4984-9273-2795F3FF8341}" dt="2025-10-06T13:58:32.680" v="267" actId="1076"/>
          <ac:spMkLst>
            <pc:docMk/>
            <pc:sldMk cId="2139390254" sldId="563"/>
            <ac:spMk id="10" creationId="{9639F957-37AC-64D6-F38A-B50D6A41A712}"/>
          </ac:spMkLst>
        </pc:spChg>
        <pc:spChg chg="mod">
          <ac:chgData name="Whitehead Alex Johannes" userId="6f2641e5-2546-46a3-bc48-a954053f7978" providerId="ADAL" clId="{C1EF3773-F2DB-4984-9273-2795F3FF8341}" dt="2025-10-03T08:36:23.007" v="122"/>
          <ac:spMkLst>
            <pc:docMk/>
            <pc:sldMk cId="2139390254" sldId="563"/>
            <ac:spMk id="17" creationId="{657871EF-BD84-5AB6-BC3F-D0B9858DB14A}"/>
          </ac:spMkLst>
        </pc:spChg>
        <pc:grpChg chg="add mod">
          <ac:chgData name="Whitehead Alex Johannes" userId="6f2641e5-2546-46a3-bc48-a954053f7978" providerId="ADAL" clId="{C1EF3773-F2DB-4984-9273-2795F3FF8341}" dt="2025-10-06T13:50:33.844" v="250" actId="1076"/>
          <ac:grpSpMkLst>
            <pc:docMk/>
            <pc:sldMk cId="2139390254" sldId="563"/>
            <ac:grpSpMk id="15" creationId="{49A1299C-39DD-A732-9ACF-F698879001D0}"/>
          </ac:grpSpMkLst>
        </pc:grpChg>
        <pc:picChg chg="add mod">
          <ac:chgData name="Whitehead Alex Johannes" userId="6f2641e5-2546-46a3-bc48-a954053f7978" providerId="ADAL" clId="{C1EF3773-F2DB-4984-9273-2795F3FF8341}" dt="2025-10-06T13:52:58.784" v="265" actId="1076"/>
          <ac:picMkLst>
            <pc:docMk/>
            <pc:sldMk cId="2139390254" sldId="563"/>
            <ac:picMk id="3" creationId="{DA3D06AD-1615-DDEE-4EA5-A66ABEA6869D}"/>
          </ac:picMkLst>
        </pc:picChg>
        <pc:picChg chg="del mod">
          <ac:chgData name="Whitehead Alex Johannes" userId="6f2641e5-2546-46a3-bc48-a954053f7978" providerId="ADAL" clId="{C1EF3773-F2DB-4984-9273-2795F3FF8341}" dt="2025-10-06T13:52:52.976" v="261" actId="478"/>
          <ac:picMkLst>
            <pc:docMk/>
            <pc:sldMk cId="2139390254" sldId="563"/>
            <ac:picMk id="6" creationId="{F5E475DC-AAF5-511E-58D8-06469701631C}"/>
          </ac:picMkLst>
        </pc:picChg>
        <pc:picChg chg="add mod">
          <ac:chgData name="Whitehead Alex Johannes" userId="6f2641e5-2546-46a3-bc48-a954053f7978" providerId="ADAL" clId="{C1EF3773-F2DB-4984-9273-2795F3FF8341}" dt="2025-10-06T13:58:36.765" v="268" actId="1076"/>
          <ac:picMkLst>
            <pc:docMk/>
            <pc:sldMk cId="2139390254" sldId="563"/>
            <ac:picMk id="9" creationId="{9A84F2CE-B6A2-5AC3-D5A2-1B6CF2E9DAA6}"/>
          </ac:picMkLst>
        </pc:picChg>
        <pc:picChg chg="mod">
          <ac:chgData name="Whitehead Alex Johannes" userId="6f2641e5-2546-46a3-bc48-a954053f7978" providerId="ADAL" clId="{C1EF3773-F2DB-4984-9273-2795F3FF8341}" dt="2025-10-03T08:36:23.007" v="122"/>
          <ac:picMkLst>
            <pc:docMk/>
            <pc:sldMk cId="2139390254" sldId="563"/>
            <ac:picMk id="20" creationId="{38AC237A-5D99-3059-B858-1BCD2469D1CE}"/>
          </ac:picMkLst>
        </pc:picChg>
      </pc:sldChg>
      <pc:sldChg chg="addSp delSp modSp mod">
        <pc:chgData name="Whitehead Alex Johannes" userId="6f2641e5-2546-46a3-bc48-a954053f7978" providerId="ADAL" clId="{C1EF3773-F2DB-4984-9273-2795F3FF8341}" dt="2025-10-03T08:35:41.009" v="121" actId="1076"/>
        <pc:sldMkLst>
          <pc:docMk/>
          <pc:sldMk cId="1385195798" sldId="565"/>
        </pc:sldMkLst>
        <pc:spChg chg="add mod">
          <ac:chgData name="Whitehead Alex Johannes" userId="6f2641e5-2546-46a3-bc48-a954053f7978" providerId="ADAL" clId="{C1EF3773-F2DB-4984-9273-2795F3FF8341}" dt="2025-10-03T08:35:41.009" v="121" actId="1076"/>
          <ac:spMkLst>
            <pc:docMk/>
            <pc:sldMk cId="1385195798" sldId="565"/>
            <ac:spMk id="2" creationId="{138C9B56-C67B-AD62-2F4C-0298EA7DF023}"/>
          </ac:spMkLst>
        </pc:spChg>
        <pc:picChg chg="mod">
          <ac:chgData name="Whitehead Alex Johannes" userId="6f2641e5-2546-46a3-bc48-a954053f7978" providerId="ADAL" clId="{C1EF3773-F2DB-4984-9273-2795F3FF8341}" dt="2025-10-03T08:35:23.017" v="98" actId="1076"/>
          <ac:picMkLst>
            <pc:docMk/>
            <pc:sldMk cId="1385195798" sldId="565"/>
            <ac:picMk id="11" creationId="{D69AA89F-3BB3-A595-23FB-F0B211245700}"/>
          </ac:picMkLst>
        </pc:picChg>
      </pc:sldChg>
      <pc:sldChg chg="addSp delSp modSp mod delAnim modAnim">
        <pc:chgData name="Whitehead Alex Johannes" userId="6f2641e5-2546-46a3-bc48-a954053f7978" providerId="ADAL" clId="{C1EF3773-F2DB-4984-9273-2795F3FF8341}" dt="2025-10-06T13:49:45.770" v="249"/>
        <pc:sldMkLst>
          <pc:docMk/>
          <pc:sldMk cId="3270732553" sldId="569"/>
        </pc:sldMkLst>
        <pc:spChg chg="del">
          <ac:chgData name="Whitehead Alex Johannes" userId="6f2641e5-2546-46a3-bc48-a954053f7978" providerId="ADAL" clId="{C1EF3773-F2DB-4984-9273-2795F3FF8341}" dt="2025-10-06T13:49:39.477" v="245" actId="478"/>
          <ac:spMkLst>
            <pc:docMk/>
            <pc:sldMk cId="3270732553" sldId="569"/>
            <ac:spMk id="2" creationId="{7ACA8F4E-3F6F-45E4-86B2-A41B3432A0EA}"/>
          </ac:spMkLst>
        </pc:spChg>
        <pc:spChg chg="del">
          <ac:chgData name="Whitehead Alex Johannes" userId="6f2641e5-2546-46a3-bc48-a954053f7978" providerId="ADAL" clId="{C1EF3773-F2DB-4984-9273-2795F3FF8341}" dt="2025-10-06T13:49:36.458" v="244" actId="478"/>
          <ac:spMkLst>
            <pc:docMk/>
            <pc:sldMk cId="3270732553" sldId="569"/>
            <ac:spMk id="6" creationId="{8F481F68-63D8-7E75-AFDB-2039C086095E}"/>
          </ac:spMkLst>
        </pc:spChg>
        <pc:spChg chg="del">
          <ac:chgData name="Whitehead Alex Johannes" userId="6f2641e5-2546-46a3-bc48-a954053f7978" providerId="ADAL" clId="{C1EF3773-F2DB-4984-9273-2795F3FF8341}" dt="2025-10-06T13:49:44.714" v="248" actId="478"/>
          <ac:spMkLst>
            <pc:docMk/>
            <pc:sldMk cId="3270732553" sldId="569"/>
            <ac:spMk id="11" creationId="{192C0ADA-FC7E-1EF4-6BF8-E1754A89F1C4}"/>
          </ac:spMkLst>
        </pc:spChg>
        <pc:spChg chg="del mod">
          <ac:chgData name="Whitehead Alex Johannes" userId="6f2641e5-2546-46a3-bc48-a954053f7978" providerId="ADAL" clId="{C1EF3773-F2DB-4984-9273-2795F3FF8341}" dt="2025-10-06T13:49:42.836" v="247" actId="478"/>
          <ac:spMkLst>
            <pc:docMk/>
            <pc:sldMk cId="3270732553" sldId="569"/>
            <ac:spMk id="12" creationId="{02C03635-BE9A-E995-B300-367AC9A05309}"/>
          </ac:spMkLst>
        </pc:spChg>
        <pc:spChg chg="add mod">
          <ac:chgData name="Whitehead Alex Johannes" userId="6f2641e5-2546-46a3-bc48-a954053f7978" providerId="ADAL" clId="{C1EF3773-F2DB-4984-9273-2795F3FF8341}" dt="2025-10-06T13:49:45.770" v="249"/>
          <ac:spMkLst>
            <pc:docMk/>
            <pc:sldMk cId="3270732553" sldId="569"/>
            <ac:spMk id="13" creationId="{E723BE5D-F01D-0844-5A42-26628A10798D}"/>
          </ac:spMkLst>
        </pc:spChg>
        <pc:spChg chg="add mod">
          <ac:chgData name="Whitehead Alex Johannes" userId="6f2641e5-2546-46a3-bc48-a954053f7978" providerId="ADAL" clId="{C1EF3773-F2DB-4984-9273-2795F3FF8341}" dt="2025-10-06T13:49:45.770" v="249"/>
          <ac:spMkLst>
            <pc:docMk/>
            <pc:sldMk cId="3270732553" sldId="569"/>
            <ac:spMk id="14" creationId="{9A16F892-A7D0-C868-857C-865E3434521E}"/>
          </ac:spMkLst>
        </pc:spChg>
        <pc:spChg chg="add mod">
          <ac:chgData name="Whitehead Alex Johannes" userId="6f2641e5-2546-46a3-bc48-a954053f7978" providerId="ADAL" clId="{C1EF3773-F2DB-4984-9273-2795F3FF8341}" dt="2025-10-06T13:49:45.770" v="249"/>
          <ac:spMkLst>
            <pc:docMk/>
            <pc:sldMk cId="3270732553" sldId="569"/>
            <ac:spMk id="15" creationId="{CCFB6911-0B17-5071-7DD5-30CD219A25D8}"/>
          </ac:spMkLst>
        </pc:spChg>
        <pc:spChg chg="add mod">
          <ac:chgData name="Whitehead Alex Johannes" userId="6f2641e5-2546-46a3-bc48-a954053f7978" providerId="ADAL" clId="{C1EF3773-F2DB-4984-9273-2795F3FF8341}" dt="2025-10-06T13:49:45.770" v="249"/>
          <ac:spMkLst>
            <pc:docMk/>
            <pc:sldMk cId="3270732553" sldId="569"/>
            <ac:spMk id="16" creationId="{B770BCF1-250D-9843-66F6-0AD433110D30}"/>
          </ac:spMkLst>
        </pc:spChg>
      </pc:sldChg>
      <pc:sldChg chg="addSp delSp modSp mod">
        <pc:chgData name="Whitehead Alex Johannes" userId="6f2641e5-2546-46a3-bc48-a954053f7978" providerId="ADAL" clId="{C1EF3773-F2DB-4984-9273-2795F3FF8341}" dt="2025-10-06T13:52:35.428" v="260" actId="14100"/>
        <pc:sldMkLst>
          <pc:docMk/>
          <pc:sldMk cId="27306174" sldId="570"/>
        </pc:sldMkLst>
        <pc:spChg chg="mod">
          <ac:chgData name="Whitehead Alex Johannes" userId="6f2641e5-2546-46a3-bc48-a954053f7978" providerId="ADAL" clId="{C1EF3773-F2DB-4984-9273-2795F3FF8341}" dt="2025-10-03T08:34:34.120" v="91" actId="1076"/>
          <ac:spMkLst>
            <pc:docMk/>
            <pc:sldMk cId="27306174" sldId="570"/>
            <ac:spMk id="3" creationId="{8CD3DD4D-F7D0-72EE-B840-D0F5AEC22C2D}"/>
          </ac:spMkLst>
        </pc:spChg>
        <pc:spChg chg="mod">
          <ac:chgData name="Whitehead Alex Johannes" userId="6f2641e5-2546-46a3-bc48-a954053f7978" providerId="ADAL" clId="{C1EF3773-F2DB-4984-9273-2795F3FF8341}" dt="2025-10-03T08:34:26.702" v="90" actId="1076"/>
          <ac:spMkLst>
            <pc:docMk/>
            <pc:sldMk cId="27306174" sldId="570"/>
            <ac:spMk id="7" creationId="{5F71B512-B342-2DC3-1B7D-BB33D8943DEB}"/>
          </ac:spMkLst>
        </pc:spChg>
        <pc:spChg chg="mod topLvl">
          <ac:chgData name="Whitehead Alex Johannes" userId="6f2641e5-2546-46a3-bc48-a954053f7978" providerId="ADAL" clId="{C1EF3773-F2DB-4984-9273-2795F3FF8341}" dt="2025-10-03T08:34:34.120" v="91" actId="1076"/>
          <ac:spMkLst>
            <pc:docMk/>
            <pc:sldMk cId="27306174" sldId="570"/>
            <ac:spMk id="11" creationId="{582DB843-A871-56AF-D4F1-12607895047E}"/>
          </ac:spMkLst>
        </pc:spChg>
        <pc:grpChg chg="mod">
          <ac:chgData name="Whitehead Alex Johannes" userId="6f2641e5-2546-46a3-bc48-a954053f7978" providerId="ADAL" clId="{C1EF3773-F2DB-4984-9273-2795F3FF8341}" dt="2025-10-06T13:51:57.703" v="255" actId="1076"/>
          <ac:grpSpMkLst>
            <pc:docMk/>
            <pc:sldMk cId="27306174" sldId="570"/>
            <ac:grpSpMk id="21" creationId="{A72C98C4-B4D8-61FE-8DDB-E6FF295DB012}"/>
          </ac:grpSpMkLst>
        </pc:grpChg>
        <pc:picChg chg="del">
          <ac:chgData name="Whitehead Alex Johannes" userId="6f2641e5-2546-46a3-bc48-a954053f7978" providerId="ADAL" clId="{C1EF3773-F2DB-4984-9273-2795F3FF8341}" dt="2025-10-06T13:52:24.343" v="257" actId="478"/>
          <ac:picMkLst>
            <pc:docMk/>
            <pc:sldMk cId="27306174" sldId="570"/>
            <ac:picMk id="6" creationId="{B63AE302-67E2-D8DA-2FA0-F93379F762DE}"/>
          </ac:picMkLst>
        </pc:picChg>
        <pc:picChg chg="add mod">
          <ac:chgData name="Whitehead Alex Johannes" userId="6f2641e5-2546-46a3-bc48-a954053f7978" providerId="ADAL" clId="{C1EF3773-F2DB-4984-9273-2795F3FF8341}" dt="2025-10-06T13:52:32.082" v="259" actId="14100"/>
          <ac:picMkLst>
            <pc:docMk/>
            <pc:sldMk cId="27306174" sldId="570"/>
            <ac:picMk id="9" creationId="{12CD8A83-7C46-3D18-9760-E1AF280A7A39}"/>
          </ac:picMkLst>
        </pc:picChg>
        <pc:picChg chg="mod topLvl">
          <ac:chgData name="Whitehead Alex Johannes" userId="6f2641e5-2546-46a3-bc48-a954053f7978" providerId="ADAL" clId="{C1EF3773-F2DB-4984-9273-2795F3FF8341}" dt="2025-10-03T08:34:34.120" v="91" actId="1076"/>
          <ac:picMkLst>
            <pc:docMk/>
            <pc:sldMk cId="27306174" sldId="570"/>
            <ac:picMk id="14" creationId="{870BE1AE-6CD8-585D-864B-3FA8DE9F9331}"/>
          </ac:picMkLst>
        </pc:picChg>
        <pc:picChg chg="add mod">
          <ac:chgData name="Whitehead Alex Johannes" userId="6f2641e5-2546-46a3-bc48-a954053f7978" providerId="ADAL" clId="{C1EF3773-F2DB-4984-9273-2795F3FF8341}" dt="2025-10-06T13:52:35.428" v="260" actId="14100"/>
          <ac:picMkLst>
            <pc:docMk/>
            <pc:sldMk cId="27306174" sldId="570"/>
            <ac:picMk id="16" creationId="{A37004D7-6FC0-D560-20D4-7EF3883D229A}"/>
          </ac:picMkLst>
        </pc:picChg>
        <pc:picChg chg="del">
          <ac:chgData name="Whitehead Alex Johannes" userId="6f2641e5-2546-46a3-bc48-a954053f7978" providerId="ADAL" clId="{C1EF3773-F2DB-4984-9273-2795F3FF8341}" dt="2025-10-06T13:52:22.458" v="256" actId="478"/>
          <ac:picMkLst>
            <pc:docMk/>
            <pc:sldMk cId="27306174" sldId="570"/>
            <ac:picMk id="27" creationId="{E5D0F2D9-007B-EB5A-90B5-1C723378F252}"/>
          </ac:picMkLst>
        </pc:picChg>
      </pc:sldChg>
      <pc:sldChg chg="addSp delSp modSp mod">
        <pc:chgData name="Whitehead Alex Johannes" userId="6f2641e5-2546-46a3-bc48-a954053f7978" providerId="ADAL" clId="{C1EF3773-F2DB-4984-9273-2795F3FF8341}" dt="2025-10-06T13:51:35.056" v="253" actId="1076"/>
        <pc:sldMkLst>
          <pc:docMk/>
          <pc:sldMk cId="245888365" sldId="571"/>
        </pc:sldMkLst>
        <pc:spChg chg="mod">
          <ac:chgData name="Whitehead Alex Johannes" userId="6f2641e5-2546-46a3-bc48-a954053f7978" providerId="ADAL" clId="{C1EF3773-F2DB-4984-9273-2795F3FF8341}" dt="2025-10-03T08:33:52.274" v="82" actId="20577"/>
          <ac:spMkLst>
            <pc:docMk/>
            <pc:sldMk cId="245888365" sldId="571"/>
            <ac:spMk id="7" creationId="{EEF6E1A7-5312-4AC4-5119-795FF7304840}"/>
          </ac:spMkLst>
        </pc:spChg>
        <pc:spChg chg="add mod">
          <ac:chgData name="Whitehead Alex Johannes" userId="6f2641e5-2546-46a3-bc48-a954053f7978" providerId="ADAL" clId="{C1EF3773-F2DB-4984-9273-2795F3FF8341}" dt="2025-10-03T08:32:11.186" v="13" actId="1076"/>
          <ac:spMkLst>
            <pc:docMk/>
            <pc:sldMk cId="245888365" sldId="571"/>
            <ac:spMk id="9" creationId="{7E545503-77B0-079C-481D-898292F6D7AF}"/>
          </ac:spMkLst>
        </pc:spChg>
        <pc:picChg chg="add mod">
          <ac:chgData name="Whitehead Alex Johannes" userId="6f2641e5-2546-46a3-bc48-a954053f7978" providerId="ADAL" clId="{C1EF3773-F2DB-4984-9273-2795F3FF8341}" dt="2025-10-06T13:51:27.973" v="251" actId="14100"/>
          <ac:picMkLst>
            <pc:docMk/>
            <pc:sldMk cId="245888365" sldId="571"/>
            <ac:picMk id="6" creationId="{AA3384A3-805D-A8A2-96BE-DCA0CD743156}"/>
          </ac:picMkLst>
        </pc:picChg>
        <pc:picChg chg="add mod">
          <ac:chgData name="Whitehead Alex Johannes" userId="6f2641e5-2546-46a3-bc48-a954053f7978" providerId="ADAL" clId="{C1EF3773-F2DB-4984-9273-2795F3FF8341}" dt="2025-10-06T13:51:35.056" v="253" actId="1076"/>
          <ac:picMkLst>
            <pc:docMk/>
            <pc:sldMk cId="245888365" sldId="571"/>
            <ac:picMk id="8" creationId="{049BD66E-8F73-3195-77EC-B94E9E84FFAF}"/>
          </ac:picMkLst>
        </pc:picChg>
      </pc:sldChg>
      <pc:sldChg chg="modSp mod">
        <pc:chgData name="Whitehead Alex Johannes" userId="6f2641e5-2546-46a3-bc48-a954053f7978" providerId="ADAL" clId="{C1EF3773-F2DB-4984-9273-2795F3FF8341}" dt="2025-10-03T13:52:21.563" v="242" actId="1076"/>
        <pc:sldMkLst>
          <pc:docMk/>
          <pc:sldMk cId="2747517469" sldId="574"/>
        </pc:sldMkLst>
        <pc:grpChg chg="mod">
          <ac:chgData name="Whitehead Alex Johannes" userId="6f2641e5-2546-46a3-bc48-a954053f7978" providerId="ADAL" clId="{C1EF3773-F2DB-4984-9273-2795F3FF8341}" dt="2025-10-03T13:52:21.563" v="242" actId="1076"/>
          <ac:grpSpMkLst>
            <pc:docMk/>
            <pc:sldMk cId="2747517469" sldId="574"/>
            <ac:grpSpMk id="13" creationId="{087E621C-8181-85D1-0069-430EE63F7131}"/>
          </ac:grpSpMkLst>
        </pc:grpChg>
        <pc:grpChg chg="mod">
          <ac:chgData name="Whitehead Alex Johannes" userId="6f2641e5-2546-46a3-bc48-a954053f7978" providerId="ADAL" clId="{C1EF3773-F2DB-4984-9273-2795F3FF8341}" dt="2025-10-03T13:52:20.275" v="241" actId="1076"/>
          <ac:grpSpMkLst>
            <pc:docMk/>
            <pc:sldMk cId="2747517469" sldId="574"/>
            <ac:grpSpMk id="20" creationId="{BAB8EE66-56C3-C602-A8FF-547FCF3675BA}"/>
          </ac:grpSpMkLst>
        </pc:grpChg>
      </pc:sldChg>
      <pc:sldChg chg="new del">
        <pc:chgData name="Whitehead Alex Johannes" userId="6f2641e5-2546-46a3-bc48-a954053f7978" providerId="ADAL" clId="{C1EF3773-F2DB-4984-9273-2795F3FF8341}" dt="2025-10-03T13:52:23.683" v="243" actId="47"/>
        <pc:sldMkLst>
          <pc:docMk/>
          <pc:sldMk cId="1683318421" sldId="575"/>
        </pc:sldMkLst>
      </pc:sldChg>
    </pc:docChg>
  </pc:docChgLst>
  <pc:docChgLst>
    <pc:chgData name="Whitehead Alex" userId="6f2641e5-2546-46a3-bc48-a954053f7978" providerId="ADAL" clId="{90A850C9-9F30-4ED8-8D3A-1C4A690516BD}"/>
    <pc:docChg chg="undo custSel modSld">
      <pc:chgData name="Whitehead Alex" userId="6f2641e5-2546-46a3-bc48-a954053f7978" providerId="ADAL" clId="{90A850C9-9F30-4ED8-8D3A-1C4A690516BD}" dt="2025-06-02T07:17:35.088" v="5"/>
      <pc:docMkLst>
        <pc:docMk/>
      </pc:docMkLst>
      <pc:sldChg chg="modSp mod">
        <pc:chgData name="Whitehead Alex" userId="6f2641e5-2546-46a3-bc48-a954053f7978" providerId="ADAL" clId="{90A850C9-9F30-4ED8-8D3A-1C4A690516BD}" dt="2025-06-02T07:15:23.251" v="1" actId="1076"/>
        <pc:sldMkLst>
          <pc:docMk/>
          <pc:sldMk cId="2139390254" sldId="563"/>
        </pc:sldMkLst>
      </pc:sldChg>
      <pc:sldChg chg="addSp delSp modSp mod">
        <pc:chgData name="Whitehead Alex" userId="6f2641e5-2546-46a3-bc48-a954053f7978" providerId="ADAL" clId="{90A850C9-9F30-4ED8-8D3A-1C4A690516BD}" dt="2025-06-02T07:17:35.088" v="5"/>
        <pc:sldMkLst>
          <pc:docMk/>
          <pc:sldMk cId="27306174" sldId="5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91F03-AB16-47B4-9AA5-E04F388E8AA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3B092-5E33-445D-B256-F957554DC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46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8EB0-60B1-1C75-45C0-C48F9572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1A7BC5-214E-5B31-3693-BB363170B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8A764D-8E37-97E4-1D07-0782F1424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4B680F-0366-37E1-935C-7682CFA44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192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8396-4FAF-7F14-62E6-3182B3FF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156B91-5F5D-767E-ECA8-5AAEE5401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9E02A7-2B21-6B76-A488-37FA7562D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1AF09-BFB4-D0EC-D743-746AA4F8C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55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8A5A8-C77A-FE8E-4595-AA46622C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1141AB-91DD-4FC5-A4A6-E33A5F017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837A1A-C561-12EF-E70D-8199B9F0A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9B500C-BD80-4790-C40E-EC3C935E7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313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38A30-0052-FAD3-7C04-945EC271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066242-827D-FABA-4233-17903A8EE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1AF1BF-6CCA-3948-2D5A-C8C0ABE2A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76D337-ECAA-AFB0-B264-2E0D4B593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51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98CD-3E46-1849-CD8A-0FB6ABAA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37684E-348D-C3B5-C7F7-C46CE97DB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28338F-360E-A6BB-01EF-47AC220BE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B4F4F1-7EA1-B462-D736-9B6B620EB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71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D5B88-73F5-CD1E-1BA3-76DBAFFF7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9D677A-EC2B-E653-855B-0004257B7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C064A0-5A02-70F5-E2FD-22F25D3CF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38267-18A1-B12A-97FF-01A4C2503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88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4B7CE-8E4E-B597-98FA-490E734B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C2D3AB-EFC8-FD4A-44AE-98F6D93AB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2FAE7A-4E15-EE11-D20F-FA65525B2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B66EE3-A21F-F88E-41F8-BAF3BDB42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28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22A32-58E6-03F0-285B-866D2FFB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24E90C-4CB0-DF03-8DDA-D752D1353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20CAF9-643A-5738-387F-5F65D3BEE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12722D-85EE-FC0F-C3D9-4709B5317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95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914F3-0600-105F-5DA1-034FEF02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CE3D43-0E9D-D5C7-B0A7-8592FD464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F8D4F2-69B5-E767-3085-629B3AC5A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416215-B184-5702-2C10-1C9A6ADF8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8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BB49F-CDB8-E364-8781-E41AEA86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730E6F-F249-2287-4F3A-FE563B1DB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6DB552-21DB-8626-0E99-9D18BC661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A52A63-A698-D33D-8DF7-76524FBC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19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9D211-4558-E41D-E06C-847A08991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5B9B9B-3777-9E94-34B9-A50741433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E447E6-0A71-4621-DBAA-76C632A2B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F4534D-2784-3646-DA16-F1D67E9DB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09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4B35-BCD1-5080-E808-B2EBC87AF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02AC7-1AAD-5C9F-E6C6-29A66008B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0688-ED24-5740-7C41-37A073F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CBEE9-8CE6-647F-3820-F0B823F3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A6A04-7244-E60D-6DE6-BA31C506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75E2-8ABE-55F0-A4F4-8511E204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56C66-C8A9-CC11-265E-F96D7D07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75B0B-EC29-D564-BB9D-A2339FAE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88606-96CF-56C0-D447-3B453331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6EAB0-04FF-CBF2-2E60-60405B5E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D1B7E-49F4-1256-C507-EF50BB3DD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B9AAE-AC56-4EF3-3000-295357D7F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1E633-8E06-BC2A-61F2-AFBFEA5A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7D6F5-BA50-A221-47DD-55A81148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6D625-6107-06BF-5079-66B78041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DF299-F911-56F8-AE2A-6FB61B64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C236D7-9FEB-180E-CE86-52D04D19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F3BB27-20F9-0C86-9AE2-2181D1DA6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49102"/>
            <a:ext cx="10515599" cy="4717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5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5BEF-4A83-A991-A61E-2A287159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7383-7621-A8E7-2178-E4C6035E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9CE0-453A-4D6A-6B6E-A290DEE5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6527-6FCD-C98A-9548-53C8421F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AE309-4465-C914-771F-D5CED3AB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5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82FB-6004-3351-F3CC-D926F3A8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8FCD9-A7AF-0661-E5BF-AD1A2682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FD17A-C448-A8E8-CFB6-15E785ED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EAC0-3BE8-85EE-B2AD-3188F63E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45E7-10DC-7809-884A-21A64AB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3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1096-1EE1-F27B-3D78-AF26F507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D146-91C5-87D6-E901-7C1215027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1C02A-5E7D-BB1A-6975-F75CB5A67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E70E8-02A1-4A44-B93E-A31DFAE7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7651A-1C45-3B1D-501E-0D326C89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2BE54-F494-40A7-1720-94FC9DAD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F382-6EAE-CB99-6E43-130FC4B5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68CF7-A26C-DFDA-6217-D0D386653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212E4-B5E5-A5B0-03A9-81A5F038B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076F3-4B8E-4639-FF11-9A12AA183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01545-E8D4-ACB2-7A5C-DAA0A27E8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9790D-F680-14AB-7C31-5A2AD726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954C7C-B30D-A3C6-365D-6DCAC40E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18722-8F3B-9122-C170-0B0B1009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7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A37F-B3BE-1F1C-8B4C-43E03709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610ED-2992-9DAB-B329-7C8C751A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06070-F491-D1D3-4082-7F0562D3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82917-0773-9AAD-86F6-A0DAD198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0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F9E7E-5C80-A257-ED69-7ED7831C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39BD7-28A2-A7B7-2785-16C3DAC9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ED8E-E211-99FC-1E09-E9E7DF9E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C3AA-E8A4-244B-B843-5E7D3247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3EBE-8CF0-E092-82EB-32E637A47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3E82-CFA8-BF7E-C1B4-DAFE5D08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48600-1DF0-9FD4-893D-81CC88EB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39AA8-43DA-2923-632E-E737ADF1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05F88-C7FE-5377-AD03-93E3840A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C3AF-BBF7-9C9F-CD4C-E52AF834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2A6F3-659D-2D6F-8856-14503A1D8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2D0C9-AD68-D98E-1C89-DB70D8393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CD7BC-7268-178F-F508-CD6345B0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5156C-F94B-F087-02C2-9F218D64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5CC9-46D3-A8E3-5781-6815D6B4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1588A-30E1-9C9A-B5B7-160121A6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4153D-376C-3249-A2E9-DBEDA124C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028B2-8AD2-8832-92AD-63DBAB595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93F29-3BF2-C3F2-F723-A1C5C8F8B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Alex Whitehead, EuPRAXIA-DN Camp III, University of Pécs, Pécs, 6-7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13333-8B19-D73D-8ED3-B6242EC0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tiff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4CB80-DFC4-072F-5183-B344BE402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0CA4C-CD3B-A4D0-EAEA-E426D9C8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Alex Whitehead, </a:t>
            </a:r>
            <a:r>
              <a:rPr lang="en-US" dirty="0" err="1"/>
              <a:t>EuPRAXIA</a:t>
            </a:r>
            <a:r>
              <a:rPr lang="en-US" dirty="0"/>
              <a:t>-DN Camp III, </a:t>
            </a:r>
            <a:r>
              <a:rPr lang="en-US" dirty="0">
                <a:solidFill>
                  <a:srgbClr val="FFFFFF"/>
                </a:solidFill>
                <a:latin typeface="Liberation Sans"/>
              </a:rPr>
              <a:t>University of Pécs</a:t>
            </a:r>
            <a:r>
              <a:rPr lang="en-US" b="0" i="0" dirty="0">
                <a:solidFill>
                  <a:srgbClr val="FFFFFF"/>
                </a:solidFill>
                <a:effectLst/>
                <a:latin typeface="Liberation Sans"/>
              </a:rPr>
              <a:t>, </a:t>
            </a:r>
            <a:r>
              <a:rPr lang="en-US" dirty="0">
                <a:solidFill>
                  <a:srgbClr val="FFFFFF"/>
                </a:solidFill>
                <a:latin typeface="Liberation Sans"/>
              </a:rPr>
              <a:t>Pécs</a:t>
            </a:r>
            <a:r>
              <a:rPr lang="en-US" dirty="0"/>
              <a:t>, 6-7 October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7416313-3BBE-ED3C-7618-9D5ECAAA1D7B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10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02ACBB26-A60C-0C95-DD3F-F20993400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8" y="544096"/>
            <a:ext cx="2108501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C5913-906C-0ECE-EE8F-06AEED3944F6}"/>
              </a:ext>
            </a:extLst>
          </p:cNvPr>
          <p:cNvSpPr txBox="1"/>
          <p:nvPr/>
        </p:nvSpPr>
        <p:spPr>
          <a:xfrm>
            <a:off x="1386311" y="2091428"/>
            <a:ext cx="9419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u="sng" dirty="0">
                <a:ln>
                  <a:solidFill>
                    <a:sysClr val="windowText" lastClr="000000"/>
                  </a:solidFill>
                </a:ln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the L2-DUHA dual output front end at ELI-ERIC</a:t>
            </a:r>
            <a:endParaRPr kumimoji="0" lang="en-GB" sz="3400" b="1" i="0" u="sng" strike="noStrike" kern="120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DB9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F61DF96F-D2A1-CF05-D5CA-C5708CB77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67" y="544096"/>
            <a:ext cx="2183216" cy="1066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6F601E-D8C7-F09A-5BA1-770D8B751B2F}"/>
              </a:ext>
            </a:extLst>
          </p:cNvPr>
          <p:cNvSpPr txBox="1"/>
          <p:nvPr/>
        </p:nvSpPr>
        <p:spPr>
          <a:xfrm>
            <a:off x="221225" y="4292662"/>
            <a:ext cx="11749548" cy="116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Alex Whitehead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Lukáš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Indra, Jonathan T. Green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The Extreme Light Infrastructure ERIC - ELI Beamlines Facility, Dolní Břežany, Czech Republic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</a:rPr>
              <a:t>Czech Technical University, Prague, Czech Republic</a:t>
            </a:r>
            <a:r>
              <a:rPr lang="en-US" sz="12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854C9BC-5D91-884D-3DF0-C16B0B08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72" y="6317352"/>
            <a:ext cx="672880" cy="4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10A1B3-98AF-01C7-4432-8260EF675328}"/>
              </a:ext>
            </a:extLst>
          </p:cNvPr>
          <p:cNvSpPr txBox="1"/>
          <p:nvPr/>
        </p:nvSpPr>
        <p:spPr>
          <a:xfrm>
            <a:off x="9738858" y="6308077"/>
            <a:ext cx="277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</p:spTree>
    <p:extLst>
      <p:ext uri="{BB962C8B-B14F-4D97-AF65-F5344CB8AC3E}">
        <p14:creationId xmlns:p14="http://schemas.microsoft.com/office/powerpoint/2010/main" val="197173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3E57-7EC7-74FD-2FD3-B68CFE998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67854-28F0-D95B-C9E2-B3815C06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18F860B-42AB-C19B-5951-B1F693BB7DF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078B2-D6AE-30B9-8B25-7FB85D2C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– OPA stages</a:t>
            </a: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E70D8ABA-1ABD-E150-E021-534BFDBE5CE6}"/>
              </a:ext>
            </a:extLst>
          </p:cNvPr>
          <p:cNvSpPr txBox="1"/>
          <p:nvPr/>
        </p:nvSpPr>
        <p:spPr>
          <a:xfrm>
            <a:off x="526341" y="2393650"/>
            <a:ext cx="6843680" cy="21323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2 OPA stages </a:t>
            </a: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reached over 2 </a:t>
            </a:r>
            <a:r>
              <a:rPr lang="en-US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with fluctuations around 1% rms</a:t>
            </a:r>
          </a:p>
          <a:p>
            <a:pPr marL="360">
              <a:buClr>
                <a:srgbClr val="FCAF17"/>
              </a:buClr>
            </a:pPr>
            <a:endParaRPr lang="en-US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D182D0-96DE-D013-924C-F04B5CE87A35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6ECA58-0B13-F24E-DC59-1F6E9E19B877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91243C6E-9B1C-6FFA-675B-0DD04B431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9" name="Picture 8" descr="A purple and pink light&#10;&#10;AI-generated content may be incorrect.">
            <a:extLst>
              <a:ext uri="{FF2B5EF4-FFF2-40B4-BE49-F238E27FC236}">
                <a16:creationId xmlns:a16="http://schemas.microsoft.com/office/drawing/2014/main" id="{9A84F2CE-B6A2-5AC3-D5A2-1B6CF2E9D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7937" r="21850" b="17937"/>
          <a:stretch>
            <a:fillRect/>
          </a:stretch>
        </p:blipFill>
        <p:spPr>
          <a:xfrm>
            <a:off x="7969932" y="3537889"/>
            <a:ext cx="2085044" cy="213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39F957-37AC-64D6-F38A-B50D6A41A712}"/>
              </a:ext>
            </a:extLst>
          </p:cNvPr>
          <p:cNvSpPr txBox="1"/>
          <p:nvPr/>
        </p:nvSpPr>
        <p:spPr>
          <a:xfrm>
            <a:off x="7462313" y="3336369"/>
            <a:ext cx="310028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Output of stretcher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A1299C-39DD-A732-9ACF-F698879001D0}"/>
              </a:ext>
            </a:extLst>
          </p:cNvPr>
          <p:cNvGrpSpPr/>
          <p:nvPr/>
        </p:nvGrpSpPr>
        <p:grpSpPr>
          <a:xfrm>
            <a:off x="3707344" y="1524500"/>
            <a:ext cx="4961809" cy="1276288"/>
            <a:chOff x="7177638" y="2235662"/>
            <a:chExt cx="4961809" cy="127628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7871EF-BD84-5AB6-BC3F-D0B9858DB14A}"/>
                </a:ext>
              </a:extLst>
            </p:cNvPr>
            <p:cNvSpPr/>
            <p:nvPr/>
          </p:nvSpPr>
          <p:spPr>
            <a:xfrm>
              <a:off x="7177638" y="2235662"/>
              <a:ext cx="4961809" cy="12762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AC237A-5D99-3059-B858-1BCD2469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20" b="59503"/>
            <a:stretch>
              <a:fillRect/>
            </a:stretch>
          </p:blipFill>
          <p:spPr>
            <a:xfrm>
              <a:off x="7243844" y="2282491"/>
              <a:ext cx="4795836" cy="1202390"/>
            </a:xfrm>
            <a:prstGeom prst="rect">
              <a:avLst/>
            </a:prstGeom>
          </p:spPr>
        </p:pic>
      </p:grpSp>
      <p:pic>
        <p:nvPicPr>
          <p:cNvPr id="3" name="Picture 2" descr="A graph showing a number of hours&#10;&#10;AI-generated content may be incorrect.">
            <a:extLst>
              <a:ext uri="{FF2B5EF4-FFF2-40B4-BE49-F238E27FC236}">
                <a16:creationId xmlns:a16="http://schemas.microsoft.com/office/drawing/2014/main" id="{DA3D06AD-1615-DDEE-4EA5-A66ABEA68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02" y="3830521"/>
            <a:ext cx="3553921" cy="21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FE3C7-AB03-2DAD-C0B0-B0D106F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6F1BD-6AFF-7D7C-13F9-0A40B91C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D0DD625-6CE5-0B3B-B547-E0F199FE073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FC904-941E-8534-3925-582E33A6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- stretcher</a:t>
            </a:r>
          </a:p>
        </p:txBody>
      </p:sp>
      <p:pic>
        <p:nvPicPr>
          <p:cNvPr id="3" name="Picture 2" descr="C:\Users\lukas.indra\OneDrive - ELI Beamlines\Desktop\PHD work\Photos\IMG_20230227_144119.jpg">
            <a:extLst>
              <a:ext uri="{FF2B5EF4-FFF2-40B4-BE49-F238E27FC236}">
                <a16:creationId xmlns:a16="http://schemas.microsoft.com/office/drawing/2014/main" id="{2CC4C5F0-79F5-2E2D-DFE3-3D289CA68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09" y="2105623"/>
            <a:ext cx="4669406" cy="3562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EEF6E1A7-5312-4AC4-5119-795FF7304840}"/>
              </a:ext>
            </a:extLst>
          </p:cNvPr>
          <p:cNvSpPr txBox="1"/>
          <p:nvPr/>
        </p:nvSpPr>
        <p:spPr>
          <a:xfrm>
            <a:off x="423278" y="1442122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Spectrum between 760 and 900 nm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Pulse stretched to 3 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E8F312-5DA2-374F-25AA-0CDDB776592F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125D0-BE6F-83E8-6A91-4032E73BFD3B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7666FA74-E966-39FA-E111-502CA2F9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6" name="Picture 5" descr="A graph of a red line&#10;&#10;AI-generated content may be incorrect.">
            <a:extLst>
              <a:ext uri="{FF2B5EF4-FFF2-40B4-BE49-F238E27FC236}">
                <a16:creationId xmlns:a16="http://schemas.microsoft.com/office/drawing/2014/main" id="{AA3384A3-805D-A8A2-96BE-DCA0CD743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1" y="3461627"/>
            <a:ext cx="3158912" cy="2369183"/>
          </a:xfrm>
          <a:prstGeom prst="rect">
            <a:avLst/>
          </a:prstGeom>
        </p:spPr>
      </p:pic>
      <p:pic>
        <p:nvPicPr>
          <p:cNvPr id="8" name="Picture 7" descr="A purple and pink light&#10;&#10;AI-generated content may be incorrect.">
            <a:extLst>
              <a:ext uri="{FF2B5EF4-FFF2-40B4-BE49-F238E27FC236}">
                <a16:creationId xmlns:a16="http://schemas.microsoft.com/office/drawing/2014/main" id="{049BD66E-8F73-3195-77EC-B94E9E84F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7937" r="21850" b="17937"/>
          <a:stretch>
            <a:fillRect/>
          </a:stretch>
        </p:blipFill>
        <p:spPr>
          <a:xfrm>
            <a:off x="4072874" y="3501647"/>
            <a:ext cx="2023126" cy="2069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45503-77B0-079C-481D-898292F6D7AF}"/>
              </a:ext>
            </a:extLst>
          </p:cNvPr>
          <p:cNvSpPr txBox="1"/>
          <p:nvPr/>
        </p:nvSpPr>
        <p:spPr>
          <a:xfrm>
            <a:off x="3440332" y="3371360"/>
            <a:ext cx="310028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Output of stretcher</a:t>
            </a:r>
          </a:p>
        </p:txBody>
      </p:sp>
    </p:spTree>
    <p:extLst>
      <p:ext uri="{BB962C8B-B14F-4D97-AF65-F5344CB8AC3E}">
        <p14:creationId xmlns:p14="http://schemas.microsoft.com/office/powerpoint/2010/main" val="24588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ED6B-BFB5-61F3-FB5E-A2586415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93D4B-6317-DCE4-9198-53A2FBEC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1460705-E4B4-F0B9-512B-1B5E2FDE2EFB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6796D-8A85-F0DB-1937-977EAEF1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DB9B00"/>
                </a:solidFill>
              </a:rPr>
              <a:t>Mid</a:t>
            </a:r>
            <a:r>
              <a:rPr lang="en-GB" sz="4400" b="1" dirty="0">
                <a:solidFill>
                  <a:srgbClr val="DB9B00"/>
                </a:solidFill>
              </a:rPr>
              <a:t> IR OPCPA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F3B3E-E5D3-B002-EB65-634EB3E0659D}"/>
              </a:ext>
            </a:extLst>
          </p:cNvPr>
          <p:cNvGrpSpPr>
            <a:grpSpLocks noChangeAspect="1"/>
          </p:cNvGrpSpPr>
          <p:nvPr/>
        </p:nvGrpSpPr>
        <p:grpSpPr>
          <a:xfrm>
            <a:off x="256403" y="3739379"/>
            <a:ext cx="8768858" cy="2616969"/>
            <a:chOff x="881909" y="2218696"/>
            <a:chExt cx="10109457" cy="30170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E56933-BD17-B69F-EA12-4B61CA4D9008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4A806F-1163-B7CD-FD35-D2B0A11B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1" y="2227998"/>
              <a:ext cx="10058400" cy="29690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C09341-2E8D-2D91-66B3-7F20FD80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650" y="2438557"/>
              <a:ext cx="5577050" cy="278408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D0C558-4EE7-326D-4028-4FD8701F6AD2}"/>
              </a:ext>
            </a:extLst>
          </p:cNvPr>
          <p:cNvSpPr/>
          <p:nvPr/>
        </p:nvSpPr>
        <p:spPr>
          <a:xfrm>
            <a:off x="4817980" y="3748434"/>
            <a:ext cx="4203254" cy="11497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188712-89B4-76CE-BC0F-B17712663F8E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BFD1C5-FB33-2412-035F-A2566A8D367C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close-up of a logo&#10;&#10;AI-generated content may be incorrect.">
              <a:extLst>
                <a:ext uri="{FF2B5EF4-FFF2-40B4-BE49-F238E27FC236}">
                  <a16:creationId xmlns:a16="http://schemas.microsoft.com/office/drawing/2014/main" id="{01A45560-35B5-69AA-ACCC-8D994E337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10" name="TextShape 4">
            <a:extLst>
              <a:ext uri="{FF2B5EF4-FFF2-40B4-BE49-F238E27FC236}">
                <a16:creationId xmlns:a16="http://schemas.microsoft.com/office/drawing/2014/main" id="{8D84F93D-60AE-B63D-BF8B-19365B582174}"/>
              </a:ext>
            </a:extLst>
          </p:cNvPr>
          <p:cNvSpPr txBox="1"/>
          <p:nvPr/>
        </p:nvSpPr>
        <p:spPr>
          <a:xfrm>
            <a:off x="187823" y="1248362"/>
            <a:ext cx="10287691" cy="26169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Usage for h</a:t>
            </a: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igh harmonics generation for seeding the FEL 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of the LUIS beamline, and drive a laser plasma X-ray source in L2 hall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 beam generated in DFG crystal</a:t>
            </a: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3 OPA stages reaching 5 </a:t>
            </a:r>
            <a:r>
              <a:rPr lang="en-US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at 2 kHz</a:t>
            </a:r>
          </a:p>
          <a:p>
            <a:pPr marL="360">
              <a:buClr>
                <a:srgbClr val="FCAF17"/>
              </a:buClr>
            </a:pPr>
            <a:endParaRPr lang="en-US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Compressed to 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30 fs with a long </a:t>
            </a:r>
            <a:r>
              <a:rPr lang="en-US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suprasil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rod</a:t>
            </a: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490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04D9B-11D6-24DB-3A15-AE9D5B630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28FE3-8BA8-005B-4E68-75EBACF1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6807C65-BA23-5F88-AC19-6C98C469A1E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5F71B512-B342-2DC3-1B7D-BB33D8943DEB}"/>
              </a:ext>
            </a:extLst>
          </p:cNvPr>
          <p:cNvSpPr txBox="1"/>
          <p:nvPr/>
        </p:nvSpPr>
        <p:spPr>
          <a:xfrm>
            <a:off x="228809" y="1508317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Spectrum between 1800 and 2400 nm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Output of OPA 3 reached over 3.5 </a:t>
            </a:r>
            <a:r>
              <a:rPr lang="en-US" sz="20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with fluctuations around 1% rms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58C4D6-39C9-E7A1-B76A-C70799CF822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89E4BB-4E5A-4D80-4F44-18AE23A5739B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close-up of a logo&#10;&#10;AI-generated content may be incorrect.">
              <a:extLst>
                <a:ext uri="{FF2B5EF4-FFF2-40B4-BE49-F238E27FC236}">
                  <a16:creationId xmlns:a16="http://schemas.microsoft.com/office/drawing/2014/main" id="{F79B596D-BC66-9C6E-036F-92995C29C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4" name="Picture 13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870BE1AE-6CD8-585D-864B-3FA8DE9F9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15339" r="21791" b="16662"/>
          <a:stretch/>
        </p:blipFill>
        <p:spPr>
          <a:xfrm>
            <a:off x="9120520" y="3339663"/>
            <a:ext cx="2290511" cy="2276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DB843-A871-56AF-D4F1-12607895047E}"/>
              </a:ext>
            </a:extLst>
          </p:cNvPr>
          <p:cNvSpPr txBox="1"/>
          <p:nvPr/>
        </p:nvSpPr>
        <p:spPr>
          <a:xfrm>
            <a:off x="8715633" y="3332365"/>
            <a:ext cx="3100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Output of SHG generated in OPA 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2C98C4-B4D8-61FE-8DDB-E6FF295DB012}"/>
              </a:ext>
            </a:extLst>
          </p:cNvPr>
          <p:cNvGrpSpPr>
            <a:grpSpLocks noChangeAspect="1"/>
          </p:cNvGrpSpPr>
          <p:nvPr/>
        </p:nvGrpSpPr>
        <p:grpSpPr>
          <a:xfrm>
            <a:off x="7990264" y="1001386"/>
            <a:ext cx="3710324" cy="1977139"/>
            <a:chOff x="3455480" y="418811"/>
            <a:chExt cx="4929274" cy="26266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528ACC-6F8A-3AAC-C67B-11D481D28211}"/>
                </a:ext>
              </a:extLst>
            </p:cNvPr>
            <p:cNvSpPr/>
            <p:nvPr/>
          </p:nvSpPr>
          <p:spPr>
            <a:xfrm>
              <a:off x="4156366" y="1243329"/>
              <a:ext cx="4228388" cy="180216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461C26-9640-ECAB-1C5F-484A4D44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65" y="418811"/>
              <a:ext cx="4837486" cy="241489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AC4136-424B-9DCB-3B52-F23EFEEABFB7}"/>
                </a:ext>
              </a:extLst>
            </p:cNvPr>
            <p:cNvSpPr/>
            <p:nvPr/>
          </p:nvSpPr>
          <p:spPr>
            <a:xfrm>
              <a:off x="3455480" y="418811"/>
              <a:ext cx="680104" cy="26266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0581D5-1C23-00DE-554C-4E90B087DAB7}"/>
                </a:ext>
              </a:extLst>
            </p:cNvPr>
            <p:cNvSpPr/>
            <p:nvPr/>
          </p:nvSpPr>
          <p:spPr>
            <a:xfrm>
              <a:off x="5677594" y="2265694"/>
              <a:ext cx="418406" cy="4731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D5CAB5-0E2A-7EE3-B48E-372224B8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Mid IR OPCPA – OPA stages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3DD4D-F7D0-72EE-B840-D0F5AEC22C2D}"/>
              </a:ext>
            </a:extLst>
          </p:cNvPr>
          <p:cNvSpPr/>
          <p:nvPr/>
        </p:nvSpPr>
        <p:spPr>
          <a:xfrm>
            <a:off x="9346338" y="3658641"/>
            <a:ext cx="1822009" cy="1736514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12CD8A83-7C46-3D18-9760-E1AF280A7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2" y="3205316"/>
            <a:ext cx="3260554" cy="2445415"/>
          </a:xfrm>
          <a:prstGeom prst="rect">
            <a:avLst/>
          </a:prstGeom>
        </p:spPr>
      </p:pic>
      <p:pic>
        <p:nvPicPr>
          <p:cNvPr id="16" name="Picture 15" descr="A graph showing a purple line&#10;&#10;AI-generated content may be incorrect.">
            <a:extLst>
              <a:ext uri="{FF2B5EF4-FFF2-40B4-BE49-F238E27FC236}">
                <a16:creationId xmlns:a16="http://schemas.microsoft.com/office/drawing/2014/main" id="{A37004D7-6FC0-D560-20D4-7EF3883D2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25" y="3212615"/>
            <a:ext cx="3260553" cy="24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EF18-6810-AFA0-29A0-7D4A7DE0A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45BEB-A148-0EB7-6505-DF054AB9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D13EA48-3D2D-B885-8293-C1CD49D787CA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2D5F8-21E2-37F0-F62F-F492E022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Mid IR OPCPA - compressor</a:t>
            </a: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92F19D13-1D5C-C33A-6973-3E6C80889CBD}"/>
              </a:ext>
            </a:extLst>
          </p:cNvPr>
          <p:cNvSpPr txBox="1"/>
          <p:nvPr/>
        </p:nvSpPr>
        <p:spPr>
          <a:xfrm>
            <a:off x="423278" y="1336848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Work </a:t>
            </a:r>
            <a:r>
              <a:rPr lang="en-US" sz="2000" u="sng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in progress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to compress to 30 fs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Compression in bulk using a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suprasil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rod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Dazzler for high order dispersion optimization</a:t>
            </a:r>
          </a:p>
          <a:p>
            <a:pPr marL="360">
              <a:buClr>
                <a:srgbClr val="FCAF17"/>
              </a:buClr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49325-1F49-51BA-E291-03A24EF3E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88" y="2018333"/>
            <a:ext cx="4875212" cy="36564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3BF5F1-21CA-783B-4971-6816C1DBA9B1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2D94D8-49B9-0953-DA73-260CC552419C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335F3478-4BF6-5009-E006-F764C39A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7779B9-CB50-E48B-783B-8DFDD63637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26" b="5325"/>
          <a:stretch/>
        </p:blipFill>
        <p:spPr>
          <a:xfrm>
            <a:off x="1135626" y="3478348"/>
            <a:ext cx="4188872" cy="263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06B35-BCCA-5EB0-FF10-E6BFF22C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BCA03-0355-50CC-AD72-8E36E4C6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40C6885-02B0-7A30-89F8-ECA68916E53F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DFB24F-FB24-20E1-733A-8AFBA9BC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Conclusion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E70AD-F602-3255-5221-EEC09B1CF361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38FD0-DADC-0C6F-F0CD-53F9DCA0FCD4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lose-up of a logo&#10;&#10;AI-generated content may be incorrect.">
              <a:extLst>
                <a:ext uri="{FF2B5EF4-FFF2-40B4-BE49-F238E27FC236}">
                  <a16:creationId xmlns:a16="http://schemas.microsoft.com/office/drawing/2014/main" id="{92C03E65-1DB0-28C9-5555-996B5A229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1029AD-EDDE-BB5C-2D13-34E2C71B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172" y="2966163"/>
            <a:ext cx="4459494" cy="2991191"/>
          </a:xfrm>
          <a:prstGeom prst="rect">
            <a:avLst/>
          </a:prstGeom>
        </p:spPr>
      </p:pic>
      <p:sp>
        <p:nvSpPr>
          <p:cNvPr id="13" name="TextShape 4">
            <a:extLst>
              <a:ext uri="{FF2B5EF4-FFF2-40B4-BE49-F238E27FC236}">
                <a16:creationId xmlns:a16="http://schemas.microsoft.com/office/drawing/2014/main" id="{E723BE5D-F01D-0844-5A42-26628A10798D}"/>
              </a:ext>
            </a:extLst>
          </p:cNvPr>
          <p:cNvSpPr txBox="1"/>
          <p:nvPr/>
        </p:nvSpPr>
        <p:spPr>
          <a:xfrm>
            <a:off x="267298" y="2134839"/>
            <a:ext cx="11302033" cy="22564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Offering a dual output source capable to run simultaneously </a:t>
            </a:r>
            <a:endParaRPr lang="en-US" sz="20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endParaRPr lang="en-US" sz="20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N-IR: &gt; 2 </a:t>
            </a:r>
            <a:r>
              <a:rPr lang="en-US" sz="2000" spc="-1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achieved after 2 OPA stages</a:t>
            </a:r>
          </a:p>
          <a:p>
            <a:pPr marL="360">
              <a:buClr>
                <a:srgbClr val="FCAF17"/>
              </a:buClr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 </a:t>
            </a:r>
            <a:endParaRPr lang="en-US" sz="20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Mid-IR: &gt; 3 </a:t>
            </a:r>
            <a:r>
              <a:rPr lang="en-US" sz="2000" spc="-1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achieved after 3 OPA stages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A16F892-A7D0-C868-857C-865E3434521E}"/>
              </a:ext>
            </a:extLst>
          </p:cNvPr>
          <p:cNvSpPr txBox="1">
            <a:spLocks/>
          </p:cNvSpPr>
          <p:nvPr/>
        </p:nvSpPr>
        <p:spPr>
          <a:xfrm>
            <a:off x="267298" y="1888995"/>
            <a:ext cx="1374763" cy="49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>
                <a:solidFill>
                  <a:srgbClr val="DB9B00"/>
                </a:solidFill>
              </a:rPr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FB6911-0B17-5071-7DD5-30CD219A25D8}"/>
              </a:ext>
            </a:extLst>
          </p:cNvPr>
          <p:cNvSpPr txBox="1">
            <a:spLocks/>
          </p:cNvSpPr>
          <p:nvPr/>
        </p:nvSpPr>
        <p:spPr>
          <a:xfrm>
            <a:off x="267297" y="4391305"/>
            <a:ext cx="1374763" cy="49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>
                <a:solidFill>
                  <a:srgbClr val="DB9B00"/>
                </a:solidFill>
              </a:rPr>
              <a:t>Next steps</a:t>
            </a:r>
          </a:p>
        </p:txBody>
      </p:sp>
      <p:sp>
        <p:nvSpPr>
          <p:cNvPr id="16" name="TextShape 4">
            <a:extLst>
              <a:ext uri="{FF2B5EF4-FFF2-40B4-BE49-F238E27FC236}">
                <a16:creationId xmlns:a16="http://schemas.microsoft.com/office/drawing/2014/main" id="{B770BCF1-250D-9843-66F6-0AD433110D30}"/>
              </a:ext>
            </a:extLst>
          </p:cNvPr>
          <p:cNvSpPr txBox="1"/>
          <p:nvPr/>
        </p:nvSpPr>
        <p:spPr>
          <a:xfrm>
            <a:off x="267297" y="4637149"/>
            <a:ext cx="11302033" cy="15599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N-IR: High power OPCPA amplification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Mid-IR: Amplification to 5 </a:t>
            </a:r>
            <a:r>
              <a:rPr lang="en-US" sz="2000" spc="-1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and compression to &lt; 30 fs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707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27ECF-4017-1235-6263-7FC46793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996DA-526C-6E58-3E34-B6B4FB4F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D91AF52-2E47-78F0-9F8A-E4B7D2F03092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F52C179-9D62-F33B-148E-C3A221A99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78" y="2556508"/>
            <a:ext cx="4098244" cy="2586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1036A-9052-3613-5A3F-10BD4D1C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43" y="5546567"/>
            <a:ext cx="956667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E61BA-F4DA-CFF2-C20C-8FFA388CD090}"/>
              </a:ext>
            </a:extLst>
          </p:cNvPr>
          <p:cNvSpPr txBox="1"/>
          <p:nvPr/>
        </p:nvSpPr>
        <p:spPr>
          <a:xfrm>
            <a:off x="3537861" y="5538402"/>
            <a:ext cx="345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9AAD7D-8ADB-8E12-B6F5-6CA0B8B83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13" y="5547026"/>
            <a:ext cx="2133600" cy="6290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6625B7-4FD0-EAFD-8806-D39D47350525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D093B4-862D-F5D4-1DAF-3AB59128ABD3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close-up of a logo&#10;&#10;AI-generated content may be incorrect.">
              <a:extLst>
                <a:ext uri="{FF2B5EF4-FFF2-40B4-BE49-F238E27FC236}">
                  <a16:creationId xmlns:a16="http://schemas.microsoft.com/office/drawing/2014/main" id="{DB5E3E8E-9C13-8A19-400D-A9DDA436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D524E26-3D82-2483-7F28-794C7393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73" y="1050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DB9B00"/>
                </a:solidFill>
              </a:rPr>
              <a:t>Thank you for your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86F165-2EF6-2EEC-E731-F154B9C0C542}"/>
              </a:ext>
            </a:extLst>
          </p:cNvPr>
          <p:cNvSpPr/>
          <p:nvPr/>
        </p:nvSpPr>
        <p:spPr>
          <a:xfrm>
            <a:off x="10933471" y="6356350"/>
            <a:ext cx="550606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E621C-8181-85D1-0069-430EE63F7131}"/>
              </a:ext>
            </a:extLst>
          </p:cNvPr>
          <p:cNvGrpSpPr>
            <a:grpSpLocks noChangeAspect="1"/>
          </p:cNvGrpSpPr>
          <p:nvPr/>
        </p:nvGrpSpPr>
        <p:grpSpPr>
          <a:xfrm>
            <a:off x="502964" y="2579914"/>
            <a:ext cx="10830701" cy="3474372"/>
            <a:chOff x="256403" y="3657600"/>
            <a:chExt cx="8838436" cy="28352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BE7359-F675-7650-4920-9BA44ECA07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6403" y="3739379"/>
              <a:ext cx="8768858" cy="2616969"/>
              <a:chOff x="881909" y="2218696"/>
              <a:chExt cx="10109457" cy="301705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826C8C-73F7-48C9-1768-2C33C53AD7BD}"/>
                  </a:ext>
                </a:extLst>
              </p:cNvPr>
              <p:cNvSpPr/>
              <p:nvPr/>
            </p:nvSpPr>
            <p:spPr>
              <a:xfrm>
                <a:off x="881909" y="2218696"/>
                <a:ext cx="10109457" cy="301705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A0B2D9-EEB9-EFDB-0E21-9F1968C03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821" y="2227998"/>
                <a:ext cx="10058400" cy="2969083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3B735-9709-DC55-A48C-EFAEFD721E0F}"/>
                </a:ext>
              </a:extLst>
            </p:cNvPr>
            <p:cNvSpPr/>
            <p:nvPr/>
          </p:nvSpPr>
          <p:spPr>
            <a:xfrm>
              <a:off x="4031226" y="3657600"/>
              <a:ext cx="5063613" cy="28352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B8EE66-56C3-C602-A8FF-547FCF3675BA}"/>
              </a:ext>
            </a:extLst>
          </p:cNvPr>
          <p:cNvGrpSpPr>
            <a:grpSpLocks noChangeAspect="1"/>
          </p:cNvGrpSpPr>
          <p:nvPr/>
        </p:nvGrpSpPr>
        <p:grpSpPr>
          <a:xfrm>
            <a:off x="5671471" y="1623297"/>
            <a:ext cx="6263121" cy="4565752"/>
            <a:chOff x="3110203" y="2630185"/>
            <a:chExt cx="5298688" cy="386269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582756-812A-7160-6E53-BE15373A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0203" y="2630185"/>
              <a:ext cx="5298688" cy="38626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4236B1-71AB-5BD8-8C48-AF8601C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31" t="5448" r="5601"/>
            <a:stretch/>
          </p:blipFill>
          <p:spPr>
            <a:xfrm>
              <a:off x="4955458" y="3439496"/>
              <a:ext cx="3234813" cy="2575358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D60E534-CF45-4289-0150-8973AE115FE2}"/>
              </a:ext>
            </a:extLst>
          </p:cNvPr>
          <p:cNvSpPr txBox="1">
            <a:spLocks/>
          </p:cNvSpPr>
          <p:nvPr/>
        </p:nvSpPr>
        <p:spPr>
          <a:xfrm>
            <a:off x="660515" y="11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DB9B00"/>
                </a:solidFill>
              </a:rPr>
              <a:t>Pump laser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8A46D4-D06A-94FD-72B9-C805E26E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51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460F-BEDD-283C-B6D5-8CE9DD01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ELI-ERIC – ELI Beamlines facility </a:t>
            </a:r>
          </a:p>
        </p:txBody>
      </p:sp>
      <p:pic>
        <p:nvPicPr>
          <p:cNvPr id="11" name="Image 10" descr="Une image contenant ciel, bâtiment, architecture, Bleu Majorelle&#10;&#10;Description générée automatiquement">
            <a:extLst>
              <a:ext uri="{FF2B5EF4-FFF2-40B4-BE49-F238E27FC236}">
                <a16:creationId xmlns:a16="http://schemas.microsoft.com/office/drawing/2014/main" id="{736A2214-F644-CB6B-D97B-12F9B604B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2"/>
          <a:stretch/>
        </p:blipFill>
        <p:spPr>
          <a:xfrm>
            <a:off x="715433" y="1638231"/>
            <a:ext cx="6057900" cy="4594755"/>
          </a:xfrm>
          <a:prstGeom prst="rect">
            <a:avLst/>
          </a:prstGeom>
        </p:spPr>
      </p:pic>
      <p:pic>
        <p:nvPicPr>
          <p:cNvPr id="15" name="Image 14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72884C25-C9EC-F10C-705C-54EA5E5B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159" y="1638231"/>
            <a:ext cx="2306174" cy="116681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779A54E5-28B9-5CC3-A363-3C8203E41074}"/>
              </a:ext>
            </a:extLst>
          </p:cNvPr>
          <p:cNvSpPr txBox="1">
            <a:spLocks/>
          </p:cNvSpPr>
          <p:nvPr/>
        </p:nvSpPr>
        <p:spPr>
          <a:xfrm>
            <a:off x="6773333" y="1796188"/>
            <a:ext cx="5266347" cy="44844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in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Dolní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Břežany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(Czech Republic)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 Beamlines explores the </a:t>
            </a:r>
            <a:b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 of light with matter at intensities 10 times higher than previously achievable. </a:t>
            </a:r>
          </a:p>
          <a:p>
            <a:endParaRPr lang="en-GB" sz="20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High power laser systems: From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kHz to PW 1shot/min systems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Secondary sources – EUV - X-rays, Electron and Ion Accelerators</a:t>
            </a:r>
          </a:p>
          <a:p>
            <a:pPr marL="0" indent="0">
              <a:buNone/>
            </a:pPr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User stations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48B9C-4971-E384-D0EE-601C630A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6DC945C-C1D4-26E5-634A-B98674457C3E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1EB7F0-F9C2-6A86-9FF4-F5ECA5E07A8B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9D4A6B-F77C-00A1-D0FC-2C4F0CB6D8A2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-up of a logo&#10;&#10;AI-generated content may be incorrect.">
              <a:extLst>
                <a:ext uri="{FF2B5EF4-FFF2-40B4-BE49-F238E27FC236}">
                  <a16:creationId xmlns:a16="http://schemas.microsoft.com/office/drawing/2014/main" id="{6B2473D5-ACDF-F737-9999-E2AC3F22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55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460F-BEDD-283C-B6D5-8CE9DD01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ELI-ERIC – ELI Beamlines facility 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7700E31B-CC8A-07EE-39F2-3126B8733D9E}"/>
              </a:ext>
            </a:extLst>
          </p:cNvPr>
          <p:cNvGrpSpPr/>
          <p:nvPr/>
        </p:nvGrpSpPr>
        <p:grpSpPr>
          <a:xfrm>
            <a:off x="744715" y="1419490"/>
            <a:ext cx="9019240" cy="5276621"/>
            <a:chOff x="1488846" y="1443211"/>
            <a:chExt cx="9019240" cy="5276621"/>
          </a:xfrm>
        </p:grpSpPr>
        <p:pic>
          <p:nvPicPr>
            <p:cNvPr id="44" name="Picture 2" descr="A group of black squares with many different colored objects&#10;&#10;Description automatically generated with medium confidence">
              <a:extLst>
                <a:ext uri="{FF2B5EF4-FFF2-40B4-BE49-F238E27FC236}">
                  <a16:creationId xmlns:a16="http://schemas.microsoft.com/office/drawing/2014/main" id="{31A0483A-5F3C-5154-ACF8-062B9C952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1C1C1C"/>
                </a:clrFrom>
                <a:clrTo>
                  <a:srgbClr val="1C1C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846" y="1690688"/>
              <a:ext cx="8940701" cy="5029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E1BBDBD-7B2E-0BCB-E8A5-1A06B510D322}"/>
                </a:ext>
              </a:extLst>
            </p:cNvPr>
            <p:cNvSpPr txBox="1"/>
            <p:nvPr/>
          </p:nvSpPr>
          <p:spPr>
            <a:xfrm>
              <a:off x="1948369" y="2808773"/>
              <a:ext cx="1505738" cy="462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L1 ALLEGRA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6 TW, 1 kHz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EB403A7-0042-07FE-0AD8-240930C37856}"/>
                </a:ext>
              </a:extLst>
            </p:cNvPr>
            <p:cNvSpPr txBox="1"/>
            <p:nvPr/>
          </p:nvSpPr>
          <p:spPr>
            <a:xfrm>
              <a:off x="2938982" y="2266305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L2 DUHA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100 TW, 50Hz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4D9178A-2337-DD77-B0E4-7A0DADD5EA07}"/>
                </a:ext>
              </a:extLst>
            </p:cNvPr>
            <p:cNvSpPr txBox="1"/>
            <p:nvPr/>
          </p:nvSpPr>
          <p:spPr>
            <a:xfrm>
              <a:off x="4153978" y="1922094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L3 HALPS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1.5 PW, 10Hz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E0613E2-4F73-8B42-89BD-74126BEE6619}"/>
                </a:ext>
              </a:extLst>
            </p:cNvPr>
            <p:cNvSpPr txBox="1"/>
            <p:nvPr/>
          </p:nvSpPr>
          <p:spPr>
            <a:xfrm>
              <a:off x="5333249" y="1443211"/>
              <a:ext cx="15057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L4 ATON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10 PW, 1shot/min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CDD131F-3A48-6129-ED39-24FA7A65591C}"/>
                </a:ext>
              </a:extLst>
            </p:cNvPr>
            <p:cNvSpPr txBox="1"/>
            <p:nvPr/>
          </p:nvSpPr>
          <p:spPr>
            <a:xfrm>
              <a:off x="4693758" y="6022539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X-ray generation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705263B-1233-D8F2-6BEF-079286BE67FA}"/>
                </a:ext>
              </a:extLst>
            </p:cNvPr>
            <p:cNvSpPr txBox="1"/>
            <p:nvPr/>
          </p:nvSpPr>
          <p:spPr>
            <a:xfrm>
              <a:off x="7359613" y="5780791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Electron acceleration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CF55BA-B090-9369-8420-D7B0DB4492DF}"/>
                </a:ext>
              </a:extLst>
            </p:cNvPr>
            <p:cNvSpPr txBox="1"/>
            <p:nvPr/>
          </p:nvSpPr>
          <p:spPr>
            <a:xfrm>
              <a:off x="9002348" y="3040179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Proton/ion acceleration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8D7E5EF-699A-7EA6-7564-39DCB1280179}"/>
                </a:ext>
              </a:extLst>
            </p:cNvPr>
            <p:cNvSpPr txBox="1"/>
            <p:nvPr/>
          </p:nvSpPr>
          <p:spPr>
            <a:xfrm>
              <a:off x="7987373" y="4812633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L4 compressor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C35FEFF-D7EE-4C02-E125-AAD653A736A7}"/>
                </a:ext>
              </a:extLst>
            </p:cNvPr>
            <p:cNvSpPr txBox="1"/>
            <p:nvPr/>
          </p:nvSpPr>
          <p:spPr>
            <a:xfrm>
              <a:off x="2010006" y="5780791"/>
              <a:ext cx="15057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Material &amp; biomolecular applications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B450A33-B65A-D5C3-D296-B40BF5C36520}"/>
                </a:ext>
              </a:extLst>
            </p:cNvPr>
            <p:cNvSpPr txBox="1"/>
            <p:nvPr/>
          </p:nvSpPr>
          <p:spPr>
            <a:xfrm>
              <a:off x="2837951" y="4364195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Plasma physics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659523A5-8E24-C997-36B6-8C62E1EF3BDB}"/>
                </a:ext>
              </a:extLst>
            </p:cNvPr>
            <p:cNvCxnSpPr/>
            <p:nvPr/>
          </p:nvCxnSpPr>
          <p:spPr>
            <a:xfrm>
              <a:off x="4224501" y="4527610"/>
              <a:ext cx="1005840" cy="0"/>
            </a:xfrm>
            <a:prstGeom prst="straightConnector1">
              <a:avLst/>
            </a:prstGeom>
            <a:ln w="38100">
              <a:solidFill>
                <a:srgbClr val="DB9B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BA1C1CFA-8424-D3BD-1ED4-C3E000F737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0341" y="5157216"/>
              <a:ext cx="205816" cy="830629"/>
            </a:xfrm>
            <a:prstGeom prst="straightConnector1">
              <a:avLst/>
            </a:prstGeom>
            <a:ln w="38100">
              <a:solidFill>
                <a:srgbClr val="DB9B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403F9-5BA2-255A-C460-50FD23B4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1BF3737-AA8C-66C3-A2CE-A8762F4C1D7A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D0FF0A-F523-E919-B94B-897E18A81BA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29AC47-4B69-48AE-F32C-4F7BB91F274A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close-up of a logo&#10;&#10;AI-generated content may be incorrect.">
              <a:extLst>
                <a:ext uri="{FF2B5EF4-FFF2-40B4-BE49-F238E27FC236}">
                  <a16:creationId xmlns:a16="http://schemas.microsoft.com/office/drawing/2014/main" id="{E36ECDDC-5B58-B4BD-C64E-37CB6158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758FBF-FE3F-0C0D-8CEA-20EF10AC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70" y="3589433"/>
            <a:ext cx="2139250" cy="26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2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A308125B-8286-A556-58DC-9658518B7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2" y="1359297"/>
            <a:ext cx="6139912" cy="3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B17C36-E72C-4D76-F6B0-55B58B29E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683" y="4812998"/>
            <a:ext cx="8715858" cy="1821478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DE287A3-A61D-A074-3525-F15DE436BC42}"/>
              </a:ext>
            </a:extLst>
          </p:cNvPr>
          <p:cNvCxnSpPr>
            <a:cxnSpLocks/>
          </p:cNvCxnSpPr>
          <p:nvPr/>
        </p:nvCxnSpPr>
        <p:spPr>
          <a:xfrm flipH="1" flipV="1">
            <a:off x="3743897" y="4007358"/>
            <a:ext cx="2352103" cy="578930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881C389-F512-14A9-BD9C-3D8144A8D27D}"/>
              </a:ext>
            </a:extLst>
          </p:cNvPr>
          <p:cNvSpPr txBox="1"/>
          <p:nvPr/>
        </p:nvSpPr>
        <p:spPr>
          <a:xfrm>
            <a:off x="6206616" y="4351333"/>
            <a:ext cx="5246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DB9B00"/>
                </a:solidFill>
              </a:rPr>
              <a:t>Compact laser driven incoherent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E5E07-ADFE-14FE-1145-F40A7CC5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AD97E9F-D460-9FE4-D570-580F23B82B15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34819-4C2B-C37F-C84D-B81C8ED1936B}"/>
              </a:ext>
            </a:extLst>
          </p:cNvPr>
          <p:cNvSpPr txBox="1">
            <a:spLocks/>
          </p:cNvSpPr>
          <p:nvPr/>
        </p:nvSpPr>
        <p:spPr>
          <a:xfrm>
            <a:off x="660515" y="11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DB9B00"/>
                </a:solidFill>
              </a:rPr>
              <a:t>LUIS beamline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537D8-A1DB-77CA-586A-04B2CCE31633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F7119B-DB30-98EC-E274-7AEC7E539B8A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close-up of a logo&#10;&#10;AI-generated content may be incorrect.">
              <a:extLst>
                <a:ext uri="{FF2B5EF4-FFF2-40B4-BE49-F238E27FC236}">
                  <a16:creationId xmlns:a16="http://schemas.microsoft.com/office/drawing/2014/main" id="{5956A683-6A03-81C1-45B5-B4A04E65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163CD7B-EAD8-AD3D-6A28-1F2AE11DC38A}"/>
              </a:ext>
            </a:extLst>
          </p:cNvPr>
          <p:cNvSpPr txBox="1"/>
          <p:nvPr/>
        </p:nvSpPr>
        <p:spPr>
          <a:xfrm>
            <a:off x="696275" y="1567719"/>
            <a:ext cx="150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DB9B00"/>
                </a:solidFill>
              </a:rPr>
              <a:t>L2 DUHA </a:t>
            </a:r>
          </a:p>
          <a:p>
            <a:r>
              <a:rPr lang="en-GB" sz="1400" b="1" dirty="0">
                <a:solidFill>
                  <a:srgbClr val="DB9B00"/>
                </a:solidFill>
              </a:rPr>
              <a:t>100 TW, 50Hz</a:t>
            </a:r>
          </a:p>
        </p:txBody>
      </p:sp>
    </p:spTree>
    <p:extLst>
      <p:ext uri="{BB962C8B-B14F-4D97-AF65-F5344CB8AC3E}">
        <p14:creationId xmlns:p14="http://schemas.microsoft.com/office/powerpoint/2010/main" val="18961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95C3-769F-ACB1-8906-FA53C5E11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C43A27-79DD-B0DE-ED03-B85A3E2F6A1A}"/>
              </a:ext>
            </a:extLst>
          </p:cNvPr>
          <p:cNvGrpSpPr/>
          <p:nvPr/>
        </p:nvGrpSpPr>
        <p:grpSpPr>
          <a:xfrm>
            <a:off x="6284709" y="2337779"/>
            <a:ext cx="2887827" cy="1788119"/>
            <a:chOff x="6666222" y="2181587"/>
            <a:chExt cx="2887827" cy="1788119"/>
          </a:xfrm>
        </p:grpSpPr>
        <p:pic>
          <p:nvPicPr>
            <p:cNvPr id="20" name="Picture 19" descr="A logo with yellow stars and blue letters&#10;&#10;AI-generated content may be incorrect.">
              <a:extLst>
                <a:ext uri="{FF2B5EF4-FFF2-40B4-BE49-F238E27FC236}">
                  <a16:creationId xmlns:a16="http://schemas.microsoft.com/office/drawing/2014/main" id="{0AF04197-0D5D-6EFA-B918-E784309CA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27" y="2181587"/>
              <a:ext cx="2834622" cy="178811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CC714-DF54-CB47-9491-5B7D92D2884F}"/>
                </a:ext>
              </a:extLst>
            </p:cNvPr>
            <p:cNvSpPr/>
            <p:nvPr/>
          </p:nvSpPr>
          <p:spPr>
            <a:xfrm>
              <a:off x="6666222" y="3492421"/>
              <a:ext cx="2887827" cy="3182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AAA1B0-5E27-922E-3D17-46B06206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8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B9B00"/>
                </a:solidFill>
              </a:rPr>
              <a:t>Laser driven soft x-ray free electron laser</a:t>
            </a:r>
            <a:endParaRPr lang="en-GB" sz="4000" b="1" dirty="0">
              <a:solidFill>
                <a:srgbClr val="DB9B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82CE4-C8E9-D2CF-3DFB-7FA78A8D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EE174FF-2C24-6BE2-66C1-DCE5E65D1166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E81EB5CB-4C31-CC9E-AEB2-94D5D26978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39" y="1227217"/>
            <a:ext cx="6139912" cy="3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CEF83C7-C4D0-B419-583F-583C97B96A72}"/>
              </a:ext>
            </a:extLst>
          </p:cNvPr>
          <p:cNvGrpSpPr/>
          <p:nvPr/>
        </p:nvGrpSpPr>
        <p:grpSpPr>
          <a:xfrm>
            <a:off x="4704080" y="3334598"/>
            <a:ext cx="7335520" cy="2839012"/>
            <a:chOff x="4704080" y="3560668"/>
            <a:chExt cx="7045960" cy="2612942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346A2B4-3976-7A12-4591-818A95C16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DDB"/>
                </a:clrFrom>
                <a:clrTo>
                  <a:srgbClr val="FFFD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t="7812"/>
            <a:stretch/>
          </p:blipFill>
          <p:spPr>
            <a:xfrm>
              <a:off x="4704080" y="3560668"/>
              <a:ext cx="7045960" cy="2612942"/>
            </a:xfrm>
            <a:prstGeom prst="rect">
              <a:avLst/>
            </a:prstGeom>
          </p:spPr>
        </p:pic>
        <p:sp>
          <p:nvSpPr>
            <p:cNvPr id="129" name="TextBox 37">
              <a:extLst>
                <a:ext uri="{FF2B5EF4-FFF2-40B4-BE49-F238E27FC236}">
                  <a16:creationId xmlns:a16="http://schemas.microsoft.com/office/drawing/2014/main" id="{00433DAD-2C2D-3EFC-F77C-9F13140A13B7}"/>
                </a:ext>
              </a:extLst>
            </p:cNvPr>
            <p:cNvSpPr txBox="1">
              <a:spLocks/>
            </p:cNvSpPr>
            <p:nvPr/>
          </p:nvSpPr>
          <p:spPr>
            <a:xfrm rot="20370892">
              <a:off x="8219312" y="4694044"/>
              <a:ext cx="1315701" cy="35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39496">
                <a:lnSpc>
                  <a:spcPct val="115000"/>
                </a:lnSpc>
                <a:spcAft>
                  <a:spcPts val="472"/>
                </a:spcAft>
              </a:pPr>
              <a:r>
                <a:rPr lang="en-US" sz="1062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Photon beamline</a:t>
              </a:r>
              <a:endPara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C6E11AB-3AC9-B5AA-0E06-E345B3B193D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035634" y="3696579"/>
              <a:ext cx="6318166" cy="2232837"/>
              <a:chOff x="5035634" y="3696579"/>
              <a:chExt cx="6318166" cy="2232837"/>
            </a:xfrm>
          </p:grpSpPr>
          <p:sp>
            <p:nvSpPr>
              <p:cNvPr id="126" name="TextBox 34">
                <a:extLst>
                  <a:ext uri="{FF2B5EF4-FFF2-40B4-BE49-F238E27FC236}">
                    <a16:creationId xmlns:a16="http://schemas.microsoft.com/office/drawing/2014/main" id="{4536620D-8DE3-E99B-87EA-91A94A24672D}"/>
                  </a:ext>
                </a:extLst>
              </p:cNvPr>
              <p:cNvSpPr txBox="1">
                <a:spLocks/>
              </p:cNvSpPr>
              <p:nvPr/>
            </p:nvSpPr>
            <p:spPr>
              <a:xfrm rot="20370892">
                <a:off x="5035634" y="5392839"/>
                <a:ext cx="1052570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C55A11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LP-Accelerator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TextBox 35">
                <a:extLst>
                  <a:ext uri="{FF2B5EF4-FFF2-40B4-BE49-F238E27FC236}">
                    <a16:creationId xmlns:a16="http://schemas.microsoft.com/office/drawing/2014/main" id="{6E148BBF-7655-51B0-0B1E-92B0FFE4804F}"/>
                  </a:ext>
                </a:extLst>
              </p:cNvPr>
              <p:cNvSpPr txBox="1">
                <a:spLocks/>
              </p:cNvSpPr>
              <p:nvPr/>
            </p:nvSpPr>
            <p:spPr>
              <a:xfrm rot="20468098">
                <a:off x="5846248" y="5578540"/>
                <a:ext cx="1290446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92D05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Electron Beamline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TextBox 36">
                <a:extLst>
                  <a:ext uri="{FF2B5EF4-FFF2-40B4-BE49-F238E27FC236}">
                    <a16:creationId xmlns:a16="http://schemas.microsoft.com/office/drawing/2014/main" id="{B7FB1903-2358-F9BC-960B-D2372ACE9F00}"/>
                  </a:ext>
                </a:extLst>
              </p:cNvPr>
              <p:cNvSpPr txBox="1">
                <a:spLocks/>
              </p:cNvSpPr>
              <p:nvPr/>
            </p:nvSpPr>
            <p:spPr>
              <a:xfrm rot="20525000">
                <a:off x="7044094" y="5168565"/>
                <a:ext cx="1274681" cy="24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7030A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Undulator line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TextBox 38">
                <a:extLst>
                  <a:ext uri="{FF2B5EF4-FFF2-40B4-BE49-F238E27FC236}">
                    <a16:creationId xmlns:a16="http://schemas.microsoft.com/office/drawing/2014/main" id="{0D96EDE3-B5DD-C29C-C143-8C6DADC1CAB9}"/>
                  </a:ext>
                </a:extLst>
              </p:cNvPr>
              <p:cNvSpPr txBox="1">
                <a:spLocks/>
              </p:cNvSpPr>
              <p:nvPr/>
            </p:nvSpPr>
            <p:spPr>
              <a:xfrm rot="20393319">
                <a:off x="10116986" y="4118613"/>
                <a:ext cx="1236814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0070C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User 2-3 Stations</a:t>
                </a:r>
                <a:endParaRPr lang="en-US" sz="708" b="1" kern="100" dirty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TextBox 40">
                <a:extLst>
                  <a:ext uri="{FF2B5EF4-FFF2-40B4-BE49-F238E27FC236}">
                    <a16:creationId xmlns:a16="http://schemas.microsoft.com/office/drawing/2014/main" id="{4F89F9A2-8E1C-039A-848D-4B4D927D603D}"/>
                  </a:ext>
                </a:extLst>
              </p:cNvPr>
              <p:cNvSpPr txBox="1">
                <a:spLocks/>
              </p:cNvSpPr>
              <p:nvPr/>
            </p:nvSpPr>
            <p:spPr>
              <a:xfrm rot="20394332">
                <a:off x="9441352" y="3696579"/>
                <a:ext cx="1443630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0070C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Pump-probe set-up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ZoneTexte 10">
            <a:extLst>
              <a:ext uri="{FF2B5EF4-FFF2-40B4-BE49-F238E27FC236}">
                <a16:creationId xmlns:a16="http://schemas.microsoft.com/office/drawing/2014/main" id="{BD8610B0-98BF-EC7B-0E1B-BE747C3B2164}"/>
              </a:ext>
            </a:extLst>
          </p:cNvPr>
          <p:cNvSpPr txBox="1"/>
          <p:nvPr/>
        </p:nvSpPr>
        <p:spPr>
          <a:xfrm>
            <a:off x="4456910" y="1546180"/>
            <a:ext cx="8039736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B9B00"/>
                </a:solidFill>
              </a:rPr>
              <a:t>Host of the </a:t>
            </a:r>
            <a:r>
              <a:rPr lang="en-US" sz="2000" b="1" dirty="0" err="1">
                <a:solidFill>
                  <a:srgbClr val="DB9B00"/>
                </a:solidFill>
              </a:rPr>
              <a:t>EuPRAXIA</a:t>
            </a:r>
            <a:r>
              <a:rPr lang="en-US" sz="2000" b="1" dirty="0">
                <a:solidFill>
                  <a:srgbClr val="DB9B00"/>
                </a:solidFill>
              </a:rPr>
              <a:t> 100 Hz laser driven plasma accelerator </a:t>
            </a:r>
            <a:endParaRPr lang="en-GB" sz="2000" b="1" dirty="0">
              <a:solidFill>
                <a:srgbClr val="DB9B00"/>
              </a:solidFill>
            </a:endParaRPr>
          </a:p>
        </p:txBody>
      </p:sp>
      <p:cxnSp>
        <p:nvCxnSpPr>
          <p:cNvPr id="8" name="Connecteur droit avec flèche 12">
            <a:extLst>
              <a:ext uri="{FF2B5EF4-FFF2-40B4-BE49-F238E27FC236}">
                <a16:creationId xmlns:a16="http://schemas.microsoft.com/office/drawing/2014/main" id="{14000BA2-F362-BE56-F851-7223596F7D15}"/>
              </a:ext>
            </a:extLst>
          </p:cNvPr>
          <p:cNvCxnSpPr>
            <a:cxnSpLocks/>
            <a:stCxn id="126" idx="3"/>
          </p:cNvCxnSpPr>
          <p:nvPr/>
        </p:nvCxnSpPr>
        <p:spPr>
          <a:xfrm flipH="1" flipV="1">
            <a:off x="3106882" y="3949829"/>
            <a:ext cx="3003556" cy="1374326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2">
            <a:extLst>
              <a:ext uri="{FF2B5EF4-FFF2-40B4-BE49-F238E27FC236}">
                <a16:creationId xmlns:a16="http://schemas.microsoft.com/office/drawing/2014/main" id="{95103CE5-5C29-E02D-9CC1-51860523A2C7}"/>
              </a:ext>
            </a:extLst>
          </p:cNvPr>
          <p:cNvCxnSpPr>
            <a:cxnSpLocks/>
          </p:cNvCxnSpPr>
          <p:nvPr/>
        </p:nvCxnSpPr>
        <p:spPr>
          <a:xfrm flipH="1" flipV="1">
            <a:off x="4326153" y="3484626"/>
            <a:ext cx="4547683" cy="783467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DE9CD-6E2B-0F71-C461-E0A79F39CF38}"/>
              </a:ext>
            </a:extLst>
          </p:cNvPr>
          <p:cNvGrpSpPr/>
          <p:nvPr/>
        </p:nvGrpSpPr>
        <p:grpSpPr>
          <a:xfrm>
            <a:off x="3590488" y="3039001"/>
            <a:ext cx="1830334" cy="750209"/>
            <a:chOff x="3590488" y="3039001"/>
            <a:chExt cx="1830334" cy="75020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C3A0AD-51C2-8943-C4CC-A9B5A0CC3C5C}"/>
                </a:ext>
              </a:extLst>
            </p:cNvPr>
            <p:cNvCxnSpPr/>
            <p:nvPr/>
          </p:nvCxnSpPr>
          <p:spPr>
            <a:xfrm>
              <a:off x="3602365" y="3533055"/>
              <a:ext cx="556994" cy="255289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831B7C-3087-F330-E613-ADAB9EDC8F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0488" y="3041998"/>
              <a:ext cx="1268940" cy="494920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FAC148-55F6-2648-5CD1-9FFAC86FE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1882" y="3294290"/>
              <a:ext cx="1268940" cy="494920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2D190A-988F-15ED-ABA5-33E43D7F34CB}"/>
                </a:ext>
              </a:extLst>
            </p:cNvPr>
            <p:cNvCxnSpPr/>
            <p:nvPr/>
          </p:nvCxnSpPr>
          <p:spPr>
            <a:xfrm>
              <a:off x="4849858" y="3039001"/>
              <a:ext cx="556994" cy="255289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637152-D052-4CA5-A8F5-1BB00C512114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6A9E7B-B04B-17BD-E8C2-AD63BAAE4D85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close-up of a logo&#10;&#10;AI-generated content may be incorrect.">
              <a:extLst>
                <a:ext uri="{FF2B5EF4-FFF2-40B4-BE49-F238E27FC236}">
                  <a16:creationId xmlns:a16="http://schemas.microsoft.com/office/drawing/2014/main" id="{5E12B12D-E160-5B60-0402-3F67EE0E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43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B9A05-2E4F-6B72-3FE3-F501800B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3">
                <a:extLst>
                  <a:ext uri="{FF2B5EF4-FFF2-40B4-BE49-F238E27FC236}">
                    <a16:creationId xmlns:a16="http://schemas.microsoft.com/office/drawing/2014/main" id="{7C769C39-B634-990C-0629-3D72D5EE1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5015755"/>
                  </p:ext>
                </p:extLst>
              </p:nvPr>
            </p:nvGraphicFramePr>
            <p:xfrm>
              <a:off x="155479" y="3631948"/>
              <a:ext cx="6265454" cy="2743200"/>
            </p:xfrm>
            <a:graphic>
              <a:graphicData uri="http://schemas.openxmlformats.org/drawingml/2006/table">
                <a:tbl>
                  <a:tblPr firstRow="1">
                    <a:tableStyleId>{91EBBBCC-DAD2-459C-BE2E-F6DE35CF9A28}</a:tableStyleId>
                  </a:tblPr>
                  <a:tblGrid>
                    <a:gridCol w="3135503">
                      <a:extLst>
                        <a:ext uri="{9D8B030D-6E8A-4147-A177-3AD203B41FA5}">
                          <a16:colId xmlns:a16="http://schemas.microsoft.com/office/drawing/2014/main" val="3259035882"/>
                        </a:ext>
                      </a:extLst>
                    </a:gridCol>
                    <a:gridCol w="3129951">
                      <a:extLst>
                        <a:ext uri="{9D8B030D-6E8A-4147-A177-3AD203B41FA5}">
                          <a16:colId xmlns:a16="http://schemas.microsoft.com/office/drawing/2014/main" val="2596278443"/>
                        </a:ext>
                      </a:extLst>
                    </a:gridCol>
                  </a:tblGrid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8949768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Central wavelength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820 nm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4442896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100 TW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0537789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3 J (aiming 4 J)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8020563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Pulse duration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741201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Repetition rate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>
                              <a:solidFill>
                                <a:srgbClr val="FF0000"/>
                              </a:solidFill>
                              <a:latin typeface="+mj-lt"/>
                            </a:rPr>
                            <a:t>20 - 50 Hz (aiming 100 Hz)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94448813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Beam size (diameter)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120 mm 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2329098"/>
                      </a:ext>
                    </a:extLst>
                  </a:tr>
                  <a:tr h="2738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Contrast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noProof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1:</m:t>
                              </m:r>
                              <m:sSup>
                                <m:sSupPr>
                                  <m:ctrlPr>
                                    <a:rPr lang="en-GB" sz="1200" b="0" i="1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0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0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−10 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>
                              <a:latin typeface="+mj-lt"/>
                            </a:rPr>
                            <a:t>at 10 </a:t>
                          </a:r>
                          <a:r>
                            <a:rPr lang="en-GB" sz="1200" err="1">
                              <a:latin typeface="+mj-lt"/>
                            </a:rPr>
                            <a:t>ps</a:t>
                          </a:r>
                          <a:endParaRPr lang="en-GB" sz="120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69906870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kern="120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Output laser beam RMS pointing stability</a:t>
                          </a:r>
                          <a:endParaRPr lang="en-GB" sz="120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&lt; 1 µrad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6131306"/>
                      </a:ext>
                    </a:extLst>
                  </a:tr>
                  <a:tr h="2738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Intensity on 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en-GB" sz="1200" b="0" i="1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19 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1200" b="0" i="1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i="0" dirty="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45954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3">
                <a:extLst>
                  <a:ext uri="{FF2B5EF4-FFF2-40B4-BE49-F238E27FC236}">
                    <a16:creationId xmlns:a16="http://schemas.microsoft.com/office/drawing/2014/main" id="{7C769C39-B634-990C-0629-3D72D5EE1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5015755"/>
                  </p:ext>
                </p:extLst>
              </p:nvPr>
            </p:nvGraphicFramePr>
            <p:xfrm>
              <a:off x="155479" y="3631948"/>
              <a:ext cx="6265454" cy="2743200"/>
            </p:xfrm>
            <a:graphic>
              <a:graphicData uri="http://schemas.openxmlformats.org/drawingml/2006/table">
                <a:tbl>
                  <a:tblPr firstRow="1">
                    <a:tableStyleId>{91EBBBCC-DAD2-459C-BE2E-F6DE35CF9A28}</a:tableStyleId>
                  </a:tblPr>
                  <a:tblGrid>
                    <a:gridCol w="3135503">
                      <a:extLst>
                        <a:ext uri="{9D8B030D-6E8A-4147-A177-3AD203B41FA5}">
                          <a16:colId xmlns:a16="http://schemas.microsoft.com/office/drawing/2014/main" val="3259035882"/>
                        </a:ext>
                      </a:extLst>
                    </a:gridCol>
                    <a:gridCol w="3129951">
                      <a:extLst>
                        <a:ext uri="{9D8B030D-6E8A-4147-A177-3AD203B41FA5}">
                          <a16:colId xmlns:a16="http://schemas.microsoft.com/office/drawing/2014/main" val="25962784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89497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Central wavelength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820 nm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444289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100 TW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053778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3 J (aiming 4 J)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802056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Pulse duration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7412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Repetition rate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>
                              <a:solidFill>
                                <a:srgbClr val="FF0000"/>
                              </a:solidFill>
                              <a:latin typeface="+mj-lt"/>
                            </a:rPr>
                            <a:t>20 - 50 Hz (aiming 100 Hz)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9444881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Beam size (diameter)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120 mm 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23290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Contrast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89" t="-704444" r="-389" b="-2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99068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kern="120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Output laser beam RMS pointing stability</a:t>
                          </a:r>
                          <a:endParaRPr lang="en-GB" sz="120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&lt; 1 µrad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61313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>
                              <a:latin typeface="+mj-lt"/>
                            </a:rPr>
                            <a:t>Intensity on 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89" t="-904444" r="-389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954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6">
            <a:extLst>
              <a:ext uri="{FF2B5EF4-FFF2-40B4-BE49-F238E27FC236}">
                <a16:creationId xmlns:a16="http://schemas.microsoft.com/office/drawing/2014/main" id="{C81A7115-95DB-DE3B-0DA2-5C5C47A8FD08}"/>
              </a:ext>
            </a:extLst>
          </p:cNvPr>
          <p:cNvSpPr txBox="1"/>
          <p:nvPr/>
        </p:nvSpPr>
        <p:spPr>
          <a:xfrm>
            <a:off x="6420675" y="1902781"/>
            <a:ext cx="7030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DB9B00"/>
                </a:solidFill>
              </a:rPr>
              <a:t>High energy, high repetition rate, OPCPA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42ED08-92CC-72CA-8BAA-F23AC8B3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L2 DUHA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78817C-6F48-1FBF-7984-717E9082C657}"/>
              </a:ext>
            </a:extLst>
          </p:cNvPr>
          <p:cNvGrpSpPr>
            <a:grpSpLocks noChangeAspect="1"/>
          </p:cNvGrpSpPr>
          <p:nvPr/>
        </p:nvGrpSpPr>
        <p:grpSpPr>
          <a:xfrm>
            <a:off x="839908" y="1227465"/>
            <a:ext cx="4876932" cy="2341378"/>
            <a:chOff x="7067262" y="1582796"/>
            <a:chExt cx="5259494" cy="25250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362AF8-3145-F557-9B5A-82C0DA9C0B2A}"/>
                </a:ext>
              </a:extLst>
            </p:cNvPr>
            <p:cNvGrpSpPr/>
            <p:nvPr/>
          </p:nvGrpSpPr>
          <p:grpSpPr>
            <a:xfrm>
              <a:off x="7067262" y="1582796"/>
              <a:ext cx="5101528" cy="2525043"/>
              <a:chOff x="7071904" y="1708118"/>
              <a:chExt cx="5101528" cy="252504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B0E014-EA07-6D7A-74AC-C9370D12132A}"/>
                  </a:ext>
                </a:extLst>
              </p:cNvPr>
              <p:cNvSpPr/>
              <p:nvPr/>
            </p:nvSpPr>
            <p:spPr>
              <a:xfrm>
                <a:off x="7071904" y="1708118"/>
                <a:ext cx="5101528" cy="252504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2574893-0971-4755-26AB-D926E045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632" y="1718073"/>
                <a:ext cx="5076874" cy="2418374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2D94C3-63B5-7DCF-BED6-DFBD7FA5DA59}"/>
                </a:ext>
              </a:extLst>
            </p:cNvPr>
            <p:cNvSpPr/>
            <p:nvPr/>
          </p:nvSpPr>
          <p:spPr>
            <a:xfrm>
              <a:off x="11265609" y="2559845"/>
              <a:ext cx="176382" cy="14737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ACA6D5-CD4E-174B-C2A3-BC5FA600EA59}"/>
                </a:ext>
              </a:extLst>
            </p:cNvPr>
            <p:cNvSpPr txBox="1"/>
            <p:nvPr/>
          </p:nvSpPr>
          <p:spPr>
            <a:xfrm>
              <a:off x="11283947" y="2484897"/>
              <a:ext cx="524003" cy="24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E54E48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5C87D9-2B02-96C0-DB0B-C5A4956862B5}"/>
                </a:ext>
              </a:extLst>
            </p:cNvPr>
            <p:cNvSpPr/>
            <p:nvPr/>
          </p:nvSpPr>
          <p:spPr>
            <a:xfrm>
              <a:off x="11927589" y="2539946"/>
              <a:ext cx="105075" cy="11792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E9BF3E-CB27-A666-8DE8-8911475EFF92}"/>
                </a:ext>
              </a:extLst>
            </p:cNvPr>
            <p:cNvSpPr txBox="1"/>
            <p:nvPr/>
          </p:nvSpPr>
          <p:spPr>
            <a:xfrm>
              <a:off x="11802753" y="2483905"/>
              <a:ext cx="524003" cy="24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E54E48"/>
                  </a:solidFill>
                </a:rPr>
                <a:t>25</a:t>
              </a:r>
            </a:p>
          </p:txBody>
        </p:sp>
      </p:grp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423F298-E628-5D9B-EB38-F9931F80BA67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large metal structure with several monitors&#10;&#10;AI-generated content may be incorrect.">
            <a:extLst>
              <a:ext uri="{FF2B5EF4-FFF2-40B4-BE49-F238E27FC236}">
                <a16:creationId xmlns:a16="http://schemas.microsoft.com/office/drawing/2014/main" id="{8A9687ED-E40B-334D-B502-F0D60825B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r="17814"/>
          <a:stretch/>
        </p:blipFill>
        <p:spPr>
          <a:xfrm rot="5400000">
            <a:off x="7355205" y="1757871"/>
            <a:ext cx="3600077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A4CC2D-9A95-7CA4-4A1F-C1EF83920213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F25ED6-4E95-8236-CBD9-7E155FBD5A1D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close-up of a logo&#10;&#10;AI-generated content may be incorrect.">
              <a:extLst>
                <a:ext uri="{FF2B5EF4-FFF2-40B4-BE49-F238E27FC236}">
                  <a16:creationId xmlns:a16="http://schemas.microsoft.com/office/drawing/2014/main" id="{C3CC3CC2-0F6C-06DD-9BDB-6162DB17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01DA-4ADD-1C6D-075C-7AE6BC76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74B54-703C-52AD-7A13-D1DC5534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956759E-5CE2-8A12-410E-D6F97F766977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8F8466-32F7-3FD9-727A-E12E58F66AB0}"/>
              </a:ext>
            </a:extLst>
          </p:cNvPr>
          <p:cNvGrpSpPr/>
          <p:nvPr/>
        </p:nvGrpSpPr>
        <p:grpSpPr>
          <a:xfrm>
            <a:off x="886551" y="3412016"/>
            <a:ext cx="10109457" cy="3017056"/>
            <a:chOff x="881909" y="2218696"/>
            <a:chExt cx="10109457" cy="30170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D59D1A-C75B-80B4-DF50-4C12A5424F6C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F6826-52AB-E597-4762-49B494C83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0" y="2227998"/>
              <a:ext cx="10058400" cy="29690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A6677E-4F72-6CD3-7232-3C6627E0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650" y="2438557"/>
              <a:ext cx="5577050" cy="2784085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56ADE7D-A3F4-1B7F-50CA-437EFCB5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Dual output </a:t>
            </a:r>
            <a:r>
              <a:rPr lang="en-GB" b="1" dirty="0">
                <a:solidFill>
                  <a:srgbClr val="DB9B00"/>
                </a:solidFill>
              </a:rPr>
              <a:t>f</a:t>
            </a:r>
            <a:r>
              <a:rPr lang="en-GB" sz="4400" b="1" dirty="0">
                <a:solidFill>
                  <a:srgbClr val="DB9B00"/>
                </a:solidFill>
              </a:rPr>
              <a:t>ront-</a:t>
            </a:r>
            <a:r>
              <a:rPr lang="en-GB" b="1" dirty="0">
                <a:solidFill>
                  <a:srgbClr val="DB9B00"/>
                </a:solidFill>
              </a:rPr>
              <a:t>end</a:t>
            </a:r>
            <a:endParaRPr lang="en-GB" sz="4400" b="1" dirty="0">
              <a:solidFill>
                <a:srgbClr val="DB9B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A7713-6AC2-1CBF-7631-81EA696C19D2}"/>
              </a:ext>
            </a:extLst>
          </p:cNvPr>
          <p:cNvSpPr/>
          <p:nvPr/>
        </p:nvSpPr>
        <p:spPr>
          <a:xfrm>
            <a:off x="9409471" y="136526"/>
            <a:ext cx="2630209" cy="14201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92C5830-86F5-7B0C-AF5B-7BDDAFFE46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71" y="365125"/>
            <a:ext cx="2446506" cy="1159436"/>
          </a:xfrm>
          <a:prstGeom prst="rect">
            <a:avLst/>
          </a:prstGeom>
        </p:spPr>
      </p:pic>
      <p:sp>
        <p:nvSpPr>
          <p:cNvPr id="13" name="TextShape 4">
            <a:extLst>
              <a:ext uri="{FF2B5EF4-FFF2-40B4-BE49-F238E27FC236}">
                <a16:creationId xmlns:a16="http://schemas.microsoft.com/office/drawing/2014/main" id="{B1CFA4E5-5EA9-C5DA-A474-2EECB2086B2C}"/>
              </a:ext>
            </a:extLst>
          </p:cNvPr>
          <p:cNvSpPr txBox="1"/>
          <p:nvPr/>
        </p:nvSpPr>
        <p:spPr>
          <a:xfrm>
            <a:off x="152320" y="1308228"/>
            <a:ext cx="11903812" cy="200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Seeded by a fiber oscillator (Orange model, 80 </a:t>
            </a:r>
            <a:r>
              <a:rPr lang="en-US" sz="20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mW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output power, 80 MHz, 1030 nm).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In-house developed diode-pumped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Yb:YAG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thin-disk amplifier delivers 75 W average power at a 2 kHz, generating pulses compressed to 3 ps.</a:t>
            </a: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Single pump laser for both outputs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78066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7B0D2-B2CE-D007-C616-7BC58AEC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6AA44-DB84-FCBD-E117-93C2D8C2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0459D9F-1426-ADF0-4689-17F909487BB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956B6C-DF70-AFA8-B38F-1E948CA2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Near IR OPCPA</a:t>
            </a:r>
          </a:p>
        </p:txBody>
      </p:sp>
      <p:sp>
        <p:nvSpPr>
          <p:cNvPr id="10" name="TextShape 4">
            <a:extLst>
              <a:ext uri="{FF2B5EF4-FFF2-40B4-BE49-F238E27FC236}">
                <a16:creationId xmlns:a16="http://schemas.microsoft.com/office/drawing/2014/main" id="{D9C2E3FD-D3ED-35A2-0543-CD11596F3E47}"/>
              </a:ext>
            </a:extLst>
          </p:cNvPr>
          <p:cNvSpPr txBox="1"/>
          <p:nvPr/>
        </p:nvSpPr>
        <p:spPr>
          <a:xfrm>
            <a:off x="190629" y="1505576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 for high power OPCPA used for laser-plasma acceleration.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2 OPA stages reaching over 1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Stretched to 3 ns,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and repetition rate reduced to 50 Hz for the high power OPCPA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F1B711-5041-8AB7-1C2A-8B4356E62FC1}"/>
              </a:ext>
            </a:extLst>
          </p:cNvPr>
          <p:cNvGrpSpPr>
            <a:grpSpLocks noChangeAspect="1"/>
          </p:cNvGrpSpPr>
          <p:nvPr/>
        </p:nvGrpSpPr>
        <p:grpSpPr>
          <a:xfrm>
            <a:off x="501296" y="3173709"/>
            <a:ext cx="10109457" cy="3017056"/>
            <a:chOff x="881909" y="2218696"/>
            <a:chExt cx="10109457" cy="30170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522C89-47BE-A113-CDF3-DB0A8E5768F8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23BBB3-D101-C27C-93C9-E236E5EE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0" y="2227998"/>
              <a:ext cx="10058400" cy="296908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1EA775-F7CB-BA8D-C75C-B54837E560A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826E16-B414-65C5-1624-10C3ECFAB77D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close-up of a logo&#10;&#10;AI-generated content may be incorrect.">
              <a:extLst>
                <a:ext uri="{FF2B5EF4-FFF2-40B4-BE49-F238E27FC236}">
                  <a16:creationId xmlns:a16="http://schemas.microsoft.com/office/drawing/2014/main" id="{C5ECF8E0-326D-00DF-9459-012A4D1F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1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0581-AB15-89E0-13B6-6094B32F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1FE61-B21D-7CFE-F864-FE970534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6741"/>
            <a:ext cx="12192000" cy="365125"/>
          </a:xfrm>
        </p:spPr>
        <p:txBody>
          <a:bodyPr/>
          <a:lstStyle/>
          <a:p>
            <a:r>
              <a:rPr lang="en-US"/>
              <a:t>Alex Whitehead, EuPRAXIA-DN Camp III, University of Pécs, Pécs, 6-7 October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A6C3E6-C354-DF1F-9AD0-99B5451D90E6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31606-31BE-05D9-D509-A106B57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– supercontinuum generation</a:t>
            </a:r>
          </a:p>
        </p:txBody>
      </p:sp>
      <p:pic>
        <p:nvPicPr>
          <p:cNvPr id="11" name="Picture 10" descr="A bright light in the dark&#10;&#10;AI-generated content may be incorrect.">
            <a:extLst>
              <a:ext uri="{FF2B5EF4-FFF2-40B4-BE49-F238E27FC236}">
                <a16:creationId xmlns:a16="http://schemas.microsoft.com/office/drawing/2014/main" id="{D69AA89F-3BB3-A595-23FB-F0B211245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8618" r="24804" b="25439"/>
          <a:stretch/>
        </p:blipFill>
        <p:spPr>
          <a:xfrm>
            <a:off x="8159267" y="4119204"/>
            <a:ext cx="2297636" cy="2074146"/>
          </a:xfrm>
          <a:prstGeom prst="rect">
            <a:avLst/>
          </a:prstGeom>
        </p:spPr>
      </p:pic>
      <p:pic>
        <p:nvPicPr>
          <p:cNvPr id="13" name="Picture 12" descr="A graph of a red line&#10;&#10;AI-generated content may be incorrect.">
            <a:extLst>
              <a:ext uri="{FF2B5EF4-FFF2-40B4-BE49-F238E27FC236}">
                <a16:creationId xmlns:a16="http://schemas.microsoft.com/office/drawing/2014/main" id="{FD86B523-9D3B-1FCD-690E-CB9219F9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7821" r="4270"/>
          <a:stretch/>
        </p:blipFill>
        <p:spPr>
          <a:xfrm>
            <a:off x="97346" y="3544503"/>
            <a:ext cx="3090222" cy="2316573"/>
          </a:xfrm>
          <a:prstGeom prst="rect">
            <a:avLst/>
          </a:prstGeom>
        </p:spPr>
      </p:pic>
      <p:pic>
        <p:nvPicPr>
          <p:cNvPr id="15" name="Picture 14" descr="A graph with a red line&#10;&#10;AI-generated content may be incorrect.">
            <a:extLst>
              <a:ext uri="{FF2B5EF4-FFF2-40B4-BE49-F238E27FC236}">
                <a16:creationId xmlns:a16="http://schemas.microsoft.com/office/drawing/2014/main" id="{4F9CD05F-F4A7-4CE1-B442-C28BCE596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8570" b="1539"/>
          <a:stretch/>
        </p:blipFill>
        <p:spPr>
          <a:xfrm>
            <a:off x="3397790" y="3544502"/>
            <a:ext cx="3366282" cy="2316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72C184-C142-6070-8B7F-DE13A512B5A0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D2832B-D4C4-014C-E805-08E9D6F28835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close-up of a logo&#10;&#10;AI-generated content may be incorrect.">
              <a:extLst>
                <a:ext uri="{FF2B5EF4-FFF2-40B4-BE49-F238E27FC236}">
                  <a16:creationId xmlns:a16="http://schemas.microsoft.com/office/drawing/2014/main" id="{6622D9BE-B4F4-F920-8903-5CFD44FF3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18" name="TextShape 4">
            <a:extLst>
              <a:ext uri="{FF2B5EF4-FFF2-40B4-BE49-F238E27FC236}">
                <a16:creationId xmlns:a16="http://schemas.microsoft.com/office/drawing/2014/main" id="{A485C3F9-5413-06A7-CC05-3ED7AC62A23E}"/>
              </a:ext>
            </a:extLst>
          </p:cNvPr>
          <p:cNvSpPr txBox="1"/>
          <p:nvPr/>
        </p:nvSpPr>
        <p:spPr>
          <a:xfrm>
            <a:off x="152320" y="1259358"/>
            <a:ext cx="9760607" cy="18972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 created via supercontinuum generation in a 13 cm long YAG crystal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table, and high contrast method for broadband beam generation*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r>
              <a:rPr lang="en-US" sz="9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*</a:t>
            </a:r>
            <a:r>
              <a:rPr lang="en-US" sz="9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Lukáš</a:t>
            </a:r>
            <a:r>
              <a:rPr lang="en-US" sz="9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Indra, and al., "Picosecond pulse generated supercontinuum as a stable seed for OPCPA," Opt. Lett. 42, 843-846 (2017)</a:t>
            </a:r>
          </a:p>
          <a:p>
            <a:pPr marL="360">
              <a:buClr>
                <a:srgbClr val="FCAF17"/>
              </a:buClr>
            </a:pPr>
            <a:r>
              <a:rPr lang="en-US" sz="9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*Alexandr </a:t>
            </a:r>
            <a:r>
              <a:rPr lang="en-US" sz="9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Špaček</a:t>
            </a:r>
            <a:r>
              <a:rPr lang="en-US" sz="9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, and al., "Stability mechanism of picosecond supercontinuum in YAG," Opt. Express 28, 20205-20214 (2020)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" name="Picture 11" descr="A close-up of a metal machine&#10;&#10;AI-generated content may be incorrect.">
            <a:extLst>
              <a:ext uri="{FF2B5EF4-FFF2-40B4-BE49-F238E27FC236}">
                <a16:creationId xmlns:a16="http://schemas.microsoft.com/office/drawing/2014/main" id="{06681F39-3D2E-A7EC-D4B7-8A8FD6721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81" y="2455643"/>
            <a:ext cx="5107580" cy="1159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C9B56-C67B-AD62-2F4C-0298EA7DF023}"/>
              </a:ext>
            </a:extLst>
          </p:cNvPr>
          <p:cNvSpPr txBox="1"/>
          <p:nvPr/>
        </p:nvSpPr>
        <p:spPr>
          <a:xfrm>
            <a:off x="7757943" y="3736943"/>
            <a:ext cx="310028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Supercontinuum output</a:t>
            </a:r>
          </a:p>
        </p:txBody>
      </p:sp>
    </p:spTree>
    <p:extLst>
      <p:ext uri="{BB962C8B-B14F-4D97-AF65-F5344CB8AC3E}">
        <p14:creationId xmlns:p14="http://schemas.microsoft.com/office/powerpoint/2010/main" val="138519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1008</Words>
  <Application>Microsoft Office PowerPoint</Application>
  <PresentationFormat>Widescreen</PresentationFormat>
  <Paragraphs>180</Paragraphs>
  <Slides>17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 Math</vt:lpstr>
      <vt:lpstr>Liberation Sans</vt:lpstr>
      <vt:lpstr>Open Sans</vt:lpstr>
      <vt:lpstr>Wingdings</vt:lpstr>
      <vt:lpstr>Office Theme</vt:lpstr>
      <vt:lpstr>PowerPoint Presentation</vt:lpstr>
      <vt:lpstr>ELI-ERIC – ELI Beamlines facility </vt:lpstr>
      <vt:lpstr>ELI-ERIC – ELI Beamlines facility </vt:lpstr>
      <vt:lpstr>PowerPoint Presentation</vt:lpstr>
      <vt:lpstr>Laser driven soft x-ray free electron laser</vt:lpstr>
      <vt:lpstr>L2 DUHA</vt:lpstr>
      <vt:lpstr>Dual output front-end</vt:lpstr>
      <vt:lpstr>Near IR OPCPA</vt:lpstr>
      <vt:lpstr>Near IR OPCPA – supercontinuum generation</vt:lpstr>
      <vt:lpstr>Near IR OPCPA – OPA stages</vt:lpstr>
      <vt:lpstr>Near IR OPCPA - stretcher</vt:lpstr>
      <vt:lpstr>Mid IR OPCPA</vt:lpstr>
      <vt:lpstr>Mid IR OPCPA – OPA stages</vt:lpstr>
      <vt:lpstr>Mid IR OPCPA - compressor</vt:lpstr>
      <vt:lpstr>Conclusion</vt:lpstr>
      <vt:lpstr>Thank you for your attention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Whitehead Alex</dc:creator>
  <cp:lastModifiedBy>Whitehead Alex Johannes</cp:lastModifiedBy>
  <cp:revision>38</cp:revision>
  <dcterms:created xsi:type="dcterms:W3CDTF">2025-04-12T11:26:51Z</dcterms:created>
  <dcterms:modified xsi:type="dcterms:W3CDTF">2025-10-06T13:58:37Z</dcterms:modified>
</cp:coreProperties>
</file>