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5" r:id="rId4"/>
  </p:sldMasterIdLst>
  <p:notesMasterIdLst>
    <p:notesMasterId r:id="rId73"/>
  </p:notesMasterIdLst>
  <p:sldIdLst>
    <p:sldId id="256" r:id="rId5"/>
    <p:sldId id="284" r:id="rId6"/>
    <p:sldId id="312" r:id="rId7"/>
    <p:sldId id="289" r:id="rId8"/>
    <p:sldId id="290" r:id="rId9"/>
    <p:sldId id="313" r:id="rId10"/>
    <p:sldId id="285" r:id="rId11"/>
    <p:sldId id="314" r:id="rId12"/>
    <p:sldId id="315" r:id="rId13"/>
    <p:sldId id="316" r:id="rId14"/>
    <p:sldId id="317" r:id="rId15"/>
    <p:sldId id="318" r:id="rId16"/>
    <p:sldId id="518" r:id="rId17"/>
    <p:sldId id="520" r:id="rId18"/>
    <p:sldId id="521" r:id="rId19"/>
    <p:sldId id="522" r:id="rId20"/>
    <p:sldId id="528" r:id="rId21"/>
    <p:sldId id="311" r:id="rId22"/>
    <p:sldId id="523" r:id="rId23"/>
    <p:sldId id="291" r:id="rId24"/>
    <p:sldId id="304" r:id="rId25"/>
    <p:sldId id="524" r:id="rId26"/>
    <p:sldId id="526" r:id="rId27"/>
    <p:sldId id="296" r:id="rId28"/>
    <p:sldId id="532" r:id="rId29"/>
    <p:sldId id="265" r:id="rId30"/>
    <p:sldId id="529" r:id="rId31"/>
    <p:sldId id="297" r:id="rId32"/>
    <p:sldId id="261" r:id="rId33"/>
    <p:sldId id="541" r:id="rId34"/>
    <p:sldId id="303" r:id="rId35"/>
    <p:sldId id="260" r:id="rId36"/>
    <p:sldId id="534" r:id="rId37"/>
    <p:sldId id="533" r:id="rId38"/>
    <p:sldId id="299" r:id="rId39"/>
    <p:sldId id="302" r:id="rId40"/>
    <p:sldId id="308" r:id="rId41"/>
    <p:sldId id="527" r:id="rId42"/>
    <p:sldId id="535" r:id="rId43"/>
    <p:sldId id="536" r:id="rId44"/>
    <p:sldId id="537" r:id="rId45"/>
    <p:sldId id="539" r:id="rId46"/>
    <p:sldId id="538" r:id="rId47"/>
    <p:sldId id="540" r:id="rId48"/>
    <p:sldId id="306" r:id="rId49"/>
    <p:sldId id="292" r:id="rId50"/>
    <p:sldId id="319" r:id="rId51"/>
    <p:sldId id="555" r:id="rId52"/>
    <p:sldId id="506" r:id="rId53"/>
    <p:sldId id="514" r:id="rId54"/>
    <p:sldId id="519" r:id="rId55"/>
    <p:sldId id="503" r:id="rId56"/>
    <p:sldId id="353" r:id="rId57"/>
    <p:sldId id="554" r:id="rId58"/>
    <p:sldId id="361" r:id="rId59"/>
    <p:sldId id="553" r:id="rId60"/>
    <p:sldId id="551" r:id="rId61"/>
    <p:sldId id="546" r:id="rId62"/>
    <p:sldId id="548" r:id="rId63"/>
    <p:sldId id="547" r:id="rId64"/>
    <p:sldId id="293" r:id="rId65"/>
    <p:sldId id="549" r:id="rId66"/>
    <p:sldId id="269" r:id="rId67"/>
    <p:sldId id="543" r:id="rId68"/>
    <p:sldId id="542" r:id="rId69"/>
    <p:sldId id="550" r:id="rId70"/>
    <p:sldId id="517" r:id="rId71"/>
    <p:sldId id="516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06F5C7-7B06-4E06-A714-E0E78FD5B688}" v="568" dt="2025-10-07T09:17:22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cey, Thomas (STFC,DL,AST)" userId="75be1923-886e-4547-ad2a-d227bac2f852" providerId="ADAL" clId="{C706F5C7-7B06-4E06-A714-E0E78FD5B688}"/>
    <pc:docChg chg="undo custSel addSld delSld modSld sldOrd">
      <pc:chgData name="Pacey, Thomas (STFC,DL,AST)" userId="75be1923-886e-4547-ad2a-d227bac2f852" providerId="ADAL" clId="{C706F5C7-7B06-4E06-A714-E0E78FD5B688}" dt="2025-10-07T09:25:27.745" v="10282" actId="20577"/>
      <pc:docMkLst>
        <pc:docMk/>
      </pc:docMkLst>
      <pc:sldChg chg="modNotesTx">
        <pc:chgData name="Pacey, Thomas (STFC,DL,AST)" userId="75be1923-886e-4547-ad2a-d227bac2f852" providerId="ADAL" clId="{C706F5C7-7B06-4E06-A714-E0E78FD5B688}" dt="2025-10-07T08:13:40.365" v="9858" actId="20577"/>
        <pc:sldMkLst>
          <pc:docMk/>
          <pc:sldMk cId="2234419034" sldId="256"/>
        </pc:sldMkLst>
      </pc:sldChg>
      <pc:sldChg chg="modSp del mod">
        <pc:chgData name="Pacey, Thomas (STFC,DL,AST)" userId="75be1923-886e-4547-ad2a-d227bac2f852" providerId="ADAL" clId="{C706F5C7-7B06-4E06-A714-E0E78FD5B688}" dt="2025-10-06T12:27:25.573" v="8579" actId="47"/>
        <pc:sldMkLst>
          <pc:docMk/>
          <pc:sldMk cId="2988521800" sldId="257"/>
        </pc:sldMkLst>
      </pc:sldChg>
      <pc:sldChg chg="del">
        <pc:chgData name="Pacey, Thomas (STFC,DL,AST)" userId="75be1923-886e-4547-ad2a-d227bac2f852" providerId="ADAL" clId="{C706F5C7-7B06-4E06-A714-E0E78FD5B688}" dt="2025-10-06T08:17:19.147" v="5458" actId="47"/>
        <pc:sldMkLst>
          <pc:docMk/>
          <pc:sldMk cId="3452070050" sldId="258"/>
        </pc:sldMkLst>
      </pc:sldChg>
      <pc:sldChg chg="modSp new del mod">
        <pc:chgData name="Pacey, Thomas (STFC,DL,AST)" userId="75be1923-886e-4547-ad2a-d227bac2f852" providerId="ADAL" clId="{C706F5C7-7B06-4E06-A714-E0E78FD5B688}" dt="2025-10-06T12:27:30.920" v="8581" actId="47"/>
        <pc:sldMkLst>
          <pc:docMk/>
          <pc:sldMk cId="2648915315" sldId="259"/>
        </pc:sldMkLst>
      </pc:sldChg>
      <pc:sldChg chg="modSp new mod">
        <pc:chgData name="Pacey, Thomas (STFC,DL,AST)" userId="75be1923-886e-4547-ad2a-d227bac2f852" providerId="ADAL" clId="{C706F5C7-7B06-4E06-A714-E0E78FD5B688}" dt="2025-10-07T07:02:04.505" v="9186" actId="27636"/>
        <pc:sldMkLst>
          <pc:docMk/>
          <pc:sldMk cId="959178608" sldId="260"/>
        </pc:sldMkLst>
        <pc:spChg chg="mod">
          <ac:chgData name="Pacey, Thomas (STFC,DL,AST)" userId="75be1923-886e-4547-ad2a-d227bac2f852" providerId="ADAL" clId="{C706F5C7-7B06-4E06-A714-E0E78FD5B688}" dt="2025-09-30T14:22:29.903" v="482" actId="20577"/>
          <ac:spMkLst>
            <pc:docMk/>
            <pc:sldMk cId="959178608" sldId="260"/>
            <ac:spMk id="2" creationId="{0ACBEDE9-B715-A5E3-9D3D-9E66A05D1CAD}"/>
          </ac:spMkLst>
        </pc:spChg>
        <pc:spChg chg="mod">
          <ac:chgData name="Pacey, Thomas (STFC,DL,AST)" userId="75be1923-886e-4547-ad2a-d227bac2f852" providerId="ADAL" clId="{C706F5C7-7B06-4E06-A714-E0E78FD5B688}" dt="2025-10-07T07:02:04.505" v="9186" actId="27636"/>
          <ac:spMkLst>
            <pc:docMk/>
            <pc:sldMk cId="959178608" sldId="260"/>
            <ac:spMk id="3" creationId="{2AC36FF2-C70E-7FA7-6B9A-3ACA4C9BEF85}"/>
          </ac:spMkLst>
        </pc:spChg>
      </pc:sldChg>
      <pc:sldChg chg="addSp modSp new mod ord">
        <pc:chgData name="Pacey, Thomas (STFC,DL,AST)" userId="75be1923-886e-4547-ad2a-d227bac2f852" providerId="ADAL" clId="{C706F5C7-7B06-4E06-A714-E0E78FD5B688}" dt="2025-10-06T09:47:31.636" v="6713" actId="14100"/>
        <pc:sldMkLst>
          <pc:docMk/>
          <pc:sldMk cId="418006884" sldId="261"/>
        </pc:sldMkLst>
        <pc:spChg chg="mod">
          <ac:chgData name="Pacey, Thomas (STFC,DL,AST)" userId="75be1923-886e-4547-ad2a-d227bac2f852" providerId="ADAL" clId="{C706F5C7-7B06-4E06-A714-E0E78FD5B688}" dt="2025-09-30T14:33:49.860" v="695" actId="20577"/>
          <ac:spMkLst>
            <pc:docMk/>
            <pc:sldMk cId="418006884" sldId="261"/>
            <ac:spMk id="2" creationId="{468E32B8-2149-5B3B-6DE5-2D94410A82F8}"/>
          </ac:spMkLst>
        </pc:spChg>
        <pc:spChg chg="mod">
          <ac:chgData name="Pacey, Thomas (STFC,DL,AST)" userId="75be1923-886e-4547-ad2a-d227bac2f852" providerId="ADAL" clId="{C706F5C7-7B06-4E06-A714-E0E78FD5B688}" dt="2025-10-06T09:47:31.636" v="6713" actId="14100"/>
          <ac:spMkLst>
            <pc:docMk/>
            <pc:sldMk cId="418006884" sldId="261"/>
            <ac:spMk id="3" creationId="{F709E87A-3C7A-8EDF-4A75-C28B72754044}"/>
          </ac:spMkLst>
        </pc:spChg>
        <pc:spChg chg="mod">
          <ac:chgData name="Pacey, Thomas (STFC,DL,AST)" userId="75be1923-886e-4547-ad2a-d227bac2f852" providerId="ADAL" clId="{C706F5C7-7B06-4E06-A714-E0E78FD5B688}" dt="2025-10-06T09:40:03.548" v="6588" actId="1076"/>
          <ac:spMkLst>
            <pc:docMk/>
            <pc:sldMk cId="418006884" sldId="261"/>
            <ac:spMk id="9" creationId="{7D2321B1-DE7B-BE47-BE6D-92D9D4921CD9}"/>
          </ac:spMkLst>
        </pc:spChg>
        <pc:spChg chg="mod">
          <ac:chgData name="Pacey, Thomas (STFC,DL,AST)" userId="75be1923-886e-4547-ad2a-d227bac2f852" providerId="ADAL" clId="{C706F5C7-7B06-4E06-A714-E0E78FD5B688}" dt="2025-10-06T09:21:33.870" v="5917" actId="1076"/>
          <ac:spMkLst>
            <pc:docMk/>
            <pc:sldMk cId="418006884" sldId="261"/>
            <ac:spMk id="10" creationId="{616B46CF-0FB0-481E-2AD0-DDF2BB0586F7}"/>
          </ac:spMkLst>
        </pc:spChg>
        <pc:spChg chg="add mod">
          <ac:chgData name="Pacey, Thomas (STFC,DL,AST)" userId="75be1923-886e-4547-ad2a-d227bac2f852" providerId="ADAL" clId="{C706F5C7-7B06-4E06-A714-E0E78FD5B688}" dt="2025-10-06T09:40:04.435" v="6590" actId="1076"/>
          <ac:spMkLst>
            <pc:docMk/>
            <pc:sldMk cId="418006884" sldId="261"/>
            <ac:spMk id="11" creationId="{59F15632-F288-646D-9E0D-C61215C9A938}"/>
          </ac:spMkLst>
        </pc:spChg>
        <pc:spChg chg="add mod">
          <ac:chgData name="Pacey, Thomas (STFC,DL,AST)" userId="75be1923-886e-4547-ad2a-d227bac2f852" providerId="ADAL" clId="{C706F5C7-7B06-4E06-A714-E0E78FD5B688}" dt="2025-10-06T09:40:02.863" v="6586" actId="1076"/>
          <ac:spMkLst>
            <pc:docMk/>
            <pc:sldMk cId="418006884" sldId="261"/>
            <ac:spMk id="13" creationId="{54FF2DFE-B4EB-4A37-D570-99AB665F2CE5}"/>
          </ac:spMkLst>
        </pc:spChg>
        <pc:spChg chg="add mod">
          <ac:chgData name="Pacey, Thomas (STFC,DL,AST)" userId="75be1923-886e-4547-ad2a-d227bac2f852" providerId="ADAL" clId="{C706F5C7-7B06-4E06-A714-E0E78FD5B688}" dt="2025-10-06T09:40:04.435" v="6590" actId="1076"/>
          <ac:spMkLst>
            <pc:docMk/>
            <pc:sldMk cId="418006884" sldId="261"/>
            <ac:spMk id="14" creationId="{BA5CA833-8EA4-0927-6493-7912D7CA1234}"/>
          </ac:spMkLst>
        </pc:spChg>
        <pc:spChg chg="add mod">
          <ac:chgData name="Pacey, Thomas (STFC,DL,AST)" userId="75be1923-886e-4547-ad2a-d227bac2f852" providerId="ADAL" clId="{C706F5C7-7B06-4E06-A714-E0E78FD5B688}" dt="2025-10-06T09:42:34.704" v="6594" actId="113"/>
          <ac:spMkLst>
            <pc:docMk/>
            <pc:sldMk cId="418006884" sldId="261"/>
            <ac:spMk id="15" creationId="{7963F8BC-0B77-DFAD-8B79-795AF78C711A}"/>
          </ac:spMkLst>
        </pc:spChg>
        <pc:spChg chg="add mod">
          <ac:chgData name="Pacey, Thomas (STFC,DL,AST)" userId="75be1923-886e-4547-ad2a-d227bac2f852" providerId="ADAL" clId="{C706F5C7-7B06-4E06-A714-E0E78FD5B688}" dt="2025-10-06T09:42:32.782" v="6593" actId="113"/>
          <ac:spMkLst>
            <pc:docMk/>
            <pc:sldMk cId="418006884" sldId="261"/>
            <ac:spMk id="16" creationId="{FE5AE786-630A-11C7-51B6-1CC2D0A56A19}"/>
          </ac:spMkLst>
        </pc:spChg>
        <pc:grpChg chg="add mod">
          <ac:chgData name="Pacey, Thomas (STFC,DL,AST)" userId="75be1923-886e-4547-ad2a-d227bac2f852" providerId="ADAL" clId="{C706F5C7-7B06-4E06-A714-E0E78FD5B688}" dt="2025-10-06T09:40:04.435" v="6590" actId="1076"/>
          <ac:grpSpMkLst>
            <pc:docMk/>
            <pc:sldMk cId="418006884" sldId="261"/>
            <ac:grpSpMk id="6" creationId="{093D86DA-EFFC-22A5-B1A7-ACA9D06998E4}"/>
          </ac:grpSpMkLst>
        </pc:grpChg>
        <pc:cxnChg chg="mod">
          <ac:chgData name="Pacey, Thomas (STFC,DL,AST)" userId="75be1923-886e-4547-ad2a-d227bac2f852" providerId="ADAL" clId="{C706F5C7-7B06-4E06-A714-E0E78FD5B688}" dt="2025-10-06T09:40:04.044" v="6589" actId="14100"/>
          <ac:cxnSpMkLst>
            <pc:docMk/>
            <pc:sldMk cId="418006884" sldId="261"/>
            <ac:cxnSpMk id="7" creationId="{C0DDB7D2-BCA7-8D8F-1F54-B3AE742F3E71}"/>
          </ac:cxnSpMkLst>
        </pc:cxnChg>
        <pc:cxnChg chg="mod">
          <ac:chgData name="Pacey, Thomas (STFC,DL,AST)" userId="75be1923-886e-4547-ad2a-d227bac2f852" providerId="ADAL" clId="{C706F5C7-7B06-4E06-A714-E0E78FD5B688}" dt="2025-10-06T09:21:30.762" v="5916" actId="14100"/>
          <ac:cxnSpMkLst>
            <pc:docMk/>
            <pc:sldMk cId="418006884" sldId="261"/>
            <ac:cxnSpMk id="8" creationId="{6623FF94-5324-E7CD-52A9-CA0F3D8ECC42}"/>
          </ac:cxnSpMkLst>
        </pc:cxnChg>
      </pc:sldChg>
      <pc:sldChg chg="modSp new del mod">
        <pc:chgData name="Pacey, Thomas (STFC,DL,AST)" userId="75be1923-886e-4547-ad2a-d227bac2f852" providerId="ADAL" clId="{C706F5C7-7B06-4E06-A714-E0E78FD5B688}" dt="2025-10-03T15:05:15.623" v="3154" actId="47"/>
        <pc:sldMkLst>
          <pc:docMk/>
          <pc:sldMk cId="3922543463" sldId="262"/>
        </pc:sldMkLst>
      </pc:sldChg>
      <pc:sldChg chg="modSp new mod">
        <pc:chgData name="Pacey, Thomas (STFC,DL,AST)" userId="75be1923-886e-4547-ad2a-d227bac2f852" providerId="ADAL" clId="{C706F5C7-7B06-4E06-A714-E0E78FD5B688}" dt="2025-10-03T15:00:36.350" v="2953" actId="27636"/>
        <pc:sldMkLst>
          <pc:docMk/>
          <pc:sldMk cId="2030745740" sldId="264"/>
        </pc:sldMkLst>
      </pc:sldChg>
      <pc:sldChg chg="modSp new mod">
        <pc:chgData name="Pacey, Thomas (STFC,DL,AST)" userId="75be1923-886e-4547-ad2a-d227bac2f852" providerId="ADAL" clId="{C706F5C7-7B06-4E06-A714-E0E78FD5B688}" dt="2025-10-03T14:43:28.866" v="2125" actId="20577"/>
        <pc:sldMkLst>
          <pc:docMk/>
          <pc:sldMk cId="3029104938" sldId="265"/>
        </pc:sldMkLst>
        <pc:spChg chg="mod">
          <ac:chgData name="Pacey, Thomas (STFC,DL,AST)" userId="75be1923-886e-4547-ad2a-d227bac2f852" providerId="ADAL" clId="{C706F5C7-7B06-4E06-A714-E0E78FD5B688}" dt="2025-10-03T14:42:17.894" v="2121" actId="20577"/>
          <ac:spMkLst>
            <pc:docMk/>
            <pc:sldMk cId="3029104938" sldId="265"/>
            <ac:spMk id="2" creationId="{C7028B65-9DB4-353B-5FFE-B6AD204D1F08}"/>
          </ac:spMkLst>
        </pc:spChg>
        <pc:spChg chg="mod">
          <ac:chgData name="Pacey, Thomas (STFC,DL,AST)" userId="75be1923-886e-4547-ad2a-d227bac2f852" providerId="ADAL" clId="{C706F5C7-7B06-4E06-A714-E0E78FD5B688}" dt="2025-10-03T14:43:28.866" v="2125" actId="20577"/>
          <ac:spMkLst>
            <pc:docMk/>
            <pc:sldMk cId="3029104938" sldId="265"/>
            <ac:spMk id="3" creationId="{D23B5A0D-E1BD-E643-6C4A-B11037A950E8}"/>
          </ac:spMkLst>
        </pc:spChg>
      </pc:sldChg>
      <pc:sldChg chg="modSp del mod">
        <pc:chgData name="Pacey, Thomas (STFC,DL,AST)" userId="75be1923-886e-4547-ad2a-d227bac2f852" providerId="ADAL" clId="{C706F5C7-7B06-4E06-A714-E0E78FD5B688}" dt="2025-10-06T12:27:27.932" v="8580" actId="47"/>
        <pc:sldMkLst>
          <pc:docMk/>
          <pc:sldMk cId="3539386444" sldId="267"/>
        </pc:sldMkLst>
      </pc:sldChg>
      <pc:sldChg chg="addSp modSp mod modAnim">
        <pc:chgData name="Pacey, Thomas (STFC,DL,AST)" userId="75be1923-886e-4547-ad2a-d227bac2f852" providerId="ADAL" clId="{C706F5C7-7B06-4E06-A714-E0E78FD5B688}" dt="2025-10-06T12:43:39.478" v="8691"/>
        <pc:sldMkLst>
          <pc:docMk/>
          <pc:sldMk cId="3806040266" sldId="269"/>
        </pc:sldMkLst>
        <pc:spChg chg="mod">
          <ac:chgData name="Pacey, Thomas (STFC,DL,AST)" userId="75be1923-886e-4547-ad2a-d227bac2f852" providerId="ADAL" clId="{C706F5C7-7B06-4E06-A714-E0E78FD5B688}" dt="2025-10-06T07:58:06.934" v="5015" actId="1076"/>
          <ac:spMkLst>
            <pc:docMk/>
            <pc:sldMk cId="3806040266" sldId="269"/>
            <ac:spMk id="3" creationId="{079F54F6-9392-CCFA-59F4-272957EE4755}"/>
          </ac:spMkLst>
        </pc:spChg>
        <pc:spChg chg="add mod">
          <ac:chgData name="Pacey, Thomas (STFC,DL,AST)" userId="75be1923-886e-4547-ad2a-d227bac2f852" providerId="ADAL" clId="{C706F5C7-7B06-4E06-A714-E0E78FD5B688}" dt="2025-10-06T12:43:35.572" v="8690" actId="164"/>
          <ac:spMkLst>
            <pc:docMk/>
            <pc:sldMk cId="3806040266" sldId="269"/>
            <ac:spMk id="7" creationId="{BD8CCBDA-B59A-1820-F25D-530DC22B36D7}"/>
          </ac:spMkLst>
        </pc:spChg>
        <pc:spChg chg="add mod">
          <ac:chgData name="Pacey, Thomas (STFC,DL,AST)" userId="75be1923-886e-4547-ad2a-d227bac2f852" providerId="ADAL" clId="{C706F5C7-7B06-4E06-A714-E0E78FD5B688}" dt="2025-10-06T08:09:11.310" v="5091" actId="20577"/>
          <ac:spMkLst>
            <pc:docMk/>
            <pc:sldMk cId="3806040266" sldId="269"/>
            <ac:spMk id="8" creationId="{2917C9D5-1060-9C9D-D4B2-19E696551F4C}"/>
          </ac:spMkLst>
        </pc:spChg>
        <pc:spChg chg="add mod">
          <ac:chgData name="Pacey, Thomas (STFC,DL,AST)" userId="75be1923-886e-4547-ad2a-d227bac2f852" providerId="ADAL" clId="{C706F5C7-7B06-4E06-A714-E0E78FD5B688}" dt="2025-10-06T12:43:35.572" v="8690" actId="164"/>
          <ac:spMkLst>
            <pc:docMk/>
            <pc:sldMk cId="3806040266" sldId="269"/>
            <ac:spMk id="16" creationId="{FA73F763-FDB6-A5F3-6F31-6E7AB71E0ED4}"/>
          </ac:spMkLst>
        </pc:spChg>
        <pc:grpChg chg="add mod">
          <ac:chgData name="Pacey, Thomas (STFC,DL,AST)" userId="75be1923-886e-4547-ad2a-d227bac2f852" providerId="ADAL" clId="{C706F5C7-7B06-4E06-A714-E0E78FD5B688}" dt="2025-10-06T12:43:35.572" v="8690" actId="164"/>
          <ac:grpSpMkLst>
            <pc:docMk/>
            <pc:sldMk cId="3806040266" sldId="269"/>
            <ac:grpSpMk id="18" creationId="{908468E1-EE67-9F63-4C20-9C2F501D0C09}"/>
          </ac:grpSpMkLst>
        </pc:grpChg>
        <pc:picChg chg="add mod ord">
          <ac:chgData name="Pacey, Thomas (STFC,DL,AST)" userId="75be1923-886e-4547-ad2a-d227bac2f852" providerId="ADAL" clId="{C706F5C7-7B06-4E06-A714-E0E78FD5B688}" dt="2025-10-06T12:43:21.333" v="8687" actId="1076"/>
          <ac:picMkLst>
            <pc:docMk/>
            <pc:sldMk cId="3806040266" sldId="269"/>
            <ac:picMk id="6" creationId="{40A59A16-C375-20D5-F140-7C2489EE1264}"/>
          </ac:picMkLst>
        </pc:picChg>
        <pc:cxnChg chg="add mod">
          <ac:chgData name="Pacey, Thomas (STFC,DL,AST)" userId="75be1923-886e-4547-ad2a-d227bac2f852" providerId="ADAL" clId="{C706F5C7-7B06-4E06-A714-E0E78FD5B688}" dt="2025-10-06T12:43:35.572" v="8690" actId="164"/>
          <ac:cxnSpMkLst>
            <pc:docMk/>
            <pc:sldMk cId="3806040266" sldId="269"/>
            <ac:cxnSpMk id="10" creationId="{DFE7EA02-1706-89C7-203E-F80D63E41F2D}"/>
          </ac:cxnSpMkLst>
        </pc:cxnChg>
        <pc:cxnChg chg="add mod">
          <ac:chgData name="Pacey, Thomas (STFC,DL,AST)" userId="75be1923-886e-4547-ad2a-d227bac2f852" providerId="ADAL" clId="{C706F5C7-7B06-4E06-A714-E0E78FD5B688}" dt="2025-10-06T12:43:35.572" v="8690" actId="164"/>
          <ac:cxnSpMkLst>
            <pc:docMk/>
            <pc:sldMk cId="3806040266" sldId="269"/>
            <ac:cxnSpMk id="12" creationId="{092DB015-9101-9981-6197-2ED7921F5AB3}"/>
          </ac:cxnSpMkLst>
        </pc:cxnChg>
      </pc:sldChg>
      <pc:sldChg chg="modSp mod modAnim">
        <pc:chgData name="Pacey, Thomas (STFC,DL,AST)" userId="75be1923-886e-4547-ad2a-d227bac2f852" providerId="ADAL" clId="{C706F5C7-7B06-4E06-A714-E0E78FD5B688}" dt="2025-10-06T12:33:32.465" v="8625"/>
        <pc:sldMkLst>
          <pc:docMk/>
          <pc:sldMk cId="1628524120" sldId="285"/>
        </pc:sldMkLst>
        <pc:spChg chg="mod">
          <ac:chgData name="Pacey, Thomas (STFC,DL,AST)" userId="75be1923-886e-4547-ad2a-d227bac2f852" providerId="ADAL" clId="{C706F5C7-7B06-4E06-A714-E0E78FD5B688}" dt="2025-10-03T14:33:33.513" v="2084" actId="20577"/>
          <ac:spMkLst>
            <pc:docMk/>
            <pc:sldMk cId="1628524120" sldId="285"/>
            <ac:spMk id="3" creationId="{19CB696E-C7CB-9728-20D7-23FA492DC3D5}"/>
          </ac:spMkLst>
        </pc:spChg>
      </pc:sldChg>
      <pc:sldChg chg="addSp delSp modSp add del mod">
        <pc:chgData name="Pacey, Thomas (STFC,DL,AST)" userId="75be1923-886e-4547-ad2a-d227bac2f852" providerId="ADAL" clId="{C706F5C7-7B06-4E06-A714-E0E78FD5B688}" dt="2025-10-06T07:54:45.819" v="5001" actId="47"/>
        <pc:sldMkLst>
          <pc:docMk/>
          <pc:sldMk cId="4190802412" sldId="286"/>
        </pc:sldMkLst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8" creationId="{FF052387-2D2F-53B5-303F-BCFCA1B090C3}"/>
          </ac:spMkLst>
        </pc:spChg>
        <pc:spChg chg="add mod">
          <ac:chgData name="Pacey, Thomas (STFC,DL,AST)" userId="75be1923-886e-4547-ad2a-d227bac2f852" providerId="ADAL" clId="{C706F5C7-7B06-4E06-A714-E0E78FD5B688}" dt="2025-10-06T07:52:34.780" v="4969"/>
          <ac:spMkLst>
            <pc:docMk/>
            <pc:sldMk cId="4190802412" sldId="286"/>
            <ac:spMk id="19" creationId="{93FA8729-9E76-2C09-F354-3D547F50FEC1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30" creationId="{739E6455-9005-FFE7-8E3F-DEA73DD97EC3}"/>
          </ac:spMkLst>
        </pc:spChg>
        <pc:spChg chg="del">
          <ac:chgData name="Pacey, Thomas (STFC,DL,AST)" userId="75be1923-886e-4547-ad2a-d227bac2f852" providerId="ADAL" clId="{C706F5C7-7B06-4E06-A714-E0E78FD5B688}" dt="2025-10-06T07:51:44.178" v="4962" actId="478"/>
          <ac:spMkLst>
            <pc:docMk/>
            <pc:sldMk cId="4190802412" sldId="286"/>
            <ac:spMk id="36" creationId="{DB67D5E2-6444-C2DA-F54C-CA0AE3DC8E87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38" creationId="{123622F8-51F7-DB82-C40F-44058119EF42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365" creationId="{6878B6D9-3A2D-431C-AC95-3EFDB5DC44E3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366" creationId="{322052D6-66F4-070E-8639-B7653837FB99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370" creationId="{1B074061-A085-0589-3209-775D92B4417D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382" creationId="{4716FF92-AFAA-C8F7-170B-05E721594C64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386" creationId="{C624BA54-AB19-AA17-06AA-442BB664C2EF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387" creationId="{86FE48E6-CE2E-7C20-B7B3-627E44813E41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388" creationId="{BF1FDBD3-64F4-B684-68B9-ED97879AB4BE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405" creationId="{72DBACC9-B7A6-960E-E157-82E7FB6B7C8E}"/>
          </ac:spMkLst>
        </pc:spChg>
        <pc:spChg chg="mod">
          <ac:chgData name="Pacey, Thomas (STFC,DL,AST)" userId="75be1923-886e-4547-ad2a-d227bac2f852" providerId="ADAL" clId="{C706F5C7-7B06-4E06-A714-E0E78FD5B688}" dt="2025-10-06T07:52:02.006" v="4964" actId="164"/>
          <ac:spMkLst>
            <pc:docMk/>
            <pc:sldMk cId="4190802412" sldId="286"/>
            <ac:spMk id="1406" creationId="{4792192C-F4E4-E501-64A5-611C69372EEE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421" creationId="{6E0FC8D0-11A0-69ED-9A98-C4EC08325823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422" creationId="{08B7F6BA-E958-A822-B619-DAF79564B585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424" creationId="{67A6F4FE-F92D-9D25-5452-E65023A9A2CD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438" creationId="{11652908-58B2-1D4C-C165-F9DDA54C3D5C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446" creationId="{10FADC05-4660-F20F-5FED-E89581F06B8B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484" creationId="{185BA44D-F303-2F96-A410-FF8B3358029A}"/>
          </ac:spMkLst>
        </pc:spChg>
        <pc:spChg chg="del">
          <ac:chgData name="Pacey, Thomas (STFC,DL,AST)" userId="75be1923-886e-4547-ad2a-d227bac2f852" providerId="ADAL" clId="{C706F5C7-7B06-4E06-A714-E0E78FD5B688}" dt="2025-10-06T07:51:36.174" v="4955" actId="478"/>
          <ac:spMkLst>
            <pc:docMk/>
            <pc:sldMk cId="4190802412" sldId="286"/>
            <ac:spMk id="1637" creationId="{776FF17B-1A98-9923-FFE3-62E5652A1DC4}"/>
          </ac:spMkLst>
        </pc:spChg>
        <pc:spChg chg="del">
          <ac:chgData name="Pacey, Thomas (STFC,DL,AST)" userId="75be1923-886e-4547-ad2a-d227bac2f852" providerId="ADAL" clId="{C706F5C7-7B06-4E06-A714-E0E78FD5B688}" dt="2025-10-06T07:51:26.058" v="4950" actId="478"/>
          <ac:spMkLst>
            <pc:docMk/>
            <pc:sldMk cId="4190802412" sldId="286"/>
            <ac:spMk id="1638" creationId="{6A6BA92E-2A34-EFA3-8E06-01F0E71035FA}"/>
          </ac:spMkLst>
        </pc:spChg>
        <pc:spChg chg="del mod">
          <ac:chgData name="Pacey, Thomas (STFC,DL,AST)" userId="75be1923-886e-4547-ad2a-d227bac2f852" providerId="ADAL" clId="{C706F5C7-7B06-4E06-A714-E0E78FD5B688}" dt="2025-10-06T07:51:32.106" v="4952" actId="478"/>
          <ac:spMkLst>
            <pc:docMk/>
            <pc:sldMk cId="4190802412" sldId="286"/>
            <ac:spMk id="1640" creationId="{69EDACE0-FFB7-2524-C53C-F62717362AE7}"/>
          </ac:spMkLst>
        </pc:spChg>
        <pc:spChg chg="del">
          <ac:chgData name="Pacey, Thomas (STFC,DL,AST)" userId="75be1923-886e-4547-ad2a-d227bac2f852" providerId="ADAL" clId="{C706F5C7-7B06-4E06-A714-E0E78FD5B688}" dt="2025-10-06T07:51:34.913" v="4954" actId="478"/>
          <ac:spMkLst>
            <pc:docMk/>
            <pc:sldMk cId="4190802412" sldId="286"/>
            <ac:spMk id="1653" creationId="{B96B1ED2-C8FB-C949-A762-15ECA88FCADB}"/>
          </ac:spMkLst>
        </pc:spChg>
        <pc:spChg chg="del">
          <ac:chgData name="Pacey, Thomas (STFC,DL,AST)" userId="75be1923-886e-4547-ad2a-d227bac2f852" providerId="ADAL" clId="{C706F5C7-7B06-4E06-A714-E0E78FD5B688}" dt="2025-10-06T07:51:38.464" v="4957" actId="478"/>
          <ac:spMkLst>
            <pc:docMk/>
            <pc:sldMk cId="4190802412" sldId="286"/>
            <ac:spMk id="1654" creationId="{E1E150C2-8318-AC0C-9205-6954F9C855D8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728" creationId="{42616362-7E27-6624-B453-2055D98209B7}"/>
          </ac:spMkLst>
        </pc:spChg>
        <pc:spChg chg="mod">
          <ac:chgData name="Pacey, Thomas (STFC,DL,AST)" userId="75be1923-886e-4547-ad2a-d227bac2f852" providerId="ADAL" clId="{C706F5C7-7B06-4E06-A714-E0E78FD5B688}" dt="2025-10-06T07:52:14.238" v="4966" actId="164"/>
          <ac:spMkLst>
            <pc:docMk/>
            <pc:sldMk cId="4190802412" sldId="286"/>
            <ac:spMk id="1761" creationId="{A5C2B20D-EC31-4A92-CFBB-D625BCD14884}"/>
          </ac:spMkLst>
        </pc:spChg>
        <pc:grpChg chg="del">
          <ac:chgData name="Pacey, Thomas (STFC,DL,AST)" userId="75be1923-886e-4547-ad2a-d227bac2f852" providerId="ADAL" clId="{C706F5C7-7B06-4E06-A714-E0E78FD5B688}" dt="2025-10-06T07:52:04.889" v="4965" actId="478"/>
          <ac:grpSpMkLst>
            <pc:docMk/>
            <pc:sldMk cId="4190802412" sldId="286"/>
            <ac:grpSpMk id="12" creationId="{913F9E80-CD35-451A-CD72-FB59E583904E}"/>
          </ac:grpSpMkLst>
        </pc:grpChg>
        <pc:grpChg chg="mod">
          <ac:chgData name="Pacey, Thomas (STFC,DL,AST)" userId="75be1923-886e-4547-ad2a-d227bac2f852" providerId="ADAL" clId="{C706F5C7-7B06-4E06-A714-E0E78FD5B688}" dt="2025-10-06T07:52:19.003" v="4967" actId="1076"/>
          <ac:grpSpMkLst>
            <pc:docMk/>
            <pc:sldMk cId="4190802412" sldId="286"/>
            <ac:grpSpMk id="18" creationId="{8CD5CD62-42F9-BACA-4A10-6A169FE5E917}"/>
          </ac:grpSpMkLst>
        </pc:grpChg>
        <pc:cxnChg chg="del mod">
          <ac:chgData name="Pacey, Thomas (STFC,DL,AST)" userId="75be1923-886e-4547-ad2a-d227bac2f852" providerId="ADAL" clId="{C706F5C7-7B06-4E06-A714-E0E78FD5B688}" dt="2025-10-06T07:51:42.899" v="4961" actId="478"/>
          <ac:cxnSpMkLst>
            <pc:docMk/>
            <pc:sldMk cId="4190802412" sldId="286"/>
            <ac:cxnSpMk id="37" creationId="{56EFDD9A-365C-26A0-5DFE-C7B8EB6B48CD}"/>
          </ac:cxnSpMkLst>
        </pc:cxnChg>
        <pc:cxnChg chg="mod">
          <ac:chgData name="Pacey, Thomas (STFC,DL,AST)" userId="75be1923-886e-4547-ad2a-d227bac2f852" providerId="ADAL" clId="{C706F5C7-7B06-4E06-A714-E0E78FD5B688}" dt="2025-10-06T07:51:44.178" v="4962" actId="478"/>
          <ac:cxnSpMkLst>
            <pc:docMk/>
            <pc:sldMk cId="4190802412" sldId="286"/>
            <ac:cxnSpMk id="39" creationId="{152C357D-E740-436A-F195-02646C05D85B}"/>
          </ac:cxnSpMkLst>
        </pc:cxnChg>
        <pc:cxnChg chg="del">
          <ac:chgData name="Pacey, Thomas (STFC,DL,AST)" userId="75be1923-886e-4547-ad2a-d227bac2f852" providerId="ADAL" clId="{C706F5C7-7B06-4E06-A714-E0E78FD5B688}" dt="2025-10-06T07:51:46.581" v="4963" actId="478"/>
          <ac:cxnSpMkLst>
            <pc:docMk/>
            <pc:sldMk cId="4190802412" sldId="286"/>
            <ac:cxnSpMk id="1636" creationId="{FBDE623A-6534-3613-2F6B-699E76CCF045}"/>
          </ac:cxnSpMkLst>
        </pc:cxnChg>
        <pc:cxnChg chg="del">
          <ac:chgData name="Pacey, Thomas (STFC,DL,AST)" userId="75be1923-886e-4547-ad2a-d227bac2f852" providerId="ADAL" clId="{C706F5C7-7B06-4E06-A714-E0E78FD5B688}" dt="2025-10-06T07:51:33.330" v="4953" actId="478"/>
          <ac:cxnSpMkLst>
            <pc:docMk/>
            <pc:sldMk cId="4190802412" sldId="286"/>
            <ac:cxnSpMk id="1639" creationId="{7CCA5639-916E-3F21-FAEA-A7182CC4578A}"/>
          </ac:cxnSpMkLst>
        </pc:cxnChg>
        <pc:cxnChg chg="del">
          <ac:chgData name="Pacey, Thomas (STFC,DL,AST)" userId="75be1923-886e-4547-ad2a-d227bac2f852" providerId="ADAL" clId="{C706F5C7-7B06-4E06-A714-E0E78FD5B688}" dt="2025-10-06T07:51:40.744" v="4959" actId="478"/>
          <ac:cxnSpMkLst>
            <pc:docMk/>
            <pc:sldMk cId="4190802412" sldId="286"/>
            <ac:cxnSpMk id="1641" creationId="{58C58627-23A4-1AA0-BE21-A687956E0D97}"/>
          </ac:cxnSpMkLst>
        </pc:cxnChg>
        <pc:cxnChg chg="del">
          <ac:chgData name="Pacey, Thomas (STFC,DL,AST)" userId="75be1923-886e-4547-ad2a-d227bac2f852" providerId="ADAL" clId="{C706F5C7-7B06-4E06-A714-E0E78FD5B688}" dt="2025-10-06T07:51:39.787" v="4958" actId="478"/>
          <ac:cxnSpMkLst>
            <pc:docMk/>
            <pc:sldMk cId="4190802412" sldId="286"/>
            <ac:cxnSpMk id="1642" creationId="{140B89E1-5C1A-5401-4C29-B57ABCC591FB}"/>
          </ac:cxnSpMkLst>
        </pc:cxnChg>
        <pc:cxnChg chg="del mod">
          <ac:chgData name="Pacey, Thomas (STFC,DL,AST)" userId="75be1923-886e-4547-ad2a-d227bac2f852" providerId="ADAL" clId="{C706F5C7-7B06-4E06-A714-E0E78FD5B688}" dt="2025-10-06T07:51:41.931" v="4960" actId="478"/>
          <ac:cxnSpMkLst>
            <pc:docMk/>
            <pc:sldMk cId="4190802412" sldId="286"/>
            <ac:cxnSpMk id="1646" creationId="{3C1B4C96-210A-2859-22CD-55D67FE08E95}"/>
          </ac:cxnSpMkLst>
        </pc:cxnChg>
        <pc:cxnChg chg="del mod">
          <ac:chgData name="Pacey, Thomas (STFC,DL,AST)" userId="75be1923-886e-4547-ad2a-d227bac2f852" providerId="ADAL" clId="{C706F5C7-7B06-4E06-A714-E0E78FD5B688}" dt="2025-10-06T07:51:37.296" v="4956" actId="478"/>
          <ac:cxnSpMkLst>
            <pc:docMk/>
            <pc:sldMk cId="4190802412" sldId="286"/>
            <ac:cxnSpMk id="1652" creationId="{DE80E278-996E-B92D-3571-1D9D8EB02709}"/>
          </ac:cxnSpMkLst>
        </pc:cxnChg>
      </pc:sldChg>
      <pc:sldChg chg="modSp mod">
        <pc:chgData name="Pacey, Thomas (STFC,DL,AST)" userId="75be1923-886e-4547-ad2a-d227bac2f852" providerId="ADAL" clId="{C706F5C7-7B06-4E06-A714-E0E78FD5B688}" dt="2025-10-03T14:37:37.153" v="2106" actId="20577"/>
        <pc:sldMkLst>
          <pc:docMk/>
          <pc:sldMk cId="4264196604" sldId="286"/>
        </pc:sldMkLst>
      </pc:sldChg>
      <pc:sldChg chg="modSp mod modNotesTx">
        <pc:chgData name="Pacey, Thomas (STFC,DL,AST)" userId="75be1923-886e-4547-ad2a-d227bac2f852" providerId="ADAL" clId="{C706F5C7-7B06-4E06-A714-E0E78FD5B688}" dt="2025-10-07T08:42:58.912" v="10059" actId="20577"/>
        <pc:sldMkLst>
          <pc:docMk/>
          <pc:sldMk cId="339847344" sldId="289"/>
        </pc:sldMkLst>
        <pc:spChg chg="mod">
          <ac:chgData name="Pacey, Thomas (STFC,DL,AST)" userId="75be1923-886e-4547-ad2a-d227bac2f852" providerId="ADAL" clId="{C706F5C7-7B06-4E06-A714-E0E78FD5B688}" dt="2025-10-07T08:34:53.612" v="10046" actId="1076"/>
          <ac:spMkLst>
            <pc:docMk/>
            <pc:sldMk cId="339847344" sldId="289"/>
            <ac:spMk id="2" creationId="{DDDE6191-61FA-5723-DC78-821153A983DC}"/>
          </ac:spMkLst>
        </pc:spChg>
        <pc:spChg chg="mod">
          <ac:chgData name="Pacey, Thomas (STFC,DL,AST)" userId="75be1923-886e-4547-ad2a-d227bac2f852" providerId="ADAL" clId="{C706F5C7-7B06-4E06-A714-E0E78FD5B688}" dt="2025-10-07T08:42:58.912" v="10059" actId="20577"/>
          <ac:spMkLst>
            <pc:docMk/>
            <pc:sldMk cId="339847344" sldId="289"/>
            <ac:spMk id="3" creationId="{23A805C8-31ED-C6E2-5156-CEEAEA075CC0}"/>
          </ac:spMkLst>
        </pc:spChg>
      </pc:sldChg>
      <pc:sldChg chg="modSp mod modAnim">
        <pc:chgData name="Pacey, Thomas (STFC,DL,AST)" userId="75be1923-886e-4547-ad2a-d227bac2f852" providerId="ADAL" clId="{C706F5C7-7B06-4E06-A714-E0E78FD5B688}" dt="2025-10-07T07:00:55.719" v="9184"/>
        <pc:sldMkLst>
          <pc:docMk/>
          <pc:sldMk cId="780899612" sldId="291"/>
        </pc:sldMkLst>
        <pc:spChg chg="mod">
          <ac:chgData name="Pacey, Thomas (STFC,DL,AST)" userId="75be1923-886e-4547-ad2a-d227bac2f852" providerId="ADAL" clId="{C706F5C7-7B06-4E06-A714-E0E78FD5B688}" dt="2025-10-07T07:00:34.094" v="9182" actId="5793"/>
          <ac:spMkLst>
            <pc:docMk/>
            <pc:sldMk cId="780899612" sldId="291"/>
            <ac:spMk id="3" creationId="{3D414976-CD81-48FA-E550-F2DE2C1FBCF9}"/>
          </ac:spMkLst>
        </pc:spChg>
      </pc:sldChg>
      <pc:sldChg chg="modNotesTx">
        <pc:chgData name="Pacey, Thomas (STFC,DL,AST)" userId="75be1923-886e-4547-ad2a-d227bac2f852" providerId="ADAL" clId="{C706F5C7-7B06-4E06-A714-E0E78FD5B688}" dt="2025-10-07T08:19:04.689" v="9918" actId="20577"/>
        <pc:sldMkLst>
          <pc:docMk/>
          <pc:sldMk cId="4128350722" sldId="292"/>
        </pc:sldMkLst>
      </pc:sldChg>
      <pc:sldChg chg="modNotesTx">
        <pc:chgData name="Pacey, Thomas (STFC,DL,AST)" userId="75be1923-886e-4547-ad2a-d227bac2f852" providerId="ADAL" clId="{C706F5C7-7B06-4E06-A714-E0E78FD5B688}" dt="2025-10-07T09:18:01.772" v="10258" actId="20577"/>
        <pc:sldMkLst>
          <pc:docMk/>
          <pc:sldMk cId="1221156440" sldId="293"/>
        </pc:sldMkLst>
      </pc:sldChg>
      <pc:sldChg chg="del">
        <pc:chgData name="Pacey, Thomas (STFC,DL,AST)" userId="75be1923-886e-4547-ad2a-d227bac2f852" providerId="ADAL" clId="{C706F5C7-7B06-4E06-A714-E0E78FD5B688}" dt="2025-10-06T08:18:36.525" v="5504" actId="47"/>
        <pc:sldMkLst>
          <pc:docMk/>
          <pc:sldMk cId="3349693842" sldId="295"/>
        </pc:sldMkLst>
      </pc:sldChg>
      <pc:sldChg chg="addSp modSp mod">
        <pc:chgData name="Pacey, Thomas (STFC,DL,AST)" userId="75be1923-886e-4547-ad2a-d227bac2f852" providerId="ADAL" clId="{C706F5C7-7B06-4E06-A714-E0E78FD5B688}" dt="2025-10-07T09:09:43.406" v="10072" actId="207"/>
        <pc:sldMkLst>
          <pc:docMk/>
          <pc:sldMk cId="2885889114" sldId="297"/>
        </pc:sldMkLst>
        <pc:spChg chg="mod">
          <ac:chgData name="Pacey, Thomas (STFC,DL,AST)" userId="75be1923-886e-4547-ad2a-d227bac2f852" providerId="ADAL" clId="{C706F5C7-7B06-4E06-A714-E0E78FD5B688}" dt="2025-10-07T09:09:43.406" v="10072" actId="207"/>
          <ac:spMkLst>
            <pc:docMk/>
            <pc:sldMk cId="2885889114" sldId="297"/>
            <ac:spMk id="3" creationId="{729A3AF1-5D74-DA91-3072-C4795FACA1B4}"/>
          </ac:spMkLst>
        </pc:spChg>
        <pc:spChg chg="add mod">
          <ac:chgData name="Pacey, Thomas (STFC,DL,AST)" userId="75be1923-886e-4547-ad2a-d227bac2f852" providerId="ADAL" clId="{C706F5C7-7B06-4E06-A714-E0E78FD5B688}" dt="2025-10-06T09:12:10.365" v="5752" actId="1076"/>
          <ac:spMkLst>
            <pc:docMk/>
            <pc:sldMk cId="2885889114" sldId="297"/>
            <ac:spMk id="6" creationId="{69B88321-AF4A-30F1-E3C5-C4893B79B883}"/>
          </ac:spMkLst>
        </pc:spChg>
        <pc:spChg chg="add mod">
          <ac:chgData name="Pacey, Thomas (STFC,DL,AST)" userId="75be1923-886e-4547-ad2a-d227bac2f852" providerId="ADAL" clId="{C706F5C7-7B06-4E06-A714-E0E78FD5B688}" dt="2025-10-06T09:44:05.085" v="6609" actId="14100"/>
          <ac:spMkLst>
            <pc:docMk/>
            <pc:sldMk cId="2885889114" sldId="297"/>
            <ac:spMk id="9" creationId="{70FB18FA-48A4-9906-1F7D-A3D2D9BC1887}"/>
          </ac:spMkLst>
        </pc:spChg>
        <pc:picChg chg="add mod modCrop">
          <ac:chgData name="Pacey, Thomas (STFC,DL,AST)" userId="75be1923-886e-4547-ad2a-d227bac2f852" providerId="ADAL" clId="{C706F5C7-7B06-4E06-A714-E0E78FD5B688}" dt="2025-10-06T09:12:17.413" v="5755" actId="1076"/>
          <ac:picMkLst>
            <pc:docMk/>
            <pc:sldMk cId="2885889114" sldId="297"/>
            <ac:picMk id="8" creationId="{79D840D4-5BDF-E631-CE7C-D0C7F65B018E}"/>
          </ac:picMkLst>
        </pc:picChg>
      </pc:sldChg>
      <pc:sldChg chg="modSp mod">
        <pc:chgData name="Pacey, Thomas (STFC,DL,AST)" userId="75be1923-886e-4547-ad2a-d227bac2f852" providerId="ADAL" clId="{C706F5C7-7B06-4E06-A714-E0E78FD5B688}" dt="2025-10-07T09:11:54.012" v="10079" actId="20577"/>
        <pc:sldMkLst>
          <pc:docMk/>
          <pc:sldMk cId="4247758946" sldId="299"/>
        </pc:sldMkLst>
        <pc:spChg chg="mod">
          <ac:chgData name="Pacey, Thomas (STFC,DL,AST)" userId="75be1923-886e-4547-ad2a-d227bac2f852" providerId="ADAL" clId="{C706F5C7-7B06-4E06-A714-E0E78FD5B688}" dt="2025-10-07T09:11:54.012" v="10079" actId="20577"/>
          <ac:spMkLst>
            <pc:docMk/>
            <pc:sldMk cId="4247758946" sldId="299"/>
            <ac:spMk id="3" creationId="{DE4F89FF-A753-7B59-7A4A-C0AEF646629F}"/>
          </ac:spMkLst>
        </pc:spChg>
      </pc:sldChg>
      <pc:sldChg chg="modSp mod">
        <pc:chgData name="Pacey, Thomas (STFC,DL,AST)" userId="75be1923-886e-4547-ad2a-d227bac2f852" providerId="ADAL" clId="{C706F5C7-7B06-4E06-A714-E0E78FD5B688}" dt="2025-10-03T15:03:08.947" v="3153" actId="20577"/>
        <pc:sldMkLst>
          <pc:docMk/>
          <pc:sldMk cId="44358489" sldId="301"/>
        </pc:sldMkLst>
      </pc:sldChg>
      <pc:sldChg chg="modSp mod">
        <pc:chgData name="Pacey, Thomas (STFC,DL,AST)" userId="75be1923-886e-4547-ad2a-d227bac2f852" providerId="ADAL" clId="{C706F5C7-7B06-4E06-A714-E0E78FD5B688}" dt="2025-10-06T09:45:12.265" v="6613" actId="5793"/>
        <pc:sldMkLst>
          <pc:docMk/>
          <pc:sldMk cId="1118281728" sldId="302"/>
        </pc:sldMkLst>
        <pc:spChg chg="mod">
          <ac:chgData name="Pacey, Thomas (STFC,DL,AST)" userId="75be1923-886e-4547-ad2a-d227bac2f852" providerId="ADAL" clId="{C706F5C7-7B06-4E06-A714-E0E78FD5B688}" dt="2025-10-06T09:45:12.265" v="6613" actId="5793"/>
          <ac:spMkLst>
            <pc:docMk/>
            <pc:sldMk cId="1118281728" sldId="302"/>
            <ac:spMk id="3" creationId="{47FA5D7D-1E60-15F0-BCA4-A19EF53B982A}"/>
          </ac:spMkLst>
        </pc:spChg>
      </pc:sldChg>
      <pc:sldChg chg="modSp mod">
        <pc:chgData name="Pacey, Thomas (STFC,DL,AST)" userId="75be1923-886e-4547-ad2a-d227bac2f852" providerId="ADAL" clId="{C706F5C7-7B06-4E06-A714-E0E78FD5B688}" dt="2025-10-07T09:18:53.393" v="10267" actId="20577"/>
        <pc:sldMkLst>
          <pc:docMk/>
          <pc:sldMk cId="1429879530" sldId="303"/>
        </pc:sldMkLst>
        <pc:spChg chg="mod">
          <ac:chgData name="Pacey, Thomas (STFC,DL,AST)" userId="75be1923-886e-4547-ad2a-d227bac2f852" providerId="ADAL" clId="{C706F5C7-7B06-4E06-A714-E0E78FD5B688}" dt="2025-10-07T09:18:53.393" v="10267" actId="20577"/>
          <ac:spMkLst>
            <pc:docMk/>
            <pc:sldMk cId="1429879530" sldId="303"/>
            <ac:spMk id="3" creationId="{7482EA83-25F1-89DE-6E3B-BD147EA9F2CC}"/>
          </ac:spMkLst>
        </pc:spChg>
      </pc:sldChg>
      <pc:sldChg chg="modSp modAnim">
        <pc:chgData name="Pacey, Thomas (STFC,DL,AST)" userId="75be1923-886e-4547-ad2a-d227bac2f852" providerId="ADAL" clId="{C706F5C7-7B06-4E06-A714-E0E78FD5B688}" dt="2025-10-06T14:52:56.595" v="9044" actId="20577"/>
        <pc:sldMkLst>
          <pc:docMk/>
          <pc:sldMk cId="9924518" sldId="304"/>
        </pc:sldMkLst>
        <pc:spChg chg="mod">
          <ac:chgData name="Pacey, Thomas (STFC,DL,AST)" userId="75be1923-886e-4547-ad2a-d227bac2f852" providerId="ADAL" clId="{C706F5C7-7B06-4E06-A714-E0E78FD5B688}" dt="2025-10-06T14:52:56.595" v="9044" actId="20577"/>
          <ac:spMkLst>
            <pc:docMk/>
            <pc:sldMk cId="9924518" sldId="304"/>
            <ac:spMk id="7" creationId="{CBA4037C-9F47-7DBC-CD8A-AA00306F8FA2}"/>
          </ac:spMkLst>
        </pc:spChg>
      </pc:sldChg>
      <pc:sldChg chg="addSp modSp mod modAnim">
        <pc:chgData name="Pacey, Thomas (STFC,DL,AST)" userId="75be1923-886e-4547-ad2a-d227bac2f852" providerId="ADAL" clId="{C706F5C7-7B06-4E06-A714-E0E78FD5B688}" dt="2025-10-07T09:17:22.128" v="10233" actId="114"/>
        <pc:sldMkLst>
          <pc:docMk/>
          <pc:sldMk cId="2874246382" sldId="306"/>
        </pc:sldMkLst>
        <pc:spChg chg="mod">
          <ac:chgData name="Pacey, Thomas (STFC,DL,AST)" userId="75be1923-886e-4547-ad2a-d227bac2f852" providerId="ADAL" clId="{C706F5C7-7B06-4E06-A714-E0E78FD5B688}" dt="2025-10-07T09:15:38.982" v="10143" actId="27636"/>
          <ac:spMkLst>
            <pc:docMk/>
            <pc:sldMk cId="2874246382" sldId="306"/>
            <ac:spMk id="3" creationId="{2D983789-06AC-F9B8-EF6A-D51C8B1CB2C4}"/>
          </ac:spMkLst>
        </pc:spChg>
        <pc:spChg chg="add mod">
          <ac:chgData name="Pacey, Thomas (STFC,DL,AST)" userId="75be1923-886e-4547-ad2a-d227bac2f852" providerId="ADAL" clId="{C706F5C7-7B06-4E06-A714-E0E78FD5B688}" dt="2025-10-07T09:17:22.128" v="10233" actId="114"/>
          <ac:spMkLst>
            <pc:docMk/>
            <pc:sldMk cId="2874246382" sldId="306"/>
            <ac:spMk id="6" creationId="{0E64A196-3F6E-BDB0-534E-857F5DDC61CB}"/>
          </ac:spMkLst>
        </pc:spChg>
      </pc:sldChg>
      <pc:sldChg chg="addSp modSp mod">
        <pc:chgData name="Pacey, Thomas (STFC,DL,AST)" userId="75be1923-886e-4547-ad2a-d227bac2f852" providerId="ADAL" clId="{C706F5C7-7B06-4E06-A714-E0E78FD5B688}" dt="2025-10-06T14:56:20.387" v="9063" actId="1076"/>
        <pc:sldMkLst>
          <pc:docMk/>
          <pc:sldMk cId="3700742700" sldId="308"/>
        </pc:sldMkLst>
        <pc:picChg chg="add mod">
          <ac:chgData name="Pacey, Thomas (STFC,DL,AST)" userId="75be1923-886e-4547-ad2a-d227bac2f852" providerId="ADAL" clId="{C706F5C7-7B06-4E06-A714-E0E78FD5B688}" dt="2025-10-06T14:56:20.387" v="9063" actId="1076"/>
          <ac:picMkLst>
            <pc:docMk/>
            <pc:sldMk cId="3700742700" sldId="308"/>
            <ac:picMk id="6" creationId="{F967AF8A-E694-5121-0671-C626B1A8BEB0}"/>
          </ac:picMkLst>
        </pc:picChg>
      </pc:sldChg>
      <pc:sldChg chg="addSp delSp modSp mod modAnim modNotesTx">
        <pc:chgData name="Pacey, Thomas (STFC,DL,AST)" userId="75be1923-886e-4547-ad2a-d227bac2f852" providerId="ADAL" clId="{C706F5C7-7B06-4E06-A714-E0E78FD5B688}" dt="2025-10-06T15:03:47.543" v="9179" actId="20577"/>
        <pc:sldMkLst>
          <pc:docMk/>
          <pc:sldMk cId="725424111" sldId="311"/>
        </pc:sldMkLst>
        <pc:spChg chg="mod">
          <ac:chgData name="Pacey, Thomas (STFC,DL,AST)" userId="75be1923-886e-4547-ad2a-d227bac2f852" providerId="ADAL" clId="{C706F5C7-7B06-4E06-A714-E0E78FD5B688}" dt="2025-10-06T12:16:02.744" v="8160" actId="27636"/>
          <ac:spMkLst>
            <pc:docMk/>
            <pc:sldMk cId="725424111" sldId="311"/>
            <ac:spMk id="3" creationId="{B657CA20-E76B-4B76-0C56-F25A1AB944F3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9" creationId="{657B467F-9EBB-484C-3767-E1D006030BD8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10" creationId="{F4C7AFCE-2295-AD65-152C-A74770A968E2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11" creationId="{A0A5CAC1-97D0-B9F8-7B31-5BDD59C636A5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14" creationId="{379967A3-F463-10E8-4F62-AE8E3B3A6238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26" creationId="{65EF32EB-674B-05D2-3731-0C05F43143BB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27" creationId="{ECFCAB1D-3E43-73F7-4863-201EBDA504EF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31" creationId="{76E39941-7539-16B9-19A1-6E1BAF23F243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32" creationId="{0E08E306-E1CC-A57A-7740-B70F7313375A}"/>
          </ac:spMkLst>
        </pc:spChg>
        <pc:spChg chg="del mod">
          <ac:chgData name="Pacey, Thomas (STFC,DL,AST)" userId="75be1923-886e-4547-ad2a-d227bac2f852" providerId="ADAL" clId="{C706F5C7-7B06-4E06-A714-E0E78FD5B688}" dt="2025-10-06T12:15:09.917" v="8131" actId="478"/>
          <ac:spMkLst>
            <pc:docMk/>
            <pc:sldMk cId="725424111" sldId="311"/>
            <ac:spMk id="33" creationId="{32AD7653-933B-420D-7765-82E16FC9A6A8}"/>
          </ac:spMkLst>
        </pc:spChg>
        <pc:spChg chg="mod">
          <ac:chgData name="Pacey, Thomas (STFC,DL,AST)" userId="75be1923-886e-4547-ad2a-d227bac2f852" providerId="ADAL" clId="{C706F5C7-7B06-4E06-A714-E0E78FD5B688}" dt="2025-10-06T12:13:44.570" v="8114"/>
          <ac:spMkLst>
            <pc:docMk/>
            <pc:sldMk cId="725424111" sldId="311"/>
            <ac:spMk id="36" creationId="{93934818-A110-1E4E-85A2-6EEB66FA7A09}"/>
          </ac:spMkLst>
        </pc:spChg>
        <pc:spChg chg="del mod">
          <ac:chgData name="Pacey, Thomas (STFC,DL,AST)" userId="75be1923-886e-4547-ad2a-d227bac2f852" providerId="ADAL" clId="{C706F5C7-7B06-4E06-A714-E0E78FD5B688}" dt="2025-10-06T12:15:09.917" v="8131" actId="478"/>
          <ac:spMkLst>
            <pc:docMk/>
            <pc:sldMk cId="725424111" sldId="311"/>
            <ac:spMk id="41" creationId="{F84B1A67-F3D4-2745-9F3A-0DC16466949D}"/>
          </ac:spMkLst>
        </pc:spChg>
        <pc:spChg chg="add del mod">
          <ac:chgData name="Pacey, Thomas (STFC,DL,AST)" userId="75be1923-886e-4547-ad2a-d227bac2f852" providerId="ADAL" clId="{C706F5C7-7B06-4E06-A714-E0E78FD5B688}" dt="2025-10-06T12:15:09.917" v="8131" actId="478"/>
          <ac:spMkLst>
            <pc:docMk/>
            <pc:sldMk cId="725424111" sldId="311"/>
            <ac:spMk id="42" creationId="{2BEB573E-E9A3-5C7C-501E-BAC4F797A884}"/>
          </ac:spMkLst>
        </pc:spChg>
        <pc:spChg chg="add mod">
          <ac:chgData name="Pacey, Thomas (STFC,DL,AST)" userId="75be1923-886e-4547-ad2a-d227bac2f852" providerId="ADAL" clId="{C706F5C7-7B06-4E06-A714-E0E78FD5B688}" dt="2025-10-06T15:03:47.543" v="9179" actId="20577"/>
          <ac:spMkLst>
            <pc:docMk/>
            <pc:sldMk cId="725424111" sldId="311"/>
            <ac:spMk id="43" creationId="{A428BEFC-B606-0FB2-1FB6-C7A1555EE958}"/>
          </ac:spMkLst>
        </pc:spChg>
        <pc:spChg chg="mod">
          <ac:chgData name="Pacey, Thomas (STFC,DL,AST)" userId="75be1923-886e-4547-ad2a-d227bac2f852" providerId="ADAL" clId="{C706F5C7-7B06-4E06-A714-E0E78FD5B688}" dt="2025-10-06T12:15:33.353" v="8141" actId="1076"/>
          <ac:spMkLst>
            <pc:docMk/>
            <pc:sldMk cId="725424111" sldId="311"/>
            <ac:spMk id="46" creationId="{352DE177-C3A8-FFEE-2122-17ACFC36D46D}"/>
          </ac:spMkLst>
        </pc:spChg>
        <pc:spChg chg="mod">
          <ac:chgData name="Pacey, Thomas (STFC,DL,AST)" userId="75be1923-886e-4547-ad2a-d227bac2f852" providerId="ADAL" clId="{C706F5C7-7B06-4E06-A714-E0E78FD5B688}" dt="2025-10-06T12:15:10.321" v="8132"/>
          <ac:spMkLst>
            <pc:docMk/>
            <pc:sldMk cId="725424111" sldId="311"/>
            <ac:spMk id="47" creationId="{79CA58D8-6FE7-4371-7B17-B664B1E42DBC}"/>
          </ac:spMkLst>
        </pc:spChg>
        <pc:spChg chg="add del mod">
          <ac:chgData name="Pacey, Thomas (STFC,DL,AST)" userId="75be1923-886e-4547-ad2a-d227bac2f852" providerId="ADAL" clId="{C706F5C7-7B06-4E06-A714-E0E78FD5B688}" dt="2025-10-06T12:15:30.379" v="8139" actId="478"/>
          <ac:spMkLst>
            <pc:docMk/>
            <pc:sldMk cId="725424111" sldId="311"/>
            <ac:spMk id="48" creationId="{34A25342-A495-1FEC-8E95-D8DD00519F53}"/>
          </ac:spMkLst>
        </pc:spChg>
        <pc:spChg chg="mod">
          <ac:chgData name="Pacey, Thomas (STFC,DL,AST)" userId="75be1923-886e-4547-ad2a-d227bac2f852" providerId="ADAL" clId="{C706F5C7-7B06-4E06-A714-E0E78FD5B688}" dt="2025-10-06T12:15:10.321" v="8132"/>
          <ac:spMkLst>
            <pc:docMk/>
            <pc:sldMk cId="725424111" sldId="311"/>
            <ac:spMk id="51" creationId="{9813EF29-C6AD-70F6-5843-B32BF6ECD22D}"/>
          </ac:spMkLst>
        </pc:spChg>
        <pc:spChg chg="mod">
          <ac:chgData name="Pacey, Thomas (STFC,DL,AST)" userId="75be1923-886e-4547-ad2a-d227bac2f852" providerId="ADAL" clId="{C706F5C7-7B06-4E06-A714-E0E78FD5B688}" dt="2025-10-06T12:15:21.998" v="8137" actId="20577"/>
          <ac:spMkLst>
            <pc:docMk/>
            <pc:sldMk cId="725424111" sldId="311"/>
            <ac:spMk id="52" creationId="{91790478-5D1B-07B4-43E2-7743DE62EBA9}"/>
          </ac:spMkLst>
        </pc:spChg>
        <pc:spChg chg="mod topLvl">
          <ac:chgData name="Pacey, Thomas (STFC,DL,AST)" userId="75be1923-886e-4547-ad2a-d227bac2f852" providerId="ADAL" clId="{C706F5C7-7B06-4E06-A714-E0E78FD5B688}" dt="2025-10-06T13:11:37.984" v="8839" actId="165"/>
          <ac:spMkLst>
            <pc:docMk/>
            <pc:sldMk cId="725424111" sldId="311"/>
            <ac:spMk id="55" creationId="{E70FDF3E-57B5-719E-E3A2-37758E96F80F}"/>
          </ac:spMkLst>
        </pc:spChg>
        <pc:spChg chg="mod topLvl">
          <ac:chgData name="Pacey, Thomas (STFC,DL,AST)" userId="75be1923-886e-4547-ad2a-d227bac2f852" providerId="ADAL" clId="{C706F5C7-7B06-4E06-A714-E0E78FD5B688}" dt="2025-10-06T13:11:37.984" v="8839" actId="165"/>
          <ac:spMkLst>
            <pc:docMk/>
            <pc:sldMk cId="725424111" sldId="311"/>
            <ac:spMk id="56" creationId="{978E9A9A-D0E3-FF2D-D18F-D19D81A7F7CB}"/>
          </ac:spMkLst>
        </pc:spChg>
        <pc:spChg chg="mod topLvl">
          <ac:chgData name="Pacey, Thomas (STFC,DL,AST)" userId="75be1923-886e-4547-ad2a-d227bac2f852" providerId="ADAL" clId="{C706F5C7-7B06-4E06-A714-E0E78FD5B688}" dt="2025-10-06T13:11:37.984" v="8839" actId="165"/>
          <ac:spMkLst>
            <pc:docMk/>
            <pc:sldMk cId="725424111" sldId="311"/>
            <ac:spMk id="57" creationId="{208FF4C7-BBB5-2C8B-328F-0211E9AD7539}"/>
          </ac:spMkLst>
        </pc:spChg>
        <pc:spChg chg="mod">
          <ac:chgData name="Pacey, Thomas (STFC,DL,AST)" userId="75be1923-886e-4547-ad2a-d227bac2f852" providerId="ADAL" clId="{C706F5C7-7B06-4E06-A714-E0E78FD5B688}" dt="2025-10-06T13:11:37.984" v="8839" actId="165"/>
          <ac:spMkLst>
            <pc:docMk/>
            <pc:sldMk cId="725424111" sldId="311"/>
            <ac:spMk id="60" creationId="{D936906F-908F-3FE5-056D-F1A4E931B83D}"/>
          </ac:spMkLst>
        </pc:spChg>
        <pc:spChg chg="add del mod">
          <ac:chgData name="Pacey, Thomas (STFC,DL,AST)" userId="75be1923-886e-4547-ad2a-d227bac2f852" providerId="ADAL" clId="{C706F5C7-7B06-4E06-A714-E0E78FD5B688}" dt="2025-10-06T13:11:37.984" v="8839" actId="165"/>
          <ac:spMkLst>
            <pc:docMk/>
            <pc:sldMk cId="725424111" sldId="311"/>
            <ac:spMk id="61" creationId="{EC4C158C-337F-4D6D-2EFF-854D295F4BAC}"/>
          </ac:spMkLst>
        </pc:spChg>
        <pc:spChg chg="mod">
          <ac:chgData name="Pacey, Thomas (STFC,DL,AST)" userId="75be1923-886e-4547-ad2a-d227bac2f852" providerId="ADAL" clId="{C706F5C7-7B06-4E06-A714-E0E78FD5B688}" dt="2025-10-06T12:15:10.321" v="8132"/>
          <ac:spMkLst>
            <pc:docMk/>
            <pc:sldMk cId="725424111" sldId="311"/>
            <ac:spMk id="73" creationId="{6C65A582-5C4C-FC3C-B6F4-4DAD9F475D7F}"/>
          </ac:spMkLst>
        </pc:spChg>
        <pc:spChg chg="mod">
          <ac:chgData name="Pacey, Thomas (STFC,DL,AST)" userId="75be1923-886e-4547-ad2a-d227bac2f852" providerId="ADAL" clId="{C706F5C7-7B06-4E06-A714-E0E78FD5B688}" dt="2025-10-06T12:15:10.321" v="8132"/>
          <ac:spMkLst>
            <pc:docMk/>
            <pc:sldMk cId="725424111" sldId="311"/>
            <ac:spMk id="79" creationId="{2FB7910B-D75F-9240-1963-713D510871DE}"/>
          </ac:spMkLst>
        </pc:spChg>
        <pc:spChg chg="add mod">
          <ac:chgData name="Pacey, Thomas (STFC,DL,AST)" userId="75be1923-886e-4547-ad2a-d227bac2f852" providerId="ADAL" clId="{C706F5C7-7B06-4E06-A714-E0E78FD5B688}" dt="2025-10-06T12:15:16.673" v="8133" actId="1076"/>
          <ac:spMkLst>
            <pc:docMk/>
            <pc:sldMk cId="725424111" sldId="311"/>
            <ac:spMk id="81" creationId="{CB32EBFA-A1C8-43E5-EC0B-CCD3D7698F03}"/>
          </ac:spMkLst>
        </pc:spChg>
        <pc:spChg chg="mod ord">
          <ac:chgData name="Pacey, Thomas (STFC,DL,AST)" userId="75be1923-886e-4547-ad2a-d227bac2f852" providerId="ADAL" clId="{C706F5C7-7B06-4E06-A714-E0E78FD5B688}" dt="2025-10-06T12:21:23.800" v="8268"/>
          <ac:spMkLst>
            <pc:docMk/>
            <pc:sldMk cId="725424111" sldId="311"/>
            <ac:spMk id="84" creationId="{703C3DCD-BB55-2CF5-FC0E-1E1402907386}"/>
          </ac:spMkLst>
        </pc:spChg>
        <pc:spChg chg="mod">
          <ac:chgData name="Pacey, Thomas (STFC,DL,AST)" userId="75be1923-886e-4547-ad2a-d227bac2f852" providerId="ADAL" clId="{C706F5C7-7B06-4E06-A714-E0E78FD5B688}" dt="2025-10-06T12:21:23.800" v="8268"/>
          <ac:spMkLst>
            <pc:docMk/>
            <pc:sldMk cId="725424111" sldId="311"/>
            <ac:spMk id="87" creationId="{80C1E07A-EE15-1823-B7BC-24C3FFBC0459}"/>
          </ac:spMkLst>
        </pc:spChg>
        <pc:spChg chg="mod">
          <ac:chgData name="Pacey, Thomas (STFC,DL,AST)" userId="75be1923-886e-4547-ad2a-d227bac2f852" providerId="ADAL" clId="{C706F5C7-7B06-4E06-A714-E0E78FD5B688}" dt="2025-10-06T12:21:23.800" v="8268"/>
          <ac:spMkLst>
            <pc:docMk/>
            <pc:sldMk cId="725424111" sldId="311"/>
            <ac:spMk id="88" creationId="{BB0C5BBD-B2F4-FC74-615F-11F9FAB7A4DA}"/>
          </ac:spMkLst>
        </pc:spChg>
        <pc:spChg chg="add mod">
          <ac:chgData name="Pacey, Thomas (STFC,DL,AST)" userId="75be1923-886e-4547-ad2a-d227bac2f852" providerId="ADAL" clId="{C706F5C7-7B06-4E06-A714-E0E78FD5B688}" dt="2025-10-06T12:48:36.123" v="8742" actId="164"/>
          <ac:spMkLst>
            <pc:docMk/>
            <pc:sldMk cId="725424111" sldId="311"/>
            <ac:spMk id="89" creationId="{FDA9BC27-07D3-B90B-FAC2-EED12978AE0C}"/>
          </ac:spMkLst>
        </pc:spChg>
        <pc:spChg chg="add mod ord">
          <ac:chgData name="Pacey, Thomas (STFC,DL,AST)" userId="75be1923-886e-4547-ad2a-d227bac2f852" providerId="ADAL" clId="{C706F5C7-7B06-4E06-A714-E0E78FD5B688}" dt="2025-10-06T12:48:36.123" v="8742" actId="164"/>
          <ac:spMkLst>
            <pc:docMk/>
            <pc:sldMk cId="725424111" sldId="311"/>
            <ac:spMk id="90" creationId="{6BBC2E8D-6EC9-0BC2-6C4B-1F81EAFB63CC}"/>
          </ac:spMkLst>
        </pc:spChg>
        <pc:spChg chg="add del mod">
          <ac:chgData name="Pacey, Thomas (STFC,DL,AST)" userId="75be1923-886e-4547-ad2a-d227bac2f852" providerId="ADAL" clId="{C706F5C7-7B06-4E06-A714-E0E78FD5B688}" dt="2025-10-06T12:20:06.086" v="8244" actId="478"/>
          <ac:spMkLst>
            <pc:docMk/>
            <pc:sldMk cId="725424111" sldId="311"/>
            <ac:spMk id="96" creationId="{08A73D71-F3FB-DBC7-1456-3FA814E8C0D0}"/>
          </ac:spMkLst>
        </pc:spChg>
        <pc:spChg chg="add del mod">
          <ac:chgData name="Pacey, Thomas (STFC,DL,AST)" userId="75be1923-886e-4547-ad2a-d227bac2f852" providerId="ADAL" clId="{C706F5C7-7B06-4E06-A714-E0E78FD5B688}" dt="2025-10-06T12:20:04.332" v="8243" actId="478"/>
          <ac:spMkLst>
            <pc:docMk/>
            <pc:sldMk cId="725424111" sldId="311"/>
            <ac:spMk id="97" creationId="{BB8096C0-2B22-F0E8-B0BF-FE78F5F7960A}"/>
          </ac:spMkLst>
        </pc:spChg>
        <pc:spChg chg="add mod ord">
          <ac:chgData name="Pacey, Thomas (STFC,DL,AST)" userId="75be1923-886e-4547-ad2a-d227bac2f852" providerId="ADAL" clId="{C706F5C7-7B06-4E06-A714-E0E78FD5B688}" dt="2025-10-06T12:48:46.423" v="8744" actId="164"/>
          <ac:spMkLst>
            <pc:docMk/>
            <pc:sldMk cId="725424111" sldId="311"/>
            <ac:spMk id="101" creationId="{AFD7E331-1178-C51C-1029-05416E418FB8}"/>
          </ac:spMkLst>
        </pc:spChg>
        <pc:spChg chg="add mod">
          <ac:chgData name="Pacey, Thomas (STFC,DL,AST)" userId="75be1923-886e-4547-ad2a-d227bac2f852" providerId="ADAL" clId="{C706F5C7-7B06-4E06-A714-E0E78FD5B688}" dt="2025-10-06T12:21:32.715" v="8270" actId="207"/>
          <ac:spMkLst>
            <pc:docMk/>
            <pc:sldMk cId="725424111" sldId="311"/>
            <ac:spMk id="103" creationId="{13D3CE12-99D6-9DCE-8FEA-2CCC60D3586C}"/>
          </ac:spMkLst>
        </pc:spChg>
        <pc:spChg chg="add mod">
          <ac:chgData name="Pacey, Thomas (STFC,DL,AST)" userId="75be1923-886e-4547-ad2a-d227bac2f852" providerId="ADAL" clId="{C706F5C7-7B06-4E06-A714-E0E78FD5B688}" dt="2025-10-06T12:21:45.383" v="8273" actId="1076"/>
          <ac:spMkLst>
            <pc:docMk/>
            <pc:sldMk cId="725424111" sldId="311"/>
            <ac:spMk id="104" creationId="{6C950660-A856-41D8-ADDE-809445494C7F}"/>
          </ac:spMkLst>
        </pc:spChg>
        <pc:spChg chg="mod ord">
          <ac:chgData name="Pacey, Thomas (STFC,DL,AST)" userId="75be1923-886e-4547-ad2a-d227bac2f852" providerId="ADAL" clId="{C706F5C7-7B06-4E06-A714-E0E78FD5B688}" dt="2025-10-06T12:25:55.443" v="8511" actId="1035"/>
          <ac:spMkLst>
            <pc:docMk/>
            <pc:sldMk cId="725424111" sldId="311"/>
            <ac:spMk id="107" creationId="{25C7BDA8-D56A-1BF6-3C14-38937869764A}"/>
          </ac:spMkLst>
        </pc:spChg>
        <pc:spChg chg="mod ord">
          <ac:chgData name="Pacey, Thomas (STFC,DL,AST)" userId="75be1923-886e-4547-ad2a-d227bac2f852" providerId="ADAL" clId="{C706F5C7-7B06-4E06-A714-E0E78FD5B688}" dt="2025-10-06T12:25:58.284" v="8534" actId="1036"/>
          <ac:spMkLst>
            <pc:docMk/>
            <pc:sldMk cId="725424111" sldId="311"/>
            <ac:spMk id="108" creationId="{B4093677-B0A5-B3EE-E40F-944C9055A74A}"/>
          </ac:spMkLst>
        </pc:spChg>
        <pc:spChg chg="mod">
          <ac:chgData name="Pacey, Thomas (STFC,DL,AST)" userId="75be1923-886e-4547-ad2a-d227bac2f852" providerId="ADAL" clId="{C706F5C7-7B06-4E06-A714-E0E78FD5B688}" dt="2025-10-06T12:25:51.808" v="8493" actId="1035"/>
          <ac:spMkLst>
            <pc:docMk/>
            <pc:sldMk cId="725424111" sldId="311"/>
            <ac:spMk id="109" creationId="{472D6DEE-B884-B01B-2CD2-C0E41DA69AFE}"/>
          </ac:spMkLst>
        </pc:spChg>
        <pc:spChg chg="mod">
          <ac:chgData name="Pacey, Thomas (STFC,DL,AST)" userId="75be1923-886e-4547-ad2a-d227bac2f852" providerId="ADAL" clId="{C706F5C7-7B06-4E06-A714-E0E78FD5B688}" dt="2025-10-06T12:21:50.919" v="8274"/>
          <ac:spMkLst>
            <pc:docMk/>
            <pc:sldMk cId="725424111" sldId="311"/>
            <ac:spMk id="112" creationId="{0E2F935E-D7CF-2CC1-37C8-9ADB7A67E463}"/>
          </ac:spMkLst>
        </pc:spChg>
        <pc:spChg chg="mod">
          <ac:chgData name="Pacey, Thomas (STFC,DL,AST)" userId="75be1923-886e-4547-ad2a-d227bac2f852" providerId="ADAL" clId="{C706F5C7-7B06-4E06-A714-E0E78FD5B688}" dt="2025-10-06T12:21:50.919" v="8274"/>
          <ac:spMkLst>
            <pc:docMk/>
            <pc:sldMk cId="725424111" sldId="311"/>
            <ac:spMk id="113" creationId="{32E01D99-2AE4-FD8C-1C1B-AF8E89CEF299}"/>
          </ac:spMkLst>
        </pc:spChg>
        <pc:grpChg chg="del mod">
          <ac:chgData name="Pacey, Thomas (STFC,DL,AST)" userId="75be1923-886e-4547-ad2a-d227bac2f852" providerId="ADAL" clId="{C706F5C7-7B06-4E06-A714-E0E78FD5B688}" dt="2025-10-06T12:15:09.917" v="8131" actId="478"/>
          <ac:grpSpMkLst>
            <pc:docMk/>
            <pc:sldMk cId="725424111" sldId="311"/>
            <ac:grpSpMk id="7" creationId="{E1FC3452-614F-4B91-BE3E-5E742BD2494E}"/>
          </ac:grpSpMkLst>
        </pc:grpChg>
        <pc:grpChg chg="del mod">
          <ac:chgData name="Pacey, Thomas (STFC,DL,AST)" userId="75be1923-886e-4547-ad2a-d227bac2f852" providerId="ADAL" clId="{C706F5C7-7B06-4E06-A714-E0E78FD5B688}" dt="2025-10-06T12:15:09.917" v="8131" actId="478"/>
          <ac:grpSpMkLst>
            <pc:docMk/>
            <pc:sldMk cId="725424111" sldId="311"/>
            <ac:grpSpMk id="25" creationId="{454B8595-81A1-414E-179C-E924CD98A28E}"/>
          </ac:grpSpMkLst>
        </pc:grpChg>
        <pc:grpChg chg="del mod">
          <ac:chgData name="Pacey, Thomas (STFC,DL,AST)" userId="75be1923-886e-4547-ad2a-d227bac2f852" providerId="ADAL" clId="{C706F5C7-7B06-4E06-A714-E0E78FD5B688}" dt="2025-10-06T12:15:09.917" v="8131" actId="478"/>
          <ac:grpSpMkLst>
            <pc:docMk/>
            <pc:sldMk cId="725424111" sldId="311"/>
            <ac:grpSpMk id="30" creationId="{133EF2AF-1F21-52FD-5A1B-1EF28588325C}"/>
          </ac:grpSpMkLst>
        </pc:grpChg>
        <pc:grpChg chg="del mod">
          <ac:chgData name="Pacey, Thomas (STFC,DL,AST)" userId="75be1923-886e-4547-ad2a-d227bac2f852" providerId="ADAL" clId="{C706F5C7-7B06-4E06-A714-E0E78FD5B688}" dt="2025-10-06T12:15:09.917" v="8131" actId="478"/>
          <ac:grpSpMkLst>
            <pc:docMk/>
            <pc:sldMk cId="725424111" sldId="311"/>
            <ac:grpSpMk id="34" creationId="{386D705F-3006-7FD9-0091-2A7D4162FF9E}"/>
          </ac:grpSpMkLst>
        </pc:grpChg>
        <pc:grpChg chg="mod">
          <ac:chgData name="Pacey, Thomas (STFC,DL,AST)" userId="75be1923-886e-4547-ad2a-d227bac2f852" providerId="ADAL" clId="{C706F5C7-7B06-4E06-A714-E0E78FD5B688}" dt="2025-10-06T12:16:27.238" v="8166" actId="1076"/>
          <ac:grpSpMkLst>
            <pc:docMk/>
            <pc:sldMk cId="725424111" sldId="311"/>
            <ac:grpSpMk id="44" creationId="{4EFBD7C2-7FF2-6CB4-9F43-7D36182B0ACC}"/>
          </ac:grpSpMkLst>
        </pc:grpChg>
        <pc:grpChg chg="del mod">
          <ac:chgData name="Pacey, Thomas (STFC,DL,AST)" userId="75be1923-886e-4547-ad2a-d227bac2f852" providerId="ADAL" clId="{C706F5C7-7B06-4E06-A714-E0E78FD5B688}" dt="2025-10-06T13:11:37.984" v="8839" actId="165"/>
          <ac:grpSpMkLst>
            <pc:docMk/>
            <pc:sldMk cId="725424111" sldId="311"/>
            <ac:grpSpMk id="53" creationId="{D2BBC581-4410-5E79-8894-3BB666DCDB94}"/>
          </ac:grpSpMkLst>
        </pc:grpChg>
        <pc:grpChg chg="mod topLvl">
          <ac:chgData name="Pacey, Thomas (STFC,DL,AST)" userId="75be1923-886e-4547-ad2a-d227bac2f852" providerId="ADAL" clId="{C706F5C7-7B06-4E06-A714-E0E78FD5B688}" dt="2025-10-06T13:11:37.984" v="8839" actId="165"/>
          <ac:grpSpMkLst>
            <pc:docMk/>
            <pc:sldMk cId="725424111" sldId="311"/>
            <ac:grpSpMk id="54" creationId="{E0DC376B-EAD3-413B-8F1D-5C1F5B21E22B}"/>
          </ac:grpSpMkLst>
        </pc:grpChg>
        <pc:grpChg chg="mod">
          <ac:chgData name="Pacey, Thomas (STFC,DL,AST)" userId="75be1923-886e-4547-ad2a-d227bac2f852" providerId="ADAL" clId="{C706F5C7-7B06-4E06-A714-E0E78FD5B688}" dt="2025-10-06T12:48:03.862" v="8731" actId="164"/>
          <ac:grpSpMkLst>
            <pc:docMk/>
            <pc:sldMk cId="725424111" sldId="311"/>
            <ac:grpSpMk id="71" creationId="{64F71E34-9665-2CC9-B10D-98ACB053FE8B}"/>
          </ac:grpSpMkLst>
        </pc:grpChg>
        <pc:grpChg chg="mod">
          <ac:chgData name="Pacey, Thomas (STFC,DL,AST)" userId="75be1923-886e-4547-ad2a-d227bac2f852" providerId="ADAL" clId="{C706F5C7-7B06-4E06-A714-E0E78FD5B688}" dt="2025-10-06T12:48:03.862" v="8731" actId="164"/>
          <ac:grpSpMkLst>
            <pc:docMk/>
            <pc:sldMk cId="725424111" sldId="311"/>
            <ac:grpSpMk id="78" creationId="{12196002-B2ED-7293-6556-B62F99D1AE68}"/>
          </ac:grpSpMkLst>
        </pc:grpChg>
        <pc:grpChg chg="add mod">
          <ac:chgData name="Pacey, Thomas (STFC,DL,AST)" userId="75be1923-886e-4547-ad2a-d227bac2f852" providerId="ADAL" clId="{C706F5C7-7B06-4E06-A714-E0E78FD5B688}" dt="2025-10-06T12:48:36.123" v="8742" actId="164"/>
          <ac:grpSpMkLst>
            <pc:docMk/>
            <pc:sldMk cId="725424111" sldId="311"/>
            <ac:grpSpMk id="82" creationId="{92DF486B-E43C-9976-9E61-053B08A6E450}"/>
          </ac:grpSpMkLst>
        </pc:grpChg>
        <pc:grpChg chg="mod">
          <ac:chgData name="Pacey, Thomas (STFC,DL,AST)" userId="75be1923-886e-4547-ad2a-d227bac2f852" providerId="ADAL" clId="{C706F5C7-7B06-4E06-A714-E0E78FD5B688}" dt="2025-10-06T12:21:23.800" v="8268"/>
          <ac:grpSpMkLst>
            <pc:docMk/>
            <pc:sldMk cId="725424111" sldId="311"/>
            <ac:grpSpMk id="83" creationId="{E3E3E037-82C8-4591-1E93-79A19BB15D79}"/>
          </ac:grpSpMkLst>
        </pc:grpChg>
        <pc:grpChg chg="add mod">
          <ac:chgData name="Pacey, Thomas (STFC,DL,AST)" userId="75be1923-886e-4547-ad2a-d227bac2f852" providerId="ADAL" clId="{C706F5C7-7B06-4E06-A714-E0E78FD5B688}" dt="2025-10-06T12:48:36.123" v="8742" actId="164"/>
          <ac:grpSpMkLst>
            <pc:docMk/>
            <pc:sldMk cId="725424111" sldId="311"/>
            <ac:grpSpMk id="105" creationId="{2F4852E3-9B8B-A57D-3288-2FF415698B7B}"/>
          </ac:grpSpMkLst>
        </pc:grpChg>
        <pc:grpChg chg="mod">
          <ac:chgData name="Pacey, Thomas (STFC,DL,AST)" userId="75be1923-886e-4547-ad2a-d227bac2f852" providerId="ADAL" clId="{C706F5C7-7B06-4E06-A714-E0E78FD5B688}" dt="2025-10-06T12:21:50.919" v="8274"/>
          <ac:grpSpMkLst>
            <pc:docMk/>
            <pc:sldMk cId="725424111" sldId="311"/>
            <ac:grpSpMk id="106" creationId="{BC71B863-62A6-94D7-9088-7095BB4C4B61}"/>
          </ac:grpSpMkLst>
        </pc:grpChg>
        <pc:grpChg chg="add mod">
          <ac:chgData name="Pacey, Thomas (STFC,DL,AST)" userId="75be1923-886e-4547-ad2a-d227bac2f852" providerId="ADAL" clId="{C706F5C7-7B06-4E06-A714-E0E78FD5B688}" dt="2025-10-06T12:48:08.160" v="8738" actId="1036"/>
          <ac:grpSpMkLst>
            <pc:docMk/>
            <pc:sldMk cId="725424111" sldId="311"/>
            <ac:grpSpMk id="114" creationId="{8CC70CD0-872A-FC5E-51B8-999CBB0CFE97}"/>
          </ac:grpSpMkLst>
        </pc:grpChg>
        <pc:grpChg chg="add mod">
          <ac:chgData name="Pacey, Thomas (STFC,DL,AST)" userId="75be1923-886e-4547-ad2a-d227bac2f852" providerId="ADAL" clId="{C706F5C7-7B06-4E06-A714-E0E78FD5B688}" dt="2025-10-06T12:48:46.423" v="8744" actId="164"/>
          <ac:grpSpMkLst>
            <pc:docMk/>
            <pc:sldMk cId="725424111" sldId="311"/>
            <ac:grpSpMk id="116" creationId="{AC883AFB-8152-A5D3-5EC7-13F744CB6BDD}"/>
          </ac:grpSpMkLst>
        </pc:grpChg>
        <pc:grpChg chg="add mod">
          <ac:chgData name="Pacey, Thomas (STFC,DL,AST)" userId="75be1923-886e-4547-ad2a-d227bac2f852" providerId="ADAL" clId="{C706F5C7-7B06-4E06-A714-E0E78FD5B688}" dt="2025-10-06T12:48:46.423" v="8744" actId="164"/>
          <ac:grpSpMkLst>
            <pc:docMk/>
            <pc:sldMk cId="725424111" sldId="311"/>
            <ac:grpSpMk id="117" creationId="{35C460BD-8D8A-3D56-E4E2-1B3F83EFD9FD}"/>
          </ac:grpSpMkLst>
        </pc:grpChg>
        <pc:picChg chg="add mod">
          <ac:chgData name="Pacey, Thomas (STFC,DL,AST)" userId="75be1923-886e-4547-ad2a-d227bac2f852" providerId="ADAL" clId="{C706F5C7-7B06-4E06-A714-E0E78FD5B688}" dt="2025-10-06T12:24:52.429" v="8394" actId="1076"/>
          <ac:picMkLst>
            <pc:docMk/>
            <pc:sldMk cId="725424111" sldId="311"/>
            <ac:picMk id="6" creationId="{ABD53C06-98A9-C749-5426-71B01198DCE3}"/>
          </ac:picMkLst>
        </pc:picChg>
        <pc:cxnChg chg="del mod">
          <ac:chgData name="Pacey, Thomas (STFC,DL,AST)" userId="75be1923-886e-4547-ad2a-d227bac2f852" providerId="ADAL" clId="{C706F5C7-7B06-4E06-A714-E0E78FD5B688}" dt="2025-10-06T12:15:09.917" v="8131" actId="478"/>
          <ac:cxnSpMkLst>
            <pc:docMk/>
            <pc:sldMk cId="725424111" sldId="311"/>
            <ac:cxnSpMk id="17" creationId="{5127774B-1F69-5A1E-C04B-D32A290B7B70}"/>
          </ac:cxnSpMkLst>
        </pc:cxnChg>
        <pc:cxnChg chg="del mod">
          <ac:chgData name="Pacey, Thomas (STFC,DL,AST)" userId="75be1923-886e-4547-ad2a-d227bac2f852" providerId="ADAL" clId="{C706F5C7-7B06-4E06-A714-E0E78FD5B688}" dt="2025-10-06T12:15:09.917" v="8131" actId="478"/>
          <ac:cxnSpMkLst>
            <pc:docMk/>
            <pc:sldMk cId="725424111" sldId="311"/>
            <ac:cxnSpMk id="20" creationId="{52B4B7F4-0AD8-8536-D9E8-9FC6FD1D28A4}"/>
          </ac:cxnSpMkLst>
        </pc:cxnChg>
        <pc:cxnChg chg="del mod">
          <ac:chgData name="Pacey, Thomas (STFC,DL,AST)" userId="75be1923-886e-4547-ad2a-d227bac2f852" providerId="ADAL" clId="{C706F5C7-7B06-4E06-A714-E0E78FD5B688}" dt="2025-10-06T12:15:09.917" v="8131" actId="478"/>
          <ac:cxnSpMkLst>
            <pc:docMk/>
            <pc:sldMk cId="725424111" sldId="311"/>
            <ac:cxnSpMk id="21" creationId="{792D490C-2DA1-1E22-EF76-FB8762509E09}"/>
          </ac:cxnSpMkLst>
        </pc:cxnChg>
        <pc:cxnChg chg="mod">
          <ac:chgData name="Pacey, Thomas (STFC,DL,AST)" userId="75be1923-886e-4547-ad2a-d227bac2f852" providerId="ADAL" clId="{C706F5C7-7B06-4E06-A714-E0E78FD5B688}" dt="2025-10-06T13:11:37.984" v="8839" actId="165"/>
          <ac:cxnSpMkLst>
            <pc:docMk/>
            <pc:sldMk cId="725424111" sldId="311"/>
            <ac:cxnSpMk id="58" creationId="{C20DC8F9-43ED-8611-7B3E-6DDF939007E5}"/>
          </ac:cxnSpMkLst>
        </pc:cxnChg>
        <pc:cxnChg chg="mod">
          <ac:chgData name="Pacey, Thomas (STFC,DL,AST)" userId="75be1923-886e-4547-ad2a-d227bac2f852" providerId="ADAL" clId="{C706F5C7-7B06-4E06-A714-E0E78FD5B688}" dt="2025-10-06T13:11:37.984" v="8839" actId="165"/>
          <ac:cxnSpMkLst>
            <pc:docMk/>
            <pc:sldMk cId="725424111" sldId="311"/>
            <ac:cxnSpMk id="59" creationId="{8E682AF0-DCDD-82A5-3C07-B2F57A259C09}"/>
          </ac:cxnSpMkLst>
        </pc:cxnChg>
        <pc:cxnChg chg="mod">
          <ac:chgData name="Pacey, Thomas (STFC,DL,AST)" userId="75be1923-886e-4547-ad2a-d227bac2f852" providerId="ADAL" clId="{C706F5C7-7B06-4E06-A714-E0E78FD5B688}" dt="2025-10-06T12:48:03.862" v="8731" actId="164"/>
          <ac:cxnSpMkLst>
            <pc:docMk/>
            <pc:sldMk cId="725424111" sldId="311"/>
            <ac:cxnSpMk id="62" creationId="{0E16813B-5651-9518-1D3F-BE060D09AEBE}"/>
          </ac:cxnSpMkLst>
        </pc:cxnChg>
        <pc:cxnChg chg="mod">
          <ac:chgData name="Pacey, Thomas (STFC,DL,AST)" userId="75be1923-886e-4547-ad2a-d227bac2f852" providerId="ADAL" clId="{C706F5C7-7B06-4E06-A714-E0E78FD5B688}" dt="2025-10-06T12:48:03.862" v="8731" actId="164"/>
          <ac:cxnSpMkLst>
            <pc:docMk/>
            <pc:sldMk cId="725424111" sldId="311"/>
            <ac:cxnSpMk id="63" creationId="{4576D12C-55C0-20D3-CCD9-CF9F435F2D4B}"/>
          </ac:cxnSpMkLst>
        </pc:cxnChg>
        <pc:cxnChg chg="mod">
          <ac:chgData name="Pacey, Thomas (STFC,DL,AST)" userId="75be1923-886e-4547-ad2a-d227bac2f852" providerId="ADAL" clId="{C706F5C7-7B06-4E06-A714-E0E78FD5B688}" dt="2025-10-06T12:48:03.862" v="8731" actId="164"/>
          <ac:cxnSpMkLst>
            <pc:docMk/>
            <pc:sldMk cId="725424111" sldId="311"/>
            <ac:cxnSpMk id="64" creationId="{1C8F0964-B05C-E2B3-69F5-06ACD913AD0D}"/>
          </ac:cxnSpMkLst>
        </pc:cxnChg>
        <pc:cxnChg chg="mod">
          <ac:chgData name="Pacey, Thomas (STFC,DL,AST)" userId="75be1923-886e-4547-ad2a-d227bac2f852" providerId="ADAL" clId="{C706F5C7-7B06-4E06-A714-E0E78FD5B688}" dt="2025-10-06T12:48:03.862" v="8731" actId="164"/>
          <ac:cxnSpMkLst>
            <pc:docMk/>
            <pc:sldMk cId="725424111" sldId="311"/>
            <ac:cxnSpMk id="65" creationId="{0EFD6C95-69B2-91C7-A880-C4E610EEE739}"/>
          </ac:cxnSpMkLst>
        </pc:cxnChg>
        <pc:cxnChg chg="mod">
          <ac:chgData name="Pacey, Thomas (STFC,DL,AST)" userId="75be1923-886e-4547-ad2a-d227bac2f852" providerId="ADAL" clId="{C706F5C7-7B06-4E06-A714-E0E78FD5B688}" dt="2025-10-06T12:48:03.862" v="8731" actId="164"/>
          <ac:cxnSpMkLst>
            <pc:docMk/>
            <pc:sldMk cId="725424111" sldId="311"/>
            <ac:cxnSpMk id="67" creationId="{AB6A9BD7-5885-3D95-C48D-4A5080048EF6}"/>
          </ac:cxnSpMkLst>
        </pc:cxnChg>
        <pc:cxnChg chg="mod">
          <ac:chgData name="Pacey, Thomas (STFC,DL,AST)" userId="75be1923-886e-4547-ad2a-d227bac2f852" providerId="ADAL" clId="{C706F5C7-7B06-4E06-A714-E0E78FD5B688}" dt="2025-10-06T12:48:03.862" v="8731" actId="164"/>
          <ac:cxnSpMkLst>
            <pc:docMk/>
            <pc:sldMk cId="725424111" sldId="311"/>
            <ac:cxnSpMk id="75" creationId="{BF9CA0D8-38B8-6335-329B-5FD4DA37ABAC}"/>
          </ac:cxnSpMkLst>
        </pc:cxnChg>
        <pc:cxnChg chg="mod">
          <ac:chgData name="Pacey, Thomas (STFC,DL,AST)" userId="75be1923-886e-4547-ad2a-d227bac2f852" providerId="ADAL" clId="{C706F5C7-7B06-4E06-A714-E0E78FD5B688}" dt="2025-10-06T12:48:03.862" v="8731" actId="164"/>
          <ac:cxnSpMkLst>
            <pc:docMk/>
            <pc:sldMk cId="725424111" sldId="311"/>
            <ac:cxnSpMk id="77" creationId="{7070011B-1796-F571-9E1B-81CF128ED1FE}"/>
          </ac:cxnSpMkLst>
        </pc:cxnChg>
        <pc:cxnChg chg="mod">
          <ac:chgData name="Pacey, Thomas (STFC,DL,AST)" userId="75be1923-886e-4547-ad2a-d227bac2f852" providerId="ADAL" clId="{C706F5C7-7B06-4E06-A714-E0E78FD5B688}" dt="2025-10-06T12:48:29.740" v="8741" actId="14100"/>
          <ac:cxnSpMkLst>
            <pc:docMk/>
            <pc:sldMk cId="725424111" sldId="311"/>
            <ac:cxnSpMk id="85" creationId="{CD226193-F588-6527-642D-0F845F48FE05}"/>
          </ac:cxnSpMkLst>
        </pc:cxnChg>
        <pc:cxnChg chg="mod">
          <ac:chgData name="Pacey, Thomas (STFC,DL,AST)" userId="75be1923-886e-4547-ad2a-d227bac2f852" providerId="ADAL" clId="{C706F5C7-7B06-4E06-A714-E0E78FD5B688}" dt="2025-10-06T12:21:23.800" v="8268"/>
          <ac:cxnSpMkLst>
            <pc:docMk/>
            <pc:sldMk cId="725424111" sldId="311"/>
            <ac:cxnSpMk id="86" creationId="{87639DD2-B37A-6C0B-85E1-93DAF3FDBC1C}"/>
          </ac:cxnSpMkLst>
        </pc:cxnChg>
        <pc:cxnChg chg="add mod ord">
          <ac:chgData name="Pacey, Thomas (STFC,DL,AST)" userId="75be1923-886e-4547-ad2a-d227bac2f852" providerId="ADAL" clId="{C706F5C7-7B06-4E06-A714-E0E78FD5B688}" dt="2025-10-06T12:48:36.123" v="8742" actId="164"/>
          <ac:cxnSpMkLst>
            <pc:docMk/>
            <pc:sldMk cId="725424111" sldId="311"/>
            <ac:cxnSpMk id="92" creationId="{1239224F-57AB-12DE-423C-41A30F264B18}"/>
          </ac:cxnSpMkLst>
        </pc:cxnChg>
        <pc:cxnChg chg="mod">
          <ac:chgData name="Pacey, Thomas (STFC,DL,AST)" userId="75be1923-886e-4547-ad2a-d227bac2f852" providerId="ADAL" clId="{C706F5C7-7B06-4E06-A714-E0E78FD5B688}" dt="2025-10-06T12:21:50.919" v="8274"/>
          <ac:cxnSpMkLst>
            <pc:docMk/>
            <pc:sldMk cId="725424111" sldId="311"/>
            <ac:cxnSpMk id="110" creationId="{58BB23B9-5805-5C88-A57F-13E433768DA7}"/>
          </ac:cxnSpMkLst>
        </pc:cxnChg>
        <pc:cxnChg chg="mod">
          <ac:chgData name="Pacey, Thomas (STFC,DL,AST)" userId="75be1923-886e-4547-ad2a-d227bac2f852" providerId="ADAL" clId="{C706F5C7-7B06-4E06-A714-E0E78FD5B688}" dt="2025-10-06T12:21:50.919" v="8274"/>
          <ac:cxnSpMkLst>
            <pc:docMk/>
            <pc:sldMk cId="725424111" sldId="311"/>
            <ac:cxnSpMk id="111" creationId="{FAE53814-DE7A-6847-823E-66A1BEBEE001}"/>
          </ac:cxnSpMkLst>
        </pc:cxnChg>
      </pc:sldChg>
      <pc:sldChg chg="addSp delSp modSp mod setBg modNotesTx">
        <pc:chgData name="Pacey, Thomas (STFC,DL,AST)" userId="75be1923-886e-4547-ad2a-d227bac2f852" providerId="ADAL" clId="{C706F5C7-7B06-4E06-A714-E0E78FD5B688}" dt="2025-10-07T08:32:50.557" v="10045" actId="20577"/>
        <pc:sldMkLst>
          <pc:docMk/>
          <pc:sldMk cId="254588977" sldId="312"/>
        </pc:sldMkLst>
        <pc:spChg chg="mod">
          <ac:chgData name="Pacey, Thomas (STFC,DL,AST)" userId="75be1923-886e-4547-ad2a-d227bac2f852" providerId="ADAL" clId="{C706F5C7-7B06-4E06-A714-E0E78FD5B688}" dt="2025-10-06T14:59:05.176" v="9078" actId="26606"/>
          <ac:spMkLst>
            <pc:docMk/>
            <pc:sldMk cId="254588977" sldId="312"/>
            <ac:spMk id="2" creationId="{B487EB47-809D-3BED-CB29-374AB19DDBA7}"/>
          </ac:spMkLst>
        </pc:spChg>
        <pc:spChg chg="del mod">
          <ac:chgData name="Pacey, Thomas (STFC,DL,AST)" userId="75be1923-886e-4547-ad2a-d227bac2f852" providerId="ADAL" clId="{C706F5C7-7B06-4E06-A714-E0E78FD5B688}" dt="2025-10-06T14:59:05.176" v="9078" actId="26606"/>
          <ac:spMkLst>
            <pc:docMk/>
            <pc:sldMk cId="254588977" sldId="312"/>
            <ac:spMk id="3" creationId="{5B6BC091-F110-D786-5DFE-50C703B3F560}"/>
          </ac:spMkLst>
        </pc:spChg>
        <pc:spChg chg="mod">
          <ac:chgData name="Pacey, Thomas (STFC,DL,AST)" userId="75be1923-886e-4547-ad2a-d227bac2f852" providerId="ADAL" clId="{C706F5C7-7B06-4E06-A714-E0E78FD5B688}" dt="2025-10-06T14:59:05.176" v="9078" actId="26606"/>
          <ac:spMkLst>
            <pc:docMk/>
            <pc:sldMk cId="254588977" sldId="312"/>
            <ac:spMk id="4" creationId="{AF933987-A194-9489-4BC2-8CB64FB889FD}"/>
          </ac:spMkLst>
        </pc:spChg>
        <pc:spChg chg="mod ord">
          <ac:chgData name="Pacey, Thomas (STFC,DL,AST)" userId="75be1923-886e-4547-ad2a-d227bac2f852" providerId="ADAL" clId="{C706F5C7-7B06-4E06-A714-E0E78FD5B688}" dt="2025-10-06T14:59:05.176" v="9078" actId="26606"/>
          <ac:spMkLst>
            <pc:docMk/>
            <pc:sldMk cId="254588977" sldId="312"/>
            <ac:spMk id="5" creationId="{49BA85AE-6050-CB48-E1A9-B637871BA74D}"/>
          </ac:spMkLst>
        </pc:spChg>
        <pc:spChg chg="add">
          <ac:chgData name="Pacey, Thomas (STFC,DL,AST)" userId="75be1923-886e-4547-ad2a-d227bac2f852" providerId="ADAL" clId="{C706F5C7-7B06-4E06-A714-E0E78FD5B688}" dt="2025-10-06T14:59:05.176" v="9078" actId="26606"/>
          <ac:spMkLst>
            <pc:docMk/>
            <pc:sldMk cId="254588977" sldId="312"/>
            <ac:spMk id="12" creationId="{B50AB553-2A96-4A92-96F2-93548E096954}"/>
          </ac:spMkLst>
        </pc:spChg>
        <pc:graphicFrameChg chg="add">
          <ac:chgData name="Pacey, Thomas (STFC,DL,AST)" userId="75be1923-886e-4547-ad2a-d227bac2f852" providerId="ADAL" clId="{C706F5C7-7B06-4E06-A714-E0E78FD5B688}" dt="2025-10-06T14:59:05.176" v="9078" actId="26606"/>
          <ac:graphicFrameMkLst>
            <pc:docMk/>
            <pc:sldMk cId="254588977" sldId="312"/>
            <ac:graphicFrameMk id="7" creationId="{01BE1452-09F5-19A9-F858-84AE9679EE3C}"/>
          </ac:graphicFrameMkLst>
        </pc:graphicFrameChg>
        <pc:picChg chg="add mod">
          <ac:chgData name="Pacey, Thomas (STFC,DL,AST)" userId="75be1923-886e-4547-ad2a-d227bac2f852" providerId="ADAL" clId="{C706F5C7-7B06-4E06-A714-E0E78FD5B688}" dt="2025-10-06T14:59:07.350" v="9079" actId="27614"/>
          <ac:picMkLst>
            <pc:docMk/>
            <pc:sldMk cId="254588977" sldId="312"/>
            <ac:picMk id="8" creationId="{3C66923E-A26C-937E-5E37-A25B2D7EF75D}"/>
          </ac:picMkLst>
        </pc:picChg>
      </pc:sldChg>
      <pc:sldChg chg="modSp mod modAnim">
        <pc:chgData name="Pacey, Thomas (STFC,DL,AST)" userId="75be1923-886e-4547-ad2a-d227bac2f852" providerId="ADAL" clId="{C706F5C7-7B06-4E06-A714-E0E78FD5B688}" dt="2025-10-07T07:48:20.958" v="9571"/>
        <pc:sldMkLst>
          <pc:docMk/>
          <pc:sldMk cId="1636950930" sldId="313"/>
        </pc:sldMkLst>
        <pc:spChg chg="mod">
          <ac:chgData name="Pacey, Thomas (STFC,DL,AST)" userId="75be1923-886e-4547-ad2a-d227bac2f852" providerId="ADAL" clId="{C706F5C7-7B06-4E06-A714-E0E78FD5B688}" dt="2025-10-06T12:32:51.058" v="8623" actId="1076"/>
          <ac:spMkLst>
            <pc:docMk/>
            <pc:sldMk cId="1636950930" sldId="313"/>
            <ac:spMk id="10" creationId="{1FD44E2A-624A-792C-08D3-945EC393E63E}"/>
          </ac:spMkLst>
        </pc:spChg>
        <pc:grpChg chg="mod">
          <ac:chgData name="Pacey, Thomas (STFC,DL,AST)" userId="75be1923-886e-4547-ad2a-d227bac2f852" providerId="ADAL" clId="{C706F5C7-7B06-4E06-A714-E0E78FD5B688}" dt="2025-10-06T12:32:22.386" v="8618" actId="1076"/>
          <ac:grpSpMkLst>
            <pc:docMk/>
            <pc:sldMk cId="1636950930" sldId="313"/>
            <ac:grpSpMk id="25" creationId="{07F93702-4331-5792-B3AB-E7CBEBC96477}"/>
          </ac:grpSpMkLst>
        </pc:grpChg>
      </pc:sldChg>
      <pc:sldChg chg="addSp delSp modSp mod modAnim">
        <pc:chgData name="Pacey, Thomas (STFC,DL,AST)" userId="75be1923-886e-4547-ad2a-d227bac2f852" providerId="ADAL" clId="{C706F5C7-7B06-4E06-A714-E0E78FD5B688}" dt="2025-10-07T08:43:14.786" v="10061" actId="27636"/>
        <pc:sldMkLst>
          <pc:docMk/>
          <pc:sldMk cId="700058811" sldId="314"/>
        </pc:sldMkLst>
        <pc:spChg chg="mod">
          <ac:chgData name="Pacey, Thomas (STFC,DL,AST)" userId="75be1923-886e-4547-ad2a-d227bac2f852" providerId="ADAL" clId="{C706F5C7-7B06-4E06-A714-E0E78FD5B688}" dt="2025-10-07T08:43:14.786" v="10061" actId="27636"/>
          <ac:spMkLst>
            <pc:docMk/>
            <pc:sldMk cId="700058811" sldId="314"/>
            <ac:spMk id="3" creationId="{8DAB80B9-B2F6-FF67-9043-CF35A10A478B}"/>
          </ac:spMkLst>
        </pc:spChg>
        <pc:spChg chg="mod">
          <ac:chgData name="Pacey, Thomas (STFC,DL,AST)" userId="75be1923-886e-4547-ad2a-d227bac2f852" providerId="ADAL" clId="{C706F5C7-7B06-4E06-A714-E0E78FD5B688}" dt="2025-10-06T12:55:52.788" v="8798" actId="165"/>
          <ac:spMkLst>
            <pc:docMk/>
            <pc:sldMk cId="700058811" sldId="314"/>
            <ac:spMk id="27" creationId="{61ECADF9-4CC2-3D5A-0415-13BFEB72E11F}"/>
          </ac:spMkLst>
        </pc:spChg>
        <pc:spChg chg="mod">
          <ac:chgData name="Pacey, Thomas (STFC,DL,AST)" userId="75be1923-886e-4547-ad2a-d227bac2f852" providerId="ADAL" clId="{C706F5C7-7B06-4E06-A714-E0E78FD5B688}" dt="2025-10-06T12:55:52.788" v="8798" actId="165"/>
          <ac:spMkLst>
            <pc:docMk/>
            <pc:sldMk cId="700058811" sldId="314"/>
            <ac:spMk id="28" creationId="{775F65FC-E59F-5FE7-CAA3-326E2013A9C7}"/>
          </ac:spMkLst>
        </pc:spChg>
        <pc:spChg chg="mod topLvl">
          <ac:chgData name="Pacey, Thomas (STFC,DL,AST)" userId="75be1923-886e-4547-ad2a-d227bac2f852" providerId="ADAL" clId="{C706F5C7-7B06-4E06-A714-E0E78FD5B688}" dt="2025-10-06T12:55:52.788" v="8798" actId="165"/>
          <ac:spMkLst>
            <pc:docMk/>
            <pc:sldMk cId="700058811" sldId="314"/>
            <ac:spMk id="29" creationId="{E01EAD7B-D67E-ADDD-D1A6-38F5DB5A5E28}"/>
          </ac:spMkLst>
        </pc:spChg>
        <pc:grpChg chg="add del mod">
          <ac:chgData name="Pacey, Thomas (STFC,DL,AST)" userId="75be1923-886e-4547-ad2a-d227bac2f852" providerId="ADAL" clId="{C706F5C7-7B06-4E06-A714-E0E78FD5B688}" dt="2025-10-06T12:55:52.788" v="8798" actId="165"/>
          <ac:grpSpMkLst>
            <pc:docMk/>
            <pc:sldMk cId="700058811" sldId="314"/>
            <ac:grpSpMk id="6" creationId="{6CF390AA-C7A7-C499-D953-6EC388025588}"/>
          </ac:grpSpMkLst>
        </pc:grpChg>
        <pc:grpChg chg="mod topLvl">
          <ac:chgData name="Pacey, Thomas (STFC,DL,AST)" userId="75be1923-886e-4547-ad2a-d227bac2f852" providerId="ADAL" clId="{C706F5C7-7B06-4E06-A714-E0E78FD5B688}" dt="2025-10-06T12:55:52.788" v="8798" actId="165"/>
          <ac:grpSpMkLst>
            <pc:docMk/>
            <pc:sldMk cId="700058811" sldId="314"/>
            <ac:grpSpMk id="24" creationId="{43165778-F0FF-159C-31C9-76C92EBED8E8}"/>
          </ac:grpSpMkLst>
        </pc:grpChg>
        <pc:cxnChg chg="mod">
          <ac:chgData name="Pacey, Thomas (STFC,DL,AST)" userId="75be1923-886e-4547-ad2a-d227bac2f852" providerId="ADAL" clId="{C706F5C7-7B06-4E06-A714-E0E78FD5B688}" dt="2025-10-06T12:55:52.788" v="8798" actId="165"/>
          <ac:cxnSpMkLst>
            <pc:docMk/>
            <pc:sldMk cId="700058811" sldId="314"/>
            <ac:cxnSpMk id="25" creationId="{44E3E5A3-19AE-4118-5B38-FA6D57B9D582}"/>
          </ac:cxnSpMkLst>
        </pc:cxnChg>
        <pc:cxnChg chg="mod">
          <ac:chgData name="Pacey, Thomas (STFC,DL,AST)" userId="75be1923-886e-4547-ad2a-d227bac2f852" providerId="ADAL" clId="{C706F5C7-7B06-4E06-A714-E0E78FD5B688}" dt="2025-10-06T12:55:52.788" v="8798" actId="165"/>
          <ac:cxnSpMkLst>
            <pc:docMk/>
            <pc:sldMk cId="700058811" sldId="314"/>
            <ac:cxnSpMk id="26" creationId="{4E8FCA2F-B90B-A2C9-8ED7-0B689528ABB7}"/>
          </ac:cxnSpMkLst>
        </pc:cxnChg>
      </pc:sldChg>
      <pc:sldChg chg="addSp modSp modAnim">
        <pc:chgData name="Pacey, Thomas (STFC,DL,AST)" userId="75be1923-886e-4547-ad2a-d227bac2f852" providerId="ADAL" clId="{C706F5C7-7B06-4E06-A714-E0E78FD5B688}" dt="2025-10-06T14:19:59.503" v="9039" actId="207"/>
        <pc:sldMkLst>
          <pc:docMk/>
          <pc:sldMk cId="1075785829" sldId="315"/>
        </pc:sldMkLst>
        <pc:spChg chg="mod">
          <ac:chgData name="Pacey, Thomas (STFC,DL,AST)" userId="75be1923-886e-4547-ad2a-d227bac2f852" providerId="ADAL" clId="{C706F5C7-7B06-4E06-A714-E0E78FD5B688}" dt="2025-10-06T14:19:59.503" v="9039" actId="207"/>
          <ac:spMkLst>
            <pc:docMk/>
            <pc:sldMk cId="1075785829" sldId="315"/>
            <ac:spMk id="3" creationId="{CED8615F-E53C-D260-8657-44629C7B27F6}"/>
          </ac:spMkLst>
        </pc:spChg>
        <pc:spChg chg="mod">
          <ac:chgData name="Pacey, Thomas (STFC,DL,AST)" userId="75be1923-886e-4547-ad2a-d227bac2f852" providerId="ADAL" clId="{C706F5C7-7B06-4E06-A714-E0E78FD5B688}" dt="2025-10-06T12:37:15.322" v="8650" actId="164"/>
          <ac:spMkLst>
            <pc:docMk/>
            <pc:sldMk cId="1075785829" sldId="315"/>
            <ac:spMk id="9" creationId="{C13F6A88-F41C-88BA-B379-0878E4451A5B}"/>
          </ac:spMkLst>
        </pc:spChg>
        <pc:spChg chg="mod">
          <ac:chgData name="Pacey, Thomas (STFC,DL,AST)" userId="75be1923-886e-4547-ad2a-d227bac2f852" providerId="ADAL" clId="{C706F5C7-7B06-4E06-A714-E0E78FD5B688}" dt="2025-10-06T12:37:21.787" v="8652" actId="164"/>
          <ac:spMkLst>
            <pc:docMk/>
            <pc:sldMk cId="1075785829" sldId="315"/>
            <ac:spMk id="16" creationId="{AB01F453-391D-72CF-C75B-87EA41BCD097}"/>
          </ac:spMkLst>
        </pc:spChg>
        <pc:spChg chg="mod">
          <ac:chgData name="Pacey, Thomas (STFC,DL,AST)" userId="75be1923-886e-4547-ad2a-d227bac2f852" providerId="ADAL" clId="{C706F5C7-7B06-4E06-A714-E0E78FD5B688}" dt="2025-10-06T12:37:21.787" v="8652" actId="164"/>
          <ac:spMkLst>
            <pc:docMk/>
            <pc:sldMk cId="1075785829" sldId="315"/>
            <ac:spMk id="18" creationId="{B07058FB-C2AE-9680-6993-6E06AFAD5E8B}"/>
          </ac:spMkLst>
        </pc:spChg>
        <pc:spChg chg="mod">
          <ac:chgData name="Pacey, Thomas (STFC,DL,AST)" userId="75be1923-886e-4547-ad2a-d227bac2f852" providerId="ADAL" clId="{C706F5C7-7B06-4E06-A714-E0E78FD5B688}" dt="2025-10-06T12:37:37.182" v="8655" actId="164"/>
          <ac:spMkLst>
            <pc:docMk/>
            <pc:sldMk cId="1075785829" sldId="315"/>
            <ac:spMk id="26" creationId="{10C76F8F-187B-2284-8D9E-40F154AB474A}"/>
          </ac:spMkLst>
        </pc:spChg>
        <pc:grpChg chg="add mod">
          <ac:chgData name="Pacey, Thomas (STFC,DL,AST)" userId="75be1923-886e-4547-ad2a-d227bac2f852" providerId="ADAL" clId="{C706F5C7-7B06-4E06-A714-E0E78FD5B688}" dt="2025-10-06T12:37:15.322" v="8650" actId="164"/>
          <ac:grpSpMkLst>
            <pc:docMk/>
            <pc:sldMk cId="1075785829" sldId="315"/>
            <ac:grpSpMk id="6" creationId="{3278BB2F-4B6C-F93A-B422-19E4E4C30985}"/>
          </ac:grpSpMkLst>
        </pc:grpChg>
        <pc:grpChg chg="add mod">
          <ac:chgData name="Pacey, Thomas (STFC,DL,AST)" userId="75be1923-886e-4547-ad2a-d227bac2f852" providerId="ADAL" clId="{C706F5C7-7B06-4E06-A714-E0E78FD5B688}" dt="2025-10-06T12:37:21.787" v="8652" actId="164"/>
          <ac:grpSpMkLst>
            <pc:docMk/>
            <pc:sldMk cId="1075785829" sldId="315"/>
            <ac:grpSpMk id="7" creationId="{CE964E93-B834-0815-D2B9-8DEE8B610FC3}"/>
          </ac:grpSpMkLst>
        </pc:grpChg>
        <pc:grpChg chg="add mod">
          <ac:chgData name="Pacey, Thomas (STFC,DL,AST)" userId="75be1923-886e-4547-ad2a-d227bac2f852" providerId="ADAL" clId="{C706F5C7-7B06-4E06-A714-E0E78FD5B688}" dt="2025-10-06T12:37:37.182" v="8655" actId="164"/>
          <ac:grpSpMkLst>
            <pc:docMk/>
            <pc:sldMk cId="1075785829" sldId="315"/>
            <ac:grpSpMk id="8" creationId="{6D3E5CB7-1FC0-2A10-E4D9-8AC5AA0D34DB}"/>
          </ac:grpSpMkLst>
        </pc:grpChg>
        <pc:grpChg chg="mod">
          <ac:chgData name="Pacey, Thomas (STFC,DL,AST)" userId="75be1923-886e-4547-ad2a-d227bac2f852" providerId="ADAL" clId="{C706F5C7-7B06-4E06-A714-E0E78FD5B688}" dt="2025-10-06T12:37:15.322" v="8650" actId="164"/>
          <ac:grpSpMkLst>
            <pc:docMk/>
            <pc:sldMk cId="1075785829" sldId="315"/>
            <ac:grpSpMk id="15" creationId="{8CF97285-1A2D-A55E-E440-4525F64A1C7E}"/>
          </ac:grpSpMkLst>
        </pc:grpChg>
        <pc:grpChg chg="mod">
          <ac:chgData name="Pacey, Thomas (STFC,DL,AST)" userId="75be1923-886e-4547-ad2a-d227bac2f852" providerId="ADAL" clId="{C706F5C7-7B06-4E06-A714-E0E78FD5B688}" dt="2025-10-06T12:37:37.182" v="8655" actId="164"/>
          <ac:grpSpMkLst>
            <pc:docMk/>
            <pc:sldMk cId="1075785829" sldId="315"/>
            <ac:grpSpMk id="24" creationId="{8EA50E54-C8BA-5302-E590-AE8D832E4C78}"/>
          </ac:grpSpMkLst>
        </pc:grpChg>
      </pc:sldChg>
      <pc:sldChg chg="addSp delSp modSp mod modAnim">
        <pc:chgData name="Pacey, Thomas (STFC,DL,AST)" userId="75be1923-886e-4547-ad2a-d227bac2f852" providerId="ADAL" clId="{C706F5C7-7B06-4E06-A714-E0E78FD5B688}" dt="2025-10-07T07:50:59.377" v="9593" actId="20577"/>
        <pc:sldMkLst>
          <pc:docMk/>
          <pc:sldMk cId="3075881176" sldId="316"/>
        </pc:sldMkLst>
        <pc:spChg chg="mod">
          <ac:chgData name="Pacey, Thomas (STFC,DL,AST)" userId="75be1923-886e-4547-ad2a-d227bac2f852" providerId="ADAL" clId="{C706F5C7-7B06-4E06-A714-E0E78FD5B688}" dt="2025-10-07T07:50:59.377" v="9593" actId="20577"/>
          <ac:spMkLst>
            <pc:docMk/>
            <pc:sldMk cId="3075881176" sldId="316"/>
            <ac:spMk id="3" creationId="{08E4805E-FFCD-E183-0901-80E57C3A1321}"/>
          </ac:spMkLst>
        </pc:spChg>
        <pc:spChg chg="mod">
          <ac:chgData name="Pacey, Thomas (STFC,DL,AST)" userId="75be1923-886e-4547-ad2a-d227bac2f852" providerId="ADAL" clId="{C706F5C7-7B06-4E06-A714-E0E78FD5B688}" dt="2025-10-06T12:38:48.881" v="8666" actId="164"/>
          <ac:spMkLst>
            <pc:docMk/>
            <pc:sldMk cId="3075881176" sldId="316"/>
            <ac:spMk id="7" creationId="{2D291CEE-0FC6-5FFF-8F15-EDD9F051082F}"/>
          </ac:spMkLst>
        </pc:spChg>
        <pc:spChg chg="mod">
          <ac:chgData name="Pacey, Thomas (STFC,DL,AST)" userId="75be1923-886e-4547-ad2a-d227bac2f852" providerId="ADAL" clId="{C706F5C7-7B06-4E06-A714-E0E78FD5B688}" dt="2025-10-06T12:38:48.881" v="8666" actId="164"/>
          <ac:spMkLst>
            <pc:docMk/>
            <pc:sldMk cId="3075881176" sldId="316"/>
            <ac:spMk id="11" creationId="{6042CE6C-4539-FACD-D5BF-03E2FACCA6E8}"/>
          </ac:spMkLst>
        </pc:spChg>
        <pc:spChg chg="mod">
          <ac:chgData name="Pacey, Thomas (STFC,DL,AST)" userId="75be1923-886e-4547-ad2a-d227bac2f852" providerId="ADAL" clId="{C706F5C7-7B06-4E06-A714-E0E78FD5B688}" dt="2025-10-06T12:38:48.881" v="8666" actId="164"/>
          <ac:spMkLst>
            <pc:docMk/>
            <pc:sldMk cId="3075881176" sldId="316"/>
            <ac:spMk id="12" creationId="{0380A947-E7E6-2459-20DC-464C4B7E7867}"/>
          </ac:spMkLst>
        </pc:spChg>
        <pc:spChg chg="mod">
          <ac:chgData name="Pacey, Thomas (STFC,DL,AST)" userId="75be1923-886e-4547-ad2a-d227bac2f852" providerId="ADAL" clId="{C706F5C7-7B06-4E06-A714-E0E78FD5B688}" dt="2025-10-06T12:38:48.881" v="8666" actId="164"/>
          <ac:spMkLst>
            <pc:docMk/>
            <pc:sldMk cId="3075881176" sldId="316"/>
            <ac:spMk id="18" creationId="{B2BEBB7C-E17C-C20D-733A-E7E438B903D8}"/>
          </ac:spMkLst>
        </pc:spChg>
        <pc:spChg chg="mod">
          <ac:chgData name="Pacey, Thomas (STFC,DL,AST)" userId="75be1923-886e-4547-ad2a-d227bac2f852" providerId="ADAL" clId="{C706F5C7-7B06-4E06-A714-E0E78FD5B688}" dt="2025-10-06T12:38:48.881" v="8666" actId="164"/>
          <ac:spMkLst>
            <pc:docMk/>
            <pc:sldMk cId="3075881176" sldId="316"/>
            <ac:spMk id="19" creationId="{12B84E5A-49CE-2683-3197-667653AB4ABB}"/>
          </ac:spMkLst>
        </pc:spChg>
        <pc:spChg chg="mod">
          <ac:chgData name="Pacey, Thomas (STFC,DL,AST)" userId="75be1923-886e-4547-ad2a-d227bac2f852" providerId="ADAL" clId="{C706F5C7-7B06-4E06-A714-E0E78FD5B688}" dt="2025-10-06T12:38:48.881" v="8666" actId="164"/>
          <ac:spMkLst>
            <pc:docMk/>
            <pc:sldMk cId="3075881176" sldId="316"/>
            <ac:spMk id="20" creationId="{3E330F0A-5570-9064-E681-9E3556D0F1DB}"/>
          </ac:spMkLst>
        </pc:spChg>
        <pc:spChg chg="mod">
          <ac:chgData name="Pacey, Thomas (STFC,DL,AST)" userId="75be1923-886e-4547-ad2a-d227bac2f852" providerId="ADAL" clId="{C706F5C7-7B06-4E06-A714-E0E78FD5B688}" dt="2025-10-06T12:40:16.240" v="8675" actId="165"/>
          <ac:spMkLst>
            <pc:docMk/>
            <pc:sldMk cId="3075881176" sldId="316"/>
            <ac:spMk id="24" creationId="{5FF00FAF-1FBD-F6A2-D9E2-A5BEDC2ABB1A}"/>
          </ac:spMkLst>
        </pc:spChg>
        <pc:spChg chg="mod">
          <ac:chgData name="Pacey, Thomas (STFC,DL,AST)" userId="75be1923-886e-4547-ad2a-d227bac2f852" providerId="ADAL" clId="{C706F5C7-7B06-4E06-A714-E0E78FD5B688}" dt="2025-10-06T12:40:16.240" v="8675" actId="165"/>
          <ac:spMkLst>
            <pc:docMk/>
            <pc:sldMk cId="3075881176" sldId="316"/>
            <ac:spMk id="25" creationId="{70002A6D-EBF8-A3BB-A4FB-CB0871602DB0}"/>
          </ac:spMkLst>
        </pc:spChg>
        <pc:spChg chg="mod topLvl">
          <ac:chgData name="Pacey, Thomas (STFC,DL,AST)" userId="75be1923-886e-4547-ad2a-d227bac2f852" providerId="ADAL" clId="{C706F5C7-7B06-4E06-A714-E0E78FD5B688}" dt="2025-10-06T12:40:16.240" v="8675" actId="165"/>
          <ac:spMkLst>
            <pc:docMk/>
            <pc:sldMk cId="3075881176" sldId="316"/>
            <ac:spMk id="28" creationId="{239E7E29-021F-AD70-E021-A980572CDC71}"/>
          </ac:spMkLst>
        </pc:spChg>
        <pc:grpChg chg="add mod">
          <ac:chgData name="Pacey, Thomas (STFC,DL,AST)" userId="75be1923-886e-4547-ad2a-d227bac2f852" providerId="ADAL" clId="{C706F5C7-7B06-4E06-A714-E0E78FD5B688}" dt="2025-10-06T12:38:48.881" v="8666" actId="164"/>
          <ac:grpSpMkLst>
            <pc:docMk/>
            <pc:sldMk cId="3075881176" sldId="316"/>
            <ac:grpSpMk id="6" creationId="{60DF9166-6F9C-4069-2B2C-0F617B3300F6}"/>
          </ac:grpSpMkLst>
        </pc:grpChg>
        <pc:grpChg chg="add del mod">
          <ac:chgData name="Pacey, Thomas (STFC,DL,AST)" userId="75be1923-886e-4547-ad2a-d227bac2f852" providerId="ADAL" clId="{C706F5C7-7B06-4E06-A714-E0E78FD5B688}" dt="2025-10-06T12:40:16.240" v="8675" actId="165"/>
          <ac:grpSpMkLst>
            <pc:docMk/>
            <pc:sldMk cId="3075881176" sldId="316"/>
            <ac:grpSpMk id="8" creationId="{6D9AD84A-DE40-5ECB-5DEA-07A45939B841}"/>
          </ac:grpSpMkLst>
        </pc:grpChg>
        <pc:grpChg chg="mod">
          <ac:chgData name="Pacey, Thomas (STFC,DL,AST)" userId="75be1923-886e-4547-ad2a-d227bac2f852" providerId="ADAL" clId="{C706F5C7-7B06-4E06-A714-E0E78FD5B688}" dt="2025-10-06T12:38:48.881" v="8666" actId="164"/>
          <ac:grpSpMkLst>
            <pc:docMk/>
            <pc:sldMk cId="3075881176" sldId="316"/>
            <ac:grpSpMk id="13" creationId="{66FEE38F-C5B9-5276-2E90-C04B042BF45E}"/>
          </ac:grpSpMkLst>
        </pc:grpChg>
        <pc:grpChg chg="mod topLvl">
          <ac:chgData name="Pacey, Thomas (STFC,DL,AST)" userId="75be1923-886e-4547-ad2a-d227bac2f852" providerId="ADAL" clId="{C706F5C7-7B06-4E06-A714-E0E78FD5B688}" dt="2025-10-06T12:40:16.240" v="8675" actId="165"/>
          <ac:grpSpMkLst>
            <pc:docMk/>
            <pc:sldMk cId="3075881176" sldId="316"/>
            <ac:grpSpMk id="26" creationId="{CAC73C3D-A7F6-8724-12E8-1F712CE52EF5}"/>
          </ac:grpSpMkLst>
        </pc:grpChg>
        <pc:cxnChg chg="mod">
          <ac:chgData name="Pacey, Thomas (STFC,DL,AST)" userId="75be1923-886e-4547-ad2a-d227bac2f852" providerId="ADAL" clId="{C706F5C7-7B06-4E06-A714-E0E78FD5B688}" dt="2025-10-06T12:38:48.881" v="8666" actId="164"/>
          <ac:cxnSpMkLst>
            <pc:docMk/>
            <pc:sldMk cId="3075881176" sldId="316"/>
            <ac:cxnSpMk id="9" creationId="{C427DABE-C057-52DB-F6CE-DE83FDD543FB}"/>
          </ac:cxnSpMkLst>
        </pc:cxnChg>
        <pc:cxnChg chg="mod">
          <ac:chgData name="Pacey, Thomas (STFC,DL,AST)" userId="75be1923-886e-4547-ad2a-d227bac2f852" providerId="ADAL" clId="{C706F5C7-7B06-4E06-A714-E0E78FD5B688}" dt="2025-10-06T12:38:48.881" v="8666" actId="164"/>
          <ac:cxnSpMkLst>
            <pc:docMk/>
            <pc:sldMk cId="3075881176" sldId="316"/>
            <ac:cxnSpMk id="10" creationId="{1FFD3A4C-C1FF-87B3-DECE-CCCA51E53AEC}"/>
          </ac:cxnSpMkLst>
        </pc:cxnChg>
        <pc:cxnChg chg="mod">
          <ac:chgData name="Pacey, Thomas (STFC,DL,AST)" userId="75be1923-886e-4547-ad2a-d227bac2f852" providerId="ADAL" clId="{C706F5C7-7B06-4E06-A714-E0E78FD5B688}" dt="2025-10-06T12:40:16.240" v="8675" actId="165"/>
          <ac:cxnSpMkLst>
            <pc:docMk/>
            <pc:sldMk cId="3075881176" sldId="316"/>
            <ac:cxnSpMk id="22" creationId="{1459BB2B-9CDB-8E19-34A1-EF1E107B5CF0}"/>
          </ac:cxnSpMkLst>
        </pc:cxnChg>
        <pc:cxnChg chg="mod">
          <ac:chgData name="Pacey, Thomas (STFC,DL,AST)" userId="75be1923-886e-4547-ad2a-d227bac2f852" providerId="ADAL" clId="{C706F5C7-7B06-4E06-A714-E0E78FD5B688}" dt="2025-10-06T12:40:16.240" v="8675" actId="165"/>
          <ac:cxnSpMkLst>
            <pc:docMk/>
            <pc:sldMk cId="3075881176" sldId="316"/>
            <ac:cxnSpMk id="23" creationId="{DF86C7FA-8A8E-C407-6202-682E65FDDFAE}"/>
          </ac:cxnSpMkLst>
        </pc:cxnChg>
      </pc:sldChg>
      <pc:sldChg chg="addSp delSp modSp mod modAnim">
        <pc:chgData name="Pacey, Thomas (STFC,DL,AST)" userId="75be1923-886e-4547-ad2a-d227bac2f852" providerId="ADAL" clId="{C706F5C7-7B06-4E06-A714-E0E78FD5B688}" dt="2025-10-06T12:45:23.705" v="8703"/>
        <pc:sldMkLst>
          <pc:docMk/>
          <pc:sldMk cId="3639322922" sldId="318"/>
        </pc:sldMkLst>
        <pc:spChg chg="mod">
          <ac:chgData name="Pacey, Thomas (STFC,DL,AST)" userId="75be1923-886e-4547-ad2a-d227bac2f852" providerId="ADAL" clId="{C706F5C7-7B06-4E06-A714-E0E78FD5B688}" dt="2025-10-06T10:02:55.844" v="7249" actId="1076"/>
          <ac:spMkLst>
            <pc:docMk/>
            <pc:sldMk cId="3639322922" sldId="318"/>
            <ac:spMk id="2" creationId="{60FB0988-A220-3C8D-9CF3-2F6C4CCEB083}"/>
          </ac:spMkLst>
        </pc:spChg>
        <pc:spChg chg="mod">
          <ac:chgData name="Pacey, Thomas (STFC,DL,AST)" userId="75be1923-886e-4547-ad2a-d227bac2f852" providerId="ADAL" clId="{C706F5C7-7B06-4E06-A714-E0E78FD5B688}" dt="2025-10-06T10:05:32.740" v="7283" actId="20577"/>
          <ac:spMkLst>
            <pc:docMk/>
            <pc:sldMk cId="3639322922" sldId="318"/>
            <ac:spMk id="3" creationId="{C8A23FE5-4429-5602-4F58-B7C6046590E5}"/>
          </ac:spMkLst>
        </pc:spChg>
        <pc:spChg chg="mod">
          <ac:chgData name="Pacey, Thomas (STFC,DL,AST)" userId="75be1923-886e-4547-ad2a-d227bac2f852" providerId="ADAL" clId="{C706F5C7-7B06-4E06-A714-E0E78FD5B688}" dt="2025-10-06T09:59:44.400" v="7166" actId="1076"/>
          <ac:spMkLst>
            <pc:docMk/>
            <pc:sldMk cId="3639322922" sldId="318"/>
            <ac:spMk id="5" creationId="{A1BD7085-1DD5-7BF7-80EC-44B831E24F36}"/>
          </ac:spMkLst>
        </pc:spChg>
        <pc:spChg chg="add mod">
          <ac:chgData name="Pacey, Thomas (STFC,DL,AST)" userId="75be1923-886e-4547-ad2a-d227bac2f852" providerId="ADAL" clId="{C706F5C7-7B06-4E06-A714-E0E78FD5B688}" dt="2025-10-06T12:44:24.713" v="8692" actId="164"/>
          <ac:spMkLst>
            <pc:docMk/>
            <pc:sldMk cId="3639322922" sldId="318"/>
            <ac:spMk id="6" creationId="{848FB6F2-3B8B-705B-EFEF-9148A404AD81}"/>
          </ac:spMkLst>
        </pc:spChg>
        <pc:spChg chg="add mod">
          <ac:chgData name="Pacey, Thomas (STFC,DL,AST)" userId="75be1923-886e-4547-ad2a-d227bac2f852" providerId="ADAL" clId="{C706F5C7-7B06-4E06-A714-E0E78FD5B688}" dt="2025-10-06T12:44:24.713" v="8692" actId="164"/>
          <ac:spMkLst>
            <pc:docMk/>
            <pc:sldMk cId="3639322922" sldId="318"/>
            <ac:spMk id="7" creationId="{8D61B934-032D-1991-1E89-44AA765D4CAE}"/>
          </ac:spMkLst>
        </pc:spChg>
        <pc:spChg chg="add mod">
          <ac:chgData name="Pacey, Thomas (STFC,DL,AST)" userId="75be1923-886e-4547-ad2a-d227bac2f852" providerId="ADAL" clId="{C706F5C7-7B06-4E06-A714-E0E78FD5B688}" dt="2025-10-06T12:44:24.713" v="8692" actId="164"/>
          <ac:spMkLst>
            <pc:docMk/>
            <pc:sldMk cId="3639322922" sldId="318"/>
            <ac:spMk id="8" creationId="{3BB78FD2-9C21-C412-EA4A-CDB83B25F727}"/>
          </ac:spMkLst>
        </pc:spChg>
        <pc:spChg chg="add mod">
          <ac:chgData name="Pacey, Thomas (STFC,DL,AST)" userId="75be1923-886e-4547-ad2a-d227bac2f852" providerId="ADAL" clId="{C706F5C7-7B06-4E06-A714-E0E78FD5B688}" dt="2025-10-06T12:44:24.713" v="8692" actId="164"/>
          <ac:spMkLst>
            <pc:docMk/>
            <pc:sldMk cId="3639322922" sldId="318"/>
            <ac:spMk id="9" creationId="{DD896A6C-6D67-518C-C2F7-B3E1313C44D4}"/>
          </ac:spMkLst>
        </pc:spChg>
        <pc:spChg chg="mod">
          <ac:chgData name="Pacey, Thomas (STFC,DL,AST)" userId="75be1923-886e-4547-ad2a-d227bac2f852" providerId="ADAL" clId="{C706F5C7-7B06-4E06-A714-E0E78FD5B688}" dt="2025-10-06T09:58:35.814" v="7022" actId="1076"/>
          <ac:spMkLst>
            <pc:docMk/>
            <pc:sldMk cId="3639322922" sldId="318"/>
            <ac:spMk id="24" creationId="{099AFA1E-1816-19D7-BDA9-2082378C1402}"/>
          </ac:spMkLst>
        </pc:spChg>
        <pc:spChg chg="mod">
          <ac:chgData name="Pacey, Thomas (STFC,DL,AST)" userId="75be1923-886e-4547-ad2a-d227bac2f852" providerId="ADAL" clId="{C706F5C7-7B06-4E06-A714-E0E78FD5B688}" dt="2025-10-06T09:58:24.913" v="7007" actId="1076"/>
          <ac:spMkLst>
            <pc:docMk/>
            <pc:sldMk cId="3639322922" sldId="318"/>
            <ac:spMk id="25" creationId="{411D6093-9149-BD91-8043-D4603A5C5CE5}"/>
          </ac:spMkLst>
        </pc:spChg>
        <pc:spChg chg="mod">
          <ac:chgData name="Pacey, Thomas (STFC,DL,AST)" userId="75be1923-886e-4547-ad2a-d227bac2f852" providerId="ADAL" clId="{C706F5C7-7B06-4E06-A714-E0E78FD5B688}" dt="2025-10-06T09:58:46.072" v="7049" actId="1076"/>
          <ac:spMkLst>
            <pc:docMk/>
            <pc:sldMk cId="3639322922" sldId="318"/>
            <ac:spMk id="31" creationId="{A6134567-6E76-9F05-AAC0-8CC028CC22B4}"/>
          </ac:spMkLst>
        </pc:spChg>
        <pc:spChg chg="mod">
          <ac:chgData name="Pacey, Thomas (STFC,DL,AST)" userId="75be1923-886e-4547-ad2a-d227bac2f852" providerId="ADAL" clId="{C706F5C7-7B06-4E06-A714-E0E78FD5B688}" dt="2025-10-06T09:53:48.164" v="6809"/>
          <ac:spMkLst>
            <pc:docMk/>
            <pc:sldMk cId="3639322922" sldId="318"/>
            <ac:spMk id="32" creationId="{5B3A76A2-1080-296C-1F55-3403EAD33BE6}"/>
          </ac:spMkLst>
        </pc:spChg>
        <pc:spChg chg="add mod">
          <ac:chgData name="Pacey, Thomas (STFC,DL,AST)" userId="75be1923-886e-4547-ad2a-d227bac2f852" providerId="ADAL" clId="{C706F5C7-7B06-4E06-A714-E0E78FD5B688}" dt="2025-10-06T12:44:29.521" v="8693" actId="164"/>
          <ac:spMkLst>
            <pc:docMk/>
            <pc:sldMk cId="3639322922" sldId="318"/>
            <ac:spMk id="34" creationId="{E0328A49-F9E7-6B7C-F7B7-E9140B79F87D}"/>
          </ac:spMkLst>
        </pc:spChg>
        <pc:spChg chg="add mod">
          <ac:chgData name="Pacey, Thomas (STFC,DL,AST)" userId="75be1923-886e-4547-ad2a-d227bac2f852" providerId="ADAL" clId="{C706F5C7-7B06-4E06-A714-E0E78FD5B688}" dt="2025-10-06T12:44:29.521" v="8693" actId="164"/>
          <ac:spMkLst>
            <pc:docMk/>
            <pc:sldMk cId="3639322922" sldId="318"/>
            <ac:spMk id="35" creationId="{D5AE8283-FA77-6269-99B4-3645A52896BC}"/>
          </ac:spMkLst>
        </pc:spChg>
        <pc:spChg chg="mod">
          <ac:chgData name="Pacey, Thomas (STFC,DL,AST)" userId="75be1923-886e-4547-ad2a-d227bac2f852" providerId="ADAL" clId="{C706F5C7-7B06-4E06-A714-E0E78FD5B688}" dt="2025-10-06T09:58:48.937" v="7050"/>
          <ac:spMkLst>
            <pc:docMk/>
            <pc:sldMk cId="3639322922" sldId="318"/>
            <ac:spMk id="59" creationId="{85570039-5D82-AAA4-DDEB-8575757E492D}"/>
          </ac:spMkLst>
        </pc:spChg>
        <pc:spChg chg="mod">
          <ac:chgData name="Pacey, Thomas (STFC,DL,AST)" userId="75be1923-886e-4547-ad2a-d227bac2f852" providerId="ADAL" clId="{C706F5C7-7B06-4E06-A714-E0E78FD5B688}" dt="2025-10-06T09:58:48.937" v="7050"/>
          <ac:spMkLst>
            <pc:docMk/>
            <pc:sldMk cId="3639322922" sldId="318"/>
            <ac:spMk id="60" creationId="{C199DA96-93CA-D245-67CE-965B0F37B50C}"/>
          </ac:spMkLst>
        </pc:spChg>
        <pc:spChg chg="add mod">
          <ac:chgData name="Pacey, Thomas (STFC,DL,AST)" userId="75be1923-886e-4547-ad2a-d227bac2f852" providerId="ADAL" clId="{C706F5C7-7B06-4E06-A714-E0E78FD5B688}" dt="2025-10-06T12:44:37.497" v="8695" actId="164"/>
          <ac:spMkLst>
            <pc:docMk/>
            <pc:sldMk cId="3639322922" sldId="318"/>
            <ac:spMk id="62" creationId="{184DBB7A-ED63-0E96-9B50-D4DC76C1692E}"/>
          </ac:spMkLst>
        </pc:spChg>
        <pc:spChg chg="add mod">
          <ac:chgData name="Pacey, Thomas (STFC,DL,AST)" userId="75be1923-886e-4547-ad2a-d227bac2f852" providerId="ADAL" clId="{C706F5C7-7B06-4E06-A714-E0E78FD5B688}" dt="2025-10-06T12:44:37.497" v="8695" actId="164"/>
          <ac:spMkLst>
            <pc:docMk/>
            <pc:sldMk cId="3639322922" sldId="318"/>
            <ac:spMk id="63" creationId="{B1950B5D-D2B2-4D96-0ED1-CEB09409ECD6}"/>
          </ac:spMkLst>
        </pc:spChg>
        <pc:spChg chg="add mod">
          <ac:chgData name="Pacey, Thomas (STFC,DL,AST)" userId="75be1923-886e-4547-ad2a-d227bac2f852" providerId="ADAL" clId="{C706F5C7-7B06-4E06-A714-E0E78FD5B688}" dt="2025-10-06T12:44:37.497" v="8695" actId="164"/>
          <ac:spMkLst>
            <pc:docMk/>
            <pc:sldMk cId="3639322922" sldId="318"/>
            <ac:spMk id="77" creationId="{C9EB2338-8FAD-8392-F311-5FEADC6C9498}"/>
          </ac:spMkLst>
        </pc:spChg>
        <pc:spChg chg="add mod">
          <ac:chgData name="Pacey, Thomas (STFC,DL,AST)" userId="75be1923-886e-4547-ad2a-d227bac2f852" providerId="ADAL" clId="{C706F5C7-7B06-4E06-A714-E0E78FD5B688}" dt="2025-10-06T12:44:37.497" v="8695" actId="164"/>
          <ac:spMkLst>
            <pc:docMk/>
            <pc:sldMk cId="3639322922" sldId="318"/>
            <ac:spMk id="83" creationId="{5E664980-6317-7811-CAC6-4FA32481EC78}"/>
          </ac:spMkLst>
        </pc:spChg>
        <pc:grpChg chg="add mod">
          <ac:chgData name="Pacey, Thomas (STFC,DL,AST)" userId="75be1923-886e-4547-ad2a-d227bac2f852" providerId="ADAL" clId="{C706F5C7-7B06-4E06-A714-E0E78FD5B688}" dt="2025-10-06T12:44:24.713" v="8692" actId="164"/>
          <ac:grpSpMkLst>
            <pc:docMk/>
            <pc:sldMk cId="3639322922" sldId="318"/>
            <ac:grpSpMk id="21" creationId="{13CCA818-492C-61FB-F8B0-2D94E495C6E3}"/>
          </ac:grpSpMkLst>
        </pc:grpChg>
        <pc:grpChg chg="add mod">
          <ac:chgData name="Pacey, Thomas (STFC,DL,AST)" userId="75be1923-886e-4547-ad2a-d227bac2f852" providerId="ADAL" clId="{C706F5C7-7B06-4E06-A714-E0E78FD5B688}" dt="2025-10-06T12:44:33.602" v="8694" actId="164"/>
          <ac:grpSpMkLst>
            <pc:docMk/>
            <pc:sldMk cId="3639322922" sldId="318"/>
            <ac:grpSpMk id="28" creationId="{F3E289D2-C6F0-5413-3D41-15C863BB7205}"/>
          </ac:grpSpMkLst>
        </pc:grpChg>
        <pc:grpChg chg="add mod">
          <ac:chgData name="Pacey, Thomas (STFC,DL,AST)" userId="75be1923-886e-4547-ad2a-d227bac2f852" providerId="ADAL" clId="{C706F5C7-7B06-4E06-A714-E0E78FD5B688}" dt="2025-10-06T12:44:29.521" v="8693" actId="164"/>
          <ac:grpSpMkLst>
            <pc:docMk/>
            <pc:sldMk cId="3639322922" sldId="318"/>
            <ac:grpSpMk id="49" creationId="{7653E5D4-D049-AC83-EF6A-1D6AAE15E39C}"/>
          </ac:grpSpMkLst>
        </pc:grpChg>
        <pc:grpChg chg="add mod">
          <ac:chgData name="Pacey, Thomas (STFC,DL,AST)" userId="75be1923-886e-4547-ad2a-d227bac2f852" providerId="ADAL" clId="{C706F5C7-7B06-4E06-A714-E0E78FD5B688}" dt="2025-10-06T12:44:29.521" v="8693" actId="164"/>
          <ac:grpSpMkLst>
            <pc:docMk/>
            <pc:sldMk cId="3639322922" sldId="318"/>
            <ac:grpSpMk id="50" creationId="{4596C308-9586-B215-A81D-C633C9E87D55}"/>
          </ac:grpSpMkLst>
        </pc:grpChg>
        <pc:grpChg chg="add mod">
          <ac:chgData name="Pacey, Thomas (STFC,DL,AST)" userId="75be1923-886e-4547-ad2a-d227bac2f852" providerId="ADAL" clId="{C706F5C7-7B06-4E06-A714-E0E78FD5B688}" dt="2025-10-06T12:44:37.497" v="8695" actId="164"/>
          <ac:grpSpMkLst>
            <pc:docMk/>
            <pc:sldMk cId="3639322922" sldId="318"/>
            <ac:grpSpMk id="56" creationId="{41C6D313-1D68-FFC5-D838-84F18CDEED76}"/>
          </ac:grpSpMkLst>
        </pc:grpChg>
        <pc:grpChg chg="add del mod">
          <ac:chgData name="Pacey, Thomas (STFC,DL,AST)" userId="75be1923-886e-4547-ad2a-d227bac2f852" providerId="ADAL" clId="{C706F5C7-7B06-4E06-A714-E0E78FD5B688}" dt="2025-10-06T10:00:37.038" v="7218" actId="165"/>
          <ac:grpSpMkLst>
            <pc:docMk/>
            <pc:sldMk cId="3639322922" sldId="318"/>
            <ac:grpSpMk id="64" creationId="{F0ABA8E0-99EE-D178-9E6A-584060CE6C3A}"/>
          </ac:grpSpMkLst>
        </pc:grpChg>
        <pc:grpChg chg="add del mod">
          <ac:chgData name="Pacey, Thomas (STFC,DL,AST)" userId="75be1923-886e-4547-ad2a-d227bac2f852" providerId="ADAL" clId="{C706F5C7-7B06-4E06-A714-E0E78FD5B688}" dt="2025-10-06T10:00:32.642" v="7217" actId="478"/>
          <ac:grpSpMkLst>
            <pc:docMk/>
            <pc:sldMk cId="3639322922" sldId="318"/>
            <ac:grpSpMk id="68" creationId="{5F67DB9D-A87C-AD2F-7B47-031266BA9FD6}"/>
          </ac:grpSpMkLst>
        </pc:grpChg>
        <pc:grpChg chg="add mod">
          <ac:chgData name="Pacey, Thomas (STFC,DL,AST)" userId="75be1923-886e-4547-ad2a-d227bac2f852" providerId="ADAL" clId="{C706F5C7-7B06-4E06-A714-E0E78FD5B688}" dt="2025-10-06T12:44:37.497" v="8695" actId="164"/>
          <ac:grpSpMkLst>
            <pc:docMk/>
            <pc:sldMk cId="3639322922" sldId="318"/>
            <ac:grpSpMk id="93" creationId="{FE18863B-E5A2-CD6C-51E4-109D186D8635}"/>
          </ac:grpSpMkLst>
        </pc:grpChg>
        <pc:grpChg chg="add mod">
          <ac:chgData name="Pacey, Thomas (STFC,DL,AST)" userId="75be1923-886e-4547-ad2a-d227bac2f852" providerId="ADAL" clId="{C706F5C7-7B06-4E06-A714-E0E78FD5B688}" dt="2025-10-06T12:44:37.497" v="8695" actId="164"/>
          <ac:grpSpMkLst>
            <pc:docMk/>
            <pc:sldMk cId="3639322922" sldId="318"/>
            <ac:grpSpMk id="94" creationId="{A2420BF4-3CA6-F3DC-6A09-790D115C1685}"/>
          </ac:grpSpMkLst>
        </pc:grpChg>
        <pc:grpChg chg="add mod">
          <ac:chgData name="Pacey, Thomas (STFC,DL,AST)" userId="75be1923-886e-4547-ad2a-d227bac2f852" providerId="ADAL" clId="{C706F5C7-7B06-4E06-A714-E0E78FD5B688}" dt="2025-10-06T12:44:24.713" v="8692" actId="164"/>
          <ac:grpSpMkLst>
            <pc:docMk/>
            <pc:sldMk cId="3639322922" sldId="318"/>
            <ac:grpSpMk id="100" creationId="{543377B2-A431-21FD-D4FD-783A4B67C4A9}"/>
          </ac:grpSpMkLst>
        </pc:grpChg>
        <pc:grpChg chg="add mod">
          <ac:chgData name="Pacey, Thomas (STFC,DL,AST)" userId="75be1923-886e-4547-ad2a-d227bac2f852" providerId="ADAL" clId="{C706F5C7-7B06-4E06-A714-E0E78FD5B688}" dt="2025-10-06T12:44:33.602" v="8694" actId="164"/>
          <ac:grpSpMkLst>
            <pc:docMk/>
            <pc:sldMk cId="3639322922" sldId="318"/>
            <ac:grpSpMk id="101" creationId="{8512575B-6082-944D-F5F8-B34456E0C48A}"/>
          </ac:grpSpMkLst>
        </pc:grpChg>
        <pc:grpChg chg="add mod">
          <ac:chgData name="Pacey, Thomas (STFC,DL,AST)" userId="75be1923-886e-4547-ad2a-d227bac2f852" providerId="ADAL" clId="{C706F5C7-7B06-4E06-A714-E0E78FD5B688}" dt="2025-10-06T12:44:33.602" v="8694" actId="164"/>
          <ac:grpSpMkLst>
            <pc:docMk/>
            <pc:sldMk cId="3639322922" sldId="318"/>
            <ac:grpSpMk id="102" creationId="{31B82C16-98CF-8410-A5E9-794BC4C0CCA0}"/>
          </ac:grpSpMkLst>
        </pc:grpChg>
        <pc:grpChg chg="add mod">
          <ac:chgData name="Pacey, Thomas (STFC,DL,AST)" userId="75be1923-886e-4547-ad2a-d227bac2f852" providerId="ADAL" clId="{C706F5C7-7B06-4E06-A714-E0E78FD5B688}" dt="2025-10-06T12:44:37.497" v="8695" actId="164"/>
          <ac:grpSpMkLst>
            <pc:docMk/>
            <pc:sldMk cId="3639322922" sldId="318"/>
            <ac:grpSpMk id="103" creationId="{DDE4D513-8562-CDB5-33F6-D48D1334BCC6}"/>
          </ac:grpSpMkLst>
        </pc:grpChg>
        <pc:cxnChg chg="add mod">
          <ac:chgData name="Pacey, Thomas (STFC,DL,AST)" userId="75be1923-886e-4547-ad2a-d227bac2f852" providerId="ADAL" clId="{C706F5C7-7B06-4E06-A714-E0E78FD5B688}" dt="2025-10-06T12:44:24.713" v="8692" actId="164"/>
          <ac:cxnSpMkLst>
            <pc:docMk/>
            <pc:sldMk cId="3639322922" sldId="318"/>
            <ac:cxnSpMk id="11" creationId="{711E666E-B3C0-7BBA-73CB-BF82CCD2887C}"/>
          </ac:cxnSpMkLst>
        </pc:cxnChg>
        <pc:cxnChg chg="add mod">
          <ac:chgData name="Pacey, Thomas (STFC,DL,AST)" userId="75be1923-886e-4547-ad2a-d227bac2f852" providerId="ADAL" clId="{C706F5C7-7B06-4E06-A714-E0E78FD5B688}" dt="2025-10-06T12:44:24.713" v="8692" actId="164"/>
          <ac:cxnSpMkLst>
            <pc:docMk/>
            <pc:sldMk cId="3639322922" sldId="318"/>
            <ac:cxnSpMk id="13" creationId="{853DFEB0-D9A6-6A8C-6956-CD4855461B16}"/>
          </ac:cxnSpMkLst>
        </pc:cxnChg>
        <pc:cxnChg chg="add mod">
          <ac:chgData name="Pacey, Thomas (STFC,DL,AST)" userId="75be1923-886e-4547-ad2a-d227bac2f852" providerId="ADAL" clId="{C706F5C7-7B06-4E06-A714-E0E78FD5B688}" dt="2025-10-06T12:44:24.713" v="8692" actId="164"/>
          <ac:cxnSpMkLst>
            <pc:docMk/>
            <pc:sldMk cId="3639322922" sldId="318"/>
            <ac:cxnSpMk id="15" creationId="{BBB996A0-2F13-4119-60D7-C125F92A6206}"/>
          </ac:cxnSpMkLst>
        </pc:cxnChg>
        <pc:cxnChg chg="add mod">
          <ac:chgData name="Pacey, Thomas (STFC,DL,AST)" userId="75be1923-886e-4547-ad2a-d227bac2f852" providerId="ADAL" clId="{C706F5C7-7B06-4E06-A714-E0E78FD5B688}" dt="2025-10-06T12:44:24.713" v="8692" actId="164"/>
          <ac:cxnSpMkLst>
            <pc:docMk/>
            <pc:sldMk cId="3639322922" sldId="318"/>
            <ac:cxnSpMk id="18" creationId="{C6433BD0-E7A6-BA50-A50C-26071AE7E17B}"/>
          </ac:cxnSpMkLst>
        </pc:cxnChg>
        <pc:cxnChg chg="mod">
          <ac:chgData name="Pacey, Thomas (STFC,DL,AST)" userId="75be1923-886e-4547-ad2a-d227bac2f852" providerId="ADAL" clId="{C706F5C7-7B06-4E06-A714-E0E78FD5B688}" dt="2025-10-06T09:58:17.946" v="6981" actId="1036"/>
          <ac:cxnSpMkLst>
            <pc:docMk/>
            <pc:sldMk cId="3639322922" sldId="318"/>
            <ac:cxnSpMk id="22" creationId="{CA5F6467-B98A-2CBE-7364-D8A8F896ACEA}"/>
          </ac:cxnSpMkLst>
        </pc:cxnChg>
        <pc:cxnChg chg="mod">
          <ac:chgData name="Pacey, Thomas (STFC,DL,AST)" userId="75be1923-886e-4547-ad2a-d227bac2f852" providerId="ADAL" clId="{C706F5C7-7B06-4E06-A714-E0E78FD5B688}" dt="2025-10-06T09:58:31.935" v="7021" actId="1036"/>
          <ac:cxnSpMkLst>
            <pc:docMk/>
            <pc:sldMk cId="3639322922" sldId="318"/>
            <ac:cxnSpMk id="23" creationId="{E2D12F8C-642E-CF6A-5907-0AB05967C4F4}"/>
          </ac:cxnSpMkLst>
        </pc:cxnChg>
        <pc:cxnChg chg="mod">
          <ac:chgData name="Pacey, Thomas (STFC,DL,AST)" userId="75be1923-886e-4547-ad2a-d227bac2f852" providerId="ADAL" clId="{C706F5C7-7B06-4E06-A714-E0E78FD5B688}" dt="2025-10-06T09:58:11.089" v="6952" actId="14100"/>
          <ac:cxnSpMkLst>
            <pc:docMk/>
            <pc:sldMk cId="3639322922" sldId="318"/>
            <ac:cxnSpMk id="29" creationId="{80DB8FE6-AA84-08A7-7EEA-58783261C67D}"/>
          </ac:cxnSpMkLst>
        </pc:cxnChg>
        <pc:cxnChg chg="mod">
          <ac:chgData name="Pacey, Thomas (STFC,DL,AST)" userId="75be1923-886e-4547-ad2a-d227bac2f852" providerId="ADAL" clId="{C706F5C7-7B06-4E06-A714-E0E78FD5B688}" dt="2025-10-06T09:53:48.164" v="6809"/>
          <ac:cxnSpMkLst>
            <pc:docMk/>
            <pc:sldMk cId="3639322922" sldId="318"/>
            <ac:cxnSpMk id="30" creationId="{AAE8F4A9-3A0B-FE91-E848-E089BD6D45E3}"/>
          </ac:cxnSpMkLst>
        </pc:cxnChg>
        <pc:cxnChg chg="add mod">
          <ac:chgData name="Pacey, Thomas (STFC,DL,AST)" userId="75be1923-886e-4547-ad2a-d227bac2f852" providerId="ADAL" clId="{C706F5C7-7B06-4E06-A714-E0E78FD5B688}" dt="2025-10-06T12:44:29.521" v="8693" actId="164"/>
          <ac:cxnSpMkLst>
            <pc:docMk/>
            <pc:sldMk cId="3639322922" sldId="318"/>
            <ac:cxnSpMk id="33" creationId="{A47D157F-689E-65EF-6537-3B8EBA69CE0F}"/>
          </ac:cxnSpMkLst>
        </pc:cxnChg>
        <pc:cxnChg chg="add del mod">
          <ac:chgData name="Pacey, Thomas (STFC,DL,AST)" userId="75be1923-886e-4547-ad2a-d227bac2f852" providerId="ADAL" clId="{C706F5C7-7B06-4E06-A714-E0E78FD5B688}" dt="2025-10-06T09:54:44.991" v="6824" actId="478"/>
          <ac:cxnSpMkLst>
            <pc:docMk/>
            <pc:sldMk cId="3639322922" sldId="318"/>
            <ac:cxnSpMk id="36" creationId="{29B838BD-F44F-53B2-FE38-304B01AA85AE}"/>
          </ac:cxnSpMkLst>
        </pc:cxnChg>
        <pc:cxnChg chg="add mod">
          <ac:chgData name="Pacey, Thomas (STFC,DL,AST)" userId="75be1923-886e-4547-ad2a-d227bac2f852" providerId="ADAL" clId="{C706F5C7-7B06-4E06-A714-E0E78FD5B688}" dt="2025-10-06T10:00:00.352" v="7167" actId="14100"/>
          <ac:cxnSpMkLst>
            <pc:docMk/>
            <pc:sldMk cId="3639322922" sldId="318"/>
            <ac:cxnSpMk id="38" creationId="{A2FE9646-59E0-CCF9-CB78-0096F268C4BC}"/>
          </ac:cxnSpMkLst>
        </pc:cxnChg>
        <pc:cxnChg chg="add mod">
          <ac:chgData name="Pacey, Thomas (STFC,DL,AST)" userId="75be1923-886e-4547-ad2a-d227bac2f852" providerId="ADAL" clId="{C706F5C7-7B06-4E06-A714-E0E78FD5B688}" dt="2025-10-06T09:55:39.314" v="6843" actId="164"/>
          <ac:cxnSpMkLst>
            <pc:docMk/>
            <pc:sldMk cId="3639322922" sldId="318"/>
            <ac:cxnSpMk id="39" creationId="{82A2D668-B345-0FA0-075C-B272C9373C95}"/>
          </ac:cxnSpMkLst>
        </pc:cxnChg>
        <pc:cxnChg chg="add mod">
          <ac:chgData name="Pacey, Thomas (STFC,DL,AST)" userId="75be1923-886e-4547-ad2a-d227bac2f852" providerId="ADAL" clId="{C706F5C7-7B06-4E06-A714-E0E78FD5B688}" dt="2025-10-06T10:00:05.122" v="7169" actId="14100"/>
          <ac:cxnSpMkLst>
            <pc:docMk/>
            <pc:sldMk cId="3639322922" sldId="318"/>
            <ac:cxnSpMk id="42" creationId="{BB3746C9-AFBB-9CEA-E782-63B0CD872B5B}"/>
          </ac:cxnSpMkLst>
        </pc:cxnChg>
        <pc:cxnChg chg="mod">
          <ac:chgData name="Pacey, Thomas (STFC,DL,AST)" userId="75be1923-886e-4547-ad2a-d227bac2f852" providerId="ADAL" clId="{C706F5C7-7B06-4E06-A714-E0E78FD5B688}" dt="2025-10-06T09:55:41.305" v="6844"/>
          <ac:cxnSpMkLst>
            <pc:docMk/>
            <pc:sldMk cId="3639322922" sldId="318"/>
            <ac:cxnSpMk id="51" creationId="{A425EA2A-0C8A-4AC9-C67C-C9337D639EF6}"/>
          </ac:cxnSpMkLst>
        </pc:cxnChg>
        <pc:cxnChg chg="mod">
          <ac:chgData name="Pacey, Thomas (STFC,DL,AST)" userId="75be1923-886e-4547-ad2a-d227bac2f852" providerId="ADAL" clId="{C706F5C7-7B06-4E06-A714-E0E78FD5B688}" dt="2025-10-06T10:00:10.668" v="7171" actId="14100"/>
          <ac:cxnSpMkLst>
            <pc:docMk/>
            <pc:sldMk cId="3639322922" sldId="318"/>
            <ac:cxnSpMk id="52" creationId="{1CD760FA-38A5-08C8-EE82-54337EB3EF02}"/>
          </ac:cxnSpMkLst>
        </pc:cxnChg>
        <pc:cxnChg chg="mod">
          <ac:chgData name="Pacey, Thomas (STFC,DL,AST)" userId="75be1923-886e-4547-ad2a-d227bac2f852" providerId="ADAL" clId="{C706F5C7-7B06-4E06-A714-E0E78FD5B688}" dt="2025-10-06T10:00:08.003" v="7170" actId="14100"/>
          <ac:cxnSpMkLst>
            <pc:docMk/>
            <pc:sldMk cId="3639322922" sldId="318"/>
            <ac:cxnSpMk id="53" creationId="{E0775F6A-BFD0-3BD3-8894-4B0068281910}"/>
          </ac:cxnSpMkLst>
        </pc:cxnChg>
        <pc:cxnChg chg="mod">
          <ac:chgData name="Pacey, Thomas (STFC,DL,AST)" userId="75be1923-886e-4547-ad2a-d227bac2f852" providerId="ADAL" clId="{C706F5C7-7B06-4E06-A714-E0E78FD5B688}" dt="2025-10-06T12:44:37.497" v="8695" actId="164"/>
          <ac:cxnSpMkLst>
            <pc:docMk/>
            <pc:sldMk cId="3639322922" sldId="318"/>
            <ac:cxnSpMk id="61" creationId="{F39A6A3D-CC52-2FEB-564E-5B15DF0F827D}"/>
          </ac:cxnSpMkLst>
        </pc:cxnChg>
        <pc:cxnChg chg="mod topLvl">
          <ac:chgData name="Pacey, Thomas (STFC,DL,AST)" userId="75be1923-886e-4547-ad2a-d227bac2f852" providerId="ADAL" clId="{C706F5C7-7B06-4E06-A714-E0E78FD5B688}" dt="2025-10-06T10:02:31.971" v="7244" actId="164"/>
          <ac:cxnSpMkLst>
            <pc:docMk/>
            <pc:sldMk cId="3639322922" sldId="318"/>
            <ac:cxnSpMk id="65" creationId="{F4E5FFEC-5F68-C956-EF87-B25C75EBCD29}"/>
          </ac:cxnSpMkLst>
        </pc:cxnChg>
        <pc:cxnChg chg="mod topLvl">
          <ac:chgData name="Pacey, Thomas (STFC,DL,AST)" userId="75be1923-886e-4547-ad2a-d227bac2f852" providerId="ADAL" clId="{C706F5C7-7B06-4E06-A714-E0E78FD5B688}" dt="2025-10-06T10:02:31.971" v="7244" actId="164"/>
          <ac:cxnSpMkLst>
            <pc:docMk/>
            <pc:sldMk cId="3639322922" sldId="318"/>
            <ac:cxnSpMk id="66" creationId="{C90888C6-C285-70D1-6C6C-3BBD483CF75C}"/>
          </ac:cxnSpMkLst>
        </pc:cxnChg>
        <pc:cxnChg chg="mod ord topLvl">
          <ac:chgData name="Pacey, Thomas (STFC,DL,AST)" userId="75be1923-886e-4547-ad2a-d227bac2f852" providerId="ADAL" clId="{C706F5C7-7B06-4E06-A714-E0E78FD5B688}" dt="2025-10-06T10:02:31.971" v="7244" actId="164"/>
          <ac:cxnSpMkLst>
            <pc:docMk/>
            <pc:sldMk cId="3639322922" sldId="318"/>
            <ac:cxnSpMk id="67" creationId="{709FEB22-1B35-6F61-6B2F-98F3EE3F7132}"/>
          </ac:cxnSpMkLst>
        </pc:cxnChg>
        <pc:cxnChg chg="mod">
          <ac:chgData name="Pacey, Thomas (STFC,DL,AST)" userId="75be1923-886e-4547-ad2a-d227bac2f852" providerId="ADAL" clId="{C706F5C7-7B06-4E06-A714-E0E78FD5B688}" dt="2025-10-06T09:58:48.937" v="7050"/>
          <ac:cxnSpMkLst>
            <pc:docMk/>
            <pc:sldMk cId="3639322922" sldId="318"/>
            <ac:cxnSpMk id="71" creationId="{9FBE59E4-88C7-E085-8AB8-72C537535B84}"/>
          </ac:cxnSpMkLst>
        </pc:cxnChg>
        <pc:cxnChg chg="add mod">
          <ac:chgData name="Pacey, Thomas (STFC,DL,AST)" userId="75be1923-886e-4547-ad2a-d227bac2f852" providerId="ADAL" clId="{C706F5C7-7B06-4E06-A714-E0E78FD5B688}" dt="2025-10-06T10:02:31.971" v="7244" actId="164"/>
          <ac:cxnSpMkLst>
            <pc:docMk/>
            <pc:sldMk cId="3639322922" sldId="318"/>
            <ac:cxnSpMk id="79" creationId="{5254E086-0F7A-E7A5-6581-3D719CD9120C}"/>
          </ac:cxnSpMkLst>
        </pc:cxnChg>
        <pc:cxnChg chg="add mod">
          <ac:chgData name="Pacey, Thomas (STFC,DL,AST)" userId="75be1923-886e-4547-ad2a-d227bac2f852" providerId="ADAL" clId="{C706F5C7-7B06-4E06-A714-E0E78FD5B688}" dt="2025-10-06T10:02:31.971" v="7244" actId="164"/>
          <ac:cxnSpMkLst>
            <pc:docMk/>
            <pc:sldMk cId="3639322922" sldId="318"/>
            <ac:cxnSpMk id="85" creationId="{BDC97577-7E95-7D7E-83DA-70C83FBDB5C9}"/>
          </ac:cxnSpMkLst>
        </pc:cxnChg>
        <pc:cxnChg chg="mod">
          <ac:chgData name="Pacey, Thomas (STFC,DL,AST)" userId="75be1923-886e-4547-ad2a-d227bac2f852" providerId="ADAL" clId="{C706F5C7-7B06-4E06-A714-E0E78FD5B688}" dt="2025-10-06T10:02:33.987" v="7245"/>
          <ac:cxnSpMkLst>
            <pc:docMk/>
            <pc:sldMk cId="3639322922" sldId="318"/>
            <ac:cxnSpMk id="95" creationId="{506A0272-42D3-5FC2-90F0-B53E9455EF90}"/>
          </ac:cxnSpMkLst>
        </pc:cxnChg>
        <pc:cxnChg chg="mod">
          <ac:chgData name="Pacey, Thomas (STFC,DL,AST)" userId="75be1923-886e-4547-ad2a-d227bac2f852" providerId="ADAL" clId="{C706F5C7-7B06-4E06-A714-E0E78FD5B688}" dt="2025-10-06T10:02:33.987" v="7245"/>
          <ac:cxnSpMkLst>
            <pc:docMk/>
            <pc:sldMk cId="3639322922" sldId="318"/>
            <ac:cxnSpMk id="96" creationId="{E140466B-805B-5A0F-F735-A9704E71A884}"/>
          </ac:cxnSpMkLst>
        </pc:cxnChg>
        <pc:cxnChg chg="mod">
          <ac:chgData name="Pacey, Thomas (STFC,DL,AST)" userId="75be1923-886e-4547-ad2a-d227bac2f852" providerId="ADAL" clId="{C706F5C7-7B06-4E06-A714-E0E78FD5B688}" dt="2025-10-06T10:02:33.987" v="7245"/>
          <ac:cxnSpMkLst>
            <pc:docMk/>
            <pc:sldMk cId="3639322922" sldId="318"/>
            <ac:cxnSpMk id="97" creationId="{C955A7B3-C78C-3B93-7774-F30EA120E621}"/>
          </ac:cxnSpMkLst>
        </pc:cxnChg>
        <pc:cxnChg chg="mod">
          <ac:chgData name="Pacey, Thomas (STFC,DL,AST)" userId="75be1923-886e-4547-ad2a-d227bac2f852" providerId="ADAL" clId="{C706F5C7-7B06-4E06-A714-E0E78FD5B688}" dt="2025-10-06T10:02:33.987" v="7245"/>
          <ac:cxnSpMkLst>
            <pc:docMk/>
            <pc:sldMk cId="3639322922" sldId="318"/>
            <ac:cxnSpMk id="98" creationId="{47C37366-8B14-9869-7D53-AFA1C4B42605}"/>
          </ac:cxnSpMkLst>
        </pc:cxnChg>
        <pc:cxnChg chg="mod">
          <ac:chgData name="Pacey, Thomas (STFC,DL,AST)" userId="75be1923-886e-4547-ad2a-d227bac2f852" providerId="ADAL" clId="{C706F5C7-7B06-4E06-A714-E0E78FD5B688}" dt="2025-10-06T10:02:33.987" v="7245"/>
          <ac:cxnSpMkLst>
            <pc:docMk/>
            <pc:sldMk cId="3639322922" sldId="318"/>
            <ac:cxnSpMk id="99" creationId="{ED945371-EC38-DF15-E392-695897773BB6}"/>
          </ac:cxnSpMkLst>
        </pc:cxnChg>
      </pc:sldChg>
      <pc:sldChg chg="addSp modSp mod modAnim">
        <pc:chgData name="Pacey, Thomas (STFC,DL,AST)" userId="75be1923-886e-4547-ad2a-d227bac2f852" providerId="ADAL" clId="{C706F5C7-7B06-4E06-A714-E0E78FD5B688}" dt="2025-10-07T09:25:27.745" v="10282" actId="20577"/>
        <pc:sldMkLst>
          <pc:docMk/>
          <pc:sldMk cId="1134917947" sldId="319"/>
        </pc:sldMkLst>
        <pc:spChg chg="mod">
          <ac:chgData name="Pacey, Thomas (STFC,DL,AST)" userId="75be1923-886e-4547-ad2a-d227bac2f852" providerId="ADAL" clId="{C706F5C7-7B06-4E06-A714-E0E78FD5B688}" dt="2025-10-07T07:03:17.923" v="9216" actId="1035"/>
          <ac:spMkLst>
            <pc:docMk/>
            <pc:sldMk cId="1134917947" sldId="319"/>
            <ac:spMk id="2" creationId="{4FB554A5-FB34-C6E0-ECEA-55498E1E0628}"/>
          </ac:spMkLst>
        </pc:spChg>
        <pc:spChg chg="mod">
          <ac:chgData name="Pacey, Thomas (STFC,DL,AST)" userId="75be1923-886e-4547-ad2a-d227bac2f852" providerId="ADAL" clId="{C706F5C7-7B06-4E06-A714-E0E78FD5B688}" dt="2025-10-07T09:25:27.745" v="10282" actId="20577"/>
          <ac:spMkLst>
            <pc:docMk/>
            <pc:sldMk cId="1134917947" sldId="319"/>
            <ac:spMk id="3" creationId="{2D8F5F8F-BBF0-A7B8-8BF9-BAD1950E3CA1}"/>
          </ac:spMkLst>
        </pc:spChg>
        <pc:spChg chg="add mod">
          <ac:chgData name="Pacey, Thomas (STFC,DL,AST)" userId="75be1923-886e-4547-ad2a-d227bac2f852" providerId="ADAL" clId="{C706F5C7-7B06-4E06-A714-E0E78FD5B688}" dt="2025-10-07T07:05:00.531" v="9232" actId="1035"/>
          <ac:spMkLst>
            <pc:docMk/>
            <pc:sldMk cId="1134917947" sldId="319"/>
            <ac:spMk id="6" creationId="{69055554-ED00-CCB1-CA4E-E836CB3A1744}"/>
          </ac:spMkLst>
        </pc:spChg>
      </pc:sldChg>
      <pc:sldChg chg="addSp modSp mod modAnim modNotesTx">
        <pc:chgData name="Pacey, Thomas (STFC,DL,AST)" userId="75be1923-886e-4547-ad2a-d227bac2f852" providerId="ADAL" clId="{C706F5C7-7B06-4E06-A714-E0E78FD5B688}" dt="2025-10-07T07:12:49.664" v="9506"/>
        <pc:sldMkLst>
          <pc:docMk/>
          <pc:sldMk cId="3336424845" sldId="353"/>
        </pc:sldMkLst>
        <pc:spChg chg="add mod">
          <ac:chgData name="Pacey, Thomas (STFC,DL,AST)" userId="75be1923-886e-4547-ad2a-d227bac2f852" providerId="ADAL" clId="{C706F5C7-7B06-4E06-A714-E0E78FD5B688}" dt="2025-10-07T07:12:46.740" v="9505" actId="208"/>
          <ac:spMkLst>
            <pc:docMk/>
            <pc:sldMk cId="3336424845" sldId="353"/>
            <ac:spMk id="4" creationId="{D702B92A-9CB0-C4AC-7C81-31BDA837702D}"/>
          </ac:spMkLst>
        </pc:spChg>
      </pc:sldChg>
      <pc:sldChg chg="modSp mod">
        <pc:chgData name="Pacey, Thomas (STFC,DL,AST)" userId="75be1923-886e-4547-ad2a-d227bac2f852" providerId="ADAL" clId="{C706F5C7-7B06-4E06-A714-E0E78FD5B688}" dt="2025-10-07T07:57:13.896" v="9629" actId="20577"/>
        <pc:sldMkLst>
          <pc:docMk/>
          <pc:sldMk cId="2125498973" sldId="361"/>
        </pc:sldMkLst>
        <pc:spChg chg="mod">
          <ac:chgData name="Pacey, Thomas (STFC,DL,AST)" userId="75be1923-886e-4547-ad2a-d227bac2f852" providerId="ADAL" clId="{C706F5C7-7B06-4E06-A714-E0E78FD5B688}" dt="2025-10-06T13:08:38.609" v="8835" actId="1076"/>
          <ac:spMkLst>
            <pc:docMk/>
            <pc:sldMk cId="2125498973" sldId="361"/>
            <ac:spMk id="2" creationId="{00000000-0000-0000-0000-000000000000}"/>
          </ac:spMkLst>
        </pc:spChg>
        <pc:spChg chg="mod">
          <ac:chgData name="Pacey, Thomas (STFC,DL,AST)" userId="75be1923-886e-4547-ad2a-d227bac2f852" providerId="ADAL" clId="{C706F5C7-7B06-4E06-A714-E0E78FD5B688}" dt="2025-10-07T07:57:13.896" v="9629" actId="20577"/>
          <ac:spMkLst>
            <pc:docMk/>
            <pc:sldMk cId="2125498973" sldId="361"/>
            <ac:spMk id="3" creationId="{00000000-0000-0000-0000-000000000000}"/>
          </ac:spMkLst>
        </pc:spChg>
        <pc:spChg chg="mod">
          <ac:chgData name="Pacey, Thomas (STFC,DL,AST)" userId="75be1923-886e-4547-ad2a-d227bac2f852" providerId="ADAL" clId="{C706F5C7-7B06-4E06-A714-E0E78FD5B688}" dt="2025-10-06T07:20:28.822" v="3682"/>
          <ac:spMkLst>
            <pc:docMk/>
            <pc:sldMk cId="2125498973" sldId="361"/>
            <ac:spMk id="7" creationId="{B99D465A-82C8-3B14-9D3B-BAA9DD6FFC5E}"/>
          </ac:spMkLst>
        </pc:spChg>
        <pc:picChg chg="mod modCrop">
          <ac:chgData name="Pacey, Thomas (STFC,DL,AST)" userId="75be1923-886e-4547-ad2a-d227bac2f852" providerId="ADAL" clId="{C706F5C7-7B06-4E06-A714-E0E78FD5B688}" dt="2025-10-06T13:01:30.016" v="8818" actId="1076"/>
          <ac:picMkLst>
            <pc:docMk/>
            <pc:sldMk cId="2125498973" sldId="361"/>
            <ac:picMk id="6" creationId="{00000000-0000-0000-0000-000000000000}"/>
          </ac:picMkLst>
        </pc:picChg>
      </pc:sldChg>
      <pc:sldChg chg="del">
        <pc:chgData name="Pacey, Thomas (STFC,DL,AST)" userId="75be1923-886e-4547-ad2a-d227bac2f852" providerId="ADAL" clId="{C706F5C7-7B06-4E06-A714-E0E78FD5B688}" dt="2025-10-06T13:24:48.649" v="8896" actId="47"/>
        <pc:sldMkLst>
          <pc:docMk/>
          <pc:sldMk cId="2934355898" sldId="467"/>
        </pc:sldMkLst>
      </pc:sldChg>
      <pc:sldChg chg="modSp mod modAnim">
        <pc:chgData name="Pacey, Thomas (STFC,DL,AST)" userId="75be1923-886e-4547-ad2a-d227bac2f852" providerId="ADAL" clId="{C706F5C7-7B06-4E06-A714-E0E78FD5B688}" dt="2025-10-07T08:10:52.486" v="9823" actId="27636"/>
        <pc:sldMkLst>
          <pc:docMk/>
          <pc:sldMk cId="1887443467" sldId="516"/>
        </pc:sldMkLst>
        <pc:spChg chg="mod">
          <ac:chgData name="Pacey, Thomas (STFC,DL,AST)" userId="75be1923-886e-4547-ad2a-d227bac2f852" providerId="ADAL" clId="{C706F5C7-7B06-4E06-A714-E0E78FD5B688}" dt="2025-10-07T08:10:52.486" v="9823" actId="27636"/>
          <ac:spMkLst>
            <pc:docMk/>
            <pc:sldMk cId="1887443467" sldId="516"/>
            <ac:spMk id="3" creationId="{AAAAEAC7-BED0-901A-62FB-6A69E7102DDA}"/>
          </ac:spMkLst>
        </pc:spChg>
      </pc:sldChg>
      <pc:sldChg chg="addSp delSp modSp mod modAnim">
        <pc:chgData name="Pacey, Thomas (STFC,DL,AST)" userId="75be1923-886e-4547-ad2a-d227bac2f852" providerId="ADAL" clId="{C706F5C7-7B06-4E06-A714-E0E78FD5B688}" dt="2025-10-07T07:50:20.999" v="9578" actId="20577"/>
        <pc:sldMkLst>
          <pc:docMk/>
          <pc:sldMk cId="2988245187" sldId="518"/>
        </pc:sldMkLst>
        <pc:spChg chg="mod">
          <ac:chgData name="Pacey, Thomas (STFC,DL,AST)" userId="75be1923-886e-4547-ad2a-d227bac2f852" providerId="ADAL" clId="{C706F5C7-7B06-4E06-A714-E0E78FD5B688}" dt="2025-10-07T07:50:20.999" v="9578" actId="20577"/>
          <ac:spMkLst>
            <pc:docMk/>
            <pc:sldMk cId="2988245187" sldId="518"/>
            <ac:spMk id="3" creationId="{10273239-C6C5-E468-3A9B-CF5B8CE3B36E}"/>
          </ac:spMkLst>
        </pc:spChg>
        <pc:spChg chg="mod">
          <ac:chgData name="Pacey, Thomas (STFC,DL,AST)" userId="75be1923-886e-4547-ad2a-d227bac2f852" providerId="ADAL" clId="{C706F5C7-7B06-4E06-A714-E0E78FD5B688}" dt="2025-10-06T10:07:03.356" v="7297" actId="1076"/>
          <ac:spMkLst>
            <pc:docMk/>
            <pc:sldMk cId="2988245187" sldId="518"/>
            <ac:spMk id="9" creationId="{C757A6EE-3292-5FBD-7076-A7DA7AD03AC5}"/>
          </ac:spMkLst>
        </pc:spChg>
        <pc:spChg chg="mod">
          <ac:chgData name="Pacey, Thomas (STFC,DL,AST)" userId="75be1923-886e-4547-ad2a-d227bac2f852" providerId="ADAL" clId="{C706F5C7-7B06-4E06-A714-E0E78FD5B688}" dt="2025-10-06T10:08:46.905" v="7317" actId="1076"/>
          <ac:spMkLst>
            <pc:docMk/>
            <pc:sldMk cId="2988245187" sldId="518"/>
            <ac:spMk id="10" creationId="{10602825-D07B-7B77-0A16-60CC40396403}"/>
          </ac:spMkLst>
        </pc:spChg>
        <pc:spChg chg="add mod">
          <ac:chgData name="Pacey, Thomas (STFC,DL,AST)" userId="75be1923-886e-4547-ad2a-d227bac2f852" providerId="ADAL" clId="{C706F5C7-7B06-4E06-A714-E0E78FD5B688}" dt="2025-10-06T10:09:47.868" v="7382" actId="164"/>
          <ac:spMkLst>
            <pc:docMk/>
            <pc:sldMk cId="2988245187" sldId="518"/>
            <ac:spMk id="12" creationId="{C2C6C561-5B77-1241-D576-F6C78A5A4C7E}"/>
          </ac:spMkLst>
        </pc:spChg>
        <pc:spChg chg="add mod">
          <ac:chgData name="Pacey, Thomas (STFC,DL,AST)" userId="75be1923-886e-4547-ad2a-d227bac2f852" providerId="ADAL" clId="{C706F5C7-7B06-4E06-A714-E0E78FD5B688}" dt="2025-10-06T10:09:47.868" v="7382" actId="164"/>
          <ac:spMkLst>
            <pc:docMk/>
            <pc:sldMk cId="2988245187" sldId="518"/>
            <ac:spMk id="13" creationId="{8B028CF7-9D58-57FE-6A83-75E9449B1253}"/>
          </ac:spMkLst>
        </pc:spChg>
        <pc:spChg chg="add mod">
          <ac:chgData name="Pacey, Thomas (STFC,DL,AST)" userId="75be1923-886e-4547-ad2a-d227bac2f852" providerId="ADAL" clId="{C706F5C7-7B06-4E06-A714-E0E78FD5B688}" dt="2025-10-06T10:09:47.868" v="7382" actId="164"/>
          <ac:spMkLst>
            <pc:docMk/>
            <pc:sldMk cId="2988245187" sldId="518"/>
            <ac:spMk id="14" creationId="{90AD273F-B00C-E25B-2A06-17E3D87CFA62}"/>
          </ac:spMkLst>
        </pc:spChg>
        <pc:spChg chg="mod">
          <ac:chgData name="Pacey, Thomas (STFC,DL,AST)" userId="75be1923-886e-4547-ad2a-d227bac2f852" providerId="ADAL" clId="{C706F5C7-7B06-4E06-A714-E0E78FD5B688}" dt="2025-10-06T10:09:17.275" v="7376"/>
          <ac:spMkLst>
            <pc:docMk/>
            <pc:sldMk cId="2988245187" sldId="518"/>
            <ac:spMk id="22" creationId="{17A05921-6596-B99B-3CC4-605620315DFF}"/>
          </ac:spMkLst>
        </pc:spChg>
        <pc:spChg chg="mod">
          <ac:chgData name="Pacey, Thomas (STFC,DL,AST)" userId="75be1923-886e-4547-ad2a-d227bac2f852" providerId="ADAL" clId="{C706F5C7-7B06-4E06-A714-E0E78FD5B688}" dt="2025-10-06T10:09:17.275" v="7376"/>
          <ac:spMkLst>
            <pc:docMk/>
            <pc:sldMk cId="2988245187" sldId="518"/>
            <ac:spMk id="23" creationId="{F4D86940-A812-3878-D0BC-8D7DCDD7FD53}"/>
          </ac:spMkLst>
        </pc:spChg>
        <pc:spChg chg="add mod">
          <ac:chgData name="Pacey, Thomas (STFC,DL,AST)" userId="75be1923-886e-4547-ad2a-d227bac2f852" providerId="ADAL" clId="{C706F5C7-7B06-4E06-A714-E0E78FD5B688}" dt="2025-10-06T10:09:49.906" v="7383" actId="164"/>
          <ac:spMkLst>
            <pc:docMk/>
            <pc:sldMk cId="2988245187" sldId="518"/>
            <ac:spMk id="24" creationId="{E687C824-A4F4-584F-C8BE-6284ED385BF1}"/>
          </ac:spMkLst>
        </pc:spChg>
        <pc:spChg chg="add mod">
          <ac:chgData name="Pacey, Thomas (STFC,DL,AST)" userId="75be1923-886e-4547-ad2a-d227bac2f852" providerId="ADAL" clId="{C706F5C7-7B06-4E06-A714-E0E78FD5B688}" dt="2025-10-06T10:19:50.501" v="7536" actId="1076"/>
          <ac:spMkLst>
            <pc:docMk/>
            <pc:sldMk cId="2988245187" sldId="518"/>
            <ac:spMk id="25" creationId="{4AC13A2B-284A-249B-D017-DBFA9AD9B3D3}"/>
          </ac:spMkLst>
        </pc:spChg>
        <pc:spChg chg="add mod">
          <ac:chgData name="Pacey, Thomas (STFC,DL,AST)" userId="75be1923-886e-4547-ad2a-d227bac2f852" providerId="ADAL" clId="{C706F5C7-7B06-4E06-A714-E0E78FD5B688}" dt="2025-10-06T10:19:45.989" v="7535" actId="688"/>
          <ac:spMkLst>
            <pc:docMk/>
            <pc:sldMk cId="2988245187" sldId="518"/>
            <ac:spMk id="26" creationId="{A8C2DDAD-216B-ECA1-A295-38B88B4033A1}"/>
          </ac:spMkLst>
        </pc:spChg>
        <pc:spChg chg="add mod ord">
          <ac:chgData name="Pacey, Thomas (STFC,DL,AST)" userId="75be1923-886e-4547-ad2a-d227bac2f852" providerId="ADAL" clId="{C706F5C7-7B06-4E06-A714-E0E78FD5B688}" dt="2025-10-06T10:15:49.974" v="7480" actId="164"/>
          <ac:spMkLst>
            <pc:docMk/>
            <pc:sldMk cId="2988245187" sldId="518"/>
            <ac:spMk id="39" creationId="{9D07D1E0-43A5-EFAB-83B3-81D0B4A21EF8}"/>
          </ac:spMkLst>
        </pc:spChg>
        <pc:spChg chg="add mod ord">
          <ac:chgData name="Pacey, Thomas (STFC,DL,AST)" userId="75be1923-886e-4547-ad2a-d227bac2f852" providerId="ADAL" clId="{C706F5C7-7B06-4E06-A714-E0E78FD5B688}" dt="2025-10-06T10:15:49.974" v="7480" actId="164"/>
          <ac:spMkLst>
            <pc:docMk/>
            <pc:sldMk cId="2988245187" sldId="518"/>
            <ac:spMk id="40" creationId="{E67632C6-4FCB-3E5C-3FD7-4078DA9EB394}"/>
          </ac:spMkLst>
        </pc:spChg>
        <pc:spChg chg="mod">
          <ac:chgData name="Pacey, Thomas (STFC,DL,AST)" userId="75be1923-886e-4547-ad2a-d227bac2f852" providerId="ADAL" clId="{C706F5C7-7B06-4E06-A714-E0E78FD5B688}" dt="2025-10-06T10:15:51.296" v="7481"/>
          <ac:spMkLst>
            <pc:docMk/>
            <pc:sldMk cId="2988245187" sldId="518"/>
            <ac:spMk id="82" creationId="{4F324639-27FE-5026-E466-FF1B9069D01B}"/>
          </ac:spMkLst>
        </pc:spChg>
        <pc:spChg chg="mod">
          <ac:chgData name="Pacey, Thomas (STFC,DL,AST)" userId="75be1923-886e-4547-ad2a-d227bac2f852" providerId="ADAL" clId="{C706F5C7-7B06-4E06-A714-E0E78FD5B688}" dt="2025-10-06T10:15:51.296" v="7481"/>
          <ac:spMkLst>
            <pc:docMk/>
            <pc:sldMk cId="2988245187" sldId="518"/>
            <ac:spMk id="83" creationId="{DDFF52D3-9590-8A6A-D3FF-D18D3BC4AAA1}"/>
          </ac:spMkLst>
        </pc:spChg>
        <pc:spChg chg="add mod">
          <ac:chgData name="Pacey, Thomas (STFC,DL,AST)" userId="75be1923-886e-4547-ad2a-d227bac2f852" providerId="ADAL" clId="{C706F5C7-7B06-4E06-A714-E0E78FD5B688}" dt="2025-10-07T07:49:26.430" v="9572" actId="164"/>
          <ac:spMkLst>
            <pc:docMk/>
            <pc:sldMk cId="2988245187" sldId="518"/>
            <ac:spMk id="100" creationId="{A7B25F35-B263-97E4-2834-ACE9BBC01E80}"/>
          </ac:spMkLst>
        </pc:spChg>
        <pc:grpChg chg="add mod">
          <ac:chgData name="Pacey, Thomas (STFC,DL,AST)" userId="75be1923-886e-4547-ad2a-d227bac2f852" providerId="ADAL" clId="{C706F5C7-7B06-4E06-A714-E0E78FD5B688}" dt="2025-10-06T10:09:47.868" v="7382" actId="164"/>
          <ac:grpSpMkLst>
            <pc:docMk/>
            <pc:sldMk cId="2988245187" sldId="518"/>
            <ac:grpSpMk id="6" creationId="{0CD76CDB-CB58-076E-DAD8-4FBFF7C4EB78}"/>
          </ac:grpSpMkLst>
        </pc:grpChg>
        <pc:grpChg chg="add mod">
          <ac:chgData name="Pacey, Thomas (STFC,DL,AST)" userId="75be1923-886e-4547-ad2a-d227bac2f852" providerId="ADAL" clId="{C706F5C7-7B06-4E06-A714-E0E78FD5B688}" dt="2025-10-07T07:49:26.430" v="9572" actId="164"/>
          <ac:grpSpMkLst>
            <pc:docMk/>
            <pc:sldMk cId="2988245187" sldId="518"/>
            <ac:grpSpMk id="11" creationId="{ACA009E0-DA58-3C1B-9AAC-5C81B921EDEB}"/>
          </ac:grpSpMkLst>
        </pc:grpChg>
        <pc:grpChg chg="add mod">
          <ac:chgData name="Pacey, Thomas (STFC,DL,AST)" userId="75be1923-886e-4547-ad2a-d227bac2f852" providerId="ADAL" clId="{C706F5C7-7B06-4E06-A714-E0E78FD5B688}" dt="2025-10-06T10:09:49.906" v="7383" actId="164"/>
          <ac:grpSpMkLst>
            <pc:docMk/>
            <pc:sldMk cId="2988245187" sldId="518"/>
            <ac:grpSpMk id="19" creationId="{3F8DA154-FABE-D516-3BBD-712D54C58662}"/>
          </ac:grpSpMkLst>
        </pc:grpChg>
        <pc:grpChg chg="add mod">
          <ac:chgData name="Pacey, Thomas (STFC,DL,AST)" userId="75be1923-886e-4547-ad2a-d227bac2f852" providerId="ADAL" clId="{C706F5C7-7B06-4E06-A714-E0E78FD5B688}" dt="2025-10-07T07:49:26.430" v="9572" actId="164"/>
          <ac:grpSpMkLst>
            <pc:docMk/>
            <pc:sldMk cId="2988245187" sldId="518"/>
            <ac:grpSpMk id="27" creationId="{85F0C493-5D08-97A3-34A6-91324FE4C146}"/>
          </ac:grpSpMkLst>
        </pc:grpChg>
        <pc:grpChg chg="add mod">
          <ac:chgData name="Pacey, Thomas (STFC,DL,AST)" userId="75be1923-886e-4547-ad2a-d227bac2f852" providerId="ADAL" clId="{C706F5C7-7B06-4E06-A714-E0E78FD5B688}" dt="2025-10-07T07:49:26.430" v="9572" actId="164"/>
          <ac:grpSpMkLst>
            <pc:docMk/>
            <pc:sldMk cId="2988245187" sldId="518"/>
            <ac:grpSpMk id="28" creationId="{C120C846-9D45-9391-80E0-E1EB8529AC52}"/>
          </ac:grpSpMkLst>
        </pc:grpChg>
        <pc:grpChg chg="add mod">
          <ac:chgData name="Pacey, Thomas (STFC,DL,AST)" userId="75be1923-886e-4547-ad2a-d227bac2f852" providerId="ADAL" clId="{C706F5C7-7B06-4E06-A714-E0E78FD5B688}" dt="2025-10-07T07:49:26.430" v="9572" actId="164"/>
          <ac:grpSpMkLst>
            <pc:docMk/>
            <pc:sldMk cId="2988245187" sldId="518"/>
            <ac:grpSpMk id="80" creationId="{7812194C-810F-9158-5DC7-B5CC03CBAABA}"/>
          </ac:grpSpMkLst>
        </pc:grpChg>
        <pc:grpChg chg="add mod ord">
          <ac:chgData name="Pacey, Thomas (STFC,DL,AST)" userId="75be1923-886e-4547-ad2a-d227bac2f852" providerId="ADAL" clId="{C706F5C7-7B06-4E06-A714-E0E78FD5B688}" dt="2025-10-07T07:49:26.430" v="9572" actId="164"/>
          <ac:grpSpMkLst>
            <pc:docMk/>
            <pc:sldMk cId="2988245187" sldId="518"/>
            <ac:grpSpMk id="81" creationId="{976B12A9-7E39-BBA5-D730-52F5B012342E}"/>
          </ac:grpSpMkLst>
        </pc:grpChg>
        <pc:cxnChg chg="mod">
          <ac:chgData name="Pacey, Thomas (STFC,DL,AST)" userId="75be1923-886e-4547-ad2a-d227bac2f852" providerId="ADAL" clId="{C706F5C7-7B06-4E06-A714-E0E78FD5B688}" dt="2025-10-06T10:08:36.484" v="7315" actId="14100"/>
          <ac:cxnSpMkLst>
            <pc:docMk/>
            <pc:sldMk cId="2988245187" sldId="518"/>
            <ac:cxnSpMk id="7" creationId="{7AA78C55-A690-128B-EA98-FC28838DD455}"/>
          </ac:cxnSpMkLst>
        </pc:cxnChg>
        <pc:cxnChg chg="mod">
          <ac:chgData name="Pacey, Thomas (STFC,DL,AST)" userId="75be1923-886e-4547-ad2a-d227bac2f852" providerId="ADAL" clId="{C706F5C7-7B06-4E06-A714-E0E78FD5B688}" dt="2025-10-06T10:09:09.066" v="7359" actId="14100"/>
          <ac:cxnSpMkLst>
            <pc:docMk/>
            <pc:sldMk cId="2988245187" sldId="518"/>
            <ac:cxnSpMk id="8" creationId="{9A62682C-1705-C5D9-8B0D-CBAA67AFB0E2}"/>
          </ac:cxnSpMkLst>
        </pc:cxnChg>
        <pc:cxnChg chg="mod">
          <ac:chgData name="Pacey, Thomas (STFC,DL,AST)" userId="75be1923-886e-4547-ad2a-d227bac2f852" providerId="ADAL" clId="{C706F5C7-7B06-4E06-A714-E0E78FD5B688}" dt="2025-10-06T10:09:17.275" v="7376"/>
          <ac:cxnSpMkLst>
            <pc:docMk/>
            <pc:sldMk cId="2988245187" sldId="518"/>
            <ac:cxnSpMk id="20" creationId="{F1EF80A2-F840-4084-CB41-3B9FDD763030}"/>
          </ac:cxnSpMkLst>
        </pc:cxnChg>
        <pc:cxnChg chg="mod">
          <ac:chgData name="Pacey, Thomas (STFC,DL,AST)" userId="75be1923-886e-4547-ad2a-d227bac2f852" providerId="ADAL" clId="{C706F5C7-7B06-4E06-A714-E0E78FD5B688}" dt="2025-10-06T10:09:17.275" v="7376"/>
          <ac:cxnSpMkLst>
            <pc:docMk/>
            <pc:sldMk cId="2988245187" sldId="518"/>
            <ac:cxnSpMk id="21" creationId="{7BF1127F-73EC-602E-3D8D-C95A0E03BB10}"/>
          </ac:cxnSpMkLst>
        </pc:cxnChg>
        <pc:cxnChg chg="add mod">
          <ac:chgData name="Pacey, Thomas (STFC,DL,AST)" userId="75be1923-886e-4547-ad2a-d227bac2f852" providerId="ADAL" clId="{C706F5C7-7B06-4E06-A714-E0E78FD5B688}" dt="2025-10-06T10:12:27.018" v="7429" actId="1076"/>
          <ac:cxnSpMkLst>
            <pc:docMk/>
            <pc:sldMk cId="2988245187" sldId="518"/>
            <ac:cxnSpMk id="30" creationId="{235B94F1-91DC-7B59-4614-4F87BCE70E82}"/>
          </ac:cxnSpMkLst>
        </pc:cxnChg>
        <pc:cxnChg chg="add del mod">
          <ac:chgData name="Pacey, Thomas (STFC,DL,AST)" userId="75be1923-886e-4547-ad2a-d227bac2f852" providerId="ADAL" clId="{C706F5C7-7B06-4E06-A714-E0E78FD5B688}" dt="2025-10-06T10:10:37.627" v="7397" actId="478"/>
          <ac:cxnSpMkLst>
            <pc:docMk/>
            <pc:sldMk cId="2988245187" sldId="518"/>
            <ac:cxnSpMk id="31" creationId="{2F657847-959E-6126-1AFF-AAAB1A0E0031}"/>
          </ac:cxnSpMkLst>
        </pc:cxnChg>
        <pc:cxnChg chg="add del mod">
          <ac:chgData name="Pacey, Thomas (STFC,DL,AST)" userId="75be1923-886e-4547-ad2a-d227bac2f852" providerId="ADAL" clId="{C706F5C7-7B06-4E06-A714-E0E78FD5B688}" dt="2025-10-06T10:13:09.189" v="7444" actId="478"/>
          <ac:cxnSpMkLst>
            <pc:docMk/>
            <pc:sldMk cId="2988245187" sldId="518"/>
            <ac:cxnSpMk id="36" creationId="{3484782B-2317-5C06-8655-7B899EE00DDC}"/>
          </ac:cxnSpMkLst>
        </pc:cxnChg>
        <pc:cxnChg chg="add mod">
          <ac:chgData name="Pacey, Thomas (STFC,DL,AST)" userId="75be1923-886e-4547-ad2a-d227bac2f852" providerId="ADAL" clId="{C706F5C7-7B06-4E06-A714-E0E78FD5B688}" dt="2025-10-06T10:11:06.891" v="7405" actId="1076"/>
          <ac:cxnSpMkLst>
            <pc:docMk/>
            <pc:sldMk cId="2988245187" sldId="518"/>
            <ac:cxnSpMk id="38" creationId="{21C4691A-387A-55D9-53EA-6D83AB8D6E21}"/>
          </ac:cxnSpMkLst>
        </pc:cxnChg>
        <pc:cxnChg chg="add mod">
          <ac:chgData name="Pacey, Thomas (STFC,DL,AST)" userId="75be1923-886e-4547-ad2a-d227bac2f852" providerId="ADAL" clId="{C706F5C7-7B06-4E06-A714-E0E78FD5B688}" dt="2025-10-06T10:16:07.013" v="7484" actId="1076"/>
          <ac:cxnSpMkLst>
            <pc:docMk/>
            <pc:sldMk cId="2988245187" sldId="518"/>
            <ac:cxnSpMk id="42" creationId="{E812C00A-F684-0D10-53AD-18537D0B91E0}"/>
          </ac:cxnSpMkLst>
        </pc:cxnChg>
        <pc:cxnChg chg="add mod">
          <ac:chgData name="Pacey, Thomas (STFC,DL,AST)" userId="75be1923-886e-4547-ad2a-d227bac2f852" providerId="ADAL" clId="{C706F5C7-7B06-4E06-A714-E0E78FD5B688}" dt="2025-10-06T10:12:40.798" v="7435" actId="14100"/>
          <ac:cxnSpMkLst>
            <pc:docMk/>
            <pc:sldMk cId="2988245187" sldId="518"/>
            <ac:cxnSpMk id="43" creationId="{E3DBA134-6883-4C86-7BBC-6D6C4FAAA8D0}"/>
          </ac:cxnSpMkLst>
        </pc:cxnChg>
        <pc:cxnChg chg="add mod">
          <ac:chgData name="Pacey, Thomas (STFC,DL,AST)" userId="75be1923-886e-4547-ad2a-d227bac2f852" providerId="ADAL" clId="{C706F5C7-7B06-4E06-A714-E0E78FD5B688}" dt="2025-10-07T07:49:26.430" v="9572" actId="164"/>
          <ac:cxnSpMkLst>
            <pc:docMk/>
            <pc:sldMk cId="2988245187" sldId="518"/>
            <ac:cxnSpMk id="45" creationId="{79B91A6D-380B-2739-4E37-11E2AFCC01C8}"/>
          </ac:cxnSpMkLst>
        </pc:cxnChg>
        <pc:cxnChg chg="add mod">
          <ac:chgData name="Pacey, Thomas (STFC,DL,AST)" userId="75be1923-886e-4547-ad2a-d227bac2f852" providerId="ADAL" clId="{C706F5C7-7B06-4E06-A714-E0E78FD5B688}" dt="2025-10-06T10:14:51.112" v="7466" actId="14100"/>
          <ac:cxnSpMkLst>
            <pc:docMk/>
            <pc:sldMk cId="2988245187" sldId="518"/>
            <ac:cxnSpMk id="48" creationId="{A0D40DEA-A8D6-3BDD-E715-3D4E6A9321D2}"/>
          </ac:cxnSpMkLst>
        </pc:cxnChg>
        <pc:cxnChg chg="add mod">
          <ac:chgData name="Pacey, Thomas (STFC,DL,AST)" userId="75be1923-886e-4547-ad2a-d227bac2f852" providerId="ADAL" clId="{C706F5C7-7B06-4E06-A714-E0E78FD5B688}" dt="2025-10-06T10:13:38.738" v="7448" actId="208"/>
          <ac:cxnSpMkLst>
            <pc:docMk/>
            <pc:sldMk cId="2988245187" sldId="518"/>
            <ac:cxnSpMk id="50" creationId="{10CCB4DF-FF4E-18B8-8ED4-260175A6D964}"/>
          </ac:cxnSpMkLst>
        </pc:cxnChg>
        <pc:cxnChg chg="add mod">
          <ac:chgData name="Pacey, Thomas (STFC,DL,AST)" userId="75be1923-886e-4547-ad2a-d227bac2f852" providerId="ADAL" clId="{C706F5C7-7B06-4E06-A714-E0E78FD5B688}" dt="2025-10-06T10:15:13.801" v="7475" actId="14100"/>
          <ac:cxnSpMkLst>
            <pc:docMk/>
            <pc:sldMk cId="2988245187" sldId="518"/>
            <ac:cxnSpMk id="61" creationId="{3CABCA77-7D72-36A5-13C6-095C7354079B}"/>
          </ac:cxnSpMkLst>
        </pc:cxnChg>
        <pc:cxnChg chg="add mod">
          <ac:chgData name="Pacey, Thomas (STFC,DL,AST)" userId="75be1923-886e-4547-ad2a-d227bac2f852" providerId="ADAL" clId="{C706F5C7-7B06-4E06-A714-E0E78FD5B688}" dt="2025-10-06T10:15:10.796" v="7473" actId="14100"/>
          <ac:cxnSpMkLst>
            <pc:docMk/>
            <pc:sldMk cId="2988245187" sldId="518"/>
            <ac:cxnSpMk id="73" creationId="{C3E3A9A5-9D70-C86B-446E-402404F02963}"/>
          </ac:cxnSpMkLst>
        </pc:cxnChg>
        <pc:cxnChg chg="add mod">
          <ac:chgData name="Pacey, Thomas (STFC,DL,AST)" userId="75be1923-886e-4547-ad2a-d227bac2f852" providerId="ADAL" clId="{C706F5C7-7B06-4E06-A714-E0E78FD5B688}" dt="2025-10-07T07:49:26.430" v="9572" actId="164"/>
          <ac:cxnSpMkLst>
            <pc:docMk/>
            <pc:sldMk cId="2988245187" sldId="518"/>
            <ac:cxnSpMk id="84" creationId="{3206269E-6D33-4059-8F67-21BFE735D60E}"/>
          </ac:cxnSpMkLst>
        </pc:cxnChg>
        <pc:cxnChg chg="add mod">
          <ac:chgData name="Pacey, Thomas (STFC,DL,AST)" userId="75be1923-886e-4547-ad2a-d227bac2f852" providerId="ADAL" clId="{C706F5C7-7B06-4E06-A714-E0E78FD5B688}" dt="2025-10-07T07:49:26.430" v="9572" actId="164"/>
          <ac:cxnSpMkLst>
            <pc:docMk/>
            <pc:sldMk cId="2988245187" sldId="518"/>
            <ac:cxnSpMk id="85" creationId="{FEEE9BE5-0D65-1743-581F-BC4D48C4077E}"/>
          </ac:cxnSpMkLst>
        </pc:cxnChg>
        <pc:cxnChg chg="add mod">
          <ac:chgData name="Pacey, Thomas (STFC,DL,AST)" userId="75be1923-886e-4547-ad2a-d227bac2f852" providerId="ADAL" clId="{C706F5C7-7B06-4E06-A714-E0E78FD5B688}" dt="2025-10-07T07:49:26.430" v="9572" actId="164"/>
          <ac:cxnSpMkLst>
            <pc:docMk/>
            <pc:sldMk cId="2988245187" sldId="518"/>
            <ac:cxnSpMk id="86" creationId="{DA2793E2-24CC-6758-ED32-81AF1C8FA7CA}"/>
          </ac:cxnSpMkLst>
        </pc:cxnChg>
        <pc:cxnChg chg="add del mod">
          <ac:chgData name="Pacey, Thomas (STFC,DL,AST)" userId="75be1923-886e-4547-ad2a-d227bac2f852" providerId="ADAL" clId="{C706F5C7-7B06-4E06-A714-E0E78FD5B688}" dt="2025-10-06T10:16:50.455" v="7496" actId="478"/>
          <ac:cxnSpMkLst>
            <pc:docMk/>
            <pc:sldMk cId="2988245187" sldId="518"/>
            <ac:cxnSpMk id="95" creationId="{E89A50AD-1685-40AA-BF8A-A74A58C91A33}"/>
          </ac:cxnSpMkLst>
        </pc:cxnChg>
        <pc:cxnChg chg="add mod">
          <ac:chgData name="Pacey, Thomas (STFC,DL,AST)" userId="75be1923-886e-4547-ad2a-d227bac2f852" providerId="ADAL" clId="{C706F5C7-7B06-4E06-A714-E0E78FD5B688}" dt="2025-10-06T10:17:11.034" v="7502" actId="14100"/>
          <ac:cxnSpMkLst>
            <pc:docMk/>
            <pc:sldMk cId="2988245187" sldId="518"/>
            <ac:cxnSpMk id="96" creationId="{8B072CB4-0326-0A56-FA83-38108F3BB716}"/>
          </ac:cxnSpMkLst>
        </pc:cxnChg>
      </pc:sldChg>
      <pc:sldChg chg="addSp delSp modSp mod modAnim">
        <pc:chgData name="Pacey, Thomas (STFC,DL,AST)" userId="75be1923-886e-4547-ad2a-d227bac2f852" providerId="ADAL" clId="{C706F5C7-7B06-4E06-A714-E0E78FD5B688}" dt="2025-10-07T09:06:53.267" v="10064" actId="14100"/>
        <pc:sldMkLst>
          <pc:docMk/>
          <pc:sldMk cId="2813929971" sldId="520"/>
        </pc:sldMkLst>
        <pc:spChg chg="mod">
          <ac:chgData name="Pacey, Thomas (STFC,DL,AST)" userId="75be1923-886e-4547-ad2a-d227bac2f852" providerId="ADAL" clId="{C706F5C7-7B06-4E06-A714-E0E78FD5B688}" dt="2025-10-07T09:06:53.267" v="10064" actId="14100"/>
          <ac:spMkLst>
            <pc:docMk/>
            <pc:sldMk cId="2813929971" sldId="520"/>
            <ac:spMk id="3" creationId="{FA4AD8EF-C347-DD9A-813B-A386E264847C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8" creationId="{531CAAB1-3051-FBA3-2536-04E64B703828}"/>
          </ac:spMkLst>
        </pc:spChg>
        <pc:spChg chg="del">
          <ac:chgData name="Pacey, Thomas (STFC,DL,AST)" userId="75be1923-886e-4547-ad2a-d227bac2f852" providerId="ADAL" clId="{C706F5C7-7B06-4E06-A714-E0E78FD5B688}" dt="2025-10-06T10:19:31.444" v="7531" actId="478"/>
          <ac:spMkLst>
            <pc:docMk/>
            <pc:sldMk cId="2813929971" sldId="520"/>
            <ac:spMk id="10" creationId="{A368BFBE-95EC-11F0-768F-FBE85ABD444C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13" creationId="{F8CBFFC1-23EB-97F1-4430-9ED84A7751BD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14" creationId="{35FB6745-015C-2E35-BDE2-877CCAD2BDF7}"/>
          </ac:spMkLst>
        </pc:spChg>
        <pc:spChg chg="add del mod">
          <ac:chgData name="Pacey, Thomas (STFC,DL,AST)" userId="75be1923-886e-4547-ad2a-d227bac2f852" providerId="ADAL" clId="{C706F5C7-7B06-4E06-A714-E0E78FD5B688}" dt="2025-10-06T10:20:03.714" v="7540" actId="478"/>
          <ac:spMkLst>
            <pc:docMk/>
            <pc:sldMk cId="2813929971" sldId="520"/>
            <ac:spMk id="19" creationId="{33C87271-D39F-D98A-32B1-181C66AA1B9A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22" creationId="{8BB52A6A-6EAB-7C2A-0286-B21B27F5898C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23" creationId="{1C936473-EFBF-43AE-0B55-9E1005AF5DF4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34" creationId="{E99E0487-B374-F0E4-94C6-6E0FC270F857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35" creationId="{69FE007F-F471-BD33-87C5-5EEA71C965BE}"/>
          </ac:spMkLst>
        </pc:spChg>
        <pc:spChg chg="mod">
          <ac:chgData name="Pacey, Thomas (STFC,DL,AST)" userId="75be1923-886e-4547-ad2a-d227bac2f852" providerId="ADAL" clId="{C706F5C7-7B06-4E06-A714-E0E78FD5B688}" dt="2025-10-06T10:19:17.688" v="7529"/>
          <ac:spMkLst>
            <pc:docMk/>
            <pc:sldMk cId="2813929971" sldId="520"/>
            <ac:spMk id="42" creationId="{014DD0FB-AF60-05AE-3684-694B4A05E2C5}"/>
          </ac:spMkLst>
        </pc:spChg>
        <pc:spChg chg="add mod">
          <ac:chgData name="Pacey, Thomas (STFC,DL,AST)" userId="75be1923-886e-4547-ad2a-d227bac2f852" providerId="ADAL" clId="{C706F5C7-7B06-4E06-A714-E0E78FD5B688}" dt="2025-10-06T12:47:05.623" v="8708" actId="164"/>
          <ac:spMkLst>
            <pc:docMk/>
            <pc:sldMk cId="2813929971" sldId="520"/>
            <ac:spMk id="43" creationId="{47D5048A-EEF0-8EC6-87F4-23236A019050}"/>
          </ac:spMkLst>
        </pc:spChg>
        <pc:spChg chg="mod">
          <ac:chgData name="Pacey, Thomas (STFC,DL,AST)" userId="75be1923-886e-4547-ad2a-d227bac2f852" providerId="ADAL" clId="{C706F5C7-7B06-4E06-A714-E0E78FD5B688}" dt="2025-10-06T10:20:34.479" v="7551" actId="1076"/>
          <ac:spMkLst>
            <pc:docMk/>
            <pc:sldMk cId="2813929971" sldId="520"/>
            <ac:spMk id="46" creationId="{365E4A7D-FD6A-AA73-68EC-7C4A9783F5CA}"/>
          </ac:spMkLst>
        </pc:spChg>
        <pc:spChg chg="del mod">
          <ac:chgData name="Pacey, Thomas (STFC,DL,AST)" userId="75be1923-886e-4547-ad2a-d227bac2f852" providerId="ADAL" clId="{C706F5C7-7B06-4E06-A714-E0E78FD5B688}" dt="2025-10-06T10:20:25.213" v="7548" actId="478"/>
          <ac:spMkLst>
            <pc:docMk/>
            <pc:sldMk cId="2813929971" sldId="520"/>
            <ac:spMk id="47" creationId="{1AD6B390-77F1-B009-E857-F9D97064F6CF}"/>
          </ac:spMkLst>
        </pc:spChg>
        <pc:spChg chg="del mod">
          <ac:chgData name="Pacey, Thomas (STFC,DL,AST)" userId="75be1923-886e-4547-ad2a-d227bac2f852" providerId="ADAL" clId="{C706F5C7-7B06-4E06-A714-E0E78FD5B688}" dt="2025-10-06T10:20:16.084" v="7543" actId="478"/>
          <ac:spMkLst>
            <pc:docMk/>
            <pc:sldMk cId="2813929971" sldId="520"/>
            <ac:spMk id="48" creationId="{F0ACEF18-05DF-D57B-5685-D833A511C08C}"/>
          </ac:spMkLst>
        </pc:spChg>
        <pc:spChg chg="mod">
          <ac:chgData name="Pacey, Thomas (STFC,DL,AST)" userId="75be1923-886e-4547-ad2a-d227bac2f852" providerId="ADAL" clId="{C706F5C7-7B06-4E06-A714-E0E78FD5B688}" dt="2025-10-06T10:20:09.515" v="7541"/>
          <ac:spMkLst>
            <pc:docMk/>
            <pc:sldMk cId="2813929971" sldId="520"/>
            <ac:spMk id="51" creationId="{3A3B95F6-B251-FBAC-AD36-2A81C3DB9347}"/>
          </ac:spMkLst>
        </pc:spChg>
        <pc:spChg chg="mod">
          <ac:chgData name="Pacey, Thomas (STFC,DL,AST)" userId="75be1923-886e-4547-ad2a-d227bac2f852" providerId="ADAL" clId="{C706F5C7-7B06-4E06-A714-E0E78FD5B688}" dt="2025-10-06T10:20:09.515" v="7541"/>
          <ac:spMkLst>
            <pc:docMk/>
            <pc:sldMk cId="2813929971" sldId="520"/>
            <ac:spMk id="52" creationId="{96DDB468-71D1-E5D0-429C-BC56A2E4990E}"/>
          </ac:spMkLst>
        </pc:spChg>
        <pc:spChg chg="add mod">
          <ac:chgData name="Pacey, Thomas (STFC,DL,AST)" userId="75be1923-886e-4547-ad2a-d227bac2f852" providerId="ADAL" clId="{C706F5C7-7B06-4E06-A714-E0E78FD5B688}" dt="2025-10-06T12:47:05.623" v="8708" actId="164"/>
          <ac:spMkLst>
            <pc:docMk/>
            <pc:sldMk cId="2813929971" sldId="520"/>
            <ac:spMk id="53" creationId="{9D0283D0-54D6-454C-01DE-B4577FD05B42}"/>
          </ac:spMkLst>
        </pc:spChg>
        <pc:spChg chg="add mod">
          <ac:chgData name="Pacey, Thomas (STFC,DL,AST)" userId="75be1923-886e-4547-ad2a-d227bac2f852" providerId="ADAL" clId="{C706F5C7-7B06-4E06-A714-E0E78FD5B688}" dt="2025-10-06T12:47:05.623" v="8708" actId="164"/>
          <ac:spMkLst>
            <pc:docMk/>
            <pc:sldMk cId="2813929971" sldId="520"/>
            <ac:spMk id="56" creationId="{2BF07AAE-FFDA-4DEF-7EBE-B5A807789C13}"/>
          </ac:spMkLst>
        </pc:spChg>
        <pc:spChg chg="add mod">
          <ac:chgData name="Pacey, Thomas (STFC,DL,AST)" userId="75be1923-886e-4547-ad2a-d227bac2f852" providerId="ADAL" clId="{C706F5C7-7B06-4E06-A714-E0E78FD5B688}" dt="2025-10-06T10:27:59.180" v="7684" actId="14100"/>
          <ac:spMkLst>
            <pc:docMk/>
            <pc:sldMk cId="2813929971" sldId="520"/>
            <ac:spMk id="57" creationId="{12BBE664-3441-DD6A-C446-C3D87024829D}"/>
          </ac:spMkLst>
        </pc:spChg>
        <pc:spChg chg="add mod">
          <ac:chgData name="Pacey, Thomas (STFC,DL,AST)" userId="75be1923-886e-4547-ad2a-d227bac2f852" providerId="ADAL" clId="{C706F5C7-7B06-4E06-A714-E0E78FD5B688}" dt="2025-10-06T10:28:02.949" v="7685" actId="14100"/>
          <ac:spMkLst>
            <pc:docMk/>
            <pc:sldMk cId="2813929971" sldId="520"/>
            <ac:spMk id="58" creationId="{5AE198E9-A789-E5A6-F8B2-392EB22FF641}"/>
          </ac:spMkLst>
        </pc:spChg>
        <pc:spChg chg="add mod ord">
          <ac:chgData name="Pacey, Thomas (STFC,DL,AST)" userId="75be1923-886e-4547-ad2a-d227bac2f852" providerId="ADAL" clId="{C706F5C7-7B06-4E06-A714-E0E78FD5B688}" dt="2025-10-06T10:25:13.325" v="7598" actId="164"/>
          <ac:spMkLst>
            <pc:docMk/>
            <pc:sldMk cId="2813929971" sldId="520"/>
            <ac:spMk id="60" creationId="{05E84246-C325-4A67-057B-1396B9D6C890}"/>
          </ac:spMkLst>
        </pc:spChg>
        <pc:spChg chg="add mod">
          <ac:chgData name="Pacey, Thomas (STFC,DL,AST)" userId="75be1923-886e-4547-ad2a-d227bac2f852" providerId="ADAL" clId="{C706F5C7-7B06-4E06-A714-E0E78FD5B688}" dt="2025-10-06T10:25:13.325" v="7598" actId="164"/>
          <ac:spMkLst>
            <pc:docMk/>
            <pc:sldMk cId="2813929971" sldId="520"/>
            <ac:spMk id="61" creationId="{E24283C3-8E1C-2B6B-1ABC-6CAD8A2071A7}"/>
          </ac:spMkLst>
        </pc:spChg>
        <pc:spChg chg="add mod ord">
          <ac:chgData name="Pacey, Thomas (STFC,DL,AST)" userId="75be1923-886e-4547-ad2a-d227bac2f852" providerId="ADAL" clId="{C706F5C7-7B06-4E06-A714-E0E78FD5B688}" dt="2025-10-06T10:25:13.325" v="7598" actId="164"/>
          <ac:spMkLst>
            <pc:docMk/>
            <pc:sldMk cId="2813929971" sldId="520"/>
            <ac:spMk id="62" creationId="{A2B834C2-F053-79E9-806D-4643FF5CCC5D}"/>
          </ac:spMkLst>
        </pc:spChg>
        <pc:spChg chg="add mod">
          <ac:chgData name="Pacey, Thomas (STFC,DL,AST)" userId="75be1923-886e-4547-ad2a-d227bac2f852" providerId="ADAL" clId="{C706F5C7-7B06-4E06-A714-E0E78FD5B688}" dt="2025-10-06T10:25:13.325" v="7598" actId="164"/>
          <ac:spMkLst>
            <pc:docMk/>
            <pc:sldMk cId="2813929971" sldId="520"/>
            <ac:spMk id="63" creationId="{FF041190-2A6C-3A78-BF0F-A5970F4AA259}"/>
          </ac:spMkLst>
        </pc:spChg>
        <pc:spChg chg="del mod">
          <ac:chgData name="Pacey, Thomas (STFC,DL,AST)" userId="75be1923-886e-4547-ad2a-d227bac2f852" providerId="ADAL" clId="{C706F5C7-7B06-4E06-A714-E0E78FD5B688}" dt="2025-10-06T10:25:39.224" v="7605" actId="478"/>
          <ac:spMkLst>
            <pc:docMk/>
            <pc:sldMk cId="2813929971" sldId="520"/>
            <ac:spMk id="67" creationId="{FE067215-D803-2148-18DA-04A03A573E1C}"/>
          </ac:spMkLst>
        </pc:spChg>
        <pc:spChg chg="del mod topLvl">
          <ac:chgData name="Pacey, Thomas (STFC,DL,AST)" userId="75be1923-886e-4547-ad2a-d227bac2f852" providerId="ADAL" clId="{C706F5C7-7B06-4E06-A714-E0E78FD5B688}" dt="2025-10-06T10:25:42.453" v="7608" actId="478"/>
          <ac:spMkLst>
            <pc:docMk/>
            <pc:sldMk cId="2813929971" sldId="520"/>
            <ac:spMk id="68" creationId="{DEF7B936-683C-0423-0215-69462A6FF3F6}"/>
          </ac:spMkLst>
        </pc:spChg>
        <pc:spChg chg="del mod">
          <ac:chgData name="Pacey, Thomas (STFC,DL,AST)" userId="75be1923-886e-4547-ad2a-d227bac2f852" providerId="ADAL" clId="{C706F5C7-7B06-4E06-A714-E0E78FD5B688}" dt="2025-10-06T10:25:37.949" v="7604" actId="478"/>
          <ac:spMkLst>
            <pc:docMk/>
            <pc:sldMk cId="2813929971" sldId="520"/>
            <ac:spMk id="69" creationId="{FBF708DC-84CA-DF23-BE93-667DBDB6056B}"/>
          </ac:spMkLst>
        </pc:spChg>
        <pc:spChg chg="mod">
          <ac:chgData name="Pacey, Thomas (STFC,DL,AST)" userId="75be1923-886e-4547-ad2a-d227bac2f852" providerId="ADAL" clId="{C706F5C7-7B06-4E06-A714-E0E78FD5B688}" dt="2025-10-06T10:26:01.455" v="7614" actId="1076"/>
          <ac:spMkLst>
            <pc:docMk/>
            <pc:sldMk cId="2813929971" sldId="520"/>
            <ac:spMk id="72" creationId="{124BD2A0-84E2-2DE1-A453-93816B2A0006}"/>
          </ac:spMkLst>
        </pc:spChg>
        <pc:spChg chg="mod">
          <ac:chgData name="Pacey, Thomas (STFC,DL,AST)" userId="75be1923-886e-4547-ad2a-d227bac2f852" providerId="ADAL" clId="{C706F5C7-7B06-4E06-A714-E0E78FD5B688}" dt="2025-10-06T10:26:29.279" v="7661" actId="1076"/>
          <ac:spMkLst>
            <pc:docMk/>
            <pc:sldMk cId="2813929971" sldId="520"/>
            <ac:spMk id="73" creationId="{DBAE4AA2-CC0C-EBE8-DAA6-6996968E59BF}"/>
          </ac:spMkLst>
        </pc:spChg>
        <pc:spChg chg="add mod">
          <ac:chgData name="Pacey, Thomas (STFC,DL,AST)" userId="75be1923-886e-4547-ad2a-d227bac2f852" providerId="ADAL" clId="{C706F5C7-7B06-4E06-A714-E0E78FD5B688}" dt="2025-10-06T12:46:49.140" v="8705" actId="164"/>
          <ac:spMkLst>
            <pc:docMk/>
            <pc:sldMk cId="2813929971" sldId="520"/>
            <ac:spMk id="74" creationId="{E942C584-E6B0-964F-FF98-04ACE77ADD54}"/>
          </ac:spMkLst>
        </pc:spChg>
        <pc:spChg chg="add mod">
          <ac:chgData name="Pacey, Thomas (STFC,DL,AST)" userId="75be1923-886e-4547-ad2a-d227bac2f852" providerId="ADAL" clId="{C706F5C7-7B06-4E06-A714-E0E78FD5B688}" dt="2025-10-06T12:46:49.140" v="8705" actId="164"/>
          <ac:spMkLst>
            <pc:docMk/>
            <pc:sldMk cId="2813929971" sldId="520"/>
            <ac:spMk id="75" creationId="{212D42A6-E90E-BC0E-B081-267A35130D12}"/>
          </ac:spMkLst>
        </pc:spChg>
        <pc:grpChg chg="del mod">
          <ac:chgData name="Pacey, Thomas (STFC,DL,AST)" userId="75be1923-886e-4547-ad2a-d227bac2f852" providerId="ADAL" clId="{C706F5C7-7B06-4E06-A714-E0E78FD5B688}" dt="2025-10-06T10:19:32.877" v="7532" actId="478"/>
          <ac:grpSpMkLst>
            <pc:docMk/>
            <pc:sldMk cId="2813929971" sldId="520"/>
            <ac:grpSpMk id="6" creationId="{9235A723-1ADF-01EB-66ED-77848CF61845}"/>
          </ac:grpSpMkLst>
        </pc:grpChg>
        <pc:grpChg chg="mod">
          <ac:chgData name="Pacey, Thomas (STFC,DL,AST)" userId="75be1923-886e-4547-ad2a-d227bac2f852" providerId="ADAL" clId="{C706F5C7-7B06-4E06-A714-E0E78FD5B688}" dt="2025-10-06T12:47:05.623" v="8708" actId="164"/>
          <ac:grpSpMkLst>
            <pc:docMk/>
            <pc:sldMk cId="2813929971" sldId="520"/>
            <ac:grpSpMk id="15" creationId="{3FC3E460-957F-91AC-6307-FF1F148D3943}"/>
          </ac:grpSpMkLst>
        </pc:grpChg>
        <pc:grpChg chg="mod">
          <ac:chgData name="Pacey, Thomas (STFC,DL,AST)" userId="75be1923-886e-4547-ad2a-d227bac2f852" providerId="ADAL" clId="{C706F5C7-7B06-4E06-A714-E0E78FD5B688}" dt="2025-10-06T12:47:05.623" v="8708" actId="164"/>
          <ac:grpSpMkLst>
            <pc:docMk/>
            <pc:sldMk cId="2813929971" sldId="520"/>
            <ac:grpSpMk id="33" creationId="{AB5DF37E-B0EA-4F31-E432-4301A77269A6}"/>
          </ac:grpSpMkLst>
        </pc:grpChg>
        <pc:grpChg chg="mod">
          <ac:chgData name="Pacey, Thomas (STFC,DL,AST)" userId="75be1923-886e-4547-ad2a-d227bac2f852" providerId="ADAL" clId="{C706F5C7-7B06-4E06-A714-E0E78FD5B688}" dt="2025-10-06T12:47:05.623" v="8708" actId="164"/>
          <ac:grpSpMkLst>
            <pc:docMk/>
            <pc:sldMk cId="2813929971" sldId="520"/>
            <ac:grpSpMk id="40" creationId="{583AA764-A63E-57C4-AE3F-23ED8068463C}"/>
          </ac:grpSpMkLst>
        </pc:grpChg>
        <pc:grpChg chg="add mod">
          <ac:chgData name="Pacey, Thomas (STFC,DL,AST)" userId="75be1923-886e-4547-ad2a-d227bac2f852" providerId="ADAL" clId="{C706F5C7-7B06-4E06-A714-E0E78FD5B688}" dt="2025-10-06T12:47:05.623" v="8708" actId="164"/>
          <ac:grpSpMkLst>
            <pc:docMk/>
            <pc:sldMk cId="2813929971" sldId="520"/>
            <ac:grpSpMk id="44" creationId="{A9644BB7-387A-83C9-AC74-8CF7A19500E8}"/>
          </ac:grpSpMkLst>
        </pc:grpChg>
        <pc:grpChg chg="mod">
          <ac:chgData name="Pacey, Thomas (STFC,DL,AST)" userId="75be1923-886e-4547-ad2a-d227bac2f852" providerId="ADAL" clId="{C706F5C7-7B06-4E06-A714-E0E78FD5B688}" dt="2025-10-06T10:20:09.515" v="7541"/>
          <ac:grpSpMkLst>
            <pc:docMk/>
            <pc:sldMk cId="2813929971" sldId="520"/>
            <ac:grpSpMk id="45" creationId="{89F939FA-BA9C-09AE-7898-7AF832053739}"/>
          </ac:grpSpMkLst>
        </pc:grpChg>
        <pc:grpChg chg="add mod">
          <ac:chgData name="Pacey, Thomas (STFC,DL,AST)" userId="75be1923-886e-4547-ad2a-d227bac2f852" providerId="ADAL" clId="{C706F5C7-7B06-4E06-A714-E0E78FD5B688}" dt="2025-10-06T10:25:13.325" v="7598" actId="164"/>
          <ac:grpSpMkLst>
            <pc:docMk/>
            <pc:sldMk cId="2813929971" sldId="520"/>
            <ac:grpSpMk id="59" creationId="{583817D9-4097-C9AF-DBE8-4FCB415450F6}"/>
          </ac:grpSpMkLst>
        </pc:grpChg>
        <pc:grpChg chg="add mod">
          <ac:chgData name="Pacey, Thomas (STFC,DL,AST)" userId="75be1923-886e-4547-ad2a-d227bac2f852" providerId="ADAL" clId="{C706F5C7-7B06-4E06-A714-E0E78FD5B688}" dt="2025-10-06T12:46:49.140" v="8705" actId="164"/>
          <ac:grpSpMkLst>
            <pc:docMk/>
            <pc:sldMk cId="2813929971" sldId="520"/>
            <ac:grpSpMk id="64" creationId="{D99277EC-67A9-C969-19B0-911414A141A3}"/>
          </ac:grpSpMkLst>
        </pc:grpChg>
        <pc:grpChg chg="add del mod">
          <ac:chgData name="Pacey, Thomas (STFC,DL,AST)" userId="75be1923-886e-4547-ad2a-d227bac2f852" providerId="ADAL" clId="{C706F5C7-7B06-4E06-A714-E0E78FD5B688}" dt="2025-10-06T10:25:42.453" v="7608" actId="478"/>
          <ac:grpSpMkLst>
            <pc:docMk/>
            <pc:sldMk cId="2813929971" sldId="520"/>
            <ac:grpSpMk id="65" creationId="{24FE809A-872B-2719-7305-820ED0E200BF}"/>
          </ac:grpSpMkLst>
        </pc:grpChg>
        <pc:grpChg chg="mod topLvl">
          <ac:chgData name="Pacey, Thomas (STFC,DL,AST)" userId="75be1923-886e-4547-ad2a-d227bac2f852" providerId="ADAL" clId="{C706F5C7-7B06-4E06-A714-E0E78FD5B688}" dt="2025-10-06T12:46:49.140" v="8705" actId="164"/>
          <ac:grpSpMkLst>
            <pc:docMk/>
            <pc:sldMk cId="2813929971" sldId="520"/>
            <ac:grpSpMk id="66" creationId="{3695B3D0-D071-B350-BCAD-0709A10B893C}"/>
          </ac:grpSpMkLst>
        </pc:grpChg>
        <pc:grpChg chg="add mod">
          <ac:chgData name="Pacey, Thomas (STFC,DL,AST)" userId="75be1923-886e-4547-ad2a-d227bac2f852" providerId="ADAL" clId="{C706F5C7-7B06-4E06-A714-E0E78FD5B688}" dt="2025-10-06T12:46:49.140" v="8705" actId="164"/>
          <ac:grpSpMkLst>
            <pc:docMk/>
            <pc:sldMk cId="2813929971" sldId="520"/>
            <ac:grpSpMk id="76" creationId="{AE8E27A3-7D93-6E53-E5A4-1DB937777CCC}"/>
          </ac:grpSpMkLst>
        </pc:grpChg>
        <pc:grpChg chg="add mod">
          <ac:chgData name="Pacey, Thomas (STFC,DL,AST)" userId="75be1923-886e-4547-ad2a-d227bac2f852" providerId="ADAL" clId="{C706F5C7-7B06-4E06-A714-E0E78FD5B688}" dt="2025-10-06T12:47:05.623" v="8708" actId="164"/>
          <ac:grpSpMkLst>
            <pc:docMk/>
            <pc:sldMk cId="2813929971" sldId="520"/>
            <ac:grpSpMk id="77" creationId="{94A26FA5-12FB-8770-898D-4537B8C6393A}"/>
          </ac:grpSpMkLst>
        </pc:grpChg>
        <pc:cxnChg chg="mod">
          <ac:chgData name="Pacey, Thomas (STFC,DL,AST)" userId="75be1923-886e-4547-ad2a-d227bac2f852" providerId="ADAL" clId="{C706F5C7-7B06-4E06-A714-E0E78FD5B688}" dt="2025-10-06T10:19:22.939" v="7530" actId="1076"/>
          <ac:cxnSpMkLst>
            <pc:docMk/>
            <pc:sldMk cId="2813929971" sldId="520"/>
            <ac:cxnSpMk id="29" creationId="{118EE21B-DA05-7196-B458-B134F34A0171}"/>
          </ac:cxnSpMkLst>
        </pc:cxnChg>
        <pc:cxnChg chg="mod">
          <ac:chgData name="Pacey, Thomas (STFC,DL,AST)" userId="75be1923-886e-4547-ad2a-d227bac2f852" providerId="ADAL" clId="{C706F5C7-7B06-4E06-A714-E0E78FD5B688}" dt="2025-10-06T10:19:22.939" v="7530" actId="1076"/>
          <ac:cxnSpMkLst>
            <pc:docMk/>
            <pc:sldMk cId="2813929971" sldId="520"/>
            <ac:cxnSpMk id="30" creationId="{26C40474-B34D-B1BF-0993-258B49C5685E}"/>
          </ac:cxnSpMkLst>
        </pc:cxnChg>
        <pc:cxnChg chg="mod">
          <ac:chgData name="Pacey, Thomas (STFC,DL,AST)" userId="75be1923-886e-4547-ad2a-d227bac2f852" providerId="ADAL" clId="{C706F5C7-7B06-4E06-A714-E0E78FD5B688}" dt="2025-10-06T10:21:23.284" v="7555" actId="14100"/>
          <ac:cxnSpMkLst>
            <pc:docMk/>
            <pc:sldMk cId="2813929971" sldId="520"/>
            <ac:cxnSpMk id="31" creationId="{34B88194-3240-A756-158A-C8E18E7E56D1}"/>
          </ac:cxnSpMkLst>
        </pc:cxnChg>
        <pc:cxnChg chg="mod">
          <ac:chgData name="Pacey, Thomas (STFC,DL,AST)" userId="75be1923-886e-4547-ad2a-d227bac2f852" providerId="ADAL" clId="{C706F5C7-7B06-4E06-A714-E0E78FD5B688}" dt="2025-10-06T12:47:05.623" v="8708" actId="164"/>
          <ac:cxnSpMkLst>
            <pc:docMk/>
            <pc:sldMk cId="2813929971" sldId="520"/>
            <ac:cxnSpMk id="32" creationId="{FDBA19E5-8D54-2184-5090-DA2FA8102ACE}"/>
          </ac:cxnSpMkLst>
        </pc:cxnChg>
        <pc:cxnChg chg="mod">
          <ac:chgData name="Pacey, Thomas (STFC,DL,AST)" userId="75be1923-886e-4547-ad2a-d227bac2f852" providerId="ADAL" clId="{C706F5C7-7B06-4E06-A714-E0E78FD5B688}" dt="2025-10-06T12:47:05.623" v="8708" actId="164"/>
          <ac:cxnSpMkLst>
            <pc:docMk/>
            <pc:sldMk cId="2813929971" sldId="520"/>
            <ac:cxnSpMk id="36" creationId="{83194990-A929-F890-054B-D2146890AF50}"/>
          </ac:cxnSpMkLst>
        </pc:cxnChg>
        <pc:cxnChg chg="del mod">
          <ac:chgData name="Pacey, Thomas (STFC,DL,AST)" userId="75be1923-886e-4547-ad2a-d227bac2f852" providerId="ADAL" clId="{C706F5C7-7B06-4E06-A714-E0E78FD5B688}" dt="2025-10-06T10:21:32.952" v="7558" actId="478"/>
          <ac:cxnSpMkLst>
            <pc:docMk/>
            <pc:sldMk cId="2813929971" sldId="520"/>
            <ac:cxnSpMk id="37" creationId="{44943CCE-037B-83EC-6848-593E69633937}"/>
          </ac:cxnSpMkLst>
        </pc:cxnChg>
        <pc:cxnChg chg="del mod">
          <ac:chgData name="Pacey, Thomas (STFC,DL,AST)" userId="75be1923-886e-4547-ad2a-d227bac2f852" providerId="ADAL" clId="{C706F5C7-7B06-4E06-A714-E0E78FD5B688}" dt="2025-10-06T10:21:31.866" v="7557" actId="478"/>
          <ac:cxnSpMkLst>
            <pc:docMk/>
            <pc:sldMk cId="2813929971" sldId="520"/>
            <ac:cxnSpMk id="38" creationId="{BE02C165-C80B-37A6-4451-D2A0F8D83766}"/>
          </ac:cxnSpMkLst>
        </pc:cxnChg>
        <pc:cxnChg chg="mod">
          <ac:chgData name="Pacey, Thomas (STFC,DL,AST)" userId="75be1923-886e-4547-ad2a-d227bac2f852" providerId="ADAL" clId="{C706F5C7-7B06-4E06-A714-E0E78FD5B688}" dt="2025-10-06T10:36:07.819" v="7781" actId="1036"/>
          <ac:cxnSpMkLst>
            <pc:docMk/>
            <pc:sldMk cId="2813929971" sldId="520"/>
            <ac:cxnSpMk id="39" creationId="{A87FE01A-5673-4D6F-488B-6CDD23CC8E39}"/>
          </ac:cxnSpMkLst>
        </pc:cxnChg>
        <pc:cxnChg chg="mod">
          <ac:chgData name="Pacey, Thomas (STFC,DL,AST)" userId="75be1923-886e-4547-ad2a-d227bac2f852" providerId="ADAL" clId="{C706F5C7-7B06-4E06-A714-E0E78FD5B688}" dt="2025-10-06T10:20:09.515" v="7541"/>
          <ac:cxnSpMkLst>
            <pc:docMk/>
            <pc:sldMk cId="2813929971" sldId="520"/>
            <ac:cxnSpMk id="49" creationId="{B98019BB-7A6C-F439-CBBA-B06098022446}"/>
          </ac:cxnSpMkLst>
        </pc:cxnChg>
        <pc:cxnChg chg="mod">
          <ac:chgData name="Pacey, Thomas (STFC,DL,AST)" userId="75be1923-886e-4547-ad2a-d227bac2f852" providerId="ADAL" clId="{C706F5C7-7B06-4E06-A714-E0E78FD5B688}" dt="2025-10-06T10:20:09.515" v="7541"/>
          <ac:cxnSpMkLst>
            <pc:docMk/>
            <pc:sldMk cId="2813929971" sldId="520"/>
            <ac:cxnSpMk id="50" creationId="{F7BCAAF9-1D29-2203-779E-356CEC205960}"/>
          </ac:cxnSpMkLst>
        </pc:cxnChg>
        <pc:cxnChg chg="mod">
          <ac:chgData name="Pacey, Thomas (STFC,DL,AST)" userId="75be1923-886e-4547-ad2a-d227bac2f852" providerId="ADAL" clId="{C706F5C7-7B06-4E06-A714-E0E78FD5B688}" dt="2025-10-06T10:25:34.293" v="7602"/>
          <ac:cxnSpMkLst>
            <pc:docMk/>
            <pc:sldMk cId="2813929971" sldId="520"/>
            <ac:cxnSpMk id="70" creationId="{0559D0C1-F7FD-86AC-97DA-D9B4E7589E82}"/>
          </ac:cxnSpMkLst>
        </pc:cxnChg>
        <pc:cxnChg chg="mod">
          <ac:chgData name="Pacey, Thomas (STFC,DL,AST)" userId="75be1923-886e-4547-ad2a-d227bac2f852" providerId="ADAL" clId="{C706F5C7-7B06-4E06-A714-E0E78FD5B688}" dt="2025-10-06T10:25:34.293" v="7602"/>
          <ac:cxnSpMkLst>
            <pc:docMk/>
            <pc:sldMk cId="2813929971" sldId="520"/>
            <ac:cxnSpMk id="71" creationId="{FF9C9C2A-97C7-005B-EF64-7E04CB2A9822}"/>
          </ac:cxnSpMkLst>
        </pc:cxnChg>
      </pc:sldChg>
      <pc:sldChg chg="addSp delSp modSp mod">
        <pc:chgData name="Pacey, Thomas (STFC,DL,AST)" userId="75be1923-886e-4547-ad2a-d227bac2f852" providerId="ADAL" clId="{C706F5C7-7B06-4E06-A714-E0E78FD5B688}" dt="2025-10-07T09:22:53.464" v="10274" actId="313"/>
        <pc:sldMkLst>
          <pc:docMk/>
          <pc:sldMk cId="945696251" sldId="521"/>
        </pc:sldMkLst>
        <pc:spChg chg="mod">
          <ac:chgData name="Pacey, Thomas (STFC,DL,AST)" userId="75be1923-886e-4547-ad2a-d227bac2f852" providerId="ADAL" clId="{C706F5C7-7B06-4E06-A714-E0E78FD5B688}" dt="2025-10-07T09:22:53.464" v="10274" actId="313"/>
          <ac:spMkLst>
            <pc:docMk/>
            <pc:sldMk cId="945696251" sldId="521"/>
            <ac:spMk id="3" creationId="{76E59D94-F702-8E04-A42C-DAD4015A5B1A}"/>
          </ac:spMkLst>
        </pc:spChg>
        <pc:spChg chg="mod">
          <ac:chgData name="Pacey, Thomas (STFC,DL,AST)" userId="75be1923-886e-4547-ad2a-d227bac2f852" providerId="ADAL" clId="{C706F5C7-7B06-4E06-A714-E0E78FD5B688}" dt="2025-10-06T09:43:36.187" v="6602" actId="1076"/>
          <ac:spMkLst>
            <pc:docMk/>
            <pc:sldMk cId="945696251" sldId="521"/>
            <ac:spMk id="6" creationId="{214706B8-5EE5-009A-AD7D-EF394AAF3397}"/>
          </ac:spMkLst>
        </pc:spChg>
        <pc:spChg chg="add del mod">
          <ac:chgData name="Pacey, Thomas (STFC,DL,AST)" userId="75be1923-886e-4547-ad2a-d227bac2f852" providerId="ADAL" clId="{C706F5C7-7B06-4E06-A714-E0E78FD5B688}" dt="2025-10-06T09:43:48.650" v="6606" actId="21"/>
          <ac:spMkLst>
            <pc:docMk/>
            <pc:sldMk cId="945696251" sldId="521"/>
            <ac:spMk id="8" creationId="{70FB18FA-48A4-9906-1F7D-A3D2D9BC1887}"/>
          </ac:spMkLst>
        </pc:spChg>
        <pc:spChg chg="mod">
          <ac:chgData name="Pacey, Thomas (STFC,DL,AST)" userId="75be1923-886e-4547-ad2a-d227bac2f852" providerId="ADAL" clId="{C706F5C7-7B06-4E06-A714-E0E78FD5B688}" dt="2025-10-06T09:43:43.172" v="6604" actId="14100"/>
          <ac:spMkLst>
            <pc:docMk/>
            <pc:sldMk cId="945696251" sldId="521"/>
            <ac:spMk id="9" creationId="{B88914AA-1E8F-4938-8D34-0D121F8717FE}"/>
          </ac:spMkLst>
        </pc:spChg>
        <pc:picChg chg="mod">
          <ac:chgData name="Pacey, Thomas (STFC,DL,AST)" userId="75be1923-886e-4547-ad2a-d227bac2f852" providerId="ADAL" clId="{C706F5C7-7B06-4E06-A714-E0E78FD5B688}" dt="2025-10-06T09:43:33.857" v="6601" actId="1076"/>
          <ac:picMkLst>
            <pc:docMk/>
            <pc:sldMk cId="945696251" sldId="521"/>
            <ac:picMk id="7" creationId="{A5C3741F-A493-A371-ED19-944FA66084F0}"/>
          </ac:picMkLst>
        </pc:picChg>
      </pc:sldChg>
      <pc:sldChg chg="addSp delSp modSp mod">
        <pc:chgData name="Pacey, Thomas (STFC,DL,AST)" userId="75be1923-886e-4547-ad2a-d227bac2f852" providerId="ADAL" clId="{C706F5C7-7B06-4E06-A714-E0E78FD5B688}" dt="2025-10-06T12:17:08.562" v="8210" actId="164"/>
        <pc:sldMkLst>
          <pc:docMk/>
          <pc:sldMk cId="227421681" sldId="522"/>
        </pc:sldMkLst>
        <pc:spChg chg="mod">
          <ac:chgData name="Pacey, Thomas (STFC,DL,AST)" userId="75be1923-886e-4547-ad2a-d227bac2f852" providerId="ADAL" clId="{C706F5C7-7B06-4E06-A714-E0E78FD5B688}" dt="2025-10-06T11:00:27.780" v="8098" actId="20577"/>
          <ac:spMkLst>
            <pc:docMk/>
            <pc:sldMk cId="227421681" sldId="522"/>
            <ac:spMk id="3" creationId="{595C8E5C-4086-8971-43C3-3BDFA68C6CCF}"/>
          </ac:spMkLst>
        </pc:spChg>
        <pc:spChg chg="mod topLvl">
          <ac:chgData name="Pacey, Thomas (STFC,DL,AST)" userId="75be1923-886e-4547-ad2a-d227bac2f852" providerId="ADAL" clId="{C706F5C7-7B06-4E06-A714-E0E78FD5B688}" dt="2025-10-06T10:40:42.429" v="7856"/>
          <ac:spMkLst>
            <pc:docMk/>
            <pc:sldMk cId="227421681" sldId="522"/>
            <ac:spMk id="8" creationId="{2C14DB5E-B0CC-8800-6149-9BEEECF20BF0}"/>
          </ac:spMkLst>
        </pc:spChg>
        <pc:spChg chg="mod">
          <ac:chgData name="Pacey, Thomas (STFC,DL,AST)" userId="75be1923-886e-4547-ad2a-d227bac2f852" providerId="ADAL" clId="{C706F5C7-7B06-4E06-A714-E0E78FD5B688}" dt="2025-10-06T10:40:42.429" v="7856"/>
          <ac:spMkLst>
            <pc:docMk/>
            <pc:sldMk cId="227421681" sldId="522"/>
            <ac:spMk id="11" creationId="{3DC5AC63-D1D8-A34B-3E19-467535871B42}"/>
          </ac:spMkLst>
        </pc:spChg>
        <pc:spChg chg="mod">
          <ac:chgData name="Pacey, Thomas (STFC,DL,AST)" userId="75be1923-886e-4547-ad2a-d227bac2f852" providerId="ADAL" clId="{C706F5C7-7B06-4E06-A714-E0E78FD5B688}" dt="2025-10-06T10:41:33.602" v="7869" actId="20577"/>
          <ac:spMkLst>
            <pc:docMk/>
            <pc:sldMk cId="227421681" sldId="522"/>
            <ac:spMk id="12" creationId="{823D89D4-7262-53BC-1355-749C40EC9CD9}"/>
          </ac:spMkLst>
        </pc:spChg>
        <pc:spChg chg="mod">
          <ac:chgData name="Pacey, Thomas (STFC,DL,AST)" userId="75be1923-886e-4547-ad2a-d227bac2f852" providerId="ADAL" clId="{C706F5C7-7B06-4E06-A714-E0E78FD5B688}" dt="2025-10-06T10:39:59.655" v="7842" actId="688"/>
          <ac:spMkLst>
            <pc:docMk/>
            <pc:sldMk cId="227421681" sldId="522"/>
            <ac:spMk id="15" creationId="{12F72393-76E9-45E6-D6D5-B15E4BAB239E}"/>
          </ac:spMkLst>
        </pc:spChg>
        <pc:spChg chg="mod">
          <ac:chgData name="Pacey, Thomas (STFC,DL,AST)" userId="75be1923-886e-4547-ad2a-d227bac2f852" providerId="ADAL" clId="{C706F5C7-7B06-4E06-A714-E0E78FD5B688}" dt="2025-10-06T10:39:34.983" v="7838"/>
          <ac:spMkLst>
            <pc:docMk/>
            <pc:sldMk cId="227421681" sldId="522"/>
            <ac:spMk id="18" creationId="{5CF33340-EEA8-6445-8DF6-2F4F2A4CC602}"/>
          </ac:spMkLst>
        </pc:spChg>
        <pc:spChg chg="mod">
          <ac:chgData name="Pacey, Thomas (STFC,DL,AST)" userId="75be1923-886e-4547-ad2a-d227bac2f852" providerId="ADAL" clId="{C706F5C7-7B06-4E06-A714-E0E78FD5B688}" dt="2025-10-06T10:41:38.360" v="7873" actId="20577"/>
          <ac:spMkLst>
            <pc:docMk/>
            <pc:sldMk cId="227421681" sldId="522"/>
            <ac:spMk id="19" creationId="{D5DB3EA8-8FD5-682B-A771-9DBF04418298}"/>
          </ac:spMkLst>
        </pc:spChg>
        <pc:spChg chg="mod ord">
          <ac:chgData name="Pacey, Thomas (STFC,DL,AST)" userId="75be1923-886e-4547-ad2a-d227bac2f852" providerId="ADAL" clId="{C706F5C7-7B06-4E06-A714-E0E78FD5B688}" dt="2025-10-06T10:43:37.555" v="7898" actId="166"/>
          <ac:spMkLst>
            <pc:docMk/>
            <pc:sldMk cId="227421681" sldId="522"/>
            <ac:spMk id="23" creationId="{6065122B-8FF5-AADB-E982-4EB5F2170998}"/>
          </ac:spMkLst>
        </pc:spChg>
        <pc:spChg chg="mod">
          <ac:chgData name="Pacey, Thomas (STFC,DL,AST)" userId="75be1923-886e-4547-ad2a-d227bac2f852" providerId="ADAL" clId="{C706F5C7-7B06-4E06-A714-E0E78FD5B688}" dt="2025-10-06T10:41:10.022" v="7860" actId="20577"/>
          <ac:spMkLst>
            <pc:docMk/>
            <pc:sldMk cId="227421681" sldId="522"/>
            <ac:spMk id="26" creationId="{BF411A52-4078-77F9-6C0D-2295C5A41024}"/>
          </ac:spMkLst>
        </pc:spChg>
        <pc:spChg chg="mod">
          <ac:chgData name="Pacey, Thomas (STFC,DL,AST)" userId="75be1923-886e-4547-ad2a-d227bac2f852" providerId="ADAL" clId="{C706F5C7-7B06-4E06-A714-E0E78FD5B688}" dt="2025-10-06T10:48:35.764" v="7923" actId="1076"/>
          <ac:spMkLst>
            <pc:docMk/>
            <pc:sldMk cId="227421681" sldId="522"/>
            <ac:spMk id="27" creationId="{61E650A5-1680-760D-3169-3DA57E68FAA8}"/>
          </ac:spMkLst>
        </pc:spChg>
        <pc:spChg chg="add mod ord">
          <ac:chgData name="Pacey, Thomas (STFC,DL,AST)" userId="75be1923-886e-4547-ad2a-d227bac2f852" providerId="ADAL" clId="{C706F5C7-7B06-4E06-A714-E0E78FD5B688}" dt="2025-10-06T12:17:04.946" v="8209" actId="164"/>
          <ac:spMkLst>
            <pc:docMk/>
            <pc:sldMk cId="227421681" sldId="522"/>
            <ac:spMk id="29" creationId="{39378D0D-C7C0-36BC-5BDA-F82BAE77311C}"/>
          </ac:spMkLst>
        </pc:spChg>
        <pc:spChg chg="add del mod">
          <ac:chgData name="Pacey, Thomas (STFC,DL,AST)" userId="75be1923-886e-4547-ad2a-d227bac2f852" providerId="ADAL" clId="{C706F5C7-7B06-4E06-A714-E0E78FD5B688}" dt="2025-10-06T10:42:53.735" v="7886" actId="478"/>
          <ac:spMkLst>
            <pc:docMk/>
            <pc:sldMk cId="227421681" sldId="522"/>
            <ac:spMk id="30" creationId="{50867486-0821-9423-3D49-4A030881D6EB}"/>
          </ac:spMkLst>
        </pc:spChg>
        <pc:spChg chg="add mod">
          <ac:chgData name="Pacey, Thomas (STFC,DL,AST)" userId="75be1923-886e-4547-ad2a-d227bac2f852" providerId="ADAL" clId="{C706F5C7-7B06-4E06-A714-E0E78FD5B688}" dt="2025-10-06T12:17:08.562" v="8210" actId="164"/>
          <ac:spMkLst>
            <pc:docMk/>
            <pc:sldMk cId="227421681" sldId="522"/>
            <ac:spMk id="31" creationId="{6E2E42CD-6276-EDB3-AA5E-E3D2246F79F2}"/>
          </ac:spMkLst>
        </pc:spChg>
        <pc:grpChg chg="add del mod">
          <ac:chgData name="Pacey, Thomas (STFC,DL,AST)" userId="75be1923-886e-4547-ad2a-d227bac2f852" providerId="ADAL" clId="{C706F5C7-7B06-4E06-A714-E0E78FD5B688}" dt="2025-10-06T10:44:36.600" v="7914" actId="1076"/>
          <ac:grpSpMkLst>
            <pc:docMk/>
            <pc:sldMk cId="227421681" sldId="522"/>
            <ac:grpSpMk id="6" creationId="{208F5FFD-B652-97D1-E17C-E988E8C0E5C0}"/>
          </ac:grpSpMkLst>
        </pc:grpChg>
        <pc:grpChg chg="mod topLvl">
          <ac:chgData name="Pacey, Thomas (STFC,DL,AST)" userId="75be1923-886e-4547-ad2a-d227bac2f852" providerId="ADAL" clId="{C706F5C7-7B06-4E06-A714-E0E78FD5B688}" dt="2025-10-06T10:40:42.429" v="7856"/>
          <ac:grpSpMkLst>
            <pc:docMk/>
            <pc:sldMk cId="227421681" sldId="522"/>
            <ac:grpSpMk id="7" creationId="{79967380-CC20-8C15-2954-8DEBD80C83A9}"/>
          </ac:grpSpMkLst>
        </pc:grpChg>
        <pc:grpChg chg="add mod">
          <ac:chgData name="Pacey, Thomas (STFC,DL,AST)" userId="75be1923-886e-4547-ad2a-d227bac2f852" providerId="ADAL" clId="{C706F5C7-7B06-4E06-A714-E0E78FD5B688}" dt="2025-10-06T10:44:34.666" v="7913" actId="1076"/>
          <ac:grpSpMkLst>
            <pc:docMk/>
            <pc:sldMk cId="227421681" sldId="522"/>
            <ac:grpSpMk id="13" creationId="{ABE6540A-330F-B438-72A5-52C21C86CAA7}"/>
          </ac:grpSpMkLst>
        </pc:grpChg>
        <pc:grpChg chg="mod">
          <ac:chgData name="Pacey, Thomas (STFC,DL,AST)" userId="75be1923-886e-4547-ad2a-d227bac2f852" providerId="ADAL" clId="{C706F5C7-7B06-4E06-A714-E0E78FD5B688}" dt="2025-10-06T10:39:34.983" v="7838"/>
          <ac:grpSpMkLst>
            <pc:docMk/>
            <pc:sldMk cId="227421681" sldId="522"/>
            <ac:grpSpMk id="14" creationId="{107E9105-F9D1-E6F5-0EC2-DA9E121F9AAF}"/>
          </ac:grpSpMkLst>
        </pc:grpChg>
        <pc:grpChg chg="add mod">
          <ac:chgData name="Pacey, Thomas (STFC,DL,AST)" userId="75be1923-886e-4547-ad2a-d227bac2f852" providerId="ADAL" clId="{C706F5C7-7B06-4E06-A714-E0E78FD5B688}" dt="2025-10-06T12:17:04.946" v="8209" actId="164"/>
          <ac:grpSpMkLst>
            <pc:docMk/>
            <pc:sldMk cId="227421681" sldId="522"/>
            <ac:grpSpMk id="21" creationId="{71C995BD-14DA-93FD-6094-602C855AC900}"/>
          </ac:grpSpMkLst>
        </pc:grpChg>
        <pc:grpChg chg="mod">
          <ac:chgData name="Pacey, Thomas (STFC,DL,AST)" userId="75be1923-886e-4547-ad2a-d227bac2f852" providerId="ADAL" clId="{C706F5C7-7B06-4E06-A714-E0E78FD5B688}" dt="2025-10-06T10:40:47.720" v="7857"/>
          <ac:grpSpMkLst>
            <pc:docMk/>
            <pc:sldMk cId="227421681" sldId="522"/>
            <ac:grpSpMk id="22" creationId="{F910380F-239F-A993-AF0E-940E5699465A}"/>
          </ac:grpSpMkLst>
        </pc:grpChg>
        <pc:grpChg chg="add mod">
          <ac:chgData name="Pacey, Thomas (STFC,DL,AST)" userId="75be1923-886e-4547-ad2a-d227bac2f852" providerId="ADAL" clId="{C706F5C7-7B06-4E06-A714-E0E78FD5B688}" dt="2025-10-06T12:17:08.562" v="8210" actId="164"/>
          <ac:grpSpMkLst>
            <pc:docMk/>
            <pc:sldMk cId="227421681" sldId="522"/>
            <ac:grpSpMk id="32" creationId="{3C876AA4-02AD-0A64-0FC1-6DB7C94748F0}"/>
          </ac:grpSpMkLst>
        </pc:grpChg>
        <pc:grpChg chg="add mod">
          <ac:chgData name="Pacey, Thomas (STFC,DL,AST)" userId="75be1923-886e-4547-ad2a-d227bac2f852" providerId="ADAL" clId="{C706F5C7-7B06-4E06-A714-E0E78FD5B688}" dt="2025-10-06T12:17:08.562" v="8210" actId="164"/>
          <ac:grpSpMkLst>
            <pc:docMk/>
            <pc:sldMk cId="227421681" sldId="522"/>
            <ac:grpSpMk id="33" creationId="{A2BE5B42-1CDF-C829-38A0-B163AEC07594}"/>
          </ac:grpSpMkLst>
        </pc:grpChg>
        <pc:cxnChg chg="mod">
          <ac:chgData name="Pacey, Thomas (STFC,DL,AST)" userId="75be1923-886e-4547-ad2a-d227bac2f852" providerId="ADAL" clId="{C706F5C7-7B06-4E06-A714-E0E78FD5B688}" dt="2025-10-06T10:40:42.429" v="7856"/>
          <ac:cxnSpMkLst>
            <pc:docMk/>
            <pc:sldMk cId="227421681" sldId="522"/>
            <ac:cxnSpMk id="9" creationId="{558A225C-88F0-5A92-ECF4-4E03942231AB}"/>
          </ac:cxnSpMkLst>
        </pc:cxnChg>
        <pc:cxnChg chg="mod">
          <ac:chgData name="Pacey, Thomas (STFC,DL,AST)" userId="75be1923-886e-4547-ad2a-d227bac2f852" providerId="ADAL" clId="{C706F5C7-7B06-4E06-A714-E0E78FD5B688}" dt="2025-10-06T10:40:42.429" v="7856"/>
          <ac:cxnSpMkLst>
            <pc:docMk/>
            <pc:sldMk cId="227421681" sldId="522"/>
            <ac:cxnSpMk id="10" creationId="{A542C54B-642A-45D1-9D66-C103BAE07BA4}"/>
          </ac:cxnSpMkLst>
        </pc:cxnChg>
        <pc:cxnChg chg="mod">
          <ac:chgData name="Pacey, Thomas (STFC,DL,AST)" userId="75be1923-886e-4547-ad2a-d227bac2f852" providerId="ADAL" clId="{C706F5C7-7B06-4E06-A714-E0E78FD5B688}" dt="2025-10-06T10:39:34.983" v="7838"/>
          <ac:cxnSpMkLst>
            <pc:docMk/>
            <pc:sldMk cId="227421681" sldId="522"/>
            <ac:cxnSpMk id="16" creationId="{DE136DDB-123A-2194-E617-1559C329B414}"/>
          </ac:cxnSpMkLst>
        </pc:cxnChg>
        <pc:cxnChg chg="mod">
          <ac:chgData name="Pacey, Thomas (STFC,DL,AST)" userId="75be1923-886e-4547-ad2a-d227bac2f852" providerId="ADAL" clId="{C706F5C7-7B06-4E06-A714-E0E78FD5B688}" dt="2025-10-06T10:39:34.983" v="7838"/>
          <ac:cxnSpMkLst>
            <pc:docMk/>
            <pc:sldMk cId="227421681" sldId="522"/>
            <ac:cxnSpMk id="17" creationId="{DB548D9B-0C69-2806-1AC7-13B7D5AE8C64}"/>
          </ac:cxnSpMkLst>
        </pc:cxnChg>
        <pc:cxnChg chg="add mod">
          <ac:chgData name="Pacey, Thomas (STFC,DL,AST)" userId="75be1923-886e-4547-ad2a-d227bac2f852" providerId="ADAL" clId="{C706F5C7-7B06-4E06-A714-E0E78FD5B688}" dt="2025-10-06T10:40:42.429" v="7856"/>
          <ac:cxnSpMkLst>
            <pc:docMk/>
            <pc:sldMk cId="227421681" sldId="522"/>
            <ac:cxnSpMk id="20" creationId="{A3C9FA7B-A32F-1467-1A12-ECB7D65E9E00}"/>
          </ac:cxnSpMkLst>
        </pc:cxnChg>
        <pc:cxnChg chg="mod">
          <ac:chgData name="Pacey, Thomas (STFC,DL,AST)" userId="75be1923-886e-4547-ad2a-d227bac2f852" providerId="ADAL" clId="{C706F5C7-7B06-4E06-A714-E0E78FD5B688}" dt="2025-10-06T10:40:47.720" v="7857"/>
          <ac:cxnSpMkLst>
            <pc:docMk/>
            <pc:sldMk cId="227421681" sldId="522"/>
            <ac:cxnSpMk id="24" creationId="{3567159B-476A-D1DB-0F5A-660268DD9D99}"/>
          </ac:cxnSpMkLst>
        </pc:cxnChg>
        <pc:cxnChg chg="mod">
          <ac:chgData name="Pacey, Thomas (STFC,DL,AST)" userId="75be1923-886e-4547-ad2a-d227bac2f852" providerId="ADAL" clId="{C706F5C7-7B06-4E06-A714-E0E78FD5B688}" dt="2025-10-06T10:41:17.461" v="7862" actId="14100"/>
          <ac:cxnSpMkLst>
            <pc:docMk/>
            <pc:sldMk cId="227421681" sldId="522"/>
            <ac:cxnSpMk id="25" creationId="{994254FA-6D78-0A32-B7D8-F2DFAC6F3232}"/>
          </ac:cxnSpMkLst>
        </pc:cxnChg>
      </pc:sldChg>
      <pc:sldChg chg="modSp mod">
        <pc:chgData name="Pacey, Thomas (STFC,DL,AST)" userId="75be1923-886e-4547-ad2a-d227bac2f852" providerId="ADAL" clId="{C706F5C7-7B06-4E06-A714-E0E78FD5B688}" dt="2025-10-06T14:54:03.043" v="9045" actId="20577"/>
        <pc:sldMkLst>
          <pc:docMk/>
          <pc:sldMk cId="3881477606" sldId="524"/>
        </pc:sldMkLst>
        <pc:spChg chg="mod">
          <ac:chgData name="Pacey, Thomas (STFC,DL,AST)" userId="75be1923-886e-4547-ad2a-d227bac2f852" providerId="ADAL" clId="{C706F5C7-7B06-4E06-A714-E0E78FD5B688}" dt="2025-10-06T14:54:03.043" v="9045" actId="20577"/>
          <ac:spMkLst>
            <pc:docMk/>
            <pc:sldMk cId="3881477606" sldId="524"/>
            <ac:spMk id="3" creationId="{3B855F7A-6D36-5073-4538-055E42E2C7AB}"/>
          </ac:spMkLst>
        </pc:spChg>
      </pc:sldChg>
      <pc:sldChg chg="addSp modSp mod">
        <pc:chgData name="Pacey, Thomas (STFC,DL,AST)" userId="75be1923-886e-4547-ad2a-d227bac2f852" providerId="ADAL" clId="{C706F5C7-7B06-4E06-A714-E0E78FD5B688}" dt="2025-10-06T14:56:26.244" v="9064" actId="1076"/>
        <pc:sldMkLst>
          <pc:docMk/>
          <pc:sldMk cId="2555580557" sldId="526"/>
        </pc:sldMkLst>
        <pc:picChg chg="add mod">
          <ac:chgData name="Pacey, Thomas (STFC,DL,AST)" userId="75be1923-886e-4547-ad2a-d227bac2f852" providerId="ADAL" clId="{C706F5C7-7B06-4E06-A714-E0E78FD5B688}" dt="2025-10-06T14:56:26.244" v="9064" actId="1076"/>
          <ac:picMkLst>
            <pc:docMk/>
            <pc:sldMk cId="2555580557" sldId="526"/>
            <ac:picMk id="9" creationId="{765C9A22-372D-91DF-6A1B-7F67DA2E7F04}"/>
          </ac:picMkLst>
        </pc:picChg>
      </pc:sldChg>
      <pc:sldChg chg="modNotesTx">
        <pc:chgData name="Pacey, Thomas (STFC,DL,AST)" userId="75be1923-886e-4547-ad2a-d227bac2f852" providerId="ADAL" clId="{C706F5C7-7B06-4E06-A714-E0E78FD5B688}" dt="2025-10-07T09:18:20.880" v="10260" actId="20577"/>
        <pc:sldMkLst>
          <pc:docMk/>
          <pc:sldMk cId="3652003041" sldId="527"/>
        </pc:sldMkLst>
      </pc:sldChg>
      <pc:sldChg chg="addSp modSp mod">
        <pc:chgData name="Pacey, Thomas (STFC,DL,AST)" userId="75be1923-886e-4547-ad2a-d227bac2f852" providerId="ADAL" clId="{C706F5C7-7B06-4E06-A714-E0E78FD5B688}" dt="2025-10-06T10:55:43.978" v="8076" actId="1076"/>
        <pc:sldMkLst>
          <pc:docMk/>
          <pc:sldMk cId="4101771158" sldId="528"/>
        </pc:sldMkLst>
        <pc:spChg chg="mod">
          <ac:chgData name="Pacey, Thomas (STFC,DL,AST)" userId="75be1923-886e-4547-ad2a-d227bac2f852" providerId="ADAL" clId="{C706F5C7-7B06-4E06-A714-E0E78FD5B688}" dt="2025-10-06T10:55:10.726" v="8075" actId="20577"/>
          <ac:spMkLst>
            <pc:docMk/>
            <pc:sldMk cId="4101771158" sldId="528"/>
            <ac:spMk id="3" creationId="{5AC0076E-15E5-D321-89B0-D2A3800EEFCD}"/>
          </ac:spMkLst>
        </pc:spChg>
        <pc:picChg chg="add mod modCrop">
          <ac:chgData name="Pacey, Thomas (STFC,DL,AST)" userId="75be1923-886e-4547-ad2a-d227bac2f852" providerId="ADAL" clId="{C706F5C7-7B06-4E06-A714-E0E78FD5B688}" dt="2025-10-06T10:55:43.978" v="8076" actId="1076"/>
          <ac:picMkLst>
            <pc:docMk/>
            <pc:sldMk cId="4101771158" sldId="528"/>
            <ac:picMk id="7" creationId="{D060F029-7510-3433-2631-D97AF1A2D423}"/>
          </ac:picMkLst>
        </pc:picChg>
      </pc:sldChg>
      <pc:sldChg chg="addSp modSp mod modNotesTx">
        <pc:chgData name="Pacey, Thomas (STFC,DL,AST)" userId="75be1923-886e-4547-ad2a-d227bac2f852" providerId="ADAL" clId="{C706F5C7-7B06-4E06-A714-E0E78FD5B688}" dt="2025-10-06T09:45:48.477" v="6669" actId="20577"/>
        <pc:sldMkLst>
          <pc:docMk/>
          <pc:sldMk cId="3908713222" sldId="529"/>
        </pc:sldMkLst>
        <pc:spChg chg="mod">
          <ac:chgData name="Pacey, Thomas (STFC,DL,AST)" userId="75be1923-886e-4547-ad2a-d227bac2f852" providerId="ADAL" clId="{C706F5C7-7B06-4E06-A714-E0E78FD5B688}" dt="2025-10-06T09:16:27.092" v="5840" actId="404"/>
          <ac:spMkLst>
            <pc:docMk/>
            <pc:sldMk cId="3908713222" sldId="529"/>
            <ac:spMk id="2" creationId="{519CFEF2-3B55-4A80-41CD-2CD1B19FF414}"/>
          </ac:spMkLst>
        </pc:spChg>
        <pc:spChg chg="mod">
          <ac:chgData name="Pacey, Thomas (STFC,DL,AST)" userId="75be1923-886e-4547-ad2a-d227bac2f852" providerId="ADAL" clId="{C706F5C7-7B06-4E06-A714-E0E78FD5B688}" dt="2025-10-06T09:41:42.582" v="6592" actId="20577"/>
          <ac:spMkLst>
            <pc:docMk/>
            <pc:sldMk cId="3908713222" sldId="529"/>
            <ac:spMk id="3" creationId="{72DE96C3-A703-6039-BE00-599BBFCA31FA}"/>
          </ac:spMkLst>
        </pc:spChg>
        <pc:picChg chg="add mod">
          <ac:chgData name="Pacey, Thomas (STFC,DL,AST)" userId="75be1923-886e-4547-ad2a-d227bac2f852" providerId="ADAL" clId="{C706F5C7-7B06-4E06-A714-E0E78FD5B688}" dt="2025-10-06T09:16:35.282" v="5842" actId="1076"/>
          <ac:picMkLst>
            <pc:docMk/>
            <pc:sldMk cId="3908713222" sldId="529"/>
            <ac:picMk id="7" creationId="{8C9DCB2E-6D46-F52B-F10B-5EDC09F29D4C}"/>
          </ac:picMkLst>
        </pc:picChg>
        <pc:picChg chg="add mod">
          <ac:chgData name="Pacey, Thomas (STFC,DL,AST)" userId="75be1923-886e-4547-ad2a-d227bac2f852" providerId="ADAL" clId="{C706F5C7-7B06-4E06-A714-E0E78FD5B688}" dt="2025-10-06T09:16:06.303" v="5830" actId="1076"/>
          <ac:picMkLst>
            <pc:docMk/>
            <pc:sldMk cId="3908713222" sldId="529"/>
            <ac:picMk id="5122" creationId="{F725CA7B-FD66-2A30-C239-42BD39CE96E8}"/>
          </ac:picMkLst>
        </pc:picChg>
      </pc:sldChg>
      <pc:sldChg chg="modSp modAnim">
        <pc:chgData name="Pacey, Thomas (STFC,DL,AST)" userId="75be1923-886e-4547-ad2a-d227bac2f852" providerId="ADAL" clId="{C706F5C7-7B06-4E06-A714-E0E78FD5B688}" dt="2025-10-07T09:09:13.388" v="10071" actId="20577"/>
        <pc:sldMkLst>
          <pc:docMk/>
          <pc:sldMk cId="1610680912" sldId="532"/>
        </pc:sldMkLst>
        <pc:spChg chg="mod">
          <ac:chgData name="Pacey, Thomas (STFC,DL,AST)" userId="75be1923-886e-4547-ad2a-d227bac2f852" providerId="ADAL" clId="{C706F5C7-7B06-4E06-A714-E0E78FD5B688}" dt="2025-10-07T09:09:13.388" v="10071" actId="20577"/>
          <ac:spMkLst>
            <pc:docMk/>
            <pc:sldMk cId="1610680912" sldId="532"/>
            <ac:spMk id="3" creationId="{920D1A29-F038-0225-B075-05ABA6419DF8}"/>
          </ac:spMkLst>
        </pc:spChg>
      </pc:sldChg>
      <pc:sldChg chg="addSp delSp modSp mod">
        <pc:chgData name="Pacey, Thomas (STFC,DL,AST)" userId="75be1923-886e-4547-ad2a-d227bac2f852" providerId="ADAL" clId="{C706F5C7-7B06-4E06-A714-E0E78FD5B688}" dt="2025-10-07T08:29:03.982" v="9986" actId="1076"/>
        <pc:sldMkLst>
          <pc:docMk/>
          <pc:sldMk cId="1536468763" sldId="533"/>
        </pc:sldMkLst>
        <pc:spChg chg="mod">
          <ac:chgData name="Pacey, Thomas (STFC,DL,AST)" userId="75be1923-886e-4547-ad2a-d227bac2f852" providerId="ADAL" clId="{C706F5C7-7B06-4E06-A714-E0E78FD5B688}" dt="2025-10-07T08:28:14.274" v="9934" actId="20577"/>
          <ac:spMkLst>
            <pc:docMk/>
            <pc:sldMk cId="1536468763" sldId="533"/>
            <ac:spMk id="3" creationId="{C0AB8436-2BE5-FF6F-018A-ED0C012E7BC3}"/>
          </ac:spMkLst>
        </pc:spChg>
        <pc:spChg chg="add mod">
          <ac:chgData name="Pacey, Thomas (STFC,DL,AST)" userId="75be1923-886e-4547-ad2a-d227bac2f852" providerId="ADAL" clId="{C706F5C7-7B06-4E06-A714-E0E78FD5B688}" dt="2025-10-07T08:29:03.982" v="9986" actId="1076"/>
          <ac:spMkLst>
            <pc:docMk/>
            <pc:sldMk cId="1536468763" sldId="533"/>
            <ac:spMk id="6" creationId="{366184A5-1668-2641-A3F2-2B1200845606}"/>
          </ac:spMkLst>
        </pc:spChg>
        <pc:picChg chg="add mod modCrop">
          <ac:chgData name="Pacey, Thomas (STFC,DL,AST)" userId="75be1923-886e-4547-ad2a-d227bac2f852" providerId="ADAL" clId="{C706F5C7-7B06-4E06-A714-E0E78FD5B688}" dt="2025-10-06T09:50:03.689" v="6725" actId="1076"/>
          <ac:picMkLst>
            <pc:docMk/>
            <pc:sldMk cId="1536468763" sldId="533"/>
            <ac:picMk id="7" creationId="{B760B7D9-0080-B3CF-4BC0-4F571337D9D8}"/>
          </ac:picMkLst>
        </pc:picChg>
        <pc:picChg chg="add del mod">
          <ac:chgData name="Pacey, Thomas (STFC,DL,AST)" userId="75be1923-886e-4547-ad2a-d227bac2f852" providerId="ADAL" clId="{C706F5C7-7B06-4E06-A714-E0E78FD5B688}" dt="2025-10-06T14:54:40.371" v="9047" actId="21"/>
          <ac:picMkLst>
            <pc:docMk/>
            <pc:sldMk cId="1536468763" sldId="533"/>
            <ac:picMk id="9" creationId="{765C9A22-372D-91DF-6A1B-7F67DA2E7F04}"/>
          </ac:picMkLst>
        </pc:picChg>
      </pc:sldChg>
      <pc:sldChg chg="modSp mod">
        <pc:chgData name="Pacey, Thomas (STFC,DL,AST)" userId="75be1923-886e-4547-ad2a-d227bac2f852" providerId="ADAL" clId="{C706F5C7-7B06-4E06-A714-E0E78FD5B688}" dt="2025-10-06T09:49:41.911" v="6722" actId="20577"/>
        <pc:sldMkLst>
          <pc:docMk/>
          <pc:sldMk cId="3872169527" sldId="534"/>
        </pc:sldMkLst>
        <pc:spChg chg="mod">
          <ac:chgData name="Pacey, Thomas (STFC,DL,AST)" userId="75be1923-886e-4547-ad2a-d227bac2f852" providerId="ADAL" clId="{C706F5C7-7B06-4E06-A714-E0E78FD5B688}" dt="2025-10-06T09:49:41.911" v="6722" actId="20577"/>
          <ac:spMkLst>
            <pc:docMk/>
            <pc:sldMk cId="3872169527" sldId="534"/>
            <ac:spMk id="3" creationId="{C6F505D0-12BF-84B8-D1DB-46EC3B1098E4}"/>
          </ac:spMkLst>
        </pc:spChg>
      </pc:sldChg>
      <pc:sldChg chg="modSp mod modAnim">
        <pc:chgData name="Pacey, Thomas (STFC,DL,AST)" userId="75be1923-886e-4547-ad2a-d227bac2f852" providerId="ADAL" clId="{C706F5C7-7B06-4E06-A714-E0E78FD5B688}" dt="2025-10-06T12:51:00.782" v="8764"/>
        <pc:sldMkLst>
          <pc:docMk/>
          <pc:sldMk cId="2091567787" sldId="535"/>
        </pc:sldMkLst>
        <pc:spChg chg="mod">
          <ac:chgData name="Pacey, Thomas (STFC,DL,AST)" userId="75be1923-886e-4547-ad2a-d227bac2f852" providerId="ADAL" clId="{C706F5C7-7B06-4E06-A714-E0E78FD5B688}" dt="2025-10-06T09:50:26.439" v="6726" actId="1076"/>
          <ac:spMkLst>
            <pc:docMk/>
            <pc:sldMk cId="2091567787" sldId="535"/>
            <ac:spMk id="3" creationId="{46DA223D-69C7-E0AE-C072-9AE2D7F7A73C}"/>
          </ac:spMkLst>
        </pc:spChg>
      </pc:sldChg>
      <pc:sldChg chg="addSp modSp mod modTransition">
        <pc:chgData name="Pacey, Thomas (STFC,DL,AST)" userId="75be1923-886e-4547-ad2a-d227bac2f852" providerId="ADAL" clId="{C706F5C7-7B06-4E06-A714-E0E78FD5B688}" dt="2025-10-06T14:57:09.151" v="9073" actId="1076"/>
        <pc:sldMkLst>
          <pc:docMk/>
          <pc:sldMk cId="3565911411" sldId="536"/>
        </pc:sldMkLst>
        <pc:spChg chg="mod">
          <ac:chgData name="Pacey, Thomas (STFC,DL,AST)" userId="75be1923-886e-4547-ad2a-d227bac2f852" providerId="ADAL" clId="{C706F5C7-7B06-4E06-A714-E0E78FD5B688}" dt="2025-10-06T14:56:41.970" v="9068" actId="1076"/>
          <ac:spMkLst>
            <pc:docMk/>
            <pc:sldMk cId="3565911411" sldId="536"/>
            <ac:spMk id="12" creationId="{F98F2EF9-4B8A-B604-57EE-D0C53CCB3C15}"/>
          </ac:spMkLst>
        </pc:spChg>
        <pc:picChg chg="add mod">
          <ac:chgData name="Pacey, Thomas (STFC,DL,AST)" userId="75be1923-886e-4547-ad2a-d227bac2f852" providerId="ADAL" clId="{C706F5C7-7B06-4E06-A714-E0E78FD5B688}" dt="2025-10-06T14:57:09.151" v="9073" actId="1076"/>
          <ac:picMkLst>
            <pc:docMk/>
            <pc:sldMk cId="3565911411" sldId="536"/>
            <ac:picMk id="3" creationId="{D1E69557-2D22-F017-ED17-C684565A72F1}"/>
          </ac:picMkLst>
        </pc:picChg>
        <pc:picChg chg="add mod">
          <ac:chgData name="Pacey, Thomas (STFC,DL,AST)" userId="75be1923-886e-4547-ad2a-d227bac2f852" providerId="ADAL" clId="{C706F5C7-7B06-4E06-A714-E0E78FD5B688}" dt="2025-10-06T14:57:04.855" v="9072" actId="1076"/>
          <ac:picMkLst>
            <pc:docMk/>
            <pc:sldMk cId="3565911411" sldId="536"/>
            <ac:picMk id="7" creationId="{CE431943-4FF4-AF28-7590-4762D966D90F}"/>
          </ac:picMkLst>
        </pc:picChg>
      </pc:sldChg>
      <pc:sldChg chg="addSp modSp mod modTransition">
        <pc:chgData name="Pacey, Thomas (STFC,DL,AST)" userId="75be1923-886e-4547-ad2a-d227bac2f852" providerId="ADAL" clId="{C706F5C7-7B06-4E06-A714-E0E78FD5B688}" dt="2025-10-07T09:13:35.668" v="10080" actId="20577"/>
        <pc:sldMkLst>
          <pc:docMk/>
          <pc:sldMk cId="1321844480" sldId="537"/>
        </pc:sldMkLst>
        <pc:spChg chg="mod">
          <ac:chgData name="Pacey, Thomas (STFC,DL,AST)" userId="75be1923-886e-4547-ad2a-d227bac2f852" providerId="ADAL" clId="{C706F5C7-7B06-4E06-A714-E0E78FD5B688}" dt="2025-10-07T09:13:35.668" v="10080" actId="20577"/>
          <ac:spMkLst>
            <pc:docMk/>
            <pc:sldMk cId="1321844480" sldId="537"/>
            <ac:spMk id="8" creationId="{BA39B68D-F6DE-55BB-4411-5F4C466BDF6A}"/>
          </ac:spMkLst>
        </pc:spChg>
        <pc:picChg chg="add mod">
          <ac:chgData name="Pacey, Thomas (STFC,DL,AST)" userId="75be1923-886e-4547-ad2a-d227bac2f852" providerId="ADAL" clId="{C706F5C7-7B06-4E06-A714-E0E78FD5B688}" dt="2025-10-06T14:57:11.350" v="9074"/>
          <ac:picMkLst>
            <pc:docMk/>
            <pc:sldMk cId="1321844480" sldId="537"/>
            <ac:picMk id="9" creationId="{45E6A974-EA13-5FB2-A8D4-4E01A229FE8E}"/>
          </ac:picMkLst>
        </pc:picChg>
        <pc:picChg chg="add mod">
          <ac:chgData name="Pacey, Thomas (STFC,DL,AST)" userId="75be1923-886e-4547-ad2a-d227bac2f852" providerId="ADAL" clId="{C706F5C7-7B06-4E06-A714-E0E78FD5B688}" dt="2025-10-06T14:57:11.350" v="9074"/>
          <ac:picMkLst>
            <pc:docMk/>
            <pc:sldMk cId="1321844480" sldId="537"/>
            <ac:picMk id="14" creationId="{71E83D2D-87E0-A891-35B7-B95501E37D4A}"/>
          </ac:picMkLst>
        </pc:picChg>
      </pc:sldChg>
      <pc:sldChg chg="addSp modSp mod modTransition modAnim">
        <pc:chgData name="Pacey, Thomas (STFC,DL,AST)" userId="75be1923-886e-4547-ad2a-d227bac2f852" providerId="ADAL" clId="{C706F5C7-7B06-4E06-A714-E0E78FD5B688}" dt="2025-10-07T07:37:20.959" v="9562" actId="20577"/>
        <pc:sldMkLst>
          <pc:docMk/>
          <pc:sldMk cId="3557274194" sldId="538"/>
        </pc:sldMkLst>
        <pc:spChg chg="mod">
          <ac:chgData name="Pacey, Thomas (STFC,DL,AST)" userId="75be1923-886e-4547-ad2a-d227bac2f852" providerId="ADAL" clId="{C706F5C7-7B06-4E06-A714-E0E78FD5B688}" dt="2025-10-07T07:37:20.959" v="9562" actId="20577"/>
          <ac:spMkLst>
            <pc:docMk/>
            <pc:sldMk cId="3557274194" sldId="538"/>
            <ac:spMk id="2" creationId="{7BB78521-F118-6262-5792-A60606CFDF88}"/>
          </ac:spMkLst>
        </pc:spChg>
        <pc:picChg chg="add mod">
          <ac:chgData name="Pacey, Thomas (STFC,DL,AST)" userId="75be1923-886e-4547-ad2a-d227bac2f852" providerId="ADAL" clId="{C706F5C7-7B06-4E06-A714-E0E78FD5B688}" dt="2025-10-06T14:57:17.081" v="9076"/>
          <ac:picMkLst>
            <pc:docMk/>
            <pc:sldMk cId="3557274194" sldId="538"/>
            <ac:picMk id="7" creationId="{5D2A3035-96C4-DD18-C365-C03CB7DBC25B}"/>
          </ac:picMkLst>
        </pc:picChg>
        <pc:picChg chg="add mod">
          <ac:chgData name="Pacey, Thomas (STFC,DL,AST)" userId="75be1923-886e-4547-ad2a-d227bac2f852" providerId="ADAL" clId="{C706F5C7-7B06-4E06-A714-E0E78FD5B688}" dt="2025-10-06T14:57:17.081" v="9076"/>
          <ac:picMkLst>
            <pc:docMk/>
            <pc:sldMk cId="3557274194" sldId="538"/>
            <ac:picMk id="8" creationId="{2FA294C1-5E74-AED8-3355-BE2FDEE6AE5D}"/>
          </ac:picMkLst>
        </pc:picChg>
      </pc:sldChg>
      <pc:sldChg chg="addSp modSp modTransition">
        <pc:chgData name="Pacey, Thomas (STFC,DL,AST)" userId="75be1923-886e-4547-ad2a-d227bac2f852" providerId="ADAL" clId="{C706F5C7-7B06-4E06-A714-E0E78FD5B688}" dt="2025-10-06T14:57:13.691" v="9075"/>
        <pc:sldMkLst>
          <pc:docMk/>
          <pc:sldMk cId="540335778" sldId="539"/>
        </pc:sldMkLst>
        <pc:picChg chg="add mod">
          <ac:chgData name="Pacey, Thomas (STFC,DL,AST)" userId="75be1923-886e-4547-ad2a-d227bac2f852" providerId="ADAL" clId="{C706F5C7-7B06-4E06-A714-E0E78FD5B688}" dt="2025-10-06T14:57:13.691" v="9075"/>
          <ac:picMkLst>
            <pc:docMk/>
            <pc:sldMk cId="540335778" sldId="539"/>
            <ac:picMk id="3" creationId="{D94305D3-FBB3-463D-1AAA-BDD33135917F}"/>
          </ac:picMkLst>
        </pc:picChg>
        <pc:picChg chg="add mod">
          <ac:chgData name="Pacey, Thomas (STFC,DL,AST)" userId="75be1923-886e-4547-ad2a-d227bac2f852" providerId="ADAL" clId="{C706F5C7-7B06-4E06-A714-E0E78FD5B688}" dt="2025-10-06T14:57:13.691" v="9075"/>
          <ac:picMkLst>
            <pc:docMk/>
            <pc:sldMk cId="540335778" sldId="539"/>
            <ac:picMk id="12" creationId="{E7718D14-FEB7-E617-8EE1-BDE966D98FF1}"/>
          </ac:picMkLst>
        </pc:picChg>
      </pc:sldChg>
      <pc:sldChg chg="addSp modSp modTransition modAnim modNotesTx">
        <pc:chgData name="Pacey, Thomas (STFC,DL,AST)" userId="75be1923-886e-4547-ad2a-d227bac2f852" providerId="ADAL" clId="{C706F5C7-7B06-4E06-A714-E0E78FD5B688}" dt="2025-10-06T14:57:19.944" v="9077"/>
        <pc:sldMkLst>
          <pc:docMk/>
          <pc:sldMk cId="65502084" sldId="540"/>
        </pc:sldMkLst>
        <pc:picChg chg="add mod">
          <ac:chgData name="Pacey, Thomas (STFC,DL,AST)" userId="75be1923-886e-4547-ad2a-d227bac2f852" providerId="ADAL" clId="{C706F5C7-7B06-4E06-A714-E0E78FD5B688}" dt="2025-10-06T14:57:19.944" v="9077"/>
          <ac:picMkLst>
            <pc:docMk/>
            <pc:sldMk cId="65502084" sldId="540"/>
            <ac:picMk id="3" creationId="{E62F4EFE-8263-C7E5-91FB-B67301EAB0F6}"/>
          </ac:picMkLst>
        </pc:picChg>
        <pc:picChg chg="add mod">
          <ac:chgData name="Pacey, Thomas (STFC,DL,AST)" userId="75be1923-886e-4547-ad2a-d227bac2f852" providerId="ADAL" clId="{C706F5C7-7B06-4E06-A714-E0E78FD5B688}" dt="2025-10-06T14:57:19.944" v="9077"/>
          <ac:picMkLst>
            <pc:docMk/>
            <pc:sldMk cId="65502084" sldId="540"/>
            <ac:picMk id="7" creationId="{233E00EC-3FC7-86B8-4158-85D44E8D2AAB}"/>
          </ac:picMkLst>
        </pc:picChg>
      </pc:sldChg>
      <pc:sldChg chg="addSp modSp mod modNotesTx">
        <pc:chgData name="Pacey, Thomas (STFC,DL,AST)" userId="75be1923-886e-4547-ad2a-d227bac2f852" providerId="ADAL" clId="{C706F5C7-7B06-4E06-A714-E0E78FD5B688}" dt="2025-10-07T08:11:44.060" v="9841" actId="1037"/>
        <pc:sldMkLst>
          <pc:docMk/>
          <pc:sldMk cId="2542775985" sldId="541"/>
        </pc:sldMkLst>
        <pc:spChg chg="mod">
          <ac:chgData name="Pacey, Thomas (STFC,DL,AST)" userId="75be1923-886e-4547-ad2a-d227bac2f852" providerId="ADAL" clId="{C706F5C7-7B06-4E06-A714-E0E78FD5B688}" dt="2025-10-06T09:22:23.203" v="5930" actId="20577"/>
          <ac:spMkLst>
            <pc:docMk/>
            <pc:sldMk cId="2542775985" sldId="541"/>
            <ac:spMk id="2" creationId="{09D759A6-C23E-04EC-C461-7C61D22B005F}"/>
          </ac:spMkLst>
        </pc:spChg>
        <pc:spChg chg="mod">
          <ac:chgData name="Pacey, Thomas (STFC,DL,AST)" userId="75be1923-886e-4547-ad2a-d227bac2f852" providerId="ADAL" clId="{C706F5C7-7B06-4E06-A714-E0E78FD5B688}" dt="2025-10-06T09:32:09.320" v="6154" actId="27636"/>
          <ac:spMkLst>
            <pc:docMk/>
            <pc:sldMk cId="2542775985" sldId="541"/>
            <ac:spMk id="3" creationId="{ECAD5A78-9039-5D40-6627-4E712CEEC572}"/>
          </ac:spMkLst>
        </pc:spChg>
        <pc:spChg chg="add mod">
          <ac:chgData name="Pacey, Thomas (STFC,DL,AST)" userId="75be1923-886e-4547-ad2a-d227bac2f852" providerId="ADAL" clId="{C706F5C7-7B06-4E06-A714-E0E78FD5B688}" dt="2025-10-06T09:32:22.291" v="6159" actId="1076"/>
          <ac:spMkLst>
            <pc:docMk/>
            <pc:sldMk cId="2542775985" sldId="541"/>
            <ac:spMk id="8" creationId="{3ECA5130-8187-6C80-82D8-C7799AEFC556}"/>
          </ac:spMkLst>
        </pc:spChg>
        <pc:spChg chg="add mod">
          <ac:chgData name="Pacey, Thomas (STFC,DL,AST)" userId="75be1923-886e-4547-ad2a-d227bac2f852" providerId="ADAL" clId="{C706F5C7-7B06-4E06-A714-E0E78FD5B688}" dt="2025-10-06T09:32:27.253" v="6160" actId="1076"/>
          <ac:spMkLst>
            <pc:docMk/>
            <pc:sldMk cId="2542775985" sldId="541"/>
            <ac:spMk id="9" creationId="{28AD1871-5597-A176-C928-E5E636E2996A}"/>
          </ac:spMkLst>
        </pc:spChg>
        <pc:picChg chg="add mod">
          <ac:chgData name="Pacey, Thomas (STFC,DL,AST)" userId="75be1923-886e-4547-ad2a-d227bac2f852" providerId="ADAL" clId="{C706F5C7-7B06-4E06-A714-E0E78FD5B688}" dt="2025-10-06T09:32:20.594" v="6158" actId="1076"/>
          <ac:picMkLst>
            <pc:docMk/>
            <pc:sldMk cId="2542775985" sldId="541"/>
            <ac:picMk id="7" creationId="{8B2BE001-6CC1-FC5A-E9D3-42A001AB36D4}"/>
          </ac:picMkLst>
        </pc:picChg>
        <pc:picChg chg="add mod">
          <ac:chgData name="Pacey, Thomas (STFC,DL,AST)" userId="75be1923-886e-4547-ad2a-d227bac2f852" providerId="ADAL" clId="{C706F5C7-7B06-4E06-A714-E0E78FD5B688}" dt="2025-10-07T08:11:44.060" v="9841" actId="1037"/>
          <ac:picMkLst>
            <pc:docMk/>
            <pc:sldMk cId="2542775985" sldId="541"/>
            <ac:picMk id="6146" creationId="{051C1796-259E-3126-43A2-7A3FC145FD4B}"/>
          </ac:picMkLst>
        </pc:picChg>
      </pc:sldChg>
      <pc:sldChg chg="addSp delSp modSp mod setBg modNotesTx">
        <pc:chgData name="Pacey, Thomas (STFC,DL,AST)" userId="75be1923-886e-4547-ad2a-d227bac2f852" providerId="ADAL" clId="{C706F5C7-7B06-4E06-A714-E0E78FD5B688}" dt="2025-10-07T08:03:44.122" v="9814" actId="1036"/>
        <pc:sldMkLst>
          <pc:docMk/>
          <pc:sldMk cId="251835690" sldId="542"/>
        </pc:sldMkLst>
        <pc:spChg chg="mod">
          <ac:chgData name="Pacey, Thomas (STFC,DL,AST)" userId="75be1923-886e-4547-ad2a-d227bac2f852" providerId="ADAL" clId="{C706F5C7-7B06-4E06-A714-E0E78FD5B688}" dt="2025-10-06T08:15:54.226" v="5411" actId="1076"/>
          <ac:spMkLst>
            <pc:docMk/>
            <pc:sldMk cId="251835690" sldId="542"/>
            <ac:spMk id="2" creationId="{ABB33D1B-6560-D77F-22EA-366C58296E7E}"/>
          </ac:spMkLst>
        </pc:spChg>
        <pc:spChg chg="mod">
          <ac:chgData name="Pacey, Thomas (STFC,DL,AST)" userId="75be1923-886e-4547-ad2a-d227bac2f852" providerId="ADAL" clId="{C706F5C7-7B06-4E06-A714-E0E78FD5B688}" dt="2025-10-07T08:03:37.264" v="9795" actId="20577"/>
          <ac:spMkLst>
            <pc:docMk/>
            <pc:sldMk cId="251835690" sldId="542"/>
            <ac:spMk id="3" creationId="{A8149FC8-24C0-20A6-5CA9-DC483575A4B1}"/>
          </ac:spMkLst>
        </pc:spChg>
        <pc:spChg chg="mod">
          <ac:chgData name="Pacey, Thomas (STFC,DL,AST)" userId="75be1923-886e-4547-ad2a-d227bac2f852" providerId="ADAL" clId="{C706F5C7-7B06-4E06-A714-E0E78FD5B688}" dt="2025-10-06T08:15:47.539" v="5409"/>
          <ac:spMkLst>
            <pc:docMk/>
            <pc:sldMk cId="251835690" sldId="542"/>
            <ac:spMk id="4" creationId="{65273DCE-1B6C-4F11-17E8-B65697D72E6F}"/>
          </ac:spMkLst>
        </pc:spChg>
        <pc:spChg chg="mod">
          <ac:chgData name="Pacey, Thomas (STFC,DL,AST)" userId="75be1923-886e-4547-ad2a-d227bac2f852" providerId="ADAL" clId="{C706F5C7-7B06-4E06-A714-E0E78FD5B688}" dt="2025-10-06T08:15:47.539" v="5409"/>
          <ac:spMkLst>
            <pc:docMk/>
            <pc:sldMk cId="251835690" sldId="542"/>
            <ac:spMk id="5" creationId="{C3A06C64-6B39-0A2D-7E3D-0FC08F7EA754}"/>
          </ac:spMkLst>
        </pc:spChg>
        <pc:spChg chg="add mod">
          <ac:chgData name="Pacey, Thomas (STFC,DL,AST)" userId="75be1923-886e-4547-ad2a-d227bac2f852" providerId="ADAL" clId="{C706F5C7-7B06-4E06-A714-E0E78FD5B688}" dt="2025-10-06T10:34:47.872" v="7698" actId="1076"/>
          <ac:spMkLst>
            <pc:docMk/>
            <pc:sldMk cId="251835690" sldId="542"/>
            <ac:spMk id="7" creationId="{62DDB369-449D-56A0-5F09-715BDF4BFC2C}"/>
          </ac:spMkLst>
        </pc:spChg>
        <pc:spChg chg="add del">
          <ac:chgData name="Pacey, Thomas (STFC,DL,AST)" userId="75be1923-886e-4547-ad2a-d227bac2f852" providerId="ADAL" clId="{C706F5C7-7B06-4E06-A714-E0E78FD5B688}" dt="2025-10-06T08:15:47.539" v="5409"/>
          <ac:spMkLst>
            <pc:docMk/>
            <pc:sldMk cId="251835690" sldId="542"/>
            <ac:spMk id="3083" creationId="{4DD35268-6FBE-0BCD-C050-3F804C7C54A2}"/>
          </ac:spMkLst>
        </pc:spChg>
        <pc:grpChg chg="add del">
          <ac:chgData name="Pacey, Thomas (STFC,DL,AST)" userId="75be1923-886e-4547-ad2a-d227bac2f852" providerId="ADAL" clId="{C706F5C7-7B06-4E06-A714-E0E78FD5B688}" dt="2025-10-06T08:15:47.539" v="5409"/>
          <ac:grpSpMkLst>
            <pc:docMk/>
            <pc:sldMk cId="251835690" sldId="542"/>
            <ac:grpSpMk id="3085" creationId="{F3A0B02E-2A29-A1CD-0D60-A9E1681AF3C7}"/>
          </ac:grpSpMkLst>
        </pc:grpChg>
        <pc:picChg chg="mod">
          <ac:chgData name="Pacey, Thomas (STFC,DL,AST)" userId="75be1923-886e-4547-ad2a-d227bac2f852" providerId="ADAL" clId="{C706F5C7-7B06-4E06-A714-E0E78FD5B688}" dt="2025-10-07T08:03:44.122" v="9814" actId="1036"/>
          <ac:picMkLst>
            <pc:docMk/>
            <pc:sldMk cId="251835690" sldId="542"/>
            <ac:picMk id="6" creationId="{A8BDC6B8-2B28-B2FA-983B-C66E45C4CE48}"/>
          </ac:picMkLst>
        </pc:picChg>
        <pc:picChg chg="add mod ord">
          <ac:chgData name="Pacey, Thomas (STFC,DL,AST)" userId="75be1923-886e-4547-ad2a-d227bac2f852" providerId="ADAL" clId="{C706F5C7-7B06-4E06-A714-E0E78FD5B688}" dt="2025-10-07T08:03:44.122" v="9814" actId="1036"/>
          <ac:picMkLst>
            <pc:docMk/>
            <pc:sldMk cId="251835690" sldId="542"/>
            <ac:picMk id="3074" creationId="{AC38854B-8274-C369-4144-74B79CE4BCDD}"/>
          </ac:picMkLst>
        </pc:picChg>
        <pc:picChg chg="add mod ord">
          <ac:chgData name="Pacey, Thomas (STFC,DL,AST)" userId="75be1923-886e-4547-ad2a-d227bac2f852" providerId="ADAL" clId="{C706F5C7-7B06-4E06-A714-E0E78FD5B688}" dt="2025-10-06T08:16:16.997" v="5421" actId="1076"/>
          <ac:picMkLst>
            <pc:docMk/>
            <pc:sldMk cId="251835690" sldId="542"/>
            <ac:picMk id="3076" creationId="{B7650C8A-FF95-262E-7F5D-25DD1D273683}"/>
          </ac:picMkLst>
        </pc:picChg>
        <pc:picChg chg="add mod ord">
          <ac:chgData name="Pacey, Thomas (STFC,DL,AST)" userId="75be1923-886e-4547-ad2a-d227bac2f852" providerId="ADAL" clId="{C706F5C7-7B06-4E06-A714-E0E78FD5B688}" dt="2025-10-06T08:16:18.605" v="5422" actId="1076"/>
          <ac:picMkLst>
            <pc:docMk/>
            <pc:sldMk cId="251835690" sldId="542"/>
            <ac:picMk id="3078" creationId="{7AC51C2B-05D2-E9EC-089E-5523CFCB57C3}"/>
          </ac:picMkLst>
        </pc:picChg>
      </pc:sldChg>
      <pc:sldChg chg="addSp modSp mod">
        <pc:chgData name="Pacey, Thomas (STFC,DL,AST)" userId="75be1923-886e-4547-ad2a-d227bac2f852" providerId="ADAL" clId="{C706F5C7-7B06-4E06-A714-E0E78FD5B688}" dt="2025-10-07T08:10:14.029" v="9821" actId="20577"/>
        <pc:sldMkLst>
          <pc:docMk/>
          <pc:sldMk cId="2337452317" sldId="543"/>
        </pc:sldMkLst>
        <pc:spChg chg="mod">
          <ac:chgData name="Pacey, Thomas (STFC,DL,AST)" userId="75be1923-886e-4547-ad2a-d227bac2f852" providerId="ADAL" clId="{C706F5C7-7B06-4E06-A714-E0E78FD5B688}" dt="2025-10-07T08:10:14.029" v="9821" actId="20577"/>
          <ac:spMkLst>
            <pc:docMk/>
            <pc:sldMk cId="2337452317" sldId="543"/>
            <ac:spMk id="3" creationId="{395F6557-EDA2-9129-9A4A-C025D523F122}"/>
          </ac:spMkLst>
        </pc:spChg>
        <pc:spChg chg="add mod">
          <ac:chgData name="Pacey, Thomas (STFC,DL,AST)" userId="75be1923-886e-4547-ad2a-d227bac2f852" providerId="ADAL" clId="{C706F5C7-7B06-4E06-A714-E0E78FD5B688}" dt="2025-10-06T08:17:42.991" v="5463" actId="114"/>
          <ac:spMkLst>
            <pc:docMk/>
            <pc:sldMk cId="2337452317" sldId="543"/>
            <ac:spMk id="7" creationId="{31C06476-9109-1852-FBE4-AF5A3220573A}"/>
          </ac:spMkLst>
        </pc:spChg>
        <pc:picChg chg="add mod">
          <ac:chgData name="Pacey, Thomas (STFC,DL,AST)" userId="75be1923-886e-4547-ad2a-d227bac2f852" providerId="ADAL" clId="{C706F5C7-7B06-4E06-A714-E0E78FD5B688}" dt="2025-10-06T07:34:28.525" v="4415" actId="1076"/>
          <ac:picMkLst>
            <pc:docMk/>
            <pc:sldMk cId="2337452317" sldId="543"/>
            <ac:picMk id="1026" creationId="{170DD457-1FB6-73A3-A17C-6C5BD041FF9F}"/>
          </ac:picMkLst>
        </pc:picChg>
        <pc:picChg chg="add mod">
          <ac:chgData name="Pacey, Thomas (STFC,DL,AST)" userId="75be1923-886e-4547-ad2a-d227bac2f852" providerId="ADAL" clId="{C706F5C7-7B06-4E06-A714-E0E78FD5B688}" dt="2025-10-06T08:18:30.946" v="5503" actId="1076"/>
          <ac:picMkLst>
            <pc:docMk/>
            <pc:sldMk cId="2337452317" sldId="543"/>
            <ac:picMk id="1028" creationId="{D74B4409-9360-45FB-1D81-F7EA9B2B6264}"/>
          </ac:picMkLst>
        </pc:picChg>
      </pc:sldChg>
      <pc:sldChg chg="del">
        <pc:chgData name="Pacey, Thomas (STFC,DL,AST)" userId="75be1923-886e-4547-ad2a-d227bac2f852" providerId="ADAL" clId="{C706F5C7-7B06-4E06-A714-E0E78FD5B688}" dt="2025-10-06T07:31:52.448" v="4358" actId="47"/>
        <pc:sldMkLst>
          <pc:docMk/>
          <pc:sldMk cId="4181653355" sldId="545"/>
        </pc:sldMkLst>
      </pc:sldChg>
      <pc:sldChg chg="addSp modSp mod modAnim">
        <pc:chgData name="Pacey, Thomas (STFC,DL,AST)" userId="75be1923-886e-4547-ad2a-d227bac2f852" providerId="ADAL" clId="{C706F5C7-7B06-4E06-A714-E0E78FD5B688}" dt="2025-10-07T08:30:55.184" v="9988" actId="20577"/>
        <pc:sldMkLst>
          <pc:docMk/>
          <pc:sldMk cId="1802489426" sldId="546"/>
        </pc:sldMkLst>
        <pc:spChg chg="mod">
          <ac:chgData name="Pacey, Thomas (STFC,DL,AST)" userId="75be1923-886e-4547-ad2a-d227bac2f852" providerId="ADAL" clId="{C706F5C7-7B06-4E06-A714-E0E78FD5B688}" dt="2025-10-07T08:30:55.184" v="9988" actId="20577"/>
          <ac:spMkLst>
            <pc:docMk/>
            <pc:sldMk cId="1802489426" sldId="546"/>
            <ac:spMk id="3" creationId="{5DB698BD-9601-3B51-BA6A-D4331A2B9087}"/>
          </ac:spMkLst>
        </pc:spChg>
        <pc:spChg chg="add mod">
          <ac:chgData name="Pacey, Thomas (STFC,DL,AST)" userId="75be1923-886e-4547-ad2a-d227bac2f852" providerId="ADAL" clId="{C706F5C7-7B06-4E06-A714-E0E78FD5B688}" dt="2025-10-06T13:00:37.995" v="8814" actId="1076"/>
          <ac:spMkLst>
            <pc:docMk/>
            <pc:sldMk cId="1802489426" sldId="546"/>
            <ac:spMk id="7" creationId="{E0A741A4-20E5-5440-7E8F-2DFD5FB63958}"/>
          </ac:spMkLst>
        </pc:spChg>
        <pc:spChg chg="mod">
          <ac:chgData name="Pacey, Thomas (STFC,DL,AST)" userId="75be1923-886e-4547-ad2a-d227bac2f852" providerId="ADAL" clId="{C706F5C7-7B06-4E06-A714-E0E78FD5B688}" dt="2025-10-06T13:00:35.020" v="8813" actId="1037"/>
          <ac:spMkLst>
            <pc:docMk/>
            <pc:sldMk cId="1802489426" sldId="546"/>
            <ac:spMk id="8" creationId="{48F72D22-14BD-B56E-4701-E39155549636}"/>
          </ac:spMkLst>
        </pc:spChg>
        <pc:spChg chg="add mod">
          <ac:chgData name="Pacey, Thomas (STFC,DL,AST)" userId="75be1923-886e-4547-ad2a-d227bac2f852" providerId="ADAL" clId="{C706F5C7-7B06-4E06-A714-E0E78FD5B688}" dt="2025-10-06T13:00:40.144" v="8815" actId="1076"/>
          <ac:spMkLst>
            <pc:docMk/>
            <pc:sldMk cId="1802489426" sldId="546"/>
            <ac:spMk id="11" creationId="{B55EBAA5-DC3C-049C-0D90-26132450E9B4}"/>
          </ac:spMkLst>
        </pc:spChg>
      </pc:sldChg>
      <pc:sldChg chg="modSp mod">
        <pc:chgData name="Pacey, Thomas (STFC,DL,AST)" userId="75be1923-886e-4547-ad2a-d227bac2f852" providerId="ADAL" clId="{C706F5C7-7B06-4E06-A714-E0E78FD5B688}" dt="2025-10-07T08:31:51.804" v="10004" actId="20577"/>
        <pc:sldMkLst>
          <pc:docMk/>
          <pc:sldMk cId="4156318270" sldId="547"/>
        </pc:sldMkLst>
        <pc:spChg chg="mod">
          <ac:chgData name="Pacey, Thomas (STFC,DL,AST)" userId="75be1923-886e-4547-ad2a-d227bac2f852" providerId="ADAL" clId="{C706F5C7-7B06-4E06-A714-E0E78FD5B688}" dt="2025-10-07T08:31:51.804" v="10004" actId="20577"/>
          <ac:spMkLst>
            <pc:docMk/>
            <pc:sldMk cId="4156318270" sldId="547"/>
            <ac:spMk id="8" creationId="{4F1FC9B2-5F8F-F150-21B1-E4B027302EB8}"/>
          </ac:spMkLst>
        </pc:spChg>
        <pc:picChg chg="mod modCrop">
          <ac:chgData name="Pacey, Thomas (STFC,DL,AST)" userId="75be1923-886e-4547-ad2a-d227bac2f852" providerId="ADAL" clId="{C706F5C7-7B06-4E06-A714-E0E78FD5B688}" dt="2025-10-06T07:38:54.672" v="4554" actId="1035"/>
          <ac:picMkLst>
            <pc:docMk/>
            <pc:sldMk cId="4156318270" sldId="547"/>
            <ac:picMk id="7" creationId="{77644570-2713-CFF3-5B8D-E2F4D975DF27}"/>
          </ac:picMkLst>
        </pc:picChg>
      </pc:sldChg>
      <pc:sldChg chg="addSp modSp mod">
        <pc:chgData name="Pacey, Thomas (STFC,DL,AST)" userId="75be1923-886e-4547-ad2a-d227bac2f852" providerId="ADAL" clId="{C706F5C7-7B06-4E06-A714-E0E78FD5B688}" dt="2025-10-06T07:44:30.193" v="4933" actId="1076"/>
        <pc:sldMkLst>
          <pc:docMk/>
          <pc:sldMk cId="2539938507" sldId="548"/>
        </pc:sldMkLst>
        <pc:spChg chg="mod">
          <ac:chgData name="Pacey, Thomas (STFC,DL,AST)" userId="75be1923-886e-4547-ad2a-d227bac2f852" providerId="ADAL" clId="{C706F5C7-7B06-4E06-A714-E0E78FD5B688}" dt="2025-10-06T07:44:30.193" v="4933" actId="1076"/>
          <ac:spMkLst>
            <pc:docMk/>
            <pc:sldMk cId="2539938507" sldId="548"/>
            <ac:spMk id="2" creationId="{B52F7F69-BE42-D03F-ED39-92AAF4F0887F}"/>
          </ac:spMkLst>
        </pc:spChg>
        <pc:spChg chg="mod ord">
          <ac:chgData name="Pacey, Thomas (STFC,DL,AST)" userId="75be1923-886e-4547-ad2a-d227bac2f852" providerId="ADAL" clId="{C706F5C7-7B06-4E06-A714-E0E78FD5B688}" dt="2025-10-06T07:44:16.131" v="4929" actId="166"/>
          <ac:spMkLst>
            <pc:docMk/>
            <pc:sldMk cId="2539938507" sldId="548"/>
            <ac:spMk id="3" creationId="{4230FCC9-E031-D516-8C23-7AA1863713DC}"/>
          </ac:spMkLst>
        </pc:spChg>
        <pc:spChg chg="add mod">
          <ac:chgData name="Pacey, Thomas (STFC,DL,AST)" userId="75be1923-886e-4547-ad2a-d227bac2f852" providerId="ADAL" clId="{C706F5C7-7B06-4E06-A714-E0E78FD5B688}" dt="2025-10-06T07:44:26.669" v="4932" actId="12"/>
          <ac:spMkLst>
            <pc:docMk/>
            <pc:sldMk cId="2539938507" sldId="548"/>
            <ac:spMk id="6" creationId="{5FB798EE-6C57-58B1-68DC-A11DECC834EA}"/>
          </ac:spMkLst>
        </pc:spChg>
        <pc:picChg chg="mod">
          <ac:chgData name="Pacey, Thomas (STFC,DL,AST)" userId="75be1923-886e-4547-ad2a-d227bac2f852" providerId="ADAL" clId="{C706F5C7-7B06-4E06-A714-E0E78FD5B688}" dt="2025-10-06T07:44:04.487" v="4928" actId="1036"/>
          <ac:picMkLst>
            <pc:docMk/>
            <pc:sldMk cId="2539938507" sldId="548"/>
            <ac:picMk id="7" creationId="{40B7494C-7D34-A992-29C9-FCC0F377445F}"/>
          </ac:picMkLst>
        </pc:picChg>
        <pc:picChg chg="mod">
          <ac:chgData name="Pacey, Thomas (STFC,DL,AST)" userId="75be1923-886e-4547-ad2a-d227bac2f852" providerId="ADAL" clId="{C706F5C7-7B06-4E06-A714-E0E78FD5B688}" dt="2025-10-06T07:44:04.487" v="4928" actId="1036"/>
          <ac:picMkLst>
            <pc:docMk/>
            <pc:sldMk cId="2539938507" sldId="548"/>
            <ac:picMk id="9" creationId="{C58FC4D8-81EA-8907-A204-319C42137190}"/>
          </ac:picMkLst>
        </pc:picChg>
        <pc:picChg chg="mod">
          <ac:chgData name="Pacey, Thomas (STFC,DL,AST)" userId="75be1923-886e-4547-ad2a-d227bac2f852" providerId="ADAL" clId="{C706F5C7-7B06-4E06-A714-E0E78FD5B688}" dt="2025-10-06T07:44:04.487" v="4928" actId="1036"/>
          <ac:picMkLst>
            <pc:docMk/>
            <pc:sldMk cId="2539938507" sldId="548"/>
            <ac:picMk id="11" creationId="{2DDD35A0-3C62-D801-A32B-6E0211A03523}"/>
          </ac:picMkLst>
        </pc:picChg>
      </pc:sldChg>
      <pc:sldChg chg="addSp modSp mod">
        <pc:chgData name="Pacey, Thomas (STFC,DL,AST)" userId="75be1923-886e-4547-ad2a-d227bac2f852" providerId="ADAL" clId="{C706F5C7-7B06-4E06-A714-E0E78FD5B688}" dt="2025-10-07T07:22:26.212" v="9513" actId="20577"/>
        <pc:sldMkLst>
          <pc:docMk/>
          <pc:sldMk cId="411670121" sldId="549"/>
        </pc:sldMkLst>
        <pc:spChg chg="mod">
          <ac:chgData name="Pacey, Thomas (STFC,DL,AST)" userId="75be1923-886e-4547-ad2a-d227bac2f852" providerId="ADAL" clId="{C706F5C7-7B06-4E06-A714-E0E78FD5B688}" dt="2025-10-06T07:53:24.098" v="4976" actId="1076"/>
          <ac:spMkLst>
            <pc:docMk/>
            <pc:sldMk cId="411670121" sldId="549"/>
            <ac:spMk id="2" creationId="{1121BF0C-3A7B-A2A1-AC1D-C337D68B46DE}"/>
          </ac:spMkLst>
        </pc:spChg>
        <pc:spChg chg="mod">
          <ac:chgData name="Pacey, Thomas (STFC,DL,AST)" userId="75be1923-886e-4547-ad2a-d227bac2f852" providerId="ADAL" clId="{C706F5C7-7B06-4E06-A714-E0E78FD5B688}" dt="2025-10-07T07:22:26.212" v="9513" actId="20577"/>
          <ac:spMkLst>
            <pc:docMk/>
            <pc:sldMk cId="411670121" sldId="549"/>
            <ac:spMk id="3" creationId="{0E830E0E-1232-CFBA-6032-1B633491B931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9" creationId="{11C9100E-5B7E-E172-86B3-55FD53FD1B43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20" creationId="{52470C10-6776-C246-DCBC-9637ED170B0B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34" creationId="{E8429E27-6106-3C50-2ECF-CA73F3628045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44" creationId="{26B9020B-F1C2-0ED6-D5FD-9B2983171E9A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2049" creationId="{7AF19369-9C6D-9B2F-2286-8D13BDF1371D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2071" creationId="{A9D371B2-9C47-BCAB-CF5D-1BF8C94B4C3A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2105" creationId="{53D9B62F-8E99-1361-F5AB-C1D6666DDF59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2107" creationId="{7ADD9E3C-89BC-FFE0-400F-E1D9943F93C5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2110" creationId="{8D5B60A3-A8E4-E4C2-2AC4-01A2E5FD6941}"/>
          </ac:spMkLst>
        </pc:spChg>
        <pc:spChg chg="mod">
          <ac:chgData name="Pacey, Thomas (STFC,DL,AST)" userId="75be1923-886e-4547-ad2a-d227bac2f852" providerId="ADAL" clId="{C706F5C7-7B06-4E06-A714-E0E78FD5B688}" dt="2025-10-06T07:52:56.893" v="4971"/>
          <ac:spMkLst>
            <pc:docMk/>
            <pc:sldMk cId="411670121" sldId="549"/>
            <ac:spMk id="2144" creationId="{167C51DF-0C8E-EEF0-8F9B-6EE7DB95595B}"/>
          </ac:spMkLst>
        </pc:spChg>
        <pc:picChg chg="add mod">
          <ac:chgData name="Pacey, Thomas (STFC,DL,AST)" userId="75be1923-886e-4547-ad2a-d227bac2f852" providerId="ADAL" clId="{C706F5C7-7B06-4E06-A714-E0E78FD5B688}" dt="2025-10-06T07:50:06.941" v="4948" actId="14100"/>
          <ac:picMkLst>
            <pc:docMk/>
            <pc:sldMk cId="411670121" sldId="549"/>
            <ac:picMk id="2050" creationId="{37015EF4-553A-7EB1-EEBD-56B41CC27B77}"/>
          </ac:picMkLst>
        </pc:picChg>
      </pc:sldChg>
      <pc:sldChg chg="addSp modSp mod">
        <pc:chgData name="Pacey, Thomas (STFC,DL,AST)" userId="75be1923-886e-4547-ad2a-d227bac2f852" providerId="ADAL" clId="{C706F5C7-7B06-4E06-A714-E0E78FD5B688}" dt="2025-10-07T08:16:29.487" v="9881" actId="20577"/>
        <pc:sldMkLst>
          <pc:docMk/>
          <pc:sldMk cId="1763617548" sldId="550"/>
        </pc:sldMkLst>
        <pc:spChg chg="mod">
          <ac:chgData name="Pacey, Thomas (STFC,DL,AST)" userId="75be1923-886e-4547-ad2a-d227bac2f852" providerId="ADAL" clId="{C706F5C7-7B06-4E06-A714-E0E78FD5B688}" dt="2025-10-07T08:16:29.487" v="9881" actId="20577"/>
          <ac:spMkLst>
            <pc:docMk/>
            <pc:sldMk cId="1763617548" sldId="550"/>
            <ac:spMk id="2" creationId="{B8EF50E5-1282-91A6-2503-27ABF71D72A5}"/>
          </ac:spMkLst>
        </pc:spChg>
        <pc:spChg chg="mod">
          <ac:chgData name="Pacey, Thomas (STFC,DL,AST)" userId="75be1923-886e-4547-ad2a-d227bac2f852" providerId="ADAL" clId="{C706F5C7-7B06-4E06-A714-E0E78FD5B688}" dt="2025-10-06T09:06:01.491" v="5631" actId="20577"/>
          <ac:spMkLst>
            <pc:docMk/>
            <pc:sldMk cId="1763617548" sldId="550"/>
            <ac:spMk id="3" creationId="{CFD507F0-0B8C-A917-F94E-E23F610D96BF}"/>
          </ac:spMkLst>
        </pc:spChg>
        <pc:spChg chg="mod">
          <ac:chgData name="Pacey, Thomas (STFC,DL,AST)" userId="75be1923-886e-4547-ad2a-d227bac2f852" providerId="ADAL" clId="{C706F5C7-7B06-4E06-A714-E0E78FD5B688}" dt="2025-10-06T10:47:02.930" v="7922" actId="20577"/>
          <ac:spMkLst>
            <pc:docMk/>
            <pc:sldMk cId="1763617548" sldId="550"/>
            <ac:spMk id="6" creationId="{550B51F8-3262-56AE-5F3B-79E5B3965F2D}"/>
          </ac:spMkLst>
        </pc:spChg>
        <pc:picChg chg="add mod">
          <ac:chgData name="Pacey, Thomas (STFC,DL,AST)" userId="75be1923-886e-4547-ad2a-d227bac2f852" providerId="ADAL" clId="{C706F5C7-7B06-4E06-A714-E0E78FD5B688}" dt="2025-10-06T09:05:55.039" v="5629" actId="1076"/>
          <ac:picMkLst>
            <pc:docMk/>
            <pc:sldMk cId="1763617548" sldId="550"/>
            <ac:picMk id="4098" creationId="{49AB2DB8-DF95-309C-11F0-150396C2DD9E}"/>
          </ac:picMkLst>
        </pc:picChg>
        <pc:picChg chg="add mod">
          <ac:chgData name="Pacey, Thomas (STFC,DL,AST)" userId="75be1923-886e-4547-ad2a-d227bac2f852" providerId="ADAL" clId="{C706F5C7-7B06-4E06-A714-E0E78FD5B688}" dt="2025-10-06T10:46:54.598" v="7921" actId="1076"/>
          <ac:picMkLst>
            <pc:docMk/>
            <pc:sldMk cId="1763617548" sldId="550"/>
            <ac:picMk id="4100" creationId="{A7E5C116-6D70-CE24-BE5D-AA17CABDD3CD}"/>
          </ac:picMkLst>
        </pc:picChg>
      </pc:sldChg>
      <pc:sldChg chg="modSp mod">
        <pc:chgData name="Pacey, Thomas (STFC,DL,AST)" userId="75be1923-886e-4547-ad2a-d227bac2f852" providerId="ADAL" clId="{C706F5C7-7B06-4E06-A714-E0E78FD5B688}" dt="2025-10-07T07:28:39.902" v="9538" actId="20577"/>
        <pc:sldMkLst>
          <pc:docMk/>
          <pc:sldMk cId="2780475461" sldId="551"/>
        </pc:sldMkLst>
        <pc:spChg chg="mod">
          <ac:chgData name="Pacey, Thomas (STFC,DL,AST)" userId="75be1923-886e-4547-ad2a-d227bac2f852" providerId="ADAL" clId="{C706F5C7-7B06-4E06-A714-E0E78FD5B688}" dt="2025-10-07T07:28:39.902" v="9538" actId="20577"/>
          <ac:spMkLst>
            <pc:docMk/>
            <pc:sldMk cId="2780475461" sldId="551"/>
            <ac:spMk id="8" creationId="{99B675C7-29E1-BD2A-5D73-1B874CBFDD3B}"/>
          </ac:spMkLst>
        </pc:spChg>
      </pc:sldChg>
      <pc:sldChg chg="addSp modSp new del mod">
        <pc:chgData name="Pacey, Thomas (STFC,DL,AST)" userId="75be1923-886e-4547-ad2a-d227bac2f852" providerId="ADAL" clId="{C706F5C7-7B06-4E06-A714-E0E78FD5B688}" dt="2025-10-06T07:31:49.901" v="4357" actId="47"/>
        <pc:sldMkLst>
          <pc:docMk/>
          <pc:sldMk cId="3604151839" sldId="552"/>
        </pc:sldMkLst>
        <pc:spChg chg="mod">
          <ac:chgData name="Pacey, Thomas (STFC,DL,AST)" userId="75be1923-886e-4547-ad2a-d227bac2f852" providerId="ADAL" clId="{C706F5C7-7B06-4E06-A714-E0E78FD5B688}" dt="2025-10-06T07:26:33.460" v="3923" actId="20577"/>
          <ac:spMkLst>
            <pc:docMk/>
            <pc:sldMk cId="3604151839" sldId="552"/>
            <ac:spMk id="2" creationId="{476ABDFA-0848-67F8-A116-696332E67927}"/>
          </ac:spMkLst>
        </pc:spChg>
        <pc:spChg chg="mod">
          <ac:chgData name="Pacey, Thomas (STFC,DL,AST)" userId="75be1923-886e-4547-ad2a-d227bac2f852" providerId="ADAL" clId="{C706F5C7-7B06-4E06-A714-E0E78FD5B688}" dt="2025-10-06T07:26:47.146" v="3924" actId="14100"/>
          <ac:spMkLst>
            <pc:docMk/>
            <pc:sldMk cId="3604151839" sldId="552"/>
            <ac:spMk id="3" creationId="{3824B0E8-D6B2-778C-DB3E-FF26CCEBE9B0}"/>
          </ac:spMkLst>
        </pc:spChg>
        <pc:picChg chg="add mod">
          <ac:chgData name="Pacey, Thomas (STFC,DL,AST)" userId="75be1923-886e-4547-ad2a-d227bac2f852" providerId="ADAL" clId="{C706F5C7-7B06-4E06-A714-E0E78FD5B688}" dt="2025-10-06T07:27:19.597" v="3931" actId="14100"/>
          <ac:picMkLst>
            <pc:docMk/>
            <pc:sldMk cId="3604151839" sldId="552"/>
            <ac:picMk id="6" creationId="{C7A7C5CD-9242-E62B-5127-A4EC62577C6D}"/>
          </ac:picMkLst>
        </pc:picChg>
        <pc:picChg chg="add mod">
          <ac:chgData name="Pacey, Thomas (STFC,DL,AST)" userId="75be1923-886e-4547-ad2a-d227bac2f852" providerId="ADAL" clId="{C706F5C7-7B06-4E06-A714-E0E78FD5B688}" dt="2025-10-06T07:27:22.023" v="3932" actId="1076"/>
          <ac:picMkLst>
            <pc:docMk/>
            <pc:sldMk cId="3604151839" sldId="552"/>
            <ac:picMk id="7" creationId="{5965B770-05B4-9DB0-6078-98D8C5327195}"/>
          </ac:picMkLst>
        </pc:picChg>
      </pc:sldChg>
      <pc:sldChg chg="addSp modSp add mod modNotesTx">
        <pc:chgData name="Pacey, Thomas (STFC,DL,AST)" userId="75be1923-886e-4547-ad2a-d227bac2f852" providerId="ADAL" clId="{C706F5C7-7B06-4E06-A714-E0E78FD5B688}" dt="2025-10-07T08:01:39.822" v="9773" actId="20577"/>
        <pc:sldMkLst>
          <pc:docMk/>
          <pc:sldMk cId="3524975103" sldId="553"/>
        </pc:sldMkLst>
        <pc:spChg chg="mod">
          <ac:chgData name="Pacey, Thomas (STFC,DL,AST)" userId="75be1923-886e-4547-ad2a-d227bac2f852" providerId="ADAL" clId="{C706F5C7-7B06-4E06-A714-E0E78FD5B688}" dt="2025-10-06T07:28:44.514" v="4115" actId="20577"/>
          <ac:spMkLst>
            <pc:docMk/>
            <pc:sldMk cId="3524975103" sldId="553"/>
            <ac:spMk id="2" creationId="{A9F0BB06-BDB2-C888-EC9D-F223363A9FCE}"/>
          </ac:spMkLst>
        </pc:spChg>
        <pc:spChg chg="mod">
          <ac:chgData name="Pacey, Thomas (STFC,DL,AST)" userId="75be1923-886e-4547-ad2a-d227bac2f852" providerId="ADAL" clId="{C706F5C7-7B06-4E06-A714-E0E78FD5B688}" dt="2025-10-07T08:01:16.980" v="9661" actId="27636"/>
          <ac:spMkLst>
            <pc:docMk/>
            <pc:sldMk cId="3524975103" sldId="553"/>
            <ac:spMk id="3" creationId="{A17120EB-80E5-26AF-6B0D-0A40E3DD44A4}"/>
          </ac:spMkLst>
        </pc:spChg>
        <pc:spChg chg="mod">
          <ac:chgData name="Pacey, Thomas (STFC,DL,AST)" userId="75be1923-886e-4547-ad2a-d227bac2f852" providerId="ADAL" clId="{C706F5C7-7B06-4E06-A714-E0E78FD5B688}" dt="2025-10-06T07:28:29.479" v="4070" actId="1076"/>
          <ac:spMkLst>
            <pc:docMk/>
            <pc:sldMk cId="3524975103" sldId="553"/>
            <ac:spMk id="6" creationId="{64DB621F-3912-9CD6-2566-361FA75A02E7}"/>
          </ac:spMkLst>
        </pc:spChg>
        <pc:spChg chg="mod">
          <ac:chgData name="Pacey, Thomas (STFC,DL,AST)" userId="75be1923-886e-4547-ad2a-d227bac2f852" providerId="ADAL" clId="{C706F5C7-7B06-4E06-A714-E0E78FD5B688}" dt="2025-10-06T07:31:41.032" v="4356" actId="20577"/>
          <ac:spMkLst>
            <pc:docMk/>
            <pc:sldMk cId="3524975103" sldId="553"/>
            <ac:spMk id="7" creationId="{D33D4BB6-920A-A70A-9AA6-2C92B32A1977}"/>
          </ac:spMkLst>
        </pc:spChg>
        <pc:spChg chg="add mod">
          <ac:chgData name="Pacey, Thomas (STFC,DL,AST)" userId="75be1923-886e-4547-ad2a-d227bac2f852" providerId="ADAL" clId="{C706F5C7-7B06-4E06-A714-E0E78FD5B688}" dt="2025-10-06T07:31:34.356" v="4352" actId="1076"/>
          <ac:spMkLst>
            <pc:docMk/>
            <pc:sldMk cId="3524975103" sldId="553"/>
            <ac:spMk id="8" creationId="{8E81DAB4-9DD4-3F65-3090-D89F7FCD5E2E}"/>
          </ac:spMkLst>
        </pc:spChg>
        <pc:spChg chg="add mod">
          <ac:chgData name="Pacey, Thomas (STFC,DL,AST)" userId="75be1923-886e-4547-ad2a-d227bac2f852" providerId="ADAL" clId="{C706F5C7-7B06-4E06-A714-E0E78FD5B688}" dt="2025-10-06T07:31:38.547" v="4354" actId="1076"/>
          <ac:spMkLst>
            <pc:docMk/>
            <pc:sldMk cId="3524975103" sldId="553"/>
            <ac:spMk id="9" creationId="{60FF6B8A-6863-FA81-32BF-E78C6E08595E}"/>
          </ac:spMkLst>
        </pc:spChg>
        <pc:picChg chg="mod">
          <ac:chgData name="Pacey, Thomas (STFC,DL,AST)" userId="75be1923-886e-4547-ad2a-d227bac2f852" providerId="ADAL" clId="{C706F5C7-7B06-4E06-A714-E0E78FD5B688}" dt="2025-10-06T07:28:13.284" v="4062" actId="1076"/>
          <ac:picMkLst>
            <pc:docMk/>
            <pc:sldMk cId="3524975103" sldId="553"/>
            <ac:picMk id="4" creationId="{8BB7FC1E-0FD5-BA49-C923-9204416FF39A}"/>
          </ac:picMkLst>
        </pc:picChg>
        <pc:picChg chg="mod">
          <ac:chgData name="Pacey, Thomas (STFC,DL,AST)" userId="75be1923-886e-4547-ad2a-d227bac2f852" providerId="ADAL" clId="{C706F5C7-7B06-4E06-A714-E0E78FD5B688}" dt="2025-10-06T07:27:52.002" v="4042" actId="1036"/>
          <ac:picMkLst>
            <pc:docMk/>
            <pc:sldMk cId="3524975103" sldId="553"/>
            <ac:picMk id="5" creationId="{E5777B9B-7065-074E-A73D-260ABB78F4EE}"/>
          </ac:picMkLst>
        </pc:picChg>
      </pc:sldChg>
      <pc:sldChg chg="addSp delSp modSp new mod">
        <pc:chgData name="Pacey, Thomas (STFC,DL,AST)" userId="75be1923-886e-4547-ad2a-d227bac2f852" providerId="ADAL" clId="{C706F5C7-7B06-4E06-A714-E0E78FD5B688}" dt="2025-10-06T13:08:21.456" v="8834" actId="20577"/>
        <pc:sldMkLst>
          <pc:docMk/>
          <pc:sldMk cId="3306479381" sldId="554"/>
        </pc:sldMkLst>
        <pc:spChg chg="mod">
          <ac:chgData name="Pacey, Thomas (STFC,DL,AST)" userId="75be1923-886e-4547-ad2a-d227bac2f852" providerId="ADAL" clId="{C706F5C7-7B06-4E06-A714-E0E78FD5B688}" dt="2025-10-06T13:08:21.456" v="8834" actId="20577"/>
          <ac:spMkLst>
            <pc:docMk/>
            <pc:sldMk cId="3306479381" sldId="554"/>
            <ac:spMk id="2" creationId="{77BF59F9-DA66-7A84-3766-3E5EE71BE840}"/>
          </ac:spMkLst>
        </pc:spChg>
        <pc:spChg chg="del mod">
          <ac:chgData name="Pacey, Thomas (STFC,DL,AST)" userId="75be1923-886e-4547-ad2a-d227bac2f852" providerId="ADAL" clId="{C706F5C7-7B06-4E06-A714-E0E78FD5B688}" dt="2025-10-06T13:08:14.937" v="8822" actId="478"/>
          <ac:spMkLst>
            <pc:docMk/>
            <pc:sldMk cId="3306479381" sldId="554"/>
            <ac:spMk id="3" creationId="{C2BB202F-54DE-5897-E432-A500F1C90A96}"/>
          </ac:spMkLst>
        </pc:spChg>
        <pc:spChg chg="add mod">
          <ac:chgData name="Pacey, Thomas (STFC,DL,AST)" userId="75be1923-886e-4547-ad2a-d227bac2f852" providerId="ADAL" clId="{C706F5C7-7B06-4E06-A714-E0E78FD5B688}" dt="2025-10-06T13:08:18.679" v="8824" actId="1076"/>
          <ac:spMkLst>
            <pc:docMk/>
            <pc:sldMk cId="3306479381" sldId="554"/>
            <ac:spMk id="8" creationId="{BD88378C-1F14-8E62-FE88-E8645E8CBC60}"/>
          </ac:spMkLst>
        </pc:spChg>
        <pc:spChg chg="add mod">
          <ac:chgData name="Pacey, Thomas (STFC,DL,AST)" userId="75be1923-886e-4547-ad2a-d227bac2f852" providerId="ADAL" clId="{C706F5C7-7B06-4E06-A714-E0E78FD5B688}" dt="2025-10-06T13:08:18.679" v="8824" actId="1076"/>
          <ac:spMkLst>
            <pc:docMk/>
            <pc:sldMk cId="3306479381" sldId="554"/>
            <ac:spMk id="10" creationId="{17CFC7E4-72CC-68D5-C3B9-9C1191839B29}"/>
          </ac:spMkLst>
        </pc:spChg>
        <pc:spChg chg="add mod">
          <ac:chgData name="Pacey, Thomas (STFC,DL,AST)" userId="75be1923-886e-4547-ad2a-d227bac2f852" providerId="ADAL" clId="{C706F5C7-7B06-4E06-A714-E0E78FD5B688}" dt="2025-10-06T13:08:18.679" v="8824" actId="1076"/>
          <ac:spMkLst>
            <pc:docMk/>
            <pc:sldMk cId="3306479381" sldId="554"/>
            <ac:spMk id="11" creationId="{835C386F-63A3-759C-CAFB-7A3256635EAC}"/>
          </ac:spMkLst>
        </pc:spChg>
        <pc:spChg chg="add mod">
          <ac:chgData name="Pacey, Thomas (STFC,DL,AST)" userId="75be1923-886e-4547-ad2a-d227bac2f852" providerId="ADAL" clId="{C706F5C7-7B06-4E06-A714-E0E78FD5B688}" dt="2025-10-06T13:08:18.679" v="8824" actId="1076"/>
          <ac:spMkLst>
            <pc:docMk/>
            <pc:sldMk cId="3306479381" sldId="554"/>
            <ac:spMk id="12" creationId="{1B7C06D8-A27C-0036-6FA8-C61580F33880}"/>
          </ac:spMkLst>
        </pc:spChg>
        <pc:spChg chg="add mod">
          <ac:chgData name="Pacey, Thomas (STFC,DL,AST)" userId="75be1923-886e-4547-ad2a-d227bac2f852" providerId="ADAL" clId="{C706F5C7-7B06-4E06-A714-E0E78FD5B688}" dt="2025-10-06T13:08:18.679" v="8824" actId="1076"/>
          <ac:spMkLst>
            <pc:docMk/>
            <pc:sldMk cId="3306479381" sldId="554"/>
            <ac:spMk id="13" creationId="{5BD1C126-545D-9522-3871-6D4AC141F606}"/>
          </ac:spMkLst>
        </pc:spChg>
        <pc:picChg chg="add mod">
          <ac:chgData name="Pacey, Thomas (STFC,DL,AST)" userId="75be1923-886e-4547-ad2a-d227bac2f852" providerId="ADAL" clId="{C706F5C7-7B06-4E06-A714-E0E78FD5B688}" dt="2025-10-06T13:08:18.679" v="8824" actId="1076"/>
          <ac:picMkLst>
            <pc:docMk/>
            <pc:sldMk cId="3306479381" sldId="554"/>
            <ac:picMk id="6" creationId="{D2EBA621-901B-1E8E-683C-ECD13D9A5B48}"/>
          </ac:picMkLst>
        </pc:picChg>
        <pc:cxnChg chg="add mod">
          <ac:chgData name="Pacey, Thomas (STFC,DL,AST)" userId="75be1923-886e-4547-ad2a-d227bac2f852" providerId="ADAL" clId="{C706F5C7-7B06-4E06-A714-E0E78FD5B688}" dt="2025-10-06T13:08:18.679" v="8824" actId="1076"/>
          <ac:cxnSpMkLst>
            <pc:docMk/>
            <pc:sldMk cId="3306479381" sldId="554"/>
            <ac:cxnSpMk id="7" creationId="{FC823DD9-98EE-E555-C66F-8147F846D5DB}"/>
          </ac:cxnSpMkLst>
        </pc:cxnChg>
        <pc:cxnChg chg="add mod">
          <ac:chgData name="Pacey, Thomas (STFC,DL,AST)" userId="75be1923-886e-4547-ad2a-d227bac2f852" providerId="ADAL" clId="{C706F5C7-7B06-4E06-A714-E0E78FD5B688}" dt="2025-10-06T13:08:18.679" v="8824" actId="1076"/>
          <ac:cxnSpMkLst>
            <pc:docMk/>
            <pc:sldMk cId="3306479381" sldId="554"/>
            <ac:cxnSpMk id="9" creationId="{B383EE34-D4B7-4D44-4BEC-9AB5C7817D6E}"/>
          </ac:cxnSpMkLst>
        </pc:cxnChg>
      </pc:sldChg>
      <pc:sldChg chg="delSp modSp add mod">
        <pc:chgData name="Pacey, Thomas (STFC,DL,AST)" userId="75be1923-886e-4547-ad2a-d227bac2f852" providerId="ADAL" clId="{C706F5C7-7B06-4E06-A714-E0E78FD5B688}" dt="2025-10-06T13:24:34.278" v="8895" actId="478"/>
        <pc:sldMkLst>
          <pc:docMk/>
          <pc:sldMk cId="3050442437" sldId="555"/>
        </pc:sldMkLst>
        <pc:spChg chg="del mod">
          <ac:chgData name="Pacey, Thomas (STFC,DL,AST)" userId="75be1923-886e-4547-ad2a-d227bac2f852" providerId="ADAL" clId="{C706F5C7-7B06-4E06-A714-E0E78FD5B688}" dt="2025-10-06T13:24:34.278" v="8895" actId="478"/>
          <ac:spMkLst>
            <pc:docMk/>
            <pc:sldMk cId="3050442437" sldId="555"/>
            <ac:spMk id="4" creationId="{744AA5D3-1604-C737-C873-88C1C02BCF09}"/>
          </ac:spMkLst>
        </pc:spChg>
        <pc:grpChg chg="mod">
          <ac:chgData name="Pacey, Thomas (STFC,DL,AST)" userId="75be1923-886e-4547-ad2a-d227bac2f852" providerId="ADAL" clId="{C706F5C7-7B06-4E06-A714-E0E78FD5B688}" dt="2025-10-06T13:24:28.188" v="8894" actId="1076"/>
          <ac:grpSpMkLst>
            <pc:docMk/>
            <pc:sldMk cId="3050442437" sldId="555"/>
            <ac:grpSpMk id="19" creationId="{F1840F7B-63EA-3D8C-50A9-82DCE76C8924}"/>
          </ac:grpSpMkLst>
        </pc:grpChg>
      </pc:sldChg>
    </pc:docChg>
  </pc:docChgLst>
  <pc:docChgLst>
    <pc:chgData name="Pacey, Thomas (STFC,DL,AST)" userId="S::thomas.pacey@stfc.ac.uk::75be1923-886e-4547-ad2a-d227bac2f852" providerId="AD" clId="Web-{7D0ECB14-A2F5-2CAE-9F9F-C1187573CB3D}"/>
    <pc:docChg chg="addSld delSld modSld modMainMaster">
      <pc:chgData name="Pacey, Thomas (STFC,DL,AST)" userId="S::thomas.pacey@stfc.ac.uk::75be1923-886e-4547-ad2a-d227bac2f852" providerId="AD" clId="Web-{7D0ECB14-A2F5-2CAE-9F9F-C1187573CB3D}" dt="2025-10-04T16:44:38.925" v="3977" actId="20577"/>
      <pc:docMkLst>
        <pc:docMk/>
      </pc:docMkLst>
      <pc:sldChg chg="addSp delSp modSp">
        <pc:chgData name="Pacey, Thomas (STFC,DL,AST)" userId="S::thomas.pacey@stfc.ac.uk::75be1923-886e-4547-ad2a-d227bac2f852" providerId="AD" clId="Web-{7D0ECB14-A2F5-2CAE-9F9F-C1187573CB3D}" dt="2025-10-04T13:14:51.806" v="384" actId="1076"/>
        <pc:sldMkLst>
          <pc:docMk/>
          <pc:sldMk cId="2234419034" sldId="256"/>
        </pc:sldMkLst>
        <pc:spChg chg="mod">
          <ac:chgData name="Pacey, Thomas (STFC,DL,AST)" userId="S::thomas.pacey@stfc.ac.uk::75be1923-886e-4547-ad2a-d227bac2f852" providerId="AD" clId="Web-{7D0ECB14-A2F5-2CAE-9F9F-C1187573CB3D}" dt="2025-10-04T13:14:51.806" v="384" actId="1076"/>
          <ac:spMkLst>
            <pc:docMk/>
            <pc:sldMk cId="2234419034" sldId="256"/>
            <ac:spMk id="2" creationId="{00000000-0000-0000-0000-000000000000}"/>
          </ac:spMkLst>
        </pc:spChg>
        <pc:spChg chg="add mod ord">
          <ac:chgData name="Pacey, Thomas (STFC,DL,AST)" userId="S::thomas.pacey@stfc.ac.uk::75be1923-886e-4547-ad2a-d227bac2f852" providerId="AD" clId="Web-{7D0ECB14-A2F5-2CAE-9F9F-C1187573CB3D}" dt="2025-10-04T12:56:16.826" v="53" actId="1076"/>
          <ac:spMkLst>
            <pc:docMk/>
            <pc:sldMk cId="2234419034" sldId="256"/>
            <ac:spMk id="7" creationId="{988A6839-D242-DEE6-A4AF-9ACF8403A60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2234419034" sldId="256"/>
            <ac:spMk id="11" creationId="{895B5819-E5B0-51BC-3AD3-7AB5EDAD250C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2:48:41.768" v="3" actId="20577"/>
          <ac:spMkLst>
            <pc:docMk/>
            <pc:sldMk cId="2234419034" sldId="256"/>
            <ac:spMk id="21" creationId="{0BEB0AE4-391E-6F41-84C6-D4EEDF519A31}"/>
          </ac:spMkLst>
        </pc:spChg>
        <pc:grpChg chg="add">
          <ac:chgData name="Pacey, Thomas (STFC,DL,AST)" userId="S::thomas.pacey@stfc.ac.uk::75be1923-886e-4547-ad2a-d227bac2f852" providerId="AD" clId="Web-{7D0ECB14-A2F5-2CAE-9F9F-C1187573CB3D}" dt="2025-10-04T12:56:53.671" v="61"/>
          <ac:grpSpMkLst>
            <pc:docMk/>
            <pc:sldMk cId="2234419034" sldId="256"/>
            <ac:grpSpMk id="8" creationId="{8DFE893C-5EC3-8F1E-AB0C-2A083E8367F5}"/>
          </ac:grpSpMkLst>
        </pc:grpChg>
        <pc:picChg chg="add mod">
          <ac:chgData name="Pacey, Thomas (STFC,DL,AST)" userId="S::thomas.pacey@stfc.ac.uk::75be1923-886e-4547-ad2a-d227bac2f852" providerId="AD" clId="Web-{7D0ECB14-A2F5-2CAE-9F9F-C1187573CB3D}" dt="2025-10-04T12:56:59.530" v="63" actId="1076"/>
          <ac:picMkLst>
            <pc:docMk/>
            <pc:sldMk cId="2234419034" sldId="256"/>
            <ac:picMk id="5" creationId="{B6FF5A95-FE16-3C01-8261-9C2728F42EE6}"/>
          </ac:picMkLst>
        </pc:picChg>
        <pc:picChg chg="add mod">
          <ac:chgData name="Pacey, Thomas (STFC,DL,AST)" userId="S::thomas.pacey@stfc.ac.uk::75be1923-886e-4547-ad2a-d227bac2f852" providerId="AD" clId="Web-{7D0ECB14-A2F5-2CAE-9F9F-C1187573CB3D}" dt="2025-10-04T12:56:55.780" v="62" actId="1076"/>
          <ac:picMkLst>
            <pc:docMk/>
            <pc:sldMk cId="2234419034" sldId="256"/>
            <ac:picMk id="6" creationId="{9B096B0D-E5C1-B9D7-563A-254F023E249E}"/>
          </ac:picMkLst>
        </pc:picChg>
        <pc:picChg chg="mod">
          <ac:chgData name="Pacey, Thomas (STFC,DL,AST)" userId="S::thomas.pacey@stfc.ac.uk::75be1923-886e-4547-ad2a-d227bac2f852" providerId="AD" clId="Web-{7D0ECB14-A2F5-2CAE-9F9F-C1187573CB3D}" dt="2025-10-04T12:48:46.393" v="5" actId="1076"/>
          <ac:picMkLst>
            <pc:docMk/>
            <pc:sldMk cId="2234419034" sldId="256"/>
            <ac:picMk id="10" creationId="{0B460467-1FF7-C745-9E17-03FC0ADFFE40}"/>
          </ac:picMkLst>
        </pc:picChg>
        <pc:picChg chg="mod">
          <ac:chgData name="Pacey, Thomas (STFC,DL,AST)" userId="S::thomas.pacey@stfc.ac.uk::75be1923-886e-4547-ad2a-d227bac2f852" providerId="AD" clId="Web-{7D0ECB14-A2F5-2CAE-9F9F-C1187573CB3D}" dt="2025-10-04T12:52:37.385" v="6" actId="1076"/>
          <ac:picMkLst>
            <pc:docMk/>
            <pc:sldMk cId="2234419034" sldId="256"/>
            <ac:picMk id="12" creationId="{AF859F6F-E047-894C-BA4C-F3215D885E84}"/>
          </ac:picMkLst>
        </pc:picChg>
        <pc:picChg chg="mod ord">
          <ac:chgData name="Pacey, Thomas (STFC,DL,AST)" userId="S::thomas.pacey@stfc.ac.uk::75be1923-886e-4547-ad2a-d227bac2f852" providerId="AD" clId="Web-{7D0ECB14-A2F5-2CAE-9F9F-C1187573CB3D}" dt="2025-10-04T12:56:24.201" v="55"/>
          <ac:picMkLst>
            <pc:docMk/>
            <pc:sldMk cId="2234419034" sldId="256"/>
            <ac:picMk id="16" creationId="{00000000-0000-0000-0000-000000000000}"/>
          </ac:picMkLst>
        </pc:picChg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2988521800" sldId="257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4:47:04.333" v="1437" actId="20577"/>
        <pc:sldMkLst>
          <pc:docMk/>
          <pc:sldMk cId="3452070050" sldId="258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2648915315" sldId="259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959178608" sldId="260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959178608" sldId="260"/>
            <ac:spMk id="4" creationId="{F3184C6D-72C8-4520-74FC-F4AA8C716C4D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959178608" sldId="260"/>
            <ac:spMk id="5" creationId="{8158C21B-559C-0DE8-F471-1C9A5094A1CF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418006884" sldId="261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418006884" sldId="261"/>
            <ac:spMk id="4" creationId="{9C164B13-4540-D83B-8810-272B2745D32D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418006884" sldId="261"/>
            <ac:spMk id="5" creationId="{4F55CD7D-309B-A300-CE84-3EB3C43F7311}"/>
          </ac:spMkLst>
        </pc:spChg>
      </pc:sldChg>
      <pc:sldChg chg="addSp modSp del">
        <pc:chgData name="Pacey, Thomas (STFC,DL,AST)" userId="S::thomas.pacey@stfc.ac.uk::75be1923-886e-4547-ad2a-d227bac2f852" providerId="AD" clId="Web-{7D0ECB14-A2F5-2CAE-9F9F-C1187573CB3D}" dt="2025-10-04T14:31:23.519" v="1435"/>
        <pc:sldMkLst>
          <pc:docMk/>
          <pc:sldMk cId="2702591902" sldId="263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2030745740" sldId="264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3029104938" sldId="265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3029104938" sldId="265"/>
            <ac:spMk id="4" creationId="{F6ECCCF0-AC89-D644-E5F4-6D6643BD3165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3029104938" sldId="265"/>
            <ac:spMk id="5" creationId="{897B6D14-7712-2B00-1320-B8CE8B46BA09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3539386444" sldId="267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1487531380" sldId="268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3806040266" sldId="269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3806040266" sldId="269"/>
            <ac:spMk id="4" creationId="{66BA1035-BCB1-3758-8106-0009867F13FA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3806040266" sldId="269"/>
            <ac:spMk id="5" creationId="{038D7BE5-8586-2F59-D9DA-BABF53AB2955}"/>
          </ac:spMkLst>
        </pc:spChg>
      </pc:sldChg>
      <pc:sldChg chg="addSp delSp modSp">
        <pc:chgData name="Pacey, Thomas (STFC,DL,AST)" userId="S::thomas.pacey@stfc.ac.uk::75be1923-886e-4547-ad2a-d227bac2f852" providerId="AD" clId="Web-{7D0ECB14-A2F5-2CAE-9F9F-C1187573CB3D}" dt="2025-10-04T14:01:06.540" v="1001"/>
        <pc:sldMkLst>
          <pc:docMk/>
          <pc:sldMk cId="1628524120" sldId="285"/>
        </pc:sldMkLst>
        <pc:spChg chg="mod">
          <ac:chgData name="Pacey, Thomas (STFC,DL,AST)" userId="S::thomas.pacey@stfc.ac.uk::75be1923-886e-4547-ad2a-d227bac2f852" providerId="AD" clId="Web-{7D0ECB14-A2F5-2CAE-9F9F-C1187573CB3D}" dt="2025-10-04T13:38:06.811" v="562" actId="20577"/>
          <ac:spMkLst>
            <pc:docMk/>
            <pc:sldMk cId="1628524120" sldId="285"/>
            <ac:spMk id="2" creationId="{C0419011-D022-C1C1-2B65-5FA59B15D7EB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3:49:49.409" v="818" actId="20577"/>
          <ac:spMkLst>
            <pc:docMk/>
            <pc:sldMk cId="1628524120" sldId="285"/>
            <ac:spMk id="3" creationId="{19CB696E-C7CB-9728-20D7-23FA492DC3D5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1628524120" sldId="285"/>
            <ac:spMk id="4" creationId="{0D76C90B-C989-B7D9-96FE-C19B374DE181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1628524120" sldId="285"/>
            <ac:spMk id="5" creationId="{F3B55803-A0CF-A104-B37B-F448937BDB88}"/>
          </ac:spMkLst>
        </pc:spChg>
      </pc:sldChg>
      <pc:sldChg chg="addSp modSp del">
        <pc:chgData name="Pacey, Thomas (STFC,DL,AST)" userId="S::thomas.pacey@stfc.ac.uk::75be1923-886e-4547-ad2a-d227bac2f852" providerId="AD" clId="Web-{7D0ECB14-A2F5-2CAE-9F9F-C1187573CB3D}" dt="2025-10-04T15:31:51.952" v="2724"/>
        <pc:sldMkLst>
          <pc:docMk/>
          <pc:sldMk cId="4264196604" sldId="286"/>
        </pc:sldMkLst>
      </pc:sldChg>
      <pc:sldChg chg="addSp modSp del">
        <pc:chgData name="Pacey, Thomas (STFC,DL,AST)" userId="S::thomas.pacey@stfc.ac.uk::75be1923-886e-4547-ad2a-d227bac2f852" providerId="AD" clId="Web-{7D0ECB14-A2F5-2CAE-9F9F-C1187573CB3D}" dt="2025-10-04T15:47:57.107" v="2956"/>
        <pc:sldMkLst>
          <pc:docMk/>
          <pc:sldMk cId="2068377408" sldId="287"/>
        </pc:sldMkLst>
      </pc:sldChg>
      <pc:sldChg chg="addSp modSp del">
        <pc:chgData name="Pacey, Thomas (STFC,DL,AST)" userId="S::thomas.pacey@stfc.ac.uk::75be1923-886e-4547-ad2a-d227bac2f852" providerId="AD" clId="Web-{7D0ECB14-A2F5-2CAE-9F9F-C1187573CB3D}" dt="2025-10-04T16:06:01.755" v="3323"/>
        <pc:sldMkLst>
          <pc:docMk/>
          <pc:sldMk cId="1021854762" sldId="288"/>
        </pc:sldMkLst>
      </pc:sldChg>
      <pc:sldChg chg="addSp delSp modSp mod setBg modNotes">
        <pc:chgData name="Pacey, Thomas (STFC,DL,AST)" userId="S::thomas.pacey@stfc.ac.uk::75be1923-886e-4547-ad2a-d227bac2f852" providerId="AD" clId="Web-{7D0ECB14-A2F5-2CAE-9F9F-C1187573CB3D}" dt="2025-10-04T14:48:18.898" v="1443" actId="14100"/>
        <pc:sldMkLst>
          <pc:docMk/>
          <pc:sldMk cId="339847344" sldId="289"/>
        </pc:sldMkLst>
        <pc:spChg chg="mod">
          <ac:chgData name="Pacey, Thomas (STFC,DL,AST)" userId="S::thomas.pacey@stfc.ac.uk::75be1923-886e-4547-ad2a-d227bac2f852" providerId="AD" clId="Web-{7D0ECB14-A2F5-2CAE-9F9F-C1187573CB3D}" dt="2025-10-04T13:11:22.631" v="330" actId="20577"/>
          <ac:spMkLst>
            <pc:docMk/>
            <pc:sldMk cId="339847344" sldId="289"/>
            <ac:spMk id="2" creationId="{DDDE6191-61FA-5723-DC78-821153A983DC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47:29.475" v="1438" actId="20577"/>
          <ac:spMkLst>
            <pc:docMk/>
            <pc:sldMk cId="339847344" sldId="289"/>
            <ac:spMk id="3" creationId="{23A805C8-31ED-C6E2-5156-CEEAEA075CC0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48:11.992" v="1442" actId="1076"/>
          <ac:spMkLst>
            <pc:docMk/>
            <pc:sldMk cId="339847344" sldId="289"/>
            <ac:spMk id="6" creationId="{D49968A6-6650-EA08-66A5-7ADEEF3A5F52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5.649" v="381"/>
          <ac:spMkLst>
            <pc:docMk/>
            <pc:sldMk cId="339847344" sldId="289"/>
            <ac:spMk id="7" creationId="{5A812995-7A19-D54B-44A5-69BDD34C42C9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3:30.243" v="367"/>
          <ac:spMkLst>
            <pc:docMk/>
            <pc:sldMk cId="339847344" sldId="289"/>
            <ac:spMk id="8" creationId="{5A4E1AA4-A294-9E95-5F1A-0F2A4357D699}"/>
          </ac:spMkLst>
        </pc:spChg>
        <pc:picChg chg="add mod modCrop">
          <ac:chgData name="Pacey, Thomas (STFC,DL,AST)" userId="S::thomas.pacey@stfc.ac.uk::75be1923-886e-4547-ad2a-d227bac2f852" providerId="AD" clId="Web-{7D0ECB14-A2F5-2CAE-9F9F-C1187573CB3D}" dt="2025-10-04T14:48:18.898" v="1443" actId="14100"/>
          <ac:picMkLst>
            <pc:docMk/>
            <pc:sldMk cId="339847344" sldId="289"/>
            <ac:picMk id="4" creationId="{351CFE96-AB50-C25C-4052-15227ABF32C7}"/>
          </ac:picMkLst>
        </pc:picChg>
      </pc:sldChg>
      <pc:sldChg chg="addSp modSp">
        <pc:chgData name="Pacey, Thomas (STFC,DL,AST)" userId="S::thomas.pacey@stfc.ac.uk::75be1923-886e-4547-ad2a-d227bac2f852" providerId="AD" clId="Web-{7D0ECB14-A2F5-2CAE-9F9F-C1187573CB3D}" dt="2025-10-04T16:07:47.897" v="3392" actId="20577"/>
        <pc:sldMkLst>
          <pc:docMk/>
          <pc:sldMk cId="780899612" sldId="291"/>
        </pc:sldMkLst>
        <pc:spChg chg="mod">
          <ac:chgData name="Pacey, Thomas (STFC,DL,AST)" userId="S::thomas.pacey@stfc.ac.uk::75be1923-886e-4547-ad2a-d227bac2f852" providerId="AD" clId="Web-{7D0ECB14-A2F5-2CAE-9F9F-C1187573CB3D}" dt="2025-10-04T16:07:47.897" v="3392" actId="20577"/>
          <ac:spMkLst>
            <pc:docMk/>
            <pc:sldMk cId="780899612" sldId="291"/>
            <ac:spMk id="2" creationId="{7077206C-82C4-D90C-800B-758BAD42F08C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780899612" sldId="291"/>
            <ac:spMk id="4" creationId="{FA2CBE2F-97EF-028C-F4B0-A4E85A2FB2B0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780899612" sldId="291"/>
            <ac:spMk id="5" creationId="{D048F4B4-2E4D-77CF-B7CB-4928A188A20F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6:44:38.925" v="3977" actId="20577"/>
        <pc:sldMkLst>
          <pc:docMk/>
          <pc:sldMk cId="3349693842" sldId="295"/>
        </pc:sldMkLst>
      </pc:sldChg>
      <pc:sldChg chg="modSp">
        <pc:chgData name="Pacey, Thomas (STFC,DL,AST)" userId="S::thomas.pacey@stfc.ac.uk::75be1923-886e-4547-ad2a-d227bac2f852" providerId="AD" clId="Web-{7D0ECB14-A2F5-2CAE-9F9F-C1187573CB3D}" dt="2025-10-04T16:08:44.945" v="3428" actId="20577"/>
        <pc:sldMkLst>
          <pc:docMk/>
          <pc:sldMk cId="3865553322" sldId="296"/>
        </pc:sldMkLst>
        <pc:spChg chg="mod">
          <ac:chgData name="Pacey, Thomas (STFC,DL,AST)" userId="S::thomas.pacey@stfc.ac.uk::75be1923-886e-4547-ad2a-d227bac2f852" providerId="AD" clId="Web-{7D0ECB14-A2F5-2CAE-9F9F-C1187573CB3D}" dt="2025-10-04T16:08:44.945" v="3428" actId="20577"/>
          <ac:spMkLst>
            <pc:docMk/>
            <pc:sldMk cId="3865553322" sldId="296"/>
            <ac:spMk id="8" creationId="{6F30CF02-EAC8-FB13-7684-F1353147708C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6:40:34" v="3880" actId="20577"/>
        <pc:sldMkLst>
          <pc:docMk/>
          <pc:sldMk cId="2885889114" sldId="297"/>
        </pc:sldMkLst>
        <pc:spChg chg="mod">
          <ac:chgData name="Pacey, Thomas (STFC,DL,AST)" userId="S::thomas.pacey@stfc.ac.uk::75be1923-886e-4547-ad2a-d227bac2f852" providerId="AD" clId="Web-{7D0ECB14-A2F5-2CAE-9F9F-C1187573CB3D}" dt="2025-10-04T16:40:34" v="3880" actId="20577"/>
          <ac:spMkLst>
            <pc:docMk/>
            <pc:sldMk cId="2885889114" sldId="297"/>
            <ac:spMk id="3" creationId="{729A3AF1-5D74-DA91-3072-C4795FACA1B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2885889114" sldId="297"/>
            <ac:spMk id="4" creationId="{00E6DEE2-6631-27E0-3C6B-0F912A25D21B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2885889114" sldId="297"/>
            <ac:spMk id="5" creationId="{0F2BA0B4-7EDF-C748-E729-75A349663AF8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4:52:48.498" v="1513" actId="20577"/>
        <pc:sldMkLst>
          <pc:docMk/>
          <pc:sldMk cId="2210888701" sldId="298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6:41:22.110" v="3887" actId="20577"/>
        <pc:sldMkLst>
          <pc:docMk/>
          <pc:sldMk cId="4247758946" sldId="299"/>
        </pc:sldMkLst>
        <pc:spChg chg="mod">
          <ac:chgData name="Pacey, Thomas (STFC,DL,AST)" userId="S::thomas.pacey@stfc.ac.uk::75be1923-886e-4547-ad2a-d227bac2f852" providerId="AD" clId="Web-{7D0ECB14-A2F5-2CAE-9F9F-C1187573CB3D}" dt="2025-10-04T16:35:24.728" v="3804" actId="20577"/>
          <ac:spMkLst>
            <pc:docMk/>
            <pc:sldMk cId="4247758946" sldId="299"/>
            <ac:spMk id="2" creationId="{0BB0ACF3-F09A-D01A-C758-D713E76B0243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6:41:22.110" v="3887" actId="20577"/>
          <ac:spMkLst>
            <pc:docMk/>
            <pc:sldMk cId="4247758946" sldId="299"/>
            <ac:spMk id="3" creationId="{DE4F89FF-A753-7B59-7A4A-C0AEF646629F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4247758946" sldId="299"/>
            <ac:spMk id="4" creationId="{2FB33E9B-451E-3590-AB7C-9DFE9DC0D542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4247758946" sldId="299"/>
            <ac:spMk id="5" creationId="{A34A5C3C-02C5-C1F0-7835-C3A30E5067A9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5:25:43.448" v="2402" actId="20577"/>
        <pc:sldMkLst>
          <pc:docMk/>
          <pc:sldMk cId="1265756715" sldId="300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44358489" sldId="301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1118281728" sldId="302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1118281728" sldId="302"/>
            <ac:spMk id="4" creationId="{1FA1F533-504D-9427-E143-26B00F74AE1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1118281728" sldId="302"/>
            <ac:spMk id="5" creationId="{6AB911CE-F7FD-3CF6-0A46-6FDB339D6BF3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1429879530" sldId="303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1429879530" sldId="303"/>
            <ac:spMk id="4" creationId="{903B3C38-7ED5-3980-6682-22E33BBC608F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1429879530" sldId="303"/>
            <ac:spMk id="5" creationId="{79DBB963-94BC-98B6-12E0-2D78D1393C2F}"/>
          </ac:spMkLst>
        </pc:spChg>
      </pc:sldChg>
      <pc:sldChg chg="addSp delSp modSp modNotes">
        <pc:chgData name="Pacey, Thomas (STFC,DL,AST)" userId="S::thomas.pacey@stfc.ac.uk::75be1923-886e-4547-ad2a-d227bac2f852" providerId="AD" clId="Web-{7D0ECB14-A2F5-2CAE-9F9F-C1187573CB3D}" dt="2025-10-04T16:38:16.310" v="3840" actId="1076"/>
        <pc:sldMkLst>
          <pc:docMk/>
          <pc:sldMk cId="9924518" sldId="304"/>
        </pc:sldMkLst>
        <pc:spChg chg="mod">
          <ac:chgData name="Pacey, Thomas (STFC,DL,AST)" userId="S::thomas.pacey@stfc.ac.uk::75be1923-886e-4547-ad2a-d227bac2f852" providerId="AD" clId="Web-{7D0ECB14-A2F5-2CAE-9F9F-C1187573CB3D}" dt="2025-10-04T16:08:03.319" v="3412" actId="20577"/>
          <ac:spMkLst>
            <pc:docMk/>
            <pc:sldMk cId="9924518" sldId="304"/>
            <ac:spMk id="2" creationId="{81B17105-6790-4257-6991-DC21A8DCE97D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6:18:22.962" v="3664" actId="1076"/>
          <ac:spMkLst>
            <pc:docMk/>
            <pc:sldMk cId="9924518" sldId="304"/>
            <ac:spMk id="3" creationId="{48E45F0A-320A-72DF-D3D8-34D62B41993B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9924518" sldId="304"/>
            <ac:spMk id="4" creationId="{40624632-5141-1153-8465-9D0A4ED54AFE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9924518" sldId="304"/>
            <ac:spMk id="5" creationId="{7D6D6F81-C61E-7D1C-46BF-EA68B84DACA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6:37:48.185" v="3837" actId="1076"/>
          <ac:spMkLst>
            <pc:docMk/>
            <pc:sldMk cId="9924518" sldId="304"/>
            <ac:spMk id="7" creationId="{CBA4037C-9F47-7DBC-CD8A-AA00306F8FA2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6:38:16.310" v="3840" actId="1076"/>
          <ac:spMkLst>
            <pc:docMk/>
            <pc:sldMk cId="9924518" sldId="304"/>
            <ac:spMk id="8" creationId="{6231251B-D468-C403-CE9D-80958F59D71D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6:37:52.263" v="3838" actId="1076"/>
          <ac:spMkLst>
            <pc:docMk/>
            <pc:sldMk cId="9924518" sldId="304"/>
            <ac:spMk id="10" creationId="{22F3D5E6-7CCC-AC9B-7A98-CDDC7499E6E7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1032196975" sldId="305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2874246382" sldId="306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2874246382" sldId="306"/>
            <ac:spMk id="4" creationId="{1AF1F55C-DAB6-0B1A-8401-F4CE7C696A79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2874246382" sldId="306"/>
            <ac:spMk id="5" creationId="{983B6AF1-95A7-7DA8-97DB-CB0ECEEB3857}"/>
          </ac:spMkLst>
        </pc:spChg>
      </pc:sldChg>
      <pc:sldChg chg="addSp modSp">
        <pc:chgData name="Pacey, Thomas (STFC,DL,AST)" userId="S::thomas.pacey@stfc.ac.uk::75be1923-886e-4547-ad2a-d227bac2f852" providerId="AD" clId="Web-{7D0ECB14-A2F5-2CAE-9F9F-C1187573CB3D}" dt="2025-10-04T15:10:29.860" v="1914" actId="20577"/>
        <pc:sldMkLst>
          <pc:docMk/>
          <pc:sldMk cId="2169203496" sldId="307"/>
        </pc:sldMkLst>
      </pc:sldChg>
      <pc:sldChg chg="addSp delSp modSp">
        <pc:chgData name="Pacey, Thomas (STFC,DL,AST)" userId="S::thomas.pacey@stfc.ac.uk::75be1923-886e-4547-ad2a-d227bac2f852" providerId="AD" clId="Web-{7D0ECB14-A2F5-2CAE-9F9F-C1187573CB3D}" dt="2025-10-04T16:35:47.588" v="3808"/>
        <pc:sldMkLst>
          <pc:docMk/>
          <pc:sldMk cId="3700742700" sldId="308"/>
        </pc:sldMkLst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3700742700" sldId="308"/>
            <ac:spMk id="4" creationId="{C907B8B3-BCF4-F007-6EDB-869124F31B59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3700742700" sldId="308"/>
            <ac:spMk id="5" creationId="{BA1DC5B3-F5C3-9232-364A-CD286EEBD032}"/>
          </ac:spMkLst>
        </pc:spChg>
        <pc:graphicFrameChg chg="add mod modGraphic">
          <ac:chgData name="Pacey, Thomas (STFC,DL,AST)" userId="S::thomas.pacey@stfc.ac.uk::75be1923-886e-4547-ad2a-d227bac2f852" providerId="AD" clId="Web-{7D0ECB14-A2F5-2CAE-9F9F-C1187573CB3D}" dt="2025-10-04T16:35:47.588" v="3808"/>
          <ac:graphicFrameMkLst>
            <pc:docMk/>
            <pc:sldMk cId="3700742700" sldId="308"/>
            <ac:graphicFrameMk id="8" creationId="{848387FB-80EE-8651-AE98-68CCF3E20357}"/>
          </ac:graphicFrameMkLst>
        </pc:graphicFrameChg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3417247370" sldId="309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3586135360" sldId="310"/>
        </pc:sldMkLst>
      </pc:sldChg>
      <pc:sldChg chg="addSp modSp">
        <pc:chgData name="Pacey, Thomas (STFC,DL,AST)" userId="S::thomas.pacey@stfc.ac.uk::75be1923-886e-4547-ad2a-d227bac2f852" providerId="AD" clId="Web-{7D0ECB14-A2F5-2CAE-9F9F-C1187573CB3D}" dt="2025-10-04T16:06:39.240" v="3350" actId="20577"/>
        <pc:sldMkLst>
          <pc:docMk/>
          <pc:sldMk cId="725424111" sldId="311"/>
        </pc:sldMkLst>
        <pc:spChg chg="mod">
          <ac:chgData name="Pacey, Thomas (STFC,DL,AST)" userId="S::thomas.pacey@stfc.ac.uk::75be1923-886e-4547-ad2a-d227bac2f852" providerId="AD" clId="Web-{7D0ECB14-A2F5-2CAE-9F9F-C1187573CB3D}" dt="2025-10-04T16:06:39.240" v="3350" actId="20577"/>
          <ac:spMkLst>
            <pc:docMk/>
            <pc:sldMk cId="725424111" sldId="311"/>
            <ac:spMk id="2" creationId="{64B60933-6A40-331B-95B2-C1B492B5A01A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6:05:57.567" v="3322" actId="20577"/>
          <ac:spMkLst>
            <pc:docMk/>
            <pc:sldMk cId="725424111" sldId="311"/>
            <ac:spMk id="3" creationId="{B657CA20-E76B-4B76-0C56-F25A1AB944F3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725424111" sldId="311"/>
            <ac:spMk id="4" creationId="{A5086066-CF09-10B4-86AA-B8C26D92B7AA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725424111" sldId="311"/>
            <ac:spMk id="5" creationId="{097691ED-EC84-6594-5F39-6CEDF314A22B}"/>
          </ac:spMkLst>
        </pc:spChg>
      </pc:sldChg>
      <pc:sldChg chg="addSp modSp new">
        <pc:chgData name="Pacey, Thomas (STFC,DL,AST)" userId="S::thomas.pacey@stfc.ac.uk::75be1923-886e-4547-ad2a-d227bac2f852" providerId="AD" clId="Web-{7D0ECB14-A2F5-2CAE-9F9F-C1187573CB3D}" dt="2025-10-04T13:14:08.540" v="382"/>
        <pc:sldMkLst>
          <pc:docMk/>
          <pc:sldMk cId="254588977" sldId="312"/>
        </pc:sldMkLst>
        <pc:spChg chg="mod">
          <ac:chgData name="Pacey, Thomas (STFC,DL,AST)" userId="S::thomas.pacey@stfc.ac.uk::75be1923-886e-4547-ad2a-d227bac2f852" providerId="AD" clId="Web-{7D0ECB14-A2F5-2CAE-9F9F-C1187573CB3D}" dt="2025-10-04T12:57:30.343" v="66" actId="20577"/>
          <ac:spMkLst>
            <pc:docMk/>
            <pc:sldMk cId="254588977" sldId="312"/>
            <ac:spMk id="2" creationId="{B487EB47-809D-3BED-CB29-374AB19DDBA7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254588977" sldId="312"/>
            <ac:spMk id="4" creationId="{AF933987-A194-9489-4BC2-8CB64FB889FD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k cId="254588977" sldId="312"/>
            <ac:spMk id="5" creationId="{49BA85AE-6050-CB48-E1A9-B637871BA74D}"/>
          </ac:spMkLst>
        </pc:spChg>
      </pc:sldChg>
      <pc:sldChg chg="addSp delSp modSp new">
        <pc:chgData name="Pacey, Thomas (STFC,DL,AST)" userId="S::thomas.pacey@stfc.ac.uk::75be1923-886e-4547-ad2a-d227bac2f852" providerId="AD" clId="Web-{7D0ECB14-A2F5-2CAE-9F9F-C1187573CB3D}" dt="2025-10-04T13:37:37.919" v="560" actId="1076"/>
        <pc:sldMkLst>
          <pc:docMk/>
          <pc:sldMk cId="1636950930" sldId="313"/>
        </pc:sldMkLst>
        <pc:spChg chg="mod">
          <ac:chgData name="Pacey, Thomas (STFC,DL,AST)" userId="S::thomas.pacey@stfc.ac.uk::75be1923-886e-4547-ad2a-d227bac2f852" providerId="AD" clId="Web-{7D0ECB14-A2F5-2CAE-9F9F-C1187573CB3D}" dt="2025-10-04T13:22:58.274" v="394" actId="20577"/>
          <ac:spMkLst>
            <pc:docMk/>
            <pc:sldMk cId="1636950930" sldId="313"/>
            <ac:spMk id="2" creationId="{C58FE5F1-B02D-5565-D89E-C45DBAD128AF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3:23:19.853" v="404" actId="14100"/>
          <ac:spMkLst>
            <pc:docMk/>
            <pc:sldMk cId="1636950930" sldId="313"/>
            <ac:spMk id="3" creationId="{42FA9BAE-034C-99A4-4DEA-C9CB41A9C2B6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5:43.726" v="557" actId="1076"/>
          <ac:spMkLst>
            <pc:docMk/>
            <pc:sldMk cId="1636950930" sldId="313"/>
            <ac:spMk id="6" creationId="{F67F8363-8356-FCF3-30FA-2A7968DFDB3D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26:30.436" v="449"/>
          <ac:spMkLst>
            <pc:docMk/>
            <pc:sldMk cId="1636950930" sldId="313"/>
            <ac:spMk id="10" creationId="{1FD44E2A-624A-792C-08D3-945EC393E63E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5:45.851" v="558" actId="1076"/>
          <ac:spMkLst>
            <pc:docMk/>
            <pc:sldMk cId="1636950930" sldId="313"/>
            <ac:spMk id="11" creationId="{AA2CF017-56DA-0B22-830D-4C8FAFFD9A5C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26:55.108" v="456" actId="20577"/>
          <ac:spMkLst>
            <pc:docMk/>
            <pc:sldMk cId="1636950930" sldId="313"/>
            <ac:spMk id="12" creationId="{DE1691B1-7FDA-227C-63F0-732D2D0A54A0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28:17.094" v="467" actId="1076"/>
          <ac:spMkLst>
            <pc:docMk/>
            <pc:sldMk cId="1636950930" sldId="313"/>
            <ac:spMk id="13" creationId="{B5F3698D-8666-23DA-733B-CDBBFE89C83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6:04.071" v="559" actId="1076"/>
          <ac:spMkLst>
            <pc:docMk/>
            <pc:sldMk cId="1636950930" sldId="313"/>
            <ac:spMk id="14" creationId="{794EF37B-9C52-1859-65B6-838F00AB59B9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29:21.517" v="495" actId="1076"/>
          <ac:spMkLst>
            <pc:docMk/>
            <pc:sldMk cId="1636950930" sldId="313"/>
            <ac:spMk id="15" creationId="{AAE649ED-5D98-6FE8-5060-88B6B526612B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29:42.767" v="502" actId="14100"/>
          <ac:spMkLst>
            <pc:docMk/>
            <pc:sldMk cId="1636950930" sldId="313"/>
            <ac:spMk id="16" creationId="{11FB197E-55F5-C81C-CCD9-B817F4398999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0:52.206" v="524" actId="1076"/>
          <ac:spMkLst>
            <pc:docMk/>
            <pc:sldMk cId="1636950930" sldId="313"/>
            <ac:spMk id="17" creationId="{1D7DB799-0DD5-7158-7963-B0652727825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0:12.018" v="513" actId="14100"/>
          <ac:spMkLst>
            <pc:docMk/>
            <pc:sldMk cId="1636950930" sldId="313"/>
            <ac:spMk id="20" creationId="{1C61567E-01B3-ABFB-ACAE-3F8B6EAEF2BD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0:19.174" v="515" actId="1076"/>
          <ac:spMkLst>
            <pc:docMk/>
            <pc:sldMk cId="1636950930" sldId="313"/>
            <ac:spMk id="21" creationId="{EFC9FF4C-4CC8-DC78-2F1B-A1A306A05F33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0:48.565" v="523" actId="1076"/>
          <ac:spMkLst>
            <pc:docMk/>
            <pc:sldMk cId="1636950930" sldId="313"/>
            <ac:spMk id="24" creationId="{B2DD0CFB-B7F2-42C5-90FB-65ACC4C7257C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3:37:37.919" v="560" actId="1076"/>
          <ac:spMkLst>
            <pc:docMk/>
            <pc:sldMk cId="1636950930" sldId="313"/>
            <ac:spMk id="28" creationId="{B4AE7D3A-D206-0B17-BFBA-B92C509E2E5F}"/>
          </ac:spMkLst>
        </pc:spChg>
        <pc:grpChg chg="add">
          <ac:chgData name="Pacey, Thomas (STFC,DL,AST)" userId="S::thomas.pacey@stfc.ac.uk::75be1923-886e-4547-ad2a-d227bac2f852" providerId="AD" clId="Web-{7D0ECB14-A2F5-2CAE-9F9F-C1187573CB3D}" dt="2025-10-04T13:30:04.127" v="508"/>
          <ac:grpSpMkLst>
            <pc:docMk/>
            <pc:sldMk cId="1636950930" sldId="313"/>
            <ac:grpSpMk id="18" creationId="{77F36970-A416-67A4-55E6-B6C30443D281}"/>
          </ac:grpSpMkLst>
        </pc:grpChg>
        <pc:grpChg chg="add">
          <ac:chgData name="Pacey, Thomas (STFC,DL,AST)" userId="S::thomas.pacey@stfc.ac.uk::75be1923-886e-4547-ad2a-d227bac2f852" providerId="AD" clId="Web-{7D0ECB14-A2F5-2CAE-9F9F-C1187573CB3D}" dt="2025-10-04T13:30:23.081" v="516"/>
          <ac:grpSpMkLst>
            <pc:docMk/>
            <pc:sldMk cId="1636950930" sldId="313"/>
            <ac:grpSpMk id="22" creationId="{C748DBCF-9DA4-3482-B898-5DD0846D52F8}"/>
          </ac:grpSpMkLst>
        </pc:grpChg>
        <pc:grpChg chg="add mod">
          <ac:chgData name="Pacey, Thomas (STFC,DL,AST)" userId="S::thomas.pacey@stfc.ac.uk::75be1923-886e-4547-ad2a-d227bac2f852" providerId="AD" clId="Web-{7D0ECB14-A2F5-2CAE-9F9F-C1187573CB3D}" dt="2025-10-04T13:31:04.066" v="526" actId="1076"/>
          <ac:grpSpMkLst>
            <pc:docMk/>
            <pc:sldMk cId="1636950930" sldId="313"/>
            <ac:grpSpMk id="25" creationId="{07F93702-4331-5792-B3AB-E7CBEBC96477}"/>
          </ac:grpSpMkLst>
        </pc:grpChg>
        <pc:picChg chg="add mod modCrop">
          <ac:chgData name="Pacey, Thomas (STFC,DL,AST)" userId="S::thomas.pacey@stfc.ac.uk::75be1923-886e-4547-ad2a-d227bac2f852" providerId="AD" clId="Web-{7D0ECB14-A2F5-2CAE-9F9F-C1187573CB3D}" dt="2025-10-04T13:35:03.208" v="543" actId="14100"/>
          <ac:picMkLst>
            <pc:docMk/>
            <pc:sldMk cId="1636950930" sldId="313"/>
            <ac:picMk id="27" creationId="{4D3C8654-45CC-BCE3-A08D-523CB58AE717}"/>
          </ac:picMkLst>
        </pc:picChg>
        <pc:cxnChg chg="add mod">
          <ac:chgData name="Pacey, Thomas (STFC,DL,AST)" userId="S::thomas.pacey@stfc.ac.uk::75be1923-886e-4547-ad2a-d227bac2f852" providerId="AD" clId="Web-{7D0ECB14-A2F5-2CAE-9F9F-C1187573CB3D}" dt="2025-10-04T13:25:46.778" v="446"/>
          <ac:cxnSpMkLst>
            <pc:docMk/>
            <pc:sldMk cId="1636950930" sldId="313"/>
            <ac:cxnSpMk id="9" creationId="{767DAF79-A39E-39A6-74B1-9269DC7DFDBE}"/>
          </ac:cxnSpMkLst>
        </pc:cxnChg>
      </pc:sldChg>
      <pc:sldChg chg="addSp delSp modSp new">
        <pc:chgData name="Pacey, Thomas (STFC,DL,AST)" userId="S::thomas.pacey@stfc.ac.uk::75be1923-886e-4547-ad2a-d227bac2f852" providerId="AD" clId="Web-{7D0ECB14-A2F5-2CAE-9F9F-C1187573CB3D}" dt="2025-10-04T14:51:11.073" v="1457" actId="20577"/>
        <pc:sldMkLst>
          <pc:docMk/>
          <pc:sldMk cId="700058811" sldId="314"/>
        </pc:sldMkLst>
        <pc:spChg chg="mod">
          <ac:chgData name="Pacey, Thomas (STFC,DL,AST)" userId="S::thomas.pacey@stfc.ac.uk::75be1923-886e-4547-ad2a-d227bac2f852" providerId="AD" clId="Web-{7D0ECB14-A2F5-2CAE-9F9F-C1187573CB3D}" dt="2025-10-04T13:40:20.206" v="598" actId="20577"/>
          <ac:spMkLst>
            <pc:docMk/>
            <pc:sldMk cId="700058811" sldId="314"/>
            <ac:spMk id="2" creationId="{8E1B6EE6-D53F-AE54-5702-E5F47912CE7E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51:11.073" v="1457" actId="20577"/>
          <ac:spMkLst>
            <pc:docMk/>
            <pc:sldMk cId="700058811" sldId="314"/>
            <ac:spMk id="3" creationId="{8DAB80B9-B2F6-FF67-9043-CF35A10A478B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6:41.312" v="1115" actId="1076"/>
          <ac:spMkLst>
            <pc:docMk/>
            <pc:sldMk cId="700058811" sldId="314"/>
            <ac:spMk id="8" creationId="{778E522A-83E5-EEED-BDB8-1184EC5D13BC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7:45.204" v="1137" actId="1076"/>
          <ac:spMkLst>
            <pc:docMk/>
            <pc:sldMk cId="700058811" sldId="314"/>
            <ac:spMk id="9" creationId="{E943684D-BCFE-77BE-994C-285306E10E8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7:45.219" v="1138" actId="1076"/>
          <ac:spMkLst>
            <pc:docMk/>
            <pc:sldMk cId="700058811" sldId="314"/>
            <ac:spMk id="10" creationId="{0249C33B-8FC9-9B0C-0C96-84D468E71C8A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5:16.997" v="1090" actId="1076"/>
          <ac:spMkLst>
            <pc:docMk/>
            <pc:sldMk cId="700058811" sldId="314"/>
            <ac:spMk id="14" creationId="{C243CC6D-6DC9-FE43-75B2-F8A007EF3698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5:14.325" v="1089" actId="20577"/>
          <ac:spMkLst>
            <pc:docMk/>
            <pc:sldMk cId="700058811" sldId="314"/>
            <ac:spMk id="15" creationId="{80F9C002-F332-368C-723A-A1F27C081FE8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16:29.765" v="1113" actId="1076"/>
          <ac:spMkLst>
            <pc:docMk/>
            <pc:sldMk cId="700058811" sldId="314"/>
            <ac:spMk id="21" creationId="{1AA05F97-8E45-C4DF-07F0-B112B3668208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21:33.646" v="1264" actId="1076"/>
          <ac:spMkLst>
            <pc:docMk/>
            <pc:sldMk cId="700058811" sldId="314"/>
            <ac:spMk id="27" creationId="{61ECADF9-4CC2-3D5A-0415-13BFEB72E11F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17:22.828" v="1128" actId="20577"/>
          <ac:spMkLst>
            <pc:docMk/>
            <pc:sldMk cId="700058811" sldId="314"/>
            <ac:spMk id="28" creationId="{775F65FC-E59F-5FE7-CAA3-326E2013A9C7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7:49.907" v="1140" actId="1076"/>
          <ac:spMkLst>
            <pc:docMk/>
            <pc:sldMk cId="700058811" sldId="314"/>
            <ac:spMk id="29" creationId="{E01EAD7B-D67E-ADDD-D1A6-38F5DB5A5E28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21:50.615" v="1268" actId="1076"/>
          <ac:spMkLst>
            <pc:docMk/>
            <pc:sldMk cId="700058811" sldId="314"/>
            <ac:spMk id="30" creationId="{BB673886-1631-63D6-81B9-9F584386BE0B}"/>
          </ac:spMkLst>
        </pc:spChg>
        <pc:grpChg chg="add mod">
          <ac:chgData name="Pacey, Thomas (STFC,DL,AST)" userId="S::thomas.pacey@stfc.ac.uk::75be1923-886e-4547-ad2a-d227bac2f852" providerId="AD" clId="Web-{7D0ECB14-A2F5-2CAE-9F9F-C1187573CB3D}" dt="2025-10-04T14:16:41.328" v="1116" actId="1076"/>
          <ac:grpSpMkLst>
            <pc:docMk/>
            <pc:sldMk cId="700058811" sldId="314"/>
            <ac:grpSpMk id="16" creationId="{099F5BC6-83DD-6594-F923-91DB382120E0}"/>
          </ac:grpSpMkLst>
        </pc:grpChg>
        <pc:grpChg chg="add mod">
          <ac:chgData name="Pacey, Thomas (STFC,DL,AST)" userId="S::thomas.pacey@stfc.ac.uk::75be1923-886e-4547-ad2a-d227bac2f852" providerId="AD" clId="Web-{7D0ECB14-A2F5-2CAE-9F9F-C1187573CB3D}" dt="2025-10-04T14:17:45.235" v="1139" actId="1076"/>
          <ac:grpSpMkLst>
            <pc:docMk/>
            <pc:sldMk cId="700058811" sldId="314"/>
            <ac:grpSpMk id="17" creationId="{22133B2B-9DD6-54A0-986F-A115F7069086}"/>
          </ac:grpSpMkLst>
        </pc:grpChg>
        <pc:grpChg chg="add mod">
          <ac:chgData name="Pacey, Thomas (STFC,DL,AST)" userId="S::thomas.pacey@stfc.ac.uk::75be1923-886e-4547-ad2a-d227bac2f852" providerId="AD" clId="Web-{7D0ECB14-A2F5-2CAE-9F9F-C1187573CB3D}" dt="2025-10-04T14:17:18.438" v="1127" actId="1076"/>
          <ac:grpSpMkLst>
            <pc:docMk/>
            <pc:sldMk cId="700058811" sldId="314"/>
            <ac:grpSpMk id="24" creationId="{43165778-F0FF-159C-31C9-76C92EBED8E8}"/>
          </ac:grpSpMkLst>
        </pc:grpChg>
        <pc:picChg chg="add mod">
          <ac:chgData name="Pacey, Thomas (STFC,DL,AST)" userId="S::thomas.pacey@stfc.ac.uk::75be1923-886e-4547-ad2a-d227bac2f852" providerId="AD" clId="Web-{7D0ECB14-A2F5-2CAE-9F9F-C1187573CB3D}" dt="2025-10-04T14:16:41.296" v="1114" actId="1076"/>
          <ac:picMkLst>
            <pc:docMk/>
            <pc:sldMk cId="700058811" sldId="314"/>
            <ac:picMk id="7" creationId="{A84F7CD8-469F-A646-BA97-88136BAC725C}"/>
          </ac:picMkLst>
        </pc:picChg>
        <pc:cxnChg chg="add mod">
          <ac:chgData name="Pacey, Thomas (STFC,DL,AST)" userId="S::thomas.pacey@stfc.ac.uk::75be1923-886e-4547-ad2a-d227bac2f852" providerId="AD" clId="Web-{7D0ECB14-A2F5-2CAE-9F9F-C1187573CB3D}" dt="2025-10-04T14:15:10.153" v="1087" actId="1076"/>
          <ac:cxnSpMkLst>
            <pc:docMk/>
            <pc:sldMk cId="700058811" sldId="314"/>
            <ac:cxnSpMk id="12" creationId="{F0E77B44-A78B-74BD-4DA8-B040A4FBF0D5}"/>
          </ac:cxnSpMkLst>
        </pc:cxnChg>
        <pc:cxnChg chg="add mod">
          <ac:chgData name="Pacey, Thomas (STFC,DL,AST)" userId="S::thomas.pacey@stfc.ac.uk::75be1923-886e-4547-ad2a-d227bac2f852" providerId="AD" clId="Web-{7D0ECB14-A2F5-2CAE-9F9F-C1187573CB3D}" dt="2025-10-04T14:13:52.136" v="1074" actId="14100"/>
          <ac:cxnSpMkLst>
            <pc:docMk/>
            <pc:sldMk cId="700058811" sldId="314"/>
            <ac:cxnSpMk id="13" creationId="{58BFBA15-06BA-733D-0830-373E2CF55C0F}"/>
          </ac:cxnSpMkLst>
        </pc:cxnChg>
        <pc:cxnChg chg="mod">
          <ac:chgData name="Pacey, Thomas (STFC,DL,AST)" userId="S::thomas.pacey@stfc.ac.uk::75be1923-886e-4547-ad2a-d227bac2f852" providerId="AD" clId="Web-{7D0ECB14-A2F5-2CAE-9F9F-C1187573CB3D}" dt="2025-10-04T14:16:26.155" v="1112" actId="14100"/>
          <ac:cxnSpMkLst>
            <pc:docMk/>
            <pc:sldMk cId="700058811" sldId="314"/>
            <ac:cxnSpMk id="18" creationId="{08A0CF7B-90F9-850A-27FB-6A1CCA58FC7B}"/>
          </ac:cxnSpMkLst>
        </pc:cxnChg>
        <pc:cxnChg chg="mod">
          <ac:chgData name="Pacey, Thomas (STFC,DL,AST)" userId="S::thomas.pacey@stfc.ac.uk::75be1923-886e-4547-ad2a-d227bac2f852" providerId="AD" clId="Web-{7D0ECB14-A2F5-2CAE-9F9F-C1187573CB3D}" dt="2025-10-04T14:16:20.093" v="1111" actId="1076"/>
          <ac:cxnSpMkLst>
            <pc:docMk/>
            <pc:sldMk cId="700058811" sldId="314"/>
            <ac:cxnSpMk id="19" creationId="{C3487FCE-9C93-607B-2975-7DC1698B0E31}"/>
          </ac:cxnSpMkLst>
        </pc:cxnChg>
        <pc:cxnChg chg="mod">
          <ac:chgData name="Pacey, Thomas (STFC,DL,AST)" userId="S::thomas.pacey@stfc.ac.uk::75be1923-886e-4547-ad2a-d227bac2f852" providerId="AD" clId="Web-{7D0ECB14-A2F5-2CAE-9F9F-C1187573CB3D}" dt="2025-10-04T14:21:38.600" v="1265" actId="1076"/>
          <ac:cxnSpMkLst>
            <pc:docMk/>
            <pc:sldMk cId="700058811" sldId="314"/>
            <ac:cxnSpMk id="25" creationId="{44E3E5A3-19AE-4118-5B38-FA6D57B9D582}"/>
          </ac:cxnSpMkLst>
        </pc:cxnChg>
        <pc:cxnChg chg="mod">
          <ac:chgData name="Pacey, Thomas (STFC,DL,AST)" userId="S::thomas.pacey@stfc.ac.uk::75be1923-886e-4547-ad2a-d227bac2f852" providerId="AD" clId="Web-{7D0ECB14-A2F5-2CAE-9F9F-C1187573CB3D}" dt="2025-10-04T14:17:14.359" v="1126"/>
          <ac:cxnSpMkLst>
            <pc:docMk/>
            <pc:sldMk cId="700058811" sldId="314"/>
            <ac:cxnSpMk id="26" creationId="{4E8FCA2F-B90B-A2C9-8ED7-0B689528ABB7}"/>
          </ac:cxnSpMkLst>
        </pc:cxnChg>
      </pc:sldChg>
      <pc:sldChg chg="add del replId">
        <pc:chgData name="Pacey, Thomas (STFC,DL,AST)" userId="S::thomas.pacey@stfc.ac.uk::75be1923-886e-4547-ad2a-d227bac2f852" providerId="AD" clId="Web-{7D0ECB14-A2F5-2CAE-9F9F-C1187573CB3D}" dt="2025-10-04T13:40:33.098" v="601"/>
        <pc:sldMkLst>
          <pc:docMk/>
          <pc:sldMk cId="243168079" sldId="315"/>
        </pc:sldMkLst>
      </pc:sldChg>
      <pc:sldChg chg="addSp delSp modSp new modNotes">
        <pc:chgData name="Pacey, Thomas (STFC,DL,AST)" userId="S::thomas.pacey@stfc.ac.uk::75be1923-886e-4547-ad2a-d227bac2f852" providerId="AD" clId="Web-{7D0ECB14-A2F5-2CAE-9F9F-C1187573CB3D}" dt="2025-10-04T14:52:14.622" v="1492" actId="20577"/>
        <pc:sldMkLst>
          <pc:docMk/>
          <pc:sldMk cId="1075785829" sldId="315"/>
        </pc:sldMkLst>
        <pc:spChg chg="mod">
          <ac:chgData name="Pacey, Thomas (STFC,DL,AST)" userId="S::thomas.pacey@stfc.ac.uk::75be1923-886e-4547-ad2a-d227bac2f852" providerId="AD" clId="Web-{7D0ECB14-A2F5-2CAE-9F9F-C1187573CB3D}" dt="2025-10-04T13:43:55.212" v="686" actId="20577"/>
          <ac:spMkLst>
            <pc:docMk/>
            <pc:sldMk cId="1075785829" sldId="315"/>
            <ac:spMk id="2" creationId="{EEDED474-9FC6-3B0A-4D44-40B81F80816D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52:14.622" v="1492" actId="20577"/>
          <ac:spMkLst>
            <pc:docMk/>
            <pc:sldMk cId="1075785829" sldId="315"/>
            <ac:spMk id="3" creationId="{CED8615F-E53C-D260-8657-44629C7B27F6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9:11.159" v="1207" actId="1076"/>
          <ac:spMkLst>
            <pc:docMk/>
            <pc:sldMk cId="1075785829" sldId="315"/>
            <ac:spMk id="9" creationId="{C13F6A88-F41C-88BA-B379-0878E4451A5B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24:19.475" v="1308" actId="1076"/>
          <ac:spMkLst>
            <pc:docMk/>
            <pc:sldMk cId="1075785829" sldId="315"/>
            <ac:spMk id="13" creationId="{D81052DE-F54C-594E-4AED-9A93AF4CA3A7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9:59.144" v="1220" actId="1076"/>
          <ac:spMkLst>
            <pc:docMk/>
            <pc:sldMk cId="1075785829" sldId="315"/>
            <ac:spMk id="16" creationId="{AB01F453-391D-72CF-C75B-87EA41BCD097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19:51.097" v="1218" actId="1076"/>
          <ac:spMkLst>
            <pc:docMk/>
            <pc:sldMk cId="1075785829" sldId="315"/>
            <ac:spMk id="18" creationId="{B07058FB-C2AE-9680-6993-6E06AFAD5E8B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20:47.536" v="1228" actId="14100"/>
          <ac:spMkLst>
            <pc:docMk/>
            <pc:sldMk cId="1075785829" sldId="315"/>
            <ac:spMk id="22" creationId="{DD1B96FC-B86C-331F-A8E1-C551A3424013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20:49.911" v="1229" actId="20577"/>
          <ac:spMkLst>
            <pc:docMk/>
            <pc:sldMk cId="1075785829" sldId="315"/>
            <ac:spMk id="23" creationId="{2E4B6BD1-9F97-6C04-5A30-D0092E03EE95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22:16.725" v="1278" actId="1076"/>
          <ac:spMkLst>
            <pc:docMk/>
            <pc:sldMk cId="1075785829" sldId="315"/>
            <ac:spMk id="26" creationId="{10C76F8F-187B-2284-8D9E-40F154AB474A}"/>
          </ac:spMkLst>
        </pc:spChg>
        <pc:grpChg chg="add mod">
          <ac:chgData name="Pacey, Thomas (STFC,DL,AST)" userId="S::thomas.pacey@stfc.ac.uk::75be1923-886e-4547-ad2a-d227bac2f852" providerId="AD" clId="Web-{7D0ECB14-A2F5-2CAE-9F9F-C1187573CB3D}" dt="2025-10-04T14:19:02.737" v="1204" actId="1076"/>
          <ac:grpSpMkLst>
            <pc:docMk/>
            <pc:sldMk cId="1075785829" sldId="315"/>
            <ac:grpSpMk id="15" creationId="{8CF97285-1A2D-A55E-E440-4525F64A1C7E}"/>
          </ac:grpSpMkLst>
        </pc:grpChg>
        <pc:grpChg chg="add mod">
          <ac:chgData name="Pacey, Thomas (STFC,DL,AST)" userId="S::thomas.pacey@stfc.ac.uk::75be1923-886e-4547-ad2a-d227bac2f852" providerId="AD" clId="Web-{7D0ECB14-A2F5-2CAE-9F9F-C1187573CB3D}" dt="2025-10-04T14:20:38.739" v="1223" actId="1076"/>
          <ac:grpSpMkLst>
            <pc:docMk/>
            <pc:sldMk cId="1075785829" sldId="315"/>
            <ac:grpSpMk id="24" creationId="{8EA50E54-C8BA-5302-E590-AE8D832E4C78}"/>
          </ac:grpSpMkLst>
        </pc:grpChg>
      </pc:sldChg>
      <pc:sldChg chg="add del replId">
        <pc:chgData name="Pacey, Thomas (STFC,DL,AST)" userId="S::thomas.pacey@stfc.ac.uk::75be1923-886e-4547-ad2a-d227bac2f852" providerId="AD" clId="Web-{7D0ECB14-A2F5-2CAE-9F9F-C1187573CB3D}" dt="2025-10-04T13:40:42.895" v="604"/>
        <pc:sldMkLst>
          <pc:docMk/>
          <pc:sldMk cId="1178382755" sldId="315"/>
        </pc:sldMkLst>
      </pc:sldChg>
      <pc:sldChg chg="addSp delSp modSp new">
        <pc:chgData name="Pacey, Thomas (STFC,DL,AST)" userId="S::thomas.pacey@stfc.ac.uk::75be1923-886e-4547-ad2a-d227bac2f852" providerId="AD" clId="Web-{7D0ECB14-A2F5-2CAE-9F9F-C1187573CB3D}" dt="2025-10-04T14:29:59.345" v="1384" actId="14100"/>
        <pc:sldMkLst>
          <pc:docMk/>
          <pc:sldMk cId="3075881176" sldId="316"/>
        </pc:sldMkLst>
        <pc:spChg chg="mod">
          <ac:chgData name="Pacey, Thomas (STFC,DL,AST)" userId="S::thomas.pacey@stfc.ac.uk::75be1923-886e-4547-ad2a-d227bac2f852" providerId="AD" clId="Web-{7D0ECB14-A2F5-2CAE-9F9F-C1187573CB3D}" dt="2025-10-04T13:48:29.639" v="803" actId="20577"/>
          <ac:spMkLst>
            <pc:docMk/>
            <pc:sldMk cId="3075881176" sldId="316"/>
            <ac:spMk id="2" creationId="{F9E2C140-8AA9-A0EA-8BF2-DF83DA7B45C0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26:19.929" v="1363" actId="20577"/>
          <ac:spMkLst>
            <pc:docMk/>
            <pc:sldMk cId="3075881176" sldId="316"/>
            <ac:spMk id="3" creationId="{08E4805E-FFCD-E183-0901-80E57C3A1321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24:53.788" v="1324" actId="1076"/>
          <ac:spMkLst>
            <pc:docMk/>
            <pc:sldMk cId="3075881176" sldId="316"/>
            <ac:spMk id="7" creationId="{2D291CEE-0FC6-5FFF-8F15-EDD9F051082F}"/>
          </ac:spMkLst>
        </pc:spChg>
        <pc:spChg chg="add mod ord">
          <ac:chgData name="Pacey, Thomas (STFC,DL,AST)" userId="S::thomas.pacey@stfc.ac.uk::75be1923-886e-4547-ad2a-d227bac2f852" providerId="AD" clId="Web-{7D0ECB14-A2F5-2CAE-9F9F-C1187573CB3D}" dt="2025-10-04T14:25:18.679" v="1333" actId="14100"/>
          <ac:spMkLst>
            <pc:docMk/>
            <pc:sldMk cId="3075881176" sldId="316"/>
            <ac:spMk id="18" creationId="{B2BEBB7C-E17C-C20D-733A-E7E438B903D8}"/>
          </ac:spMkLst>
        </pc:spChg>
        <pc:spChg chg="add mod ord">
          <ac:chgData name="Pacey, Thomas (STFC,DL,AST)" userId="S::thomas.pacey@stfc.ac.uk::75be1923-886e-4547-ad2a-d227bac2f852" providerId="AD" clId="Web-{7D0ECB14-A2F5-2CAE-9F9F-C1187573CB3D}" dt="2025-10-04T14:25:45.522" v="1341"/>
          <ac:spMkLst>
            <pc:docMk/>
            <pc:sldMk cId="3075881176" sldId="316"/>
            <ac:spMk id="19" creationId="{12B84E5A-49CE-2683-3197-667653AB4ABB}"/>
          </ac:spMkLst>
        </pc:spChg>
        <pc:spChg chg="add mod ord">
          <ac:chgData name="Pacey, Thomas (STFC,DL,AST)" userId="S::thomas.pacey@stfc.ac.uk::75be1923-886e-4547-ad2a-d227bac2f852" providerId="AD" clId="Web-{7D0ECB14-A2F5-2CAE-9F9F-C1187573CB3D}" dt="2025-10-04T14:25:45.585" v="1348"/>
          <ac:spMkLst>
            <pc:docMk/>
            <pc:sldMk cId="3075881176" sldId="316"/>
            <ac:spMk id="20" creationId="{3E330F0A-5570-9064-E681-9E3556D0F1DB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26:48.319" v="1368" actId="20577"/>
          <ac:spMkLst>
            <pc:docMk/>
            <pc:sldMk cId="3075881176" sldId="316"/>
            <ac:spMk id="24" creationId="{5FF00FAF-1FBD-F6A2-D9E2-A5BEDC2ABB1A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4:26:50.694" v="1369" actId="20577"/>
          <ac:spMkLst>
            <pc:docMk/>
            <pc:sldMk cId="3075881176" sldId="316"/>
            <ac:spMk id="25" creationId="{70002A6D-EBF8-A3BB-A4FB-CB0871602DB0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27:09.382" v="1377" actId="1076"/>
          <ac:spMkLst>
            <pc:docMk/>
            <pc:sldMk cId="3075881176" sldId="316"/>
            <ac:spMk id="28" creationId="{239E7E29-021F-AD70-E021-A980572CDC71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29:59.345" v="1384" actId="14100"/>
          <ac:spMkLst>
            <pc:docMk/>
            <pc:sldMk cId="3075881176" sldId="316"/>
            <ac:spMk id="29" creationId="{7950E1F9-BDC0-050E-B7FC-ECD2B4B006F3}"/>
          </ac:spMkLst>
        </pc:spChg>
        <pc:grpChg chg="add mod">
          <ac:chgData name="Pacey, Thomas (STFC,DL,AST)" userId="S::thomas.pacey@stfc.ac.uk::75be1923-886e-4547-ad2a-d227bac2f852" providerId="AD" clId="Web-{7D0ECB14-A2F5-2CAE-9F9F-C1187573CB3D}" dt="2025-10-04T14:24:35.257" v="1314" actId="1076"/>
          <ac:grpSpMkLst>
            <pc:docMk/>
            <pc:sldMk cId="3075881176" sldId="316"/>
            <ac:grpSpMk id="13" creationId="{66FEE38F-C5B9-5276-2E90-C04B042BF45E}"/>
          </ac:grpSpMkLst>
        </pc:grpChg>
        <pc:grpChg chg="add mod">
          <ac:chgData name="Pacey, Thomas (STFC,DL,AST)" userId="S::thomas.pacey@stfc.ac.uk::75be1923-886e-4547-ad2a-d227bac2f852" providerId="AD" clId="Web-{7D0ECB14-A2F5-2CAE-9F9F-C1187573CB3D}" dt="2025-10-04T14:26:36.741" v="1366" actId="1076"/>
          <ac:grpSpMkLst>
            <pc:docMk/>
            <pc:sldMk cId="3075881176" sldId="316"/>
            <ac:grpSpMk id="26" creationId="{CAC73C3D-A7F6-8724-12E8-1F712CE52EF5}"/>
          </ac:grpSpMkLst>
        </pc:grpChg>
      </pc:sldChg>
      <pc:sldChg chg="modSp add replId modNotes">
        <pc:chgData name="Pacey, Thomas (STFC,DL,AST)" userId="S::thomas.pacey@stfc.ac.uk::75be1923-886e-4547-ad2a-d227bac2f852" providerId="AD" clId="Web-{7D0ECB14-A2F5-2CAE-9F9F-C1187573CB3D}" dt="2025-10-04T14:31:11.456" v="1434" actId="20577"/>
        <pc:sldMkLst>
          <pc:docMk/>
          <pc:sldMk cId="3472005593" sldId="317"/>
        </pc:sldMkLst>
        <pc:spChg chg="mod">
          <ac:chgData name="Pacey, Thomas (STFC,DL,AST)" userId="S::thomas.pacey@stfc.ac.uk::75be1923-886e-4547-ad2a-d227bac2f852" providerId="AD" clId="Web-{7D0ECB14-A2F5-2CAE-9F9F-C1187573CB3D}" dt="2025-10-04T14:31:11.456" v="1434" actId="20577"/>
          <ac:spMkLst>
            <pc:docMk/>
            <pc:sldMk cId="3472005593" sldId="317"/>
            <ac:spMk id="8" creationId="{F211A9B6-C409-2AAC-F4C5-C7CB3056FBFB}"/>
          </ac:spMkLst>
        </pc:spChg>
      </pc:sldChg>
      <pc:sldChg chg="modSp new modNotes">
        <pc:chgData name="Pacey, Thomas (STFC,DL,AST)" userId="S::thomas.pacey@stfc.ac.uk::75be1923-886e-4547-ad2a-d227bac2f852" providerId="AD" clId="Web-{7D0ECB14-A2F5-2CAE-9F9F-C1187573CB3D}" dt="2025-10-04T15:23:35.209" v="2346" actId="20577"/>
        <pc:sldMkLst>
          <pc:docMk/>
          <pc:sldMk cId="3639322922" sldId="318"/>
        </pc:sldMkLst>
        <pc:spChg chg="mod">
          <ac:chgData name="Pacey, Thomas (STFC,DL,AST)" userId="S::thomas.pacey@stfc.ac.uk::75be1923-886e-4547-ad2a-d227bac2f852" providerId="AD" clId="Web-{7D0ECB14-A2F5-2CAE-9F9F-C1187573CB3D}" dt="2025-10-04T15:09:40.765" v="1881" actId="20577"/>
          <ac:spMkLst>
            <pc:docMk/>
            <pc:sldMk cId="3639322922" sldId="318"/>
            <ac:spMk id="2" creationId="{60FB0988-A220-3C8D-9CF3-2F6C4CCEB083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5:23:35.209" v="2346" actId="20577"/>
          <ac:spMkLst>
            <pc:docMk/>
            <pc:sldMk cId="3639322922" sldId="318"/>
            <ac:spMk id="3" creationId="{C8A23FE5-4429-5602-4F58-B7C6046590E5}"/>
          </ac:spMkLst>
        </pc:spChg>
      </pc:sldChg>
      <pc:sldChg chg="modSp new">
        <pc:chgData name="Pacey, Thomas (STFC,DL,AST)" userId="S::thomas.pacey@stfc.ac.uk::75be1923-886e-4547-ad2a-d227bac2f852" providerId="AD" clId="Web-{7D0ECB14-A2F5-2CAE-9F9F-C1187573CB3D}" dt="2025-10-04T16:43:58.175" v="3972" actId="20577"/>
        <pc:sldMkLst>
          <pc:docMk/>
          <pc:sldMk cId="1134917947" sldId="319"/>
        </pc:sldMkLst>
        <pc:spChg chg="mod">
          <ac:chgData name="Pacey, Thomas (STFC,DL,AST)" userId="S::thomas.pacey@stfc.ac.uk::75be1923-886e-4547-ad2a-d227bac2f852" providerId="AD" clId="Web-{7D0ECB14-A2F5-2CAE-9F9F-C1187573CB3D}" dt="2025-10-04T14:54:06.639" v="1553" actId="20577"/>
          <ac:spMkLst>
            <pc:docMk/>
            <pc:sldMk cId="1134917947" sldId="319"/>
            <ac:spMk id="2" creationId="{4FB554A5-FB34-C6E0-ECEA-55498E1E0628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6:43:58.175" v="3972" actId="20577"/>
          <ac:spMkLst>
            <pc:docMk/>
            <pc:sldMk cId="1134917947" sldId="319"/>
            <ac:spMk id="3" creationId="{2D8F5F8F-BBF0-A7B8-8BF9-BAD1950E3CA1}"/>
          </ac:spMkLst>
        </pc:spChg>
      </pc:sldChg>
      <pc:sldChg chg="add">
        <pc:chgData name="Pacey, Thomas (STFC,DL,AST)" userId="S::thomas.pacey@stfc.ac.uk::75be1923-886e-4547-ad2a-d227bac2f852" providerId="AD" clId="Web-{7D0ECB14-A2F5-2CAE-9F9F-C1187573CB3D}" dt="2025-10-04T14:53:28.592" v="1515"/>
        <pc:sldMkLst>
          <pc:docMk/>
          <pc:sldMk cId="2934355898" sldId="467"/>
        </pc:sldMkLst>
      </pc:sldChg>
      <pc:sldChg chg="addSp delSp modSp add">
        <pc:chgData name="Pacey, Thomas (STFC,DL,AST)" userId="S::thomas.pacey@stfc.ac.uk::75be1923-886e-4547-ad2a-d227bac2f852" providerId="AD" clId="Web-{7D0ECB14-A2F5-2CAE-9F9F-C1187573CB3D}" dt="2025-10-04T14:55:36.140" v="1570"/>
        <pc:sldMkLst>
          <pc:docMk/>
          <pc:sldMk cId="1788716678" sldId="503"/>
        </pc:sldMkLst>
        <pc:spChg chg="add mod">
          <ac:chgData name="Pacey, Thomas (STFC,DL,AST)" userId="S::thomas.pacey@stfc.ac.uk::75be1923-886e-4547-ad2a-d227bac2f852" providerId="AD" clId="Web-{7D0ECB14-A2F5-2CAE-9F9F-C1187573CB3D}" dt="2025-10-04T14:55:07.358" v="1560" actId="1076"/>
          <ac:spMkLst>
            <pc:docMk/>
            <pc:sldMk cId="1788716678" sldId="503"/>
            <ac:spMk id="2" creationId="{CD6678F6-EDB1-1000-1C12-889DF6D27154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55:13.077" v="1563" actId="1076"/>
          <ac:spMkLst>
            <pc:docMk/>
            <pc:sldMk cId="1788716678" sldId="503"/>
            <ac:spMk id="3" creationId="{C039A7EA-EE97-2913-D16C-37AB0B22756A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4:55:16.484" v="1564" actId="1076"/>
          <ac:spMkLst>
            <pc:docMk/>
            <pc:sldMk cId="1788716678" sldId="503"/>
            <ac:spMk id="6" creationId="{837EA234-C1B1-2061-6907-D892BA72BEEF}"/>
          </ac:spMkLst>
        </pc:spChg>
      </pc:sldChg>
      <pc:sldChg chg="modSp add">
        <pc:chgData name="Pacey, Thomas (STFC,DL,AST)" userId="S::thomas.pacey@stfc.ac.uk::75be1923-886e-4547-ad2a-d227bac2f852" providerId="AD" clId="Web-{7D0ECB14-A2F5-2CAE-9F9F-C1187573CB3D}" dt="2025-10-04T14:53:54.342" v="1540" actId="20577"/>
        <pc:sldMkLst>
          <pc:docMk/>
          <pc:sldMk cId="824977913" sldId="506"/>
        </pc:sldMkLst>
        <pc:spChg chg="mod">
          <ac:chgData name="Pacey, Thomas (STFC,DL,AST)" userId="S::thomas.pacey@stfc.ac.uk::75be1923-886e-4547-ad2a-d227bac2f852" providerId="AD" clId="Web-{7D0ECB14-A2F5-2CAE-9F9F-C1187573CB3D}" dt="2025-10-04T14:53:54.342" v="1540" actId="20577"/>
          <ac:spMkLst>
            <pc:docMk/>
            <pc:sldMk cId="824977913" sldId="506"/>
            <ac:spMk id="2" creationId="{97BB6278-BA4A-2397-7F65-0FC2B437969E}"/>
          </ac:spMkLst>
        </pc:spChg>
      </pc:sldChg>
      <pc:sldChg chg="modSp add">
        <pc:chgData name="Pacey, Thomas (STFC,DL,AST)" userId="S::thomas.pacey@stfc.ac.uk::75be1923-886e-4547-ad2a-d227bac2f852" providerId="AD" clId="Web-{7D0ECB14-A2F5-2CAE-9F9F-C1187573CB3D}" dt="2025-10-04T14:53:58.842" v="1543" actId="20577"/>
        <pc:sldMkLst>
          <pc:docMk/>
          <pc:sldMk cId="1593678379" sldId="514"/>
        </pc:sldMkLst>
        <pc:spChg chg="mod">
          <ac:chgData name="Pacey, Thomas (STFC,DL,AST)" userId="S::thomas.pacey@stfc.ac.uk::75be1923-886e-4547-ad2a-d227bac2f852" providerId="AD" clId="Web-{7D0ECB14-A2F5-2CAE-9F9F-C1187573CB3D}" dt="2025-10-04T14:53:58.842" v="1543" actId="20577"/>
          <ac:spMkLst>
            <pc:docMk/>
            <pc:sldMk cId="1593678379" sldId="514"/>
            <ac:spMk id="2" creationId="{AEDAF52D-5D58-86F8-C1D3-1D30BC3EC63F}"/>
          </ac:spMkLst>
        </pc:spChg>
      </pc:sldChg>
      <pc:sldChg chg="modSp new">
        <pc:chgData name="Pacey, Thomas (STFC,DL,AST)" userId="S::thomas.pacey@stfc.ac.uk::75be1923-886e-4547-ad2a-d227bac2f852" providerId="AD" clId="Web-{7D0ECB14-A2F5-2CAE-9F9F-C1187573CB3D}" dt="2025-10-04T15:00:23.751" v="1744" actId="20577"/>
        <pc:sldMkLst>
          <pc:docMk/>
          <pc:sldMk cId="1539302480" sldId="515"/>
        </pc:sldMkLst>
      </pc:sldChg>
      <pc:sldChg chg="modSp new">
        <pc:chgData name="Pacey, Thomas (STFC,DL,AST)" userId="S::thomas.pacey@stfc.ac.uk::75be1923-886e-4547-ad2a-d227bac2f852" providerId="AD" clId="Web-{7D0ECB14-A2F5-2CAE-9F9F-C1187573CB3D}" dt="2025-10-04T15:08:10.029" v="1864" actId="20577"/>
        <pc:sldMkLst>
          <pc:docMk/>
          <pc:sldMk cId="1887443467" sldId="516"/>
        </pc:sldMkLst>
        <pc:spChg chg="mod">
          <ac:chgData name="Pacey, Thomas (STFC,DL,AST)" userId="S::thomas.pacey@stfc.ac.uk::75be1923-886e-4547-ad2a-d227bac2f852" providerId="AD" clId="Web-{7D0ECB14-A2F5-2CAE-9F9F-C1187573CB3D}" dt="2025-10-04T15:07:18.105" v="1856" actId="20577"/>
          <ac:spMkLst>
            <pc:docMk/>
            <pc:sldMk cId="1887443467" sldId="516"/>
            <ac:spMk id="2" creationId="{09231CCC-9C62-A8BA-11CA-7DEFD5FF055F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5:08:10.029" v="1864" actId="20577"/>
          <ac:spMkLst>
            <pc:docMk/>
            <pc:sldMk cId="1887443467" sldId="516"/>
            <ac:spMk id="3" creationId="{AAAAEAC7-BED0-901A-62FB-6A69E7102DDA}"/>
          </ac:spMkLst>
        </pc:spChg>
      </pc:sldChg>
      <pc:sldChg chg="modSp add replId">
        <pc:chgData name="Pacey, Thomas (STFC,DL,AST)" userId="S::thomas.pacey@stfc.ac.uk::75be1923-886e-4547-ad2a-d227bac2f852" providerId="AD" clId="Web-{7D0ECB14-A2F5-2CAE-9F9F-C1187573CB3D}" dt="2025-10-04T15:06:43.104" v="1844" actId="20577"/>
        <pc:sldMkLst>
          <pc:docMk/>
          <pc:sldMk cId="1477357161" sldId="517"/>
        </pc:sldMkLst>
        <pc:spChg chg="mod">
          <ac:chgData name="Pacey, Thomas (STFC,DL,AST)" userId="S::thomas.pacey@stfc.ac.uk::75be1923-886e-4547-ad2a-d227bac2f852" providerId="AD" clId="Web-{7D0ECB14-A2F5-2CAE-9F9F-C1187573CB3D}" dt="2025-10-04T15:06:43.104" v="1844" actId="20577"/>
          <ac:spMkLst>
            <pc:docMk/>
            <pc:sldMk cId="1477357161" sldId="517"/>
            <ac:spMk id="8" creationId="{01CC1DCA-F3A6-D7D0-121B-B4DE191405B8}"/>
          </ac:spMkLst>
        </pc:spChg>
      </pc:sldChg>
      <pc:sldChg chg="modSp new">
        <pc:chgData name="Pacey, Thomas (STFC,DL,AST)" userId="S::thomas.pacey@stfc.ac.uk::75be1923-886e-4547-ad2a-d227bac2f852" providerId="AD" clId="Web-{7D0ECB14-A2F5-2CAE-9F9F-C1187573CB3D}" dt="2025-10-04T15:50:17.811" v="3088" actId="20577"/>
        <pc:sldMkLst>
          <pc:docMk/>
          <pc:sldMk cId="2988245187" sldId="518"/>
        </pc:sldMkLst>
        <pc:spChg chg="mod">
          <ac:chgData name="Pacey, Thomas (STFC,DL,AST)" userId="S::thomas.pacey@stfc.ac.uk::75be1923-886e-4547-ad2a-d227bac2f852" providerId="AD" clId="Web-{7D0ECB14-A2F5-2CAE-9F9F-C1187573CB3D}" dt="2025-10-04T15:50:17.811" v="3088" actId="20577"/>
          <ac:spMkLst>
            <pc:docMk/>
            <pc:sldMk cId="2988245187" sldId="518"/>
            <ac:spMk id="2" creationId="{68A783D6-57F4-25C1-09FA-68B7C8E5A2F1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5:38:41.577" v="2939" actId="20577"/>
          <ac:spMkLst>
            <pc:docMk/>
            <pc:sldMk cId="2988245187" sldId="518"/>
            <ac:spMk id="3" creationId="{10273239-C6C5-E468-3A9B-CF5B8CE3B36E}"/>
          </ac:spMkLst>
        </pc:spChg>
      </pc:sldChg>
      <pc:sldChg chg="new del">
        <pc:chgData name="Pacey, Thomas (STFC,DL,AST)" userId="S::thomas.pacey@stfc.ac.uk::75be1923-886e-4547-ad2a-d227bac2f852" providerId="AD" clId="Web-{7D0ECB14-A2F5-2CAE-9F9F-C1187573CB3D}" dt="2025-10-04T15:06:49.714" v="1846"/>
        <pc:sldMkLst>
          <pc:docMk/>
          <pc:sldMk cId="3694030007" sldId="518"/>
        </pc:sldMkLst>
      </pc:sldChg>
      <pc:sldChg chg="modSp new">
        <pc:chgData name="Pacey, Thomas (STFC,DL,AST)" userId="S::thomas.pacey@stfc.ac.uk::75be1923-886e-4547-ad2a-d227bac2f852" providerId="AD" clId="Web-{7D0ECB14-A2F5-2CAE-9F9F-C1187573CB3D}" dt="2025-10-04T15:31:29.623" v="2723" actId="20577"/>
        <pc:sldMkLst>
          <pc:docMk/>
          <pc:sldMk cId="2348063256" sldId="519"/>
        </pc:sldMkLst>
        <pc:spChg chg="mod">
          <ac:chgData name="Pacey, Thomas (STFC,DL,AST)" userId="S::thomas.pacey@stfc.ac.uk::75be1923-886e-4547-ad2a-d227bac2f852" providerId="AD" clId="Web-{7D0ECB14-A2F5-2CAE-9F9F-C1187573CB3D}" dt="2025-10-04T15:31:29.623" v="2723" actId="20577"/>
          <ac:spMkLst>
            <pc:docMk/>
            <pc:sldMk cId="2348063256" sldId="519"/>
            <ac:spMk id="2" creationId="{A0ADF885-AB57-DB5F-3C23-658ED73C20E5}"/>
          </ac:spMkLst>
        </pc:spChg>
      </pc:sldChg>
      <pc:sldChg chg="modSp new modNotes">
        <pc:chgData name="Pacey, Thomas (STFC,DL,AST)" userId="S::thomas.pacey@stfc.ac.uk::75be1923-886e-4547-ad2a-d227bac2f852" providerId="AD" clId="Web-{7D0ECB14-A2F5-2CAE-9F9F-C1187573CB3D}" dt="2025-10-04T15:48:54.420" v="3069"/>
        <pc:sldMkLst>
          <pc:docMk/>
          <pc:sldMk cId="2813929971" sldId="520"/>
        </pc:sldMkLst>
        <pc:spChg chg="mod">
          <ac:chgData name="Pacey, Thomas (STFC,DL,AST)" userId="S::thomas.pacey@stfc.ac.uk::75be1923-886e-4547-ad2a-d227bac2f852" providerId="AD" clId="Web-{7D0ECB14-A2F5-2CAE-9F9F-C1187573CB3D}" dt="2025-10-04T15:48:14.263" v="2957" actId="20577"/>
          <ac:spMkLst>
            <pc:docMk/>
            <pc:sldMk cId="2813929971" sldId="520"/>
            <ac:spMk id="2" creationId="{2A1E0462-D143-7825-9730-905586EE52CD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5:33:57.769" v="2811" actId="1076"/>
          <ac:spMkLst>
            <pc:docMk/>
            <pc:sldMk cId="2813929971" sldId="520"/>
            <ac:spMk id="3" creationId="{FA4AD8EF-C347-DD9A-813B-A386E264847C}"/>
          </ac:spMkLst>
        </pc:spChg>
      </pc:sldChg>
      <pc:sldChg chg="addSp delSp modSp new">
        <pc:chgData name="Pacey, Thomas (STFC,DL,AST)" userId="S::thomas.pacey@stfc.ac.uk::75be1923-886e-4547-ad2a-d227bac2f852" providerId="AD" clId="Web-{7D0ECB14-A2F5-2CAE-9F9F-C1187573CB3D}" dt="2025-10-04T15:43:06.633" v="2955" actId="20577"/>
        <pc:sldMkLst>
          <pc:docMk/>
          <pc:sldMk cId="945696251" sldId="521"/>
        </pc:sldMkLst>
        <pc:spChg chg="mod">
          <ac:chgData name="Pacey, Thomas (STFC,DL,AST)" userId="S::thomas.pacey@stfc.ac.uk::75be1923-886e-4547-ad2a-d227bac2f852" providerId="AD" clId="Web-{7D0ECB14-A2F5-2CAE-9F9F-C1187573CB3D}" dt="2025-10-04T15:34:16.347" v="2820" actId="20577"/>
          <ac:spMkLst>
            <pc:docMk/>
            <pc:sldMk cId="945696251" sldId="521"/>
            <ac:spMk id="2" creationId="{79E24ECE-7B3D-F7BB-7829-A66C227FE2E4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5:43:06.633" v="2955" actId="20577"/>
          <ac:spMkLst>
            <pc:docMk/>
            <pc:sldMk cId="945696251" sldId="521"/>
            <ac:spMk id="3" creationId="{76E59D94-F702-8E04-A42C-DAD4015A5B1A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5:39:03.328" v="2940" actId="1076"/>
          <ac:spMkLst>
            <pc:docMk/>
            <pc:sldMk cId="945696251" sldId="521"/>
            <ac:spMk id="6" creationId="{214706B8-5EE5-009A-AD7D-EF394AAF3397}"/>
          </ac:spMkLst>
        </pc:spChg>
        <pc:spChg chg="add mod">
          <ac:chgData name="Pacey, Thomas (STFC,DL,AST)" userId="S::thomas.pacey@stfc.ac.uk::75be1923-886e-4547-ad2a-d227bac2f852" providerId="AD" clId="Web-{7D0ECB14-A2F5-2CAE-9F9F-C1187573CB3D}" dt="2025-10-04T15:39:35.330" v="2950" actId="1076"/>
          <ac:spMkLst>
            <pc:docMk/>
            <pc:sldMk cId="945696251" sldId="521"/>
            <ac:spMk id="9" creationId="{B88914AA-1E8F-4938-8D34-0D121F8717FE}"/>
          </ac:spMkLst>
        </pc:spChg>
        <pc:picChg chg="add mod">
          <ac:chgData name="Pacey, Thomas (STFC,DL,AST)" userId="S::thomas.pacey@stfc.ac.uk::75be1923-886e-4547-ad2a-d227bac2f852" providerId="AD" clId="Web-{7D0ECB14-A2F5-2CAE-9F9F-C1187573CB3D}" dt="2025-10-04T15:39:05.516" v="2942" actId="1076"/>
          <ac:picMkLst>
            <pc:docMk/>
            <pc:sldMk cId="945696251" sldId="521"/>
            <ac:picMk id="7" creationId="{A5C3741F-A493-A371-ED19-944FA66084F0}"/>
          </ac:picMkLst>
        </pc:picChg>
      </pc:sldChg>
      <pc:sldChg chg="modSp new">
        <pc:chgData name="Pacey, Thomas (STFC,DL,AST)" userId="S::thomas.pacey@stfc.ac.uk::75be1923-886e-4547-ad2a-d227bac2f852" providerId="AD" clId="Web-{7D0ECB14-A2F5-2CAE-9F9F-C1187573CB3D}" dt="2025-10-04T16:05:41.239" v="3320" actId="20577"/>
        <pc:sldMkLst>
          <pc:docMk/>
          <pc:sldMk cId="227421681" sldId="522"/>
        </pc:sldMkLst>
        <pc:spChg chg="mod">
          <ac:chgData name="Pacey, Thomas (STFC,DL,AST)" userId="S::thomas.pacey@stfc.ac.uk::75be1923-886e-4547-ad2a-d227bac2f852" providerId="AD" clId="Web-{7D0ECB14-A2F5-2CAE-9F9F-C1187573CB3D}" dt="2025-10-04T15:51:00.046" v="3090" actId="20577"/>
          <ac:spMkLst>
            <pc:docMk/>
            <pc:sldMk cId="227421681" sldId="522"/>
            <ac:spMk id="2" creationId="{0A60B8D7-B051-42A2-5B50-990FA1687156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6:05:41.239" v="3320" actId="20577"/>
          <ac:spMkLst>
            <pc:docMk/>
            <pc:sldMk cId="227421681" sldId="522"/>
            <ac:spMk id="3" creationId="{595C8E5C-4086-8971-43C3-3BDFA68C6CCF}"/>
          </ac:spMkLst>
        </pc:spChg>
      </pc:sldChg>
      <pc:sldChg chg="modSp add replId modNotes">
        <pc:chgData name="Pacey, Thomas (STFC,DL,AST)" userId="S::thomas.pacey@stfc.ac.uk::75be1923-886e-4547-ad2a-d227bac2f852" providerId="AD" clId="Web-{7D0ECB14-A2F5-2CAE-9F9F-C1187573CB3D}" dt="2025-10-04T16:31:09.841" v="3780" actId="20577"/>
        <pc:sldMkLst>
          <pc:docMk/>
          <pc:sldMk cId="654461378" sldId="523"/>
        </pc:sldMkLst>
        <pc:spChg chg="mod">
          <ac:chgData name="Pacey, Thomas (STFC,DL,AST)" userId="S::thomas.pacey@stfc.ac.uk::75be1923-886e-4547-ad2a-d227bac2f852" providerId="AD" clId="Web-{7D0ECB14-A2F5-2CAE-9F9F-C1187573CB3D}" dt="2025-10-04T16:31:09.841" v="3780" actId="20577"/>
          <ac:spMkLst>
            <pc:docMk/>
            <pc:sldMk cId="654461378" sldId="523"/>
            <ac:spMk id="8" creationId="{BCDE2C64-E365-AA09-46E7-2208DCD3F9D0}"/>
          </ac:spMkLst>
        </pc:spChg>
      </pc:sldChg>
      <pc:sldChg chg="modSp new">
        <pc:chgData name="Pacey, Thomas (STFC,DL,AST)" userId="S::thomas.pacey@stfc.ac.uk::75be1923-886e-4547-ad2a-d227bac2f852" providerId="AD" clId="Web-{7D0ECB14-A2F5-2CAE-9F9F-C1187573CB3D}" dt="2025-10-04T16:18:16.462" v="3661" actId="20577"/>
        <pc:sldMkLst>
          <pc:docMk/>
          <pc:sldMk cId="3881477606" sldId="524"/>
        </pc:sldMkLst>
        <pc:spChg chg="mod">
          <ac:chgData name="Pacey, Thomas (STFC,DL,AST)" userId="S::thomas.pacey@stfc.ac.uk::75be1923-886e-4547-ad2a-d227bac2f852" providerId="AD" clId="Web-{7D0ECB14-A2F5-2CAE-9F9F-C1187573CB3D}" dt="2025-10-04T16:16:01.785" v="3589" actId="20577"/>
          <ac:spMkLst>
            <pc:docMk/>
            <pc:sldMk cId="3881477606" sldId="524"/>
            <ac:spMk id="2" creationId="{7B31D734-1F09-8868-C8F3-42706A2E303A}"/>
          </ac:spMkLst>
        </pc:spChg>
        <pc:spChg chg="mod">
          <ac:chgData name="Pacey, Thomas (STFC,DL,AST)" userId="S::thomas.pacey@stfc.ac.uk::75be1923-886e-4547-ad2a-d227bac2f852" providerId="AD" clId="Web-{7D0ECB14-A2F5-2CAE-9F9F-C1187573CB3D}" dt="2025-10-04T16:18:16.462" v="3661" actId="20577"/>
          <ac:spMkLst>
            <pc:docMk/>
            <pc:sldMk cId="3881477606" sldId="524"/>
            <ac:spMk id="3" creationId="{3B855F7A-6D36-5073-4538-055E42E2C7AB}"/>
          </ac:spMkLst>
        </pc:spChg>
      </pc:sldChg>
      <pc:sldChg chg="add replId">
        <pc:chgData name="Pacey, Thomas (STFC,DL,AST)" userId="S::thomas.pacey@stfc.ac.uk::75be1923-886e-4547-ad2a-d227bac2f852" providerId="AD" clId="Web-{7D0ECB14-A2F5-2CAE-9F9F-C1187573CB3D}" dt="2025-10-04T16:33:34.021" v="3793"/>
        <pc:sldMkLst>
          <pc:docMk/>
          <pc:sldMk cId="1511886413" sldId="525"/>
        </pc:sldMkLst>
      </pc:sldChg>
      <pc:sldChg chg="addSp delSp modSp add replId">
        <pc:chgData name="Pacey, Thomas (STFC,DL,AST)" userId="S::thomas.pacey@stfc.ac.uk::75be1923-886e-4547-ad2a-d227bac2f852" providerId="AD" clId="Web-{7D0ECB14-A2F5-2CAE-9F9F-C1187573CB3D}" dt="2025-10-04T16:34:58.821" v="3802" actId="20577"/>
        <pc:sldMkLst>
          <pc:docMk/>
          <pc:sldMk cId="2555580557" sldId="526"/>
        </pc:sldMkLst>
        <pc:graphicFrameChg chg="add mod modGraphic">
          <ac:chgData name="Pacey, Thomas (STFC,DL,AST)" userId="S::thomas.pacey@stfc.ac.uk::75be1923-886e-4547-ad2a-d227bac2f852" providerId="AD" clId="Web-{7D0ECB14-A2F5-2CAE-9F9F-C1187573CB3D}" dt="2025-10-04T16:34:58.821" v="3802" actId="20577"/>
          <ac:graphicFrameMkLst>
            <pc:docMk/>
            <pc:sldMk cId="2555580557" sldId="526"/>
            <ac:graphicFrameMk id="7" creationId="{E8662E5F-0F35-99D8-F694-8276EBCA809B}"/>
          </ac:graphicFrameMkLst>
        </pc:graphicFrameChg>
      </pc:sldChg>
      <pc:sldChg chg="modSp add replId">
        <pc:chgData name="Pacey, Thomas (STFC,DL,AST)" userId="S::thomas.pacey@stfc.ac.uk::75be1923-886e-4547-ad2a-d227bac2f852" providerId="AD" clId="Web-{7D0ECB14-A2F5-2CAE-9F9F-C1187573CB3D}" dt="2025-10-04T16:43:15.893" v="3904" actId="20577"/>
        <pc:sldMkLst>
          <pc:docMk/>
          <pc:sldMk cId="3652003041" sldId="527"/>
        </pc:sldMkLst>
        <pc:spChg chg="mod">
          <ac:chgData name="Pacey, Thomas (STFC,DL,AST)" userId="S::thomas.pacey@stfc.ac.uk::75be1923-886e-4547-ad2a-d227bac2f852" providerId="AD" clId="Web-{7D0ECB14-A2F5-2CAE-9F9F-C1187573CB3D}" dt="2025-10-04T16:43:15.893" v="3904" actId="20577"/>
          <ac:spMkLst>
            <pc:docMk/>
            <pc:sldMk cId="3652003041" sldId="527"/>
            <ac:spMk id="8" creationId="{BCEC3867-DE17-7EAC-6E1A-ED836C6E25CD}"/>
          </ac:spMkLst>
        </pc:spChg>
      </pc:sldChg>
      <pc:sldMasterChg chg="modSp mod modSldLayout">
        <pc:chgData name="Pacey, Thomas (STFC,DL,AST)" userId="S::thomas.pacey@stfc.ac.uk::75be1923-886e-4547-ad2a-d227bac2f852" providerId="AD" clId="Web-{7D0ECB14-A2F5-2CAE-9F9F-C1187573CB3D}" dt="2025-10-04T13:14:08.540" v="382"/>
        <pc:sldMasterMkLst>
          <pc:docMk/>
          <pc:sldMasterMk cId="2041228131" sldId="2147483660"/>
        </pc:sldMasterMkLst>
        <pc:spChg chg="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asterMk cId="2041228131" sldId="2147483660"/>
            <ac:spMk id="5" creationId="{A5C84B2D-1B08-DB46-ACAA-271FBB7351A9}"/>
          </ac:spMkLst>
        </pc:sp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516163318" sldId="2147483661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516163318" sldId="2147483661"/>
              <ac:spMk id="5" creationId="{73CE29A8-E8C2-784C-9495-F0D437E9556C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2128806936" sldId="2147483662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2128806936" sldId="2147483662"/>
              <ac:spMk id="5" creationId="{1A88163C-7F3C-9B44-A028-C4886506FCF4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1392649464" sldId="2147483663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1392649464" sldId="2147483663"/>
              <ac:spMk id="5" creationId="{97E1DED1-CD68-AC4C-ABC6-F8EEE292B7DB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1542207611" sldId="2147483664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1542207611" sldId="2147483664"/>
              <ac:spMk id="6" creationId="{45D0DB7C-BDCE-D146-9584-809FFC25DDA3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1604088010" sldId="2147483665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1604088010" sldId="2147483665"/>
              <ac:spMk id="8" creationId="{126E709E-0F2B-524A-BB14-376202A2698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2296826364" sldId="2147483666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2296826364" sldId="2147483666"/>
              <ac:spMk id="4" creationId="{3FA61A44-CE7E-2E47-A2C7-EFD19C4D40C7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3366969606" sldId="2147483667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3366969606" sldId="2147483667"/>
              <ac:spMk id="3" creationId="{0E54D6A3-2EE2-B640-B0F3-7408BA955A65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3743189548" sldId="2147483668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3743189548" sldId="2147483668"/>
              <ac:spMk id="6" creationId="{B984893D-3FFC-6749-AD92-18B78F33ADB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796988565" sldId="2147483669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796988565" sldId="2147483669"/>
              <ac:spMk id="6" creationId="{0FCDF6F2-688B-AC47-8BE3-B3918FD0BBB8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442105469" sldId="2147483670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442105469" sldId="2147483670"/>
              <ac:spMk id="5" creationId="{F08C7700-26C6-804B-9BEF-4E4886CEB399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47325798" sldId="2147483671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041228131" sldId="2147483660"/>
              <pc:sldLayoutMk cId="47325798" sldId="2147483671"/>
              <ac:spMk id="5" creationId="{0036B37B-4148-1847-B7D0-E506A8B43BD2}"/>
            </ac:spMkLst>
          </pc:spChg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3432008153" sldId="2147483672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3904177227" sldId="2147483673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041228131" sldId="2147483660"/>
            <pc:sldLayoutMk cId="321131390" sldId="2147483674"/>
          </pc:sldLayoutMkLst>
        </pc:sldLayoutChg>
      </pc:sldMasterChg>
      <pc:sldMasterChg chg="modSp mod modSldLayout">
        <pc:chgData name="Pacey, Thomas (STFC,DL,AST)" userId="S::thomas.pacey@stfc.ac.uk::75be1923-886e-4547-ad2a-d227bac2f852" providerId="AD" clId="Web-{7D0ECB14-A2F5-2CAE-9F9F-C1187573CB3D}" dt="2025-10-04T13:14:08.540" v="382"/>
        <pc:sldMasterMkLst>
          <pc:docMk/>
          <pc:sldMasterMk cId="3629591591" sldId="2147483675"/>
        </pc:sldMasterMkLst>
        <pc:spChg chg="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asterMk cId="3629591591" sldId="2147483675"/>
            <ac:spMk id="5" creationId="{A5C84B2D-1B08-DB46-ACAA-271FBB7351A9}"/>
          </ac:spMkLst>
        </pc:sp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2453456089" sldId="2147483676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2453456089" sldId="2147483676"/>
              <ac:spMk id="5" creationId="{73CE29A8-E8C2-784C-9495-F0D437E9556C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3147375531" sldId="2147483677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3147375531" sldId="2147483677"/>
              <ac:spMk id="5" creationId="{1A88163C-7F3C-9B44-A028-C4886506FCF4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2768802046" sldId="2147483678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2768802046" sldId="2147483678"/>
              <ac:spMk id="5" creationId="{97E1DED1-CD68-AC4C-ABC6-F8EEE292B7DB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3455471560" sldId="2147483679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3455471560" sldId="2147483679"/>
              <ac:spMk id="6" creationId="{45D0DB7C-BDCE-D146-9584-809FFC25DDA3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383829852" sldId="2147483680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383829852" sldId="2147483680"/>
              <ac:spMk id="8" creationId="{126E709E-0F2B-524A-BB14-376202A2698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1953927834" sldId="2147483681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1953927834" sldId="2147483681"/>
              <ac:spMk id="4" creationId="{3FA61A44-CE7E-2E47-A2C7-EFD19C4D40C7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3962451121" sldId="2147483682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3962451121" sldId="2147483682"/>
              <ac:spMk id="3" creationId="{0E54D6A3-2EE2-B640-B0F3-7408BA955A65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1058669895" sldId="2147483683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1058669895" sldId="2147483683"/>
              <ac:spMk id="6" creationId="{B984893D-3FFC-6749-AD92-18B78F33ADB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802876319" sldId="2147483684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802876319" sldId="2147483684"/>
              <ac:spMk id="6" creationId="{0FCDF6F2-688B-AC47-8BE3-B3918FD0BBB8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1478949111" sldId="2147483685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1478949111" sldId="2147483685"/>
              <ac:spMk id="5" creationId="{F08C7700-26C6-804B-9BEF-4E4886CEB399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3353163042" sldId="2147483686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3629591591" sldId="2147483675"/>
              <pc:sldLayoutMk cId="3353163042" sldId="2147483686"/>
              <ac:spMk id="5" creationId="{0036B37B-4148-1847-B7D0-E506A8B43BD2}"/>
            </ac:spMkLst>
          </pc:spChg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675395885" sldId="2147483687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2914369083" sldId="2147483688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3629591591" sldId="2147483675"/>
            <pc:sldLayoutMk cId="2736879020" sldId="2147483689"/>
          </pc:sldLayoutMkLst>
        </pc:sldLayoutChg>
      </pc:sldMasterChg>
      <pc:sldMasterChg chg="modSp mod modSldLayout">
        <pc:chgData name="Pacey, Thomas (STFC,DL,AST)" userId="S::thomas.pacey@stfc.ac.uk::75be1923-886e-4547-ad2a-d227bac2f852" providerId="AD" clId="Web-{7D0ECB14-A2F5-2CAE-9F9F-C1187573CB3D}" dt="2025-10-04T13:14:08.540" v="382"/>
        <pc:sldMasterMkLst>
          <pc:docMk/>
          <pc:sldMasterMk cId="2728560951" sldId="2147483690"/>
        </pc:sldMasterMkLst>
        <pc:spChg chg="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asterMk cId="2728560951" sldId="2147483690"/>
            <ac:spMk id="5" creationId="{A5C84B2D-1B08-DB46-ACAA-271FBB7351A9}"/>
          </ac:spMkLst>
        </pc:sp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3937180228" sldId="2147483691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3937180228" sldId="2147483691"/>
              <ac:spMk id="5" creationId="{73CE29A8-E8C2-784C-9495-F0D437E9556C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3616016795" sldId="2147483692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3616016795" sldId="2147483692"/>
              <ac:spMk id="5" creationId="{1A88163C-7F3C-9B44-A028-C4886506FCF4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3943666443" sldId="2147483693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3943666443" sldId="2147483693"/>
              <ac:spMk id="5" creationId="{97E1DED1-CD68-AC4C-ABC6-F8EEE292B7DB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3060315640" sldId="2147483694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3060315640" sldId="2147483694"/>
              <ac:spMk id="6" creationId="{45D0DB7C-BDCE-D146-9584-809FFC25DDA3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271838838" sldId="2147483695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271838838" sldId="2147483695"/>
              <ac:spMk id="8" creationId="{126E709E-0F2B-524A-BB14-376202A2698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2878910650" sldId="2147483696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2878910650" sldId="2147483696"/>
              <ac:spMk id="4" creationId="{3FA61A44-CE7E-2E47-A2C7-EFD19C4D40C7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1077151206" sldId="2147483697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1077151206" sldId="2147483697"/>
              <ac:spMk id="3" creationId="{0E54D6A3-2EE2-B640-B0F3-7408BA955A65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2094526497" sldId="2147483698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2094526497" sldId="2147483698"/>
              <ac:spMk id="6" creationId="{B984893D-3FFC-6749-AD92-18B78F33ADB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584852882" sldId="2147483699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584852882" sldId="2147483699"/>
              <ac:spMk id="6" creationId="{0FCDF6F2-688B-AC47-8BE3-B3918FD0BBB8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368321489" sldId="2147483700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368321489" sldId="2147483700"/>
              <ac:spMk id="5" creationId="{F08C7700-26C6-804B-9BEF-4E4886CEB399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1258548945" sldId="2147483701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2728560951" sldId="2147483690"/>
              <pc:sldLayoutMk cId="1258548945" sldId="2147483701"/>
              <ac:spMk id="5" creationId="{0036B37B-4148-1847-B7D0-E506A8B43BD2}"/>
            </ac:spMkLst>
          </pc:spChg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3003108565" sldId="2147483702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4273452564" sldId="2147483703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2728560951" sldId="2147483690"/>
            <pc:sldLayoutMk cId="130766928" sldId="2147483704"/>
          </pc:sldLayoutMkLst>
        </pc:sldLayoutChg>
      </pc:sldMasterChg>
      <pc:sldMasterChg chg="modSp mod modSldLayout">
        <pc:chgData name="Pacey, Thomas (STFC,DL,AST)" userId="S::thomas.pacey@stfc.ac.uk::75be1923-886e-4547-ad2a-d227bac2f852" providerId="AD" clId="Web-{7D0ECB14-A2F5-2CAE-9F9F-C1187573CB3D}" dt="2025-10-04T13:14:08.540" v="382"/>
        <pc:sldMasterMkLst>
          <pc:docMk/>
          <pc:sldMasterMk cId="1072605532" sldId="2147483705"/>
        </pc:sldMasterMkLst>
        <pc:spChg chg="mod">
          <ac:chgData name="Pacey, Thomas (STFC,DL,AST)" userId="S::thomas.pacey@stfc.ac.uk::75be1923-886e-4547-ad2a-d227bac2f852" providerId="AD" clId="Web-{7D0ECB14-A2F5-2CAE-9F9F-C1187573CB3D}" dt="2025-10-04T13:14:08.540" v="382"/>
          <ac:spMkLst>
            <pc:docMk/>
            <pc:sldMasterMk cId="1072605532" sldId="2147483705"/>
            <ac:spMk id="5" creationId="{A5C84B2D-1B08-DB46-ACAA-271FBB7351A9}"/>
          </ac:spMkLst>
        </pc:sp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2354690201" sldId="2147483706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2354690201" sldId="2147483706"/>
              <ac:spMk id="5" creationId="{73CE29A8-E8C2-784C-9495-F0D437E9556C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600603491" sldId="2147483707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600603491" sldId="2147483707"/>
              <ac:spMk id="5" creationId="{1A88163C-7F3C-9B44-A028-C4886506FCF4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826412139" sldId="2147483708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826412139" sldId="2147483708"/>
              <ac:spMk id="5" creationId="{97E1DED1-CD68-AC4C-ABC6-F8EEE292B7DB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3957267965" sldId="2147483709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3957267965" sldId="2147483709"/>
              <ac:spMk id="6" creationId="{45D0DB7C-BDCE-D146-9584-809FFC25DDA3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1681876347" sldId="2147483710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1681876347" sldId="2147483710"/>
              <ac:spMk id="8" creationId="{126E709E-0F2B-524A-BB14-376202A2698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4116782463" sldId="2147483711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4116782463" sldId="2147483711"/>
              <ac:spMk id="4" creationId="{3FA61A44-CE7E-2E47-A2C7-EFD19C4D40C7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3268054638" sldId="2147483712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3268054638" sldId="2147483712"/>
              <ac:spMk id="3" creationId="{0E54D6A3-2EE2-B640-B0F3-7408BA955A65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2338270886" sldId="2147483713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2338270886" sldId="2147483713"/>
              <ac:spMk id="6" creationId="{B984893D-3FFC-6749-AD92-18B78F33ADB0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2991275263" sldId="2147483714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2991275263" sldId="2147483714"/>
              <ac:spMk id="6" creationId="{0FCDF6F2-688B-AC47-8BE3-B3918FD0BBB8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1464972482" sldId="2147483715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1464972482" sldId="2147483715"/>
              <ac:spMk id="5" creationId="{F08C7700-26C6-804B-9BEF-4E4886CEB399}"/>
            </ac:spMkLst>
          </pc:spChg>
        </pc:sldLayoutChg>
        <pc:sldLayoutChg chg="modSp 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799615313" sldId="2147483716"/>
          </pc:sldLayoutMkLst>
          <pc:spChg chg="mod">
            <ac:chgData name="Pacey, Thomas (STFC,DL,AST)" userId="S::thomas.pacey@stfc.ac.uk::75be1923-886e-4547-ad2a-d227bac2f852" providerId="AD" clId="Web-{7D0ECB14-A2F5-2CAE-9F9F-C1187573CB3D}" dt="2025-10-04T13:14:08.540" v="382"/>
            <ac:spMkLst>
              <pc:docMk/>
              <pc:sldMasterMk cId="1072605532" sldId="2147483705"/>
              <pc:sldLayoutMk cId="799615313" sldId="2147483716"/>
              <ac:spMk id="5" creationId="{0036B37B-4148-1847-B7D0-E506A8B43BD2}"/>
            </ac:spMkLst>
          </pc:spChg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266295190" sldId="2147483717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3562285517" sldId="2147483718"/>
          </pc:sldLayoutMkLst>
        </pc:sldLayoutChg>
        <pc:sldLayoutChg chg="mod">
          <pc:chgData name="Pacey, Thomas (STFC,DL,AST)" userId="S::thomas.pacey@stfc.ac.uk::75be1923-886e-4547-ad2a-d227bac2f852" providerId="AD" clId="Web-{7D0ECB14-A2F5-2CAE-9F9F-C1187573CB3D}" dt="2025-10-04T13:14:08.540" v="382"/>
          <pc:sldLayoutMkLst>
            <pc:docMk/>
            <pc:sldMasterMk cId="1072605532" sldId="2147483705"/>
            <pc:sldLayoutMk cId="1460304089" sldId="2147483719"/>
          </pc:sldLayoutMkLst>
        </pc:sldLayoutChg>
      </pc:sldMasterChg>
    </pc:docChg>
  </pc:docChgLst>
  <pc:docChgLst>
    <pc:chgData name="Pacey, Thomas (STFC,DL,AST)" userId="75be1923-886e-4547-ad2a-d227bac2f852" providerId="ADAL" clId="{4272BA94-84A2-4DD7-952F-42A30D56632E}"/>
    <pc:docChg chg="undo custSel addSld delSld modSld sldOrd">
      <pc:chgData name="Pacey, Thomas (STFC,DL,AST)" userId="75be1923-886e-4547-ad2a-d227bac2f852" providerId="ADAL" clId="{4272BA94-84A2-4DD7-952F-42A30D56632E}" dt="2025-10-03T17:27:15.262" v="9386" actId="5793"/>
      <pc:docMkLst>
        <pc:docMk/>
      </pc:docMkLst>
      <pc:sldChg chg="addSp modSp add mod">
        <pc:chgData name="Pacey, Thomas (STFC,DL,AST)" userId="75be1923-886e-4547-ad2a-d227bac2f852" providerId="ADAL" clId="{4272BA94-84A2-4DD7-952F-42A30D56632E}" dt="2025-10-03T13:16:07.445" v="4535" actId="403"/>
        <pc:sldMkLst>
          <pc:docMk/>
          <pc:sldMk cId="2234419034" sldId="256"/>
        </pc:sldMkLst>
        <pc:spChg chg="mod">
          <ac:chgData name="Pacey, Thomas (STFC,DL,AST)" userId="75be1923-886e-4547-ad2a-d227bac2f852" providerId="ADAL" clId="{4272BA94-84A2-4DD7-952F-42A30D56632E}" dt="2025-10-02T13:23:55.633" v="276" actId="20577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Pacey, Thomas (STFC,DL,AST)" userId="75be1923-886e-4547-ad2a-d227bac2f852" providerId="ADAL" clId="{4272BA94-84A2-4DD7-952F-42A30D56632E}" dt="2025-10-02T13:24:05.969" v="281" actId="1076"/>
          <ac:spMkLst>
            <pc:docMk/>
            <pc:sldMk cId="2234419034" sldId="256"/>
            <ac:spMk id="13" creationId="{00000000-0000-0000-0000-000000000000}"/>
          </ac:spMkLst>
        </pc:spChg>
        <pc:spChg chg="mod">
          <ac:chgData name="Pacey, Thomas (STFC,DL,AST)" userId="75be1923-886e-4547-ad2a-d227bac2f852" providerId="ADAL" clId="{4272BA94-84A2-4DD7-952F-42A30D56632E}" dt="2025-10-03T13:16:07.445" v="4535" actId="403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Pacey, Thomas (STFC,DL,AST)" userId="75be1923-886e-4547-ad2a-d227bac2f852" providerId="ADAL" clId="{4272BA94-84A2-4DD7-952F-42A30D56632E}" dt="2025-10-02T13:23:51.741" v="263" actId="20577"/>
          <ac:spMkLst>
            <pc:docMk/>
            <pc:sldMk cId="2234419034" sldId="256"/>
            <ac:spMk id="21" creationId="{0BEB0AE4-391E-6F41-84C6-D4EEDF519A31}"/>
          </ac:spMkLst>
        </pc:spChg>
        <pc:picChg chg="mod">
          <ac:chgData name="Pacey, Thomas (STFC,DL,AST)" userId="75be1923-886e-4547-ad2a-d227bac2f852" providerId="ADAL" clId="{4272BA94-84A2-4DD7-952F-42A30D56632E}" dt="2025-10-02T13:23:59.170" v="278" actId="1076"/>
          <ac:picMkLst>
            <pc:docMk/>
            <pc:sldMk cId="2234419034" sldId="256"/>
            <ac:picMk id="16" creationId="{00000000-0000-0000-0000-000000000000}"/>
          </ac:picMkLst>
        </pc:picChg>
      </pc:sldChg>
      <pc:sldChg chg="modSp new mod modClrScheme chgLayout">
        <pc:chgData name="Pacey, Thomas (STFC,DL,AST)" userId="75be1923-886e-4547-ad2a-d227bac2f852" providerId="ADAL" clId="{4272BA94-84A2-4DD7-952F-42A30D56632E}" dt="2025-10-03T12:32:11.917" v="3791" actId="207"/>
        <pc:sldMkLst>
          <pc:docMk/>
          <pc:sldMk cId="2988521800" sldId="257"/>
        </pc:sldMkLst>
      </pc:sldChg>
      <pc:sldChg chg="addSp delSp modSp new mod modClrScheme chgLayout">
        <pc:chgData name="Pacey, Thomas (STFC,DL,AST)" userId="75be1923-886e-4547-ad2a-d227bac2f852" providerId="ADAL" clId="{4272BA94-84A2-4DD7-952F-42A30D56632E}" dt="2025-10-02T13:23:03.418" v="258" actId="700"/>
        <pc:sldMkLst>
          <pc:docMk/>
          <pc:sldMk cId="3452070050" sldId="258"/>
        </pc:sldMkLst>
      </pc:sldChg>
      <pc:sldChg chg="modSp mod modClrScheme chgLayout">
        <pc:chgData name="Pacey, Thomas (STFC,DL,AST)" userId="75be1923-886e-4547-ad2a-d227bac2f852" providerId="ADAL" clId="{4272BA94-84A2-4DD7-952F-42A30D56632E}" dt="2025-10-03T12:20:29.241" v="3205" actId="20577"/>
        <pc:sldMkLst>
          <pc:docMk/>
          <pc:sldMk cId="2648915315" sldId="259"/>
        </pc:sldMkLst>
      </pc:sldChg>
      <pc:sldChg chg="modSp mod modClrScheme chgLayout">
        <pc:chgData name="Pacey, Thomas (STFC,DL,AST)" userId="75be1923-886e-4547-ad2a-d227bac2f852" providerId="ADAL" clId="{4272BA94-84A2-4DD7-952F-42A30D56632E}" dt="2025-10-03T17:07:45.862" v="8607" actId="20577"/>
        <pc:sldMkLst>
          <pc:docMk/>
          <pc:sldMk cId="959178608" sldId="260"/>
        </pc:sldMkLst>
        <pc:spChg chg="mod ord">
          <ac:chgData name="Pacey, Thomas (STFC,DL,AST)" userId="75be1923-886e-4547-ad2a-d227bac2f852" providerId="ADAL" clId="{4272BA94-84A2-4DD7-952F-42A30D56632E}" dt="2025-10-03T12:37:44.125" v="3982" actId="20577"/>
          <ac:spMkLst>
            <pc:docMk/>
            <pc:sldMk cId="959178608" sldId="260"/>
            <ac:spMk id="2" creationId="{0ACBEDE9-B715-A5E3-9D3D-9E66A05D1CAD}"/>
          </ac:spMkLst>
        </pc:spChg>
        <pc:spChg chg="mod ord">
          <ac:chgData name="Pacey, Thomas (STFC,DL,AST)" userId="75be1923-886e-4547-ad2a-d227bac2f852" providerId="ADAL" clId="{4272BA94-84A2-4DD7-952F-42A30D56632E}" dt="2025-10-03T17:07:45.862" v="8607" actId="20577"/>
          <ac:spMkLst>
            <pc:docMk/>
            <pc:sldMk cId="959178608" sldId="260"/>
            <ac:spMk id="3" creationId="{2AC36FF2-C70E-7FA7-6B9A-3ACA4C9BEF85}"/>
          </ac:spMkLst>
        </pc:spChg>
      </pc:sldChg>
      <pc:sldChg chg="modSp mod ord modClrScheme chgLayout">
        <pc:chgData name="Pacey, Thomas (STFC,DL,AST)" userId="75be1923-886e-4547-ad2a-d227bac2f852" providerId="ADAL" clId="{4272BA94-84A2-4DD7-952F-42A30D56632E}" dt="2025-10-03T16:49:04.639" v="7547"/>
        <pc:sldMkLst>
          <pc:docMk/>
          <pc:sldMk cId="418006884" sldId="261"/>
        </pc:sldMkLst>
        <pc:spChg chg="mod ord">
          <ac:chgData name="Pacey, Thomas (STFC,DL,AST)" userId="75be1923-886e-4547-ad2a-d227bac2f852" providerId="ADAL" clId="{4272BA94-84A2-4DD7-952F-42A30D56632E}" dt="2025-10-03T16:25:40.581" v="6137" actId="20577"/>
          <ac:spMkLst>
            <pc:docMk/>
            <pc:sldMk cId="418006884" sldId="261"/>
            <ac:spMk id="2" creationId="{468E32B8-2149-5B3B-6DE5-2D94410A82F8}"/>
          </ac:spMkLst>
        </pc:spChg>
        <pc:spChg chg="mod ord">
          <ac:chgData name="Pacey, Thomas (STFC,DL,AST)" userId="75be1923-886e-4547-ad2a-d227bac2f852" providerId="ADAL" clId="{4272BA94-84A2-4DD7-952F-42A30D56632E}" dt="2025-10-03T16:27:16.160" v="6259" actId="27636"/>
          <ac:spMkLst>
            <pc:docMk/>
            <pc:sldMk cId="418006884" sldId="261"/>
            <ac:spMk id="3" creationId="{F709E87A-3C7A-8EDF-4A75-C28B72754044}"/>
          </ac:spMkLst>
        </pc:spChg>
      </pc:sldChg>
      <pc:sldChg chg="addSp delSp modSp mod modClrScheme chgLayout">
        <pc:chgData name="Pacey, Thomas (STFC,DL,AST)" userId="75be1923-886e-4547-ad2a-d227bac2f852" providerId="ADAL" clId="{4272BA94-84A2-4DD7-952F-42A30D56632E}" dt="2025-10-03T12:19:33.489" v="3165" actId="313"/>
        <pc:sldMkLst>
          <pc:docMk/>
          <pc:sldMk cId="2702591902" sldId="263"/>
        </pc:sldMkLst>
      </pc:sldChg>
      <pc:sldChg chg="addSp delSp modSp mod ord modClrScheme chgLayout">
        <pc:chgData name="Pacey, Thomas (STFC,DL,AST)" userId="75be1923-886e-4547-ad2a-d227bac2f852" providerId="ADAL" clId="{4272BA94-84A2-4DD7-952F-42A30D56632E}" dt="2025-10-03T17:27:15.262" v="9386" actId="5793"/>
        <pc:sldMkLst>
          <pc:docMk/>
          <pc:sldMk cId="2030745740" sldId="264"/>
        </pc:sldMkLst>
      </pc:sldChg>
      <pc:sldChg chg="modSp mod ord modClrScheme chgLayout">
        <pc:chgData name="Pacey, Thomas (STFC,DL,AST)" userId="75be1923-886e-4547-ad2a-d227bac2f852" providerId="ADAL" clId="{4272BA94-84A2-4DD7-952F-42A30D56632E}" dt="2025-10-03T16:48:44.956" v="7545" actId="113"/>
        <pc:sldMkLst>
          <pc:docMk/>
          <pc:sldMk cId="3029104938" sldId="265"/>
        </pc:sldMkLst>
        <pc:spChg chg="mod ord">
          <ac:chgData name="Pacey, Thomas (STFC,DL,AST)" userId="75be1923-886e-4547-ad2a-d227bac2f852" providerId="ADAL" clId="{4272BA94-84A2-4DD7-952F-42A30D56632E}" dt="2025-10-02T13:23:03.418" v="258" actId="700"/>
          <ac:spMkLst>
            <pc:docMk/>
            <pc:sldMk cId="3029104938" sldId="265"/>
            <ac:spMk id="2" creationId="{C7028B65-9DB4-353B-5FFE-B6AD204D1F08}"/>
          </ac:spMkLst>
        </pc:spChg>
        <pc:spChg chg="mod ord">
          <ac:chgData name="Pacey, Thomas (STFC,DL,AST)" userId="75be1923-886e-4547-ad2a-d227bac2f852" providerId="ADAL" clId="{4272BA94-84A2-4DD7-952F-42A30D56632E}" dt="2025-10-03T16:48:44.956" v="7545" actId="113"/>
          <ac:spMkLst>
            <pc:docMk/>
            <pc:sldMk cId="3029104938" sldId="265"/>
            <ac:spMk id="3" creationId="{D23B5A0D-E1BD-E643-6C4A-B11037A950E8}"/>
          </ac:spMkLst>
        </pc:spChg>
      </pc:sldChg>
      <pc:sldChg chg="modSp del mod ord modClrScheme chgLayout">
        <pc:chgData name="Pacey, Thomas (STFC,DL,AST)" userId="75be1923-886e-4547-ad2a-d227bac2f852" providerId="ADAL" clId="{4272BA94-84A2-4DD7-952F-42A30D56632E}" dt="2025-10-03T13:43:18.839" v="5412" actId="47"/>
        <pc:sldMkLst>
          <pc:docMk/>
          <pc:sldMk cId="830510142" sldId="266"/>
        </pc:sldMkLst>
      </pc:sldChg>
      <pc:sldChg chg="addSp delSp modSp new mod modClrScheme chgLayout">
        <pc:chgData name="Pacey, Thomas (STFC,DL,AST)" userId="75be1923-886e-4547-ad2a-d227bac2f852" providerId="ADAL" clId="{4272BA94-84A2-4DD7-952F-42A30D56632E}" dt="2025-10-02T14:54:35.681" v="685" actId="20577"/>
        <pc:sldMkLst>
          <pc:docMk/>
          <pc:sldMk cId="3539386444" sldId="267"/>
        </pc:sldMkLst>
      </pc:sldChg>
      <pc:sldChg chg="addSp delSp modSp new mod modClrScheme chgLayout">
        <pc:chgData name="Pacey, Thomas (STFC,DL,AST)" userId="75be1923-886e-4547-ad2a-d227bac2f852" providerId="ADAL" clId="{4272BA94-84A2-4DD7-952F-42A30D56632E}" dt="2025-10-03T12:31:02.278" v="3790" actId="20577"/>
        <pc:sldMkLst>
          <pc:docMk/>
          <pc:sldMk cId="1487531380" sldId="268"/>
        </pc:sldMkLst>
      </pc:sldChg>
      <pc:sldChg chg="new">
        <pc:chgData name="Pacey, Thomas (STFC,DL,AST)" userId="75be1923-886e-4547-ad2a-d227bac2f852" providerId="ADAL" clId="{4272BA94-84A2-4DD7-952F-42A30D56632E}" dt="2025-10-02T13:22:54.714" v="257" actId="680"/>
        <pc:sldMkLst>
          <pc:docMk/>
          <pc:sldMk cId="3806040266" sldId="269"/>
        </pc:sldMkLst>
      </pc:sldChg>
      <pc:sldChg chg="delSp modSp add del mod setBg">
        <pc:chgData name="Pacey, Thomas (STFC,DL,AST)" userId="75be1923-886e-4547-ad2a-d227bac2f852" providerId="ADAL" clId="{4272BA94-84A2-4DD7-952F-42A30D56632E}" dt="2025-10-03T13:15:52.314" v="4532" actId="20577"/>
        <pc:sldMkLst>
          <pc:docMk/>
          <pc:sldMk cId="527011593" sldId="284"/>
        </pc:sldMkLst>
        <pc:spChg chg="mod">
          <ac:chgData name="Pacey, Thomas (STFC,DL,AST)" userId="75be1923-886e-4547-ad2a-d227bac2f852" providerId="ADAL" clId="{4272BA94-84A2-4DD7-952F-42A30D56632E}" dt="2025-10-03T13:15:52.314" v="4532" actId="20577"/>
          <ac:spMkLst>
            <pc:docMk/>
            <pc:sldMk cId="527011593" sldId="284"/>
            <ac:spMk id="8" creationId="{A1A39C34-E01A-FD49-8603-2E8AE6BB5606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3:08:36.228" v="4301" actId="20577"/>
        <pc:sldMkLst>
          <pc:docMk/>
          <pc:sldMk cId="1628524120" sldId="285"/>
        </pc:sldMkLst>
        <pc:spChg chg="mod">
          <ac:chgData name="Pacey, Thomas (STFC,DL,AST)" userId="75be1923-886e-4547-ad2a-d227bac2f852" providerId="ADAL" clId="{4272BA94-84A2-4DD7-952F-42A30D56632E}" dt="2025-10-03T12:25:39.503" v="3541" actId="20577"/>
          <ac:spMkLst>
            <pc:docMk/>
            <pc:sldMk cId="1628524120" sldId="285"/>
            <ac:spMk id="2" creationId="{C0419011-D022-C1C1-2B65-5FA59B15D7EB}"/>
          </ac:spMkLst>
        </pc:spChg>
        <pc:spChg chg="mod">
          <ac:chgData name="Pacey, Thomas (STFC,DL,AST)" userId="75be1923-886e-4547-ad2a-d227bac2f852" providerId="ADAL" clId="{4272BA94-84A2-4DD7-952F-42A30D56632E}" dt="2025-10-03T13:08:36.228" v="4301" actId="20577"/>
          <ac:spMkLst>
            <pc:docMk/>
            <pc:sldMk cId="1628524120" sldId="285"/>
            <ac:spMk id="3" creationId="{19CB696E-C7CB-9728-20D7-23FA492DC3D5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1:57:41.533" v="2453" actId="20577"/>
        <pc:sldMkLst>
          <pc:docMk/>
          <pc:sldMk cId="4264196604" sldId="286"/>
        </pc:sldMkLst>
      </pc:sldChg>
      <pc:sldChg chg="modSp new mod">
        <pc:chgData name="Pacey, Thomas (STFC,DL,AST)" userId="75be1923-886e-4547-ad2a-d227bac2f852" providerId="ADAL" clId="{4272BA94-84A2-4DD7-952F-42A30D56632E}" dt="2025-10-03T16:46:25.858" v="7381" actId="20577"/>
        <pc:sldMkLst>
          <pc:docMk/>
          <pc:sldMk cId="2068377408" sldId="287"/>
        </pc:sldMkLst>
      </pc:sldChg>
      <pc:sldChg chg="modSp new mod">
        <pc:chgData name="Pacey, Thomas (STFC,DL,AST)" userId="75be1923-886e-4547-ad2a-d227bac2f852" providerId="ADAL" clId="{4272BA94-84A2-4DD7-952F-42A30D56632E}" dt="2025-10-03T12:22:36.790" v="3292" actId="20577"/>
        <pc:sldMkLst>
          <pc:docMk/>
          <pc:sldMk cId="1021854762" sldId="288"/>
        </pc:sldMkLst>
      </pc:sldChg>
      <pc:sldChg chg="modSp new mod">
        <pc:chgData name="Pacey, Thomas (STFC,DL,AST)" userId="75be1923-886e-4547-ad2a-d227bac2f852" providerId="ADAL" clId="{4272BA94-84A2-4DD7-952F-42A30D56632E}" dt="2025-10-03T11:53:26.088" v="2339" actId="20577"/>
        <pc:sldMkLst>
          <pc:docMk/>
          <pc:sldMk cId="339847344" sldId="289"/>
        </pc:sldMkLst>
        <pc:spChg chg="mod">
          <ac:chgData name="Pacey, Thomas (STFC,DL,AST)" userId="75be1923-886e-4547-ad2a-d227bac2f852" providerId="ADAL" clId="{4272BA94-84A2-4DD7-952F-42A30D56632E}" dt="2025-10-03T11:52:57.590" v="2276" actId="20577"/>
          <ac:spMkLst>
            <pc:docMk/>
            <pc:sldMk cId="339847344" sldId="289"/>
            <ac:spMk id="2" creationId="{DDDE6191-61FA-5723-DC78-821153A983DC}"/>
          </ac:spMkLst>
        </pc:spChg>
        <pc:spChg chg="mod">
          <ac:chgData name="Pacey, Thomas (STFC,DL,AST)" userId="75be1923-886e-4547-ad2a-d227bac2f852" providerId="ADAL" clId="{4272BA94-84A2-4DD7-952F-42A30D56632E}" dt="2025-10-03T11:53:26.088" v="2339" actId="20577"/>
          <ac:spMkLst>
            <pc:docMk/>
            <pc:sldMk cId="339847344" sldId="289"/>
            <ac:spMk id="3" creationId="{23A805C8-31ED-C6E2-5156-CEEAEA075CC0}"/>
          </ac:spMkLst>
        </pc:spChg>
      </pc:sldChg>
      <pc:sldChg chg="add del setBg">
        <pc:chgData name="Pacey, Thomas (STFC,DL,AST)" userId="75be1923-886e-4547-ad2a-d227bac2f852" providerId="ADAL" clId="{4272BA94-84A2-4DD7-952F-42A30D56632E}" dt="2025-10-03T11:57:10.394" v="2425"/>
        <pc:sldMkLst>
          <pc:docMk/>
          <pc:sldMk cId="386259953" sldId="290"/>
        </pc:sldMkLst>
      </pc:sldChg>
      <pc:sldChg chg="modSp add mod">
        <pc:chgData name="Pacey, Thomas (STFC,DL,AST)" userId="75be1923-886e-4547-ad2a-d227bac2f852" providerId="ADAL" clId="{4272BA94-84A2-4DD7-952F-42A30D56632E}" dt="2025-10-03T11:57:18.774" v="2441" actId="20577"/>
        <pc:sldMkLst>
          <pc:docMk/>
          <pc:sldMk cId="2073163675" sldId="290"/>
        </pc:sldMkLst>
        <pc:spChg chg="mod">
          <ac:chgData name="Pacey, Thomas (STFC,DL,AST)" userId="75be1923-886e-4547-ad2a-d227bac2f852" providerId="ADAL" clId="{4272BA94-84A2-4DD7-952F-42A30D56632E}" dt="2025-10-03T11:57:18.774" v="2441" actId="20577"/>
          <ac:spMkLst>
            <pc:docMk/>
            <pc:sldMk cId="2073163675" sldId="290"/>
            <ac:spMk id="8" creationId="{257BC26B-54CC-E81D-24DD-83089E0B5CA9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2:33:26.116" v="3944" actId="20577"/>
        <pc:sldMkLst>
          <pc:docMk/>
          <pc:sldMk cId="780899612" sldId="291"/>
        </pc:sldMkLst>
        <pc:spChg chg="mod">
          <ac:chgData name="Pacey, Thomas (STFC,DL,AST)" userId="75be1923-886e-4547-ad2a-d227bac2f852" providerId="ADAL" clId="{4272BA94-84A2-4DD7-952F-42A30D56632E}" dt="2025-10-03T12:23:25.237" v="3316" actId="20577"/>
          <ac:spMkLst>
            <pc:docMk/>
            <pc:sldMk cId="780899612" sldId="291"/>
            <ac:spMk id="2" creationId="{7077206C-82C4-D90C-800B-758BAD42F08C}"/>
          </ac:spMkLst>
        </pc:spChg>
        <pc:spChg chg="mod">
          <ac:chgData name="Pacey, Thomas (STFC,DL,AST)" userId="75be1923-886e-4547-ad2a-d227bac2f852" providerId="ADAL" clId="{4272BA94-84A2-4DD7-952F-42A30D56632E}" dt="2025-10-03T12:33:26.116" v="3944" actId="20577"/>
          <ac:spMkLst>
            <pc:docMk/>
            <pc:sldMk cId="780899612" sldId="291"/>
            <ac:spMk id="3" creationId="{3D414976-CD81-48FA-E550-F2DE2C1FBCF9}"/>
          </ac:spMkLst>
        </pc:spChg>
      </pc:sldChg>
      <pc:sldChg chg="add del setBg">
        <pc:chgData name="Pacey, Thomas (STFC,DL,AST)" userId="75be1923-886e-4547-ad2a-d227bac2f852" providerId="ADAL" clId="{4272BA94-84A2-4DD7-952F-42A30D56632E}" dt="2025-10-03T12:29:55.280" v="3613"/>
        <pc:sldMkLst>
          <pc:docMk/>
          <pc:sldMk cId="435803373" sldId="292"/>
        </pc:sldMkLst>
      </pc:sldChg>
      <pc:sldChg chg="modSp add mod">
        <pc:chgData name="Pacey, Thomas (STFC,DL,AST)" userId="75be1923-886e-4547-ad2a-d227bac2f852" providerId="ADAL" clId="{4272BA94-84A2-4DD7-952F-42A30D56632E}" dt="2025-10-03T12:30:13.062" v="3626" actId="20577"/>
        <pc:sldMkLst>
          <pc:docMk/>
          <pc:sldMk cId="4128350722" sldId="292"/>
        </pc:sldMkLst>
        <pc:spChg chg="mod">
          <ac:chgData name="Pacey, Thomas (STFC,DL,AST)" userId="75be1923-886e-4547-ad2a-d227bac2f852" providerId="ADAL" clId="{4272BA94-84A2-4DD7-952F-42A30D56632E}" dt="2025-10-03T12:30:13.062" v="3626" actId="20577"/>
          <ac:spMkLst>
            <pc:docMk/>
            <pc:sldMk cId="4128350722" sldId="292"/>
            <ac:spMk id="8" creationId="{9B690E03-E2AA-B5CA-E66E-572DB5769751}"/>
          </ac:spMkLst>
        </pc:spChg>
      </pc:sldChg>
      <pc:sldChg chg="modSp add mod">
        <pc:chgData name="Pacey, Thomas (STFC,DL,AST)" userId="75be1923-886e-4547-ad2a-d227bac2f852" providerId="ADAL" clId="{4272BA94-84A2-4DD7-952F-42A30D56632E}" dt="2025-10-03T12:32:28.317" v="3806" actId="20577"/>
        <pc:sldMkLst>
          <pc:docMk/>
          <pc:sldMk cId="1221156440" sldId="293"/>
        </pc:sldMkLst>
        <pc:spChg chg="mod">
          <ac:chgData name="Pacey, Thomas (STFC,DL,AST)" userId="75be1923-886e-4547-ad2a-d227bac2f852" providerId="ADAL" clId="{4272BA94-84A2-4DD7-952F-42A30D56632E}" dt="2025-10-03T12:32:28.317" v="3806" actId="20577"/>
          <ac:spMkLst>
            <pc:docMk/>
            <pc:sldMk cId="1221156440" sldId="293"/>
            <ac:spMk id="8" creationId="{207DF8F7-A4EB-A10F-228C-D51B5D4A3C11}"/>
          </ac:spMkLst>
        </pc:spChg>
      </pc:sldChg>
      <pc:sldChg chg="new del">
        <pc:chgData name="Pacey, Thomas (STFC,DL,AST)" userId="75be1923-886e-4547-ad2a-d227bac2f852" providerId="ADAL" clId="{4272BA94-84A2-4DD7-952F-42A30D56632E}" dt="2025-10-03T12:32:36.701" v="3809" actId="47"/>
        <pc:sldMkLst>
          <pc:docMk/>
          <pc:sldMk cId="1059230923" sldId="294"/>
        </pc:sldMkLst>
      </pc:sldChg>
      <pc:sldChg chg="modSp new">
        <pc:chgData name="Pacey, Thomas (STFC,DL,AST)" userId="75be1923-886e-4547-ad2a-d227bac2f852" providerId="ADAL" clId="{4272BA94-84A2-4DD7-952F-42A30D56632E}" dt="2025-10-03T16:36:11.098" v="6935"/>
        <pc:sldMkLst>
          <pc:docMk/>
          <pc:sldMk cId="3349693842" sldId="295"/>
        </pc:sldMkLst>
      </pc:sldChg>
      <pc:sldChg chg="modSp add mod">
        <pc:chgData name="Pacey, Thomas (STFC,DL,AST)" userId="75be1923-886e-4547-ad2a-d227bac2f852" providerId="ADAL" clId="{4272BA94-84A2-4DD7-952F-42A30D56632E}" dt="2025-10-03T12:37:33.551" v="3980" actId="20577"/>
        <pc:sldMkLst>
          <pc:docMk/>
          <pc:sldMk cId="3865553322" sldId="296"/>
        </pc:sldMkLst>
        <pc:spChg chg="mod">
          <ac:chgData name="Pacey, Thomas (STFC,DL,AST)" userId="75be1923-886e-4547-ad2a-d227bac2f852" providerId="ADAL" clId="{4272BA94-84A2-4DD7-952F-42A30D56632E}" dt="2025-10-03T12:37:33.551" v="3980" actId="20577"/>
          <ac:spMkLst>
            <pc:docMk/>
            <pc:sldMk cId="3865553322" sldId="296"/>
            <ac:spMk id="8" creationId="{6F30CF02-EAC8-FB13-7684-F1353147708C}"/>
          </ac:spMkLst>
        </pc:spChg>
      </pc:sldChg>
      <pc:sldChg chg="modSp add mod ord">
        <pc:chgData name="Pacey, Thomas (STFC,DL,AST)" userId="75be1923-886e-4547-ad2a-d227bac2f852" providerId="ADAL" clId="{4272BA94-84A2-4DD7-952F-42A30D56632E}" dt="2025-10-03T16:33:35.784" v="6863" actId="27636"/>
        <pc:sldMkLst>
          <pc:docMk/>
          <pc:sldMk cId="2885889114" sldId="297"/>
        </pc:sldMkLst>
        <pc:spChg chg="mod">
          <ac:chgData name="Pacey, Thomas (STFC,DL,AST)" userId="75be1923-886e-4547-ad2a-d227bac2f852" providerId="ADAL" clId="{4272BA94-84A2-4DD7-952F-42A30D56632E}" dt="2025-10-03T16:26:13.304" v="6179" actId="20577"/>
          <ac:spMkLst>
            <pc:docMk/>
            <pc:sldMk cId="2885889114" sldId="297"/>
            <ac:spMk id="2" creationId="{6DFA2F72-5B81-F3FA-4F1C-9F3BFD6DCEC2}"/>
          </ac:spMkLst>
        </pc:spChg>
        <pc:spChg chg="mod">
          <ac:chgData name="Pacey, Thomas (STFC,DL,AST)" userId="75be1923-886e-4547-ad2a-d227bac2f852" providerId="ADAL" clId="{4272BA94-84A2-4DD7-952F-42A30D56632E}" dt="2025-10-03T16:33:35.784" v="6863" actId="27636"/>
          <ac:spMkLst>
            <pc:docMk/>
            <pc:sldMk cId="2885889114" sldId="297"/>
            <ac:spMk id="3" creationId="{729A3AF1-5D74-DA91-3072-C4795FACA1B4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3:56:38.302" v="5865" actId="5793"/>
        <pc:sldMkLst>
          <pc:docMk/>
          <pc:sldMk cId="2210888701" sldId="298"/>
        </pc:sldMkLst>
      </pc:sldChg>
      <pc:sldChg chg="modSp new mod">
        <pc:chgData name="Pacey, Thomas (STFC,DL,AST)" userId="75be1923-886e-4547-ad2a-d227bac2f852" providerId="ADAL" clId="{4272BA94-84A2-4DD7-952F-42A30D56632E}" dt="2025-10-03T13:57:56.661" v="6010" actId="20577"/>
        <pc:sldMkLst>
          <pc:docMk/>
          <pc:sldMk cId="4247758946" sldId="299"/>
        </pc:sldMkLst>
        <pc:spChg chg="mod">
          <ac:chgData name="Pacey, Thomas (STFC,DL,AST)" userId="75be1923-886e-4547-ad2a-d227bac2f852" providerId="ADAL" clId="{4272BA94-84A2-4DD7-952F-42A30D56632E}" dt="2025-10-03T13:31:33.942" v="5210" actId="20577"/>
          <ac:spMkLst>
            <pc:docMk/>
            <pc:sldMk cId="4247758946" sldId="299"/>
            <ac:spMk id="2" creationId="{0BB0ACF3-F09A-D01A-C758-D713E76B0243}"/>
          </ac:spMkLst>
        </pc:spChg>
        <pc:spChg chg="mod">
          <ac:chgData name="Pacey, Thomas (STFC,DL,AST)" userId="75be1923-886e-4547-ad2a-d227bac2f852" providerId="ADAL" clId="{4272BA94-84A2-4DD7-952F-42A30D56632E}" dt="2025-10-03T13:57:56.661" v="6010" actId="20577"/>
          <ac:spMkLst>
            <pc:docMk/>
            <pc:sldMk cId="4247758946" sldId="299"/>
            <ac:spMk id="3" creationId="{DE4F89FF-A753-7B59-7A4A-C0AEF646629F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3:55:18.015" v="5627" actId="20577"/>
        <pc:sldMkLst>
          <pc:docMk/>
          <pc:sldMk cId="1265756715" sldId="300"/>
        </pc:sldMkLst>
      </pc:sldChg>
      <pc:sldChg chg="modSp new mod">
        <pc:chgData name="Pacey, Thomas (STFC,DL,AST)" userId="75be1923-886e-4547-ad2a-d227bac2f852" providerId="ADAL" clId="{4272BA94-84A2-4DD7-952F-42A30D56632E}" dt="2025-10-03T17:03:26.395" v="8293" actId="20577"/>
        <pc:sldMkLst>
          <pc:docMk/>
          <pc:sldMk cId="44358489" sldId="301"/>
        </pc:sldMkLst>
      </pc:sldChg>
      <pc:sldChg chg="modSp new mod">
        <pc:chgData name="Pacey, Thomas (STFC,DL,AST)" userId="75be1923-886e-4547-ad2a-d227bac2f852" providerId="ADAL" clId="{4272BA94-84A2-4DD7-952F-42A30D56632E}" dt="2025-10-03T16:27:29.190" v="6287" actId="20577"/>
        <pc:sldMkLst>
          <pc:docMk/>
          <pc:sldMk cId="1118281728" sldId="302"/>
        </pc:sldMkLst>
        <pc:spChg chg="mod">
          <ac:chgData name="Pacey, Thomas (STFC,DL,AST)" userId="75be1923-886e-4547-ad2a-d227bac2f852" providerId="ADAL" clId="{4272BA94-84A2-4DD7-952F-42A30D56632E}" dt="2025-10-03T16:27:12.197" v="6257" actId="20577"/>
          <ac:spMkLst>
            <pc:docMk/>
            <pc:sldMk cId="1118281728" sldId="302"/>
            <ac:spMk id="2" creationId="{63FF58B9-5D95-2A13-25AE-78C5644DE436}"/>
          </ac:spMkLst>
        </pc:spChg>
        <pc:spChg chg="mod">
          <ac:chgData name="Pacey, Thomas (STFC,DL,AST)" userId="75be1923-886e-4547-ad2a-d227bac2f852" providerId="ADAL" clId="{4272BA94-84A2-4DD7-952F-42A30D56632E}" dt="2025-10-03T16:27:29.190" v="6287" actId="20577"/>
          <ac:spMkLst>
            <pc:docMk/>
            <pc:sldMk cId="1118281728" sldId="302"/>
            <ac:spMk id="3" creationId="{47FA5D7D-1E60-15F0-BCA4-A19EF53B982A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6:55:12.503" v="7852" actId="20577"/>
        <pc:sldMkLst>
          <pc:docMk/>
          <pc:sldMk cId="1429879530" sldId="303"/>
        </pc:sldMkLst>
        <pc:spChg chg="mod">
          <ac:chgData name="Pacey, Thomas (STFC,DL,AST)" userId="75be1923-886e-4547-ad2a-d227bac2f852" providerId="ADAL" clId="{4272BA94-84A2-4DD7-952F-42A30D56632E}" dt="2025-10-03T16:27:38.711" v="6310" actId="20577"/>
          <ac:spMkLst>
            <pc:docMk/>
            <pc:sldMk cId="1429879530" sldId="303"/>
            <ac:spMk id="2" creationId="{4094A92A-FF8F-6870-1E93-59F77243E9BD}"/>
          </ac:spMkLst>
        </pc:spChg>
        <pc:spChg chg="mod">
          <ac:chgData name="Pacey, Thomas (STFC,DL,AST)" userId="75be1923-886e-4547-ad2a-d227bac2f852" providerId="ADAL" clId="{4272BA94-84A2-4DD7-952F-42A30D56632E}" dt="2025-10-03T16:55:12.503" v="7852" actId="20577"/>
          <ac:spMkLst>
            <pc:docMk/>
            <pc:sldMk cId="1429879530" sldId="303"/>
            <ac:spMk id="3" creationId="{7482EA83-25F1-89DE-6E3B-BD147EA9F2CC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7:24:49.933" v="9264" actId="20577"/>
        <pc:sldMkLst>
          <pc:docMk/>
          <pc:sldMk cId="9924518" sldId="304"/>
        </pc:sldMkLst>
        <pc:spChg chg="mod">
          <ac:chgData name="Pacey, Thomas (STFC,DL,AST)" userId="75be1923-886e-4547-ad2a-d227bac2f852" providerId="ADAL" clId="{4272BA94-84A2-4DD7-952F-42A30D56632E}" dt="2025-10-03T16:29:31.299" v="6414"/>
          <ac:spMkLst>
            <pc:docMk/>
            <pc:sldMk cId="9924518" sldId="304"/>
            <ac:spMk id="2" creationId="{81B17105-6790-4257-6991-DC21A8DCE97D}"/>
          </ac:spMkLst>
        </pc:spChg>
        <pc:spChg chg="mod">
          <ac:chgData name="Pacey, Thomas (STFC,DL,AST)" userId="75be1923-886e-4547-ad2a-d227bac2f852" providerId="ADAL" clId="{4272BA94-84A2-4DD7-952F-42A30D56632E}" dt="2025-10-03T17:24:49.933" v="9264" actId="20577"/>
          <ac:spMkLst>
            <pc:docMk/>
            <pc:sldMk cId="9924518" sldId="304"/>
            <ac:spMk id="3" creationId="{48E45F0A-320A-72DF-D3D8-34D62B41993B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7:04:16.421" v="8322" actId="14"/>
        <pc:sldMkLst>
          <pc:docMk/>
          <pc:sldMk cId="1032196975" sldId="305"/>
        </pc:sldMkLst>
      </pc:sldChg>
      <pc:sldChg chg="modSp new mod">
        <pc:chgData name="Pacey, Thomas (STFC,DL,AST)" userId="75be1923-886e-4547-ad2a-d227bac2f852" providerId="ADAL" clId="{4272BA94-84A2-4DD7-952F-42A30D56632E}" dt="2025-10-03T17:26:28.926" v="9381" actId="20577"/>
        <pc:sldMkLst>
          <pc:docMk/>
          <pc:sldMk cId="2874246382" sldId="306"/>
        </pc:sldMkLst>
        <pc:spChg chg="mod">
          <ac:chgData name="Pacey, Thomas (STFC,DL,AST)" userId="75be1923-886e-4547-ad2a-d227bac2f852" providerId="ADAL" clId="{4272BA94-84A2-4DD7-952F-42A30D56632E}" dt="2025-10-03T17:03:50.846" v="8305" actId="20577"/>
          <ac:spMkLst>
            <pc:docMk/>
            <pc:sldMk cId="2874246382" sldId="306"/>
            <ac:spMk id="2" creationId="{DAB0BD9B-E650-7BE2-4073-6ACF9FF937F1}"/>
          </ac:spMkLst>
        </pc:spChg>
        <pc:spChg chg="mod">
          <ac:chgData name="Pacey, Thomas (STFC,DL,AST)" userId="75be1923-886e-4547-ad2a-d227bac2f852" providerId="ADAL" clId="{4272BA94-84A2-4DD7-952F-42A30D56632E}" dt="2025-10-03T17:26:28.926" v="9381" actId="20577"/>
          <ac:spMkLst>
            <pc:docMk/>
            <pc:sldMk cId="2874246382" sldId="306"/>
            <ac:spMk id="3" creationId="{2D983789-06AC-F9B8-EF6A-D51C8B1CB2C4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6:55:02.111" v="7851" actId="20577"/>
        <pc:sldMkLst>
          <pc:docMk/>
          <pc:sldMk cId="2169203496" sldId="307"/>
        </pc:sldMkLst>
      </pc:sldChg>
      <pc:sldChg chg="modSp new mod">
        <pc:chgData name="Pacey, Thomas (STFC,DL,AST)" userId="75be1923-886e-4547-ad2a-d227bac2f852" providerId="ADAL" clId="{4272BA94-84A2-4DD7-952F-42A30D56632E}" dt="2025-10-03T17:25:41.907" v="9275" actId="27636"/>
        <pc:sldMkLst>
          <pc:docMk/>
          <pc:sldMk cId="3700742700" sldId="308"/>
        </pc:sldMkLst>
        <pc:spChg chg="mod">
          <ac:chgData name="Pacey, Thomas (STFC,DL,AST)" userId="75be1923-886e-4547-ad2a-d227bac2f852" providerId="ADAL" clId="{4272BA94-84A2-4DD7-952F-42A30D56632E}" dt="2025-10-03T16:57:06.601" v="8038" actId="20577"/>
          <ac:spMkLst>
            <pc:docMk/>
            <pc:sldMk cId="3700742700" sldId="308"/>
            <ac:spMk id="2" creationId="{8825BF2D-AD07-B51D-BC63-31FE3C9DD77B}"/>
          </ac:spMkLst>
        </pc:spChg>
      </pc:sldChg>
      <pc:sldChg chg="modSp new mod">
        <pc:chgData name="Pacey, Thomas (STFC,DL,AST)" userId="75be1923-886e-4547-ad2a-d227bac2f852" providerId="ADAL" clId="{4272BA94-84A2-4DD7-952F-42A30D56632E}" dt="2025-10-03T17:09:27.082" v="8802" actId="20577"/>
        <pc:sldMkLst>
          <pc:docMk/>
          <pc:sldMk cId="3417247370" sldId="309"/>
        </pc:sldMkLst>
      </pc:sldChg>
      <pc:sldChg chg="modSp new mod">
        <pc:chgData name="Pacey, Thomas (STFC,DL,AST)" userId="75be1923-886e-4547-ad2a-d227bac2f852" providerId="ADAL" clId="{4272BA94-84A2-4DD7-952F-42A30D56632E}" dt="2025-10-03T17:23:07.437" v="9115" actId="20577"/>
        <pc:sldMkLst>
          <pc:docMk/>
          <pc:sldMk cId="3586135360" sldId="310"/>
        </pc:sldMkLst>
      </pc:sldChg>
      <pc:sldChg chg="modSp new mod">
        <pc:chgData name="Pacey, Thomas (STFC,DL,AST)" userId="75be1923-886e-4547-ad2a-d227bac2f852" providerId="ADAL" clId="{4272BA94-84A2-4DD7-952F-42A30D56632E}" dt="2025-10-03T17:24:20.883" v="9176"/>
        <pc:sldMkLst>
          <pc:docMk/>
          <pc:sldMk cId="725424111" sldId="311"/>
        </pc:sldMkLst>
        <pc:spChg chg="mod">
          <ac:chgData name="Pacey, Thomas (STFC,DL,AST)" userId="75be1923-886e-4547-ad2a-d227bac2f852" providerId="ADAL" clId="{4272BA94-84A2-4DD7-952F-42A30D56632E}" dt="2025-10-03T17:23:49.173" v="9143" actId="20577"/>
          <ac:spMkLst>
            <pc:docMk/>
            <pc:sldMk cId="725424111" sldId="311"/>
            <ac:spMk id="2" creationId="{64B60933-6A40-331B-95B2-C1B492B5A01A}"/>
          </ac:spMkLst>
        </pc:spChg>
        <pc:spChg chg="mod">
          <ac:chgData name="Pacey, Thomas (STFC,DL,AST)" userId="75be1923-886e-4547-ad2a-d227bac2f852" providerId="ADAL" clId="{4272BA94-84A2-4DD7-952F-42A30D56632E}" dt="2025-10-03T17:24:20.883" v="9176"/>
          <ac:spMkLst>
            <pc:docMk/>
            <pc:sldMk cId="725424111" sldId="311"/>
            <ac:spMk id="3" creationId="{B657CA20-E76B-4B76-0C56-F25A1AB944F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1C42DC-A09C-43BE-803D-66B8C11C6CD6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C224CB0-94F0-48AD-9FDC-4A88F1BE549D}">
      <dgm:prSet/>
      <dgm:spPr/>
      <dgm:t>
        <a:bodyPr/>
        <a:lstStyle/>
        <a:p>
          <a:r>
            <a:rPr lang="en-GB"/>
            <a:t>Beamline design principles</a:t>
          </a:r>
          <a:endParaRPr lang="en-US"/>
        </a:p>
      </dgm:t>
    </dgm:pt>
    <dgm:pt modelId="{CBCA9753-38B7-46E4-9E2F-2B4DA19ACA68}" type="parTrans" cxnId="{2BDC1246-7D6A-44C7-90A4-EF4EC9D6A734}">
      <dgm:prSet/>
      <dgm:spPr/>
      <dgm:t>
        <a:bodyPr/>
        <a:lstStyle/>
        <a:p>
          <a:endParaRPr lang="en-US"/>
        </a:p>
      </dgm:t>
    </dgm:pt>
    <dgm:pt modelId="{618577F2-B713-47CF-A592-902B38C3AD73}" type="sibTrans" cxnId="{2BDC1246-7D6A-44C7-90A4-EF4EC9D6A734}">
      <dgm:prSet/>
      <dgm:spPr/>
      <dgm:t>
        <a:bodyPr/>
        <a:lstStyle/>
        <a:p>
          <a:endParaRPr lang="en-US"/>
        </a:p>
      </dgm:t>
    </dgm:pt>
    <dgm:pt modelId="{1380DDCE-1471-42DC-B25C-6B9CA76E0E0B}">
      <dgm:prSet/>
      <dgm:spPr/>
      <dgm:t>
        <a:bodyPr/>
        <a:lstStyle/>
        <a:p>
          <a:r>
            <a:rPr lang="en-GB"/>
            <a:t>Beamline tools</a:t>
          </a:r>
          <a:endParaRPr lang="en-US"/>
        </a:p>
      </dgm:t>
    </dgm:pt>
    <dgm:pt modelId="{DC1258DC-47FB-44D6-A98E-EED6BF2146B7}" type="parTrans" cxnId="{343562CB-C68F-4B3F-AB3D-F8FF2B196237}">
      <dgm:prSet/>
      <dgm:spPr/>
      <dgm:t>
        <a:bodyPr/>
        <a:lstStyle/>
        <a:p>
          <a:endParaRPr lang="en-US"/>
        </a:p>
      </dgm:t>
    </dgm:pt>
    <dgm:pt modelId="{44782A1F-535C-4312-A271-A54582FC4144}" type="sibTrans" cxnId="{343562CB-C68F-4B3F-AB3D-F8FF2B196237}">
      <dgm:prSet/>
      <dgm:spPr/>
      <dgm:t>
        <a:bodyPr/>
        <a:lstStyle/>
        <a:p>
          <a:endParaRPr lang="en-US"/>
        </a:p>
      </dgm:t>
    </dgm:pt>
    <dgm:pt modelId="{C2EB427D-0192-429C-AEDE-8B7052536ABC}">
      <dgm:prSet/>
      <dgm:spPr/>
      <dgm:t>
        <a:bodyPr/>
        <a:lstStyle/>
        <a:p>
          <a:r>
            <a:rPr lang="en-GB"/>
            <a:t>Challenges of laser plasma accelerators</a:t>
          </a:r>
          <a:endParaRPr lang="en-US"/>
        </a:p>
      </dgm:t>
    </dgm:pt>
    <dgm:pt modelId="{CBC82028-4531-48C3-977C-3DF67158090E}" type="parTrans" cxnId="{68AF8863-7979-4108-AE72-7CBD5A427A41}">
      <dgm:prSet/>
      <dgm:spPr/>
      <dgm:t>
        <a:bodyPr/>
        <a:lstStyle/>
        <a:p>
          <a:endParaRPr lang="en-US"/>
        </a:p>
      </dgm:t>
    </dgm:pt>
    <dgm:pt modelId="{E036A620-5056-45EF-86E9-86CB9FD6D7D1}" type="sibTrans" cxnId="{68AF8863-7979-4108-AE72-7CBD5A427A41}">
      <dgm:prSet/>
      <dgm:spPr/>
      <dgm:t>
        <a:bodyPr/>
        <a:lstStyle/>
        <a:p>
          <a:endParaRPr lang="en-US"/>
        </a:p>
      </dgm:t>
    </dgm:pt>
    <dgm:pt modelId="{DAA65C2B-01A9-4845-BDA2-847C2A1864F0}">
      <dgm:prSet/>
      <dgm:spPr/>
      <dgm:t>
        <a:bodyPr/>
        <a:lstStyle/>
        <a:p>
          <a:r>
            <a:rPr lang="en-GB"/>
            <a:t>Case Studies, CLARA &amp; EPAC</a:t>
          </a:r>
          <a:endParaRPr lang="en-US"/>
        </a:p>
      </dgm:t>
    </dgm:pt>
    <dgm:pt modelId="{828602E0-1F36-42ED-95C9-06FD8744BB83}" type="parTrans" cxnId="{15E4CD7F-6F26-4B5B-8B6D-4ED714B93180}">
      <dgm:prSet/>
      <dgm:spPr/>
      <dgm:t>
        <a:bodyPr/>
        <a:lstStyle/>
        <a:p>
          <a:endParaRPr lang="en-US"/>
        </a:p>
      </dgm:t>
    </dgm:pt>
    <dgm:pt modelId="{D71ABCAD-D5C5-4C3D-9458-977E45A637B4}" type="sibTrans" cxnId="{15E4CD7F-6F26-4B5B-8B6D-4ED714B93180}">
      <dgm:prSet/>
      <dgm:spPr/>
      <dgm:t>
        <a:bodyPr/>
        <a:lstStyle/>
        <a:p>
          <a:endParaRPr lang="en-US"/>
        </a:p>
      </dgm:t>
    </dgm:pt>
    <dgm:pt modelId="{D7B53B0C-AD47-4674-A8C5-8271CC0BACB9}">
      <dgm:prSet/>
      <dgm:spPr/>
      <dgm:t>
        <a:bodyPr/>
        <a:lstStyle/>
        <a:p>
          <a:r>
            <a:rPr lang="en-GB"/>
            <a:t>Examples of other designs &amp; builds</a:t>
          </a:r>
          <a:endParaRPr lang="en-US"/>
        </a:p>
      </dgm:t>
    </dgm:pt>
    <dgm:pt modelId="{9AD657A9-425D-45D4-AA35-12AD54FB33B5}" type="parTrans" cxnId="{3D5B6508-3FD5-4BEA-A682-9E596809B556}">
      <dgm:prSet/>
      <dgm:spPr/>
      <dgm:t>
        <a:bodyPr/>
        <a:lstStyle/>
        <a:p>
          <a:endParaRPr lang="en-US"/>
        </a:p>
      </dgm:t>
    </dgm:pt>
    <dgm:pt modelId="{996482EF-2AD9-4EC5-9EB2-D9C879BC7372}" type="sibTrans" cxnId="{3D5B6508-3FD5-4BEA-A682-9E596809B556}">
      <dgm:prSet/>
      <dgm:spPr/>
      <dgm:t>
        <a:bodyPr/>
        <a:lstStyle/>
        <a:p>
          <a:endParaRPr lang="en-US"/>
        </a:p>
      </dgm:t>
    </dgm:pt>
    <dgm:pt modelId="{4B37AFD7-CCB4-407B-B21A-CB24C156CE68}" type="pres">
      <dgm:prSet presAssocID="{AC1C42DC-A09C-43BE-803D-66B8C11C6CD6}" presName="outerComposite" presStyleCnt="0">
        <dgm:presLayoutVars>
          <dgm:chMax val="5"/>
          <dgm:dir/>
          <dgm:resizeHandles val="exact"/>
        </dgm:presLayoutVars>
      </dgm:prSet>
      <dgm:spPr/>
    </dgm:pt>
    <dgm:pt modelId="{580F766E-DBCD-45C3-A2B7-60D9CBA45972}" type="pres">
      <dgm:prSet presAssocID="{AC1C42DC-A09C-43BE-803D-66B8C11C6CD6}" presName="dummyMaxCanvas" presStyleCnt="0">
        <dgm:presLayoutVars/>
      </dgm:prSet>
      <dgm:spPr/>
    </dgm:pt>
    <dgm:pt modelId="{2DF6699A-EE39-4055-9588-2A2A9EC3EB25}" type="pres">
      <dgm:prSet presAssocID="{AC1C42DC-A09C-43BE-803D-66B8C11C6CD6}" presName="FiveNodes_1" presStyleLbl="node1" presStyleIdx="0" presStyleCnt="5">
        <dgm:presLayoutVars>
          <dgm:bulletEnabled val="1"/>
        </dgm:presLayoutVars>
      </dgm:prSet>
      <dgm:spPr/>
    </dgm:pt>
    <dgm:pt modelId="{0D22220F-674E-4A89-B258-49AA4116BC40}" type="pres">
      <dgm:prSet presAssocID="{AC1C42DC-A09C-43BE-803D-66B8C11C6CD6}" presName="FiveNodes_2" presStyleLbl="node1" presStyleIdx="1" presStyleCnt="5">
        <dgm:presLayoutVars>
          <dgm:bulletEnabled val="1"/>
        </dgm:presLayoutVars>
      </dgm:prSet>
      <dgm:spPr/>
    </dgm:pt>
    <dgm:pt modelId="{1EE19ECC-A8A5-4ADF-B098-E3AA2678E7F6}" type="pres">
      <dgm:prSet presAssocID="{AC1C42DC-A09C-43BE-803D-66B8C11C6CD6}" presName="FiveNodes_3" presStyleLbl="node1" presStyleIdx="2" presStyleCnt="5">
        <dgm:presLayoutVars>
          <dgm:bulletEnabled val="1"/>
        </dgm:presLayoutVars>
      </dgm:prSet>
      <dgm:spPr/>
    </dgm:pt>
    <dgm:pt modelId="{CBDE3D0B-5AB8-4C0D-A26F-F06A1097A719}" type="pres">
      <dgm:prSet presAssocID="{AC1C42DC-A09C-43BE-803D-66B8C11C6CD6}" presName="FiveNodes_4" presStyleLbl="node1" presStyleIdx="3" presStyleCnt="5">
        <dgm:presLayoutVars>
          <dgm:bulletEnabled val="1"/>
        </dgm:presLayoutVars>
      </dgm:prSet>
      <dgm:spPr/>
    </dgm:pt>
    <dgm:pt modelId="{6E195B9B-2083-42A9-8701-0D71F3134AE7}" type="pres">
      <dgm:prSet presAssocID="{AC1C42DC-A09C-43BE-803D-66B8C11C6CD6}" presName="FiveNodes_5" presStyleLbl="node1" presStyleIdx="4" presStyleCnt="5">
        <dgm:presLayoutVars>
          <dgm:bulletEnabled val="1"/>
        </dgm:presLayoutVars>
      </dgm:prSet>
      <dgm:spPr/>
    </dgm:pt>
    <dgm:pt modelId="{2CEE41C9-2C26-4AB5-B03B-2171D585F76F}" type="pres">
      <dgm:prSet presAssocID="{AC1C42DC-A09C-43BE-803D-66B8C11C6CD6}" presName="FiveConn_1-2" presStyleLbl="fgAccFollowNode1" presStyleIdx="0" presStyleCnt="4">
        <dgm:presLayoutVars>
          <dgm:bulletEnabled val="1"/>
        </dgm:presLayoutVars>
      </dgm:prSet>
      <dgm:spPr/>
    </dgm:pt>
    <dgm:pt modelId="{EFD9F8D5-C642-44CF-918F-3C69283028A7}" type="pres">
      <dgm:prSet presAssocID="{AC1C42DC-A09C-43BE-803D-66B8C11C6CD6}" presName="FiveConn_2-3" presStyleLbl="fgAccFollowNode1" presStyleIdx="1" presStyleCnt="4">
        <dgm:presLayoutVars>
          <dgm:bulletEnabled val="1"/>
        </dgm:presLayoutVars>
      </dgm:prSet>
      <dgm:spPr/>
    </dgm:pt>
    <dgm:pt modelId="{500C9778-77DD-4812-8281-2C4BDC7758AA}" type="pres">
      <dgm:prSet presAssocID="{AC1C42DC-A09C-43BE-803D-66B8C11C6CD6}" presName="FiveConn_3-4" presStyleLbl="fgAccFollowNode1" presStyleIdx="2" presStyleCnt="4">
        <dgm:presLayoutVars>
          <dgm:bulletEnabled val="1"/>
        </dgm:presLayoutVars>
      </dgm:prSet>
      <dgm:spPr/>
    </dgm:pt>
    <dgm:pt modelId="{4CBF20DB-364C-4014-8D65-9A8300A601C6}" type="pres">
      <dgm:prSet presAssocID="{AC1C42DC-A09C-43BE-803D-66B8C11C6CD6}" presName="FiveConn_4-5" presStyleLbl="fgAccFollowNode1" presStyleIdx="3" presStyleCnt="4">
        <dgm:presLayoutVars>
          <dgm:bulletEnabled val="1"/>
        </dgm:presLayoutVars>
      </dgm:prSet>
      <dgm:spPr/>
    </dgm:pt>
    <dgm:pt modelId="{8CD32677-5901-4C36-A1E1-44B1B30A6427}" type="pres">
      <dgm:prSet presAssocID="{AC1C42DC-A09C-43BE-803D-66B8C11C6CD6}" presName="FiveNodes_1_text" presStyleLbl="node1" presStyleIdx="4" presStyleCnt="5">
        <dgm:presLayoutVars>
          <dgm:bulletEnabled val="1"/>
        </dgm:presLayoutVars>
      </dgm:prSet>
      <dgm:spPr/>
    </dgm:pt>
    <dgm:pt modelId="{0D7D1D71-6892-45E2-BA29-A876D4E27197}" type="pres">
      <dgm:prSet presAssocID="{AC1C42DC-A09C-43BE-803D-66B8C11C6CD6}" presName="FiveNodes_2_text" presStyleLbl="node1" presStyleIdx="4" presStyleCnt="5">
        <dgm:presLayoutVars>
          <dgm:bulletEnabled val="1"/>
        </dgm:presLayoutVars>
      </dgm:prSet>
      <dgm:spPr/>
    </dgm:pt>
    <dgm:pt modelId="{529F1721-5FD3-4787-869F-10FBC05F5C41}" type="pres">
      <dgm:prSet presAssocID="{AC1C42DC-A09C-43BE-803D-66B8C11C6CD6}" presName="FiveNodes_3_text" presStyleLbl="node1" presStyleIdx="4" presStyleCnt="5">
        <dgm:presLayoutVars>
          <dgm:bulletEnabled val="1"/>
        </dgm:presLayoutVars>
      </dgm:prSet>
      <dgm:spPr/>
    </dgm:pt>
    <dgm:pt modelId="{CF6FC9B5-FBA4-488B-A945-A3EB98F94251}" type="pres">
      <dgm:prSet presAssocID="{AC1C42DC-A09C-43BE-803D-66B8C11C6CD6}" presName="FiveNodes_4_text" presStyleLbl="node1" presStyleIdx="4" presStyleCnt="5">
        <dgm:presLayoutVars>
          <dgm:bulletEnabled val="1"/>
        </dgm:presLayoutVars>
      </dgm:prSet>
      <dgm:spPr/>
    </dgm:pt>
    <dgm:pt modelId="{AECA3A7E-486F-4E7C-8BB1-5F136B08F9E1}" type="pres">
      <dgm:prSet presAssocID="{AC1C42DC-A09C-43BE-803D-66B8C11C6C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D5B6508-3FD5-4BEA-A682-9E596809B556}" srcId="{AC1C42DC-A09C-43BE-803D-66B8C11C6CD6}" destId="{D7B53B0C-AD47-4674-A8C5-8271CC0BACB9}" srcOrd="4" destOrd="0" parTransId="{9AD657A9-425D-45D4-AA35-12AD54FB33B5}" sibTransId="{996482EF-2AD9-4EC5-9EB2-D9C879BC7372}"/>
    <dgm:cxn modelId="{27DA300C-DFA1-4AF9-9BDF-CFD23FC3890C}" type="presOf" srcId="{D71ABCAD-D5C5-4C3D-9458-977E45A637B4}" destId="{4CBF20DB-364C-4014-8D65-9A8300A601C6}" srcOrd="0" destOrd="0" presId="urn:microsoft.com/office/officeart/2005/8/layout/vProcess5"/>
    <dgm:cxn modelId="{7223211F-92E1-45CA-9206-8F32EE237919}" type="presOf" srcId="{1380DDCE-1471-42DC-B25C-6B9CA76E0E0B}" destId="{0D7D1D71-6892-45E2-BA29-A876D4E27197}" srcOrd="1" destOrd="0" presId="urn:microsoft.com/office/officeart/2005/8/layout/vProcess5"/>
    <dgm:cxn modelId="{0768EE25-7D4A-44C2-8823-78F87F18E5F9}" type="presOf" srcId="{1380DDCE-1471-42DC-B25C-6B9CA76E0E0B}" destId="{0D22220F-674E-4A89-B258-49AA4116BC40}" srcOrd="0" destOrd="0" presId="urn:microsoft.com/office/officeart/2005/8/layout/vProcess5"/>
    <dgm:cxn modelId="{84117162-E3AA-44C4-851D-09C03BF905CC}" type="presOf" srcId="{C2EB427D-0192-429C-AEDE-8B7052536ABC}" destId="{529F1721-5FD3-4787-869F-10FBC05F5C41}" srcOrd="1" destOrd="0" presId="urn:microsoft.com/office/officeart/2005/8/layout/vProcess5"/>
    <dgm:cxn modelId="{68AF8863-7979-4108-AE72-7CBD5A427A41}" srcId="{AC1C42DC-A09C-43BE-803D-66B8C11C6CD6}" destId="{C2EB427D-0192-429C-AEDE-8B7052536ABC}" srcOrd="2" destOrd="0" parTransId="{CBC82028-4531-48C3-977C-3DF67158090E}" sibTransId="{E036A620-5056-45EF-86E9-86CB9FD6D7D1}"/>
    <dgm:cxn modelId="{2BDC1246-7D6A-44C7-90A4-EF4EC9D6A734}" srcId="{AC1C42DC-A09C-43BE-803D-66B8C11C6CD6}" destId="{EC224CB0-94F0-48AD-9FDC-4A88F1BE549D}" srcOrd="0" destOrd="0" parTransId="{CBCA9753-38B7-46E4-9E2F-2B4DA19ACA68}" sibTransId="{618577F2-B713-47CF-A592-902B38C3AD73}"/>
    <dgm:cxn modelId="{CFBF7955-EAFA-436D-9781-7BD6BAD2D11A}" type="presOf" srcId="{D7B53B0C-AD47-4674-A8C5-8271CC0BACB9}" destId="{6E195B9B-2083-42A9-8701-0D71F3134AE7}" srcOrd="0" destOrd="0" presId="urn:microsoft.com/office/officeart/2005/8/layout/vProcess5"/>
    <dgm:cxn modelId="{3397F875-C9AC-4E77-8934-F0A0FECA6874}" type="presOf" srcId="{AC1C42DC-A09C-43BE-803D-66B8C11C6CD6}" destId="{4B37AFD7-CCB4-407B-B21A-CB24C156CE68}" srcOrd="0" destOrd="0" presId="urn:microsoft.com/office/officeart/2005/8/layout/vProcess5"/>
    <dgm:cxn modelId="{C5E02358-8EC1-465C-8B90-67D7FE0AA66A}" type="presOf" srcId="{C2EB427D-0192-429C-AEDE-8B7052536ABC}" destId="{1EE19ECC-A8A5-4ADF-B098-E3AA2678E7F6}" srcOrd="0" destOrd="0" presId="urn:microsoft.com/office/officeart/2005/8/layout/vProcess5"/>
    <dgm:cxn modelId="{15E4CD7F-6F26-4B5B-8B6D-4ED714B93180}" srcId="{AC1C42DC-A09C-43BE-803D-66B8C11C6CD6}" destId="{DAA65C2B-01A9-4845-BDA2-847C2A1864F0}" srcOrd="3" destOrd="0" parTransId="{828602E0-1F36-42ED-95C9-06FD8744BB83}" sibTransId="{D71ABCAD-D5C5-4C3D-9458-977E45A637B4}"/>
    <dgm:cxn modelId="{EC7F608B-E10F-404B-B5D9-AB742C238A07}" type="presOf" srcId="{DAA65C2B-01A9-4845-BDA2-847C2A1864F0}" destId="{CF6FC9B5-FBA4-488B-A945-A3EB98F94251}" srcOrd="1" destOrd="0" presId="urn:microsoft.com/office/officeart/2005/8/layout/vProcess5"/>
    <dgm:cxn modelId="{0138998E-0800-4CB8-ABAD-CA7743B6FAD5}" type="presOf" srcId="{E036A620-5056-45EF-86E9-86CB9FD6D7D1}" destId="{500C9778-77DD-4812-8281-2C4BDC7758AA}" srcOrd="0" destOrd="0" presId="urn:microsoft.com/office/officeart/2005/8/layout/vProcess5"/>
    <dgm:cxn modelId="{73BC9E94-A10F-42A7-8C5E-CFF2C95CB212}" type="presOf" srcId="{D7B53B0C-AD47-4674-A8C5-8271CC0BACB9}" destId="{AECA3A7E-486F-4E7C-8BB1-5F136B08F9E1}" srcOrd="1" destOrd="0" presId="urn:microsoft.com/office/officeart/2005/8/layout/vProcess5"/>
    <dgm:cxn modelId="{56EA709B-3C31-491F-8B22-41364FDB4A91}" type="presOf" srcId="{EC224CB0-94F0-48AD-9FDC-4A88F1BE549D}" destId="{8CD32677-5901-4C36-A1E1-44B1B30A6427}" srcOrd="1" destOrd="0" presId="urn:microsoft.com/office/officeart/2005/8/layout/vProcess5"/>
    <dgm:cxn modelId="{5C4972A1-0A0C-4395-963C-077F1E4E8F22}" type="presOf" srcId="{618577F2-B713-47CF-A592-902B38C3AD73}" destId="{2CEE41C9-2C26-4AB5-B03B-2171D585F76F}" srcOrd="0" destOrd="0" presId="urn:microsoft.com/office/officeart/2005/8/layout/vProcess5"/>
    <dgm:cxn modelId="{343562CB-C68F-4B3F-AB3D-F8FF2B196237}" srcId="{AC1C42DC-A09C-43BE-803D-66B8C11C6CD6}" destId="{1380DDCE-1471-42DC-B25C-6B9CA76E0E0B}" srcOrd="1" destOrd="0" parTransId="{DC1258DC-47FB-44D6-A98E-EED6BF2146B7}" sibTransId="{44782A1F-535C-4312-A271-A54582FC4144}"/>
    <dgm:cxn modelId="{E182E8CE-0F5D-40AF-AAAB-2F63D0083CE8}" type="presOf" srcId="{EC224CB0-94F0-48AD-9FDC-4A88F1BE549D}" destId="{2DF6699A-EE39-4055-9588-2A2A9EC3EB25}" srcOrd="0" destOrd="0" presId="urn:microsoft.com/office/officeart/2005/8/layout/vProcess5"/>
    <dgm:cxn modelId="{EE692AD6-D2F0-4366-A125-01EA7926143C}" type="presOf" srcId="{44782A1F-535C-4312-A271-A54582FC4144}" destId="{EFD9F8D5-C642-44CF-918F-3C69283028A7}" srcOrd="0" destOrd="0" presId="urn:microsoft.com/office/officeart/2005/8/layout/vProcess5"/>
    <dgm:cxn modelId="{D9AC92F9-0C4B-43B5-9EC9-35B63AA97D73}" type="presOf" srcId="{DAA65C2B-01A9-4845-BDA2-847C2A1864F0}" destId="{CBDE3D0B-5AB8-4C0D-A26F-F06A1097A719}" srcOrd="0" destOrd="0" presId="urn:microsoft.com/office/officeart/2005/8/layout/vProcess5"/>
    <dgm:cxn modelId="{98DD36DF-CED7-41A2-93A5-496D27EC873A}" type="presParOf" srcId="{4B37AFD7-CCB4-407B-B21A-CB24C156CE68}" destId="{580F766E-DBCD-45C3-A2B7-60D9CBA45972}" srcOrd="0" destOrd="0" presId="urn:microsoft.com/office/officeart/2005/8/layout/vProcess5"/>
    <dgm:cxn modelId="{FB826D31-FA34-46CE-8C9D-3FCDAEBEA877}" type="presParOf" srcId="{4B37AFD7-CCB4-407B-B21A-CB24C156CE68}" destId="{2DF6699A-EE39-4055-9588-2A2A9EC3EB25}" srcOrd="1" destOrd="0" presId="urn:microsoft.com/office/officeart/2005/8/layout/vProcess5"/>
    <dgm:cxn modelId="{FE49D253-3A6F-4680-A3AA-6C5F3D9965EE}" type="presParOf" srcId="{4B37AFD7-CCB4-407B-B21A-CB24C156CE68}" destId="{0D22220F-674E-4A89-B258-49AA4116BC40}" srcOrd="2" destOrd="0" presId="urn:microsoft.com/office/officeart/2005/8/layout/vProcess5"/>
    <dgm:cxn modelId="{E6A83462-B8E8-468D-9F31-E6901FF96337}" type="presParOf" srcId="{4B37AFD7-CCB4-407B-B21A-CB24C156CE68}" destId="{1EE19ECC-A8A5-4ADF-B098-E3AA2678E7F6}" srcOrd="3" destOrd="0" presId="urn:microsoft.com/office/officeart/2005/8/layout/vProcess5"/>
    <dgm:cxn modelId="{15D0F9B5-850A-4D20-86FC-1AC4F7586ECF}" type="presParOf" srcId="{4B37AFD7-CCB4-407B-B21A-CB24C156CE68}" destId="{CBDE3D0B-5AB8-4C0D-A26F-F06A1097A719}" srcOrd="4" destOrd="0" presId="urn:microsoft.com/office/officeart/2005/8/layout/vProcess5"/>
    <dgm:cxn modelId="{DAC7234A-B2CC-43EB-B200-0C1F734D8877}" type="presParOf" srcId="{4B37AFD7-CCB4-407B-B21A-CB24C156CE68}" destId="{6E195B9B-2083-42A9-8701-0D71F3134AE7}" srcOrd="5" destOrd="0" presId="urn:microsoft.com/office/officeart/2005/8/layout/vProcess5"/>
    <dgm:cxn modelId="{623427C2-4346-478B-97A6-0682C90E1E12}" type="presParOf" srcId="{4B37AFD7-CCB4-407B-B21A-CB24C156CE68}" destId="{2CEE41C9-2C26-4AB5-B03B-2171D585F76F}" srcOrd="6" destOrd="0" presId="urn:microsoft.com/office/officeart/2005/8/layout/vProcess5"/>
    <dgm:cxn modelId="{B083C314-859C-47FF-9ED6-75DE0F469041}" type="presParOf" srcId="{4B37AFD7-CCB4-407B-B21A-CB24C156CE68}" destId="{EFD9F8D5-C642-44CF-918F-3C69283028A7}" srcOrd="7" destOrd="0" presId="urn:microsoft.com/office/officeart/2005/8/layout/vProcess5"/>
    <dgm:cxn modelId="{D8D33B5A-91BE-4833-A3D9-85F39ABF9B30}" type="presParOf" srcId="{4B37AFD7-CCB4-407B-B21A-CB24C156CE68}" destId="{500C9778-77DD-4812-8281-2C4BDC7758AA}" srcOrd="8" destOrd="0" presId="urn:microsoft.com/office/officeart/2005/8/layout/vProcess5"/>
    <dgm:cxn modelId="{5871D77D-8AAD-4CC0-8FBA-A9E98EBEDC21}" type="presParOf" srcId="{4B37AFD7-CCB4-407B-B21A-CB24C156CE68}" destId="{4CBF20DB-364C-4014-8D65-9A8300A601C6}" srcOrd="9" destOrd="0" presId="urn:microsoft.com/office/officeart/2005/8/layout/vProcess5"/>
    <dgm:cxn modelId="{55F3E43E-B95C-42B0-9DC5-7CA7B6A2E82F}" type="presParOf" srcId="{4B37AFD7-CCB4-407B-B21A-CB24C156CE68}" destId="{8CD32677-5901-4C36-A1E1-44B1B30A6427}" srcOrd="10" destOrd="0" presId="urn:microsoft.com/office/officeart/2005/8/layout/vProcess5"/>
    <dgm:cxn modelId="{16FFF32D-7009-4F63-94AD-C1869821E1D5}" type="presParOf" srcId="{4B37AFD7-CCB4-407B-B21A-CB24C156CE68}" destId="{0D7D1D71-6892-45E2-BA29-A876D4E27197}" srcOrd="11" destOrd="0" presId="urn:microsoft.com/office/officeart/2005/8/layout/vProcess5"/>
    <dgm:cxn modelId="{97F7DDB3-06C5-4CA0-B918-0E83F8894FE6}" type="presParOf" srcId="{4B37AFD7-CCB4-407B-B21A-CB24C156CE68}" destId="{529F1721-5FD3-4787-869F-10FBC05F5C41}" srcOrd="12" destOrd="0" presId="urn:microsoft.com/office/officeart/2005/8/layout/vProcess5"/>
    <dgm:cxn modelId="{9FEAD463-9E15-4211-BE09-230CAA9C0506}" type="presParOf" srcId="{4B37AFD7-CCB4-407B-B21A-CB24C156CE68}" destId="{CF6FC9B5-FBA4-488B-A945-A3EB98F94251}" srcOrd="13" destOrd="0" presId="urn:microsoft.com/office/officeart/2005/8/layout/vProcess5"/>
    <dgm:cxn modelId="{CB3546F5-ED24-497D-9011-4CD29F172110}" type="presParOf" srcId="{4B37AFD7-CCB4-407B-B21A-CB24C156CE68}" destId="{AECA3A7E-486F-4E7C-8BB1-5F136B08F9E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C52D49-1FEB-4E7D-BB3C-E6096B8EA13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01B7DC9-D24C-4623-8A04-CE7A4AEBA559}">
      <dgm:prSet/>
      <dgm:spPr/>
      <dgm:t>
        <a:bodyPr/>
        <a:lstStyle/>
        <a:p>
          <a:r>
            <a:rPr lang="en-GB"/>
            <a:t>Charge jitter</a:t>
          </a:r>
          <a:endParaRPr lang="en-US"/>
        </a:p>
      </dgm:t>
    </dgm:pt>
    <dgm:pt modelId="{E364568F-DA20-41F3-A8CC-C842C87695C2}" type="parTrans" cxnId="{513A83CB-489F-461E-A2EF-FC6CF7659A8E}">
      <dgm:prSet/>
      <dgm:spPr/>
      <dgm:t>
        <a:bodyPr/>
        <a:lstStyle/>
        <a:p>
          <a:endParaRPr lang="en-US"/>
        </a:p>
      </dgm:t>
    </dgm:pt>
    <dgm:pt modelId="{F1C58BF8-8613-41F9-8153-6F0DF3C2FC5C}" type="sibTrans" cxnId="{513A83CB-489F-461E-A2EF-FC6CF7659A8E}">
      <dgm:prSet/>
      <dgm:spPr/>
      <dgm:t>
        <a:bodyPr/>
        <a:lstStyle/>
        <a:p>
          <a:endParaRPr lang="en-US"/>
        </a:p>
      </dgm:t>
    </dgm:pt>
    <dgm:pt modelId="{F26A0B7E-B408-43BA-A056-B35E35E7F1C5}">
      <dgm:prSet/>
      <dgm:spPr/>
      <dgm:t>
        <a:bodyPr/>
        <a:lstStyle/>
        <a:p>
          <a:r>
            <a:rPr lang="en-GB"/>
            <a:t>Energy Jitter</a:t>
          </a:r>
          <a:endParaRPr lang="en-US"/>
        </a:p>
      </dgm:t>
    </dgm:pt>
    <dgm:pt modelId="{1932F2D2-BF3D-4339-8A25-2FE4902B6515}" type="parTrans" cxnId="{BBD52372-99CC-4EBD-838E-E2D847D467D4}">
      <dgm:prSet/>
      <dgm:spPr/>
      <dgm:t>
        <a:bodyPr/>
        <a:lstStyle/>
        <a:p>
          <a:endParaRPr lang="en-US"/>
        </a:p>
      </dgm:t>
    </dgm:pt>
    <dgm:pt modelId="{5D961075-FFF7-4376-A5ED-65267570E408}" type="sibTrans" cxnId="{BBD52372-99CC-4EBD-838E-E2D847D467D4}">
      <dgm:prSet/>
      <dgm:spPr/>
      <dgm:t>
        <a:bodyPr/>
        <a:lstStyle/>
        <a:p>
          <a:endParaRPr lang="en-US"/>
        </a:p>
      </dgm:t>
    </dgm:pt>
    <dgm:pt modelId="{39956E17-0A20-47A7-834A-5D4ACF4A6766}">
      <dgm:prSet/>
      <dgm:spPr/>
      <dgm:t>
        <a:bodyPr/>
        <a:lstStyle/>
        <a:p>
          <a:r>
            <a:rPr lang="en-GB"/>
            <a:t>Energy Spread</a:t>
          </a:r>
          <a:endParaRPr lang="en-US"/>
        </a:p>
      </dgm:t>
    </dgm:pt>
    <dgm:pt modelId="{4213DF4D-286F-4140-B6EE-A3C97FE2CA42}" type="parTrans" cxnId="{24F976D8-E393-48FF-97CA-A967512BB99B}">
      <dgm:prSet/>
      <dgm:spPr/>
      <dgm:t>
        <a:bodyPr/>
        <a:lstStyle/>
        <a:p>
          <a:endParaRPr lang="en-US"/>
        </a:p>
      </dgm:t>
    </dgm:pt>
    <dgm:pt modelId="{DECB91B5-1F37-4FBB-9196-CEB47D802790}" type="sibTrans" cxnId="{24F976D8-E393-48FF-97CA-A967512BB99B}">
      <dgm:prSet/>
      <dgm:spPr/>
      <dgm:t>
        <a:bodyPr/>
        <a:lstStyle/>
        <a:p>
          <a:endParaRPr lang="en-US"/>
        </a:p>
      </dgm:t>
    </dgm:pt>
    <dgm:pt modelId="{9BB58E84-EEC3-4E54-BBA7-C55A07C85188}">
      <dgm:prSet/>
      <dgm:spPr/>
      <dgm:t>
        <a:bodyPr/>
        <a:lstStyle/>
        <a:p>
          <a:r>
            <a:rPr lang="en-GB"/>
            <a:t>Transverse halos</a:t>
          </a:r>
          <a:endParaRPr lang="en-US"/>
        </a:p>
      </dgm:t>
    </dgm:pt>
    <dgm:pt modelId="{510A978A-3122-4050-93E9-9883FD8FFE2B}" type="parTrans" cxnId="{F7545141-65F1-4586-B580-909194121FD9}">
      <dgm:prSet/>
      <dgm:spPr/>
      <dgm:t>
        <a:bodyPr/>
        <a:lstStyle/>
        <a:p>
          <a:endParaRPr lang="en-US"/>
        </a:p>
      </dgm:t>
    </dgm:pt>
    <dgm:pt modelId="{77D47137-A5E3-4C8F-9F1E-35D2340BCA86}" type="sibTrans" cxnId="{F7545141-65F1-4586-B580-909194121FD9}">
      <dgm:prSet/>
      <dgm:spPr/>
      <dgm:t>
        <a:bodyPr/>
        <a:lstStyle/>
        <a:p>
          <a:endParaRPr lang="en-US"/>
        </a:p>
      </dgm:t>
    </dgm:pt>
    <dgm:pt modelId="{FE2B6FBC-F48F-4FB8-9051-E545F924029B}">
      <dgm:prSet/>
      <dgm:spPr/>
      <dgm:t>
        <a:bodyPr/>
        <a:lstStyle/>
        <a:p>
          <a:r>
            <a:rPr lang="en-GB"/>
            <a:t>Off-energy halos or tails</a:t>
          </a:r>
          <a:endParaRPr lang="en-US"/>
        </a:p>
      </dgm:t>
    </dgm:pt>
    <dgm:pt modelId="{232FD142-C6B1-45C6-A61C-F9B40D9D0B1B}" type="parTrans" cxnId="{F680CC4A-CADF-4284-B7C8-8A6F13D97F4D}">
      <dgm:prSet/>
      <dgm:spPr/>
      <dgm:t>
        <a:bodyPr/>
        <a:lstStyle/>
        <a:p>
          <a:endParaRPr lang="en-US"/>
        </a:p>
      </dgm:t>
    </dgm:pt>
    <dgm:pt modelId="{B797CB84-1EDA-4585-82C7-89E381896F60}" type="sibTrans" cxnId="{F680CC4A-CADF-4284-B7C8-8A6F13D97F4D}">
      <dgm:prSet/>
      <dgm:spPr/>
      <dgm:t>
        <a:bodyPr/>
        <a:lstStyle/>
        <a:p>
          <a:endParaRPr lang="en-US"/>
        </a:p>
      </dgm:t>
    </dgm:pt>
    <dgm:pt modelId="{C95653F2-E6AB-483A-9A01-504E5579CF8B}">
      <dgm:prSet/>
      <dgm:spPr/>
      <dgm:t>
        <a:bodyPr/>
        <a:lstStyle/>
        <a:p>
          <a:r>
            <a:rPr lang="en-GB"/>
            <a:t>Pointing jitter</a:t>
          </a:r>
          <a:endParaRPr lang="en-US"/>
        </a:p>
      </dgm:t>
    </dgm:pt>
    <dgm:pt modelId="{F5FF3A07-FCE5-472B-AA9E-284A92CD1570}" type="parTrans" cxnId="{467D1801-8E22-4253-84B7-392ADD451C42}">
      <dgm:prSet/>
      <dgm:spPr/>
      <dgm:t>
        <a:bodyPr/>
        <a:lstStyle/>
        <a:p>
          <a:endParaRPr lang="en-US"/>
        </a:p>
      </dgm:t>
    </dgm:pt>
    <dgm:pt modelId="{71BD5F6A-9570-42FE-81A5-B535A2C6BAEA}" type="sibTrans" cxnId="{467D1801-8E22-4253-84B7-392ADD451C42}">
      <dgm:prSet/>
      <dgm:spPr/>
      <dgm:t>
        <a:bodyPr/>
        <a:lstStyle/>
        <a:p>
          <a:endParaRPr lang="en-US"/>
        </a:p>
      </dgm:t>
    </dgm:pt>
    <dgm:pt modelId="{95F61D0E-B53D-4A34-892E-05C0C75CA1F5}">
      <dgm:prSet/>
      <dgm:spPr/>
      <dgm:t>
        <a:bodyPr/>
        <a:lstStyle/>
        <a:p>
          <a:r>
            <a:rPr lang="en-GB"/>
            <a:t>Emittance growth</a:t>
          </a:r>
          <a:endParaRPr lang="en-US"/>
        </a:p>
      </dgm:t>
    </dgm:pt>
    <dgm:pt modelId="{CBECA227-896D-49CD-8C21-BDFB70BB465D}" type="parTrans" cxnId="{69A5F995-343B-4F66-84BD-D387DFCE5D3F}">
      <dgm:prSet/>
      <dgm:spPr/>
      <dgm:t>
        <a:bodyPr/>
        <a:lstStyle/>
        <a:p>
          <a:endParaRPr lang="en-US"/>
        </a:p>
      </dgm:t>
    </dgm:pt>
    <dgm:pt modelId="{F75CA60D-4EDC-4771-A285-9A6A61629E0D}" type="sibTrans" cxnId="{69A5F995-343B-4F66-84BD-D387DFCE5D3F}">
      <dgm:prSet/>
      <dgm:spPr/>
      <dgm:t>
        <a:bodyPr/>
        <a:lstStyle/>
        <a:p>
          <a:endParaRPr lang="en-US"/>
        </a:p>
      </dgm:t>
    </dgm:pt>
    <dgm:pt modelId="{E3517FAE-EA40-48D8-A1A8-9D32918B1B87}">
      <dgm:prSet/>
      <dgm:spPr/>
      <dgm:t>
        <a:bodyPr/>
        <a:lstStyle/>
        <a:p>
          <a:r>
            <a:rPr lang="en-GB"/>
            <a:t>Source parameter uncertainties</a:t>
          </a:r>
          <a:endParaRPr lang="en-US"/>
        </a:p>
      </dgm:t>
    </dgm:pt>
    <dgm:pt modelId="{7C23C2FE-DE1A-4A40-A7A6-D556658F351D}" type="parTrans" cxnId="{46D8E0B5-42DE-4E78-8044-B7879807468E}">
      <dgm:prSet/>
      <dgm:spPr/>
      <dgm:t>
        <a:bodyPr/>
        <a:lstStyle/>
        <a:p>
          <a:endParaRPr lang="en-US"/>
        </a:p>
      </dgm:t>
    </dgm:pt>
    <dgm:pt modelId="{2D512257-F339-44E7-B213-87F91F33076C}" type="sibTrans" cxnId="{46D8E0B5-42DE-4E78-8044-B7879807468E}">
      <dgm:prSet/>
      <dgm:spPr/>
      <dgm:t>
        <a:bodyPr/>
        <a:lstStyle/>
        <a:p>
          <a:endParaRPr lang="en-US"/>
        </a:p>
      </dgm:t>
    </dgm:pt>
    <dgm:pt modelId="{82FB0C13-FE13-47FF-AAB8-4D66F255DE19}" type="pres">
      <dgm:prSet presAssocID="{B9C52D49-1FEB-4E7D-BB3C-E6096B8EA139}" presName="linear" presStyleCnt="0">
        <dgm:presLayoutVars>
          <dgm:animLvl val="lvl"/>
          <dgm:resizeHandles val="exact"/>
        </dgm:presLayoutVars>
      </dgm:prSet>
      <dgm:spPr/>
    </dgm:pt>
    <dgm:pt modelId="{367C57F0-C963-4CC9-B331-B7494A73E957}" type="pres">
      <dgm:prSet presAssocID="{B01B7DC9-D24C-4623-8A04-CE7A4AEBA55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2E969B5-D331-403F-99ED-12064627DB0F}" type="pres">
      <dgm:prSet presAssocID="{F1C58BF8-8613-41F9-8153-6F0DF3C2FC5C}" presName="spacer" presStyleCnt="0"/>
      <dgm:spPr/>
    </dgm:pt>
    <dgm:pt modelId="{91623030-AC76-4549-A092-EBFDDB56E974}" type="pres">
      <dgm:prSet presAssocID="{F26A0B7E-B408-43BA-A056-B35E35E7F1C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A473370-BD88-4D47-BDCA-34929D688636}" type="pres">
      <dgm:prSet presAssocID="{5D961075-FFF7-4376-A5ED-65267570E408}" presName="spacer" presStyleCnt="0"/>
      <dgm:spPr/>
    </dgm:pt>
    <dgm:pt modelId="{CECC8229-2CF2-4A6A-AAA3-1C53030B3815}" type="pres">
      <dgm:prSet presAssocID="{39956E17-0A20-47A7-834A-5D4ACF4A676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D3FA8ED-E73A-4FBB-B0C7-6EC3D292ADA8}" type="pres">
      <dgm:prSet presAssocID="{DECB91B5-1F37-4FBB-9196-CEB47D802790}" presName="spacer" presStyleCnt="0"/>
      <dgm:spPr/>
    </dgm:pt>
    <dgm:pt modelId="{4C9B9832-7974-4FEB-969D-8015046DC1ED}" type="pres">
      <dgm:prSet presAssocID="{9BB58E84-EEC3-4E54-BBA7-C55A07C8518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A7BC9B6-2E26-4B75-AF20-7A23F0E9767B}" type="pres">
      <dgm:prSet presAssocID="{77D47137-A5E3-4C8F-9F1E-35D2340BCA86}" presName="spacer" presStyleCnt="0"/>
      <dgm:spPr/>
    </dgm:pt>
    <dgm:pt modelId="{08162872-94FF-47FD-AABE-629249C06BB1}" type="pres">
      <dgm:prSet presAssocID="{FE2B6FBC-F48F-4FB8-9051-E545F924029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FC67C3B-DA2A-479C-ADD6-AFE120E66CF1}" type="pres">
      <dgm:prSet presAssocID="{B797CB84-1EDA-4585-82C7-89E381896F60}" presName="spacer" presStyleCnt="0"/>
      <dgm:spPr/>
    </dgm:pt>
    <dgm:pt modelId="{3E9807ED-811E-44A2-B26D-DD705C758646}" type="pres">
      <dgm:prSet presAssocID="{C95653F2-E6AB-483A-9A01-504E5579CF8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DDC4E0E-A5CE-4B4C-9E24-180FFEE76134}" type="pres">
      <dgm:prSet presAssocID="{71BD5F6A-9570-42FE-81A5-B535A2C6BAEA}" presName="spacer" presStyleCnt="0"/>
      <dgm:spPr/>
    </dgm:pt>
    <dgm:pt modelId="{94713ACF-149E-4789-8533-50F1B3CB8436}" type="pres">
      <dgm:prSet presAssocID="{95F61D0E-B53D-4A34-892E-05C0C75CA1F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791AA3B-5AFD-40AC-940C-C177006912BE}" type="pres">
      <dgm:prSet presAssocID="{F75CA60D-4EDC-4771-A285-9A6A61629E0D}" presName="spacer" presStyleCnt="0"/>
      <dgm:spPr/>
    </dgm:pt>
    <dgm:pt modelId="{FDD79786-1C26-45BD-B047-DEEABAA537B3}" type="pres">
      <dgm:prSet presAssocID="{E3517FAE-EA40-48D8-A1A8-9D32918B1B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67D1801-8E22-4253-84B7-392ADD451C42}" srcId="{B9C52D49-1FEB-4E7D-BB3C-E6096B8EA139}" destId="{C95653F2-E6AB-483A-9A01-504E5579CF8B}" srcOrd="5" destOrd="0" parTransId="{F5FF3A07-FCE5-472B-AA9E-284A92CD1570}" sibTransId="{71BD5F6A-9570-42FE-81A5-B535A2C6BAEA}"/>
    <dgm:cxn modelId="{60442F0C-FEAB-494B-8AB1-2BC07A920C65}" type="presOf" srcId="{B9C52D49-1FEB-4E7D-BB3C-E6096B8EA139}" destId="{82FB0C13-FE13-47FF-AAB8-4D66F255DE19}" srcOrd="0" destOrd="0" presId="urn:microsoft.com/office/officeart/2005/8/layout/vList2"/>
    <dgm:cxn modelId="{F417EB3E-9DBE-43FC-B12E-75024D9E1821}" type="presOf" srcId="{F26A0B7E-B408-43BA-A056-B35E35E7F1C5}" destId="{91623030-AC76-4549-A092-EBFDDB56E974}" srcOrd="0" destOrd="0" presId="urn:microsoft.com/office/officeart/2005/8/layout/vList2"/>
    <dgm:cxn modelId="{F7545141-65F1-4586-B580-909194121FD9}" srcId="{B9C52D49-1FEB-4E7D-BB3C-E6096B8EA139}" destId="{9BB58E84-EEC3-4E54-BBA7-C55A07C85188}" srcOrd="3" destOrd="0" parTransId="{510A978A-3122-4050-93E9-9883FD8FFE2B}" sibTransId="{77D47137-A5E3-4C8F-9F1E-35D2340BCA86}"/>
    <dgm:cxn modelId="{1E7F9745-35D6-40CC-B1F9-EA052464424B}" type="presOf" srcId="{C95653F2-E6AB-483A-9A01-504E5579CF8B}" destId="{3E9807ED-811E-44A2-B26D-DD705C758646}" srcOrd="0" destOrd="0" presId="urn:microsoft.com/office/officeart/2005/8/layout/vList2"/>
    <dgm:cxn modelId="{F680CC4A-CADF-4284-B7C8-8A6F13D97F4D}" srcId="{B9C52D49-1FEB-4E7D-BB3C-E6096B8EA139}" destId="{FE2B6FBC-F48F-4FB8-9051-E545F924029B}" srcOrd="4" destOrd="0" parTransId="{232FD142-C6B1-45C6-A61C-F9B40D9D0B1B}" sibTransId="{B797CB84-1EDA-4585-82C7-89E381896F60}"/>
    <dgm:cxn modelId="{BBD52372-99CC-4EBD-838E-E2D847D467D4}" srcId="{B9C52D49-1FEB-4E7D-BB3C-E6096B8EA139}" destId="{F26A0B7E-B408-43BA-A056-B35E35E7F1C5}" srcOrd="1" destOrd="0" parTransId="{1932F2D2-BF3D-4339-8A25-2FE4902B6515}" sibTransId="{5D961075-FFF7-4376-A5ED-65267570E408}"/>
    <dgm:cxn modelId="{1AB2EF52-62A6-4E24-9808-2DCF10A33909}" type="presOf" srcId="{9BB58E84-EEC3-4E54-BBA7-C55A07C85188}" destId="{4C9B9832-7974-4FEB-969D-8015046DC1ED}" srcOrd="0" destOrd="0" presId="urn:microsoft.com/office/officeart/2005/8/layout/vList2"/>
    <dgm:cxn modelId="{D4A9A594-C934-478B-8EF3-1170E3A2C19D}" type="presOf" srcId="{FE2B6FBC-F48F-4FB8-9051-E545F924029B}" destId="{08162872-94FF-47FD-AABE-629249C06BB1}" srcOrd="0" destOrd="0" presId="urn:microsoft.com/office/officeart/2005/8/layout/vList2"/>
    <dgm:cxn modelId="{69A5F995-343B-4F66-84BD-D387DFCE5D3F}" srcId="{B9C52D49-1FEB-4E7D-BB3C-E6096B8EA139}" destId="{95F61D0E-B53D-4A34-892E-05C0C75CA1F5}" srcOrd="6" destOrd="0" parTransId="{CBECA227-896D-49CD-8C21-BDFB70BB465D}" sibTransId="{F75CA60D-4EDC-4771-A285-9A6A61629E0D}"/>
    <dgm:cxn modelId="{46D8E0B5-42DE-4E78-8044-B7879807468E}" srcId="{B9C52D49-1FEB-4E7D-BB3C-E6096B8EA139}" destId="{E3517FAE-EA40-48D8-A1A8-9D32918B1B87}" srcOrd="7" destOrd="0" parTransId="{7C23C2FE-DE1A-4A40-A7A6-D556658F351D}" sibTransId="{2D512257-F339-44E7-B213-87F91F33076C}"/>
    <dgm:cxn modelId="{F86007BD-1DC8-42AD-90AF-9482B880AFEB}" type="presOf" srcId="{95F61D0E-B53D-4A34-892E-05C0C75CA1F5}" destId="{94713ACF-149E-4789-8533-50F1B3CB8436}" srcOrd="0" destOrd="0" presId="urn:microsoft.com/office/officeart/2005/8/layout/vList2"/>
    <dgm:cxn modelId="{513A83CB-489F-461E-A2EF-FC6CF7659A8E}" srcId="{B9C52D49-1FEB-4E7D-BB3C-E6096B8EA139}" destId="{B01B7DC9-D24C-4623-8A04-CE7A4AEBA559}" srcOrd="0" destOrd="0" parTransId="{E364568F-DA20-41F3-A8CC-C842C87695C2}" sibTransId="{F1C58BF8-8613-41F9-8153-6F0DF3C2FC5C}"/>
    <dgm:cxn modelId="{F7F549D7-E666-40A5-BC5A-7A9496FB53FC}" type="presOf" srcId="{E3517FAE-EA40-48D8-A1A8-9D32918B1B87}" destId="{FDD79786-1C26-45BD-B047-DEEABAA537B3}" srcOrd="0" destOrd="0" presId="urn:microsoft.com/office/officeart/2005/8/layout/vList2"/>
    <dgm:cxn modelId="{9F8B1DD8-C9E2-4B49-81C6-344D6823915E}" type="presOf" srcId="{B01B7DC9-D24C-4623-8A04-CE7A4AEBA559}" destId="{367C57F0-C963-4CC9-B331-B7494A73E957}" srcOrd="0" destOrd="0" presId="urn:microsoft.com/office/officeart/2005/8/layout/vList2"/>
    <dgm:cxn modelId="{24F976D8-E393-48FF-97CA-A967512BB99B}" srcId="{B9C52D49-1FEB-4E7D-BB3C-E6096B8EA139}" destId="{39956E17-0A20-47A7-834A-5D4ACF4A6766}" srcOrd="2" destOrd="0" parTransId="{4213DF4D-286F-4140-B6EE-A3C97FE2CA42}" sibTransId="{DECB91B5-1F37-4FBB-9196-CEB47D802790}"/>
    <dgm:cxn modelId="{AEAC49E8-8935-4CB7-863C-C0BC01DED98D}" type="presOf" srcId="{39956E17-0A20-47A7-834A-5D4ACF4A6766}" destId="{CECC8229-2CF2-4A6A-AAA3-1C53030B3815}" srcOrd="0" destOrd="0" presId="urn:microsoft.com/office/officeart/2005/8/layout/vList2"/>
    <dgm:cxn modelId="{0BA1D0A8-4E72-49D1-B620-28332B89AC63}" type="presParOf" srcId="{82FB0C13-FE13-47FF-AAB8-4D66F255DE19}" destId="{367C57F0-C963-4CC9-B331-B7494A73E957}" srcOrd="0" destOrd="0" presId="urn:microsoft.com/office/officeart/2005/8/layout/vList2"/>
    <dgm:cxn modelId="{526276D9-E966-46A0-9377-EA27EFFBE2BB}" type="presParOf" srcId="{82FB0C13-FE13-47FF-AAB8-4D66F255DE19}" destId="{62E969B5-D331-403F-99ED-12064627DB0F}" srcOrd="1" destOrd="0" presId="urn:microsoft.com/office/officeart/2005/8/layout/vList2"/>
    <dgm:cxn modelId="{E330E42B-E98E-4FE7-8A8F-7EDCFBB0AB04}" type="presParOf" srcId="{82FB0C13-FE13-47FF-AAB8-4D66F255DE19}" destId="{91623030-AC76-4549-A092-EBFDDB56E974}" srcOrd="2" destOrd="0" presId="urn:microsoft.com/office/officeart/2005/8/layout/vList2"/>
    <dgm:cxn modelId="{64B91DB9-FEDB-4901-B896-CC9673263D68}" type="presParOf" srcId="{82FB0C13-FE13-47FF-AAB8-4D66F255DE19}" destId="{DA473370-BD88-4D47-BDCA-34929D688636}" srcOrd="3" destOrd="0" presId="urn:microsoft.com/office/officeart/2005/8/layout/vList2"/>
    <dgm:cxn modelId="{CF11B7D4-E412-4464-8FB0-BEF90E160C34}" type="presParOf" srcId="{82FB0C13-FE13-47FF-AAB8-4D66F255DE19}" destId="{CECC8229-2CF2-4A6A-AAA3-1C53030B3815}" srcOrd="4" destOrd="0" presId="urn:microsoft.com/office/officeart/2005/8/layout/vList2"/>
    <dgm:cxn modelId="{7936C72B-CC87-455A-A40F-E10D97DE5F7F}" type="presParOf" srcId="{82FB0C13-FE13-47FF-AAB8-4D66F255DE19}" destId="{FD3FA8ED-E73A-4FBB-B0C7-6EC3D292ADA8}" srcOrd="5" destOrd="0" presId="urn:microsoft.com/office/officeart/2005/8/layout/vList2"/>
    <dgm:cxn modelId="{DB2FE5F1-6DDB-4FB1-996E-54803BA3207C}" type="presParOf" srcId="{82FB0C13-FE13-47FF-AAB8-4D66F255DE19}" destId="{4C9B9832-7974-4FEB-969D-8015046DC1ED}" srcOrd="6" destOrd="0" presId="urn:microsoft.com/office/officeart/2005/8/layout/vList2"/>
    <dgm:cxn modelId="{2ADB3353-0C2C-4FB1-B48A-3BBB66727287}" type="presParOf" srcId="{82FB0C13-FE13-47FF-AAB8-4D66F255DE19}" destId="{3A7BC9B6-2E26-4B75-AF20-7A23F0E9767B}" srcOrd="7" destOrd="0" presId="urn:microsoft.com/office/officeart/2005/8/layout/vList2"/>
    <dgm:cxn modelId="{97EF62EF-6E1E-4268-B2D0-FD7E2370388C}" type="presParOf" srcId="{82FB0C13-FE13-47FF-AAB8-4D66F255DE19}" destId="{08162872-94FF-47FD-AABE-629249C06BB1}" srcOrd="8" destOrd="0" presId="urn:microsoft.com/office/officeart/2005/8/layout/vList2"/>
    <dgm:cxn modelId="{AB2F22F8-C18B-4A9C-8967-2D149C292812}" type="presParOf" srcId="{82FB0C13-FE13-47FF-AAB8-4D66F255DE19}" destId="{0FC67C3B-DA2A-479C-ADD6-AFE120E66CF1}" srcOrd="9" destOrd="0" presId="urn:microsoft.com/office/officeart/2005/8/layout/vList2"/>
    <dgm:cxn modelId="{91497448-43BA-4362-A731-8B0D82465BA7}" type="presParOf" srcId="{82FB0C13-FE13-47FF-AAB8-4D66F255DE19}" destId="{3E9807ED-811E-44A2-B26D-DD705C758646}" srcOrd="10" destOrd="0" presId="urn:microsoft.com/office/officeart/2005/8/layout/vList2"/>
    <dgm:cxn modelId="{69E9AB7C-DD7C-46DB-A549-72B73068D774}" type="presParOf" srcId="{82FB0C13-FE13-47FF-AAB8-4D66F255DE19}" destId="{1DDC4E0E-A5CE-4B4C-9E24-180FFEE76134}" srcOrd="11" destOrd="0" presId="urn:microsoft.com/office/officeart/2005/8/layout/vList2"/>
    <dgm:cxn modelId="{B077E384-0201-494E-813E-BD3187030D49}" type="presParOf" srcId="{82FB0C13-FE13-47FF-AAB8-4D66F255DE19}" destId="{94713ACF-149E-4789-8533-50F1B3CB8436}" srcOrd="12" destOrd="0" presId="urn:microsoft.com/office/officeart/2005/8/layout/vList2"/>
    <dgm:cxn modelId="{81B06766-5790-443D-B234-EDDAE4DDF150}" type="presParOf" srcId="{82FB0C13-FE13-47FF-AAB8-4D66F255DE19}" destId="{2791AA3B-5AFD-40AC-940C-C177006912BE}" srcOrd="13" destOrd="0" presId="urn:microsoft.com/office/officeart/2005/8/layout/vList2"/>
    <dgm:cxn modelId="{371CA0A0-1226-4AB8-B5BB-E19E7623075B}" type="presParOf" srcId="{82FB0C13-FE13-47FF-AAB8-4D66F255DE19}" destId="{FDD79786-1C26-45BD-B047-DEEABAA537B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CAC0DDC-5CF9-4C03-9725-66F794384C98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B63867B-7C4D-4581-89A4-5AD17BA31A3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79E3E40-B4A6-4F0C-AD90-F75F5A8E195A}" type="parTrans" cxnId="{0ACE9F0F-A0C4-4AA4-96EA-F56E1C539611}">
      <dgm:prSet/>
      <dgm:spPr/>
      <dgm:t>
        <a:bodyPr/>
        <a:lstStyle/>
        <a:p>
          <a:endParaRPr lang="en-US"/>
        </a:p>
      </dgm:t>
    </dgm:pt>
    <dgm:pt modelId="{6E324F8D-9E1F-4CEE-9EFA-780BC40C6A27}" type="sibTrans" cxnId="{0ACE9F0F-A0C4-4AA4-96EA-F56E1C539611}">
      <dgm:prSet/>
      <dgm:spPr/>
      <dgm:t>
        <a:bodyPr/>
        <a:lstStyle/>
        <a:p>
          <a:endParaRPr lang="en-US"/>
        </a:p>
      </dgm:t>
    </dgm:pt>
    <dgm:pt modelId="{548BEFCD-23DD-4068-9296-2DFBF954506C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586A21-391F-487B-8A45-A1BDA9BCB073}" type="parTrans" cxnId="{13033FBB-0C86-4C62-8B6B-4BF4A1AE1232}">
      <dgm:prSet/>
      <dgm:spPr/>
      <dgm:t>
        <a:bodyPr/>
        <a:lstStyle/>
        <a:p>
          <a:endParaRPr lang="en-US"/>
        </a:p>
      </dgm:t>
    </dgm:pt>
    <dgm:pt modelId="{74B9567A-1A92-4887-B707-FA51675B6094}" type="sibTrans" cxnId="{13033FBB-0C86-4C62-8B6B-4BF4A1AE1232}">
      <dgm:prSet/>
      <dgm:spPr/>
      <dgm:t>
        <a:bodyPr/>
        <a:lstStyle/>
        <a:p>
          <a:endParaRPr lang="en-US"/>
        </a:p>
      </dgm:t>
    </dgm:pt>
    <dgm:pt modelId="{77059D2F-4804-4520-B09E-AAEB622390C3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FFF07DE-A6C5-45A3-891D-29972862897F}" type="parTrans" cxnId="{83D23DB1-BBAD-4995-A99D-A18B521407ED}">
      <dgm:prSet/>
      <dgm:spPr/>
      <dgm:t>
        <a:bodyPr/>
        <a:lstStyle/>
        <a:p>
          <a:endParaRPr lang="en-US"/>
        </a:p>
      </dgm:t>
    </dgm:pt>
    <dgm:pt modelId="{3011657A-4863-4BEE-8D70-72CED2D3DA83}" type="sibTrans" cxnId="{83D23DB1-BBAD-4995-A99D-A18B521407ED}">
      <dgm:prSet/>
      <dgm:spPr/>
      <dgm:t>
        <a:bodyPr/>
        <a:lstStyle/>
        <a:p>
          <a:endParaRPr lang="en-US"/>
        </a:p>
      </dgm:t>
    </dgm:pt>
    <dgm:pt modelId="{BFD461D3-BA5E-4454-94B2-DBAD64AB5422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901BE4-BB2E-410C-88E5-BB5E3A3937B4}" type="parTrans" cxnId="{B380C0C9-A693-47EE-A082-D88DA3C0589A}">
      <dgm:prSet/>
      <dgm:spPr/>
      <dgm:t>
        <a:bodyPr/>
        <a:lstStyle/>
        <a:p>
          <a:endParaRPr lang="en-US"/>
        </a:p>
      </dgm:t>
    </dgm:pt>
    <dgm:pt modelId="{95141B51-FC85-4267-B140-F1BA411FCB48}" type="sibTrans" cxnId="{B380C0C9-A693-47EE-A082-D88DA3C0589A}">
      <dgm:prSet/>
      <dgm:spPr/>
      <dgm:t>
        <a:bodyPr/>
        <a:lstStyle/>
        <a:p>
          <a:endParaRPr lang="en-US"/>
        </a:p>
      </dgm:t>
    </dgm:pt>
    <dgm:pt modelId="{8FEB9D05-9921-4DAB-9830-A245F3704C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587351-69BD-43D9-81B3-F974931C4E27}" type="parTrans" cxnId="{14CC6840-2A85-4313-B841-9BDC932FD081}">
      <dgm:prSet/>
      <dgm:spPr/>
      <dgm:t>
        <a:bodyPr/>
        <a:lstStyle/>
        <a:p>
          <a:endParaRPr lang="en-US"/>
        </a:p>
      </dgm:t>
    </dgm:pt>
    <dgm:pt modelId="{3B6D9208-D77F-4FA9-B9D2-9A94D45D7B44}" type="sibTrans" cxnId="{14CC6840-2A85-4313-B841-9BDC932FD081}">
      <dgm:prSet/>
      <dgm:spPr/>
      <dgm:t>
        <a:bodyPr/>
        <a:lstStyle/>
        <a:p>
          <a:endParaRPr lang="en-US"/>
        </a:p>
      </dgm:t>
    </dgm:pt>
    <dgm:pt modelId="{EECE4373-B9EA-4DAE-A240-ADEE398EF5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C5709EC-E285-44FB-B16E-954D6716734B}" type="parTrans" cxnId="{2B4E86EF-ED38-4C4D-816A-1C393AF43793}">
      <dgm:prSet/>
      <dgm:spPr/>
      <dgm:t>
        <a:bodyPr/>
        <a:lstStyle/>
        <a:p>
          <a:endParaRPr lang="en-US"/>
        </a:p>
      </dgm:t>
    </dgm:pt>
    <dgm:pt modelId="{C25A1F3D-33E1-4CB9-B27C-CD0A3233419B}" type="sibTrans" cxnId="{2B4E86EF-ED38-4C4D-816A-1C393AF43793}">
      <dgm:prSet/>
      <dgm:spPr/>
      <dgm:t>
        <a:bodyPr/>
        <a:lstStyle/>
        <a:p>
          <a:endParaRPr lang="en-US"/>
        </a:p>
      </dgm:t>
    </dgm:pt>
    <dgm:pt modelId="{A4B6CAC6-D666-416D-8CED-30ED5B5E8A9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141A9A1-88B0-4E19-92A8-46E986600FB4}" type="parTrans" cxnId="{0BD68F7B-AA1A-4D3A-B876-D68B792590DB}">
      <dgm:prSet/>
      <dgm:spPr/>
      <dgm:t>
        <a:bodyPr/>
        <a:lstStyle/>
        <a:p>
          <a:endParaRPr lang="en-US"/>
        </a:p>
      </dgm:t>
    </dgm:pt>
    <dgm:pt modelId="{35889C11-22E4-43B8-9A22-4F421FB57419}" type="sibTrans" cxnId="{0BD68F7B-AA1A-4D3A-B876-D68B792590DB}">
      <dgm:prSet/>
      <dgm:spPr/>
      <dgm:t>
        <a:bodyPr/>
        <a:lstStyle/>
        <a:p>
          <a:endParaRPr lang="en-US"/>
        </a:p>
      </dgm:t>
    </dgm:pt>
    <dgm:pt modelId="{D2801D5B-425B-43DB-B596-AD71F23B6A9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F6B0076-A0A1-4FCD-9E3C-B623EA6155D6}" type="parTrans" cxnId="{C16E6B19-1F24-42EB-9EAA-33F8CCEFFC8C}">
      <dgm:prSet/>
      <dgm:spPr/>
      <dgm:t>
        <a:bodyPr/>
        <a:lstStyle/>
        <a:p>
          <a:endParaRPr lang="en-US"/>
        </a:p>
      </dgm:t>
    </dgm:pt>
    <dgm:pt modelId="{953FE4C0-59DB-4705-9881-8AF148FAC3A3}" type="sibTrans" cxnId="{C16E6B19-1F24-42EB-9EAA-33F8CCEFFC8C}">
      <dgm:prSet/>
      <dgm:spPr/>
      <dgm:t>
        <a:bodyPr/>
        <a:lstStyle/>
        <a:p>
          <a:endParaRPr lang="en-US"/>
        </a:p>
      </dgm:t>
    </dgm:pt>
    <dgm:pt modelId="{08BED09C-C80B-48C5-B7EA-35EAF49CA3C6}" type="pres">
      <dgm:prSet presAssocID="{ACAC0DDC-5CF9-4C03-9725-66F794384C98}" presName="linear" presStyleCnt="0">
        <dgm:presLayoutVars>
          <dgm:animLvl val="lvl"/>
          <dgm:resizeHandles val="exact"/>
        </dgm:presLayoutVars>
      </dgm:prSet>
      <dgm:spPr/>
    </dgm:pt>
    <dgm:pt modelId="{C2498EA9-DDAC-4F6F-9A55-3F910C061179}" type="pres">
      <dgm:prSet presAssocID="{3B63867B-7C4D-4581-89A4-5AD17BA31A3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B26780F-74EE-4818-B3AD-E6DF06C4E9C4}" type="pres">
      <dgm:prSet presAssocID="{6E324F8D-9E1F-4CEE-9EFA-780BC40C6A27}" presName="spacer" presStyleCnt="0"/>
      <dgm:spPr/>
    </dgm:pt>
    <dgm:pt modelId="{DF44029A-3EBC-4924-854F-16AA933A3F4A}" type="pres">
      <dgm:prSet presAssocID="{548BEFCD-23DD-4068-9296-2DFBF954506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59F2657-AE0C-4D23-B5C4-E490CA8C010A}" type="pres">
      <dgm:prSet presAssocID="{74B9567A-1A92-4887-B707-FA51675B6094}" presName="spacer" presStyleCnt="0"/>
      <dgm:spPr/>
    </dgm:pt>
    <dgm:pt modelId="{6F86D1D4-0E6B-4CA3-B9D8-D32B19D9DFCD}" type="pres">
      <dgm:prSet presAssocID="{77059D2F-4804-4520-B09E-AAEB622390C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CFB707E-55A5-46BD-B2A4-A4D973BCF552}" type="pres">
      <dgm:prSet presAssocID="{3011657A-4863-4BEE-8D70-72CED2D3DA83}" presName="spacer" presStyleCnt="0"/>
      <dgm:spPr/>
    </dgm:pt>
    <dgm:pt modelId="{243C8CF1-BE33-4561-BA5B-7EF63126E51B}" type="pres">
      <dgm:prSet presAssocID="{BFD461D3-BA5E-4454-94B2-DBAD64AB542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D9FD9A-7B12-4401-9613-C2DE3C26EE79}" type="pres">
      <dgm:prSet presAssocID="{95141B51-FC85-4267-B140-F1BA411FCB48}" presName="spacer" presStyleCnt="0"/>
      <dgm:spPr/>
    </dgm:pt>
    <dgm:pt modelId="{516B8855-D5D0-4926-AE89-45B842C5A45B}" type="pres">
      <dgm:prSet presAssocID="{8FEB9D05-9921-4DAB-9830-A245F3704C2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2A91E50-7AD3-4801-88C5-F3C58AC39CAF}" type="pres">
      <dgm:prSet presAssocID="{3B6D9208-D77F-4FA9-B9D2-9A94D45D7B44}" presName="spacer" presStyleCnt="0"/>
      <dgm:spPr/>
    </dgm:pt>
    <dgm:pt modelId="{9583A95E-1065-4D66-937D-5FC35FB0D271}" type="pres">
      <dgm:prSet presAssocID="{EECE4373-B9EA-4DAE-A240-ADEE398EF52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0A2B46D-07AE-431A-A5EE-6BAF493C565C}" type="pres">
      <dgm:prSet presAssocID="{C25A1F3D-33E1-4CB9-B27C-CD0A3233419B}" presName="spacer" presStyleCnt="0"/>
      <dgm:spPr/>
    </dgm:pt>
    <dgm:pt modelId="{19036D62-C4FE-4014-B313-5448D8349839}" type="pres">
      <dgm:prSet presAssocID="{A4B6CAC6-D666-416D-8CED-30ED5B5E8A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117B17-439B-43B5-9BB9-474068065A9A}" type="pres">
      <dgm:prSet presAssocID="{35889C11-22E4-43B8-9A22-4F421FB57419}" presName="spacer" presStyleCnt="0"/>
      <dgm:spPr/>
    </dgm:pt>
    <dgm:pt modelId="{5B9A68FC-3233-436A-AF26-6BDC47ED529A}" type="pres">
      <dgm:prSet presAssocID="{D2801D5B-425B-43DB-B596-AD71F23B6A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ACE9F0F-A0C4-4AA4-96EA-F56E1C539611}" srcId="{ACAC0DDC-5CF9-4C03-9725-66F794384C98}" destId="{3B63867B-7C4D-4581-89A4-5AD17BA31A3B}" srcOrd="0" destOrd="0" parTransId="{479E3E40-B4A6-4F0C-AD90-F75F5A8E195A}" sibTransId="{6E324F8D-9E1F-4CEE-9EFA-780BC40C6A27}"/>
    <dgm:cxn modelId="{C16E6B19-1F24-42EB-9EAA-33F8CCEFFC8C}" srcId="{ACAC0DDC-5CF9-4C03-9725-66F794384C98}" destId="{D2801D5B-425B-43DB-B596-AD71F23B6A98}" srcOrd="7" destOrd="0" parTransId="{2F6B0076-A0A1-4FCD-9E3C-B623EA6155D6}" sibTransId="{953FE4C0-59DB-4705-9881-8AF148FAC3A3}"/>
    <dgm:cxn modelId="{FBDE1C1E-0D0A-44F4-B685-6C26212D64D6}" type="presOf" srcId="{D2801D5B-425B-43DB-B596-AD71F23B6A98}" destId="{5B9A68FC-3233-436A-AF26-6BDC47ED529A}" srcOrd="0" destOrd="0" presId="urn:microsoft.com/office/officeart/2005/8/layout/vList2"/>
    <dgm:cxn modelId="{A87FBB35-D110-4123-A89F-2C9F846F7C5A}" type="presOf" srcId="{3B63867B-7C4D-4581-89A4-5AD17BA31A3B}" destId="{C2498EA9-DDAC-4F6F-9A55-3F910C061179}" srcOrd="0" destOrd="0" presId="urn:microsoft.com/office/officeart/2005/8/layout/vList2"/>
    <dgm:cxn modelId="{D09E3440-39AF-450C-B166-8AD15E634C67}" type="presOf" srcId="{548BEFCD-23DD-4068-9296-2DFBF954506C}" destId="{DF44029A-3EBC-4924-854F-16AA933A3F4A}" srcOrd="0" destOrd="0" presId="urn:microsoft.com/office/officeart/2005/8/layout/vList2"/>
    <dgm:cxn modelId="{14CC6840-2A85-4313-B841-9BDC932FD081}" srcId="{ACAC0DDC-5CF9-4C03-9725-66F794384C98}" destId="{8FEB9D05-9921-4DAB-9830-A245F3704C26}" srcOrd="4" destOrd="0" parTransId="{2A587351-69BD-43D9-81B3-F974931C4E27}" sibTransId="{3B6D9208-D77F-4FA9-B9D2-9A94D45D7B44}"/>
    <dgm:cxn modelId="{CD762E5F-BB15-4ACD-A663-E98B380D0F3F}" type="presOf" srcId="{8FEB9D05-9921-4DAB-9830-A245F3704C26}" destId="{516B8855-D5D0-4926-AE89-45B842C5A45B}" srcOrd="0" destOrd="0" presId="urn:microsoft.com/office/officeart/2005/8/layout/vList2"/>
    <dgm:cxn modelId="{0BD68F7B-AA1A-4D3A-B876-D68B792590DB}" srcId="{ACAC0DDC-5CF9-4C03-9725-66F794384C98}" destId="{A4B6CAC6-D666-416D-8CED-30ED5B5E8A96}" srcOrd="6" destOrd="0" parTransId="{2141A9A1-88B0-4E19-92A8-46E986600FB4}" sibTransId="{35889C11-22E4-43B8-9A22-4F421FB57419}"/>
    <dgm:cxn modelId="{0332E187-9862-4224-BE7E-F7DD38D5C516}" type="presOf" srcId="{EECE4373-B9EA-4DAE-A240-ADEE398EF526}" destId="{9583A95E-1065-4D66-937D-5FC35FB0D271}" srcOrd="0" destOrd="0" presId="urn:microsoft.com/office/officeart/2005/8/layout/vList2"/>
    <dgm:cxn modelId="{339B068E-A853-4F0C-8FCD-4CC38896AA62}" type="presOf" srcId="{A4B6CAC6-D666-416D-8CED-30ED5B5E8A96}" destId="{19036D62-C4FE-4014-B313-5448D8349839}" srcOrd="0" destOrd="0" presId="urn:microsoft.com/office/officeart/2005/8/layout/vList2"/>
    <dgm:cxn modelId="{83D23DB1-BBAD-4995-A99D-A18B521407ED}" srcId="{ACAC0DDC-5CF9-4C03-9725-66F794384C98}" destId="{77059D2F-4804-4520-B09E-AAEB622390C3}" srcOrd="2" destOrd="0" parTransId="{9FFF07DE-A6C5-45A3-891D-29972862897F}" sibTransId="{3011657A-4863-4BEE-8D70-72CED2D3DA83}"/>
    <dgm:cxn modelId="{13033FBB-0C86-4C62-8B6B-4BF4A1AE1232}" srcId="{ACAC0DDC-5CF9-4C03-9725-66F794384C98}" destId="{548BEFCD-23DD-4068-9296-2DFBF954506C}" srcOrd="1" destOrd="0" parTransId="{5E586A21-391F-487B-8A45-A1BDA9BCB073}" sibTransId="{74B9567A-1A92-4887-B707-FA51675B6094}"/>
    <dgm:cxn modelId="{B380C0C9-A693-47EE-A082-D88DA3C0589A}" srcId="{ACAC0DDC-5CF9-4C03-9725-66F794384C98}" destId="{BFD461D3-BA5E-4454-94B2-DBAD64AB5422}" srcOrd="3" destOrd="0" parTransId="{7B901BE4-BB2E-410C-88E5-BB5E3A3937B4}" sibTransId="{95141B51-FC85-4267-B140-F1BA411FCB48}"/>
    <dgm:cxn modelId="{2B4E86EF-ED38-4C4D-816A-1C393AF43793}" srcId="{ACAC0DDC-5CF9-4C03-9725-66F794384C98}" destId="{EECE4373-B9EA-4DAE-A240-ADEE398EF526}" srcOrd="5" destOrd="0" parTransId="{3C5709EC-E285-44FB-B16E-954D6716734B}" sibTransId="{C25A1F3D-33E1-4CB9-B27C-CD0A3233419B}"/>
    <dgm:cxn modelId="{993B17F1-9160-4E10-B15C-1F398D52B19D}" type="presOf" srcId="{BFD461D3-BA5E-4454-94B2-DBAD64AB5422}" destId="{243C8CF1-BE33-4561-BA5B-7EF63126E51B}" srcOrd="0" destOrd="0" presId="urn:microsoft.com/office/officeart/2005/8/layout/vList2"/>
    <dgm:cxn modelId="{8EFA29FD-AF93-4A1F-A33D-A543A87A1A57}" type="presOf" srcId="{ACAC0DDC-5CF9-4C03-9725-66F794384C98}" destId="{08BED09C-C80B-48C5-B7EA-35EAF49CA3C6}" srcOrd="0" destOrd="0" presId="urn:microsoft.com/office/officeart/2005/8/layout/vList2"/>
    <dgm:cxn modelId="{D825DBFE-F1A6-47A5-A296-AC00BAF13D17}" type="presOf" srcId="{77059D2F-4804-4520-B09E-AAEB622390C3}" destId="{6F86D1D4-0E6B-4CA3-B9D8-D32B19D9DFCD}" srcOrd="0" destOrd="0" presId="urn:microsoft.com/office/officeart/2005/8/layout/vList2"/>
    <dgm:cxn modelId="{B4EE9439-276F-4B36-A7F0-E0EB265F2852}" type="presParOf" srcId="{08BED09C-C80B-48C5-B7EA-35EAF49CA3C6}" destId="{C2498EA9-DDAC-4F6F-9A55-3F910C061179}" srcOrd="0" destOrd="0" presId="urn:microsoft.com/office/officeart/2005/8/layout/vList2"/>
    <dgm:cxn modelId="{71F2DA11-5306-45FE-82DD-3F85765ED0DE}" type="presParOf" srcId="{08BED09C-C80B-48C5-B7EA-35EAF49CA3C6}" destId="{8B26780F-74EE-4818-B3AD-E6DF06C4E9C4}" srcOrd="1" destOrd="0" presId="urn:microsoft.com/office/officeart/2005/8/layout/vList2"/>
    <dgm:cxn modelId="{4415A5C3-7687-4CE4-8ABE-8B7D4B60F849}" type="presParOf" srcId="{08BED09C-C80B-48C5-B7EA-35EAF49CA3C6}" destId="{DF44029A-3EBC-4924-854F-16AA933A3F4A}" srcOrd="2" destOrd="0" presId="urn:microsoft.com/office/officeart/2005/8/layout/vList2"/>
    <dgm:cxn modelId="{BDB9EC31-5C70-4802-B38C-2CAC2BFA885A}" type="presParOf" srcId="{08BED09C-C80B-48C5-B7EA-35EAF49CA3C6}" destId="{A59F2657-AE0C-4D23-B5C4-E490CA8C010A}" srcOrd="3" destOrd="0" presId="urn:microsoft.com/office/officeart/2005/8/layout/vList2"/>
    <dgm:cxn modelId="{F4F75A60-260C-4C56-96AE-036591333F3A}" type="presParOf" srcId="{08BED09C-C80B-48C5-B7EA-35EAF49CA3C6}" destId="{6F86D1D4-0E6B-4CA3-B9D8-D32B19D9DFCD}" srcOrd="4" destOrd="0" presId="urn:microsoft.com/office/officeart/2005/8/layout/vList2"/>
    <dgm:cxn modelId="{AB19F214-3096-4D25-828E-08517C7C2AD2}" type="presParOf" srcId="{08BED09C-C80B-48C5-B7EA-35EAF49CA3C6}" destId="{3CFB707E-55A5-46BD-B2A4-A4D973BCF552}" srcOrd="5" destOrd="0" presId="urn:microsoft.com/office/officeart/2005/8/layout/vList2"/>
    <dgm:cxn modelId="{7F5C27A8-0F30-4731-9475-8FE2727CD1F5}" type="presParOf" srcId="{08BED09C-C80B-48C5-B7EA-35EAF49CA3C6}" destId="{243C8CF1-BE33-4561-BA5B-7EF63126E51B}" srcOrd="6" destOrd="0" presId="urn:microsoft.com/office/officeart/2005/8/layout/vList2"/>
    <dgm:cxn modelId="{CA5442EE-8E62-4903-9109-B12BAFEC7D9A}" type="presParOf" srcId="{08BED09C-C80B-48C5-B7EA-35EAF49CA3C6}" destId="{A3D9FD9A-7B12-4401-9613-C2DE3C26EE79}" srcOrd="7" destOrd="0" presId="urn:microsoft.com/office/officeart/2005/8/layout/vList2"/>
    <dgm:cxn modelId="{87001D4E-F129-4034-B5F3-599B251B3930}" type="presParOf" srcId="{08BED09C-C80B-48C5-B7EA-35EAF49CA3C6}" destId="{516B8855-D5D0-4926-AE89-45B842C5A45B}" srcOrd="8" destOrd="0" presId="urn:microsoft.com/office/officeart/2005/8/layout/vList2"/>
    <dgm:cxn modelId="{F976455E-877A-4D76-9824-8E8FFC80239A}" type="presParOf" srcId="{08BED09C-C80B-48C5-B7EA-35EAF49CA3C6}" destId="{62A91E50-7AD3-4801-88C5-F3C58AC39CAF}" srcOrd="9" destOrd="0" presId="urn:microsoft.com/office/officeart/2005/8/layout/vList2"/>
    <dgm:cxn modelId="{9FEE2124-A8CA-4DA1-8A48-63D6A18EC795}" type="presParOf" srcId="{08BED09C-C80B-48C5-B7EA-35EAF49CA3C6}" destId="{9583A95E-1065-4D66-937D-5FC35FB0D271}" srcOrd="10" destOrd="0" presId="urn:microsoft.com/office/officeart/2005/8/layout/vList2"/>
    <dgm:cxn modelId="{0B6F3C08-632E-421B-AFF6-AB1EB4DC6BCA}" type="presParOf" srcId="{08BED09C-C80B-48C5-B7EA-35EAF49CA3C6}" destId="{20A2B46D-07AE-431A-A5EE-6BAF493C565C}" srcOrd="11" destOrd="0" presId="urn:microsoft.com/office/officeart/2005/8/layout/vList2"/>
    <dgm:cxn modelId="{E9F0BDEA-C0A4-4DCA-BCB9-907A4E4EB057}" type="presParOf" srcId="{08BED09C-C80B-48C5-B7EA-35EAF49CA3C6}" destId="{19036D62-C4FE-4014-B313-5448D8349839}" srcOrd="12" destOrd="0" presId="urn:microsoft.com/office/officeart/2005/8/layout/vList2"/>
    <dgm:cxn modelId="{38A6CFF7-A165-4E2F-988A-9604B8516E2C}" type="presParOf" srcId="{08BED09C-C80B-48C5-B7EA-35EAF49CA3C6}" destId="{8A117B17-439B-43B5-9BB9-474068065A9A}" srcOrd="13" destOrd="0" presId="urn:microsoft.com/office/officeart/2005/8/layout/vList2"/>
    <dgm:cxn modelId="{B39C6F13-379B-4B65-806C-1B5CB9E526BB}" type="presParOf" srcId="{08BED09C-C80B-48C5-B7EA-35EAF49CA3C6}" destId="{5B9A68FC-3233-436A-AF26-6BDC47ED529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C52D49-1FEB-4E7D-BB3C-E6096B8EA13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01B7DC9-D24C-4623-8A04-CE7A4AEBA559}">
      <dgm:prSet/>
      <dgm:spPr/>
      <dgm:t>
        <a:bodyPr/>
        <a:lstStyle/>
        <a:p>
          <a:r>
            <a:rPr lang="en-GB"/>
            <a:t>Charge jitter</a:t>
          </a:r>
          <a:endParaRPr lang="en-US"/>
        </a:p>
      </dgm:t>
    </dgm:pt>
    <dgm:pt modelId="{E364568F-DA20-41F3-A8CC-C842C87695C2}" type="parTrans" cxnId="{513A83CB-489F-461E-A2EF-FC6CF7659A8E}">
      <dgm:prSet/>
      <dgm:spPr/>
      <dgm:t>
        <a:bodyPr/>
        <a:lstStyle/>
        <a:p>
          <a:endParaRPr lang="en-US"/>
        </a:p>
      </dgm:t>
    </dgm:pt>
    <dgm:pt modelId="{F1C58BF8-8613-41F9-8153-6F0DF3C2FC5C}" type="sibTrans" cxnId="{513A83CB-489F-461E-A2EF-FC6CF7659A8E}">
      <dgm:prSet/>
      <dgm:spPr/>
      <dgm:t>
        <a:bodyPr/>
        <a:lstStyle/>
        <a:p>
          <a:endParaRPr lang="en-US"/>
        </a:p>
      </dgm:t>
    </dgm:pt>
    <dgm:pt modelId="{F26A0B7E-B408-43BA-A056-B35E35E7F1C5}">
      <dgm:prSet/>
      <dgm:spPr/>
      <dgm:t>
        <a:bodyPr/>
        <a:lstStyle/>
        <a:p>
          <a:r>
            <a:rPr lang="en-GB"/>
            <a:t>Energy Jitter</a:t>
          </a:r>
          <a:endParaRPr lang="en-US"/>
        </a:p>
      </dgm:t>
    </dgm:pt>
    <dgm:pt modelId="{1932F2D2-BF3D-4339-8A25-2FE4902B6515}" type="parTrans" cxnId="{BBD52372-99CC-4EBD-838E-E2D847D467D4}">
      <dgm:prSet/>
      <dgm:spPr/>
      <dgm:t>
        <a:bodyPr/>
        <a:lstStyle/>
        <a:p>
          <a:endParaRPr lang="en-US"/>
        </a:p>
      </dgm:t>
    </dgm:pt>
    <dgm:pt modelId="{5D961075-FFF7-4376-A5ED-65267570E408}" type="sibTrans" cxnId="{BBD52372-99CC-4EBD-838E-E2D847D467D4}">
      <dgm:prSet/>
      <dgm:spPr/>
      <dgm:t>
        <a:bodyPr/>
        <a:lstStyle/>
        <a:p>
          <a:endParaRPr lang="en-US"/>
        </a:p>
      </dgm:t>
    </dgm:pt>
    <dgm:pt modelId="{39956E17-0A20-47A7-834A-5D4ACF4A6766}">
      <dgm:prSet/>
      <dgm:spPr/>
      <dgm:t>
        <a:bodyPr/>
        <a:lstStyle/>
        <a:p>
          <a:r>
            <a:rPr lang="en-GB"/>
            <a:t>Energy Spread</a:t>
          </a:r>
          <a:endParaRPr lang="en-US"/>
        </a:p>
      </dgm:t>
    </dgm:pt>
    <dgm:pt modelId="{4213DF4D-286F-4140-B6EE-A3C97FE2CA42}" type="parTrans" cxnId="{24F976D8-E393-48FF-97CA-A967512BB99B}">
      <dgm:prSet/>
      <dgm:spPr/>
      <dgm:t>
        <a:bodyPr/>
        <a:lstStyle/>
        <a:p>
          <a:endParaRPr lang="en-US"/>
        </a:p>
      </dgm:t>
    </dgm:pt>
    <dgm:pt modelId="{DECB91B5-1F37-4FBB-9196-CEB47D802790}" type="sibTrans" cxnId="{24F976D8-E393-48FF-97CA-A967512BB99B}">
      <dgm:prSet/>
      <dgm:spPr/>
      <dgm:t>
        <a:bodyPr/>
        <a:lstStyle/>
        <a:p>
          <a:endParaRPr lang="en-US"/>
        </a:p>
      </dgm:t>
    </dgm:pt>
    <dgm:pt modelId="{9BB58E84-EEC3-4E54-BBA7-C55A07C85188}">
      <dgm:prSet/>
      <dgm:spPr/>
      <dgm:t>
        <a:bodyPr/>
        <a:lstStyle/>
        <a:p>
          <a:r>
            <a:rPr lang="en-GB"/>
            <a:t>Transverse halos</a:t>
          </a:r>
          <a:endParaRPr lang="en-US"/>
        </a:p>
      </dgm:t>
    </dgm:pt>
    <dgm:pt modelId="{510A978A-3122-4050-93E9-9883FD8FFE2B}" type="parTrans" cxnId="{F7545141-65F1-4586-B580-909194121FD9}">
      <dgm:prSet/>
      <dgm:spPr/>
      <dgm:t>
        <a:bodyPr/>
        <a:lstStyle/>
        <a:p>
          <a:endParaRPr lang="en-US"/>
        </a:p>
      </dgm:t>
    </dgm:pt>
    <dgm:pt modelId="{77D47137-A5E3-4C8F-9F1E-35D2340BCA86}" type="sibTrans" cxnId="{F7545141-65F1-4586-B580-909194121FD9}">
      <dgm:prSet/>
      <dgm:spPr/>
      <dgm:t>
        <a:bodyPr/>
        <a:lstStyle/>
        <a:p>
          <a:endParaRPr lang="en-US"/>
        </a:p>
      </dgm:t>
    </dgm:pt>
    <dgm:pt modelId="{FE2B6FBC-F48F-4FB8-9051-E545F924029B}">
      <dgm:prSet/>
      <dgm:spPr/>
      <dgm:t>
        <a:bodyPr/>
        <a:lstStyle/>
        <a:p>
          <a:r>
            <a:rPr lang="en-GB"/>
            <a:t>Off-energy halos or tails</a:t>
          </a:r>
          <a:endParaRPr lang="en-US"/>
        </a:p>
      </dgm:t>
    </dgm:pt>
    <dgm:pt modelId="{232FD142-C6B1-45C6-A61C-F9B40D9D0B1B}" type="parTrans" cxnId="{F680CC4A-CADF-4284-B7C8-8A6F13D97F4D}">
      <dgm:prSet/>
      <dgm:spPr/>
      <dgm:t>
        <a:bodyPr/>
        <a:lstStyle/>
        <a:p>
          <a:endParaRPr lang="en-US"/>
        </a:p>
      </dgm:t>
    </dgm:pt>
    <dgm:pt modelId="{B797CB84-1EDA-4585-82C7-89E381896F60}" type="sibTrans" cxnId="{F680CC4A-CADF-4284-B7C8-8A6F13D97F4D}">
      <dgm:prSet/>
      <dgm:spPr/>
      <dgm:t>
        <a:bodyPr/>
        <a:lstStyle/>
        <a:p>
          <a:endParaRPr lang="en-US"/>
        </a:p>
      </dgm:t>
    </dgm:pt>
    <dgm:pt modelId="{C95653F2-E6AB-483A-9A01-504E5579CF8B}">
      <dgm:prSet/>
      <dgm:spPr/>
      <dgm:t>
        <a:bodyPr/>
        <a:lstStyle/>
        <a:p>
          <a:r>
            <a:rPr lang="en-GB"/>
            <a:t>Pointing jitter</a:t>
          </a:r>
          <a:endParaRPr lang="en-US"/>
        </a:p>
      </dgm:t>
    </dgm:pt>
    <dgm:pt modelId="{F5FF3A07-FCE5-472B-AA9E-284A92CD1570}" type="parTrans" cxnId="{467D1801-8E22-4253-84B7-392ADD451C42}">
      <dgm:prSet/>
      <dgm:spPr/>
      <dgm:t>
        <a:bodyPr/>
        <a:lstStyle/>
        <a:p>
          <a:endParaRPr lang="en-US"/>
        </a:p>
      </dgm:t>
    </dgm:pt>
    <dgm:pt modelId="{71BD5F6A-9570-42FE-81A5-B535A2C6BAEA}" type="sibTrans" cxnId="{467D1801-8E22-4253-84B7-392ADD451C42}">
      <dgm:prSet/>
      <dgm:spPr/>
      <dgm:t>
        <a:bodyPr/>
        <a:lstStyle/>
        <a:p>
          <a:endParaRPr lang="en-US"/>
        </a:p>
      </dgm:t>
    </dgm:pt>
    <dgm:pt modelId="{95F61D0E-B53D-4A34-892E-05C0C75CA1F5}">
      <dgm:prSet/>
      <dgm:spPr/>
      <dgm:t>
        <a:bodyPr/>
        <a:lstStyle/>
        <a:p>
          <a:r>
            <a:rPr lang="en-GB"/>
            <a:t>Emittance growth</a:t>
          </a:r>
          <a:endParaRPr lang="en-US"/>
        </a:p>
      </dgm:t>
    </dgm:pt>
    <dgm:pt modelId="{CBECA227-896D-49CD-8C21-BDFB70BB465D}" type="parTrans" cxnId="{69A5F995-343B-4F66-84BD-D387DFCE5D3F}">
      <dgm:prSet/>
      <dgm:spPr/>
      <dgm:t>
        <a:bodyPr/>
        <a:lstStyle/>
        <a:p>
          <a:endParaRPr lang="en-US"/>
        </a:p>
      </dgm:t>
    </dgm:pt>
    <dgm:pt modelId="{F75CA60D-4EDC-4771-A285-9A6A61629E0D}" type="sibTrans" cxnId="{69A5F995-343B-4F66-84BD-D387DFCE5D3F}">
      <dgm:prSet/>
      <dgm:spPr/>
      <dgm:t>
        <a:bodyPr/>
        <a:lstStyle/>
        <a:p>
          <a:endParaRPr lang="en-US"/>
        </a:p>
      </dgm:t>
    </dgm:pt>
    <dgm:pt modelId="{E3517FAE-EA40-48D8-A1A8-9D32918B1B87}">
      <dgm:prSet/>
      <dgm:spPr/>
      <dgm:t>
        <a:bodyPr/>
        <a:lstStyle/>
        <a:p>
          <a:r>
            <a:rPr lang="en-GB"/>
            <a:t>Source parameter uncertainties</a:t>
          </a:r>
          <a:endParaRPr lang="en-US"/>
        </a:p>
      </dgm:t>
    </dgm:pt>
    <dgm:pt modelId="{7C23C2FE-DE1A-4A40-A7A6-D556658F351D}" type="parTrans" cxnId="{46D8E0B5-42DE-4E78-8044-B7879807468E}">
      <dgm:prSet/>
      <dgm:spPr/>
      <dgm:t>
        <a:bodyPr/>
        <a:lstStyle/>
        <a:p>
          <a:endParaRPr lang="en-US"/>
        </a:p>
      </dgm:t>
    </dgm:pt>
    <dgm:pt modelId="{2D512257-F339-44E7-B213-87F91F33076C}" type="sibTrans" cxnId="{46D8E0B5-42DE-4E78-8044-B7879807468E}">
      <dgm:prSet/>
      <dgm:spPr/>
      <dgm:t>
        <a:bodyPr/>
        <a:lstStyle/>
        <a:p>
          <a:endParaRPr lang="en-US"/>
        </a:p>
      </dgm:t>
    </dgm:pt>
    <dgm:pt modelId="{82FB0C13-FE13-47FF-AAB8-4D66F255DE19}" type="pres">
      <dgm:prSet presAssocID="{B9C52D49-1FEB-4E7D-BB3C-E6096B8EA139}" presName="linear" presStyleCnt="0">
        <dgm:presLayoutVars>
          <dgm:animLvl val="lvl"/>
          <dgm:resizeHandles val="exact"/>
        </dgm:presLayoutVars>
      </dgm:prSet>
      <dgm:spPr/>
    </dgm:pt>
    <dgm:pt modelId="{367C57F0-C963-4CC9-B331-B7494A73E957}" type="pres">
      <dgm:prSet presAssocID="{B01B7DC9-D24C-4623-8A04-CE7A4AEBA55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2E969B5-D331-403F-99ED-12064627DB0F}" type="pres">
      <dgm:prSet presAssocID="{F1C58BF8-8613-41F9-8153-6F0DF3C2FC5C}" presName="spacer" presStyleCnt="0"/>
      <dgm:spPr/>
    </dgm:pt>
    <dgm:pt modelId="{91623030-AC76-4549-A092-EBFDDB56E974}" type="pres">
      <dgm:prSet presAssocID="{F26A0B7E-B408-43BA-A056-B35E35E7F1C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A473370-BD88-4D47-BDCA-34929D688636}" type="pres">
      <dgm:prSet presAssocID="{5D961075-FFF7-4376-A5ED-65267570E408}" presName="spacer" presStyleCnt="0"/>
      <dgm:spPr/>
    </dgm:pt>
    <dgm:pt modelId="{CECC8229-2CF2-4A6A-AAA3-1C53030B3815}" type="pres">
      <dgm:prSet presAssocID="{39956E17-0A20-47A7-834A-5D4ACF4A676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D3FA8ED-E73A-4FBB-B0C7-6EC3D292ADA8}" type="pres">
      <dgm:prSet presAssocID="{DECB91B5-1F37-4FBB-9196-CEB47D802790}" presName="spacer" presStyleCnt="0"/>
      <dgm:spPr/>
    </dgm:pt>
    <dgm:pt modelId="{4C9B9832-7974-4FEB-969D-8015046DC1ED}" type="pres">
      <dgm:prSet presAssocID="{9BB58E84-EEC3-4E54-BBA7-C55A07C8518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A7BC9B6-2E26-4B75-AF20-7A23F0E9767B}" type="pres">
      <dgm:prSet presAssocID="{77D47137-A5E3-4C8F-9F1E-35D2340BCA86}" presName="spacer" presStyleCnt="0"/>
      <dgm:spPr/>
    </dgm:pt>
    <dgm:pt modelId="{08162872-94FF-47FD-AABE-629249C06BB1}" type="pres">
      <dgm:prSet presAssocID="{FE2B6FBC-F48F-4FB8-9051-E545F924029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FC67C3B-DA2A-479C-ADD6-AFE120E66CF1}" type="pres">
      <dgm:prSet presAssocID="{B797CB84-1EDA-4585-82C7-89E381896F60}" presName="spacer" presStyleCnt="0"/>
      <dgm:spPr/>
    </dgm:pt>
    <dgm:pt modelId="{3E9807ED-811E-44A2-B26D-DD705C758646}" type="pres">
      <dgm:prSet presAssocID="{C95653F2-E6AB-483A-9A01-504E5579CF8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DDC4E0E-A5CE-4B4C-9E24-180FFEE76134}" type="pres">
      <dgm:prSet presAssocID="{71BD5F6A-9570-42FE-81A5-B535A2C6BAEA}" presName="spacer" presStyleCnt="0"/>
      <dgm:spPr/>
    </dgm:pt>
    <dgm:pt modelId="{94713ACF-149E-4789-8533-50F1B3CB8436}" type="pres">
      <dgm:prSet presAssocID="{95F61D0E-B53D-4A34-892E-05C0C75CA1F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791AA3B-5AFD-40AC-940C-C177006912BE}" type="pres">
      <dgm:prSet presAssocID="{F75CA60D-4EDC-4771-A285-9A6A61629E0D}" presName="spacer" presStyleCnt="0"/>
      <dgm:spPr/>
    </dgm:pt>
    <dgm:pt modelId="{FDD79786-1C26-45BD-B047-DEEABAA537B3}" type="pres">
      <dgm:prSet presAssocID="{E3517FAE-EA40-48D8-A1A8-9D32918B1B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67D1801-8E22-4253-84B7-392ADD451C42}" srcId="{B9C52D49-1FEB-4E7D-BB3C-E6096B8EA139}" destId="{C95653F2-E6AB-483A-9A01-504E5579CF8B}" srcOrd="5" destOrd="0" parTransId="{F5FF3A07-FCE5-472B-AA9E-284A92CD1570}" sibTransId="{71BD5F6A-9570-42FE-81A5-B535A2C6BAEA}"/>
    <dgm:cxn modelId="{60442F0C-FEAB-494B-8AB1-2BC07A920C65}" type="presOf" srcId="{B9C52D49-1FEB-4E7D-BB3C-E6096B8EA139}" destId="{82FB0C13-FE13-47FF-AAB8-4D66F255DE19}" srcOrd="0" destOrd="0" presId="urn:microsoft.com/office/officeart/2005/8/layout/vList2"/>
    <dgm:cxn modelId="{F417EB3E-9DBE-43FC-B12E-75024D9E1821}" type="presOf" srcId="{F26A0B7E-B408-43BA-A056-B35E35E7F1C5}" destId="{91623030-AC76-4549-A092-EBFDDB56E974}" srcOrd="0" destOrd="0" presId="urn:microsoft.com/office/officeart/2005/8/layout/vList2"/>
    <dgm:cxn modelId="{F7545141-65F1-4586-B580-909194121FD9}" srcId="{B9C52D49-1FEB-4E7D-BB3C-E6096B8EA139}" destId="{9BB58E84-EEC3-4E54-BBA7-C55A07C85188}" srcOrd="3" destOrd="0" parTransId="{510A978A-3122-4050-93E9-9883FD8FFE2B}" sibTransId="{77D47137-A5E3-4C8F-9F1E-35D2340BCA86}"/>
    <dgm:cxn modelId="{1E7F9745-35D6-40CC-B1F9-EA052464424B}" type="presOf" srcId="{C95653F2-E6AB-483A-9A01-504E5579CF8B}" destId="{3E9807ED-811E-44A2-B26D-DD705C758646}" srcOrd="0" destOrd="0" presId="urn:microsoft.com/office/officeart/2005/8/layout/vList2"/>
    <dgm:cxn modelId="{F680CC4A-CADF-4284-B7C8-8A6F13D97F4D}" srcId="{B9C52D49-1FEB-4E7D-BB3C-E6096B8EA139}" destId="{FE2B6FBC-F48F-4FB8-9051-E545F924029B}" srcOrd="4" destOrd="0" parTransId="{232FD142-C6B1-45C6-A61C-F9B40D9D0B1B}" sibTransId="{B797CB84-1EDA-4585-82C7-89E381896F60}"/>
    <dgm:cxn modelId="{BBD52372-99CC-4EBD-838E-E2D847D467D4}" srcId="{B9C52D49-1FEB-4E7D-BB3C-E6096B8EA139}" destId="{F26A0B7E-B408-43BA-A056-B35E35E7F1C5}" srcOrd="1" destOrd="0" parTransId="{1932F2D2-BF3D-4339-8A25-2FE4902B6515}" sibTransId="{5D961075-FFF7-4376-A5ED-65267570E408}"/>
    <dgm:cxn modelId="{1AB2EF52-62A6-4E24-9808-2DCF10A33909}" type="presOf" srcId="{9BB58E84-EEC3-4E54-BBA7-C55A07C85188}" destId="{4C9B9832-7974-4FEB-969D-8015046DC1ED}" srcOrd="0" destOrd="0" presId="urn:microsoft.com/office/officeart/2005/8/layout/vList2"/>
    <dgm:cxn modelId="{D4A9A594-C934-478B-8EF3-1170E3A2C19D}" type="presOf" srcId="{FE2B6FBC-F48F-4FB8-9051-E545F924029B}" destId="{08162872-94FF-47FD-AABE-629249C06BB1}" srcOrd="0" destOrd="0" presId="urn:microsoft.com/office/officeart/2005/8/layout/vList2"/>
    <dgm:cxn modelId="{69A5F995-343B-4F66-84BD-D387DFCE5D3F}" srcId="{B9C52D49-1FEB-4E7D-BB3C-E6096B8EA139}" destId="{95F61D0E-B53D-4A34-892E-05C0C75CA1F5}" srcOrd="6" destOrd="0" parTransId="{CBECA227-896D-49CD-8C21-BDFB70BB465D}" sibTransId="{F75CA60D-4EDC-4771-A285-9A6A61629E0D}"/>
    <dgm:cxn modelId="{46D8E0B5-42DE-4E78-8044-B7879807468E}" srcId="{B9C52D49-1FEB-4E7D-BB3C-E6096B8EA139}" destId="{E3517FAE-EA40-48D8-A1A8-9D32918B1B87}" srcOrd="7" destOrd="0" parTransId="{7C23C2FE-DE1A-4A40-A7A6-D556658F351D}" sibTransId="{2D512257-F339-44E7-B213-87F91F33076C}"/>
    <dgm:cxn modelId="{F86007BD-1DC8-42AD-90AF-9482B880AFEB}" type="presOf" srcId="{95F61D0E-B53D-4A34-892E-05C0C75CA1F5}" destId="{94713ACF-149E-4789-8533-50F1B3CB8436}" srcOrd="0" destOrd="0" presId="urn:microsoft.com/office/officeart/2005/8/layout/vList2"/>
    <dgm:cxn modelId="{513A83CB-489F-461E-A2EF-FC6CF7659A8E}" srcId="{B9C52D49-1FEB-4E7D-BB3C-E6096B8EA139}" destId="{B01B7DC9-D24C-4623-8A04-CE7A4AEBA559}" srcOrd="0" destOrd="0" parTransId="{E364568F-DA20-41F3-A8CC-C842C87695C2}" sibTransId="{F1C58BF8-8613-41F9-8153-6F0DF3C2FC5C}"/>
    <dgm:cxn modelId="{F7F549D7-E666-40A5-BC5A-7A9496FB53FC}" type="presOf" srcId="{E3517FAE-EA40-48D8-A1A8-9D32918B1B87}" destId="{FDD79786-1C26-45BD-B047-DEEABAA537B3}" srcOrd="0" destOrd="0" presId="urn:microsoft.com/office/officeart/2005/8/layout/vList2"/>
    <dgm:cxn modelId="{9F8B1DD8-C9E2-4B49-81C6-344D6823915E}" type="presOf" srcId="{B01B7DC9-D24C-4623-8A04-CE7A4AEBA559}" destId="{367C57F0-C963-4CC9-B331-B7494A73E957}" srcOrd="0" destOrd="0" presId="urn:microsoft.com/office/officeart/2005/8/layout/vList2"/>
    <dgm:cxn modelId="{24F976D8-E393-48FF-97CA-A967512BB99B}" srcId="{B9C52D49-1FEB-4E7D-BB3C-E6096B8EA139}" destId="{39956E17-0A20-47A7-834A-5D4ACF4A6766}" srcOrd="2" destOrd="0" parTransId="{4213DF4D-286F-4140-B6EE-A3C97FE2CA42}" sibTransId="{DECB91B5-1F37-4FBB-9196-CEB47D802790}"/>
    <dgm:cxn modelId="{AEAC49E8-8935-4CB7-863C-C0BC01DED98D}" type="presOf" srcId="{39956E17-0A20-47A7-834A-5D4ACF4A6766}" destId="{CECC8229-2CF2-4A6A-AAA3-1C53030B3815}" srcOrd="0" destOrd="0" presId="urn:microsoft.com/office/officeart/2005/8/layout/vList2"/>
    <dgm:cxn modelId="{0BA1D0A8-4E72-49D1-B620-28332B89AC63}" type="presParOf" srcId="{82FB0C13-FE13-47FF-AAB8-4D66F255DE19}" destId="{367C57F0-C963-4CC9-B331-B7494A73E957}" srcOrd="0" destOrd="0" presId="urn:microsoft.com/office/officeart/2005/8/layout/vList2"/>
    <dgm:cxn modelId="{526276D9-E966-46A0-9377-EA27EFFBE2BB}" type="presParOf" srcId="{82FB0C13-FE13-47FF-AAB8-4D66F255DE19}" destId="{62E969B5-D331-403F-99ED-12064627DB0F}" srcOrd="1" destOrd="0" presId="urn:microsoft.com/office/officeart/2005/8/layout/vList2"/>
    <dgm:cxn modelId="{E330E42B-E98E-4FE7-8A8F-7EDCFBB0AB04}" type="presParOf" srcId="{82FB0C13-FE13-47FF-AAB8-4D66F255DE19}" destId="{91623030-AC76-4549-A092-EBFDDB56E974}" srcOrd="2" destOrd="0" presId="urn:microsoft.com/office/officeart/2005/8/layout/vList2"/>
    <dgm:cxn modelId="{64B91DB9-FEDB-4901-B896-CC9673263D68}" type="presParOf" srcId="{82FB0C13-FE13-47FF-AAB8-4D66F255DE19}" destId="{DA473370-BD88-4D47-BDCA-34929D688636}" srcOrd="3" destOrd="0" presId="urn:microsoft.com/office/officeart/2005/8/layout/vList2"/>
    <dgm:cxn modelId="{CF11B7D4-E412-4464-8FB0-BEF90E160C34}" type="presParOf" srcId="{82FB0C13-FE13-47FF-AAB8-4D66F255DE19}" destId="{CECC8229-2CF2-4A6A-AAA3-1C53030B3815}" srcOrd="4" destOrd="0" presId="urn:microsoft.com/office/officeart/2005/8/layout/vList2"/>
    <dgm:cxn modelId="{7936C72B-CC87-455A-A40F-E10D97DE5F7F}" type="presParOf" srcId="{82FB0C13-FE13-47FF-AAB8-4D66F255DE19}" destId="{FD3FA8ED-E73A-4FBB-B0C7-6EC3D292ADA8}" srcOrd="5" destOrd="0" presId="urn:microsoft.com/office/officeart/2005/8/layout/vList2"/>
    <dgm:cxn modelId="{DB2FE5F1-6DDB-4FB1-996E-54803BA3207C}" type="presParOf" srcId="{82FB0C13-FE13-47FF-AAB8-4D66F255DE19}" destId="{4C9B9832-7974-4FEB-969D-8015046DC1ED}" srcOrd="6" destOrd="0" presId="urn:microsoft.com/office/officeart/2005/8/layout/vList2"/>
    <dgm:cxn modelId="{2ADB3353-0C2C-4FB1-B48A-3BBB66727287}" type="presParOf" srcId="{82FB0C13-FE13-47FF-AAB8-4D66F255DE19}" destId="{3A7BC9B6-2E26-4B75-AF20-7A23F0E9767B}" srcOrd="7" destOrd="0" presId="urn:microsoft.com/office/officeart/2005/8/layout/vList2"/>
    <dgm:cxn modelId="{97EF62EF-6E1E-4268-B2D0-FD7E2370388C}" type="presParOf" srcId="{82FB0C13-FE13-47FF-AAB8-4D66F255DE19}" destId="{08162872-94FF-47FD-AABE-629249C06BB1}" srcOrd="8" destOrd="0" presId="urn:microsoft.com/office/officeart/2005/8/layout/vList2"/>
    <dgm:cxn modelId="{AB2F22F8-C18B-4A9C-8967-2D149C292812}" type="presParOf" srcId="{82FB0C13-FE13-47FF-AAB8-4D66F255DE19}" destId="{0FC67C3B-DA2A-479C-ADD6-AFE120E66CF1}" srcOrd="9" destOrd="0" presId="urn:microsoft.com/office/officeart/2005/8/layout/vList2"/>
    <dgm:cxn modelId="{91497448-43BA-4362-A731-8B0D82465BA7}" type="presParOf" srcId="{82FB0C13-FE13-47FF-AAB8-4D66F255DE19}" destId="{3E9807ED-811E-44A2-B26D-DD705C758646}" srcOrd="10" destOrd="0" presId="urn:microsoft.com/office/officeart/2005/8/layout/vList2"/>
    <dgm:cxn modelId="{69E9AB7C-DD7C-46DB-A549-72B73068D774}" type="presParOf" srcId="{82FB0C13-FE13-47FF-AAB8-4D66F255DE19}" destId="{1DDC4E0E-A5CE-4B4C-9E24-180FFEE76134}" srcOrd="11" destOrd="0" presId="urn:microsoft.com/office/officeart/2005/8/layout/vList2"/>
    <dgm:cxn modelId="{B077E384-0201-494E-813E-BD3187030D49}" type="presParOf" srcId="{82FB0C13-FE13-47FF-AAB8-4D66F255DE19}" destId="{94713ACF-149E-4789-8533-50F1B3CB8436}" srcOrd="12" destOrd="0" presId="urn:microsoft.com/office/officeart/2005/8/layout/vList2"/>
    <dgm:cxn modelId="{81B06766-5790-443D-B234-EDDAE4DDF150}" type="presParOf" srcId="{82FB0C13-FE13-47FF-AAB8-4D66F255DE19}" destId="{2791AA3B-5AFD-40AC-940C-C177006912BE}" srcOrd="13" destOrd="0" presId="urn:microsoft.com/office/officeart/2005/8/layout/vList2"/>
    <dgm:cxn modelId="{371CA0A0-1226-4AB8-B5BB-E19E7623075B}" type="presParOf" srcId="{82FB0C13-FE13-47FF-AAB8-4D66F255DE19}" destId="{FDD79786-1C26-45BD-B047-DEEABAA537B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CAC0DDC-5CF9-4C03-9725-66F794384C98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B63867B-7C4D-4581-89A4-5AD17BA31A3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79E3E40-B4A6-4F0C-AD90-F75F5A8E195A}" type="parTrans" cxnId="{0ACE9F0F-A0C4-4AA4-96EA-F56E1C539611}">
      <dgm:prSet/>
      <dgm:spPr/>
      <dgm:t>
        <a:bodyPr/>
        <a:lstStyle/>
        <a:p>
          <a:endParaRPr lang="en-US"/>
        </a:p>
      </dgm:t>
    </dgm:pt>
    <dgm:pt modelId="{6E324F8D-9E1F-4CEE-9EFA-780BC40C6A27}" type="sibTrans" cxnId="{0ACE9F0F-A0C4-4AA4-96EA-F56E1C539611}">
      <dgm:prSet/>
      <dgm:spPr/>
      <dgm:t>
        <a:bodyPr/>
        <a:lstStyle/>
        <a:p>
          <a:endParaRPr lang="en-US"/>
        </a:p>
      </dgm:t>
    </dgm:pt>
    <dgm:pt modelId="{548BEFCD-23DD-4068-9296-2DFBF954506C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586A21-391F-487B-8A45-A1BDA9BCB073}" type="parTrans" cxnId="{13033FBB-0C86-4C62-8B6B-4BF4A1AE1232}">
      <dgm:prSet/>
      <dgm:spPr/>
      <dgm:t>
        <a:bodyPr/>
        <a:lstStyle/>
        <a:p>
          <a:endParaRPr lang="en-US"/>
        </a:p>
      </dgm:t>
    </dgm:pt>
    <dgm:pt modelId="{74B9567A-1A92-4887-B707-FA51675B6094}" type="sibTrans" cxnId="{13033FBB-0C86-4C62-8B6B-4BF4A1AE1232}">
      <dgm:prSet/>
      <dgm:spPr/>
      <dgm:t>
        <a:bodyPr/>
        <a:lstStyle/>
        <a:p>
          <a:endParaRPr lang="en-US"/>
        </a:p>
      </dgm:t>
    </dgm:pt>
    <dgm:pt modelId="{77059D2F-4804-4520-B09E-AAEB622390C3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FFF07DE-A6C5-45A3-891D-29972862897F}" type="parTrans" cxnId="{83D23DB1-BBAD-4995-A99D-A18B521407ED}">
      <dgm:prSet/>
      <dgm:spPr/>
      <dgm:t>
        <a:bodyPr/>
        <a:lstStyle/>
        <a:p>
          <a:endParaRPr lang="en-US"/>
        </a:p>
      </dgm:t>
    </dgm:pt>
    <dgm:pt modelId="{3011657A-4863-4BEE-8D70-72CED2D3DA83}" type="sibTrans" cxnId="{83D23DB1-BBAD-4995-A99D-A18B521407ED}">
      <dgm:prSet/>
      <dgm:spPr/>
      <dgm:t>
        <a:bodyPr/>
        <a:lstStyle/>
        <a:p>
          <a:endParaRPr lang="en-US"/>
        </a:p>
      </dgm:t>
    </dgm:pt>
    <dgm:pt modelId="{BFD461D3-BA5E-4454-94B2-DBAD64AB5422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901BE4-BB2E-410C-88E5-BB5E3A3937B4}" type="parTrans" cxnId="{B380C0C9-A693-47EE-A082-D88DA3C0589A}">
      <dgm:prSet/>
      <dgm:spPr/>
      <dgm:t>
        <a:bodyPr/>
        <a:lstStyle/>
        <a:p>
          <a:endParaRPr lang="en-US"/>
        </a:p>
      </dgm:t>
    </dgm:pt>
    <dgm:pt modelId="{95141B51-FC85-4267-B140-F1BA411FCB48}" type="sibTrans" cxnId="{B380C0C9-A693-47EE-A082-D88DA3C0589A}">
      <dgm:prSet/>
      <dgm:spPr/>
      <dgm:t>
        <a:bodyPr/>
        <a:lstStyle/>
        <a:p>
          <a:endParaRPr lang="en-US"/>
        </a:p>
      </dgm:t>
    </dgm:pt>
    <dgm:pt modelId="{8FEB9D05-9921-4DAB-9830-A245F3704C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587351-69BD-43D9-81B3-F974931C4E27}" type="parTrans" cxnId="{14CC6840-2A85-4313-B841-9BDC932FD081}">
      <dgm:prSet/>
      <dgm:spPr/>
      <dgm:t>
        <a:bodyPr/>
        <a:lstStyle/>
        <a:p>
          <a:endParaRPr lang="en-US"/>
        </a:p>
      </dgm:t>
    </dgm:pt>
    <dgm:pt modelId="{3B6D9208-D77F-4FA9-B9D2-9A94D45D7B44}" type="sibTrans" cxnId="{14CC6840-2A85-4313-B841-9BDC932FD081}">
      <dgm:prSet/>
      <dgm:spPr/>
      <dgm:t>
        <a:bodyPr/>
        <a:lstStyle/>
        <a:p>
          <a:endParaRPr lang="en-US"/>
        </a:p>
      </dgm:t>
    </dgm:pt>
    <dgm:pt modelId="{EECE4373-B9EA-4DAE-A240-ADEE398EF5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C5709EC-E285-44FB-B16E-954D6716734B}" type="parTrans" cxnId="{2B4E86EF-ED38-4C4D-816A-1C393AF43793}">
      <dgm:prSet/>
      <dgm:spPr/>
      <dgm:t>
        <a:bodyPr/>
        <a:lstStyle/>
        <a:p>
          <a:endParaRPr lang="en-US"/>
        </a:p>
      </dgm:t>
    </dgm:pt>
    <dgm:pt modelId="{C25A1F3D-33E1-4CB9-B27C-CD0A3233419B}" type="sibTrans" cxnId="{2B4E86EF-ED38-4C4D-816A-1C393AF43793}">
      <dgm:prSet/>
      <dgm:spPr/>
      <dgm:t>
        <a:bodyPr/>
        <a:lstStyle/>
        <a:p>
          <a:endParaRPr lang="en-US"/>
        </a:p>
      </dgm:t>
    </dgm:pt>
    <dgm:pt modelId="{A4B6CAC6-D666-416D-8CED-30ED5B5E8A9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141A9A1-88B0-4E19-92A8-46E986600FB4}" type="parTrans" cxnId="{0BD68F7B-AA1A-4D3A-B876-D68B792590DB}">
      <dgm:prSet/>
      <dgm:spPr/>
      <dgm:t>
        <a:bodyPr/>
        <a:lstStyle/>
        <a:p>
          <a:endParaRPr lang="en-US"/>
        </a:p>
      </dgm:t>
    </dgm:pt>
    <dgm:pt modelId="{35889C11-22E4-43B8-9A22-4F421FB57419}" type="sibTrans" cxnId="{0BD68F7B-AA1A-4D3A-B876-D68B792590DB}">
      <dgm:prSet/>
      <dgm:spPr/>
      <dgm:t>
        <a:bodyPr/>
        <a:lstStyle/>
        <a:p>
          <a:endParaRPr lang="en-US"/>
        </a:p>
      </dgm:t>
    </dgm:pt>
    <dgm:pt modelId="{D2801D5B-425B-43DB-B596-AD71F23B6A9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F6B0076-A0A1-4FCD-9E3C-B623EA6155D6}" type="parTrans" cxnId="{C16E6B19-1F24-42EB-9EAA-33F8CCEFFC8C}">
      <dgm:prSet/>
      <dgm:spPr/>
      <dgm:t>
        <a:bodyPr/>
        <a:lstStyle/>
        <a:p>
          <a:endParaRPr lang="en-US"/>
        </a:p>
      </dgm:t>
    </dgm:pt>
    <dgm:pt modelId="{953FE4C0-59DB-4705-9881-8AF148FAC3A3}" type="sibTrans" cxnId="{C16E6B19-1F24-42EB-9EAA-33F8CCEFFC8C}">
      <dgm:prSet/>
      <dgm:spPr/>
      <dgm:t>
        <a:bodyPr/>
        <a:lstStyle/>
        <a:p>
          <a:endParaRPr lang="en-US"/>
        </a:p>
      </dgm:t>
    </dgm:pt>
    <dgm:pt modelId="{08BED09C-C80B-48C5-B7EA-35EAF49CA3C6}" type="pres">
      <dgm:prSet presAssocID="{ACAC0DDC-5CF9-4C03-9725-66F794384C98}" presName="linear" presStyleCnt="0">
        <dgm:presLayoutVars>
          <dgm:animLvl val="lvl"/>
          <dgm:resizeHandles val="exact"/>
        </dgm:presLayoutVars>
      </dgm:prSet>
      <dgm:spPr/>
    </dgm:pt>
    <dgm:pt modelId="{C2498EA9-DDAC-4F6F-9A55-3F910C061179}" type="pres">
      <dgm:prSet presAssocID="{3B63867B-7C4D-4581-89A4-5AD17BA31A3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B26780F-74EE-4818-B3AD-E6DF06C4E9C4}" type="pres">
      <dgm:prSet presAssocID="{6E324F8D-9E1F-4CEE-9EFA-780BC40C6A27}" presName="spacer" presStyleCnt="0"/>
      <dgm:spPr/>
    </dgm:pt>
    <dgm:pt modelId="{DF44029A-3EBC-4924-854F-16AA933A3F4A}" type="pres">
      <dgm:prSet presAssocID="{548BEFCD-23DD-4068-9296-2DFBF954506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59F2657-AE0C-4D23-B5C4-E490CA8C010A}" type="pres">
      <dgm:prSet presAssocID="{74B9567A-1A92-4887-B707-FA51675B6094}" presName="spacer" presStyleCnt="0"/>
      <dgm:spPr/>
    </dgm:pt>
    <dgm:pt modelId="{6F86D1D4-0E6B-4CA3-B9D8-D32B19D9DFCD}" type="pres">
      <dgm:prSet presAssocID="{77059D2F-4804-4520-B09E-AAEB622390C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CFB707E-55A5-46BD-B2A4-A4D973BCF552}" type="pres">
      <dgm:prSet presAssocID="{3011657A-4863-4BEE-8D70-72CED2D3DA83}" presName="spacer" presStyleCnt="0"/>
      <dgm:spPr/>
    </dgm:pt>
    <dgm:pt modelId="{243C8CF1-BE33-4561-BA5B-7EF63126E51B}" type="pres">
      <dgm:prSet presAssocID="{BFD461D3-BA5E-4454-94B2-DBAD64AB542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D9FD9A-7B12-4401-9613-C2DE3C26EE79}" type="pres">
      <dgm:prSet presAssocID="{95141B51-FC85-4267-B140-F1BA411FCB48}" presName="spacer" presStyleCnt="0"/>
      <dgm:spPr/>
    </dgm:pt>
    <dgm:pt modelId="{516B8855-D5D0-4926-AE89-45B842C5A45B}" type="pres">
      <dgm:prSet presAssocID="{8FEB9D05-9921-4DAB-9830-A245F3704C2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2A91E50-7AD3-4801-88C5-F3C58AC39CAF}" type="pres">
      <dgm:prSet presAssocID="{3B6D9208-D77F-4FA9-B9D2-9A94D45D7B44}" presName="spacer" presStyleCnt="0"/>
      <dgm:spPr/>
    </dgm:pt>
    <dgm:pt modelId="{9583A95E-1065-4D66-937D-5FC35FB0D271}" type="pres">
      <dgm:prSet presAssocID="{EECE4373-B9EA-4DAE-A240-ADEE398EF52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0A2B46D-07AE-431A-A5EE-6BAF493C565C}" type="pres">
      <dgm:prSet presAssocID="{C25A1F3D-33E1-4CB9-B27C-CD0A3233419B}" presName="spacer" presStyleCnt="0"/>
      <dgm:spPr/>
    </dgm:pt>
    <dgm:pt modelId="{19036D62-C4FE-4014-B313-5448D8349839}" type="pres">
      <dgm:prSet presAssocID="{A4B6CAC6-D666-416D-8CED-30ED5B5E8A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117B17-439B-43B5-9BB9-474068065A9A}" type="pres">
      <dgm:prSet presAssocID="{35889C11-22E4-43B8-9A22-4F421FB57419}" presName="spacer" presStyleCnt="0"/>
      <dgm:spPr/>
    </dgm:pt>
    <dgm:pt modelId="{5B9A68FC-3233-436A-AF26-6BDC47ED529A}" type="pres">
      <dgm:prSet presAssocID="{D2801D5B-425B-43DB-B596-AD71F23B6A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ACE9F0F-A0C4-4AA4-96EA-F56E1C539611}" srcId="{ACAC0DDC-5CF9-4C03-9725-66F794384C98}" destId="{3B63867B-7C4D-4581-89A4-5AD17BA31A3B}" srcOrd="0" destOrd="0" parTransId="{479E3E40-B4A6-4F0C-AD90-F75F5A8E195A}" sibTransId="{6E324F8D-9E1F-4CEE-9EFA-780BC40C6A27}"/>
    <dgm:cxn modelId="{C16E6B19-1F24-42EB-9EAA-33F8CCEFFC8C}" srcId="{ACAC0DDC-5CF9-4C03-9725-66F794384C98}" destId="{D2801D5B-425B-43DB-B596-AD71F23B6A98}" srcOrd="7" destOrd="0" parTransId="{2F6B0076-A0A1-4FCD-9E3C-B623EA6155D6}" sibTransId="{953FE4C0-59DB-4705-9881-8AF148FAC3A3}"/>
    <dgm:cxn modelId="{FBDE1C1E-0D0A-44F4-B685-6C26212D64D6}" type="presOf" srcId="{D2801D5B-425B-43DB-B596-AD71F23B6A98}" destId="{5B9A68FC-3233-436A-AF26-6BDC47ED529A}" srcOrd="0" destOrd="0" presId="urn:microsoft.com/office/officeart/2005/8/layout/vList2"/>
    <dgm:cxn modelId="{A87FBB35-D110-4123-A89F-2C9F846F7C5A}" type="presOf" srcId="{3B63867B-7C4D-4581-89A4-5AD17BA31A3B}" destId="{C2498EA9-DDAC-4F6F-9A55-3F910C061179}" srcOrd="0" destOrd="0" presId="urn:microsoft.com/office/officeart/2005/8/layout/vList2"/>
    <dgm:cxn modelId="{D09E3440-39AF-450C-B166-8AD15E634C67}" type="presOf" srcId="{548BEFCD-23DD-4068-9296-2DFBF954506C}" destId="{DF44029A-3EBC-4924-854F-16AA933A3F4A}" srcOrd="0" destOrd="0" presId="urn:microsoft.com/office/officeart/2005/8/layout/vList2"/>
    <dgm:cxn modelId="{14CC6840-2A85-4313-B841-9BDC932FD081}" srcId="{ACAC0DDC-5CF9-4C03-9725-66F794384C98}" destId="{8FEB9D05-9921-4DAB-9830-A245F3704C26}" srcOrd="4" destOrd="0" parTransId="{2A587351-69BD-43D9-81B3-F974931C4E27}" sibTransId="{3B6D9208-D77F-4FA9-B9D2-9A94D45D7B44}"/>
    <dgm:cxn modelId="{CD762E5F-BB15-4ACD-A663-E98B380D0F3F}" type="presOf" srcId="{8FEB9D05-9921-4DAB-9830-A245F3704C26}" destId="{516B8855-D5D0-4926-AE89-45B842C5A45B}" srcOrd="0" destOrd="0" presId="urn:microsoft.com/office/officeart/2005/8/layout/vList2"/>
    <dgm:cxn modelId="{0BD68F7B-AA1A-4D3A-B876-D68B792590DB}" srcId="{ACAC0DDC-5CF9-4C03-9725-66F794384C98}" destId="{A4B6CAC6-D666-416D-8CED-30ED5B5E8A96}" srcOrd="6" destOrd="0" parTransId="{2141A9A1-88B0-4E19-92A8-46E986600FB4}" sibTransId="{35889C11-22E4-43B8-9A22-4F421FB57419}"/>
    <dgm:cxn modelId="{0332E187-9862-4224-BE7E-F7DD38D5C516}" type="presOf" srcId="{EECE4373-B9EA-4DAE-A240-ADEE398EF526}" destId="{9583A95E-1065-4D66-937D-5FC35FB0D271}" srcOrd="0" destOrd="0" presId="urn:microsoft.com/office/officeart/2005/8/layout/vList2"/>
    <dgm:cxn modelId="{339B068E-A853-4F0C-8FCD-4CC38896AA62}" type="presOf" srcId="{A4B6CAC6-D666-416D-8CED-30ED5B5E8A96}" destId="{19036D62-C4FE-4014-B313-5448D8349839}" srcOrd="0" destOrd="0" presId="urn:microsoft.com/office/officeart/2005/8/layout/vList2"/>
    <dgm:cxn modelId="{83D23DB1-BBAD-4995-A99D-A18B521407ED}" srcId="{ACAC0DDC-5CF9-4C03-9725-66F794384C98}" destId="{77059D2F-4804-4520-B09E-AAEB622390C3}" srcOrd="2" destOrd="0" parTransId="{9FFF07DE-A6C5-45A3-891D-29972862897F}" sibTransId="{3011657A-4863-4BEE-8D70-72CED2D3DA83}"/>
    <dgm:cxn modelId="{13033FBB-0C86-4C62-8B6B-4BF4A1AE1232}" srcId="{ACAC0DDC-5CF9-4C03-9725-66F794384C98}" destId="{548BEFCD-23DD-4068-9296-2DFBF954506C}" srcOrd="1" destOrd="0" parTransId="{5E586A21-391F-487B-8A45-A1BDA9BCB073}" sibTransId="{74B9567A-1A92-4887-B707-FA51675B6094}"/>
    <dgm:cxn modelId="{B380C0C9-A693-47EE-A082-D88DA3C0589A}" srcId="{ACAC0DDC-5CF9-4C03-9725-66F794384C98}" destId="{BFD461D3-BA5E-4454-94B2-DBAD64AB5422}" srcOrd="3" destOrd="0" parTransId="{7B901BE4-BB2E-410C-88E5-BB5E3A3937B4}" sibTransId="{95141B51-FC85-4267-B140-F1BA411FCB48}"/>
    <dgm:cxn modelId="{2B4E86EF-ED38-4C4D-816A-1C393AF43793}" srcId="{ACAC0DDC-5CF9-4C03-9725-66F794384C98}" destId="{EECE4373-B9EA-4DAE-A240-ADEE398EF526}" srcOrd="5" destOrd="0" parTransId="{3C5709EC-E285-44FB-B16E-954D6716734B}" sibTransId="{C25A1F3D-33E1-4CB9-B27C-CD0A3233419B}"/>
    <dgm:cxn modelId="{993B17F1-9160-4E10-B15C-1F398D52B19D}" type="presOf" srcId="{BFD461D3-BA5E-4454-94B2-DBAD64AB5422}" destId="{243C8CF1-BE33-4561-BA5B-7EF63126E51B}" srcOrd="0" destOrd="0" presId="urn:microsoft.com/office/officeart/2005/8/layout/vList2"/>
    <dgm:cxn modelId="{8EFA29FD-AF93-4A1F-A33D-A543A87A1A57}" type="presOf" srcId="{ACAC0DDC-5CF9-4C03-9725-66F794384C98}" destId="{08BED09C-C80B-48C5-B7EA-35EAF49CA3C6}" srcOrd="0" destOrd="0" presId="urn:microsoft.com/office/officeart/2005/8/layout/vList2"/>
    <dgm:cxn modelId="{D825DBFE-F1A6-47A5-A296-AC00BAF13D17}" type="presOf" srcId="{77059D2F-4804-4520-B09E-AAEB622390C3}" destId="{6F86D1D4-0E6B-4CA3-B9D8-D32B19D9DFCD}" srcOrd="0" destOrd="0" presId="urn:microsoft.com/office/officeart/2005/8/layout/vList2"/>
    <dgm:cxn modelId="{B4EE9439-276F-4B36-A7F0-E0EB265F2852}" type="presParOf" srcId="{08BED09C-C80B-48C5-B7EA-35EAF49CA3C6}" destId="{C2498EA9-DDAC-4F6F-9A55-3F910C061179}" srcOrd="0" destOrd="0" presId="urn:microsoft.com/office/officeart/2005/8/layout/vList2"/>
    <dgm:cxn modelId="{71F2DA11-5306-45FE-82DD-3F85765ED0DE}" type="presParOf" srcId="{08BED09C-C80B-48C5-B7EA-35EAF49CA3C6}" destId="{8B26780F-74EE-4818-B3AD-E6DF06C4E9C4}" srcOrd="1" destOrd="0" presId="urn:microsoft.com/office/officeart/2005/8/layout/vList2"/>
    <dgm:cxn modelId="{4415A5C3-7687-4CE4-8ABE-8B7D4B60F849}" type="presParOf" srcId="{08BED09C-C80B-48C5-B7EA-35EAF49CA3C6}" destId="{DF44029A-3EBC-4924-854F-16AA933A3F4A}" srcOrd="2" destOrd="0" presId="urn:microsoft.com/office/officeart/2005/8/layout/vList2"/>
    <dgm:cxn modelId="{BDB9EC31-5C70-4802-B38C-2CAC2BFA885A}" type="presParOf" srcId="{08BED09C-C80B-48C5-B7EA-35EAF49CA3C6}" destId="{A59F2657-AE0C-4D23-B5C4-E490CA8C010A}" srcOrd="3" destOrd="0" presId="urn:microsoft.com/office/officeart/2005/8/layout/vList2"/>
    <dgm:cxn modelId="{F4F75A60-260C-4C56-96AE-036591333F3A}" type="presParOf" srcId="{08BED09C-C80B-48C5-B7EA-35EAF49CA3C6}" destId="{6F86D1D4-0E6B-4CA3-B9D8-D32B19D9DFCD}" srcOrd="4" destOrd="0" presId="urn:microsoft.com/office/officeart/2005/8/layout/vList2"/>
    <dgm:cxn modelId="{AB19F214-3096-4D25-828E-08517C7C2AD2}" type="presParOf" srcId="{08BED09C-C80B-48C5-B7EA-35EAF49CA3C6}" destId="{3CFB707E-55A5-46BD-B2A4-A4D973BCF552}" srcOrd="5" destOrd="0" presId="urn:microsoft.com/office/officeart/2005/8/layout/vList2"/>
    <dgm:cxn modelId="{7F5C27A8-0F30-4731-9475-8FE2727CD1F5}" type="presParOf" srcId="{08BED09C-C80B-48C5-B7EA-35EAF49CA3C6}" destId="{243C8CF1-BE33-4561-BA5B-7EF63126E51B}" srcOrd="6" destOrd="0" presId="urn:microsoft.com/office/officeart/2005/8/layout/vList2"/>
    <dgm:cxn modelId="{CA5442EE-8E62-4903-9109-B12BAFEC7D9A}" type="presParOf" srcId="{08BED09C-C80B-48C5-B7EA-35EAF49CA3C6}" destId="{A3D9FD9A-7B12-4401-9613-C2DE3C26EE79}" srcOrd="7" destOrd="0" presId="urn:microsoft.com/office/officeart/2005/8/layout/vList2"/>
    <dgm:cxn modelId="{87001D4E-F129-4034-B5F3-599B251B3930}" type="presParOf" srcId="{08BED09C-C80B-48C5-B7EA-35EAF49CA3C6}" destId="{516B8855-D5D0-4926-AE89-45B842C5A45B}" srcOrd="8" destOrd="0" presId="urn:microsoft.com/office/officeart/2005/8/layout/vList2"/>
    <dgm:cxn modelId="{F976455E-877A-4D76-9824-8E8FFC80239A}" type="presParOf" srcId="{08BED09C-C80B-48C5-B7EA-35EAF49CA3C6}" destId="{62A91E50-7AD3-4801-88C5-F3C58AC39CAF}" srcOrd="9" destOrd="0" presId="urn:microsoft.com/office/officeart/2005/8/layout/vList2"/>
    <dgm:cxn modelId="{9FEE2124-A8CA-4DA1-8A48-63D6A18EC795}" type="presParOf" srcId="{08BED09C-C80B-48C5-B7EA-35EAF49CA3C6}" destId="{9583A95E-1065-4D66-937D-5FC35FB0D271}" srcOrd="10" destOrd="0" presId="urn:microsoft.com/office/officeart/2005/8/layout/vList2"/>
    <dgm:cxn modelId="{0B6F3C08-632E-421B-AFF6-AB1EB4DC6BCA}" type="presParOf" srcId="{08BED09C-C80B-48C5-B7EA-35EAF49CA3C6}" destId="{20A2B46D-07AE-431A-A5EE-6BAF493C565C}" srcOrd="11" destOrd="0" presId="urn:microsoft.com/office/officeart/2005/8/layout/vList2"/>
    <dgm:cxn modelId="{E9F0BDEA-C0A4-4DCA-BCB9-907A4E4EB057}" type="presParOf" srcId="{08BED09C-C80B-48C5-B7EA-35EAF49CA3C6}" destId="{19036D62-C4FE-4014-B313-5448D8349839}" srcOrd="12" destOrd="0" presId="urn:microsoft.com/office/officeart/2005/8/layout/vList2"/>
    <dgm:cxn modelId="{38A6CFF7-A165-4E2F-988A-9604B8516E2C}" type="presParOf" srcId="{08BED09C-C80B-48C5-B7EA-35EAF49CA3C6}" destId="{8A117B17-439B-43B5-9BB9-474068065A9A}" srcOrd="13" destOrd="0" presId="urn:microsoft.com/office/officeart/2005/8/layout/vList2"/>
    <dgm:cxn modelId="{B39C6F13-379B-4B65-806C-1B5CB9E526BB}" type="presParOf" srcId="{08BED09C-C80B-48C5-B7EA-35EAF49CA3C6}" destId="{5B9A68FC-3233-436A-AF26-6BDC47ED529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C0DDC-5CF9-4C03-9725-66F794384C98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B63867B-7C4D-4581-89A4-5AD17BA31A3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79E3E40-B4A6-4F0C-AD90-F75F5A8E195A}" type="parTrans" cxnId="{0ACE9F0F-A0C4-4AA4-96EA-F56E1C539611}">
      <dgm:prSet/>
      <dgm:spPr/>
      <dgm:t>
        <a:bodyPr/>
        <a:lstStyle/>
        <a:p>
          <a:endParaRPr lang="en-US"/>
        </a:p>
      </dgm:t>
    </dgm:pt>
    <dgm:pt modelId="{6E324F8D-9E1F-4CEE-9EFA-780BC40C6A27}" type="sibTrans" cxnId="{0ACE9F0F-A0C4-4AA4-96EA-F56E1C539611}">
      <dgm:prSet/>
      <dgm:spPr/>
      <dgm:t>
        <a:bodyPr/>
        <a:lstStyle/>
        <a:p>
          <a:endParaRPr lang="en-US"/>
        </a:p>
      </dgm:t>
    </dgm:pt>
    <dgm:pt modelId="{548BEFCD-23DD-4068-9296-2DFBF954506C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586A21-391F-487B-8A45-A1BDA9BCB073}" type="parTrans" cxnId="{13033FBB-0C86-4C62-8B6B-4BF4A1AE1232}">
      <dgm:prSet/>
      <dgm:spPr/>
      <dgm:t>
        <a:bodyPr/>
        <a:lstStyle/>
        <a:p>
          <a:endParaRPr lang="en-US"/>
        </a:p>
      </dgm:t>
    </dgm:pt>
    <dgm:pt modelId="{74B9567A-1A92-4887-B707-FA51675B6094}" type="sibTrans" cxnId="{13033FBB-0C86-4C62-8B6B-4BF4A1AE1232}">
      <dgm:prSet/>
      <dgm:spPr/>
      <dgm:t>
        <a:bodyPr/>
        <a:lstStyle/>
        <a:p>
          <a:endParaRPr lang="en-US"/>
        </a:p>
      </dgm:t>
    </dgm:pt>
    <dgm:pt modelId="{77059D2F-4804-4520-B09E-AAEB622390C3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FFF07DE-A6C5-45A3-891D-29972862897F}" type="parTrans" cxnId="{83D23DB1-BBAD-4995-A99D-A18B521407ED}">
      <dgm:prSet/>
      <dgm:spPr/>
      <dgm:t>
        <a:bodyPr/>
        <a:lstStyle/>
        <a:p>
          <a:endParaRPr lang="en-US"/>
        </a:p>
      </dgm:t>
    </dgm:pt>
    <dgm:pt modelId="{3011657A-4863-4BEE-8D70-72CED2D3DA83}" type="sibTrans" cxnId="{83D23DB1-BBAD-4995-A99D-A18B521407ED}">
      <dgm:prSet/>
      <dgm:spPr/>
      <dgm:t>
        <a:bodyPr/>
        <a:lstStyle/>
        <a:p>
          <a:endParaRPr lang="en-US"/>
        </a:p>
      </dgm:t>
    </dgm:pt>
    <dgm:pt modelId="{BFD461D3-BA5E-4454-94B2-DBAD64AB5422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901BE4-BB2E-410C-88E5-BB5E3A3937B4}" type="parTrans" cxnId="{B380C0C9-A693-47EE-A082-D88DA3C0589A}">
      <dgm:prSet/>
      <dgm:spPr/>
      <dgm:t>
        <a:bodyPr/>
        <a:lstStyle/>
        <a:p>
          <a:endParaRPr lang="en-US"/>
        </a:p>
      </dgm:t>
    </dgm:pt>
    <dgm:pt modelId="{95141B51-FC85-4267-B140-F1BA411FCB48}" type="sibTrans" cxnId="{B380C0C9-A693-47EE-A082-D88DA3C0589A}">
      <dgm:prSet/>
      <dgm:spPr/>
      <dgm:t>
        <a:bodyPr/>
        <a:lstStyle/>
        <a:p>
          <a:endParaRPr lang="en-US"/>
        </a:p>
      </dgm:t>
    </dgm:pt>
    <dgm:pt modelId="{8FEB9D05-9921-4DAB-9830-A245F3704C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587351-69BD-43D9-81B3-F974931C4E27}" type="parTrans" cxnId="{14CC6840-2A85-4313-B841-9BDC932FD081}">
      <dgm:prSet/>
      <dgm:spPr/>
      <dgm:t>
        <a:bodyPr/>
        <a:lstStyle/>
        <a:p>
          <a:endParaRPr lang="en-US"/>
        </a:p>
      </dgm:t>
    </dgm:pt>
    <dgm:pt modelId="{3B6D9208-D77F-4FA9-B9D2-9A94D45D7B44}" type="sibTrans" cxnId="{14CC6840-2A85-4313-B841-9BDC932FD081}">
      <dgm:prSet/>
      <dgm:spPr/>
      <dgm:t>
        <a:bodyPr/>
        <a:lstStyle/>
        <a:p>
          <a:endParaRPr lang="en-US"/>
        </a:p>
      </dgm:t>
    </dgm:pt>
    <dgm:pt modelId="{EECE4373-B9EA-4DAE-A240-ADEE398EF5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C5709EC-E285-44FB-B16E-954D6716734B}" type="parTrans" cxnId="{2B4E86EF-ED38-4C4D-816A-1C393AF43793}">
      <dgm:prSet/>
      <dgm:spPr/>
      <dgm:t>
        <a:bodyPr/>
        <a:lstStyle/>
        <a:p>
          <a:endParaRPr lang="en-US"/>
        </a:p>
      </dgm:t>
    </dgm:pt>
    <dgm:pt modelId="{C25A1F3D-33E1-4CB9-B27C-CD0A3233419B}" type="sibTrans" cxnId="{2B4E86EF-ED38-4C4D-816A-1C393AF43793}">
      <dgm:prSet/>
      <dgm:spPr/>
      <dgm:t>
        <a:bodyPr/>
        <a:lstStyle/>
        <a:p>
          <a:endParaRPr lang="en-US"/>
        </a:p>
      </dgm:t>
    </dgm:pt>
    <dgm:pt modelId="{A4B6CAC6-D666-416D-8CED-30ED5B5E8A9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141A9A1-88B0-4E19-92A8-46E986600FB4}" type="parTrans" cxnId="{0BD68F7B-AA1A-4D3A-B876-D68B792590DB}">
      <dgm:prSet/>
      <dgm:spPr/>
      <dgm:t>
        <a:bodyPr/>
        <a:lstStyle/>
        <a:p>
          <a:endParaRPr lang="en-US"/>
        </a:p>
      </dgm:t>
    </dgm:pt>
    <dgm:pt modelId="{35889C11-22E4-43B8-9A22-4F421FB57419}" type="sibTrans" cxnId="{0BD68F7B-AA1A-4D3A-B876-D68B792590DB}">
      <dgm:prSet/>
      <dgm:spPr/>
      <dgm:t>
        <a:bodyPr/>
        <a:lstStyle/>
        <a:p>
          <a:endParaRPr lang="en-US"/>
        </a:p>
      </dgm:t>
    </dgm:pt>
    <dgm:pt modelId="{D2801D5B-425B-43DB-B596-AD71F23B6A9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F6B0076-A0A1-4FCD-9E3C-B623EA6155D6}" type="parTrans" cxnId="{C16E6B19-1F24-42EB-9EAA-33F8CCEFFC8C}">
      <dgm:prSet/>
      <dgm:spPr/>
      <dgm:t>
        <a:bodyPr/>
        <a:lstStyle/>
        <a:p>
          <a:endParaRPr lang="en-US"/>
        </a:p>
      </dgm:t>
    </dgm:pt>
    <dgm:pt modelId="{953FE4C0-59DB-4705-9881-8AF148FAC3A3}" type="sibTrans" cxnId="{C16E6B19-1F24-42EB-9EAA-33F8CCEFFC8C}">
      <dgm:prSet/>
      <dgm:spPr/>
      <dgm:t>
        <a:bodyPr/>
        <a:lstStyle/>
        <a:p>
          <a:endParaRPr lang="en-US"/>
        </a:p>
      </dgm:t>
    </dgm:pt>
    <dgm:pt modelId="{08BED09C-C80B-48C5-B7EA-35EAF49CA3C6}" type="pres">
      <dgm:prSet presAssocID="{ACAC0DDC-5CF9-4C03-9725-66F794384C98}" presName="linear" presStyleCnt="0">
        <dgm:presLayoutVars>
          <dgm:animLvl val="lvl"/>
          <dgm:resizeHandles val="exact"/>
        </dgm:presLayoutVars>
      </dgm:prSet>
      <dgm:spPr/>
    </dgm:pt>
    <dgm:pt modelId="{C2498EA9-DDAC-4F6F-9A55-3F910C061179}" type="pres">
      <dgm:prSet presAssocID="{3B63867B-7C4D-4581-89A4-5AD17BA31A3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B26780F-74EE-4818-B3AD-E6DF06C4E9C4}" type="pres">
      <dgm:prSet presAssocID="{6E324F8D-9E1F-4CEE-9EFA-780BC40C6A27}" presName="spacer" presStyleCnt="0"/>
      <dgm:spPr/>
    </dgm:pt>
    <dgm:pt modelId="{DF44029A-3EBC-4924-854F-16AA933A3F4A}" type="pres">
      <dgm:prSet presAssocID="{548BEFCD-23DD-4068-9296-2DFBF954506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59F2657-AE0C-4D23-B5C4-E490CA8C010A}" type="pres">
      <dgm:prSet presAssocID="{74B9567A-1A92-4887-B707-FA51675B6094}" presName="spacer" presStyleCnt="0"/>
      <dgm:spPr/>
    </dgm:pt>
    <dgm:pt modelId="{6F86D1D4-0E6B-4CA3-B9D8-D32B19D9DFCD}" type="pres">
      <dgm:prSet presAssocID="{77059D2F-4804-4520-B09E-AAEB622390C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CFB707E-55A5-46BD-B2A4-A4D973BCF552}" type="pres">
      <dgm:prSet presAssocID="{3011657A-4863-4BEE-8D70-72CED2D3DA83}" presName="spacer" presStyleCnt="0"/>
      <dgm:spPr/>
    </dgm:pt>
    <dgm:pt modelId="{243C8CF1-BE33-4561-BA5B-7EF63126E51B}" type="pres">
      <dgm:prSet presAssocID="{BFD461D3-BA5E-4454-94B2-DBAD64AB542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D9FD9A-7B12-4401-9613-C2DE3C26EE79}" type="pres">
      <dgm:prSet presAssocID="{95141B51-FC85-4267-B140-F1BA411FCB48}" presName="spacer" presStyleCnt="0"/>
      <dgm:spPr/>
    </dgm:pt>
    <dgm:pt modelId="{516B8855-D5D0-4926-AE89-45B842C5A45B}" type="pres">
      <dgm:prSet presAssocID="{8FEB9D05-9921-4DAB-9830-A245F3704C2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2A91E50-7AD3-4801-88C5-F3C58AC39CAF}" type="pres">
      <dgm:prSet presAssocID="{3B6D9208-D77F-4FA9-B9D2-9A94D45D7B44}" presName="spacer" presStyleCnt="0"/>
      <dgm:spPr/>
    </dgm:pt>
    <dgm:pt modelId="{9583A95E-1065-4D66-937D-5FC35FB0D271}" type="pres">
      <dgm:prSet presAssocID="{EECE4373-B9EA-4DAE-A240-ADEE398EF52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0A2B46D-07AE-431A-A5EE-6BAF493C565C}" type="pres">
      <dgm:prSet presAssocID="{C25A1F3D-33E1-4CB9-B27C-CD0A3233419B}" presName="spacer" presStyleCnt="0"/>
      <dgm:spPr/>
    </dgm:pt>
    <dgm:pt modelId="{19036D62-C4FE-4014-B313-5448D8349839}" type="pres">
      <dgm:prSet presAssocID="{A4B6CAC6-D666-416D-8CED-30ED5B5E8A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117B17-439B-43B5-9BB9-474068065A9A}" type="pres">
      <dgm:prSet presAssocID="{35889C11-22E4-43B8-9A22-4F421FB57419}" presName="spacer" presStyleCnt="0"/>
      <dgm:spPr/>
    </dgm:pt>
    <dgm:pt modelId="{5B9A68FC-3233-436A-AF26-6BDC47ED529A}" type="pres">
      <dgm:prSet presAssocID="{D2801D5B-425B-43DB-B596-AD71F23B6A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ACE9F0F-A0C4-4AA4-96EA-F56E1C539611}" srcId="{ACAC0DDC-5CF9-4C03-9725-66F794384C98}" destId="{3B63867B-7C4D-4581-89A4-5AD17BA31A3B}" srcOrd="0" destOrd="0" parTransId="{479E3E40-B4A6-4F0C-AD90-F75F5A8E195A}" sibTransId="{6E324F8D-9E1F-4CEE-9EFA-780BC40C6A27}"/>
    <dgm:cxn modelId="{C16E6B19-1F24-42EB-9EAA-33F8CCEFFC8C}" srcId="{ACAC0DDC-5CF9-4C03-9725-66F794384C98}" destId="{D2801D5B-425B-43DB-B596-AD71F23B6A98}" srcOrd="7" destOrd="0" parTransId="{2F6B0076-A0A1-4FCD-9E3C-B623EA6155D6}" sibTransId="{953FE4C0-59DB-4705-9881-8AF148FAC3A3}"/>
    <dgm:cxn modelId="{FBDE1C1E-0D0A-44F4-B685-6C26212D64D6}" type="presOf" srcId="{D2801D5B-425B-43DB-B596-AD71F23B6A98}" destId="{5B9A68FC-3233-436A-AF26-6BDC47ED529A}" srcOrd="0" destOrd="0" presId="urn:microsoft.com/office/officeart/2005/8/layout/vList2"/>
    <dgm:cxn modelId="{A87FBB35-D110-4123-A89F-2C9F846F7C5A}" type="presOf" srcId="{3B63867B-7C4D-4581-89A4-5AD17BA31A3B}" destId="{C2498EA9-DDAC-4F6F-9A55-3F910C061179}" srcOrd="0" destOrd="0" presId="urn:microsoft.com/office/officeart/2005/8/layout/vList2"/>
    <dgm:cxn modelId="{D09E3440-39AF-450C-B166-8AD15E634C67}" type="presOf" srcId="{548BEFCD-23DD-4068-9296-2DFBF954506C}" destId="{DF44029A-3EBC-4924-854F-16AA933A3F4A}" srcOrd="0" destOrd="0" presId="urn:microsoft.com/office/officeart/2005/8/layout/vList2"/>
    <dgm:cxn modelId="{14CC6840-2A85-4313-B841-9BDC932FD081}" srcId="{ACAC0DDC-5CF9-4C03-9725-66F794384C98}" destId="{8FEB9D05-9921-4DAB-9830-A245F3704C26}" srcOrd="4" destOrd="0" parTransId="{2A587351-69BD-43D9-81B3-F974931C4E27}" sibTransId="{3B6D9208-D77F-4FA9-B9D2-9A94D45D7B44}"/>
    <dgm:cxn modelId="{CD762E5F-BB15-4ACD-A663-E98B380D0F3F}" type="presOf" srcId="{8FEB9D05-9921-4DAB-9830-A245F3704C26}" destId="{516B8855-D5D0-4926-AE89-45B842C5A45B}" srcOrd="0" destOrd="0" presId="urn:microsoft.com/office/officeart/2005/8/layout/vList2"/>
    <dgm:cxn modelId="{0BD68F7B-AA1A-4D3A-B876-D68B792590DB}" srcId="{ACAC0DDC-5CF9-4C03-9725-66F794384C98}" destId="{A4B6CAC6-D666-416D-8CED-30ED5B5E8A96}" srcOrd="6" destOrd="0" parTransId="{2141A9A1-88B0-4E19-92A8-46E986600FB4}" sibTransId="{35889C11-22E4-43B8-9A22-4F421FB57419}"/>
    <dgm:cxn modelId="{0332E187-9862-4224-BE7E-F7DD38D5C516}" type="presOf" srcId="{EECE4373-B9EA-4DAE-A240-ADEE398EF526}" destId="{9583A95E-1065-4D66-937D-5FC35FB0D271}" srcOrd="0" destOrd="0" presId="urn:microsoft.com/office/officeart/2005/8/layout/vList2"/>
    <dgm:cxn modelId="{339B068E-A853-4F0C-8FCD-4CC38896AA62}" type="presOf" srcId="{A4B6CAC6-D666-416D-8CED-30ED5B5E8A96}" destId="{19036D62-C4FE-4014-B313-5448D8349839}" srcOrd="0" destOrd="0" presId="urn:microsoft.com/office/officeart/2005/8/layout/vList2"/>
    <dgm:cxn modelId="{83D23DB1-BBAD-4995-A99D-A18B521407ED}" srcId="{ACAC0DDC-5CF9-4C03-9725-66F794384C98}" destId="{77059D2F-4804-4520-B09E-AAEB622390C3}" srcOrd="2" destOrd="0" parTransId="{9FFF07DE-A6C5-45A3-891D-29972862897F}" sibTransId="{3011657A-4863-4BEE-8D70-72CED2D3DA83}"/>
    <dgm:cxn modelId="{13033FBB-0C86-4C62-8B6B-4BF4A1AE1232}" srcId="{ACAC0DDC-5CF9-4C03-9725-66F794384C98}" destId="{548BEFCD-23DD-4068-9296-2DFBF954506C}" srcOrd="1" destOrd="0" parTransId="{5E586A21-391F-487B-8A45-A1BDA9BCB073}" sibTransId="{74B9567A-1A92-4887-B707-FA51675B6094}"/>
    <dgm:cxn modelId="{B380C0C9-A693-47EE-A082-D88DA3C0589A}" srcId="{ACAC0DDC-5CF9-4C03-9725-66F794384C98}" destId="{BFD461D3-BA5E-4454-94B2-DBAD64AB5422}" srcOrd="3" destOrd="0" parTransId="{7B901BE4-BB2E-410C-88E5-BB5E3A3937B4}" sibTransId="{95141B51-FC85-4267-B140-F1BA411FCB48}"/>
    <dgm:cxn modelId="{2B4E86EF-ED38-4C4D-816A-1C393AF43793}" srcId="{ACAC0DDC-5CF9-4C03-9725-66F794384C98}" destId="{EECE4373-B9EA-4DAE-A240-ADEE398EF526}" srcOrd="5" destOrd="0" parTransId="{3C5709EC-E285-44FB-B16E-954D6716734B}" sibTransId="{C25A1F3D-33E1-4CB9-B27C-CD0A3233419B}"/>
    <dgm:cxn modelId="{993B17F1-9160-4E10-B15C-1F398D52B19D}" type="presOf" srcId="{BFD461D3-BA5E-4454-94B2-DBAD64AB5422}" destId="{243C8CF1-BE33-4561-BA5B-7EF63126E51B}" srcOrd="0" destOrd="0" presId="urn:microsoft.com/office/officeart/2005/8/layout/vList2"/>
    <dgm:cxn modelId="{8EFA29FD-AF93-4A1F-A33D-A543A87A1A57}" type="presOf" srcId="{ACAC0DDC-5CF9-4C03-9725-66F794384C98}" destId="{08BED09C-C80B-48C5-B7EA-35EAF49CA3C6}" srcOrd="0" destOrd="0" presId="urn:microsoft.com/office/officeart/2005/8/layout/vList2"/>
    <dgm:cxn modelId="{D825DBFE-F1A6-47A5-A296-AC00BAF13D17}" type="presOf" srcId="{77059D2F-4804-4520-B09E-AAEB622390C3}" destId="{6F86D1D4-0E6B-4CA3-B9D8-D32B19D9DFCD}" srcOrd="0" destOrd="0" presId="urn:microsoft.com/office/officeart/2005/8/layout/vList2"/>
    <dgm:cxn modelId="{B4EE9439-276F-4B36-A7F0-E0EB265F2852}" type="presParOf" srcId="{08BED09C-C80B-48C5-B7EA-35EAF49CA3C6}" destId="{C2498EA9-DDAC-4F6F-9A55-3F910C061179}" srcOrd="0" destOrd="0" presId="urn:microsoft.com/office/officeart/2005/8/layout/vList2"/>
    <dgm:cxn modelId="{71F2DA11-5306-45FE-82DD-3F85765ED0DE}" type="presParOf" srcId="{08BED09C-C80B-48C5-B7EA-35EAF49CA3C6}" destId="{8B26780F-74EE-4818-B3AD-E6DF06C4E9C4}" srcOrd="1" destOrd="0" presId="urn:microsoft.com/office/officeart/2005/8/layout/vList2"/>
    <dgm:cxn modelId="{4415A5C3-7687-4CE4-8ABE-8B7D4B60F849}" type="presParOf" srcId="{08BED09C-C80B-48C5-B7EA-35EAF49CA3C6}" destId="{DF44029A-3EBC-4924-854F-16AA933A3F4A}" srcOrd="2" destOrd="0" presId="urn:microsoft.com/office/officeart/2005/8/layout/vList2"/>
    <dgm:cxn modelId="{BDB9EC31-5C70-4802-B38C-2CAC2BFA885A}" type="presParOf" srcId="{08BED09C-C80B-48C5-B7EA-35EAF49CA3C6}" destId="{A59F2657-AE0C-4D23-B5C4-E490CA8C010A}" srcOrd="3" destOrd="0" presId="urn:microsoft.com/office/officeart/2005/8/layout/vList2"/>
    <dgm:cxn modelId="{F4F75A60-260C-4C56-96AE-036591333F3A}" type="presParOf" srcId="{08BED09C-C80B-48C5-B7EA-35EAF49CA3C6}" destId="{6F86D1D4-0E6B-4CA3-B9D8-D32B19D9DFCD}" srcOrd="4" destOrd="0" presId="urn:microsoft.com/office/officeart/2005/8/layout/vList2"/>
    <dgm:cxn modelId="{AB19F214-3096-4D25-828E-08517C7C2AD2}" type="presParOf" srcId="{08BED09C-C80B-48C5-B7EA-35EAF49CA3C6}" destId="{3CFB707E-55A5-46BD-B2A4-A4D973BCF552}" srcOrd="5" destOrd="0" presId="urn:microsoft.com/office/officeart/2005/8/layout/vList2"/>
    <dgm:cxn modelId="{7F5C27A8-0F30-4731-9475-8FE2727CD1F5}" type="presParOf" srcId="{08BED09C-C80B-48C5-B7EA-35EAF49CA3C6}" destId="{243C8CF1-BE33-4561-BA5B-7EF63126E51B}" srcOrd="6" destOrd="0" presId="urn:microsoft.com/office/officeart/2005/8/layout/vList2"/>
    <dgm:cxn modelId="{CA5442EE-8E62-4903-9109-B12BAFEC7D9A}" type="presParOf" srcId="{08BED09C-C80B-48C5-B7EA-35EAF49CA3C6}" destId="{A3D9FD9A-7B12-4401-9613-C2DE3C26EE79}" srcOrd="7" destOrd="0" presId="urn:microsoft.com/office/officeart/2005/8/layout/vList2"/>
    <dgm:cxn modelId="{87001D4E-F129-4034-B5F3-599B251B3930}" type="presParOf" srcId="{08BED09C-C80B-48C5-B7EA-35EAF49CA3C6}" destId="{516B8855-D5D0-4926-AE89-45B842C5A45B}" srcOrd="8" destOrd="0" presId="urn:microsoft.com/office/officeart/2005/8/layout/vList2"/>
    <dgm:cxn modelId="{F976455E-877A-4D76-9824-8E8FFC80239A}" type="presParOf" srcId="{08BED09C-C80B-48C5-B7EA-35EAF49CA3C6}" destId="{62A91E50-7AD3-4801-88C5-F3C58AC39CAF}" srcOrd="9" destOrd="0" presId="urn:microsoft.com/office/officeart/2005/8/layout/vList2"/>
    <dgm:cxn modelId="{9FEE2124-A8CA-4DA1-8A48-63D6A18EC795}" type="presParOf" srcId="{08BED09C-C80B-48C5-B7EA-35EAF49CA3C6}" destId="{9583A95E-1065-4D66-937D-5FC35FB0D271}" srcOrd="10" destOrd="0" presId="urn:microsoft.com/office/officeart/2005/8/layout/vList2"/>
    <dgm:cxn modelId="{0B6F3C08-632E-421B-AFF6-AB1EB4DC6BCA}" type="presParOf" srcId="{08BED09C-C80B-48C5-B7EA-35EAF49CA3C6}" destId="{20A2B46D-07AE-431A-A5EE-6BAF493C565C}" srcOrd="11" destOrd="0" presId="urn:microsoft.com/office/officeart/2005/8/layout/vList2"/>
    <dgm:cxn modelId="{E9F0BDEA-C0A4-4DCA-BCB9-907A4E4EB057}" type="presParOf" srcId="{08BED09C-C80B-48C5-B7EA-35EAF49CA3C6}" destId="{19036D62-C4FE-4014-B313-5448D8349839}" srcOrd="12" destOrd="0" presId="urn:microsoft.com/office/officeart/2005/8/layout/vList2"/>
    <dgm:cxn modelId="{38A6CFF7-A165-4E2F-988A-9604B8516E2C}" type="presParOf" srcId="{08BED09C-C80B-48C5-B7EA-35EAF49CA3C6}" destId="{8A117B17-439B-43B5-9BB9-474068065A9A}" srcOrd="13" destOrd="0" presId="urn:microsoft.com/office/officeart/2005/8/layout/vList2"/>
    <dgm:cxn modelId="{B39C6F13-379B-4B65-806C-1B5CB9E526BB}" type="presParOf" srcId="{08BED09C-C80B-48C5-B7EA-35EAF49CA3C6}" destId="{5B9A68FC-3233-436A-AF26-6BDC47ED529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C52D49-1FEB-4E7D-BB3C-E6096B8EA13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01B7DC9-D24C-4623-8A04-CE7A4AEBA559}">
      <dgm:prSet/>
      <dgm:spPr/>
      <dgm:t>
        <a:bodyPr/>
        <a:lstStyle/>
        <a:p>
          <a:r>
            <a:rPr lang="en-GB"/>
            <a:t>Charge jitter</a:t>
          </a:r>
          <a:endParaRPr lang="en-US"/>
        </a:p>
      </dgm:t>
    </dgm:pt>
    <dgm:pt modelId="{E364568F-DA20-41F3-A8CC-C842C87695C2}" type="parTrans" cxnId="{513A83CB-489F-461E-A2EF-FC6CF7659A8E}">
      <dgm:prSet/>
      <dgm:spPr/>
      <dgm:t>
        <a:bodyPr/>
        <a:lstStyle/>
        <a:p>
          <a:endParaRPr lang="en-US"/>
        </a:p>
      </dgm:t>
    </dgm:pt>
    <dgm:pt modelId="{F1C58BF8-8613-41F9-8153-6F0DF3C2FC5C}" type="sibTrans" cxnId="{513A83CB-489F-461E-A2EF-FC6CF7659A8E}">
      <dgm:prSet/>
      <dgm:spPr/>
      <dgm:t>
        <a:bodyPr/>
        <a:lstStyle/>
        <a:p>
          <a:endParaRPr lang="en-US"/>
        </a:p>
      </dgm:t>
    </dgm:pt>
    <dgm:pt modelId="{F26A0B7E-B408-43BA-A056-B35E35E7F1C5}">
      <dgm:prSet/>
      <dgm:spPr/>
      <dgm:t>
        <a:bodyPr/>
        <a:lstStyle/>
        <a:p>
          <a:r>
            <a:rPr lang="en-GB"/>
            <a:t>Energy Jitter</a:t>
          </a:r>
          <a:endParaRPr lang="en-US"/>
        </a:p>
      </dgm:t>
    </dgm:pt>
    <dgm:pt modelId="{1932F2D2-BF3D-4339-8A25-2FE4902B6515}" type="parTrans" cxnId="{BBD52372-99CC-4EBD-838E-E2D847D467D4}">
      <dgm:prSet/>
      <dgm:spPr/>
      <dgm:t>
        <a:bodyPr/>
        <a:lstStyle/>
        <a:p>
          <a:endParaRPr lang="en-US"/>
        </a:p>
      </dgm:t>
    </dgm:pt>
    <dgm:pt modelId="{5D961075-FFF7-4376-A5ED-65267570E408}" type="sibTrans" cxnId="{BBD52372-99CC-4EBD-838E-E2D847D467D4}">
      <dgm:prSet/>
      <dgm:spPr/>
      <dgm:t>
        <a:bodyPr/>
        <a:lstStyle/>
        <a:p>
          <a:endParaRPr lang="en-US"/>
        </a:p>
      </dgm:t>
    </dgm:pt>
    <dgm:pt modelId="{39956E17-0A20-47A7-834A-5D4ACF4A6766}">
      <dgm:prSet/>
      <dgm:spPr/>
      <dgm:t>
        <a:bodyPr/>
        <a:lstStyle/>
        <a:p>
          <a:r>
            <a:rPr lang="en-GB"/>
            <a:t>Energy Spread</a:t>
          </a:r>
          <a:endParaRPr lang="en-US"/>
        </a:p>
      </dgm:t>
    </dgm:pt>
    <dgm:pt modelId="{4213DF4D-286F-4140-B6EE-A3C97FE2CA42}" type="parTrans" cxnId="{24F976D8-E393-48FF-97CA-A967512BB99B}">
      <dgm:prSet/>
      <dgm:spPr/>
      <dgm:t>
        <a:bodyPr/>
        <a:lstStyle/>
        <a:p>
          <a:endParaRPr lang="en-US"/>
        </a:p>
      </dgm:t>
    </dgm:pt>
    <dgm:pt modelId="{DECB91B5-1F37-4FBB-9196-CEB47D802790}" type="sibTrans" cxnId="{24F976D8-E393-48FF-97CA-A967512BB99B}">
      <dgm:prSet/>
      <dgm:spPr/>
      <dgm:t>
        <a:bodyPr/>
        <a:lstStyle/>
        <a:p>
          <a:endParaRPr lang="en-US"/>
        </a:p>
      </dgm:t>
    </dgm:pt>
    <dgm:pt modelId="{9BB58E84-EEC3-4E54-BBA7-C55A07C85188}">
      <dgm:prSet/>
      <dgm:spPr/>
      <dgm:t>
        <a:bodyPr/>
        <a:lstStyle/>
        <a:p>
          <a:r>
            <a:rPr lang="en-GB"/>
            <a:t>Transverse halos</a:t>
          </a:r>
          <a:endParaRPr lang="en-US"/>
        </a:p>
      </dgm:t>
    </dgm:pt>
    <dgm:pt modelId="{510A978A-3122-4050-93E9-9883FD8FFE2B}" type="parTrans" cxnId="{F7545141-65F1-4586-B580-909194121FD9}">
      <dgm:prSet/>
      <dgm:spPr/>
      <dgm:t>
        <a:bodyPr/>
        <a:lstStyle/>
        <a:p>
          <a:endParaRPr lang="en-US"/>
        </a:p>
      </dgm:t>
    </dgm:pt>
    <dgm:pt modelId="{77D47137-A5E3-4C8F-9F1E-35D2340BCA86}" type="sibTrans" cxnId="{F7545141-65F1-4586-B580-909194121FD9}">
      <dgm:prSet/>
      <dgm:spPr/>
      <dgm:t>
        <a:bodyPr/>
        <a:lstStyle/>
        <a:p>
          <a:endParaRPr lang="en-US"/>
        </a:p>
      </dgm:t>
    </dgm:pt>
    <dgm:pt modelId="{FE2B6FBC-F48F-4FB8-9051-E545F924029B}">
      <dgm:prSet/>
      <dgm:spPr/>
      <dgm:t>
        <a:bodyPr/>
        <a:lstStyle/>
        <a:p>
          <a:r>
            <a:rPr lang="en-GB"/>
            <a:t>Off-energy halos or tails</a:t>
          </a:r>
          <a:endParaRPr lang="en-US"/>
        </a:p>
      </dgm:t>
    </dgm:pt>
    <dgm:pt modelId="{232FD142-C6B1-45C6-A61C-F9B40D9D0B1B}" type="parTrans" cxnId="{F680CC4A-CADF-4284-B7C8-8A6F13D97F4D}">
      <dgm:prSet/>
      <dgm:spPr/>
      <dgm:t>
        <a:bodyPr/>
        <a:lstStyle/>
        <a:p>
          <a:endParaRPr lang="en-US"/>
        </a:p>
      </dgm:t>
    </dgm:pt>
    <dgm:pt modelId="{B797CB84-1EDA-4585-82C7-89E381896F60}" type="sibTrans" cxnId="{F680CC4A-CADF-4284-B7C8-8A6F13D97F4D}">
      <dgm:prSet/>
      <dgm:spPr/>
      <dgm:t>
        <a:bodyPr/>
        <a:lstStyle/>
        <a:p>
          <a:endParaRPr lang="en-US"/>
        </a:p>
      </dgm:t>
    </dgm:pt>
    <dgm:pt modelId="{C95653F2-E6AB-483A-9A01-504E5579CF8B}">
      <dgm:prSet/>
      <dgm:spPr/>
      <dgm:t>
        <a:bodyPr/>
        <a:lstStyle/>
        <a:p>
          <a:r>
            <a:rPr lang="en-GB"/>
            <a:t>Pointing jitter</a:t>
          </a:r>
          <a:endParaRPr lang="en-US"/>
        </a:p>
      </dgm:t>
    </dgm:pt>
    <dgm:pt modelId="{F5FF3A07-FCE5-472B-AA9E-284A92CD1570}" type="parTrans" cxnId="{467D1801-8E22-4253-84B7-392ADD451C42}">
      <dgm:prSet/>
      <dgm:spPr/>
      <dgm:t>
        <a:bodyPr/>
        <a:lstStyle/>
        <a:p>
          <a:endParaRPr lang="en-US"/>
        </a:p>
      </dgm:t>
    </dgm:pt>
    <dgm:pt modelId="{71BD5F6A-9570-42FE-81A5-B535A2C6BAEA}" type="sibTrans" cxnId="{467D1801-8E22-4253-84B7-392ADD451C42}">
      <dgm:prSet/>
      <dgm:spPr/>
      <dgm:t>
        <a:bodyPr/>
        <a:lstStyle/>
        <a:p>
          <a:endParaRPr lang="en-US"/>
        </a:p>
      </dgm:t>
    </dgm:pt>
    <dgm:pt modelId="{95F61D0E-B53D-4A34-892E-05C0C75CA1F5}">
      <dgm:prSet/>
      <dgm:spPr/>
      <dgm:t>
        <a:bodyPr/>
        <a:lstStyle/>
        <a:p>
          <a:r>
            <a:rPr lang="en-GB"/>
            <a:t>Emittance growth</a:t>
          </a:r>
          <a:endParaRPr lang="en-US"/>
        </a:p>
      </dgm:t>
    </dgm:pt>
    <dgm:pt modelId="{CBECA227-896D-49CD-8C21-BDFB70BB465D}" type="parTrans" cxnId="{69A5F995-343B-4F66-84BD-D387DFCE5D3F}">
      <dgm:prSet/>
      <dgm:spPr/>
      <dgm:t>
        <a:bodyPr/>
        <a:lstStyle/>
        <a:p>
          <a:endParaRPr lang="en-US"/>
        </a:p>
      </dgm:t>
    </dgm:pt>
    <dgm:pt modelId="{F75CA60D-4EDC-4771-A285-9A6A61629E0D}" type="sibTrans" cxnId="{69A5F995-343B-4F66-84BD-D387DFCE5D3F}">
      <dgm:prSet/>
      <dgm:spPr/>
      <dgm:t>
        <a:bodyPr/>
        <a:lstStyle/>
        <a:p>
          <a:endParaRPr lang="en-US"/>
        </a:p>
      </dgm:t>
    </dgm:pt>
    <dgm:pt modelId="{E3517FAE-EA40-48D8-A1A8-9D32918B1B87}">
      <dgm:prSet/>
      <dgm:spPr/>
      <dgm:t>
        <a:bodyPr/>
        <a:lstStyle/>
        <a:p>
          <a:r>
            <a:rPr lang="en-GB"/>
            <a:t>Source parameter uncertainties</a:t>
          </a:r>
          <a:endParaRPr lang="en-US"/>
        </a:p>
      </dgm:t>
    </dgm:pt>
    <dgm:pt modelId="{7C23C2FE-DE1A-4A40-A7A6-D556658F351D}" type="parTrans" cxnId="{46D8E0B5-42DE-4E78-8044-B7879807468E}">
      <dgm:prSet/>
      <dgm:spPr/>
      <dgm:t>
        <a:bodyPr/>
        <a:lstStyle/>
        <a:p>
          <a:endParaRPr lang="en-US"/>
        </a:p>
      </dgm:t>
    </dgm:pt>
    <dgm:pt modelId="{2D512257-F339-44E7-B213-87F91F33076C}" type="sibTrans" cxnId="{46D8E0B5-42DE-4E78-8044-B7879807468E}">
      <dgm:prSet/>
      <dgm:spPr/>
      <dgm:t>
        <a:bodyPr/>
        <a:lstStyle/>
        <a:p>
          <a:endParaRPr lang="en-US"/>
        </a:p>
      </dgm:t>
    </dgm:pt>
    <dgm:pt modelId="{82FB0C13-FE13-47FF-AAB8-4D66F255DE19}" type="pres">
      <dgm:prSet presAssocID="{B9C52D49-1FEB-4E7D-BB3C-E6096B8EA139}" presName="linear" presStyleCnt="0">
        <dgm:presLayoutVars>
          <dgm:animLvl val="lvl"/>
          <dgm:resizeHandles val="exact"/>
        </dgm:presLayoutVars>
      </dgm:prSet>
      <dgm:spPr/>
    </dgm:pt>
    <dgm:pt modelId="{367C57F0-C963-4CC9-B331-B7494A73E957}" type="pres">
      <dgm:prSet presAssocID="{B01B7DC9-D24C-4623-8A04-CE7A4AEBA55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2E969B5-D331-403F-99ED-12064627DB0F}" type="pres">
      <dgm:prSet presAssocID="{F1C58BF8-8613-41F9-8153-6F0DF3C2FC5C}" presName="spacer" presStyleCnt="0"/>
      <dgm:spPr/>
    </dgm:pt>
    <dgm:pt modelId="{91623030-AC76-4549-A092-EBFDDB56E974}" type="pres">
      <dgm:prSet presAssocID="{F26A0B7E-B408-43BA-A056-B35E35E7F1C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A473370-BD88-4D47-BDCA-34929D688636}" type="pres">
      <dgm:prSet presAssocID="{5D961075-FFF7-4376-A5ED-65267570E408}" presName="spacer" presStyleCnt="0"/>
      <dgm:spPr/>
    </dgm:pt>
    <dgm:pt modelId="{CECC8229-2CF2-4A6A-AAA3-1C53030B3815}" type="pres">
      <dgm:prSet presAssocID="{39956E17-0A20-47A7-834A-5D4ACF4A676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D3FA8ED-E73A-4FBB-B0C7-6EC3D292ADA8}" type="pres">
      <dgm:prSet presAssocID="{DECB91B5-1F37-4FBB-9196-CEB47D802790}" presName="spacer" presStyleCnt="0"/>
      <dgm:spPr/>
    </dgm:pt>
    <dgm:pt modelId="{4C9B9832-7974-4FEB-969D-8015046DC1ED}" type="pres">
      <dgm:prSet presAssocID="{9BB58E84-EEC3-4E54-BBA7-C55A07C8518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A7BC9B6-2E26-4B75-AF20-7A23F0E9767B}" type="pres">
      <dgm:prSet presAssocID="{77D47137-A5E3-4C8F-9F1E-35D2340BCA86}" presName="spacer" presStyleCnt="0"/>
      <dgm:spPr/>
    </dgm:pt>
    <dgm:pt modelId="{08162872-94FF-47FD-AABE-629249C06BB1}" type="pres">
      <dgm:prSet presAssocID="{FE2B6FBC-F48F-4FB8-9051-E545F924029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FC67C3B-DA2A-479C-ADD6-AFE120E66CF1}" type="pres">
      <dgm:prSet presAssocID="{B797CB84-1EDA-4585-82C7-89E381896F60}" presName="spacer" presStyleCnt="0"/>
      <dgm:spPr/>
    </dgm:pt>
    <dgm:pt modelId="{3E9807ED-811E-44A2-B26D-DD705C758646}" type="pres">
      <dgm:prSet presAssocID="{C95653F2-E6AB-483A-9A01-504E5579CF8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DDC4E0E-A5CE-4B4C-9E24-180FFEE76134}" type="pres">
      <dgm:prSet presAssocID="{71BD5F6A-9570-42FE-81A5-B535A2C6BAEA}" presName="spacer" presStyleCnt="0"/>
      <dgm:spPr/>
    </dgm:pt>
    <dgm:pt modelId="{94713ACF-149E-4789-8533-50F1B3CB8436}" type="pres">
      <dgm:prSet presAssocID="{95F61D0E-B53D-4A34-892E-05C0C75CA1F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791AA3B-5AFD-40AC-940C-C177006912BE}" type="pres">
      <dgm:prSet presAssocID="{F75CA60D-4EDC-4771-A285-9A6A61629E0D}" presName="spacer" presStyleCnt="0"/>
      <dgm:spPr/>
    </dgm:pt>
    <dgm:pt modelId="{FDD79786-1C26-45BD-B047-DEEABAA537B3}" type="pres">
      <dgm:prSet presAssocID="{E3517FAE-EA40-48D8-A1A8-9D32918B1B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67D1801-8E22-4253-84B7-392ADD451C42}" srcId="{B9C52D49-1FEB-4E7D-BB3C-E6096B8EA139}" destId="{C95653F2-E6AB-483A-9A01-504E5579CF8B}" srcOrd="5" destOrd="0" parTransId="{F5FF3A07-FCE5-472B-AA9E-284A92CD1570}" sibTransId="{71BD5F6A-9570-42FE-81A5-B535A2C6BAEA}"/>
    <dgm:cxn modelId="{60442F0C-FEAB-494B-8AB1-2BC07A920C65}" type="presOf" srcId="{B9C52D49-1FEB-4E7D-BB3C-E6096B8EA139}" destId="{82FB0C13-FE13-47FF-AAB8-4D66F255DE19}" srcOrd="0" destOrd="0" presId="urn:microsoft.com/office/officeart/2005/8/layout/vList2"/>
    <dgm:cxn modelId="{F417EB3E-9DBE-43FC-B12E-75024D9E1821}" type="presOf" srcId="{F26A0B7E-B408-43BA-A056-B35E35E7F1C5}" destId="{91623030-AC76-4549-A092-EBFDDB56E974}" srcOrd="0" destOrd="0" presId="urn:microsoft.com/office/officeart/2005/8/layout/vList2"/>
    <dgm:cxn modelId="{F7545141-65F1-4586-B580-909194121FD9}" srcId="{B9C52D49-1FEB-4E7D-BB3C-E6096B8EA139}" destId="{9BB58E84-EEC3-4E54-BBA7-C55A07C85188}" srcOrd="3" destOrd="0" parTransId="{510A978A-3122-4050-93E9-9883FD8FFE2B}" sibTransId="{77D47137-A5E3-4C8F-9F1E-35D2340BCA86}"/>
    <dgm:cxn modelId="{1E7F9745-35D6-40CC-B1F9-EA052464424B}" type="presOf" srcId="{C95653F2-E6AB-483A-9A01-504E5579CF8B}" destId="{3E9807ED-811E-44A2-B26D-DD705C758646}" srcOrd="0" destOrd="0" presId="urn:microsoft.com/office/officeart/2005/8/layout/vList2"/>
    <dgm:cxn modelId="{F680CC4A-CADF-4284-B7C8-8A6F13D97F4D}" srcId="{B9C52D49-1FEB-4E7D-BB3C-E6096B8EA139}" destId="{FE2B6FBC-F48F-4FB8-9051-E545F924029B}" srcOrd="4" destOrd="0" parTransId="{232FD142-C6B1-45C6-A61C-F9B40D9D0B1B}" sibTransId="{B797CB84-1EDA-4585-82C7-89E381896F60}"/>
    <dgm:cxn modelId="{BBD52372-99CC-4EBD-838E-E2D847D467D4}" srcId="{B9C52D49-1FEB-4E7D-BB3C-E6096B8EA139}" destId="{F26A0B7E-B408-43BA-A056-B35E35E7F1C5}" srcOrd="1" destOrd="0" parTransId="{1932F2D2-BF3D-4339-8A25-2FE4902B6515}" sibTransId="{5D961075-FFF7-4376-A5ED-65267570E408}"/>
    <dgm:cxn modelId="{1AB2EF52-62A6-4E24-9808-2DCF10A33909}" type="presOf" srcId="{9BB58E84-EEC3-4E54-BBA7-C55A07C85188}" destId="{4C9B9832-7974-4FEB-969D-8015046DC1ED}" srcOrd="0" destOrd="0" presId="urn:microsoft.com/office/officeart/2005/8/layout/vList2"/>
    <dgm:cxn modelId="{D4A9A594-C934-478B-8EF3-1170E3A2C19D}" type="presOf" srcId="{FE2B6FBC-F48F-4FB8-9051-E545F924029B}" destId="{08162872-94FF-47FD-AABE-629249C06BB1}" srcOrd="0" destOrd="0" presId="urn:microsoft.com/office/officeart/2005/8/layout/vList2"/>
    <dgm:cxn modelId="{69A5F995-343B-4F66-84BD-D387DFCE5D3F}" srcId="{B9C52D49-1FEB-4E7D-BB3C-E6096B8EA139}" destId="{95F61D0E-B53D-4A34-892E-05C0C75CA1F5}" srcOrd="6" destOrd="0" parTransId="{CBECA227-896D-49CD-8C21-BDFB70BB465D}" sibTransId="{F75CA60D-4EDC-4771-A285-9A6A61629E0D}"/>
    <dgm:cxn modelId="{46D8E0B5-42DE-4E78-8044-B7879807468E}" srcId="{B9C52D49-1FEB-4E7D-BB3C-E6096B8EA139}" destId="{E3517FAE-EA40-48D8-A1A8-9D32918B1B87}" srcOrd="7" destOrd="0" parTransId="{7C23C2FE-DE1A-4A40-A7A6-D556658F351D}" sibTransId="{2D512257-F339-44E7-B213-87F91F33076C}"/>
    <dgm:cxn modelId="{F86007BD-1DC8-42AD-90AF-9482B880AFEB}" type="presOf" srcId="{95F61D0E-B53D-4A34-892E-05C0C75CA1F5}" destId="{94713ACF-149E-4789-8533-50F1B3CB8436}" srcOrd="0" destOrd="0" presId="urn:microsoft.com/office/officeart/2005/8/layout/vList2"/>
    <dgm:cxn modelId="{513A83CB-489F-461E-A2EF-FC6CF7659A8E}" srcId="{B9C52D49-1FEB-4E7D-BB3C-E6096B8EA139}" destId="{B01B7DC9-D24C-4623-8A04-CE7A4AEBA559}" srcOrd="0" destOrd="0" parTransId="{E364568F-DA20-41F3-A8CC-C842C87695C2}" sibTransId="{F1C58BF8-8613-41F9-8153-6F0DF3C2FC5C}"/>
    <dgm:cxn modelId="{F7F549D7-E666-40A5-BC5A-7A9496FB53FC}" type="presOf" srcId="{E3517FAE-EA40-48D8-A1A8-9D32918B1B87}" destId="{FDD79786-1C26-45BD-B047-DEEABAA537B3}" srcOrd="0" destOrd="0" presId="urn:microsoft.com/office/officeart/2005/8/layout/vList2"/>
    <dgm:cxn modelId="{9F8B1DD8-C9E2-4B49-81C6-344D6823915E}" type="presOf" srcId="{B01B7DC9-D24C-4623-8A04-CE7A4AEBA559}" destId="{367C57F0-C963-4CC9-B331-B7494A73E957}" srcOrd="0" destOrd="0" presId="urn:microsoft.com/office/officeart/2005/8/layout/vList2"/>
    <dgm:cxn modelId="{24F976D8-E393-48FF-97CA-A967512BB99B}" srcId="{B9C52D49-1FEB-4E7D-BB3C-E6096B8EA139}" destId="{39956E17-0A20-47A7-834A-5D4ACF4A6766}" srcOrd="2" destOrd="0" parTransId="{4213DF4D-286F-4140-B6EE-A3C97FE2CA42}" sibTransId="{DECB91B5-1F37-4FBB-9196-CEB47D802790}"/>
    <dgm:cxn modelId="{AEAC49E8-8935-4CB7-863C-C0BC01DED98D}" type="presOf" srcId="{39956E17-0A20-47A7-834A-5D4ACF4A6766}" destId="{CECC8229-2CF2-4A6A-AAA3-1C53030B3815}" srcOrd="0" destOrd="0" presId="urn:microsoft.com/office/officeart/2005/8/layout/vList2"/>
    <dgm:cxn modelId="{0BA1D0A8-4E72-49D1-B620-28332B89AC63}" type="presParOf" srcId="{82FB0C13-FE13-47FF-AAB8-4D66F255DE19}" destId="{367C57F0-C963-4CC9-B331-B7494A73E957}" srcOrd="0" destOrd="0" presId="urn:microsoft.com/office/officeart/2005/8/layout/vList2"/>
    <dgm:cxn modelId="{526276D9-E966-46A0-9377-EA27EFFBE2BB}" type="presParOf" srcId="{82FB0C13-FE13-47FF-AAB8-4D66F255DE19}" destId="{62E969B5-D331-403F-99ED-12064627DB0F}" srcOrd="1" destOrd="0" presId="urn:microsoft.com/office/officeart/2005/8/layout/vList2"/>
    <dgm:cxn modelId="{E330E42B-E98E-4FE7-8A8F-7EDCFBB0AB04}" type="presParOf" srcId="{82FB0C13-FE13-47FF-AAB8-4D66F255DE19}" destId="{91623030-AC76-4549-A092-EBFDDB56E974}" srcOrd="2" destOrd="0" presId="urn:microsoft.com/office/officeart/2005/8/layout/vList2"/>
    <dgm:cxn modelId="{64B91DB9-FEDB-4901-B896-CC9673263D68}" type="presParOf" srcId="{82FB0C13-FE13-47FF-AAB8-4D66F255DE19}" destId="{DA473370-BD88-4D47-BDCA-34929D688636}" srcOrd="3" destOrd="0" presId="urn:microsoft.com/office/officeart/2005/8/layout/vList2"/>
    <dgm:cxn modelId="{CF11B7D4-E412-4464-8FB0-BEF90E160C34}" type="presParOf" srcId="{82FB0C13-FE13-47FF-AAB8-4D66F255DE19}" destId="{CECC8229-2CF2-4A6A-AAA3-1C53030B3815}" srcOrd="4" destOrd="0" presId="urn:microsoft.com/office/officeart/2005/8/layout/vList2"/>
    <dgm:cxn modelId="{7936C72B-CC87-455A-A40F-E10D97DE5F7F}" type="presParOf" srcId="{82FB0C13-FE13-47FF-AAB8-4D66F255DE19}" destId="{FD3FA8ED-E73A-4FBB-B0C7-6EC3D292ADA8}" srcOrd="5" destOrd="0" presId="urn:microsoft.com/office/officeart/2005/8/layout/vList2"/>
    <dgm:cxn modelId="{DB2FE5F1-6DDB-4FB1-996E-54803BA3207C}" type="presParOf" srcId="{82FB0C13-FE13-47FF-AAB8-4D66F255DE19}" destId="{4C9B9832-7974-4FEB-969D-8015046DC1ED}" srcOrd="6" destOrd="0" presId="urn:microsoft.com/office/officeart/2005/8/layout/vList2"/>
    <dgm:cxn modelId="{2ADB3353-0C2C-4FB1-B48A-3BBB66727287}" type="presParOf" srcId="{82FB0C13-FE13-47FF-AAB8-4D66F255DE19}" destId="{3A7BC9B6-2E26-4B75-AF20-7A23F0E9767B}" srcOrd="7" destOrd="0" presId="urn:microsoft.com/office/officeart/2005/8/layout/vList2"/>
    <dgm:cxn modelId="{97EF62EF-6E1E-4268-B2D0-FD7E2370388C}" type="presParOf" srcId="{82FB0C13-FE13-47FF-AAB8-4D66F255DE19}" destId="{08162872-94FF-47FD-AABE-629249C06BB1}" srcOrd="8" destOrd="0" presId="urn:microsoft.com/office/officeart/2005/8/layout/vList2"/>
    <dgm:cxn modelId="{AB2F22F8-C18B-4A9C-8967-2D149C292812}" type="presParOf" srcId="{82FB0C13-FE13-47FF-AAB8-4D66F255DE19}" destId="{0FC67C3B-DA2A-479C-ADD6-AFE120E66CF1}" srcOrd="9" destOrd="0" presId="urn:microsoft.com/office/officeart/2005/8/layout/vList2"/>
    <dgm:cxn modelId="{91497448-43BA-4362-A731-8B0D82465BA7}" type="presParOf" srcId="{82FB0C13-FE13-47FF-AAB8-4D66F255DE19}" destId="{3E9807ED-811E-44A2-B26D-DD705C758646}" srcOrd="10" destOrd="0" presId="urn:microsoft.com/office/officeart/2005/8/layout/vList2"/>
    <dgm:cxn modelId="{69E9AB7C-DD7C-46DB-A549-72B73068D774}" type="presParOf" srcId="{82FB0C13-FE13-47FF-AAB8-4D66F255DE19}" destId="{1DDC4E0E-A5CE-4B4C-9E24-180FFEE76134}" srcOrd="11" destOrd="0" presId="urn:microsoft.com/office/officeart/2005/8/layout/vList2"/>
    <dgm:cxn modelId="{B077E384-0201-494E-813E-BD3187030D49}" type="presParOf" srcId="{82FB0C13-FE13-47FF-AAB8-4D66F255DE19}" destId="{94713ACF-149E-4789-8533-50F1B3CB8436}" srcOrd="12" destOrd="0" presId="urn:microsoft.com/office/officeart/2005/8/layout/vList2"/>
    <dgm:cxn modelId="{81B06766-5790-443D-B234-EDDAE4DDF150}" type="presParOf" srcId="{82FB0C13-FE13-47FF-AAB8-4D66F255DE19}" destId="{2791AA3B-5AFD-40AC-940C-C177006912BE}" srcOrd="13" destOrd="0" presId="urn:microsoft.com/office/officeart/2005/8/layout/vList2"/>
    <dgm:cxn modelId="{371CA0A0-1226-4AB8-B5BB-E19E7623075B}" type="presParOf" srcId="{82FB0C13-FE13-47FF-AAB8-4D66F255DE19}" destId="{FDD79786-1C26-45BD-B047-DEEABAA537B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C52D49-1FEB-4E7D-BB3C-E6096B8EA13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01B7DC9-D24C-4623-8A04-CE7A4AEBA559}">
      <dgm:prSet/>
      <dgm:spPr/>
      <dgm:t>
        <a:bodyPr/>
        <a:lstStyle/>
        <a:p>
          <a:r>
            <a:rPr lang="en-GB"/>
            <a:t>Charge jitter</a:t>
          </a:r>
          <a:endParaRPr lang="en-US"/>
        </a:p>
      </dgm:t>
    </dgm:pt>
    <dgm:pt modelId="{E364568F-DA20-41F3-A8CC-C842C87695C2}" type="parTrans" cxnId="{513A83CB-489F-461E-A2EF-FC6CF7659A8E}">
      <dgm:prSet/>
      <dgm:spPr/>
      <dgm:t>
        <a:bodyPr/>
        <a:lstStyle/>
        <a:p>
          <a:endParaRPr lang="en-US"/>
        </a:p>
      </dgm:t>
    </dgm:pt>
    <dgm:pt modelId="{F1C58BF8-8613-41F9-8153-6F0DF3C2FC5C}" type="sibTrans" cxnId="{513A83CB-489F-461E-A2EF-FC6CF7659A8E}">
      <dgm:prSet/>
      <dgm:spPr/>
      <dgm:t>
        <a:bodyPr/>
        <a:lstStyle/>
        <a:p>
          <a:endParaRPr lang="en-US"/>
        </a:p>
      </dgm:t>
    </dgm:pt>
    <dgm:pt modelId="{F26A0B7E-B408-43BA-A056-B35E35E7F1C5}">
      <dgm:prSet/>
      <dgm:spPr/>
      <dgm:t>
        <a:bodyPr/>
        <a:lstStyle/>
        <a:p>
          <a:r>
            <a:rPr lang="en-GB"/>
            <a:t>Energy Jitter</a:t>
          </a:r>
          <a:endParaRPr lang="en-US"/>
        </a:p>
      </dgm:t>
    </dgm:pt>
    <dgm:pt modelId="{1932F2D2-BF3D-4339-8A25-2FE4902B6515}" type="parTrans" cxnId="{BBD52372-99CC-4EBD-838E-E2D847D467D4}">
      <dgm:prSet/>
      <dgm:spPr/>
      <dgm:t>
        <a:bodyPr/>
        <a:lstStyle/>
        <a:p>
          <a:endParaRPr lang="en-US"/>
        </a:p>
      </dgm:t>
    </dgm:pt>
    <dgm:pt modelId="{5D961075-FFF7-4376-A5ED-65267570E408}" type="sibTrans" cxnId="{BBD52372-99CC-4EBD-838E-E2D847D467D4}">
      <dgm:prSet/>
      <dgm:spPr/>
      <dgm:t>
        <a:bodyPr/>
        <a:lstStyle/>
        <a:p>
          <a:endParaRPr lang="en-US"/>
        </a:p>
      </dgm:t>
    </dgm:pt>
    <dgm:pt modelId="{39956E17-0A20-47A7-834A-5D4ACF4A6766}">
      <dgm:prSet/>
      <dgm:spPr/>
      <dgm:t>
        <a:bodyPr/>
        <a:lstStyle/>
        <a:p>
          <a:r>
            <a:rPr lang="en-GB"/>
            <a:t>Energy Spread</a:t>
          </a:r>
          <a:endParaRPr lang="en-US"/>
        </a:p>
      </dgm:t>
    </dgm:pt>
    <dgm:pt modelId="{4213DF4D-286F-4140-B6EE-A3C97FE2CA42}" type="parTrans" cxnId="{24F976D8-E393-48FF-97CA-A967512BB99B}">
      <dgm:prSet/>
      <dgm:spPr/>
      <dgm:t>
        <a:bodyPr/>
        <a:lstStyle/>
        <a:p>
          <a:endParaRPr lang="en-US"/>
        </a:p>
      </dgm:t>
    </dgm:pt>
    <dgm:pt modelId="{DECB91B5-1F37-4FBB-9196-CEB47D802790}" type="sibTrans" cxnId="{24F976D8-E393-48FF-97CA-A967512BB99B}">
      <dgm:prSet/>
      <dgm:spPr/>
      <dgm:t>
        <a:bodyPr/>
        <a:lstStyle/>
        <a:p>
          <a:endParaRPr lang="en-US"/>
        </a:p>
      </dgm:t>
    </dgm:pt>
    <dgm:pt modelId="{9BB58E84-EEC3-4E54-BBA7-C55A07C85188}">
      <dgm:prSet/>
      <dgm:spPr/>
      <dgm:t>
        <a:bodyPr/>
        <a:lstStyle/>
        <a:p>
          <a:r>
            <a:rPr lang="en-GB"/>
            <a:t>Transverse halos</a:t>
          </a:r>
          <a:endParaRPr lang="en-US"/>
        </a:p>
      </dgm:t>
    </dgm:pt>
    <dgm:pt modelId="{510A978A-3122-4050-93E9-9883FD8FFE2B}" type="parTrans" cxnId="{F7545141-65F1-4586-B580-909194121FD9}">
      <dgm:prSet/>
      <dgm:spPr/>
      <dgm:t>
        <a:bodyPr/>
        <a:lstStyle/>
        <a:p>
          <a:endParaRPr lang="en-US"/>
        </a:p>
      </dgm:t>
    </dgm:pt>
    <dgm:pt modelId="{77D47137-A5E3-4C8F-9F1E-35D2340BCA86}" type="sibTrans" cxnId="{F7545141-65F1-4586-B580-909194121FD9}">
      <dgm:prSet/>
      <dgm:spPr/>
      <dgm:t>
        <a:bodyPr/>
        <a:lstStyle/>
        <a:p>
          <a:endParaRPr lang="en-US"/>
        </a:p>
      </dgm:t>
    </dgm:pt>
    <dgm:pt modelId="{FE2B6FBC-F48F-4FB8-9051-E545F924029B}">
      <dgm:prSet/>
      <dgm:spPr/>
      <dgm:t>
        <a:bodyPr/>
        <a:lstStyle/>
        <a:p>
          <a:r>
            <a:rPr lang="en-GB"/>
            <a:t>Off-energy halos or tails</a:t>
          </a:r>
          <a:endParaRPr lang="en-US"/>
        </a:p>
      </dgm:t>
    </dgm:pt>
    <dgm:pt modelId="{232FD142-C6B1-45C6-A61C-F9B40D9D0B1B}" type="parTrans" cxnId="{F680CC4A-CADF-4284-B7C8-8A6F13D97F4D}">
      <dgm:prSet/>
      <dgm:spPr/>
      <dgm:t>
        <a:bodyPr/>
        <a:lstStyle/>
        <a:p>
          <a:endParaRPr lang="en-US"/>
        </a:p>
      </dgm:t>
    </dgm:pt>
    <dgm:pt modelId="{B797CB84-1EDA-4585-82C7-89E381896F60}" type="sibTrans" cxnId="{F680CC4A-CADF-4284-B7C8-8A6F13D97F4D}">
      <dgm:prSet/>
      <dgm:spPr/>
      <dgm:t>
        <a:bodyPr/>
        <a:lstStyle/>
        <a:p>
          <a:endParaRPr lang="en-US"/>
        </a:p>
      </dgm:t>
    </dgm:pt>
    <dgm:pt modelId="{C95653F2-E6AB-483A-9A01-504E5579CF8B}">
      <dgm:prSet/>
      <dgm:spPr/>
      <dgm:t>
        <a:bodyPr/>
        <a:lstStyle/>
        <a:p>
          <a:r>
            <a:rPr lang="en-GB"/>
            <a:t>Pointing jitter</a:t>
          </a:r>
          <a:endParaRPr lang="en-US"/>
        </a:p>
      </dgm:t>
    </dgm:pt>
    <dgm:pt modelId="{F5FF3A07-FCE5-472B-AA9E-284A92CD1570}" type="parTrans" cxnId="{467D1801-8E22-4253-84B7-392ADD451C42}">
      <dgm:prSet/>
      <dgm:spPr/>
      <dgm:t>
        <a:bodyPr/>
        <a:lstStyle/>
        <a:p>
          <a:endParaRPr lang="en-US"/>
        </a:p>
      </dgm:t>
    </dgm:pt>
    <dgm:pt modelId="{71BD5F6A-9570-42FE-81A5-B535A2C6BAEA}" type="sibTrans" cxnId="{467D1801-8E22-4253-84B7-392ADD451C42}">
      <dgm:prSet/>
      <dgm:spPr/>
      <dgm:t>
        <a:bodyPr/>
        <a:lstStyle/>
        <a:p>
          <a:endParaRPr lang="en-US"/>
        </a:p>
      </dgm:t>
    </dgm:pt>
    <dgm:pt modelId="{95F61D0E-B53D-4A34-892E-05C0C75CA1F5}">
      <dgm:prSet/>
      <dgm:spPr/>
      <dgm:t>
        <a:bodyPr/>
        <a:lstStyle/>
        <a:p>
          <a:r>
            <a:rPr lang="en-GB"/>
            <a:t>Emittance growth</a:t>
          </a:r>
          <a:endParaRPr lang="en-US"/>
        </a:p>
      </dgm:t>
    </dgm:pt>
    <dgm:pt modelId="{CBECA227-896D-49CD-8C21-BDFB70BB465D}" type="parTrans" cxnId="{69A5F995-343B-4F66-84BD-D387DFCE5D3F}">
      <dgm:prSet/>
      <dgm:spPr/>
      <dgm:t>
        <a:bodyPr/>
        <a:lstStyle/>
        <a:p>
          <a:endParaRPr lang="en-US"/>
        </a:p>
      </dgm:t>
    </dgm:pt>
    <dgm:pt modelId="{F75CA60D-4EDC-4771-A285-9A6A61629E0D}" type="sibTrans" cxnId="{69A5F995-343B-4F66-84BD-D387DFCE5D3F}">
      <dgm:prSet/>
      <dgm:spPr/>
      <dgm:t>
        <a:bodyPr/>
        <a:lstStyle/>
        <a:p>
          <a:endParaRPr lang="en-US"/>
        </a:p>
      </dgm:t>
    </dgm:pt>
    <dgm:pt modelId="{E3517FAE-EA40-48D8-A1A8-9D32918B1B87}">
      <dgm:prSet/>
      <dgm:spPr/>
      <dgm:t>
        <a:bodyPr/>
        <a:lstStyle/>
        <a:p>
          <a:r>
            <a:rPr lang="en-GB"/>
            <a:t>Source parameter uncertainties</a:t>
          </a:r>
          <a:endParaRPr lang="en-US"/>
        </a:p>
      </dgm:t>
    </dgm:pt>
    <dgm:pt modelId="{7C23C2FE-DE1A-4A40-A7A6-D556658F351D}" type="parTrans" cxnId="{46D8E0B5-42DE-4E78-8044-B7879807468E}">
      <dgm:prSet/>
      <dgm:spPr/>
      <dgm:t>
        <a:bodyPr/>
        <a:lstStyle/>
        <a:p>
          <a:endParaRPr lang="en-US"/>
        </a:p>
      </dgm:t>
    </dgm:pt>
    <dgm:pt modelId="{2D512257-F339-44E7-B213-87F91F33076C}" type="sibTrans" cxnId="{46D8E0B5-42DE-4E78-8044-B7879807468E}">
      <dgm:prSet/>
      <dgm:spPr/>
      <dgm:t>
        <a:bodyPr/>
        <a:lstStyle/>
        <a:p>
          <a:endParaRPr lang="en-US"/>
        </a:p>
      </dgm:t>
    </dgm:pt>
    <dgm:pt modelId="{82FB0C13-FE13-47FF-AAB8-4D66F255DE19}" type="pres">
      <dgm:prSet presAssocID="{B9C52D49-1FEB-4E7D-BB3C-E6096B8EA139}" presName="linear" presStyleCnt="0">
        <dgm:presLayoutVars>
          <dgm:animLvl val="lvl"/>
          <dgm:resizeHandles val="exact"/>
        </dgm:presLayoutVars>
      </dgm:prSet>
      <dgm:spPr/>
    </dgm:pt>
    <dgm:pt modelId="{367C57F0-C963-4CC9-B331-B7494A73E957}" type="pres">
      <dgm:prSet presAssocID="{B01B7DC9-D24C-4623-8A04-CE7A4AEBA55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2E969B5-D331-403F-99ED-12064627DB0F}" type="pres">
      <dgm:prSet presAssocID="{F1C58BF8-8613-41F9-8153-6F0DF3C2FC5C}" presName="spacer" presStyleCnt="0"/>
      <dgm:spPr/>
    </dgm:pt>
    <dgm:pt modelId="{91623030-AC76-4549-A092-EBFDDB56E974}" type="pres">
      <dgm:prSet presAssocID="{F26A0B7E-B408-43BA-A056-B35E35E7F1C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A473370-BD88-4D47-BDCA-34929D688636}" type="pres">
      <dgm:prSet presAssocID="{5D961075-FFF7-4376-A5ED-65267570E408}" presName="spacer" presStyleCnt="0"/>
      <dgm:spPr/>
    </dgm:pt>
    <dgm:pt modelId="{CECC8229-2CF2-4A6A-AAA3-1C53030B3815}" type="pres">
      <dgm:prSet presAssocID="{39956E17-0A20-47A7-834A-5D4ACF4A676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D3FA8ED-E73A-4FBB-B0C7-6EC3D292ADA8}" type="pres">
      <dgm:prSet presAssocID="{DECB91B5-1F37-4FBB-9196-CEB47D802790}" presName="spacer" presStyleCnt="0"/>
      <dgm:spPr/>
    </dgm:pt>
    <dgm:pt modelId="{4C9B9832-7974-4FEB-969D-8015046DC1ED}" type="pres">
      <dgm:prSet presAssocID="{9BB58E84-EEC3-4E54-BBA7-C55A07C8518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A7BC9B6-2E26-4B75-AF20-7A23F0E9767B}" type="pres">
      <dgm:prSet presAssocID="{77D47137-A5E3-4C8F-9F1E-35D2340BCA86}" presName="spacer" presStyleCnt="0"/>
      <dgm:spPr/>
    </dgm:pt>
    <dgm:pt modelId="{08162872-94FF-47FD-AABE-629249C06BB1}" type="pres">
      <dgm:prSet presAssocID="{FE2B6FBC-F48F-4FB8-9051-E545F924029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FC67C3B-DA2A-479C-ADD6-AFE120E66CF1}" type="pres">
      <dgm:prSet presAssocID="{B797CB84-1EDA-4585-82C7-89E381896F60}" presName="spacer" presStyleCnt="0"/>
      <dgm:spPr/>
    </dgm:pt>
    <dgm:pt modelId="{3E9807ED-811E-44A2-B26D-DD705C758646}" type="pres">
      <dgm:prSet presAssocID="{C95653F2-E6AB-483A-9A01-504E5579CF8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DDC4E0E-A5CE-4B4C-9E24-180FFEE76134}" type="pres">
      <dgm:prSet presAssocID="{71BD5F6A-9570-42FE-81A5-B535A2C6BAEA}" presName="spacer" presStyleCnt="0"/>
      <dgm:spPr/>
    </dgm:pt>
    <dgm:pt modelId="{94713ACF-149E-4789-8533-50F1B3CB8436}" type="pres">
      <dgm:prSet presAssocID="{95F61D0E-B53D-4A34-892E-05C0C75CA1F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791AA3B-5AFD-40AC-940C-C177006912BE}" type="pres">
      <dgm:prSet presAssocID="{F75CA60D-4EDC-4771-A285-9A6A61629E0D}" presName="spacer" presStyleCnt="0"/>
      <dgm:spPr/>
    </dgm:pt>
    <dgm:pt modelId="{FDD79786-1C26-45BD-B047-DEEABAA537B3}" type="pres">
      <dgm:prSet presAssocID="{E3517FAE-EA40-48D8-A1A8-9D32918B1B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67D1801-8E22-4253-84B7-392ADD451C42}" srcId="{B9C52D49-1FEB-4E7D-BB3C-E6096B8EA139}" destId="{C95653F2-E6AB-483A-9A01-504E5579CF8B}" srcOrd="5" destOrd="0" parTransId="{F5FF3A07-FCE5-472B-AA9E-284A92CD1570}" sibTransId="{71BD5F6A-9570-42FE-81A5-B535A2C6BAEA}"/>
    <dgm:cxn modelId="{60442F0C-FEAB-494B-8AB1-2BC07A920C65}" type="presOf" srcId="{B9C52D49-1FEB-4E7D-BB3C-E6096B8EA139}" destId="{82FB0C13-FE13-47FF-AAB8-4D66F255DE19}" srcOrd="0" destOrd="0" presId="urn:microsoft.com/office/officeart/2005/8/layout/vList2"/>
    <dgm:cxn modelId="{F417EB3E-9DBE-43FC-B12E-75024D9E1821}" type="presOf" srcId="{F26A0B7E-B408-43BA-A056-B35E35E7F1C5}" destId="{91623030-AC76-4549-A092-EBFDDB56E974}" srcOrd="0" destOrd="0" presId="urn:microsoft.com/office/officeart/2005/8/layout/vList2"/>
    <dgm:cxn modelId="{F7545141-65F1-4586-B580-909194121FD9}" srcId="{B9C52D49-1FEB-4E7D-BB3C-E6096B8EA139}" destId="{9BB58E84-EEC3-4E54-BBA7-C55A07C85188}" srcOrd="3" destOrd="0" parTransId="{510A978A-3122-4050-93E9-9883FD8FFE2B}" sibTransId="{77D47137-A5E3-4C8F-9F1E-35D2340BCA86}"/>
    <dgm:cxn modelId="{1E7F9745-35D6-40CC-B1F9-EA052464424B}" type="presOf" srcId="{C95653F2-E6AB-483A-9A01-504E5579CF8B}" destId="{3E9807ED-811E-44A2-B26D-DD705C758646}" srcOrd="0" destOrd="0" presId="urn:microsoft.com/office/officeart/2005/8/layout/vList2"/>
    <dgm:cxn modelId="{F680CC4A-CADF-4284-B7C8-8A6F13D97F4D}" srcId="{B9C52D49-1FEB-4E7D-BB3C-E6096B8EA139}" destId="{FE2B6FBC-F48F-4FB8-9051-E545F924029B}" srcOrd="4" destOrd="0" parTransId="{232FD142-C6B1-45C6-A61C-F9B40D9D0B1B}" sibTransId="{B797CB84-1EDA-4585-82C7-89E381896F60}"/>
    <dgm:cxn modelId="{BBD52372-99CC-4EBD-838E-E2D847D467D4}" srcId="{B9C52D49-1FEB-4E7D-BB3C-E6096B8EA139}" destId="{F26A0B7E-B408-43BA-A056-B35E35E7F1C5}" srcOrd="1" destOrd="0" parTransId="{1932F2D2-BF3D-4339-8A25-2FE4902B6515}" sibTransId="{5D961075-FFF7-4376-A5ED-65267570E408}"/>
    <dgm:cxn modelId="{1AB2EF52-62A6-4E24-9808-2DCF10A33909}" type="presOf" srcId="{9BB58E84-EEC3-4E54-BBA7-C55A07C85188}" destId="{4C9B9832-7974-4FEB-969D-8015046DC1ED}" srcOrd="0" destOrd="0" presId="urn:microsoft.com/office/officeart/2005/8/layout/vList2"/>
    <dgm:cxn modelId="{D4A9A594-C934-478B-8EF3-1170E3A2C19D}" type="presOf" srcId="{FE2B6FBC-F48F-4FB8-9051-E545F924029B}" destId="{08162872-94FF-47FD-AABE-629249C06BB1}" srcOrd="0" destOrd="0" presId="urn:microsoft.com/office/officeart/2005/8/layout/vList2"/>
    <dgm:cxn modelId="{69A5F995-343B-4F66-84BD-D387DFCE5D3F}" srcId="{B9C52D49-1FEB-4E7D-BB3C-E6096B8EA139}" destId="{95F61D0E-B53D-4A34-892E-05C0C75CA1F5}" srcOrd="6" destOrd="0" parTransId="{CBECA227-896D-49CD-8C21-BDFB70BB465D}" sibTransId="{F75CA60D-4EDC-4771-A285-9A6A61629E0D}"/>
    <dgm:cxn modelId="{46D8E0B5-42DE-4E78-8044-B7879807468E}" srcId="{B9C52D49-1FEB-4E7D-BB3C-E6096B8EA139}" destId="{E3517FAE-EA40-48D8-A1A8-9D32918B1B87}" srcOrd="7" destOrd="0" parTransId="{7C23C2FE-DE1A-4A40-A7A6-D556658F351D}" sibTransId="{2D512257-F339-44E7-B213-87F91F33076C}"/>
    <dgm:cxn modelId="{F86007BD-1DC8-42AD-90AF-9482B880AFEB}" type="presOf" srcId="{95F61D0E-B53D-4A34-892E-05C0C75CA1F5}" destId="{94713ACF-149E-4789-8533-50F1B3CB8436}" srcOrd="0" destOrd="0" presId="urn:microsoft.com/office/officeart/2005/8/layout/vList2"/>
    <dgm:cxn modelId="{513A83CB-489F-461E-A2EF-FC6CF7659A8E}" srcId="{B9C52D49-1FEB-4E7D-BB3C-E6096B8EA139}" destId="{B01B7DC9-D24C-4623-8A04-CE7A4AEBA559}" srcOrd="0" destOrd="0" parTransId="{E364568F-DA20-41F3-A8CC-C842C87695C2}" sibTransId="{F1C58BF8-8613-41F9-8153-6F0DF3C2FC5C}"/>
    <dgm:cxn modelId="{F7F549D7-E666-40A5-BC5A-7A9496FB53FC}" type="presOf" srcId="{E3517FAE-EA40-48D8-A1A8-9D32918B1B87}" destId="{FDD79786-1C26-45BD-B047-DEEABAA537B3}" srcOrd="0" destOrd="0" presId="urn:microsoft.com/office/officeart/2005/8/layout/vList2"/>
    <dgm:cxn modelId="{9F8B1DD8-C9E2-4B49-81C6-344D6823915E}" type="presOf" srcId="{B01B7DC9-D24C-4623-8A04-CE7A4AEBA559}" destId="{367C57F0-C963-4CC9-B331-B7494A73E957}" srcOrd="0" destOrd="0" presId="urn:microsoft.com/office/officeart/2005/8/layout/vList2"/>
    <dgm:cxn modelId="{24F976D8-E393-48FF-97CA-A967512BB99B}" srcId="{B9C52D49-1FEB-4E7D-BB3C-E6096B8EA139}" destId="{39956E17-0A20-47A7-834A-5D4ACF4A6766}" srcOrd="2" destOrd="0" parTransId="{4213DF4D-286F-4140-B6EE-A3C97FE2CA42}" sibTransId="{DECB91B5-1F37-4FBB-9196-CEB47D802790}"/>
    <dgm:cxn modelId="{AEAC49E8-8935-4CB7-863C-C0BC01DED98D}" type="presOf" srcId="{39956E17-0A20-47A7-834A-5D4ACF4A6766}" destId="{CECC8229-2CF2-4A6A-AAA3-1C53030B3815}" srcOrd="0" destOrd="0" presId="urn:microsoft.com/office/officeart/2005/8/layout/vList2"/>
    <dgm:cxn modelId="{0BA1D0A8-4E72-49D1-B620-28332B89AC63}" type="presParOf" srcId="{82FB0C13-FE13-47FF-AAB8-4D66F255DE19}" destId="{367C57F0-C963-4CC9-B331-B7494A73E957}" srcOrd="0" destOrd="0" presId="urn:microsoft.com/office/officeart/2005/8/layout/vList2"/>
    <dgm:cxn modelId="{526276D9-E966-46A0-9377-EA27EFFBE2BB}" type="presParOf" srcId="{82FB0C13-FE13-47FF-AAB8-4D66F255DE19}" destId="{62E969B5-D331-403F-99ED-12064627DB0F}" srcOrd="1" destOrd="0" presId="urn:microsoft.com/office/officeart/2005/8/layout/vList2"/>
    <dgm:cxn modelId="{E330E42B-E98E-4FE7-8A8F-7EDCFBB0AB04}" type="presParOf" srcId="{82FB0C13-FE13-47FF-AAB8-4D66F255DE19}" destId="{91623030-AC76-4549-A092-EBFDDB56E974}" srcOrd="2" destOrd="0" presId="urn:microsoft.com/office/officeart/2005/8/layout/vList2"/>
    <dgm:cxn modelId="{64B91DB9-FEDB-4901-B896-CC9673263D68}" type="presParOf" srcId="{82FB0C13-FE13-47FF-AAB8-4D66F255DE19}" destId="{DA473370-BD88-4D47-BDCA-34929D688636}" srcOrd="3" destOrd="0" presId="urn:microsoft.com/office/officeart/2005/8/layout/vList2"/>
    <dgm:cxn modelId="{CF11B7D4-E412-4464-8FB0-BEF90E160C34}" type="presParOf" srcId="{82FB0C13-FE13-47FF-AAB8-4D66F255DE19}" destId="{CECC8229-2CF2-4A6A-AAA3-1C53030B3815}" srcOrd="4" destOrd="0" presId="urn:microsoft.com/office/officeart/2005/8/layout/vList2"/>
    <dgm:cxn modelId="{7936C72B-CC87-455A-A40F-E10D97DE5F7F}" type="presParOf" srcId="{82FB0C13-FE13-47FF-AAB8-4D66F255DE19}" destId="{FD3FA8ED-E73A-4FBB-B0C7-6EC3D292ADA8}" srcOrd="5" destOrd="0" presId="urn:microsoft.com/office/officeart/2005/8/layout/vList2"/>
    <dgm:cxn modelId="{DB2FE5F1-6DDB-4FB1-996E-54803BA3207C}" type="presParOf" srcId="{82FB0C13-FE13-47FF-AAB8-4D66F255DE19}" destId="{4C9B9832-7974-4FEB-969D-8015046DC1ED}" srcOrd="6" destOrd="0" presId="urn:microsoft.com/office/officeart/2005/8/layout/vList2"/>
    <dgm:cxn modelId="{2ADB3353-0C2C-4FB1-B48A-3BBB66727287}" type="presParOf" srcId="{82FB0C13-FE13-47FF-AAB8-4D66F255DE19}" destId="{3A7BC9B6-2E26-4B75-AF20-7A23F0E9767B}" srcOrd="7" destOrd="0" presId="urn:microsoft.com/office/officeart/2005/8/layout/vList2"/>
    <dgm:cxn modelId="{97EF62EF-6E1E-4268-B2D0-FD7E2370388C}" type="presParOf" srcId="{82FB0C13-FE13-47FF-AAB8-4D66F255DE19}" destId="{08162872-94FF-47FD-AABE-629249C06BB1}" srcOrd="8" destOrd="0" presId="urn:microsoft.com/office/officeart/2005/8/layout/vList2"/>
    <dgm:cxn modelId="{AB2F22F8-C18B-4A9C-8967-2D149C292812}" type="presParOf" srcId="{82FB0C13-FE13-47FF-AAB8-4D66F255DE19}" destId="{0FC67C3B-DA2A-479C-ADD6-AFE120E66CF1}" srcOrd="9" destOrd="0" presId="urn:microsoft.com/office/officeart/2005/8/layout/vList2"/>
    <dgm:cxn modelId="{91497448-43BA-4362-A731-8B0D82465BA7}" type="presParOf" srcId="{82FB0C13-FE13-47FF-AAB8-4D66F255DE19}" destId="{3E9807ED-811E-44A2-B26D-DD705C758646}" srcOrd="10" destOrd="0" presId="urn:microsoft.com/office/officeart/2005/8/layout/vList2"/>
    <dgm:cxn modelId="{69E9AB7C-DD7C-46DB-A549-72B73068D774}" type="presParOf" srcId="{82FB0C13-FE13-47FF-AAB8-4D66F255DE19}" destId="{1DDC4E0E-A5CE-4B4C-9E24-180FFEE76134}" srcOrd="11" destOrd="0" presId="urn:microsoft.com/office/officeart/2005/8/layout/vList2"/>
    <dgm:cxn modelId="{B077E384-0201-494E-813E-BD3187030D49}" type="presParOf" srcId="{82FB0C13-FE13-47FF-AAB8-4D66F255DE19}" destId="{94713ACF-149E-4789-8533-50F1B3CB8436}" srcOrd="12" destOrd="0" presId="urn:microsoft.com/office/officeart/2005/8/layout/vList2"/>
    <dgm:cxn modelId="{81B06766-5790-443D-B234-EDDAE4DDF150}" type="presParOf" srcId="{82FB0C13-FE13-47FF-AAB8-4D66F255DE19}" destId="{2791AA3B-5AFD-40AC-940C-C177006912BE}" srcOrd="13" destOrd="0" presId="urn:microsoft.com/office/officeart/2005/8/layout/vList2"/>
    <dgm:cxn modelId="{371CA0A0-1226-4AB8-B5BB-E19E7623075B}" type="presParOf" srcId="{82FB0C13-FE13-47FF-AAB8-4D66F255DE19}" destId="{FDD79786-1C26-45BD-B047-DEEABAA537B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AC0DDC-5CF9-4C03-9725-66F794384C98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B63867B-7C4D-4581-89A4-5AD17BA31A3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79E3E40-B4A6-4F0C-AD90-F75F5A8E195A}" type="parTrans" cxnId="{0ACE9F0F-A0C4-4AA4-96EA-F56E1C539611}">
      <dgm:prSet/>
      <dgm:spPr/>
      <dgm:t>
        <a:bodyPr/>
        <a:lstStyle/>
        <a:p>
          <a:endParaRPr lang="en-US"/>
        </a:p>
      </dgm:t>
    </dgm:pt>
    <dgm:pt modelId="{6E324F8D-9E1F-4CEE-9EFA-780BC40C6A27}" type="sibTrans" cxnId="{0ACE9F0F-A0C4-4AA4-96EA-F56E1C539611}">
      <dgm:prSet/>
      <dgm:spPr/>
      <dgm:t>
        <a:bodyPr/>
        <a:lstStyle/>
        <a:p>
          <a:endParaRPr lang="en-US"/>
        </a:p>
      </dgm:t>
    </dgm:pt>
    <dgm:pt modelId="{548BEFCD-23DD-4068-9296-2DFBF954506C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586A21-391F-487B-8A45-A1BDA9BCB073}" type="parTrans" cxnId="{13033FBB-0C86-4C62-8B6B-4BF4A1AE1232}">
      <dgm:prSet/>
      <dgm:spPr/>
      <dgm:t>
        <a:bodyPr/>
        <a:lstStyle/>
        <a:p>
          <a:endParaRPr lang="en-US"/>
        </a:p>
      </dgm:t>
    </dgm:pt>
    <dgm:pt modelId="{74B9567A-1A92-4887-B707-FA51675B6094}" type="sibTrans" cxnId="{13033FBB-0C86-4C62-8B6B-4BF4A1AE1232}">
      <dgm:prSet/>
      <dgm:spPr/>
      <dgm:t>
        <a:bodyPr/>
        <a:lstStyle/>
        <a:p>
          <a:endParaRPr lang="en-US"/>
        </a:p>
      </dgm:t>
    </dgm:pt>
    <dgm:pt modelId="{77059D2F-4804-4520-B09E-AAEB622390C3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FFF07DE-A6C5-45A3-891D-29972862897F}" type="parTrans" cxnId="{83D23DB1-BBAD-4995-A99D-A18B521407ED}">
      <dgm:prSet/>
      <dgm:spPr/>
      <dgm:t>
        <a:bodyPr/>
        <a:lstStyle/>
        <a:p>
          <a:endParaRPr lang="en-US"/>
        </a:p>
      </dgm:t>
    </dgm:pt>
    <dgm:pt modelId="{3011657A-4863-4BEE-8D70-72CED2D3DA83}" type="sibTrans" cxnId="{83D23DB1-BBAD-4995-A99D-A18B521407ED}">
      <dgm:prSet/>
      <dgm:spPr/>
      <dgm:t>
        <a:bodyPr/>
        <a:lstStyle/>
        <a:p>
          <a:endParaRPr lang="en-US"/>
        </a:p>
      </dgm:t>
    </dgm:pt>
    <dgm:pt modelId="{BFD461D3-BA5E-4454-94B2-DBAD64AB5422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901BE4-BB2E-410C-88E5-BB5E3A3937B4}" type="parTrans" cxnId="{B380C0C9-A693-47EE-A082-D88DA3C0589A}">
      <dgm:prSet/>
      <dgm:spPr/>
      <dgm:t>
        <a:bodyPr/>
        <a:lstStyle/>
        <a:p>
          <a:endParaRPr lang="en-US"/>
        </a:p>
      </dgm:t>
    </dgm:pt>
    <dgm:pt modelId="{95141B51-FC85-4267-B140-F1BA411FCB48}" type="sibTrans" cxnId="{B380C0C9-A693-47EE-A082-D88DA3C0589A}">
      <dgm:prSet/>
      <dgm:spPr/>
      <dgm:t>
        <a:bodyPr/>
        <a:lstStyle/>
        <a:p>
          <a:endParaRPr lang="en-US"/>
        </a:p>
      </dgm:t>
    </dgm:pt>
    <dgm:pt modelId="{8FEB9D05-9921-4DAB-9830-A245F3704C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587351-69BD-43D9-81B3-F974931C4E27}" type="parTrans" cxnId="{14CC6840-2A85-4313-B841-9BDC932FD081}">
      <dgm:prSet/>
      <dgm:spPr/>
      <dgm:t>
        <a:bodyPr/>
        <a:lstStyle/>
        <a:p>
          <a:endParaRPr lang="en-US"/>
        </a:p>
      </dgm:t>
    </dgm:pt>
    <dgm:pt modelId="{3B6D9208-D77F-4FA9-B9D2-9A94D45D7B44}" type="sibTrans" cxnId="{14CC6840-2A85-4313-B841-9BDC932FD081}">
      <dgm:prSet/>
      <dgm:spPr/>
      <dgm:t>
        <a:bodyPr/>
        <a:lstStyle/>
        <a:p>
          <a:endParaRPr lang="en-US"/>
        </a:p>
      </dgm:t>
    </dgm:pt>
    <dgm:pt modelId="{EECE4373-B9EA-4DAE-A240-ADEE398EF5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C5709EC-E285-44FB-B16E-954D6716734B}" type="parTrans" cxnId="{2B4E86EF-ED38-4C4D-816A-1C393AF43793}">
      <dgm:prSet/>
      <dgm:spPr/>
      <dgm:t>
        <a:bodyPr/>
        <a:lstStyle/>
        <a:p>
          <a:endParaRPr lang="en-US"/>
        </a:p>
      </dgm:t>
    </dgm:pt>
    <dgm:pt modelId="{C25A1F3D-33E1-4CB9-B27C-CD0A3233419B}" type="sibTrans" cxnId="{2B4E86EF-ED38-4C4D-816A-1C393AF43793}">
      <dgm:prSet/>
      <dgm:spPr/>
      <dgm:t>
        <a:bodyPr/>
        <a:lstStyle/>
        <a:p>
          <a:endParaRPr lang="en-US"/>
        </a:p>
      </dgm:t>
    </dgm:pt>
    <dgm:pt modelId="{A4B6CAC6-D666-416D-8CED-30ED5B5E8A9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141A9A1-88B0-4E19-92A8-46E986600FB4}" type="parTrans" cxnId="{0BD68F7B-AA1A-4D3A-B876-D68B792590DB}">
      <dgm:prSet/>
      <dgm:spPr/>
      <dgm:t>
        <a:bodyPr/>
        <a:lstStyle/>
        <a:p>
          <a:endParaRPr lang="en-US"/>
        </a:p>
      </dgm:t>
    </dgm:pt>
    <dgm:pt modelId="{35889C11-22E4-43B8-9A22-4F421FB57419}" type="sibTrans" cxnId="{0BD68F7B-AA1A-4D3A-B876-D68B792590DB}">
      <dgm:prSet/>
      <dgm:spPr/>
      <dgm:t>
        <a:bodyPr/>
        <a:lstStyle/>
        <a:p>
          <a:endParaRPr lang="en-US"/>
        </a:p>
      </dgm:t>
    </dgm:pt>
    <dgm:pt modelId="{D2801D5B-425B-43DB-B596-AD71F23B6A9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F6B0076-A0A1-4FCD-9E3C-B623EA6155D6}" type="parTrans" cxnId="{C16E6B19-1F24-42EB-9EAA-33F8CCEFFC8C}">
      <dgm:prSet/>
      <dgm:spPr/>
      <dgm:t>
        <a:bodyPr/>
        <a:lstStyle/>
        <a:p>
          <a:endParaRPr lang="en-US"/>
        </a:p>
      </dgm:t>
    </dgm:pt>
    <dgm:pt modelId="{953FE4C0-59DB-4705-9881-8AF148FAC3A3}" type="sibTrans" cxnId="{C16E6B19-1F24-42EB-9EAA-33F8CCEFFC8C}">
      <dgm:prSet/>
      <dgm:spPr/>
      <dgm:t>
        <a:bodyPr/>
        <a:lstStyle/>
        <a:p>
          <a:endParaRPr lang="en-US"/>
        </a:p>
      </dgm:t>
    </dgm:pt>
    <dgm:pt modelId="{08BED09C-C80B-48C5-B7EA-35EAF49CA3C6}" type="pres">
      <dgm:prSet presAssocID="{ACAC0DDC-5CF9-4C03-9725-66F794384C98}" presName="linear" presStyleCnt="0">
        <dgm:presLayoutVars>
          <dgm:animLvl val="lvl"/>
          <dgm:resizeHandles val="exact"/>
        </dgm:presLayoutVars>
      </dgm:prSet>
      <dgm:spPr/>
    </dgm:pt>
    <dgm:pt modelId="{C2498EA9-DDAC-4F6F-9A55-3F910C061179}" type="pres">
      <dgm:prSet presAssocID="{3B63867B-7C4D-4581-89A4-5AD17BA31A3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B26780F-74EE-4818-B3AD-E6DF06C4E9C4}" type="pres">
      <dgm:prSet presAssocID="{6E324F8D-9E1F-4CEE-9EFA-780BC40C6A27}" presName="spacer" presStyleCnt="0"/>
      <dgm:spPr/>
    </dgm:pt>
    <dgm:pt modelId="{DF44029A-3EBC-4924-854F-16AA933A3F4A}" type="pres">
      <dgm:prSet presAssocID="{548BEFCD-23DD-4068-9296-2DFBF954506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59F2657-AE0C-4D23-B5C4-E490CA8C010A}" type="pres">
      <dgm:prSet presAssocID="{74B9567A-1A92-4887-B707-FA51675B6094}" presName="spacer" presStyleCnt="0"/>
      <dgm:spPr/>
    </dgm:pt>
    <dgm:pt modelId="{6F86D1D4-0E6B-4CA3-B9D8-D32B19D9DFCD}" type="pres">
      <dgm:prSet presAssocID="{77059D2F-4804-4520-B09E-AAEB622390C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CFB707E-55A5-46BD-B2A4-A4D973BCF552}" type="pres">
      <dgm:prSet presAssocID="{3011657A-4863-4BEE-8D70-72CED2D3DA83}" presName="spacer" presStyleCnt="0"/>
      <dgm:spPr/>
    </dgm:pt>
    <dgm:pt modelId="{243C8CF1-BE33-4561-BA5B-7EF63126E51B}" type="pres">
      <dgm:prSet presAssocID="{BFD461D3-BA5E-4454-94B2-DBAD64AB542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D9FD9A-7B12-4401-9613-C2DE3C26EE79}" type="pres">
      <dgm:prSet presAssocID="{95141B51-FC85-4267-B140-F1BA411FCB48}" presName="spacer" presStyleCnt="0"/>
      <dgm:spPr/>
    </dgm:pt>
    <dgm:pt modelId="{516B8855-D5D0-4926-AE89-45B842C5A45B}" type="pres">
      <dgm:prSet presAssocID="{8FEB9D05-9921-4DAB-9830-A245F3704C2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2A91E50-7AD3-4801-88C5-F3C58AC39CAF}" type="pres">
      <dgm:prSet presAssocID="{3B6D9208-D77F-4FA9-B9D2-9A94D45D7B44}" presName="spacer" presStyleCnt="0"/>
      <dgm:spPr/>
    </dgm:pt>
    <dgm:pt modelId="{9583A95E-1065-4D66-937D-5FC35FB0D271}" type="pres">
      <dgm:prSet presAssocID="{EECE4373-B9EA-4DAE-A240-ADEE398EF52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0A2B46D-07AE-431A-A5EE-6BAF493C565C}" type="pres">
      <dgm:prSet presAssocID="{C25A1F3D-33E1-4CB9-B27C-CD0A3233419B}" presName="spacer" presStyleCnt="0"/>
      <dgm:spPr/>
    </dgm:pt>
    <dgm:pt modelId="{19036D62-C4FE-4014-B313-5448D8349839}" type="pres">
      <dgm:prSet presAssocID="{A4B6CAC6-D666-416D-8CED-30ED5B5E8A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117B17-439B-43B5-9BB9-474068065A9A}" type="pres">
      <dgm:prSet presAssocID="{35889C11-22E4-43B8-9A22-4F421FB57419}" presName="spacer" presStyleCnt="0"/>
      <dgm:spPr/>
    </dgm:pt>
    <dgm:pt modelId="{5B9A68FC-3233-436A-AF26-6BDC47ED529A}" type="pres">
      <dgm:prSet presAssocID="{D2801D5B-425B-43DB-B596-AD71F23B6A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ACE9F0F-A0C4-4AA4-96EA-F56E1C539611}" srcId="{ACAC0DDC-5CF9-4C03-9725-66F794384C98}" destId="{3B63867B-7C4D-4581-89A4-5AD17BA31A3B}" srcOrd="0" destOrd="0" parTransId="{479E3E40-B4A6-4F0C-AD90-F75F5A8E195A}" sibTransId="{6E324F8D-9E1F-4CEE-9EFA-780BC40C6A27}"/>
    <dgm:cxn modelId="{C16E6B19-1F24-42EB-9EAA-33F8CCEFFC8C}" srcId="{ACAC0DDC-5CF9-4C03-9725-66F794384C98}" destId="{D2801D5B-425B-43DB-B596-AD71F23B6A98}" srcOrd="7" destOrd="0" parTransId="{2F6B0076-A0A1-4FCD-9E3C-B623EA6155D6}" sibTransId="{953FE4C0-59DB-4705-9881-8AF148FAC3A3}"/>
    <dgm:cxn modelId="{FBDE1C1E-0D0A-44F4-B685-6C26212D64D6}" type="presOf" srcId="{D2801D5B-425B-43DB-B596-AD71F23B6A98}" destId="{5B9A68FC-3233-436A-AF26-6BDC47ED529A}" srcOrd="0" destOrd="0" presId="urn:microsoft.com/office/officeart/2005/8/layout/vList2"/>
    <dgm:cxn modelId="{A87FBB35-D110-4123-A89F-2C9F846F7C5A}" type="presOf" srcId="{3B63867B-7C4D-4581-89A4-5AD17BA31A3B}" destId="{C2498EA9-DDAC-4F6F-9A55-3F910C061179}" srcOrd="0" destOrd="0" presId="urn:microsoft.com/office/officeart/2005/8/layout/vList2"/>
    <dgm:cxn modelId="{D09E3440-39AF-450C-B166-8AD15E634C67}" type="presOf" srcId="{548BEFCD-23DD-4068-9296-2DFBF954506C}" destId="{DF44029A-3EBC-4924-854F-16AA933A3F4A}" srcOrd="0" destOrd="0" presId="urn:microsoft.com/office/officeart/2005/8/layout/vList2"/>
    <dgm:cxn modelId="{14CC6840-2A85-4313-B841-9BDC932FD081}" srcId="{ACAC0DDC-5CF9-4C03-9725-66F794384C98}" destId="{8FEB9D05-9921-4DAB-9830-A245F3704C26}" srcOrd="4" destOrd="0" parTransId="{2A587351-69BD-43D9-81B3-F974931C4E27}" sibTransId="{3B6D9208-D77F-4FA9-B9D2-9A94D45D7B44}"/>
    <dgm:cxn modelId="{CD762E5F-BB15-4ACD-A663-E98B380D0F3F}" type="presOf" srcId="{8FEB9D05-9921-4DAB-9830-A245F3704C26}" destId="{516B8855-D5D0-4926-AE89-45B842C5A45B}" srcOrd="0" destOrd="0" presId="urn:microsoft.com/office/officeart/2005/8/layout/vList2"/>
    <dgm:cxn modelId="{0BD68F7B-AA1A-4D3A-B876-D68B792590DB}" srcId="{ACAC0DDC-5CF9-4C03-9725-66F794384C98}" destId="{A4B6CAC6-D666-416D-8CED-30ED5B5E8A96}" srcOrd="6" destOrd="0" parTransId="{2141A9A1-88B0-4E19-92A8-46E986600FB4}" sibTransId="{35889C11-22E4-43B8-9A22-4F421FB57419}"/>
    <dgm:cxn modelId="{0332E187-9862-4224-BE7E-F7DD38D5C516}" type="presOf" srcId="{EECE4373-B9EA-4DAE-A240-ADEE398EF526}" destId="{9583A95E-1065-4D66-937D-5FC35FB0D271}" srcOrd="0" destOrd="0" presId="urn:microsoft.com/office/officeart/2005/8/layout/vList2"/>
    <dgm:cxn modelId="{339B068E-A853-4F0C-8FCD-4CC38896AA62}" type="presOf" srcId="{A4B6CAC6-D666-416D-8CED-30ED5B5E8A96}" destId="{19036D62-C4FE-4014-B313-5448D8349839}" srcOrd="0" destOrd="0" presId="urn:microsoft.com/office/officeart/2005/8/layout/vList2"/>
    <dgm:cxn modelId="{83D23DB1-BBAD-4995-A99D-A18B521407ED}" srcId="{ACAC0DDC-5CF9-4C03-9725-66F794384C98}" destId="{77059D2F-4804-4520-B09E-AAEB622390C3}" srcOrd="2" destOrd="0" parTransId="{9FFF07DE-A6C5-45A3-891D-29972862897F}" sibTransId="{3011657A-4863-4BEE-8D70-72CED2D3DA83}"/>
    <dgm:cxn modelId="{13033FBB-0C86-4C62-8B6B-4BF4A1AE1232}" srcId="{ACAC0DDC-5CF9-4C03-9725-66F794384C98}" destId="{548BEFCD-23DD-4068-9296-2DFBF954506C}" srcOrd="1" destOrd="0" parTransId="{5E586A21-391F-487B-8A45-A1BDA9BCB073}" sibTransId="{74B9567A-1A92-4887-B707-FA51675B6094}"/>
    <dgm:cxn modelId="{B380C0C9-A693-47EE-A082-D88DA3C0589A}" srcId="{ACAC0DDC-5CF9-4C03-9725-66F794384C98}" destId="{BFD461D3-BA5E-4454-94B2-DBAD64AB5422}" srcOrd="3" destOrd="0" parTransId="{7B901BE4-BB2E-410C-88E5-BB5E3A3937B4}" sibTransId="{95141B51-FC85-4267-B140-F1BA411FCB48}"/>
    <dgm:cxn modelId="{2B4E86EF-ED38-4C4D-816A-1C393AF43793}" srcId="{ACAC0DDC-5CF9-4C03-9725-66F794384C98}" destId="{EECE4373-B9EA-4DAE-A240-ADEE398EF526}" srcOrd="5" destOrd="0" parTransId="{3C5709EC-E285-44FB-B16E-954D6716734B}" sibTransId="{C25A1F3D-33E1-4CB9-B27C-CD0A3233419B}"/>
    <dgm:cxn modelId="{993B17F1-9160-4E10-B15C-1F398D52B19D}" type="presOf" srcId="{BFD461D3-BA5E-4454-94B2-DBAD64AB5422}" destId="{243C8CF1-BE33-4561-BA5B-7EF63126E51B}" srcOrd="0" destOrd="0" presId="urn:microsoft.com/office/officeart/2005/8/layout/vList2"/>
    <dgm:cxn modelId="{8EFA29FD-AF93-4A1F-A33D-A543A87A1A57}" type="presOf" srcId="{ACAC0DDC-5CF9-4C03-9725-66F794384C98}" destId="{08BED09C-C80B-48C5-B7EA-35EAF49CA3C6}" srcOrd="0" destOrd="0" presId="urn:microsoft.com/office/officeart/2005/8/layout/vList2"/>
    <dgm:cxn modelId="{D825DBFE-F1A6-47A5-A296-AC00BAF13D17}" type="presOf" srcId="{77059D2F-4804-4520-B09E-AAEB622390C3}" destId="{6F86D1D4-0E6B-4CA3-B9D8-D32B19D9DFCD}" srcOrd="0" destOrd="0" presId="urn:microsoft.com/office/officeart/2005/8/layout/vList2"/>
    <dgm:cxn modelId="{B4EE9439-276F-4B36-A7F0-E0EB265F2852}" type="presParOf" srcId="{08BED09C-C80B-48C5-B7EA-35EAF49CA3C6}" destId="{C2498EA9-DDAC-4F6F-9A55-3F910C061179}" srcOrd="0" destOrd="0" presId="urn:microsoft.com/office/officeart/2005/8/layout/vList2"/>
    <dgm:cxn modelId="{71F2DA11-5306-45FE-82DD-3F85765ED0DE}" type="presParOf" srcId="{08BED09C-C80B-48C5-B7EA-35EAF49CA3C6}" destId="{8B26780F-74EE-4818-B3AD-E6DF06C4E9C4}" srcOrd="1" destOrd="0" presId="urn:microsoft.com/office/officeart/2005/8/layout/vList2"/>
    <dgm:cxn modelId="{4415A5C3-7687-4CE4-8ABE-8B7D4B60F849}" type="presParOf" srcId="{08BED09C-C80B-48C5-B7EA-35EAF49CA3C6}" destId="{DF44029A-3EBC-4924-854F-16AA933A3F4A}" srcOrd="2" destOrd="0" presId="urn:microsoft.com/office/officeart/2005/8/layout/vList2"/>
    <dgm:cxn modelId="{BDB9EC31-5C70-4802-B38C-2CAC2BFA885A}" type="presParOf" srcId="{08BED09C-C80B-48C5-B7EA-35EAF49CA3C6}" destId="{A59F2657-AE0C-4D23-B5C4-E490CA8C010A}" srcOrd="3" destOrd="0" presId="urn:microsoft.com/office/officeart/2005/8/layout/vList2"/>
    <dgm:cxn modelId="{F4F75A60-260C-4C56-96AE-036591333F3A}" type="presParOf" srcId="{08BED09C-C80B-48C5-B7EA-35EAF49CA3C6}" destId="{6F86D1D4-0E6B-4CA3-B9D8-D32B19D9DFCD}" srcOrd="4" destOrd="0" presId="urn:microsoft.com/office/officeart/2005/8/layout/vList2"/>
    <dgm:cxn modelId="{AB19F214-3096-4D25-828E-08517C7C2AD2}" type="presParOf" srcId="{08BED09C-C80B-48C5-B7EA-35EAF49CA3C6}" destId="{3CFB707E-55A5-46BD-B2A4-A4D973BCF552}" srcOrd="5" destOrd="0" presId="urn:microsoft.com/office/officeart/2005/8/layout/vList2"/>
    <dgm:cxn modelId="{7F5C27A8-0F30-4731-9475-8FE2727CD1F5}" type="presParOf" srcId="{08BED09C-C80B-48C5-B7EA-35EAF49CA3C6}" destId="{243C8CF1-BE33-4561-BA5B-7EF63126E51B}" srcOrd="6" destOrd="0" presId="urn:microsoft.com/office/officeart/2005/8/layout/vList2"/>
    <dgm:cxn modelId="{CA5442EE-8E62-4903-9109-B12BAFEC7D9A}" type="presParOf" srcId="{08BED09C-C80B-48C5-B7EA-35EAF49CA3C6}" destId="{A3D9FD9A-7B12-4401-9613-C2DE3C26EE79}" srcOrd="7" destOrd="0" presId="urn:microsoft.com/office/officeart/2005/8/layout/vList2"/>
    <dgm:cxn modelId="{87001D4E-F129-4034-B5F3-599B251B3930}" type="presParOf" srcId="{08BED09C-C80B-48C5-B7EA-35EAF49CA3C6}" destId="{516B8855-D5D0-4926-AE89-45B842C5A45B}" srcOrd="8" destOrd="0" presId="urn:microsoft.com/office/officeart/2005/8/layout/vList2"/>
    <dgm:cxn modelId="{F976455E-877A-4D76-9824-8E8FFC80239A}" type="presParOf" srcId="{08BED09C-C80B-48C5-B7EA-35EAF49CA3C6}" destId="{62A91E50-7AD3-4801-88C5-F3C58AC39CAF}" srcOrd="9" destOrd="0" presId="urn:microsoft.com/office/officeart/2005/8/layout/vList2"/>
    <dgm:cxn modelId="{9FEE2124-A8CA-4DA1-8A48-63D6A18EC795}" type="presParOf" srcId="{08BED09C-C80B-48C5-B7EA-35EAF49CA3C6}" destId="{9583A95E-1065-4D66-937D-5FC35FB0D271}" srcOrd="10" destOrd="0" presId="urn:microsoft.com/office/officeart/2005/8/layout/vList2"/>
    <dgm:cxn modelId="{0B6F3C08-632E-421B-AFF6-AB1EB4DC6BCA}" type="presParOf" srcId="{08BED09C-C80B-48C5-B7EA-35EAF49CA3C6}" destId="{20A2B46D-07AE-431A-A5EE-6BAF493C565C}" srcOrd="11" destOrd="0" presId="urn:microsoft.com/office/officeart/2005/8/layout/vList2"/>
    <dgm:cxn modelId="{E9F0BDEA-C0A4-4DCA-BCB9-907A4E4EB057}" type="presParOf" srcId="{08BED09C-C80B-48C5-B7EA-35EAF49CA3C6}" destId="{19036D62-C4FE-4014-B313-5448D8349839}" srcOrd="12" destOrd="0" presId="urn:microsoft.com/office/officeart/2005/8/layout/vList2"/>
    <dgm:cxn modelId="{38A6CFF7-A165-4E2F-988A-9604B8516E2C}" type="presParOf" srcId="{08BED09C-C80B-48C5-B7EA-35EAF49CA3C6}" destId="{8A117B17-439B-43B5-9BB9-474068065A9A}" srcOrd="13" destOrd="0" presId="urn:microsoft.com/office/officeart/2005/8/layout/vList2"/>
    <dgm:cxn modelId="{B39C6F13-379B-4B65-806C-1B5CB9E526BB}" type="presParOf" srcId="{08BED09C-C80B-48C5-B7EA-35EAF49CA3C6}" destId="{5B9A68FC-3233-436A-AF26-6BDC47ED529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C52D49-1FEB-4E7D-BB3C-E6096B8EA13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01B7DC9-D24C-4623-8A04-CE7A4AEBA559}">
      <dgm:prSet/>
      <dgm:spPr/>
      <dgm:t>
        <a:bodyPr/>
        <a:lstStyle/>
        <a:p>
          <a:r>
            <a:rPr lang="en-GB"/>
            <a:t>Charge jitter</a:t>
          </a:r>
          <a:endParaRPr lang="en-US"/>
        </a:p>
      </dgm:t>
    </dgm:pt>
    <dgm:pt modelId="{E364568F-DA20-41F3-A8CC-C842C87695C2}" type="parTrans" cxnId="{513A83CB-489F-461E-A2EF-FC6CF7659A8E}">
      <dgm:prSet/>
      <dgm:spPr/>
      <dgm:t>
        <a:bodyPr/>
        <a:lstStyle/>
        <a:p>
          <a:endParaRPr lang="en-US"/>
        </a:p>
      </dgm:t>
    </dgm:pt>
    <dgm:pt modelId="{F1C58BF8-8613-41F9-8153-6F0DF3C2FC5C}" type="sibTrans" cxnId="{513A83CB-489F-461E-A2EF-FC6CF7659A8E}">
      <dgm:prSet/>
      <dgm:spPr/>
      <dgm:t>
        <a:bodyPr/>
        <a:lstStyle/>
        <a:p>
          <a:endParaRPr lang="en-US"/>
        </a:p>
      </dgm:t>
    </dgm:pt>
    <dgm:pt modelId="{F26A0B7E-B408-43BA-A056-B35E35E7F1C5}">
      <dgm:prSet/>
      <dgm:spPr/>
      <dgm:t>
        <a:bodyPr/>
        <a:lstStyle/>
        <a:p>
          <a:r>
            <a:rPr lang="en-GB"/>
            <a:t>Energy Jitter</a:t>
          </a:r>
          <a:endParaRPr lang="en-US"/>
        </a:p>
      </dgm:t>
    </dgm:pt>
    <dgm:pt modelId="{1932F2D2-BF3D-4339-8A25-2FE4902B6515}" type="parTrans" cxnId="{BBD52372-99CC-4EBD-838E-E2D847D467D4}">
      <dgm:prSet/>
      <dgm:spPr/>
      <dgm:t>
        <a:bodyPr/>
        <a:lstStyle/>
        <a:p>
          <a:endParaRPr lang="en-US"/>
        </a:p>
      </dgm:t>
    </dgm:pt>
    <dgm:pt modelId="{5D961075-FFF7-4376-A5ED-65267570E408}" type="sibTrans" cxnId="{BBD52372-99CC-4EBD-838E-E2D847D467D4}">
      <dgm:prSet/>
      <dgm:spPr/>
      <dgm:t>
        <a:bodyPr/>
        <a:lstStyle/>
        <a:p>
          <a:endParaRPr lang="en-US"/>
        </a:p>
      </dgm:t>
    </dgm:pt>
    <dgm:pt modelId="{39956E17-0A20-47A7-834A-5D4ACF4A6766}">
      <dgm:prSet/>
      <dgm:spPr/>
      <dgm:t>
        <a:bodyPr/>
        <a:lstStyle/>
        <a:p>
          <a:r>
            <a:rPr lang="en-GB"/>
            <a:t>Energy Spread</a:t>
          </a:r>
          <a:endParaRPr lang="en-US"/>
        </a:p>
      </dgm:t>
    </dgm:pt>
    <dgm:pt modelId="{4213DF4D-286F-4140-B6EE-A3C97FE2CA42}" type="parTrans" cxnId="{24F976D8-E393-48FF-97CA-A967512BB99B}">
      <dgm:prSet/>
      <dgm:spPr/>
      <dgm:t>
        <a:bodyPr/>
        <a:lstStyle/>
        <a:p>
          <a:endParaRPr lang="en-US"/>
        </a:p>
      </dgm:t>
    </dgm:pt>
    <dgm:pt modelId="{DECB91B5-1F37-4FBB-9196-CEB47D802790}" type="sibTrans" cxnId="{24F976D8-E393-48FF-97CA-A967512BB99B}">
      <dgm:prSet/>
      <dgm:spPr/>
      <dgm:t>
        <a:bodyPr/>
        <a:lstStyle/>
        <a:p>
          <a:endParaRPr lang="en-US"/>
        </a:p>
      </dgm:t>
    </dgm:pt>
    <dgm:pt modelId="{9BB58E84-EEC3-4E54-BBA7-C55A07C85188}">
      <dgm:prSet/>
      <dgm:spPr/>
      <dgm:t>
        <a:bodyPr/>
        <a:lstStyle/>
        <a:p>
          <a:r>
            <a:rPr lang="en-GB"/>
            <a:t>Transverse halos</a:t>
          </a:r>
          <a:endParaRPr lang="en-US"/>
        </a:p>
      </dgm:t>
    </dgm:pt>
    <dgm:pt modelId="{510A978A-3122-4050-93E9-9883FD8FFE2B}" type="parTrans" cxnId="{F7545141-65F1-4586-B580-909194121FD9}">
      <dgm:prSet/>
      <dgm:spPr/>
      <dgm:t>
        <a:bodyPr/>
        <a:lstStyle/>
        <a:p>
          <a:endParaRPr lang="en-US"/>
        </a:p>
      </dgm:t>
    </dgm:pt>
    <dgm:pt modelId="{77D47137-A5E3-4C8F-9F1E-35D2340BCA86}" type="sibTrans" cxnId="{F7545141-65F1-4586-B580-909194121FD9}">
      <dgm:prSet/>
      <dgm:spPr/>
      <dgm:t>
        <a:bodyPr/>
        <a:lstStyle/>
        <a:p>
          <a:endParaRPr lang="en-US"/>
        </a:p>
      </dgm:t>
    </dgm:pt>
    <dgm:pt modelId="{FE2B6FBC-F48F-4FB8-9051-E545F924029B}">
      <dgm:prSet/>
      <dgm:spPr/>
      <dgm:t>
        <a:bodyPr/>
        <a:lstStyle/>
        <a:p>
          <a:r>
            <a:rPr lang="en-GB"/>
            <a:t>Off-energy halos or tails</a:t>
          </a:r>
          <a:endParaRPr lang="en-US"/>
        </a:p>
      </dgm:t>
    </dgm:pt>
    <dgm:pt modelId="{232FD142-C6B1-45C6-A61C-F9B40D9D0B1B}" type="parTrans" cxnId="{F680CC4A-CADF-4284-B7C8-8A6F13D97F4D}">
      <dgm:prSet/>
      <dgm:spPr/>
      <dgm:t>
        <a:bodyPr/>
        <a:lstStyle/>
        <a:p>
          <a:endParaRPr lang="en-US"/>
        </a:p>
      </dgm:t>
    </dgm:pt>
    <dgm:pt modelId="{B797CB84-1EDA-4585-82C7-89E381896F60}" type="sibTrans" cxnId="{F680CC4A-CADF-4284-B7C8-8A6F13D97F4D}">
      <dgm:prSet/>
      <dgm:spPr/>
      <dgm:t>
        <a:bodyPr/>
        <a:lstStyle/>
        <a:p>
          <a:endParaRPr lang="en-US"/>
        </a:p>
      </dgm:t>
    </dgm:pt>
    <dgm:pt modelId="{C95653F2-E6AB-483A-9A01-504E5579CF8B}">
      <dgm:prSet/>
      <dgm:spPr/>
      <dgm:t>
        <a:bodyPr/>
        <a:lstStyle/>
        <a:p>
          <a:r>
            <a:rPr lang="en-GB"/>
            <a:t>Pointing jitter</a:t>
          </a:r>
          <a:endParaRPr lang="en-US"/>
        </a:p>
      </dgm:t>
    </dgm:pt>
    <dgm:pt modelId="{F5FF3A07-FCE5-472B-AA9E-284A92CD1570}" type="parTrans" cxnId="{467D1801-8E22-4253-84B7-392ADD451C42}">
      <dgm:prSet/>
      <dgm:spPr/>
      <dgm:t>
        <a:bodyPr/>
        <a:lstStyle/>
        <a:p>
          <a:endParaRPr lang="en-US"/>
        </a:p>
      </dgm:t>
    </dgm:pt>
    <dgm:pt modelId="{71BD5F6A-9570-42FE-81A5-B535A2C6BAEA}" type="sibTrans" cxnId="{467D1801-8E22-4253-84B7-392ADD451C42}">
      <dgm:prSet/>
      <dgm:spPr/>
      <dgm:t>
        <a:bodyPr/>
        <a:lstStyle/>
        <a:p>
          <a:endParaRPr lang="en-US"/>
        </a:p>
      </dgm:t>
    </dgm:pt>
    <dgm:pt modelId="{95F61D0E-B53D-4A34-892E-05C0C75CA1F5}">
      <dgm:prSet/>
      <dgm:spPr/>
      <dgm:t>
        <a:bodyPr/>
        <a:lstStyle/>
        <a:p>
          <a:r>
            <a:rPr lang="en-GB"/>
            <a:t>Emittance growth</a:t>
          </a:r>
          <a:endParaRPr lang="en-US"/>
        </a:p>
      </dgm:t>
    </dgm:pt>
    <dgm:pt modelId="{CBECA227-896D-49CD-8C21-BDFB70BB465D}" type="parTrans" cxnId="{69A5F995-343B-4F66-84BD-D387DFCE5D3F}">
      <dgm:prSet/>
      <dgm:spPr/>
      <dgm:t>
        <a:bodyPr/>
        <a:lstStyle/>
        <a:p>
          <a:endParaRPr lang="en-US"/>
        </a:p>
      </dgm:t>
    </dgm:pt>
    <dgm:pt modelId="{F75CA60D-4EDC-4771-A285-9A6A61629E0D}" type="sibTrans" cxnId="{69A5F995-343B-4F66-84BD-D387DFCE5D3F}">
      <dgm:prSet/>
      <dgm:spPr/>
      <dgm:t>
        <a:bodyPr/>
        <a:lstStyle/>
        <a:p>
          <a:endParaRPr lang="en-US"/>
        </a:p>
      </dgm:t>
    </dgm:pt>
    <dgm:pt modelId="{E3517FAE-EA40-48D8-A1A8-9D32918B1B87}">
      <dgm:prSet/>
      <dgm:spPr/>
      <dgm:t>
        <a:bodyPr/>
        <a:lstStyle/>
        <a:p>
          <a:r>
            <a:rPr lang="en-GB"/>
            <a:t>Source parameter uncertainties</a:t>
          </a:r>
          <a:endParaRPr lang="en-US"/>
        </a:p>
      </dgm:t>
    </dgm:pt>
    <dgm:pt modelId="{7C23C2FE-DE1A-4A40-A7A6-D556658F351D}" type="parTrans" cxnId="{46D8E0B5-42DE-4E78-8044-B7879807468E}">
      <dgm:prSet/>
      <dgm:spPr/>
      <dgm:t>
        <a:bodyPr/>
        <a:lstStyle/>
        <a:p>
          <a:endParaRPr lang="en-US"/>
        </a:p>
      </dgm:t>
    </dgm:pt>
    <dgm:pt modelId="{2D512257-F339-44E7-B213-87F91F33076C}" type="sibTrans" cxnId="{46D8E0B5-42DE-4E78-8044-B7879807468E}">
      <dgm:prSet/>
      <dgm:spPr/>
      <dgm:t>
        <a:bodyPr/>
        <a:lstStyle/>
        <a:p>
          <a:endParaRPr lang="en-US"/>
        </a:p>
      </dgm:t>
    </dgm:pt>
    <dgm:pt modelId="{82FB0C13-FE13-47FF-AAB8-4D66F255DE19}" type="pres">
      <dgm:prSet presAssocID="{B9C52D49-1FEB-4E7D-BB3C-E6096B8EA139}" presName="linear" presStyleCnt="0">
        <dgm:presLayoutVars>
          <dgm:animLvl val="lvl"/>
          <dgm:resizeHandles val="exact"/>
        </dgm:presLayoutVars>
      </dgm:prSet>
      <dgm:spPr/>
    </dgm:pt>
    <dgm:pt modelId="{367C57F0-C963-4CC9-B331-B7494A73E957}" type="pres">
      <dgm:prSet presAssocID="{B01B7DC9-D24C-4623-8A04-CE7A4AEBA55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2E969B5-D331-403F-99ED-12064627DB0F}" type="pres">
      <dgm:prSet presAssocID="{F1C58BF8-8613-41F9-8153-6F0DF3C2FC5C}" presName="spacer" presStyleCnt="0"/>
      <dgm:spPr/>
    </dgm:pt>
    <dgm:pt modelId="{91623030-AC76-4549-A092-EBFDDB56E974}" type="pres">
      <dgm:prSet presAssocID="{F26A0B7E-B408-43BA-A056-B35E35E7F1C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A473370-BD88-4D47-BDCA-34929D688636}" type="pres">
      <dgm:prSet presAssocID="{5D961075-FFF7-4376-A5ED-65267570E408}" presName="spacer" presStyleCnt="0"/>
      <dgm:spPr/>
    </dgm:pt>
    <dgm:pt modelId="{CECC8229-2CF2-4A6A-AAA3-1C53030B3815}" type="pres">
      <dgm:prSet presAssocID="{39956E17-0A20-47A7-834A-5D4ACF4A676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D3FA8ED-E73A-4FBB-B0C7-6EC3D292ADA8}" type="pres">
      <dgm:prSet presAssocID="{DECB91B5-1F37-4FBB-9196-CEB47D802790}" presName="spacer" presStyleCnt="0"/>
      <dgm:spPr/>
    </dgm:pt>
    <dgm:pt modelId="{4C9B9832-7974-4FEB-969D-8015046DC1ED}" type="pres">
      <dgm:prSet presAssocID="{9BB58E84-EEC3-4E54-BBA7-C55A07C8518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A7BC9B6-2E26-4B75-AF20-7A23F0E9767B}" type="pres">
      <dgm:prSet presAssocID="{77D47137-A5E3-4C8F-9F1E-35D2340BCA86}" presName="spacer" presStyleCnt="0"/>
      <dgm:spPr/>
    </dgm:pt>
    <dgm:pt modelId="{08162872-94FF-47FD-AABE-629249C06BB1}" type="pres">
      <dgm:prSet presAssocID="{FE2B6FBC-F48F-4FB8-9051-E545F924029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FC67C3B-DA2A-479C-ADD6-AFE120E66CF1}" type="pres">
      <dgm:prSet presAssocID="{B797CB84-1EDA-4585-82C7-89E381896F60}" presName="spacer" presStyleCnt="0"/>
      <dgm:spPr/>
    </dgm:pt>
    <dgm:pt modelId="{3E9807ED-811E-44A2-B26D-DD705C758646}" type="pres">
      <dgm:prSet presAssocID="{C95653F2-E6AB-483A-9A01-504E5579CF8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DDC4E0E-A5CE-4B4C-9E24-180FFEE76134}" type="pres">
      <dgm:prSet presAssocID="{71BD5F6A-9570-42FE-81A5-B535A2C6BAEA}" presName="spacer" presStyleCnt="0"/>
      <dgm:spPr/>
    </dgm:pt>
    <dgm:pt modelId="{94713ACF-149E-4789-8533-50F1B3CB8436}" type="pres">
      <dgm:prSet presAssocID="{95F61D0E-B53D-4A34-892E-05C0C75CA1F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791AA3B-5AFD-40AC-940C-C177006912BE}" type="pres">
      <dgm:prSet presAssocID="{F75CA60D-4EDC-4771-A285-9A6A61629E0D}" presName="spacer" presStyleCnt="0"/>
      <dgm:spPr/>
    </dgm:pt>
    <dgm:pt modelId="{FDD79786-1C26-45BD-B047-DEEABAA537B3}" type="pres">
      <dgm:prSet presAssocID="{E3517FAE-EA40-48D8-A1A8-9D32918B1B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67D1801-8E22-4253-84B7-392ADD451C42}" srcId="{B9C52D49-1FEB-4E7D-BB3C-E6096B8EA139}" destId="{C95653F2-E6AB-483A-9A01-504E5579CF8B}" srcOrd="5" destOrd="0" parTransId="{F5FF3A07-FCE5-472B-AA9E-284A92CD1570}" sibTransId="{71BD5F6A-9570-42FE-81A5-B535A2C6BAEA}"/>
    <dgm:cxn modelId="{60442F0C-FEAB-494B-8AB1-2BC07A920C65}" type="presOf" srcId="{B9C52D49-1FEB-4E7D-BB3C-E6096B8EA139}" destId="{82FB0C13-FE13-47FF-AAB8-4D66F255DE19}" srcOrd="0" destOrd="0" presId="urn:microsoft.com/office/officeart/2005/8/layout/vList2"/>
    <dgm:cxn modelId="{F417EB3E-9DBE-43FC-B12E-75024D9E1821}" type="presOf" srcId="{F26A0B7E-B408-43BA-A056-B35E35E7F1C5}" destId="{91623030-AC76-4549-A092-EBFDDB56E974}" srcOrd="0" destOrd="0" presId="urn:microsoft.com/office/officeart/2005/8/layout/vList2"/>
    <dgm:cxn modelId="{F7545141-65F1-4586-B580-909194121FD9}" srcId="{B9C52D49-1FEB-4E7D-BB3C-E6096B8EA139}" destId="{9BB58E84-EEC3-4E54-BBA7-C55A07C85188}" srcOrd="3" destOrd="0" parTransId="{510A978A-3122-4050-93E9-9883FD8FFE2B}" sibTransId="{77D47137-A5E3-4C8F-9F1E-35D2340BCA86}"/>
    <dgm:cxn modelId="{1E7F9745-35D6-40CC-B1F9-EA052464424B}" type="presOf" srcId="{C95653F2-E6AB-483A-9A01-504E5579CF8B}" destId="{3E9807ED-811E-44A2-B26D-DD705C758646}" srcOrd="0" destOrd="0" presId="urn:microsoft.com/office/officeart/2005/8/layout/vList2"/>
    <dgm:cxn modelId="{F680CC4A-CADF-4284-B7C8-8A6F13D97F4D}" srcId="{B9C52D49-1FEB-4E7D-BB3C-E6096B8EA139}" destId="{FE2B6FBC-F48F-4FB8-9051-E545F924029B}" srcOrd="4" destOrd="0" parTransId="{232FD142-C6B1-45C6-A61C-F9B40D9D0B1B}" sibTransId="{B797CB84-1EDA-4585-82C7-89E381896F60}"/>
    <dgm:cxn modelId="{BBD52372-99CC-4EBD-838E-E2D847D467D4}" srcId="{B9C52D49-1FEB-4E7D-BB3C-E6096B8EA139}" destId="{F26A0B7E-B408-43BA-A056-B35E35E7F1C5}" srcOrd="1" destOrd="0" parTransId="{1932F2D2-BF3D-4339-8A25-2FE4902B6515}" sibTransId="{5D961075-FFF7-4376-A5ED-65267570E408}"/>
    <dgm:cxn modelId="{1AB2EF52-62A6-4E24-9808-2DCF10A33909}" type="presOf" srcId="{9BB58E84-EEC3-4E54-BBA7-C55A07C85188}" destId="{4C9B9832-7974-4FEB-969D-8015046DC1ED}" srcOrd="0" destOrd="0" presId="urn:microsoft.com/office/officeart/2005/8/layout/vList2"/>
    <dgm:cxn modelId="{D4A9A594-C934-478B-8EF3-1170E3A2C19D}" type="presOf" srcId="{FE2B6FBC-F48F-4FB8-9051-E545F924029B}" destId="{08162872-94FF-47FD-AABE-629249C06BB1}" srcOrd="0" destOrd="0" presId="urn:microsoft.com/office/officeart/2005/8/layout/vList2"/>
    <dgm:cxn modelId="{69A5F995-343B-4F66-84BD-D387DFCE5D3F}" srcId="{B9C52D49-1FEB-4E7D-BB3C-E6096B8EA139}" destId="{95F61D0E-B53D-4A34-892E-05C0C75CA1F5}" srcOrd="6" destOrd="0" parTransId="{CBECA227-896D-49CD-8C21-BDFB70BB465D}" sibTransId="{F75CA60D-4EDC-4771-A285-9A6A61629E0D}"/>
    <dgm:cxn modelId="{46D8E0B5-42DE-4E78-8044-B7879807468E}" srcId="{B9C52D49-1FEB-4E7D-BB3C-E6096B8EA139}" destId="{E3517FAE-EA40-48D8-A1A8-9D32918B1B87}" srcOrd="7" destOrd="0" parTransId="{7C23C2FE-DE1A-4A40-A7A6-D556658F351D}" sibTransId="{2D512257-F339-44E7-B213-87F91F33076C}"/>
    <dgm:cxn modelId="{F86007BD-1DC8-42AD-90AF-9482B880AFEB}" type="presOf" srcId="{95F61D0E-B53D-4A34-892E-05C0C75CA1F5}" destId="{94713ACF-149E-4789-8533-50F1B3CB8436}" srcOrd="0" destOrd="0" presId="urn:microsoft.com/office/officeart/2005/8/layout/vList2"/>
    <dgm:cxn modelId="{513A83CB-489F-461E-A2EF-FC6CF7659A8E}" srcId="{B9C52D49-1FEB-4E7D-BB3C-E6096B8EA139}" destId="{B01B7DC9-D24C-4623-8A04-CE7A4AEBA559}" srcOrd="0" destOrd="0" parTransId="{E364568F-DA20-41F3-A8CC-C842C87695C2}" sibTransId="{F1C58BF8-8613-41F9-8153-6F0DF3C2FC5C}"/>
    <dgm:cxn modelId="{F7F549D7-E666-40A5-BC5A-7A9496FB53FC}" type="presOf" srcId="{E3517FAE-EA40-48D8-A1A8-9D32918B1B87}" destId="{FDD79786-1C26-45BD-B047-DEEABAA537B3}" srcOrd="0" destOrd="0" presId="urn:microsoft.com/office/officeart/2005/8/layout/vList2"/>
    <dgm:cxn modelId="{9F8B1DD8-C9E2-4B49-81C6-344D6823915E}" type="presOf" srcId="{B01B7DC9-D24C-4623-8A04-CE7A4AEBA559}" destId="{367C57F0-C963-4CC9-B331-B7494A73E957}" srcOrd="0" destOrd="0" presId="urn:microsoft.com/office/officeart/2005/8/layout/vList2"/>
    <dgm:cxn modelId="{24F976D8-E393-48FF-97CA-A967512BB99B}" srcId="{B9C52D49-1FEB-4E7D-BB3C-E6096B8EA139}" destId="{39956E17-0A20-47A7-834A-5D4ACF4A6766}" srcOrd="2" destOrd="0" parTransId="{4213DF4D-286F-4140-B6EE-A3C97FE2CA42}" sibTransId="{DECB91B5-1F37-4FBB-9196-CEB47D802790}"/>
    <dgm:cxn modelId="{AEAC49E8-8935-4CB7-863C-C0BC01DED98D}" type="presOf" srcId="{39956E17-0A20-47A7-834A-5D4ACF4A6766}" destId="{CECC8229-2CF2-4A6A-AAA3-1C53030B3815}" srcOrd="0" destOrd="0" presId="urn:microsoft.com/office/officeart/2005/8/layout/vList2"/>
    <dgm:cxn modelId="{0BA1D0A8-4E72-49D1-B620-28332B89AC63}" type="presParOf" srcId="{82FB0C13-FE13-47FF-AAB8-4D66F255DE19}" destId="{367C57F0-C963-4CC9-B331-B7494A73E957}" srcOrd="0" destOrd="0" presId="urn:microsoft.com/office/officeart/2005/8/layout/vList2"/>
    <dgm:cxn modelId="{526276D9-E966-46A0-9377-EA27EFFBE2BB}" type="presParOf" srcId="{82FB0C13-FE13-47FF-AAB8-4D66F255DE19}" destId="{62E969B5-D331-403F-99ED-12064627DB0F}" srcOrd="1" destOrd="0" presId="urn:microsoft.com/office/officeart/2005/8/layout/vList2"/>
    <dgm:cxn modelId="{E330E42B-E98E-4FE7-8A8F-7EDCFBB0AB04}" type="presParOf" srcId="{82FB0C13-FE13-47FF-AAB8-4D66F255DE19}" destId="{91623030-AC76-4549-A092-EBFDDB56E974}" srcOrd="2" destOrd="0" presId="urn:microsoft.com/office/officeart/2005/8/layout/vList2"/>
    <dgm:cxn modelId="{64B91DB9-FEDB-4901-B896-CC9673263D68}" type="presParOf" srcId="{82FB0C13-FE13-47FF-AAB8-4D66F255DE19}" destId="{DA473370-BD88-4D47-BDCA-34929D688636}" srcOrd="3" destOrd="0" presId="urn:microsoft.com/office/officeart/2005/8/layout/vList2"/>
    <dgm:cxn modelId="{CF11B7D4-E412-4464-8FB0-BEF90E160C34}" type="presParOf" srcId="{82FB0C13-FE13-47FF-AAB8-4D66F255DE19}" destId="{CECC8229-2CF2-4A6A-AAA3-1C53030B3815}" srcOrd="4" destOrd="0" presId="urn:microsoft.com/office/officeart/2005/8/layout/vList2"/>
    <dgm:cxn modelId="{7936C72B-CC87-455A-A40F-E10D97DE5F7F}" type="presParOf" srcId="{82FB0C13-FE13-47FF-AAB8-4D66F255DE19}" destId="{FD3FA8ED-E73A-4FBB-B0C7-6EC3D292ADA8}" srcOrd="5" destOrd="0" presId="urn:microsoft.com/office/officeart/2005/8/layout/vList2"/>
    <dgm:cxn modelId="{DB2FE5F1-6DDB-4FB1-996E-54803BA3207C}" type="presParOf" srcId="{82FB0C13-FE13-47FF-AAB8-4D66F255DE19}" destId="{4C9B9832-7974-4FEB-969D-8015046DC1ED}" srcOrd="6" destOrd="0" presId="urn:microsoft.com/office/officeart/2005/8/layout/vList2"/>
    <dgm:cxn modelId="{2ADB3353-0C2C-4FB1-B48A-3BBB66727287}" type="presParOf" srcId="{82FB0C13-FE13-47FF-AAB8-4D66F255DE19}" destId="{3A7BC9B6-2E26-4B75-AF20-7A23F0E9767B}" srcOrd="7" destOrd="0" presId="urn:microsoft.com/office/officeart/2005/8/layout/vList2"/>
    <dgm:cxn modelId="{97EF62EF-6E1E-4268-B2D0-FD7E2370388C}" type="presParOf" srcId="{82FB0C13-FE13-47FF-AAB8-4D66F255DE19}" destId="{08162872-94FF-47FD-AABE-629249C06BB1}" srcOrd="8" destOrd="0" presId="urn:microsoft.com/office/officeart/2005/8/layout/vList2"/>
    <dgm:cxn modelId="{AB2F22F8-C18B-4A9C-8967-2D149C292812}" type="presParOf" srcId="{82FB0C13-FE13-47FF-AAB8-4D66F255DE19}" destId="{0FC67C3B-DA2A-479C-ADD6-AFE120E66CF1}" srcOrd="9" destOrd="0" presId="urn:microsoft.com/office/officeart/2005/8/layout/vList2"/>
    <dgm:cxn modelId="{91497448-43BA-4362-A731-8B0D82465BA7}" type="presParOf" srcId="{82FB0C13-FE13-47FF-AAB8-4D66F255DE19}" destId="{3E9807ED-811E-44A2-B26D-DD705C758646}" srcOrd="10" destOrd="0" presId="urn:microsoft.com/office/officeart/2005/8/layout/vList2"/>
    <dgm:cxn modelId="{69E9AB7C-DD7C-46DB-A549-72B73068D774}" type="presParOf" srcId="{82FB0C13-FE13-47FF-AAB8-4D66F255DE19}" destId="{1DDC4E0E-A5CE-4B4C-9E24-180FFEE76134}" srcOrd="11" destOrd="0" presId="urn:microsoft.com/office/officeart/2005/8/layout/vList2"/>
    <dgm:cxn modelId="{B077E384-0201-494E-813E-BD3187030D49}" type="presParOf" srcId="{82FB0C13-FE13-47FF-AAB8-4D66F255DE19}" destId="{94713ACF-149E-4789-8533-50F1B3CB8436}" srcOrd="12" destOrd="0" presId="urn:microsoft.com/office/officeart/2005/8/layout/vList2"/>
    <dgm:cxn modelId="{81B06766-5790-443D-B234-EDDAE4DDF150}" type="presParOf" srcId="{82FB0C13-FE13-47FF-AAB8-4D66F255DE19}" destId="{2791AA3B-5AFD-40AC-940C-C177006912BE}" srcOrd="13" destOrd="0" presId="urn:microsoft.com/office/officeart/2005/8/layout/vList2"/>
    <dgm:cxn modelId="{371CA0A0-1226-4AB8-B5BB-E19E7623075B}" type="presParOf" srcId="{82FB0C13-FE13-47FF-AAB8-4D66F255DE19}" destId="{FDD79786-1C26-45BD-B047-DEEABAA537B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AC0DDC-5CF9-4C03-9725-66F794384C98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B63867B-7C4D-4581-89A4-5AD17BA31A3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79E3E40-B4A6-4F0C-AD90-F75F5A8E195A}" type="parTrans" cxnId="{0ACE9F0F-A0C4-4AA4-96EA-F56E1C539611}">
      <dgm:prSet/>
      <dgm:spPr/>
      <dgm:t>
        <a:bodyPr/>
        <a:lstStyle/>
        <a:p>
          <a:endParaRPr lang="en-US"/>
        </a:p>
      </dgm:t>
    </dgm:pt>
    <dgm:pt modelId="{6E324F8D-9E1F-4CEE-9EFA-780BC40C6A27}" type="sibTrans" cxnId="{0ACE9F0F-A0C4-4AA4-96EA-F56E1C539611}">
      <dgm:prSet/>
      <dgm:spPr/>
      <dgm:t>
        <a:bodyPr/>
        <a:lstStyle/>
        <a:p>
          <a:endParaRPr lang="en-US"/>
        </a:p>
      </dgm:t>
    </dgm:pt>
    <dgm:pt modelId="{548BEFCD-23DD-4068-9296-2DFBF954506C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586A21-391F-487B-8A45-A1BDA9BCB073}" type="parTrans" cxnId="{13033FBB-0C86-4C62-8B6B-4BF4A1AE1232}">
      <dgm:prSet/>
      <dgm:spPr/>
      <dgm:t>
        <a:bodyPr/>
        <a:lstStyle/>
        <a:p>
          <a:endParaRPr lang="en-US"/>
        </a:p>
      </dgm:t>
    </dgm:pt>
    <dgm:pt modelId="{74B9567A-1A92-4887-B707-FA51675B6094}" type="sibTrans" cxnId="{13033FBB-0C86-4C62-8B6B-4BF4A1AE1232}">
      <dgm:prSet/>
      <dgm:spPr/>
      <dgm:t>
        <a:bodyPr/>
        <a:lstStyle/>
        <a:p>
          <a:endParaRPr lang="en-US"/>
        </a:p>
      </dgm:t>
    </dgm:pt>
    <dgm:pt modelId="{77059D2F-4804-4520-B09E-AAEB622390C3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FFF07DE-A6C5-45A3-891D-29972862897F}" type="parTrans" cxnId="{83D23DB1-BBAD-4995-A99D-A18B521407ED}">
      <dgm:prSet/>
      <dgm:spPr/>
      <dgm:t>
        <a:bodyPr/>
        <a:lstStyle/>
        <a:p>
          <a:endParaRPr lang="en-US"/>
        </a:p>
      </dgm:t>
    </dgm:pt>
    <dgm:pt modelId="{3011657A-4863-4BEE-8D70-72CED2D3DA83}" type="sibTrans" cxnId="{83D23DB1-BBAD-4995-A99D-A18B521407ED}">
      <dgm:prSet/>
      <dgm:spPr/>
      <dgm:t>
        <a:bodyPr/>
        <a:lstStyle/>
        <a:p>
          <a:endParaRPr lang="en-US"/>
        </a:p>
      </dgm:t>
    </dgm:pt>
    <dgm:pt modelId="{BFD461D3-BA5E-4454-94B2-DBAD64AB5422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901BE4-BB2E-410C-88E5-BB5E3A3937B4}" type="parTrans" cxnId="{B380C0C9-A693-47EE-A082-D88DA3C0589A}">
      <dgm:prSet/>
      <dgm:spPr/>
      <dgm:t>
        <a:bodyPr/>
        <a:lstStyle/>
        <a:p>
          <a:endParaRPr lang="en-US"/>
        </a:p>
      </dgm:t>
    </dgm:pt>
    <dgm:pt modelId="{95141B51-FC85-4267-B140-F1BA411FCB48}" type="sibTrans" cxnId="{B380C0C9-A693-47EE-A082-D88DA3C0589A}">
      <dgm:prSet/>
      <dgm:spPr/>
      <dgm:t>
        <a:bodyPr/>
        <a:lstStyle/>
        <a:p>
          <a:endParaRPr lang="en-US"/>
        </a:p>
      </dgm:t>
    </dgm:pt>
    <dgm:pt modelId="{8FEB9D05-9921-4DAB-9830-A245F3704C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587351-69BD-43D9-81B3-F974931C4E27}" type="parTrans" cxnId="{14CC6840-2A85-4313-B841-9BDC932FD081}">
      <dgm:prSet/>
      <dgm:spPr/>
      <dgm:t>
        <a:bodyPr/>
        <a:lstStyle/>
        <a:p>
          <a:endParaRPr lang="en-US"/>
        </a:p>
      </dgm:t>
    </dgm:pt>
    <dgm:pt modelId="{3B6D9208-D77F-4FA9-B9D2-9A94D45D7B44}" type="sibTrans" cxnId="{14CC6840-2A85-4313-B841-9BDC932FD081}">
      <dgm:prSet/>
      <dgm:spPr/>
      <dgm:t>
        <a:bodyPr/>
        <a:lstStyle/>
        <a:p>
          <a:endParaRPr lang="en-US"/>
        </a:p>
      </dgm:t>
    </dgm:pt>
    <dgm:pt modelId="{EECE4373-B9EA-4DAE-A240-ADEE398EF5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C5709EC-E285-44FB-B16E-954D6716734B}" type="parTrans" cxnId="{2B4E86EF-ED38-4C4D-816A-1C393AF43793}">
      <dgm:prSet/>
      <dgm:spPr/>
      <dgm:t>
        <a:bodyPr/>
        <a:lstStyle/>
        <a:p>
          <a:endParaRPr lang="en-US"/>
        </a:p>
      </dgm:t>
    </dgm:pt>
    <dgm:pt modelId="{C25A1F3D-33E1-4CB9-B27C-CD0A3233419B}" type="sibTrans" cxnId="{2B4E86EF-ED38-4C4D-816A-1C393AF43793}">
      <dgm:prSet/>
      <dgm:spPr/>
      <dgm:t>
        <a:bodyPr/>
        <a:lstStyle/>
        <a:p>
          <a:endParaRPr lang="en-US"/>
        </a:p>
      </dgm:t>
    </dgm:pt>
    <dgm:pt modelId="{A4B6CAC6-D666-416D-8CED-30ED5B5E8A9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141A9A1-88B0-4E19-92A8-46E986600FB4}" type="parTrans" cxnId="{0BD68F7B-AA1A-4D3A-B876-D68B792590DB}">
      <dgm:prSet/>
      <dgm:spPr/>
      <dgm:t>
        <a:bodyPr/>
        <a:lstStyle/>
        <a:p>
          <a:endParaRPr lang="en-US"/>
        </a:p>
      </dgm:t>
    </dgm:pt>
    <dgm:pt modelId="{35889C11-22E4-43B8-9A22-4F421FB57419}" type="sibTrans" cxnId="{0BD68F7B-AA1A-4D3A-B876-D68B792590DB}">
      <dgm:prSet/>
      <dgm:spPr/>
      <dgm:t>
        <a:bodyPr/>
        <a:lstStyle/>
        <a:p>
          <a:endParaRPr lang="en-US"/>
        </a:p>
      </dgm:t>
    </dgm:pt>
    <dgm:pt modelId="{D2801D5B-425B-43DB-B596-AD71F23B6A9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F6B0076-A0A1-4FCD-9E3C-B623EA6155D6}" type="parTrans" cxnId="{C16E6B19-1F24-42EB-9EAA-33F8CCEFFC8C}">
      <dgm:prSet/>
      <dgm:spPr/>
      <dgm:t>
        <a:bodyPr/>
        <a:lstStyle/>
        <a:p>
          <a:endParaRPr lang="en-US"/>
        </a:p>
      </dgm:t>
    </dgm:pt>
    <dgm:pt modelId="{953FE4C0-59DB-4705-9881-8AF148FAC3A3}" type="sibTrans" cxnId="{C16E6B19-1F24-42EB-9EAA-33F8CCEFFC8C}">
      <dgm:prSet/>
      <dgm:spPr/>
      <dgm:t>
        <a:bodyPr/>
        <a:lstStyle/>
        <a:p>
          <a:endParaRPr lang="en-US"/>
        </a:p>
      </dgm:t>
    </dgm:pt>
    <dgm:pt modelId="{08BED09C-C80B-48C5-B7EA-35EAF49CA3C6}" type="pres">
      <dgm:prSet presAssocID="{ACAC0DDC-5CF9-4C03-9725-66F794384C98}" presName="linear" presStyleCnt="0">
        <dgm:presLayoutVars>
          <dgm:animLvl val="lvl"/>
          <dgm:resizeHandles val="exact"/>
        </dgm:presLayoutVars>
      </dgm:prSet>
      <dgm:spPr/>
    </dgm:pt>
    <dgm:pt modelId="{C2498EA9-DDAC-4F6F-9A55-3F910C061179}" type="pres">
      <dgm:prSet presAssocID="{3B63867B-7C4D-4581-89A4-5AD17BA31A3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B26780F-74EE-4818-B3AD-E6DF06C4E9C4}" type="pres">
      <dgm:prSet presAssocID="{6E324F8D-9E1F-4CEE-9EFA-780BC40C6A27}" presName="spacer" presStyleCnt="0"/>
      <dgm:spPr/>
    </dgm:pt>
    <dgm:pt modelId="{DF44029A-3EBC-4924-854F-16AA933A3F4A}" type="pres">
      <dgm:prSet presAssocID="{548BEFCD-23DD-4068-9296-2DFBF954506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59F2657-AE0C-4D23-B5C4-E490CA8C010A}" type="pres">
      <dgm:prSet presAssocID="{74B9567A-1A92-4887-B707-FA51675B6094}" presName="spacer" presStyleCnt="0"/>
      <dgm:spPr/>
    </dgm:pt>
    <dgm:pt modelId="{6F86D1D4-0E6B-4CA3-B9D8-D32B19D9DFCD}" type="pres">
      <dgm:prSet presAssocID="{77059D2F-4804-4520-B09E-AAEB622390C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CFB707E-55A5-46BD-B2A4-A4D973BCF552}" type="pres">
      <dgm:prSet presAssocID="{3011657A-4863-4BEE-8D70-72CED2D3DA83}" presName="spacer" presStyleCnt="0"/>
      <dgm:spPr/>
    </dgm:pt>
    <dgm:pt modelId="{243C8CF1-BE33-4561-BA5B-7EF63126E51B}" type="pres">
      <dgm:prSet presAssocID="{BFD461D3-BA5E-4454-94B2-DBAD64AB542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D9FD9A-7B12-4401-9613-C2DE3C26EE79}" type="pres">
      <dgm:prSet presAssocID="{95141B51-FC85-4267-B140-F1BA411FCB48}" presName="spacer" presStyleCnt="0"/>
      <dgm:spPr/>
    </dgm:pt>
    <dgm:pt modelId="{516B8855-D5D0-4926-AE89-45B842C5A45B}" type="pres">
      <dgm:prSet presAssocID="{8FEB9D05-9921-4DAB-9830-A245F3704C2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2A91E50-7AD3-4801-88C5-F3C58AC39CAF}" type="pres">
      <dgm:prSet presAssocID="{3B6D9208-D77F-4FA9-B9D2-9A94D45D7B44}" presName="spacer" presStyleCnt="0"/>
      <dgm:spPr/>
    </dgm:pt>
    <dgm:pt modelId="{9583A95E-1065-4D66-937D-5FC35FB0D271}" type="pres">
      <dgm:prSet presAssocID="{EECE4373-B9EA-4DAE-A240-ADEE398EF52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0A2B46D-07AE-431A-A5EE-6BAF493C565C}" type="pres">
      <dgm:prSet presAssocID="{C25A1F3D-33E1-4CB9-B27C-CD0A3233419B}" presName="spacer" presStyleCnt="0"/>
      <dgm:spPr/>
    </dgm:pt>
    <dgm:pt modelId="{19036D62-C4FE-4014-B313-5448D8349839}" type="pres">
      <dgm:prSet presAssocID="{A4B6CAC6-D666-416D-8CED-30ED5B5E8A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117B17-439B-43B5-9BB9-474068065A9A}" type="pres">
      <dgm:prSet presAssocID="{35889C11-22E4-43B8-9A22-4F421FB57419}" presName="spacer" presStyleCnt="0"/>
      <dgm:spPr/>
    </dgm:pt>
    <dgm:pt modelId="{5B9A68FC-3233-436A-AF26-6BDC47ED529A}" type="pres">
      <dgm:prSet presAssocID="{D2801D5B-425B-43DB-B596-AD71F23B6A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ACE9F0F-A0C4-4AA4-96EA-F56E1C539611}" srcId="{ACAC0DDC-5CF9-4C03-9725-66F794384C98}" destId="{3B63867B-7C4D-4581-89A4-5AD17BA31A3B}" srcOrd="0" destOrd="0" parTransId="{479E3E40-B4A6-4F0C-AD90-F75F5A8E195A}" sibTransId="{6E324F8D-9E1F-4CEE-9EFA-780BC40C6A27}"/>
    <dgm:cxn modelId="{C16E6B19-1F24-42EB-9EAA-33F8CCEFFC8C}" srcId="{ACAC0DDC-5CF9-4C03-9725-66F794384C98}" destId="{D2801D5B-425B-43DB-B596-AD71F23B6A98}" srcOrd="7" destOrd="0" parTransId="{2F6B0076-A0A1-4FCD-9E3C-B623EA6155D6}" sibTransId="{953FE4C0-59DB-4705-9881-8AF148FAC3A3}"/>
    <dgm:cxn modelId="{FBDE1C1E-0D0A-44F4-B685-6C26212D64D6}" type="presOf" srcId="{D2801D5B-425B-43DB-B596-AD71F23B6A98}" destId="{5B9A68FC-3233-436A-AF26-6BDC47ED529A}" srcOrd="0" destOrd="0" presId="urn:microsoft.com/office/officeart/2005/8/layout/vList2"/>
    <dgm:cxn modelId="{A87FBB35-D110-4123-A89F-2C9F846F7C5A}" type="presOf" srcId="{3B63867B-7C4D-4581-89A4-5AD17BA31A3B}" destId="{C2498EA9-DDAC-4F6F-9A55-3F910C061179}" srcOrd="0" destOrd="0" presId="urn:microsoft.com/office/officeart/2005/8/layout/vList2"/>
    <dgm:cxn modelId="{D09E3440-39AF-450C-B166-8AD15E634C67}" type="presOf" srcId="{548BEFCD-23DD-4068-9296-2DFBF954506C}" destId="{DF44029A-3EBC-4924-854F-16AA933A3F4A}" srcOrd="0" destOrd="0" presId="urn:microsoft.com/office/officeart/2005/8/layout/vList2"/>
    <dgm:cxn modelId="{14CC6840-2A85-4313-B841-9BDC932FD081}" srcId="{ACAC0DDC-5CF9-4C03-9725-66F794384C98}" destId="{8FEB9D05-9921-4DAB-9830-A245F3704C26}" srcOrd="4" destOrd="0" parTransId="{2A587351-69BD-43D9-81B3-F974931C4E27}" sibTransId="{3B6D9208-D77F-4FA9-B9D2-9A94D45D7B44}"/>
    <dgm:cxn modelId="{CD762E5F-BB15-4ACD-A663-E98B380D0F3F}" type="presOf" srcId="{8FEB9D05-9921-4DAB-9830-A245F3704C26}" destId="{516B8855-D5D0-4926-AE89-45B842C5A45B}" srcOrd="0" destOrd="0" presId="urn:microsoft.com/office/officeart/2005/8/layout/vList2"/>
    <dgm:cxn modelId="{0BD68F7B-AA1A-4D3A-B876-D68B792590DB}" srcId="{ACAC0DDC-5CF9-4C03-9725-66F794384C98}" destId="{A4B6CAC6-D666-416D-8CED-30ED5B5E8A96}" srcOrd="6" destOrd="0" parTransId="{2141A9A1-88B0-4E19-92A8-46E986600FB4}" sibTransId="{35889C11-22E4-43B8-9A22-4F421FB57419}"/>
    <dgm:cxn modelId="{0332E187-9862-4224-BE7E-F7DD38D5C516}" type="presOf" srcId="{EECE4373-B9EA-4DAE-A240-ADEE398EF526}" destId="{9583A95E-1065-4D66-937D-5FC35FB0D271}" srcOrd="0" destOrd="0" presId="urn:microsoft.com/office/officeart/2005/8/layout/vList2"/>
    <dgm:cxn modelId="{339B068E-A853-4F0C-8FCD-4CC38896AA62}" type="presOf" srcId="{A4B6CAC6-D666-416D-8CED-30ED5B5E8A96}" destId="{19036D62-C4FE-4014-B313-5448D8349839}" srcOrd="0" destOrd="0" presId="urn:microsoft.com/office/officeart/2005/8/layout/vList2"/>
    <dgm:cxn modelId="{83D23DB1-BBAD-4995-A99D-A18B521407ED}" srcId="{ACAC0DDC-5CF9-4C03-9725-66F794384C98}" destId="{77059D2F-4804-4520-B09E-AAEB622390C3}" srcOrd="2" destOrd="0" parTransId="{9FFF07DE-A6C5-45A3-891D-29972862897F}" sibTransId="{3011657A-4863-4BEE-8D70-72CED2D3DA83}"/>
    <dgm:cxn modelId="{13033FBB-0C86-4C62-8B6B-4BF4A1AE1232}" srcId="{ACAC0DDC-5CF9-4C03-9725-66F794384C98}" destId="{548BEFCD-23DD-4068-9296-2DFBF954506C}" srcOrd="1" destOrd="0" parTransId="{5E586A21-391F-487B-8A45-A1BDA9BCB073}" sibTransId="{74B9567A-1A92-4887-B707-FA51675B6094}"/>
    <dgm:cxn modelId="{B380C0C9-A693-47EE-A082-D88DA3C0589A}" srcId="{ACAC0DDC-5CF9-4C03-9725-66F794384C98}" destId="{BFD461D3-BA5E-4454-94B2-DBAD64AB5422}" srcOrd="3" destOrd="0" parTransId="{7B901BE4-BB2E-410C-88E5-BB5E3A3937B4}" sibTransId="{95141B51-FC85-4267-B140-F1BA411FCB48}"/>
    <dgm:cxn modelId="{2B4E86EF-ED38-4C4D-816A-1C393AF43793}" srcId="{ACAC0DDC-5CF9-4C03-9725-66F794384C98}" destId="{EECE4373-B9EA-4DAE-A240-ADEE398EF526}" srcOrd="5" destOrd="0" parTransId="{3C5709EC-E285-44FB-B16E-954D6716734B}" sibTransId="{C25A1F3D-33E1-4CB9-B27C-CD0A3233419B}"/>
    <dgm:cxn modelId="{993B17F1-9160-4E10-B15C-1F398D52B19D}" type="presOf" srcId="{BFD461D3-BA5E-4454-94B2-DBAD64AB5422}" destId="{243C8CF1-BE33-4561-BA5B-7EF63126E51B}" srcOrd="0" destOrd="0" presId="urn:microsoft.com/office/officeart/2005/8/layout/vList2"/>
    <dgm:cxn modelId="{8EFA29FD-AF93-4A1F-A33D-A543A87A1A57}" type="presOf" srcId="{ACAC0DDC-5CF9-4C03-9725-66F794384C98}" destId="{08BED09C-C80B-48C5-B7EA-35EAF49CA3C6}" srcOrd="0" destOrd="0" presId="urn:microsoft.com/office/officeart/2005/8/layout/vList2"/>
    <dgm:cxn modelId="{D825DBFE-F1A6-47A5-A296-AC00BAF13D17}" type="presOf" srcId="{77059D2F-4804-4520-B09E-AAEB622390C3}" destId="{6F86D1D4-0E6B-4CA3-B9D8-D32B19D9DFCD}" srcOrd="0" destOrd="0" presId="urn:microsoft.com/office/officeart/2005/8/layout/vList2"/>
    <dgm:cxn modelId="{B4EE9439-276F-4B36-A7F0-E0EB265F2852}" type="presParOf" srcId="{08BED09C-C80B-48C5-B7EA-35EAF49CA3C6}" destId="{C2498EA9-DDAC-4F6F-9A55-3F910C061179}" srcOrd="0" destOrd="0" presId="urn:microsoft.com/office/officeart/2005/8/layout/vList2"/>
    <dgm:cxn modelId="{71F2DA11-5306-45FE-82DD-3F85765ED0DE}" type="presParOf" srcId="{08BED09C-C80B-48C5-B7EA-35EAF49CA3C6}" destId="{8B26780F-74EE-4818-B3AD-E6DF06C4E9C4}" srcOrd="1" destOrd="0" presId="urn:microsoft.com/office/officeart/2005/8/layout/vList2"/>
    <dgm:cxn modelId="{4415A5C3-7687-4CE4-8ABE-8B7D4B60F849}" type="presParOf" srcId="{08BED09C-C80B-48C5-B7EA-35EAF49CA3C6}" destId="{DF44029A-3EBC-4924-854F-16AA933A3F4A}" srcOrd="2" destOrd="0" presId="urn:microsoft.com/office/officeart/2005/8/layout/vList2"/>
    <dgm:cxn modelId="{BDB9EC31-5C70-4802-B38C-2CAC2BFA885A}" type="presParOf" srcId="{08BED09C-C80B-48C5-B7EA-35EAF49CA3C6}" destId="{A59F2657-AE0C-4D23-B5C4-E490CA8C010A}" srcOrd="3" destOrd="0" presId="urn:microsoft.com/office/officeart/2005/8/layout/vList2"/>
    <dgm:cxn modelId="{F4F75A60-260C-4C56-96AE-036591333F3A}" type="presParOf" srcId="{08BED09C-C80B-48C5-B7EA-35EAF49CA3C6}" destId="{6F86D1D4-0E6B-4CA3-B9D8-D32B19D9DFCD}" srcOrd="4" destOrd="0" presId="urn:microsoft.com/office/officeart/2005/8/layout/vList2"/>
    <dgm:cxn modelId="{AB19F214-3096-4D25-828E-08517C7C2AD2}" type="presParOf" srcId="{08BED09C-C80B-48C5-B7EA-35EAF49CA3C6}" destId="{3CFB707E-55A5-46BD-B2A4-A4D973BCF552}" srcOrd="5" destOrd="0" presId="urn:microsoft.com/office/officeart/2005/8/layout/vList2"/>
    <dgm:cxn modelId="{7F5C27A8-0F30-4731-9475-8FE2727CD1F5}" type="presParOf" srcId="{08BED09C-C80B-48C5-B7EA-35EAF49CA3C6}" destId="{243C8CF1-BE33-4561-BA5B-7EF63126E51B}" srcOrd="6" destOrd="0" presId="urn:microsoft.com/office/officeart/2005/8/layout/vList2"/>
    <dgm:cxn modelId="{CA5442EE-8E62-4903-9109-B12BAFEC7D9A}" type="presParOf" srcId="{08BED09C-C80B-48C5-B7EA-35EAF49CA3C6}" destId="{A3D9FD9A-7B12-4401-9613-C2DE3C26EE79}" srcOrd="7" destOrd="0" presId="urn:microsoft.com/office/officeart/2005/8/layout/vList2"/>
    <dgm:cxn modelId="{87001D4E-F129-4034-B5F3-599B251B3930}" type="presParOf" srcId="{08BED09C-C80B-48C5-B7EA-35EAF49CA3C6}" destId="{516B8855-D5D0-4926-AE89-45B842C5A45B}" srcOrd="8" destOrd="0" presId="urn:microsoft.com/office/officeart/2005/8/layout/vList2"/>
    <dgm:cxn modelId="{F976455E-877A-4D76-9824-8E8FFC80239A}" type="presParOf" srcId="{08BED09C-C80B-48C5-B7EA-35EAF49CA3C6}" destId="{62A91E50-7AD3-4801-88C5-F3C58AC39CAF}" srcOrd="9" destOrd="0" presId="urn:microsoft.com/office/officeart/2005/8/layout/vList2"/>
    <dgm:cxn modelId="{9FEE2124-A8CA-4DA1-8A48-63D6A18EC795}" type="presParOf" srcId="{08BED09C-C80B-48C5-B7EA-35EAF49CA3C6}" destId="{9583A95E-1065-4D66-937D-5FC35FB0D271}" srcOrd="10" destOrd="0" presId="urn:microsoft.com/office/officeart/2005/8/layout/vList2"/>
    <dgm:cxn modelId="{0B6F3C08-632E-421B-AFF6-AB1EB4DC6BCA}" type="presParOf" srcId="{08BED09C-C80B-48C5-B7EA-35EAF49CA3C6}" destId="{20A2B46D-07AE-431A-A5EE-6BAF493C565C}" srcOrd="11" destOrd="0" presId="urn:microsoft.com/office/officeart/2005/8/layout/vList2"/>
    <dgm:cxn modelId="{E9F0BDEA-C0A4-4DCA-BCB9-907A4E4EB057}" type="presParOf" srcId="{08BED09C-C80B-48C5-B7EA-35EAF49CA3C6}" destId="{19036D62-C4FE-4014-B313-5448D8349839}" srcOrd="12" destOrd="0" presId="urn:microsoft.com/office/officeart/2005/8/layout/vList2"/>
    <dgm:cxn modelId="{38A6CFF7-A165-4E2F-988A-9604B8516E2C}" type="presParOf" srcId="{08BED09C-C80B-48C5-B7EA-35EAF49CA3C6}" destId="{8A117B17-439B-43B5-9BB9-474068065A9A}" srcOrd="13" destOrd="0" presId="urn:microsoft.com/office/officeart/2005/8/layout/vList2"/>
    <dgm:cxn modelId="{B39C6F13-379B-4B65-806C-1B5CB9E526BB}" type="presParOf" srcId="{08BED09C-C80B-48C5-B7EA-35EAF49CA3C6}" destId="{5B9A68FC-3233-436A-AF26-6BDC47ED529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C52D49-1FEB-4E7D-BB3C-E6096B8EA13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01B7DC9-D24C-4623-8A04-CE7A4AEBA559}">
      <dgm:prSet/>
      <dgm:spPr/>
      <dgm:t>
        <a:bodyPr/>
        <a:lstStyle/>
        <a:p>
          <a:r>
            <a:rPr lang="en-GB"/>
            <a:t>Charge jitter</a:t>
          </a:r>
          <a:endParaRPr lang="en-US"/>
        </a:p>
      </dgm:t>
    </dgm:pt>
    <dgm:pt modelId="{E364568F-DA20-41F3-A8CC-C842C87695C2}" type="parTrans" cxnId="{513A83CB-489F-461E-A2EF-FC6CF7659A8E}">
      <dgm:prSet/>
      <dgm:spPr/>
      <dgm:t>
        <a:bodyPr/>
        <a:lstStyle/>
        <a:p>
          <a:endParaRPr lang="en-US"/>
        </a:p>
      </dgm:t>
    </dgm:pt>
    <dgm:pt modelId="{F1C58BF8-8613-41F9-8153-6F0DF3C2FC5C}" type="sibTrans" cxnId="{513A83CB-489F-461E-A2EF-FC6CF7659A8E}">
      <dgm:prSet/>
      <dgm:spPr/>
      <dgm:t>
        <a:bodyPr/>
        <a:lstStyle/>
        <a:p>
          <a:endParaRPr lang="en-US"/>
        </a:p>
      </dgm:t>
    </dgm:pt>
    <dgm:pt modelId="{F26A0B7E-B408-43BA-A056-B35E35E7F1C5}">
      <dgm:prSet/>
      <dgm:spPr/>
      <dgm:t>
        <a:bodyPr/>
        <a:lstStyle/>
        <a:p>
          <a:r>
            <a:rPr lang="en-GB"/>
            <a:t>Energy Jitter</a:t>
          </a:r>
          <a:endParaRPr lang="en-US"/>
        </a:p>
      </dgm:t>
    </dgm:pt>
    <dgm:pt modelId="{1932F2D2-BF3D-4339-8A25-2FE4902B6515}" type="parTrans" cxnId="{BBD52372-99CC-4EBD-838E-E2D847D467D4}">
      <dgm:prSet/>
      <dgm:spPr/>
      <dgm:t>
        <a:bodyPr/>
        <a:lstStyle/>
        <a:p>
          <a:endParaRPr lang="en-US"/>
        </a:p>
      </dgm:t>
    </dgm:pt>
    <dgm:pt modelId="{5D961075-FFF7-4376-A5ED-65267570E408}" type="sibTrans" cxnId="{BBD52372-99CC-4EBD-838E-E2D847D467D4}">
      <dgm:prSet/>
      <dgm:spPr/>
      <dgm:t>
        <a:bodyPr/>
        <a:lstStyle/>
        <a:p>
          <a:endParaRPr lang="en-US"/>
        </a:p>
      </dgm:t>
    </dgm:pt>
    <dgm:pt modelId="{39956E17-0A20-47A7-834A-5D4ACF4A6766}">
      <dgm:prSet/>
      <dgm:spPr/>
      <dgm:t>
        <a:bodyPr/>
        <a:lstStyle/>
        <a:p>
          <a:r>
            <a:rPr lang="en-GB"/>
            <a:t>Energy Spread</a:t>
          </a:r>
          <a:endParaRPr lang="en-US"/>
        </a:p>
      </dgm:t>
    </dgm:pt>
    <dgm:pt modelId="{4213DF4D-286F-4140-B6EE-A3C97FE2CA42}" type="parTrans" cxnId="{24F976D8-E393-48FF-97CA-A967512BB99B}">
      <dgm:prSet/>
      <dgm:spPr/>
      <dgm:t>
        <a:bodyPr/>
        <a:lstStyle/>
        <a:p>
          <a:endParaRPr lang="en-US"/>
        </a:p>
      </dgm:t>
    </dgm:pt>
    <dgm:pt modelId="{DECB91B5-1F37-4FBB-9196-CEB47D802790}" type="sibTrans" cxnId="{24F976D8-E393-48FF-97CA-A967512BB99B}">
      <dgm:prSet/>
      <dgm:spPr/>
      <dgm:t>
        <a:bodyPr/>
        <a:lstStyle/>
        <a:p>
          <a:endParaRPr lang="en-US"/>
        </a:p>
      </dgm:t>
    </dgm:pt>
    <dgm:pt modelId="{9BB58E84-EEC3-4E54-BBA7-C55A07C85188}">
      <dgm:prSet/>
      <dgm:spPr/>
      <dgm:t>
        <a:bodyPr/>
        <a:lstStyle/>
        <a:p>
          <a:r>
            <a:rPr lang="en-GB"/>
            <a:t>Transverse halos</a:t>
          </a:r>
          <a:endParaRPr lang="en-US"/>
        </a:p>
      </dgm:t>
    </dgm:pt>
    <dgm:pt modelId="{510A978A-3122-4050-93E9-9883FD8FFE2B}" type="parTrans" cxnId="{F7545141-65F1-4586-B580-909194121FD9}">
      <dgm:prSet/>
      <dgm:spPr/>
      <dgm:t>
        <a:bodyPr/>
        <a:lstStyle/>
        <a:p>
          <a:endParaRPr lang="en-US"/>
        </a:p>
      </dgm:t>
    </dgm:pt>
    <dgm:pt modelId="{77D47137-A5E3-4C8F-9F1E-35D2340BCA86}" type="sibTrans" cxnId="{F7545141-65F1-4586-B580-909194121FD9}">
      <dgm:prSet/>
      <dgm:spPr/>
      <dgm:t>
        <a:bodyPr/>
        <a:lstStyle/>
        <a:p>
          <a:endParaRPr lang="en-US"/>
        </a:p>
      </dgm:t>
    </dgm:pt>
    <dgm:pt modelId="{FE2B6FBC-F48F-4FB8-9051-E545F924029B}">
      <dgm:prSet/>
      <dgm:spPr/>
      <dgm:t>
        <a:bodyPr/>
        <a:lstStyle/>
        <a:p>
          <a:r>
            <a:rPr lang="en-GB"/>
            <a:t>Off-energy halos or tails</a:t>
          </a:r>
          <a:endParaRPr lang="en-US"/>
        </a:p>
      </dgm:t>
    </dgm:pt>
    <dgm:pt modelId="{232FD142-C6B1-45C6-A61C-F9B40D9D0B1B}" type="parTrans" cxnId="{F680CC4A-CADF-4284-B7C8-8A6F13D97F4D}">
      <dgm:prSet/>
      <dgm:spPr/>
      <dgm:t>
        <a:bodyPr/>
        <a:lstStyle/>
        <a:p>
          <a:endParaRPr lang="en-US"/>
        </a:p>
      </dgm:t>
    </dgm:pt>
    <dgm:pt modelId="{B797CB84-1EDA-4585-82C7-89E381896F60}" type="sibTrans" cxnId="{F680CC4A-CADF-4284-B7C8-8A6F13D97F4D}">
      <dgm:prSet/>
      <dgm:spPr/>
      <dgm:t>
        <a:bodyPr/>
        <a:lstStyle/>
        <a:p>
          <a:endParaRPr lang="en-US"/>
        </a:p>
      </dgm:t>
    </dgm:pt>
    <dgm:pt modelId="{C95653F2-E6AB-483A-9A01-504E5579CF8B}">
      <dgm:prSet/>
      <dgm:spPr/>
      <dgm:t>
        <a:bodyPr/>
        <a:lstStyle/>
        <a:p>
          <a:r>
            <a:rPr lang="en-GB"/>
            <a:t>Pointing jitter</a:t>
          </a:r>
          <a:endParaRPr lang="en-US"/>
        </a:p>
      </dgm:t>
    </dgm:pt>
    <dgm:pt modelId="{F5FF3A07-FCE5-472B-AA9E-284A92CD1570}" type="parTrans" cxnId="{467D1801-8E22-4253-84B7-392ADD451C42}">
      <dgm:prSet/>
      <dgm:spPr/>
      <dgm:t>
        <a:bodyPr/>
        <a:lstStyle/>
        <a:p>
          <a:endParaRPr lang="en-US"/>
        </a:p>
      </dgm:t>
    </dgm:pt>
    <dgm:pt modelId="{71BD5F6A-9570-42FE-81A5-B535A2C6BAEA}" type="sibTrans" cxnId="{467D1801-8E22-4253-84B7-392ADD451C42}">
      <dgm:prSet/>
      <dgm:spPr/>
      <dgm:t>
        <a:bodyPr/>
        <a:lstStyle/>
        <a:p>
          <a:endParaRPr lang="en-US"/>
        </a:p>
      </dgm:t>
    </dgm:pt>
    <dgm:pt modelId="{95F61D0E-B53D-4A34-892E-05C0C75CA1F5}">
      <dgm:prSet/>
      <dgm:spPr/>
      <dgm:t>
        <a:bodyPr/>
        <a:lstStyle/>
        <a:p>
          <a:r>
            <a:rPr lang="en-GB"/>
            <a:t>Emittance growth</a:t>
          </a:r>
          <a:endParaRPr lang="en-US"/>
        </a:p>
      </dgm:t>
    </dgm:pt>
    <dgm:pt modelId="{CBECA227-896D-49CD-8C21-BDFB70BB465D}" type="parTrans" cxnId="{69A5F995-343B-4F66-84BD-D387DFCE5D3F}">
      <dgm:prSet/>
      <dgm:spPr/>
      <dgm:t>
        <a:bodyPr/>
        <a:lstStyle/>
        <a:p>
          <a:endParaRPr lang="en-US"/>
        </a:p>
      </dgm:t>
    </dgm:pt>
    <dgm:pt modelId="{F75CA60D-4EDC-4771-A285-9A6A61629E0D}" type="sibTrans" cxnId="{69A5F995-343B-4F66-84BD-D387DFCE5D3F}">
      <dgm:prSet/>
      <dgm:spPr/>
      <dgm:t>
        <a:bodyPr/>
        <a:lstStyle/>
        <a:p>
          <a:endParaRPr lang="en-US"/>
        </a:p>
      </dgm:t>
    </dgm:pt>
    <dgm:pt modelId="{E3517FAE-EA40-48D8-A1A8-9D32918B1B87}">
      <dgm:prSet/>
      <dgm:spPr/>
      <dgm:t>
        <a:bodyPr/>
        <a:lstStyle/>
        <a:p>
          <a:r>
            <a:rPr lang="en-GB"/>
            <a:t>Source parameter uncertainties</a:t>
          </a:r>
          <a:endParaRPr lang="en-US"/>
        </a:p>
      </dgm:t>
    </dgm:pt>
    <dgm:pt modelId="{7C23C2FE-DE1A-4A40-A7A6-D556658F351D}" type="parTrans" cxnId="{46D8E0B5-42DE-4E78-8044-B7879807468E}">
      <dgm:prSet/>
      <dgm:spPr/>
      <dgm:t>
        <a:bodyPr/>
        <a:lstStyle/>
        <a:p>
          <a:endParaRPr lang="en-US"/>
        </a:p>
      </dgm:t>
    </dgm:pt>
    <dgm:pt modelId="{2D512257-F339-44E7-B213-87F91F33076C}" type="sibTrans" cxnId="{46D8E0B5-42DE-4E78-8044-B7879807468E}">
      <dgm:prSet/>
      <dgm:spPr/>
      <dgm:t>
        <a:bodyPr/>
        <a:lstStyle/>
        <a:p>
          <a:endParaRPr lang="en-US"/>
        </a:p>
      </dgm:t>
    </dgm:pt>
    <dgm:pt modelId="{82FB0C13-FE13-47FF-AAB8-4D66F255DE19}" type="pres">
      <dgm:prSet presAssocID="{B9C52D49-1FEB-4E7D-BB3C-E6096B8EA139}" presName="linear" presStyleCnt="0">
        <dgm:presLayoutVars>
          <dgm:animLvl val="lvl"/>
          <dgm:resizeHandles val="exact"/>
        </dgm:presLayoutVars>
      </dgm:prSet>
      <dgm:spPr/>
    </dgm:pt>
    <dgm:pt modelId="{367C57F0-C963-4CC9-B331-B7494A73E957}" type="pres">
      <dgm:prSet presAssocID="{B01B7DC9-D24C-4623-8A04-CE7A4AEBA55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2E969B5-D331-403F-99ED-12064627DB0F}" type="pres">
      <dgm:prSet presAssocID="{F1C58BF8-8613-41F9-8153-6F0DF3C2FC5C}" presName="spacer" presStyleCnt="0"/>
      <dgm:spPr/>
    </dgm:pt>
    <dgm:pt modelId="{91623030-AC76-4549-A092-EBFDDB56E974}" type="pres">
      <dgm:prSet presAssocID="{F26A0B7E-B408-43BA-A056-B35E35E7F1C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A473370-BD88-4D47-BDCA-34929D688636}" type="pres">
      <dgm:prSet presAssocID="{5D961075-FFF7-4376-A5ED-65267570E408}" presName="spacer" presStyleCnt="0"/>
      <dgm:spPr/>
    </dgm:pt>
    <dgm:pt modelId="{CECC8229-2CF2-4A6A-AAA3-1C53030B3815}" type="pres">
      <dgm:prSet presAssocID="{39956E17-0A20-47A7-834A-5D4ACF4A676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D3FA8ED-E73A-4FBB-B0C7-6EC3D292ADA8}" type="pres">
      <dgm:prSet presAssocID="{DECB91B5-1F37-4FBB-9196-CEB47D802790}" presName="spacer" presStyleCnt="0"/>
      <dgm:spPr/>
    </dgm:pt>
    <dgm:pt modelId="{4C9B9832-7974-4FEB-969D-8015046DC1ED}" type="pres">
      <dgm:prSet presAssocID="{9BB58E84-EEC3-4E54-BBA7-C55A07C8518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A7BC9B6-2E26-4B75-AF20-7A23F0E9767B}" type="pres">
      <dgm:prSet presAssocID="{77D47137-A5E3-4C8F-9F1E-35D2340BCA86}" presName="spacer" presStyleCnt="0"/>
      <dgm:spPr/>
    </dgm:pt>
    <dgm:pt modelId="{08162872-94FF-47FD-AABE-629249C06BB1}" type="pres">
      <dgm:prSet presAssocID="{FE2B6FBC-F48F-4FB8-9051-E545F924029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FC67C3B-DA2A-479C-ADD6-AFE120E66CF1}" type="pres">
      <dgm:prSet presAssocID="{B797CB84-1EDA-4585-82C7-89E381896F60}" presName="spacer" presStyleCnt="0"/>
      <dgm:spPr/>
    </dgm:pt>
    <dgm:pt modelId="{3E9807ED-811E-44A2-B26D-DD705C758646}" type="pres">
      <dgm:prSet presAssocID="{C95653F2-E6AB-483A-9A01-504E5579CF8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DDC4E0E-A5CE-4B4C-9E24-180FFEE76134}" type="pres">
      <dgm:prSet presAssocID="{71BD5F6A-9570-42FE-81A5-B535A2C6BAEA}" presName="spacer" presStyleCnt="0"/>
      <dgm:spPr/>
    </dgm:pt>
    <dgm:pt modelId="{94713ACF-149E-4789-8533-50F1B3CB8436}" type="pres">
      <dgm:prSet presAssocID="{95F61D0E-B53D-4A34-892E-05C0C75CA1F5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791AA3B-5AFD-40AC-940C-C177006912BE}" type="pres">
      <dgm:prSet presAssocID="{F75CA60D-4EDC-4771-A285-9A6A61629E0D}" presName="spacer" presStyleCnt="0"/>
      <dgm:spPr/>
    </dgm:pt>
    <dgm:pt modelId="{FDD79786-1C26-45BD-B047-DEEABAA537B3}" type="pres">
      <dgm:prSet presAssocID="{E3517FAE-EA40-48D8-A1A8-9D32918B1B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67D1801-8E22-4253-84B7-392ADD451C42}" srcId="{B9C52D49-1FEB-4E7D-BB3C-E6096B8EA139}" destId="{C95653F2-E6AB-483A-9A01-504E5579CF8B}" srcOrd="5" destOrd="0" parTransId="{F5FF3A07-FCE5-472B-AA9E-284A92CD1570}" sibTransId="{71BD5F6A-9570-42FE-81A5-B535A2C6BAEA}"/>
    <dgm:cxn modelId="{60442F0C-FEAB-494B-8AB1-2BC07A920C65}" type="presOf" srcId="{B9C52D49-1FEB-4E7D-BB3C-E6096B8EA139}" destId="{82FB0C13-FE13-47FF-AAB8-4D66F255DE19}" srcOrd="0" destOrd="0" presId="urn:microsoft.com/office/officeart/2005/8/layout/vList2"/>
    <dgm:cxn modelId="{F417EB3E-9DBE-43FC-B12E-75024D9E1821}" type="presOf" srcId="{F26A0B7E-B408-43BA-A056-B35E35E7F1C5}" destId="{91623030-AC76-4549-A092-EBFDDB56E974}" srcOrd="0" destOrd="0" presId="urn:microsoft.com/office/officeart/2005/8/layout/vList2"/>
    <dgm:cxn modelId="{F7545141-65F1-4586-B580-909194121FD9}" srcId="{B9C52D49-1FEB-4E7D-BB3C-E6096B8EA139}" destId="{9BB58E84-EEC3-4E54-BBA7-C55A07C85188}" srcOrd="3" destOrd="0" parTransId="{510A978A-3122-4050-93E9-9883FD8FFE2B}" sibTransId="{77D47137-A5E3-4C8F-9F1E-35D2340BCA86}"/>
    <dgm:cxn modelId="{1E7F9745-35D6-40CC-B1F9-EA052464424B}" type="presOf" srcId="{C95653F2-E6AB-483A-9A01-504E5579CF8B}" destId="{3E9807ED-811E-44A2-B26D-DD705C758646}" srcOrd="0" destOrd="0" presId="urn:microsoft.com/office/officeart/2005/8/layout/vList2"/>
    <dgm:cxn modelId="{F680CC4A-CADF-4284-B7C8-8A6F13D97F4D}" srcId="{B9C52D49-1FEB-4E7D-BB3C-E6096B8EA139}" destId="{FE2B6FBC-F48F-4FB8-9051-E545F924029B}" srcOrd="4" destOrd="0" parTransId="{232FD142-C6B1-45C6-A61C-F9B40D9D0B1B}" sibTransId="{B797CB84-1EDA-4585-82C7-89E381896F60}"/>
    <dgm:cxn modelId="{BBD52372-99CC-4EBD-838E-E2D847D467D4}" srcId="{B9C52D49-1FEB-4E7D-BB3C-E6096B8EA139}" destId="{F26A0B7E-B408-43BA-A056-B35E35E7F1C5}" srcOrd="1" destOrd="0" parTransId="{1932F2D2-BF3D-4339-8A25-2FE4902B6515}" sibTransId="{5D961075-FFF7-4376-A5ED-65267570E408}"/>
    <dgm:cxn modelId="{1AB2EF52-62A6-4E24-9808-2DCF10A33909}" type="presOf" srcId="{9BB58E84-EEC3-4E54-BBA7-C55A07C85188}" destId="{4C9B9832-7974-4FEB-969D-8015046DC1ED}" srcOrd="0" destOrd="0" presId="urn:microsoft.com/office/officeart/2005/8/layout/vList2"/>
    <dgm:cxn modelId="{D4A9A594-C934-478B-8EF3-1170E3A2C19D}" type="presOf" srcId="{FE2B6FBC-F48F-4FB8-9051-E545F924029B}" destId="{08162872-94FF-47FD-AABE-629249C06BB1}" srcOrd="0" destOrd="0" presId="urn:microsoft.com/office/officeart/2005/8/layout/vList2"/>
    <dgm:cxn modelId="{69A5F995-343B-4F66-84BD-D387DFCE5D3F}" srcId="{B9C52D49-1FEB-4E7D-BB3C-E6096B8EA139}" destId="{95F61D0E-B53D-4A34-892E-05C0C75CA1F5}" srcOrd="6" destOrd="0" parTransId="{CBECA227-896D-49CD-8C21-BDFB70BB465D}" sibTransId="{F75CA60D-4EDC-4771-A285-9A6A61629E0D}"/>
    <dgm:cxn modelId="{46D8E0B5-42DE-4E78-8044-B7879807468E}" srcId="{B9C52D49-1FEB-4E7D-BB3C-E6096B8EA139}" destId="{E3517FAE-EA40-48D8-A1A8-9D32918B1B87}" srcOrd="7" destOrd="0" parTransId="{7C23C2FE-DE1A-4A40-A7A6-D556658F351D}" sibTransId="{2D512257-F339-44E7-B213-87F91F33076C}"/>
    <dgm:cxn modelId="{F86007BD-1DC8-42AD-90AF-9482B880AFEB}" type="presOf" srcId="{95F61D0E-B53D-4A34-892E-05C0C75CA1F5}" destId="{94713ACF-149E-4789-8533-50F1B3CB8436}" srcOrd="0" destOrd="0" presId="urn:microsoft.com/office/officeart/2005/8/layout/vList2"/>
    <dgm:cxn modelId="{513A83CB-489F-461E-A2EF-FC6CF7659A8E}" srcId="{B9C52D49-1FEB-4E7D-BB3C-E6096B8EA139}" destId="{B01B7DC9-D24C-4623-8A04-CE7A4AEBA559}" srcOrd="0" destOrd="0" parTransId="{E364568F-DA20-41F3-A8CC-C842C87695C2}" sibTransId="{F1C58BF8-8613-41F9-8153-6F0DF3C2FC5C}"/>
    <dgm:cxn modelId="{F7F549D7-E666-40A5-BC5A-7A9496FB53FC}" type="presOf" srcId="{E3517FAE-EA40-48D8-A1A8-9D32918B1B87}" destId="{FDD79786-1C26-45BD-B047-DEEABAA537B3}" srcOrd="0" destOrd="0" presId="urn:microsoft.com/office/officeart/2005/8/layout/vList2"/>
    <dgm:cxn modelId="{9F8B1DD8-C9E2-4B49-81C6-344D6823915E}" type="presOf" srcId="{B01B7DC9-D24C-4623-8A04-CE7A4AEBA559}" destId="{367C57F0-C963-4CC9-B331-B7494A73E957}" srcOrd="0" destOrd="0" presId="urn:microsoft.com/office/officeart/2005/8/layout/vList2"/>
    <dgm:cxn modelId="{24F976D8-E393-48FF-97CA-A967512BB99B}" srcId="{B9C52D49-1FEB-4E7D-BB3C-E6096B8EA139}" destId="{39956E17-0A20-47A7-834A-5D4ACF4A6766}" srcOrd="2" destOrd="0" parTransId="{4213DF4D-286F-4140-B6EE-A3C97FE2CA42}" sibTransId="{DECB91B5-1F37-4FBB-9196-CEB47D802790}"/>
    <dgm:cxn modelId="{AEAC49E8-8935-4CB7-863C-C0BC01DED98D}" type="presOf" srcId="{39956E17-0A20-47A7-834A-5D4ACF4A6766}" destId="{CECC8229-2CF2-4A6A-AAA3-1C53030B3815}" srcOrd="0" destOrd="0" presId="urn:microsoft.com/office/officeart/2005/8/layout/vList2"/>
    <dgm:cxn modelId="{0BA1D0A8-4E72-49D1-B620-28332B89AC63}" type="presParOf" srcId="{82FB0C13-FE13-47FF-AAB8-4D66F255DE19}" destId="{367C57F0-C963-4CC9-B331-B7494A73E957}" srcOrd="0" destOrd="0" presId="urn:microsoft.com/office/officeart/2005/8/layout/vList2"/>
    <dgm:cxn modelId="{526276D9-E966-46A0-9377-EA27EFFBE2BB}" type="presParOf" srcId="{82FB0C13-FE13-47FF-AAB8-4D66F255DE19}" destId="{62E969B5-D331-403F-99ED-12064627DB0F}" srcOrd="1" destOrd="0" presId="urn:microsoft.com/office/officeart/2005/8/layout/vList2"/>
    <dgm:cxn modelId="{E330E42B-E98E-4FE7-8A8F-7EDCFBB0AB04}" type="presParOf" srcId="{82FB0C13-FE13-47FF-AAB8-4D66F255DE19}" destId="{91623030-AC76-4549-A092-EBFDDB56E974}" srcOrd="2" destOrd="0" presId="urn:microsoft.com/office/officeart/2005/8/layout/vList2"/>
    <dgm:cxn modelId="{64B91DB9-FEDB-4901-B896-CC9673263D68}" type="presParOf" srcId="{82FB0C13-FE13-47FF-AAB8-4D66F255DE19}" destId="{DA473370-BD88-4D47-BDCA-34929D688636}" srcOrd="3" destOrd="0" presId="urn:microsoft.com/office/officeart/2005/8/layout/vList2"/>
    <dgm:cxn modelId="{CF11B7D4-E412-4464-8FB0-BEF90E160C34}" type="presParOf" srcId="{82FB0C13-FE13-47FF-AAB8-4D66F255DE19}" destId="{CECC8229-2CF2-4A6A-AAA3-1C53030B3815}" srcOrd="4" destOrd="0" presId="urn:microsoft.com/office/officeart/2005/8/layout/vList2"/>
    <dgm:cxn modelId="{7936C72B-CC87-455A-A40F-E10D97DE5F7F}" type="presParOf" srcId="{82FB0C13-FE13-47FF-AAB8-4D66F255DE19}" destId="{FD3FA8ED-E73A-4FBB-B0C7-6EC3D292ADA8}" srcOrd="5" destOrd="0" presId="urn:microsoft.com/office/officeart/2005/8/layout/vList2"/>
    <dgm:cxn modelId="{DB2FE5F1-6DDB-4FB1-996E-54803BA3207C}" type="presParOf" srcId="{82FB0C13-FE13-47FF-AAB8-4D66F255DE19}" destId="{4C9B9832-7974-4FEB-969D-8015046DC1ED}" srcOrd="6" destOrd="0" presId="urn:microsoft.com/office/officeart/2005/8/layout/vList2"/>
    <dgm:cxn modelId="{2ADB3353-0C2C-4FB1-B48A-3BBB66727287}" type="presParOf" srcId="{82FB0C13-FE13-47FF-AAB8-4D66F255DE19}" destId="{3A7BC9B6-2E26-4B75-AF20-7A23F0E9767B}" srcOrd="7" destOrd="0" presId="urn:microsoft.com/office/officeart/2005/8/layout/vList2"/>
    <dgm:cxn modelId="{97EF62EF-6E1E-4268-B2D0-FD7E2370388C}" type="presParOf" srcId="{82FB0C13-FE13-47FF-AAB8-4D66F255DE19}" destId="{08162872-94FF-47FD-AABE-629249C06BB1}" srcOrd="8" destOrd="0" presId="urn:microsoft.com/office/officeart/2005/8/layout/vList2"/>
    <dgm:cxn modelId="{AB2F22F8-C18B-4A9C-8967-2D149C292812}" type="presParOf" srcId="{82FB0C13-FE13-47FF-AAB8-4D66F255DE19}" destId="{0FC67C3B-DA2A-479C-ADD6-AFE120E66CF1}" srcOrd="9" destOrd="0" presId="urn:microsoft.com/office/officeart/2005/8/layout/vList2"/>
    <dgm:cxn modelId="{91497448-43BA-4362-A731-8B0D82465BA7}" type="presParOf" srcId="{82FB0C13-FE13-47FF-AAB8-4D66F255DE19}" destId="{3E9807ED-811E-44A2-B26D-DD705C758646}" srcOrd="10" destOrd="0" presId="urn:microsoft.com/office/officeart/2005/8/layout/vList2"/>
    <dgm:cxn modelId="{69E9AB7C-DD7C-46DB-A549-72B73068D774}" type="presParOf" srcId="{82FB0C13-FE13-47FF-AAB8-4D66F255DE19}" destId="{1DDC4E0E-A5CE-4B4C-9E24-180FFEE76134}" srcOrd="11" destOrd="0" presId="urn:microsoft.com/office/officeart/2005/8/layout/vList2"/>
    <dgm:cxn modelId="{B077E384-0201-494E-813E-BD3187030D49}" type="presParOf" srcId="{82FB0C13-FE13-47FF-AAB8-4D66F255DE19}" destId="{94713ACF-149E-4789-8533-50F1B3CB8436}" srcOrd="12" destOrd="0" presId="urn:microsoft.com/office/officeart/2005/8/layout/vList2"/>
    <dgm:cxn modelId="{81B06766-5790-443D-B234-EDDAE4DDF150}" type="presParOf" srcId="{82FB0C13-FE13-47FF-AAB8-4D66F255DE19}" destId="{2791AA3B-5AFD-40AC-940C-C177006912BE}" srcOrd="13" destOrd="0" presId="urn:microsoft.com/office/officeart/2005/8/layout/vList2"/>
    <dgm:cxn modelId="{371CA0A0-1226-4AB8-B5BB-E19E7623075B}" type="presParOf" srcId="{82FB0C13-FE13-47FF-AAB8-4D66F255DE19}" destId="{FDD79786-1C26-45BD-B047-DEEABAA537B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AC0DDC-5CF9-4C03-9725-66F794384C98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B63867B-7C4D-4581-89A4-5AD17BA31A3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79E3E40-B4A6-4F0C-AD90-F75F5A8E195A}" type="parTrans" cxnId="{0ACE9F0F-A0C4-4AA4-96EA-F56E1C539611}">
      <dgm:prSet/>
      <dgm:spPr/>
      <dgm:t>
        <a:bodyPr/>
        <a:lstStyle/>
        <a:p>
          <a:endParaRPr lang="en-US"/>
        </a:p>
      </dgm:t>
    </dgm:pt>
    <dgm:pt modelId="{6E324F8D-9E1F-4CEE-9EFA-780BC40C6A27}" type="sibTrans" cxnId="{0ACE9F0F-A0C4-4AA4-96EA-F56E1C539611}">
      <dgm:prSet/>
      <dgm:spPr/>
      <dgm:t>
        <a:bodyPr/>
        <a:lstStyle/>
        <a:p>
          <a:endParaRPr lang="en-US"/>
        </a:p>
      </dgm:t>
    </dgm:pt>
    <dgm:pt modelId="{548BEFCD-23DD-4068-9296-2DFBF954506C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586A21-391F-487B-8A45-A1BDA9BCB073}" type="parTrans" cxnId="{13033FBB-0C86-4C62-8B6B-4BF4A1AE1232}">
      <dgm:prSet/>
      <dgm:spPr/>
      <dgm:t>
        <a:bodyPr/>
        <a:lstStyle/>
        <a:p>
          <a:endParaRPr lang="en-US"/>
        </a:p>
      </dgm:t>
    </dgm:pt>
    <dgm:pt modelId="{74B9567A-1A92-4887-B707-FA51675B6094}" type="sibTrans" cxnId="{13033FBB-0C86-4C62-8B6B-4BF4A1AE1232}">
      <dgm:prSet/>
      <dgm:spPr/>
      <dgm:t>
        <a:bodyPr/>
        <a:lstStyle/>
        <a:p>
          <a:endParaRPr lang="en-US"/>
        </a:p>
      </dgm:t>
    </dgm:pt>
    <dgm:pt modelId="{77059D2F-4804-4520-B09E-AAEB622390C3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FFF07DE-A6C5-45A3-891D-29972862897F}" type="parTrans" cxnId="{83D23DB1-BBAD-4995-A99D-A18B521407ED}">
      <dgm:prSet/>
      <dgm:spPr/>
      <dgm:t>
        <a:bodyPr/>
        <a:lstStyle/>
        <a:p>
          <a:endParaRPr lang="en-US"/>
        </a:p>
      </dgm:t>
    </dgm:pt>
    <dgm:pt modelId="{3011657A-4863-4BEE-8D70-72CED2D3DA83}" type="sibTrans" cxnId="{83D23DB1-BBAD-4995-A99D-A18B521407ED}">
      <dgm:prSet/>
      <dgm:spPr/>
      <dgm:t>
        <a:bodyPr/>
        <a:lstStyle/>
        <a:p>
          <a:endParaRPr lang="en-US"/>
        </a:p>
      </dgm:t>
    </dgm:pt>
    <dgm:pt modelId="{BFD461D3-BA5E-4454-94B2-DBAD64AB5422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901BE4-BB2E-410C-88E5-BB5E3A3937B4}" type="parTrans" cxnId="{B380C0C9-A693-47EE-A082-D88DA3C0589A}">
      <dgm:prSet/>
      <dgm:spPr/>
      <dgm:t>
        <a:bodyPr/>
        <a:lstStyle/>
        <a:p>
          <a:endParaRPr lang="en-US"/>
        </a:p>
      </dgm:t>
    </dgm:pt>
    <dgm:pt modelId="{95141B51-FC85-4267-B140-F1BA411FCB48}" type="sibTrans" cxnId="{B380C0C9-A693-47EE-A082-D88DA3C0589A}">
      <dgm:prSet/>
      <dgm:spPr/>
      <dgm:t>
        <a:bodyPr/>
        <a:lstStyle/>
        <a:p>
          <a:endParaRPr lang="en-US"/>
        </a:p>
      </dgm:t>
    </dgm:pt>
    <dgm:pt modelId="{8FEB9D05-9921-4DAB-9830-A245F3704C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587351-69BD-43D9-81B3-F974931C4E27}" type="parTrans" cxnId="{14CC6840-2A85-4313-B841-9BDC932FD081}">
      <dgm:prSet/>
      <dgm:spPr/>
      <dgm:t>
        <a:bodyPr/>
        <a:lstStyle/>
        <a:p>
          <a:endParaRPr lang="en-US"/>
        </a:p>
      </dgm:t>
    </dgm:pt>
    <dgm:pt modelId="{3B6D9208-D77F-4FA9-B9D2-9A94D45D7B44}" type="sibTrans" cxnId="{14CC6840-2A85-4313-B841-9BDC932FD081}">
      <dgm:prSet/>
      <dgm:spPr/>
      <dgm:t>
        <a:bodyPr/>
        <a:lstStyle/>
        <a:p>
          <a:endParaRPr lang="en-US"/>
        </a:p>
      </dgm:t>
    </dgm:pt>
    <dgm:pt modelId="{EECE4373-B9EA-4DAE-A240-ADEE398EF52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C5709EC-E285-44FB-B16E-954D6716734B}" type="parTrans" cxnId="{2B4E86EF-ED38-4C4D-816A-1C393AF43793}">
      <dgm:prSet/>
      <dgm:spPr/>
      <dgm:t>
        <a:bodyPr/>
        <a:lstStyle/>
        <a:p>
          <a:endParaRPr lang="en-US"/>
        </a:p>
      </dgm:t>
    </dgm:pt>
    <dgm:pt modelId="{C25A1F3D-33E1-4CB9-B27C-CD0A3233419B}" type="sibTrans" cxnId="{2B4E86EF-ED38-4C4D-816A-1C393AF43793}">
      <dgm:prSet/>
      <dgm:spPr/>
      <dgm:t>
        <a:bodyPr/>
        <a:lstStyle/>
        <a:p>
          <a:endParaRPr lang="en-US"/>
        </a:p>
      </dgm:t>
    </dgm:pt>
    <dgm:pt modelId="{A4B6CAC6-D666-416D-8CED-30ED5B5E8A96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141A9A1-88B0-4E19-92A8-46E986600FB4}" type="parTrans" cxnId="{0BD68F7B-AA1A-4D3A-B876-D68B792590DB}">
      <dgm:prSet/>
      <dgm:spPr/>
      <dgm:t>
        <a:bodyPr/>
        <a:lstStyle/>
        <a:p>
          <a:endParaRPr lang="en-US"/>
        </a:p>
      </dgm:t>
    </dgm:pt>
    <dgm:pt modelId="{35889C11-22E4-43B8-9A22-4F421FB57419}" type="sibTrans" cxnId="{0BD68F7B-AA1A-4D3A-B876-D68B792590DB}">
      <dgm:prSet/>
      <dgm:spPr/>
      <dgm:t>
        <a:bodyPr/>
        <a:lstStyle/>
        <a:p>
          <a:endParaRPr lang="en-US"/>
        </a:p>
      </dgm:t>
    </dgm:pt>
    <dgm:pt modelId="{D2801D5B-425B-43DB-B596-AD71F23B6A9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GB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F6B0076-A0A1-4FCD-9E3C-B623EA6155D6}" type="parTrans" cxnId="{C16E6B19-1F24-42EB-9EAA-33F8CCEFFC8C}">
      <dgm:prSet/>
      <dgm:spPr/>
      <dgm:t>
        <a:bodyPr/>
        <a:lstStyle/>
        <a:p>
          <a:endParaRPr lang="en-US"/>
        </a:p>
      </dgm:t>
    </dgm:pt>
    <dgm:pt modelId="{953FE4C0-59DB-4705-9881-8AF148FAC3A3}" type="sibTrans" cxnId="{C16E6B19-1F24-42EB-9EAA-33F8CCEFFC8C}">
      <dgm:prSet/>
      <dgm:spPr/>
      <dgm:t>
        <a:bodyPr/>
        <a:lstStyle/>
        <a:p>
          <a:endParaRPr lang="en-US"/>
        </a:p>
      </dgm:t>
    </dgm:pt>
    <dgm:pt modelId="{08BED09C-C80B-48C5-B7EA-35EAF49CA3C6}" type="pres">
      <dgm:prSet presAssocID="{ACAC0DDC-5CF9-4C03-9725-66F794384C98}" presName="linear" presStyleCnt="0">
        <dgm:presLayoutVars>
          <dgm:animLvl val="lvl"/>
          <dgm:resizeHandles val="exact"/>
        </dgm:presLayoutVars>
      </dgm:prSet>
      <dgm:spPr/>
    </dgm:pt>
    <dgm:pt modelId="{C2498EA9-DDAC-4F6F-9A55-3F910C061179}" type="pres">
      <dgm:prSet presAssocID="{3B63867B-7C4D-4581-89A4-5AD17BA31A3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B26780F-74EE-4818-B3AD-E6DF06C4E9C4}" type="pres">
      <dgm:prSet presAssocID="{6E324F8D-9E1F-4CEE-9EFA-780BC40C6A27}" presName="spacer" presStyleCnt="0"/>
      <dgm:spPr/>
    </dgm:pt>
    <dgm:pt modelId="{DF44029A-3EBC-4924-854F-16AA933A3F4A}" type="pres">
      <dgm:prSet presAssocID="{548BEFCD-23DD-4068-9296-2DFBF954506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59F2657-AE0C-4D23-B5C4-E490CA8C010A}" type="pres">
      <dgm:prSet presAssocID="{74B9567A-1A92-4887-B707-FA51675B6094}" presName="spacer" presStyleCnt="0"/>
      <dgm:spPr/>
    </dgm:pt>
    <dgm:pt modelId="{6F86D1D4-0E6B-4CA3-B9D8-D32B19D9DFCD}" type="pres">
      <dgm:prSet presAssocID="{77059D2F-4804-4520-B09E-AAEB622390C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CFB707E-55A5-46BD-B2A4-A4D973BCF552}" type="pres">
      <dgm:prSet presAssocID="{3011657A-4863-4BEE-8D70-72CED2D3DA83}" presName="spacer" presStyleCnt="0"/>
      <dgm:spPr/>
    </dgm:pt>
    <dgm:pt modelId="{243C8CF1-BE33-4561-BA5B-7EF63126E51B}" type="pres">
      <dgm:prSet presAssocID="{BFD461D3-BA5E-4454-94B2-DBAD64AB542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D9FD9A-7B12-4401-9613-C2DE3C26EE79}" type="pres">
      <dgm:prSet presAssocID="{95141B51-FC85-4267-B140-F1BA411FCB48}" presName="spacer" presStyleCnt="0"/>
      <dgm:spPr/>
    </dgm:pt>
    <dgm:pt modelId="{516B8855-D5D0-4926-AE89-45B842C5A45B}" type="pres">
      <dgm:prSet presAssocID="{8FEB9D05-9921-4DAB-9830-A245F3704C2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2A91E50-7AD3-4801-88C5-F3C58AC39CAF}" type="pres">
      <dgm:prSet presAssocID="{3B6D9208-D77F-4FA9-B9D2-9A94D45D7B44}" presName="spacer" presStyleCnt="0"/>
      <dgm:spPr/>
    </dgm:pt>
    <dgm:pt modelId="{9583A95E-1065-4D66-937D-5FC35FB0D271}" type="pres">
      <dgm:prSet presAssocID="{EECE4373-B9EA-4DAE-A240-ADEE398EF52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0A2B46D-07AE-431A-A5EE-6BAF493C565C}" type="pres">
      <dgm:prSet presAssocID="{C25A1F3D-33E1-4CB9-B27C-CD0A3233419B}" presName="spacer" presStyleCnt="0"/>
      <dgm:spPr/>
    </dgm:pt>
    <dgm:pt modelId="{19036D62-C4FE-4014-B313-5448D8349839}" type="pres">
      <dgm:prSet presAssocID="{A4B6CAC6-D666-416D-8CED-30ED5B5E8A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117B17-439B-43B5-9BB9-474068065A9A}" type="pres">
      <dgm:prSet presAssocID="{35889C11-22E4-43B8-9A22-4F421FB57419}" presName="spacer" presStyleCnt="0"/>
      <dgm:spPr/>
    </dgm:pt>
    <dgm:pt modelId="{5B9A68FC-3233-436A-AF26-6BDC47ED529A}" type="pres">
      <dgm:prSet presAssocID="{D2801D5B-425B-43DB-B596-AD71F23B6A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ACE9F0F-A0C4-4AA4-96EA-F56E1C539611}" srcId="{ACAC0DDC-5CF9-4C03-9725-66F794384C98}" destId="{3B63867B-7C4D-4581-89A4-5AD17BA31A3B}" srcOrd="0" destOrd="0" parTransId="{479E3E40-B4A6-4F0C-AD90-F75F5A8E195A}" sibTransId="{6E324F8D-9E1F-4CEE-9EFA-780BC40C6A27}"/>
    <dgm:cxn modelId="{C16E6B19-1F24-42EB-9EAA-33F8CCEFFC8C}" srcId="{ACAC0DDC-5CF9-4C03-9725-66F794384C98}" destId="{D2801D5B-425B-43DB-B596-AD71F23B6A98}" srcOrd="7" destOrd="0" parTransId="{2F6B0076-A0A1-4FCD-9E3C-B623EA6155D6}" sibTransId="{953FE4C0-59DB-4705-9881-8AF148FAC3A3}"/>
    <dgm:cxn modelId="{FBDE1C1E-0D0A-44F4-B685-6C26212D64D6}" type="presOf" srcId="{D2801D5B-425B-43DB-B596-AD71F23B6A98}" destId="{5B9A68FC-3233-436A-AF26-6BDC47ED529A}" srcOrd="0" destOrd="0" presId="urn:microsoft.com/office/officeart/2005/8/layout/vList2"/>
    <dgm:cxn modelId="{A87FBB35-D110-4123-A89F-2C9F846F7C5A}" type="presOf" srcId="{3B63867B-7C4D-4581-89A4-5AD17BA31A3B}" destId="{C2498EA9-DDAC-4F6F-9A55-3F910C061179}" srcOrd="0" destOrd="0" presId="urn:microsoft.com/office/officeart/2005/8/layout/vList2"/>
    <dgm:cxn modelId="{D09E3440-39AF-450C-B166-8AD15E634C67}" type="presOf" srcId="{548BEFCD-23DD-4068-9296-2DFBF954506C}" destId="{DF44029A-3EBC-4924-854F-16AA933A3F4A}" srcOrd="0" destOrd="0" presId="urn:microsoft.com/office/officeart/2005/8/layout/vList2"/>
    <dgm:cxn modelId="{14CC6840-2A85-4313-B841-9BDC932FD081}" srcId="{ACAC0DDC-5CF9-4C03-9725-66F794384C98}" destId="{8FEB9D05-9921-4DAB-9830-A245F3704C26}" srcOrd="4" destOrd="0" parTransId="{2A587351-69BD-43D9-81B3-F974931C4E27}" sibTransId="{3B6D9208-D77F-4FA9-B9D2-9A94D45D7B44}"/>
    <dgm:cxn modelId="{CD762E5F-BB15-4ACD-A663-E98B380D0F3F}" type="presOf" srcId="{8FEB9D05-9921-4DAB-9830-A245F3704C26}" destId="{516B8855-D5D0-4926-AE89-45B842C5A45B}" srcOrd="0" destOrd="0" presId="urn:microsoft.com/office/officeart/2005/8/layout/vList2"/>
    <dgm:cxn modelId="{0BD68F7B-AA1A-4D3A-B876-D68B792590DB}" srcId="{ACAC0DDC-5CF9-4C03-9725-66F794384C98}" destId="{A4B6CAC6-D666-416D-8CED-30ED5B5E8A96}" srcOrd="6" destOrd="0" parTransId="{2141A9A1-88B0-4E19-92A8-46E986600FB4}" sibTransId="{35889C11-22E4-43B8-9A22-4F421FB57419}"/>
    <dgm:cxn modelId="{0332E187-9862-4224-BE7E-F7DD38D5C516}" type="presOf" srcId="{EECE4373-B9EA-4DAE-A240-ADEE398EF526}" destId="{9583A95E-1065-4D66-937D-5FC35FB0D271}" srcOrd="0" destOrd="0" presId="urn:microsoft.com/office/officeart/2005/8/layout/vList2"/>
    <dgm:cxn modelId="{339B068E-A853-4F0C-8FCD-4CC38896AA62}" type="presOf" srcId="{A4B6CAC6-D666-416D-8CED-30ED5B5E8A96}" destId="{19036D62-C4FE-4014-B313-5448D8349839}" srcOrd="0" destOrd="0" presId="urn:microsoft.com/office/officeart/2005/8/layout/vList2"/>
    <dgm:cxn modelId="{83D23DB1-BBAD-4995-A99D-A18B521407ED}" srcId="{ACAC0DDC-5CF9-4C03-9725-66F794384C98}" destId="{77059D2F-4804-4520-B09E-AAEB622390C3}" srcOrd="2" destOrd="0" parTransId="{9FFF07DE-A6C5-45A3-891D-29972862897F}" sibTransId="{3011657A-4863-4BEE-8D70-72CED2D3DA83}"/>
    <dgm:cxn modelId="{13033FBB-0C86-4C62-8B6B-4BF4A1AE1232}" srcId="{ACAC0DDC-5CF9-4C03-9725-66F794384C98}" destId="{548BEFCD-23DD-4068-9296-2DFBF954506C}" srcOrd="1" destOrd="0" parTransId="{5E586A21-391F-487B-8A45-A1BDA9BCB073}" sibTransId="{74B9567A-1A92-4887-B707-FA51675B6094}"/>
    <dgm:cxn modelId="{B380C0C9-A693-47EE-A082-D88DA3C0589A}" srcId="{ACAC0DDC-5CF9-4C03-9725-66F794384C98}" destId="{BFD461D3-BA5E-4454-94B2-DBAD64AB5422}" srcOrd="3" destOrd="0" parTransId="{7B901BE4-BB2E-410C-88E5-BB5E3A3937B4}" sibTransId="{95141B51-FC85-4267-B140-F1BA411FCB48}"/>
    <dgm:cxn modelId="{2B4E86EF-ED38-4C4D-816A-1C393AF43793}" srcId="{ACAC0DDC-5CF9-4C03-9725-66F794384C98}" destId="{EECE4373-B9EA-4DAE-A240-ADEE398EF526}" srcOrd="5" destOrd="0" parTransId="{3C5709EC-E285-44FB-B16E-954D6716734B}" sibTransId="{C25A1F3D-33E1-4CB9-B27C-CD0A3233419B}"/>
    <dgm:cxn modelId="{993B17F1-9160-4E10-B15C-1F398D52B19D}" type="presOf" srcId="{BFD461D3-BA5E-4454-94B2-DBAD64AB5422}" destId="{243C8CF1-BE33-4561-BA5B-7EF63126E51B}" srcOrd="0" destOrd="0" presId="urn:microsoft.com/office/officeart/2005/8/layout/vList2"/>
    <dgm:cxn modelId="{8EFA29FD-AF93-4A1F-A33D-A543A87A1A57}" type="presOf" srcId="{ACAC0DDC-5CF9-4C03-9725-66F794384C98}" destId="{08BED09C-C80B-48C5-B7EA-35EAF49CA3C6}" srcOrd="0" destOrd="0" presId="urn:microsoft.com/office/officeart/2005/8/layout/vList2"/>
    <dgm:cxn modelId="{D825DBFE-F1A6-47A5-A296-AC00BAF13D17}" type="presOf" srcId="{77059D2F-4804-4520-B09E-AAEB622390C3}" destId="{6F86D1D4-0E6B-4CA3-B9D8-D32B19D9DFCD}" srcOrd="0" destOrd="0" presId="urn:microsoft.com/office/officeart/2005/8/layout/vList2"/>
    <dgm:cxn modelId="{B4EE9439-276F-4B36-A7F0-E0EB265F2852}" type="presParOf" srcId="{08BED09C-C80B-48C5-B7EA-35EAF49CA3C6}" destId="{C2498EA9-DDAC-4F6F-9A55-3F910C061179}" srcOrd="0" destOrd="0" presId="urn:microsoft.com/office/officeart/2005/8/layout/vList2"/>
    <dgm:cxn modelId="{71F2DA11-5306-45FE-82DD-3F85765ED0DE}" type="presParOf" srcId="{08BED09C-C80B-48C5-B7EA-35EAF49CA3C6}" destId="{8B26780F-74EE-4818-B3AD-E6DF06C4E9C4}" srcOrd="1" destOrd="0" presId="urn:microsoft.com/office/officeart/2005/8/layout/vList2"/>
    <dgm:cxn modelId="{4415A5C3-7687-4CE4-8ABE-8B7D4B60F849}" type="presParOf" srcId="{08BED09C-C80B-48C5-B7EA-35EAF49CA3C6}" destId="{DF44029A-3EBC-4924-854F-16AA933A3F4A}" srcOrd="2" destOrd="0" presId="urn:microsoft.com/office/officeart/2005/8/layout/vList2"/>
    <dgm:cxn modelId="{BDB9EC31-5C70-4802-B38C-2CAC2BFA885A}" type="presParOf" srcId="{08BED09C-C80B-48C5-B7EA-35EAF49CA3C6}" destId="{A59F2657-AE0C-4D23-B5C4-E490CA8C010A}" srcOrd="3" destOrd="0" presId="urn:microsoft.com/office/officeart/2005/8/layout/vList2"/>
    <dgm:cxn modelId="{F4F75A60-260C-4C56-96AE-036591333F3A}" type="presParOf" srcId="{08BED09C-C80B-48C5-B7EA-35EAF49CA3C6}" destId="{6F86D1D4-0E6B-4CA3-B9D8-D32B19D9DFCD}" srcOrd="4" destOrd="0" presId="urn:microsoft.com/office/officeart/2005/8/layout/vList2"/>
    <dgm:cxn modelId="{AB19F214-3096-4D25-828E-08517C7C2AD2}" type="presParOf" srcId="{08BED09C-C80B-48C5-B7EA-35EAF49CA3C6}" destId="{3CFB707E-55A5-46BD-B2A4-A4D973BCF552}" srcOrd="5" destOrd="0" presId="urn:microsoft.com/office/officeart/2005/8/layout/vList2"/>
    <dgm:cxn modelId="{7F5C27A8-0F30-4731-9475-8FE2727CD1F5}" type="presParOf" srcId="{08BED09C-C80B-48C5-B7EA-35EAF49CA3C6}" destId="{243C8CF1-BE33-4561-BA5B-7EF63126E51B}" srcOrd="6" destOrd="0" presId="urn:microsoft.com/office/officeart/2005/8/layout/vList2"/>
    <dgm:cxn modelId="{CA5442EE-8E62-4903-9109-B12BAFEC7D9A}" type="presParOf" srcId="{08BED09C-C80B-48C5-B7EA-35EAF49CA3C6}" destId="{A3D9FD9A-7B12-4401-9613-C2DE3C26EE79}" srcOrd="7" destOrd="0" presId="urn:microsoft.com/office/officeart/2005/8/layout/vList2"/>
    <dgm:cxn modelId="{87001D4E-F129-4034-B5F3-599B251B3930}" type="presParOf" srcId="{08BED09C-C80B-48C5-B7EA-35EAF49CA3C6}" destId="{516B8855-D5D0-4926-AE89-45B842C5A45B}" srcOrd="8" destOrd="0" presId="urn:microsoft.com/office/officeart/2005/8/layout/vList2"/>
    <dgm:cxn modelId="{F976455E-877A-4D76-9824-8E8FFC80239A}" type="presParOf" srcId="{08BED09C-C80B-48C5-B7EA-35EAF49CA3C6}" destId="{62A91E50-7AD3-4801-88C5-F3C58AC39CAF}" srcOrd="9" destOrd="0" presId="urn:microsoft.com/office/officeart/2005/8/layout/vList2"/>
    <dgm:cxn modelId="{9FEE2124-A8CA-4DA1-8A48-63D6A18EC795}" type="presParOf" srcId="{08BED09C-C80B-48C5-B7EA-35EAF49CA3C6}" destId="{9583A95E-1065-4D66-937D-5FC35FB0D271}" srcOrd="10" destOrd="0" presId="urn:microsoft.com/office/officeart/2005/8/layout/vList2"/>
    <dgm:cxn modelId="{0B6F3C08-632E-421B-AFF6-AB1EB4DC6BCA}" type="presParOf" srcId="{08BED09C-C80B-48C5-B7EA-35EAF49CA3C6}" destId="{20A2B46D-07AE-431A-A5EE-6BAF493C565C}" srcOrd="11" destOrd="0" presId="urn:microsoft.com/office/officeart/2005/8/layout/vList2"/>
    <dgm:cxn modelId="{E9F0BDEA-C0A4-4DCA-BCB9-907A4E4EB057}" type="presParOf" srcId="{08BED09C-C80B-48C5-B7EA-35EAF49CA3C6}" destId="{19036D62-C4FE-4014-B313-5448D8349839}" srcOrd="12" destOrd="0" presId="urn:microsoft.com/office/officeart/2005/8/layout/vList2"/>
    <dgm:cxn modelId="{38A6CFF7-A165-4E2F-988A-9604B8516E2C}" type="presParOf" srcId="{08BED09C-C80B-48C5-B7EA-35EAF49CA3C6}" destId="{8A117B17-439B-43B5-9BB9-474068065A9A}" srcOrd="13" destOrd="0" presId="urn:microsoft.com/office/officeart/2005/8/layout/vList2"/>
    <dgm:cxn modelId="{B39C6F13-379B-4B65-806C-1B5CB9E526BB}" type="presParOf" srcId="{08BED09C-C80B-48C5-B7EA-35EAF49CA3C6}" destId="{5B9A68FC-3233-436A-AF26-6BDC47ED529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6699A-EE39-4055-9588-2A2A9EC3EB25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Beamline design principles</a:t>
          </a:r>
          <a:endParaRPr lang="en-US" sz="3300" kern="1200"/>
        </a:p>
      </dsp:txBody>
      <dsp:txXfrm>
        <a:off x="22940" y="22940"/>
        <a:ext cx="7160195" cy="737360"/>
      </dsp:txXfrm>
    </dsp:sp>
    <dsp:sp modelId="{0D22220F-674E-4A89-B258-49AA4116BC40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Beamline tools</a:t>
          </a:r>
          <a:endParaRPr lang="en-US" sz="3300" kern="1200"/>
        </a:p>
      </dsp:txBody>
      <dsp:txXfrm>
        <a:off x="627587" y="914964"/>
        <a:ext cx="6937378" cy="737360"/>
      </dsp:txXfrm>
    </dsp:sp>
    <dsp:sp modelId="{1EE19ECC-A8A5-4ADF-B098-E3AA2678E7F6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Challenges of laser plasma accelerators</a:t>
          </a:r>
          <a:endParaRPr lang="en-US" sz="3300" kern="1200"/>
        </a:p>
      </dsp:txBody>
      <dsp:txXfrm>
        <a:off x="1232233" y="1806988"/>
        <a:ext cx="6937378" cy="737360"/>
      </dsp:txXfrm>
    </dsp:sp>
    <dsp:sp modelId="{CBDE3D0B-5AB8-4C0D-A26F-F06A1097A719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Case Studies, CLARA &amp; EPAC</a:t>
          </a:r>
          <a:endParaRPr lang="en-US" sz="3300" kern="1200"/>
        </a:p>
      </dsp:txBody>
      <dsp:txXfrm>
        <a:off x="1836880" y="2699012"/>
        <a:ext cx="6937378" cy="737360"/>
      </dsp:txXfrm>
    </dsp:sp>
    <dsp:sp modelId="{6E195B9B-2083-42A9-8701-0D71F3134AE7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Examples of other designs &amp; builds</a:t>
          </a:r>
          <a:endParaRPr lang="en-US" sz="3300" kern="1200"/>
        </a:p>
      </dsp:txBody>
      <dsp:txXfrm>
        <a:off x="2441527" y="3591037"/>
        <a:ext cx="6937378" cy="737360"/>
      </dsp:txXfrm>
    </dsp:sp>
    <dsp:sp modelId="{2CEE41C9-2C26-4AB5-B03B-2171D585F76F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EFD9F8D5-C642-44CF-918F-3C69283028A7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500C9778-77DD-4812-8281-2C4BDC7758AA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4CBF20DB-364C-4014-8D65-9A8300A601C6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57F0-C963-4CC9-B331-B7494A73E957}">
      <dsp:nvSpPr>
        <dsp:cNvPr id="0" name=""/>
        <dsp:cNvSpPr/>
      </dsp:nvSpPr>
      <dsp:spPr>
        <a:xfrm>
          <a:off x="0" y="267308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Charge jitter</a:t>
          </a:r>
          <a:endParaRPr lang="en-US" sz="1800" kern="1200"/>
        </a:p>
      </dsp:txBody>
      <dsp:txXfrm>
        <a:off x="21075" y="288383"/>
        <a:ext cx="3150815" cy="389580"/>
      </dsp:txXfrm>
    </dsp:sp>
    <dsp:sp modelId="{91623030-AC76-4549-A092-EBFDDB56E974}">
      <dsp:nvSpPr>
        <dsp:cNvPr id="0" name=""/>
        <dsp:cNvSpPr/>
      </dsp:nvSpPr>
      <dsp:spPr>
        <a:xfrm>
          <a:off x="0" y="75087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Jitter</a:t>
          </a:r>
          <a:endParaRPr lang="en-US" sz="1800" kern="1200"/>
        </a:p>
      </dsp:txBody>
      <dsp:txXfrm>
        <a:off x="21075" y="771954"/>
        <a:ext cx="3150815" cy="389580"/>
      </dsp:txXfrm>
    </dsp:sp>
    <dsp:sp modelId="{CECC8229-2CF2-4A6A-AAA3-1C53030B3815}">
      <dsp:nvSpPr>
        <dsp:cNvPr id="0" name=""/>
        <dsp:cNvSpPr/>
      </dsp:nvSpPr>
      <dsp:spPr>
        <a:xfrm>
          <a:off x="0" y="123444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Spread</a:t>
          </a:r>
          <a:endParaRPr lang="en-US" sz="1800" kern="1200"/>
        </a:p>
      </dsp:txBody>
      <dsp:txXfrm>
        <a:off x="21075" y="1255524"/>
        <a:ext cx="3150815" cy="389580"/>
      </dsp:txXfrm>
    </dsp:sp>
    <dsp:sp modelId="{4C9B9832-7974-4FEB-969D-8015046DC1ED}">
      <dsp:nvSpPr>
        <dsp:cNvPr id="0" name=""/>
        <dsp:cNvSpPr/>
      </dsp:nvSpPr>
      <dsp:spPr>
        <a:xfrm>
          <a:off x="0" y="171801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Transverse halos</a:t>
          </a:r>
          <a:endParaRPr lang="en-US" sz="1800" kern="1200"/>
        </a:p>
      </dsp:txBody>
      <dsp:txXfrm>
        <a:off x="21075" y="1739094"/>
        <a:ext cx="3150815" cy="389580"/>
      </dsp:txXfrm>
    </dsp:sp>
    <dsp:sp modelId="{08162872-94FF-47FD-AABE-629249C06BB1}">
      <dsp:nvSpPr>
        <dsp:cNvPr id="0" name=""/>
        <dsp:cNvSpPr/>
      </dsp:nvSpPr>
      <dsp:spPr>
        <a:xfrm>
          <a:off x="0" y="220158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Off-energy halos or tails</a:t>
          </a:r>
          <a:endParaRPr lang="en-US" sz="1800" kern="1200"/>
        </a:p>
      </dsp:txBody>
      <dsp:txXfrm>
        <a:off x="21075" y="2222664"/>
        <a:ext cx="3150815" cy="389580"/>
      </dsp:txXfrm>
    </dsp:sp>
    <dsp:sp modelId="{3E9807ED-811E-44A2-B26D-DD705C758646}">
      <dsp:nvSpPr>
        <dsp:cNvPr id="0" name=""/>
        <dsp:cNvSpPr/>
      </dsp:nvSpPr>
      <dsp:spPr>
        <a:xfrm>
          <a:off x="0" y="268515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Pointing jitter</a:t>
          </a:r>
          <a:endParaRPr lang="en-US" sz="1800" kern="1200"/>
        </a:p>
      </dsp:txBody>
      <dsp:txXfrm>
        <a:off x="21075" y="2706234"/>
        <a:ext cx="3150815" cy="389580"/>
      </dsp:txXfrm>
    </dsp:sp>
    <dsp:sp modelId="{94713ACF-149E-4789-8533-50F1B3CB8436}">
      <dsp:nvSpPr>
        <dsp:cNvPr id="0" name=""/>
        <dsp:cNvSpPr/>
      </dsp:nvSpPr>
      <dsp:spPr>
        <a:xfrm>
          <a:off x="0" y="316872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Emittance growth</a:t>
          </a:r>
          <a:endParaRPr lang="en-US" sz="1800" kern="1200"/>
        </a:p>
      </dsp:txBody>
      <dsp:txXfrm>
        <a:off x="21075" y="3189804"/>
        <a:ext cx="3150815" cy="389580"/>
      </dsp:txXfrm>
    </dsp:sp>
    <dsp:sp modelId="{FDD79786-1C26-45BD-B047-DEEABAA537B3}">
      <dsp:nvSpPr>
        <dsp:cNvPr id="0" name=""/>
        <dsp:cNvSpPr/>
      </dsp:nvSpPr>
      <dsp:spPr>
        <a:xfrm>
          <a:off x="0" y="365229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Source parameter uncertainties</a:t>
          </a:r>
          <a:endParaRPr lang="en-US" sz="1800" kern="1200"/>
        </a:p>
      </dsp:txBody>
      <dsp:txXfrm>
        <a:off x="21075" y="3673374"/>
        <a:ext cx="3150815" cy="3895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98EA9-DDAC-4F6F-9A55-3F910C061179}">
      <dsp:nvSpPr>
        <dsp:cNvPr id="0" name=""/>
        <dsp:cNvSpPr/>
      </dsp:nvSpPr>
      <dsp:spPr>
        <a:xfrm>
          <a:off x="0" y="55268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78685"/>
        <a:ext cx="3734671" cy="432866"/>
      </dsp:txXfrm>
    </dsp:sp>
    <dsp:sp modelId="{DF44029A-3EBC-4924-854F-16AA933A3F4A}">
      <dsp:nvSpPr>
        <dsp:cNvPr id="0" name=""/>
        <dsp:cNvSpPr/>
      </dsp:nvSpPr>
      <dsp:spPr>
        <a:xfrm>
          <a:off x="0" y="5925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615986"/>
        <a:ext cx="3734671" cy="432866"/>
      </dsp:txXfrm>
    </dsp:sp>
    <dsp:sp modelId="{6F86D1D4-0E6B-4CA3-B9D8-D32B19D9DFCD}">
      <dsp:nvSpPr>
        <dsp:cNvPr id="0" name=""/>
        <dsp:cNvSpPr/>
      </dsp:nvSpPr>
      <dsp:spPr>
        <a:xfrm>
          <a:off x="0" y="11298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153286"/>
        <a:ext cx="3734671" cy="432866"/>
      </dsp:txXfrm>
    </dsp:sp>
    <dsp:sp modelId="{243C8CF1-BE33-4561-BA5B-7EF63126E51B}">
      <dsp:nvSpPr>
        <dsp:cNvPr id="0" name=""/>
        <dsp:cNvSpPr/>
      </dsp:nvSpPr>
      <dsp:spPr>
        <a:xfrm>
          <a:off x="0" y="16671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690586"/>
        <a:ext cx="3734671" cy="432866"/>
      </dsp:txXfrm>
    </dsp:sp>
    <dsp:sp modelId="{516B8855-D5D0-4926-AE89-45B842C5A45B}">
      <dsp:nvSpPr>
        <dsp:cNvPr id="0" name=""/>
        <dsp:cNvSpPr/>
      </dsp:nvSpPr>
      <dsp:spPr>
        <a:xfrm>
          <a:off x="0" y="22044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227886"/>
        <a:ext cx="3734671" cy="432866"/>
      </dsp:txXfrm>
    </dsp:sp>
    <dsp:sp modelId="{9583A95E-1065-4D66-937D-5FC35FB0D271}">
      <dsp:nvSpPr>
        <dsp:cNvPr id="0" name=""/>
        <dsp:cNvSpPr/>
      </dsp:nvSpPr>
      <dsp:spPr>
        <a:xfrm>
          <a:off x="0" y="27417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765186"/>
        <a:ext cx="3734671" cy="432866"/>
      </dsp:txXfrm>
    </dsp:sp>
    <dsp:sp modelId="{19036D62-C4FE-4014-B313-5448D8349839}">
      <dsp:nvSpPr>
        <dsp:cNvPr id="0" name=""/>
        <dsp:cNvSpPr/>
      </dsp:nvSpPr>
      <dsp:spPr>
        <a:xfrm>
          <a:off x="0" y="32790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23417" y="3302486"/>
        <a:ext cx="3734671" cy="432866"/>
      </dsp:txXfrm>
    </dsp:sp>
    <dsp:sp modelId="{5B9A68FC-3233-436A-AF26-6BDC47ED529A}">
      <dsp:nvSpPr>
        <dsp:cNvPr id="0" name=""/>
        <dsp:cNvSpPr/>
      </dsp:nvSpPr>
      <dsp:spPr>
        <a:xfrm>
          <a:off x="0" y="38163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3839786"/>
        <a:ext cx="3734671" cy="4328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57F0-C963-4CC9-B331-B7494A73E957}">
      <dsp:nvSpPr>
        <dsp:cNvPr id="0" name=""/>
        <dsp:cNvSpPr/>
      </dsp:nvSpPr>
      <dsp:spPr>
        <a:xfrm>
          <a:off x="0" y="267308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Charge jitter</a:t>
          </a:r>
          <a:endParaRPr lang="en-US" sz="1800" kern="1200"/>
        </a:p>
      </dsp:txBody>
      <dsp:txXfrm>
        <a:off x="21075" y="288383"/>
        <a:ext cx="3150815" cy="389580"/>
      </dsp:txXfrm>
    </dsp:sp>
    <dsp:sp modelId="{91623030-AC76-4549-A092-EBFDDB56E974}">
      <dsp:nvSpPr>
        <dsp:cNvPr id="0" name=""/>
        <dsp:cNvSpPr/>
      </dsp:nvSpPr>
      <dsp:spPr>
        <a:xfrm>
          <a:off x="0" y="75087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Jitter</a:t>
          </a:r>
          <a:endParaRPr lang="en-US" sz="1800" kern="1200"/>
        </a:p>
      </dsp:txBody>
      <dsp:txXfrm>
        <a:off x="21075" y="771954"/>
        <a:ext cx="3150815" cy="389580"/>
      </dsp:txXfrm>
    </dsp:sp>
    <dsp:sp modelId="{CECC8229-2CF2-4A6A-AAA3-1C53030B3815}">
      <dsp:nvSpPr>
        <dsp:cNvPr id="0" name=""/>
        <dsp:cNvSpPr/>
      </dsp:nvSpPr>
      <dsp:spPr>
        <a:xfrm>
          <a:off x="0" y="123444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Spread</a:t>
          </a:r>
          <a:endParaRPr lang="en-US" sz="1800" kern="1200"/>
        </a:p>
      </dsp:txBody>
      <dsp:txXfrm>
        <a:off x="21075" y="1255524"/>
        <a:ext cx="3150815" cy="389580"/>
      </dsp:txXfrm>
    </dsp:sp>
    <dsp:sp modelId="{4C9B9832-7974-4FEB-969D-8015046DC1ED}">
      <dsp:nvSpPr>
        <dsp:cNvPr id="0" name=""/>
        <dsp:cNvSpPr/>
      </dsp:nvSpPr>
      <dsp:spPr>
        <a:xfrm>
          <a:off x="0" y="171801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Transverse halos</a:t>
          </a:r>
          <a:endParaRPr lang="en-US" sz="1800" kern="1200"/>
        </a:p>
      </dsp:txBody>
      <dsp:txXfrm>
        <a:off x="21075" y="1739094"/>
        <a:ext cx="3150815" cy="389580"/>
      </dsp:txXfrm>
    </dsp:sp>
    <dsp:sp modelId="{08162872-94FF-47FD-AABE-629249C06BB1}">
      <dsp:nvSpPr>
        <dsp:cNvPr id="0" name=""/>
        <dsp:cNvSpPr/>
      </dsp:nvSpPr>
      <dsp:spPr>
        <a:xfrm>
          <a:off x="0" y="220158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Off-energy halos or tails</a:t>
          </a:r>
          <a:endParaRPr lang="en-US" sz="1800" kern="1200"/>
        </a:p>
      </dsp:txBody>
      <dsp:txXfrm>
        <a:off x="21075" y="2222664"/>
        <a:ext cx="3150815" cy="389580"/>
      </dsp:txXfrm>
    </dsp:sp>
    <dsp:sp modelId="{3E9807ED-811E-44A2-B26D-DD705C758646}">
      <dsp:nvSpPr>
        <dsp:cNvPr id="0" name=""/>
        <dsp:cNvSpPr/>
      </dsp:nvSpPr>
      <dsp:spPr>
        <a:xfrm>
          <a:off x="0" y="268515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Pointing jitter</a:t>
          </a:r>
          <a:endParaRPr lang="en-US" sz="1800" kern="1200"/>
        </a:p>
      </dsp:txBody>
      <dsp:txXfrm>
        <a:off x="21075" y="2706234"/>
        <a:ext cx="3150815" cy="389580"/>
      </dsp:txXfrm>
    </dsp:sp>
    <dsp:sp modelId="{94713ACF-149E-4789-8533-50F1B3CB8436}">
      <dsp:nvSpPr>
        <dsp:cNvPr id="0" name=""/>
        <dsp:cNvSpPr/>
      </dsp:nvSpPr>
      <dsp:spPr>
        <a:xfrm>
          <a:off x="0" y="316872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Emittance growth</a:t>
          </a:r>
          <a:endParaRPr lang="en-US" sz="1800" kern="1200"/>
        </a:p>
      </dsp:txBody>
      <dsp:txXfrm>
        <a:off x="21075" y="3189804"/>
        <a:ext cx="3150815" cy="389580"/>
      </dsp:txXfrm>
    </dsp:sp>
    <dsp:sp modelId="{FDD79786-1C26-45BD-B047-DEEABAA537B3}">
      <dsp:nvSpPr>
        <dsp:cNvPr id="0" name=""/>
        <dsp:cNvSpPr/>
      </dsp:nvSpPr>
      <dsp:spPr>
        <a:xfrm>
          <a:off x="0" y="365229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Source parameter uncertainties</a:t>
          </a:r>
          <a:endParaRPr lang="en-US" sz="1800" kern="1200"/>
        </a:p>
      </dsp:txBody>
      <dsp:txXfrm>
        <a:off x="21075" y="3673374"/>
        <a:ext cx="3150815" cy="3895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98EA9-DDAC-4F6F-9A55-3F910C061179}">
      <dsp:nvSpPr>
        <dsp:cNvPr id="0" name=""/>
        <dsp:cNvSpPr/>
      </dsp:nvSpPr>
      <dsp:spPr>
        <a:xfrm>
          <a:off x="0" y="55268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78685"/>
        <a:ext cx="3734671" cy="432866"/>
      </dsp:txXfrm>
    </dsp:sp>
    <dsp:sp modelId="{DF44029A-3EBC-4924-854F-16AA933A3F4A}">
      <dsp:nvSpPr>
        <dsp:cNvPr id="0" name=""/>
        <dsp:cNvSpPr/>
      </dsp:nvSpPr>
      <dsp:spPr>
        <a:xfrm>
          <a:off x="0" y="5925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615986"/>
        <a:ext cx="3734671" cy="432866"/>
      </dsp:txXfrm>
    </dsp:sp>
    <dsp:sp modelId="{6F86D1D4-0E6B-4CA3-B9D8-D32B19D9DFCD}">
      <dsp:nvSpPr>
        <dsp:cNvPr id="0" name=""/>
        <dsp:cNvSpPr/>
      </dsp:nvSpPr>
      <dsp:spPr>
        <a:xfrm>
          <a:off x="0" y="11298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153286"/>
        <a:ext cx="3734671" cy="432866"/>
      </dsp:txXfrm>
    </dsp:sp>
    <dsp:sp modelId="{243C8CF1-BE33-4561-BA5B-7EF63126E51B}">
      <dsp:nvSpPr>
        <dsp:cNvPr id="0" name=""/>
        <dsp:cNvSpPr/>
      </dsp:nvSpPr>
      <dsp:spPr>
        <a:xfrm>
          <a:off x="0" y="16671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690586"/>
        <a:ext cx="3734671" cy="432866"/>
      </dsp:txXfrm>
    </dsp:sp>
    <dsp:sp modelId="{516B8855-D5D0-4926-AE89-45B842C5A45B}">
      <dsp:nvSpPr>
        <dsp:cNvPr id="0" name=""/>
        <dsp:cNvSpPr/>
      </dsp:nvSpPr>
      <dsp:spPr>
        <a:xfrm>
          <a:off x="0" y="22044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227886"/>
        <a:ext cx="3734671" cy="432866"/>
      </dsp:txXfrm>
    </dsp:sp>
    <dsp:sp modelId="{9583A95E-1065-4D66-937D-5FC35FB0D271}">
      <dsp:nvSpPr>
        <dsp:cNvPr id="0" name=""/>
        <dsp:cNvSpPr/>
      </dsp:nvSpPr>
      <dsp:spPr>
        <a:xfrm>
          <a:off x="0" y="27417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765186"/>
        <a:ext cx="3734671" cy="432866"/>
      </dsp:txXfrm>
    </dsp:sp>
    <dsp:sp modelId="{19036D62-C4FE-4014-B313-5448D8349839}">
      <dsp:nvSpPr>
        <dsp:cNvPr id="0" name=""/>
        <dsp:cNvSpPr/>
      </dsp:nvSpPr>
      <dsp:spPr>
        <a:xfrm>
          <a:off x="0" y="32790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23417" y="3302486"/>
        <a:ext cx="3734671" cy="432866"/>
      </dsp:txXfrm>
    </dsp:sp>
    <dsp:sp modelId="{5B9A68FC-3233-436A-AF26-6BDC47ED529A}">
      <dsp:nvSpPr>
        <dsp:cNvPr id="0" name=""/>
        <dsp:cNvSpPr/>
      </dsp:nvSpPr>
      <dsp:spPr>
        <a:xfrm>
          <a:off x="0" y="38163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3839786"/>
        <a:ext cx="3734671" cy="432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98EA9-DDAC-4F6F-9A55-3F910C061179}">
      <dsp:nvSpPr>
        <dsp:cNvPr id="0" name=""/>
        <dsp:cNvSpPr/>
      </dsp:nvSpPr>
      <dsp:spPr>
        <a:xfrm>
          <a:off x="0" y="55268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78685"/>
        <a:ext cx="3734671" cy="432866"/>
      </dsp:txXfrm>
    </dsp:sp>
    <dsp:sp modelId="{DF44029A-3EBC-4924-854F-16AA933A3F4A}">
      <dsp:nvSpPr>
        <dsp:cNvPr id="0" name=""/>
        <dsp:cNvSpPr/>
      </dsp:nvSpPr>
      <dsp:spPr>
        <a:xfrm>
          <a:off x="0" y="5925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615986"/>
        <a:ext cx="3734671" cy="432866"/>
      </dsp:txXfrm>
    </dsp:sp>
    <dsp:sp modelId="{6F86D1D4-0E6B-4CA3-B9D8-D32B19D9DFCD}">
      <dsp:nvSpPr>
        <dsp:cNvPr id="0" name=""/>
        <dsp:cNvSpPr/>
      </dsp:nvSpPr>
      <dsp:spPr>
        <a:xfrm>
          <a:off x="0" y="11298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153286"/>
        <a:ext cx="3734671" cy="432866"/>
      </dsp:txXfrm>
    </dsp:sp>
    <dsp:sp modelId="{243C8CF1-BE33-4561-BA5B-7EF63126E51B}">
      <dsp:nvSpPr>
        <dsp:cNvPr id="0" name=""/>
        <dsp:cNvSpPr/>
      </dsp:nvSpPr>
      <dsp:spPr>
        <a:xfrm>
          <a:off x="0" y="16671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690586"/>
        <a:ext cx="3734671" cy="432866"/>
      </dsp:txXfrm>
    </dsp:sp>
    <dsp:sp modelId="{516B8855-D5D0-4926-AE89-45B842C5A45B}">
      <dsp:nvSpPr>
        <dsp:cNvPr id="0" name=""/>
        <dsp:cNvSpPr/>
      </dsp:nvSpPr>
      <dsp:spPr>
        <a:xfrm>
          <a:off x="0" y="22044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227886"/>
        <a:ext cx="3734671" cy="432866"/>
      </dsp:txXfrm>
    </dsp:sp>
    <dsp:sp modelId="{9583A95E-1065-4D66-937D-5FC35FB0D271}">
      <dsp:nvSpPr>
        <dsp:cNvPr id="0" name=""/>
        <dsp:cNvSpPr/>
      </dsp:nvSpPr>
      <dsp:spPr>
        <a:xfrm>
          <a:off x="0" y="27417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765186"/>
        <a:ext cx="3734671" cy="432866"/>
      </dsp:txXfrm>
    </dsp:sp>
    <dsp:sp modelId="{19036D62-C4FE-4014-B313-5448D8349839}">
      <dsp:nvSpPr>
        <dsp:cNvPr id="0" name=""/>
        <dsp:cNvSpPr/>
      </dsp:nvSpPr>
      <dsp:spPr>
        <a:xfrm>
          <a:off x="0" y="32790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23417" y="3302486"/>
        <a:ext cx="3734671" cy="432866"/>
      </dsp:txXfrm>
    </dsp:sp>
    <dsp:sp modelId="{5B9A68FC-3233-436A-AF26-6BDC47ED529A}">
      <dsp:nvSpPr>
        <dsp:cNvPr id="0" name=""/>
        <dsp:cNvSpPr/>
      </dsp:nvSpPr>
      <dsp:spPr>
        <a:xfrm>
          <a:off x="0" y="38163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3839786"/>
        <a:ext cx="3734671" cy="432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57F0-C963-4CC9-B331-B7494A73E957}">
      <dsp:nvSpPr>
        <dsp:cNvPr id="0" name=""/>
        <dsp:cNvSpPr/>
      </dsp:nvSpPr>
      <dsp:spPr>
        <a:xfrm>
          <a:off x="0" y="267308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Charge jitter</a:t>
          </a:r>
          <a:endParaRPr lang="en-US" sz="1800" kern="1200"/>
        </a:p>
      </dsp:txBody>
      <dsp:txXfrm>
        <a:off x="21075" y="288383"/>
        <a:ext cx="3150815" cy="389580"/>
      </dsp:txXfrm>
    </dsp:sp>
    <dsp:sp modelId="{91623030-AC76-4549-A092-EBFDDB56E974}">
      <dsp:nvSpPr>
        <dsp:cNvPr id="0" name=""/>
        <dsp:cNvSpPr/>
      </dsp:nvSpPr>
      <dsp:spPr>
        <a:xfrm>
          <a:off x="0" y="75087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Jitter</a:t>
          </a:r>
          <a:endParaRPr lang="en-US" sz="1800" kern="1200"/>
        </a:p>
      </dsp:txBody>
      <dsp:txXfrm>
        <a:off x="21075" y="771954"/>
        <a:ext cx="3150815" cy="389580"/>
      </dsp:txXfrm>
    </dsp:sp>
    <dsp:sp modelId="{CECC8229-2CF2-4A6A-AAA3-1C53030B3815}">
      <dsp:nvSpPr>
        <dsp:cNvPr id="0" name=""/>
        <dsp:cNvSpPr/>
      </dsp:nvSpPr>
      <dsp:spPr>
        <a:xfrm>
          <a:off x="0" y="123444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Spread</a:t>
          </a:r>
          <a:endParaRPr lang="en-US" sz="1800" kern="1200"/>
        </a:p>
      </dsp:txBody>
      <dsp:txXfrm>
        <a:off x="21075" y="1255524"/>
        <a:ext cx="3150815" cy="389580"/>
      </dsp:txXfrm>
    </dsp:sp>
    <dsp:sp modelId="{4C9B9832-7974-4FEB-969D-8015046DC1ED}">
      <dsp:nvSpPr>
        <dsp:cNvPr id="0" name=""/>
        <dsp:cNvSpPr/>
      </dsp:nvSpPr>
      <dsp:spPr>
        <a:xfrm>
          <a:off x="0" y="171801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Transverse halos</a:t>
          </a:r>
          <a:endParaRPr lang="en-US" sz="1800" kern="1200"/>
        </a:p>
      </dsp:txBody>
      <dsp:txXfrm>
        <a:off x="21075" y="1739094"/>
        <a:ext cx="3150815" cy="389580"/>
      </dsp:txXfrm>
    </dsp:sp>
    <dsp:sp modelId="{08162872-94FF-47FD-AABE-629249C06BB1}">
      <dsp:nvSpPr>
        <dsp:cNvPr id="0" name=""/>
        <dsp:cNvSpPr/>
      </dsp:nvSpPr>
      <dsp:spPr>
        <a:xfrm>
          <a:off x="0" y="220158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Off-energy halos or tails</a:t>
          </a:r>
          <a:endParaRPr lang="en-US" sz="1800" kern="1200"/>
        </a:p>
      </dsp:txBody>
      <dsp:txXfrm>
        <a:off x="21075" y="2222664"/>
        <a:ext cx="3150815" cy="389580"/>
      </dsp:txXfrm>
    </dsp:sp>
    <dsp:sp modelId="{3E9807ED-811E-44A2-B26D-DD705C758646}">
      <dsp:nvSpPr>
        <dsp:cNvPr id="0" name=""/>
        <dsp:cNvSpPr/>
      </dsp:nvSpPr>
      <dsp:spPr>
        <a:xfrm>
          <a:off x="0" y="268515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Pointing jitter</a:t>
          </a:r>
          <a:endParaRPr lang="en-US" sz="1800" kern="1200"/>
        </a:p>
      </dsp:txBody>
      <dsp:txXfrm>
        <a:off x="21075" y="2706234"/>
        <a:ext cx="3150815" cy="389580"/>
      </dsp:txXfrm>
    </dsp:sp>
    <dsp:sp modelId="{94713ACF-149E-4789-8533-50F1B3CB8436}">
      <dsp:nvSpPr>
        <dsp:cNvPr id="0" name=""/>
        <dsp:cNvSpPr/>
      </dsp:nvSpPr>
      <dsp:spPr>
        <a:xfrm>
          <a:off x="0" y="316872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Emittance growth</a:t>
          </a:r>
          <a:endParaRPr lang="en-US" sz="1800" kern="1200"/>
        </a:p>
      </dsp:txBody>
      <dsp:txXfrm>
        <a:off x="21075" y="3189804"/>
        <a:ext cx="3150815" cy="389580"/>
      </dsp:txXfrm>
    </dsp:sp>
    <dsp:sp modelId="{FDD79786-1C26-45BD-B047-DEEABAA537B3}">
      <dsp:nvSpPr>
        <dsp:cNvPr id="0" name=""/>
        <dsp:cNvSpPr/>
      </dsp:nvSpPr>
      <dsp:spPr>
        <a:xfrm>
          <a:off x="0" y="365229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Source parameter uncertainties</a:t>
          </a:r>
          <a:endParaRPr lang="en-US" sz="1800" kern="1200"/>
        </a:p>
      </dsp:txBody>
      <dsp:txXfrm>
        <a:off x="21075" y="3673374"/>
        <a:ext cx="3150815" cy="389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57F0-C963-4CC9-B331-B7494A73E957}">
      <dsp:nvSpPr>
        <dsp:cNvPr id="0" name=""/>
        <dsp:cNvSpPr/>
      </dsp:nvSpPr>
      <dsp:spPr>
        <a:xfrm>
          <a:off x="0" y="267308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Charge jitter</a:t>
          </a:r>
          <a:endParaRPr lang="en-US" sz="1800" kern="1200"/>
        </a:p>
      </dsp:txBody>
      <dsp:txXfrm>
        <a:off x="21075" y="288383"/>
        <a:ext cx="3150815" cy="389580"/>
      </dsp:txXfrm>
    </dsp:sp>
    <dsp:sp modelId="{91623030-AC76-4549-A092-EBFDDB56E974}">
      <dsp:nvSpPr>
        <dsp:cNvPr id="0" name=""/>
        <dsp:cNvSpPr/>
      </dsp:nvSpPr>
      <dsp:spPr>
        <a:xfrm>
          <a:off x="0" y="75087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Jitter</a:t>
          </a:r>
          <a:endParaRPr lang="en-US" sz="1800" kern="1200"/>
        </a:p>
      </dsp:txBody>
      <dsp:txXfrm>
        <a:off x="21075" y="771954"/>
        <a:ext cx="3150815" cy="389580"/>
      </dsp:txXfrm>
    </dsp:sp>
    <dsp:sp modelId="{CECC8229-2CF2-4A6A-AAA3-1C53030B3815}">
      <dsp:nvSpPr>
        <dsp:cNvPr id="0" name=""/>
        <dsp:cNvSpPr/>
      </dsp:nvSpPr>
      <dsp:spPr>
        <a:xfrm>
          <a:off x="0" y="123444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Spread</a:t>
          </a:r>
          <a:endParaRPr lang="en-US" sz="1800" kern="1200"/>
        </a:p>
      </dsp:txBody>
      <dsp:txXfrm>
        <a:off x="21075" y="1255524"/>
        <a:ext cx="3150815" cy="389580"/>
      </dsp:txXfrm>
    </dsp:sp>
    <dsp:sp modelId="{4C9B9832-7974-4FEB-969D-8015046DC1ED}">
      <dsp:nvSpPr>
        <dsp:cNvPr id="0" name=""/>
        <dsp:cNvSpPr/>
      </dsp:nvSpPr>
      <dsp:spPr>
        <a:xfrm>
          <a:off x="0" y="171801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Transverse halos</a:t>
          </a:r>
          <a:endParaRPr lang="en-US" sz="1800" kern="1200"/>
        </a:p>
      </dsp:txBody>
      <dsp:txXfrm>
        <a:off x="21075" y="1739094"/>
        <a:ext cx="3150815" cy="389580"/>
      </dsp:txXfrm>
    </dsp:sp>
    <dsp:sp modelId="{08162872-94FF-47FD-AABE-629249C06BB1}">
      <dsp:nvSpPr>
        <dsp:cNvPr id="0" name=""/>
        <dsp:cNvSpPr/>
      </dsp:nvSpPr>
      <dsp:spPr>
        <a:xfrm>
          <a:off x="0" y="220158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Off-energy halos or tails</a:t>
          </a:r>
          <a:endParaRPr lang="en-US" sz="1800" kern="1200"/>
        </a:p>
      </dsp:txBody>
      <dsp:txXfrm>
        <a:off x="21075" y="2222664"/>
        <a:ext cx="3150815" cy="389580"/>
      </dsp:txXfrm>
    </dsp:sp>
    <dsp:sp modelId="{3E9807ED-811E-44A2-B26D-DD705C758646}">
      <dsp:nvSpPr>
        <dsp:cNvPr id="0" name=""/>
        <dsp:cNvSpPr/>
      </dsp:nvSpPr>
      <dsp:spPr>
        <a:xfrm>
          <a:off x="0" y="268515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Pointing jitter</a:t>
          </a:r>
          <a:endParaRPr lang="en-US" sz="1800" kern="1200"/>
        </a:p>
      </dsp:txBody>
      <dsp:txXfrm>
        <a:off x="21075" y="2706234"/>
        <a:ext cx="3150815" cy="389580"/>
      </dsp:txXfrm>
    </dsp:sp>
    <dsp:sp modelId="{94713ACF-149E-4789-8533-50F1B3CB8436}">
      <dsp:nvSpPr>
        <dsp:cNvPr id="0" name=""/>
        <dsp:cNvSpPr/>
      </dsp:nvSpPr>
      <dsp:spPr>
        <a:xfrm>
          <a:off x="0" y="316872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Emittance growth</a:t>
          </a:r>
          <a:endParaRPr lang="en-US" sz="1800" kern="1200"/>
        </a:p>
      </dsp:txBody>
      <dsp:txXfrm>
        <a:off x="21075" y="3189804"/>
        <a:ext cx="3150815" cy="389580"/>
      </dsp:txXfrm>
    </dsp:sp>
    <dsp:sp modelId="{FDD79786-1C26-45BD-B047-DEEABAA537B3}">
      <dsp:nvSpPr>
        <dsp:cNvPr id="0" name=""/>
        <dsp:cNvSpPr/>
      </dsp:nvSpPr>
      <dsp:spPr>
        <a:xfrm>
          <a:off x="0" y="365229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Source parameter uncertainties</a:t>
          </a:r>
          <a:endParaRPr lang="en-US" sz="1800" kern="1200"/>
        </a:p>
      </dsp:txBody>
      <dsp:txXfrm>
        <a:off x="21075" y="3673374"/>
        <a:ext cx="3150815" cy="3895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98EA9-DDAC-4F6F-9A55-3F910C061179}">
      <dsp:nvSpPr>
        <dsp:cNvPr id="0" name=""/>
        <dsp:cNvSpPr/>
      </dsp:nvSpPr>
      <dsp:spPr>
        <a:xfrm>
          <a:off x="0" y="55268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78685"/>
        <a:ext cx="3734671" cy="432866"/>
      </dsp:txXfrm>
    </dsp:sp>
    <dsp:sp modelId="{DF44029A-3EBC-4924-854F-16AA933A3F4A}">
      <dsp:nvSpPr>
        <dsp:cNvPr id="0" name=""/>
        <dsp:cNvSpPr/>
      </dsp:nvSpPr>
      <dsp:spPr>
        <a:xfrm>
          <a:off x="0" y="5925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615986"/>
        <a:ext cx="3734671" cy="432866"/>
      </dsp:txXfrm>
    </dsp:sp>
    <dsp:sp modelId="{6F86D1D4-0E6B-4CA3-B9D8-D32B19D9DFCD}">
      <dsp:nvSpPr>
        <dsp:cNvPr id="0" name=""/>
        <dsp:cNvSpPr/>
      </dsp:nvSpPr>
      <dsp:spPr>
        <a:xfrm>
          <a:off x="0" y="11298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153286"/>
        <a:ext cx="3734671" cy="432866"/>
      </dsp:txXfrm>
    </dsp:sp>
    <dsp:sp modelId="{243C8CF1-BE33-4561-BA5B-7EF63126E51B}">
      <dsp:nvSpPr>
        <dsp:cNvPr id="0" name=""/>
        <dsp:cNvSpPr/>
      </dsp:nvSpPr>
      <dsp:spPr>
        <a:xfrm>
          <a:off x="0" y="16671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690586"/>
        <a:ext cx="3734671" cy="432866"/>
      </dsp:txXfrm>
    </dsp:sp>
    <dsp:sp modelId="{516B8855-D5D0-4926-AE89-45B842C5A45B}">
      <dsp:nvSpPr>
        <dsp:cNvPr id="0" name=""/>
        <dsp:cNvSpPr/>
      </dsp:nvSpPr>
      <dsp:spPr>
        <a:xfrm>
          <a:off x="0" y="22044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227886"/>
        <a:ext cx="3734671" cy="432866"/>
      </dsp:txXfrm>
    </dsp:sp>
    <dsp:sp modelId="{9583A95E-1065-4D66-937D-5FC35FB0D271}">
      <dsp:nvSpPr>
        <dsp:cNvPr id="0" name=""/>
        <dsp:cNvSpPr/>
      </dsp:nvSpPr>
      <dsp:spPr>
        <a:xfrm>
          <a:off x="0" y="27417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765186"/>
        <a:ext cx="3734671" cy="432866"/>
      </dsp:txXfrm>
    </dsp:sp>
    <dsp:sp modelId="{19036D62-C4FE-4014-B313-5448D8349839}">
      <dsp:nvSpPr>
        <dsp:cNvPr id="0" name=""/>
        <dsp:cNvSpPr/>
      </dsp:nvSpPr>
      <dsp:spPr>
        <a:xfrm>
          <a:off x="0" y="32790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23417" y="3302486"/>
        <a:ext cx="3734671" cy="432866"/>
      </dsp:txXfrm>
    </dsp:sp>
    <dsp:sp modelId="{5B9A68FC-3233-436A-AF26-6BDC47ED529A}">
      <dsp:nvSpPr>
        <dsp:cNvPr id="0" name=""/>
        <dsp:cNvSpPr/>
      </dsp:nvSpPr>
      <dsp:spPr>
        <a:xfrm>
          <a:off x="0" y="38163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3839786"/>
        <a:ext cx="3734671" cy="4328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57F0-C963-4CC9-B331-B7494A73E957}">
      <dsp:nvSpPr>
        <dsp:cNvPr id="0" name=""/>
        <dsp:cNvSpPr/>
      </dsp:nvSpPr>
      <dsp:spPr>
        <a:xfrm>
          <a:off x="0" y="267308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Charge jitter</a:t>
          </a:r>
          <a:endParaRPr lang="en-US" sz="1800" kern="1200"/>
        </a:p>
      </dsp:txBody>
      <dsp:txXfrm>
        <a:off x="21075" y="288383"/>
        <a:ext cx="3150815" cy="389580"/>
      </dsp:txXfrm>
    </dsp:sp>
    <dsp:sp modelId="{91623030-AC76-4549-A092-EBFDDB56E974}">
      <dsp:nvSpPr>
        <dsp:cNvPr id="0" name=""/>
        <dsp:cNvSpPr/>
      </dsp:nvSpPr>
      <dsp:spPr>
        <a:xfrm>
          <a:off x="0" y="75087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Jitter</a:t>
          </a:r>
          <a:endParaRPr lang="en-US" sz="1800" kern="1200"/>
        </a:p>
      </dsp:txBody>
      <dsp:txXfrm>
        <a:off x="21075" y="771954"/>
        <a:ext cx="3150815" cy="389580"/>
      </dsp:txXfrm>
    </dsp:sp>
    <dsp:sp modelId="{CECC8229-2CF2-4A6A-AAA3-1C53030B3815}">
      <dsp:nvSpPr>
        <dsp:cNvPr id="0" name=""/>
        <dsp:cNvSpPr/>
      </dsp:nvSpPr>
      <dsp:spPr>
        <a:xfrm>
          <a:off x="0" y="123444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Spread</a:t>
          </a:r>
          <a:endParaRPr lang="en-US" sz="1800" kern="1200"/>
        </a:p>
      </dsp:txBody>
      <dsp:txXfrm>
        <a:off x="21075" y="1255524"/>
        <a:ext cx="3150815" cy="389580"/>
      </dsp:txXfrm>
    </dsp:sp>
    <dsp:sp modelId="{4C9B9832-7974-4FEB-969D-8015046DC1ED}">
      <dsp:nvSpPr>
        <dsp:cNvPr id="0" name=""/>
        <dsp:cNvSpPr/>
      </dsp:nvSpPr>
      <dsp:spPr>
        <a:xfrm>
          <a:off x="0" y="171801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Transverse halos</a:t>
          </a:r>
          <a:endParaRPr lang="en-US" sz="1800" kern="1200"/>
        </a:p>
      </dsp:txBody>
      <dsp:txXfrm>
        <a:off x="21075" y="1739094"/>
        <a:ext cx="3150815" cy="389580"/>
      </dsp:txXfrm>
    </dsp:sp>
    <dsp:sp modelId="{08162872-94FF-47FD-AABE-629249C06BB1}">
      <dsp:nvSpPr>
        <dsp:cNvPr id="0" name=""/>
        <dsp:cNvSpPr/>
      </dsp:nvSpPr>
      <dsp:spPr>
        <a:xfrm>
          <a:off x="0" y="220158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Off-energy halos or tails</a:t>
          </a:r>
          <a:endParaRPr lang="en-US" sz="1800" kern="1200"/>
        </a:p>
      </dsp:txBody>
      <dsp:txXfrm>
        <a:off x="21075" y="2222664"/>
        <a:ext cx="3150815" cy="389580"/>
      </dsp:txXfrm>
    </dsp:sp>
    <dsp:sp modelId="{3E9807ED-811E-44A2-B26D-DD705C758646}">
      <dsp:nvSpPr>
        <dsp:cNvPr id="0" name=""/>
        <dsp:cNvSpPr/>
      </dsp:nvSpPr>
      <dsp:spPr>
        <a:xfrm>
          <a:off x="0" y="268515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Pointing jitter</a:t>
          </a:r>
          <a:endParaRPr lang="en-US" sz="1800" kern="1200"/>
        </a:p>
      </dsp:txBody>
      <dsp:txXfrm>
        <a:off x="21075" y="2706234"/>
        <a:ext cx="3150815" cy="389580"/>
      </dsp:txXfrm>
    </dsp:sp>
    <dsp:sp modelId="{94713ACF-149E-4789-8533-50F1B3CB8436}">
      <dsp:nvSpPr>
        <dsp:cNvPr id="0" name=""/>
        <dsp:cNvSpPr/>
      </dsp:nvSpPr>
      <dsp:spPr>
        <a:xfrm>
          <a:off x="0" y="316872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Emittance growth</a:t>
          </a:r>
          <a:endParaRPr lang="en-US" sz="1800" kern="1200"/>
        </a:p>
      </dsp:txBody>
      <dsp:txXfrm>
        <a:off x="21075" y="3189804"/>
        <a:ext cx="3150815" cy="389580"/>
      </dsp:txXfrm>
    </dsp:sp>
    <dsp:sp modelId="{FDD79786-1C26-45BD-B047-DEEABAA537B3}">
      <dsp:nvSpPr>
        <dsp:cNvPr id="0" name=""/>
        <dsp:cNvSpPr/>
      </dsp:nvSpPr>
      <dsp:spPr>
        <a:xfrm>
          <a:off x="0" y="365229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Source parameter uncertainties</a:t>
          </a:r>
          <a:endParaRPr lang="en-US" sz="1800" kern="1200"/>
        </a:p>
      </dsp:txBody>
      <dsp:txXfrm>
        <a:off x="21075" y="3673374"/>
        <a:ext cx="3150815" cy="3895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98EA9-DDAC-4F6F-9A55-3F910C061179}">
      <dsp:nvSpPr>
        <dsp:cNvPr id="0" name=""/>
        <dsp:cNvSpPr/>
      </dsp:nvSpPr>
      <dsp:spPr>
        <a:xfrm>
          <a:off x="0" y="55268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78685"/>
        <a:ext cx="3734671" cy="432866"/>
      </dsp:txXfrm>
    </dsp:sp>
    <dsp:sp modelId="{DF44029A-3EBC-4924-854F-16AA933A3F4A}">
      <dsp:nvSpPr>
        <dsp:cNvPr id="0" name=""/>
        <dsp:cNvSpPr/>
      </dsp:nvSpPr>
      <dsp:spPr>
        <a:xfrm>
          <a:off x="0" y="5925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615986"/>
        <a:ext cx="3734671" cy="432866"/>
      </dsp:txXfrm>
    </dsp:sp>
    <dsp:sp modelId="{6F86D1D4-0E6B-4CA3-B9D8-D32B19D9DFCD}">
      <dsp:nvSpPr>
        <dsp:cNvPr id="0" name=""/>
        <dsp:cNvSpPr/>
      </dsp:nvSpPr>
      <dsp:spPr>
        <a:xfrm>
          <a:off x="0" y="11298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153286"/>
        <a:ext cx="3734671" cy="432866"/>
      </dsp:txXfrm>
    </dsp:sp>
    <dsp:sp modelId="{243C8CF1-BE33-4561-BA5B-7EF63126E51B}">
      <dsp:nvSpPr>
        <dsp:cNvPr id="0" name=""/>
        <dsp:cNvSpPr/>
      </dsp:nvSpPr>
      <dsp:spPr>
        <a:xfrm>
          <a:off x="0" y="16671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690586"/>
        <a:ext cx="3734671" cy="432866"/>
      </dsp:txXfrm>
    </dsp:sp>
    <dsp:sp modelId="{516B8855-D5D0-4926-AE89-45B842C5A45B}">
      <dsp:nvSpPr>
        <dsp:cNvPr id="0" name=""/>
        <dsp:cNvSpPr/>
      </dsp:nvSpPr>
      <dsp:spPr>
        <a:xfrm>
          <a:off x="0" y="22044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227886"/>
        <a:ext cx="3734671" cy="432866"/>
      </dsp:txXfrm>
    </dsp:sp>
    <dsp:sp modelId="{9583A95E-1065-4D66-937D-5FC35FB0D271}">
      <dsp:nvSpPr>
        <dsp:cNvPr id="0" name=""/>
        <dsp:cNvSpPr/>
      </dsp:nvSpPr>
      <dsp:spPr>
        <a:xfrm>
          <a:off x="0" y="27417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765186"/>
        <a:ext cx="3734671" cy="432866"/>
      </dsp:txXfrm>
    </dsp:sp>
    <dsp:sp modelId="{19036D62-C4FE-4014-B313-5448D8349839}">
      <dsp:nvSpPr>
        <dsp:cNvPr id="0" name=""/>
        <dsp:cNvSpPr/>
      </dsp:nvSpPr>
      <dsp:spPr>
        <a:xfrm>
          <a:off x="0" y="32790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23417" y="3302486"/>
        <a:ext cx="3734671" cy="432866"/>
      </dsp:txXfrm>
    </dsp:sp>
    <dsp:sp modelId="{5B9A68FC-3233-436A-AF26-6BDC47ED529A}">
      <dsp:nvSpPr>
        <dsp:cNvPr id="0" name=""/>
        <dsp:cNvSpPr/>
      </dsp:nvSpPr>
      <dsp:spPr>
        <a:xfrm>
          <a:off x="0" y="38163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3839786"/>
        <a:ext cx="3734671" cy="4328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57F0-C963-4CC9-B331-B7494A73E957}">
      <dsp:nvSpPr>
        <dsp:cNvPr id="0" name=""/>
        <dsp:cNvSpPr/>
      </dsp:nvSpPr>
      <dsp:spPr>
        <a:xfrm>
          <a:off x="0" y="267308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Charge jitter</a:t>
          </a:r>
          <a:endParaRPr lang="en-US" sz="1800" kern="1200"/>
        </a:p>
      </dsp:txBody>
      <dsp:txXfrm>
        <a:off x="21075" y="288383"/>
        <a:ext cx="3150815" cy="389580"/>
      </dsp:txXfrm>
    </dsp:sp>
    <dsp:sp modelId="{91623030-AC76-4549-A092-EBFDDB56E974}">
      <dsp:nvSpPr>
        <dsp:cNvPr id="0" name=""/>
        <dsp:cNvSpPr/>
      </dsp:nvSpPr>
      <dsp:spPr>
        <a:xfrm>
          <a:off x="0" y="75087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Jitter</a:t>
          </a:r>
          <a:endParaRPr lang="en-US" sz="1800" kern="1200"/>
        </a:p>
      </dsp:txBody>
      <dsp:txXfrm>
        <a:off x="21075" y="771954"/>
        <a:ext cx="3150815" cy="389580"/>
      </dsp:txXfrm>
    </dsp:sp>
    <dsp:sp modelId="{CECC8229-2CF2-4A6A-AAA3-1C53030B3815}">
      <dsp:nvSpPr>
        <dsp:cNvPr id="0" name=""/>
        <dsp:cNvSpPr/>
      </dsp:nvSpPr>
      <dsp:spPr>
        <a:xfrm>
          <a:off x="0" y="123444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Energy Spread</a:t>
          </a:r>
          <a:endParaRPr lang="en-US" sz="1800" kern="1200"/>
        </a:p>
      </dsp:txBody>
      <dsp:txXfrm>
        <a:off x="21075" y="1255524"/>
        <a:ext cx="3150815" cy="389580"/>
      </dsp:txXfrm>
    </dsp:sp>
    <dsp:sp modelId="{4C9B9832-7974-4FEB-969D-8015046DC1ED}">
      <dsp:nvSpPr>
        <dsp:cNvPr id="0" name=""/>
        <dsp:cNvSpPr/>
      </dsp:nvSpPr>
      <dsp:spPr>
        <a:xfrm>
          <a:off x="0" y="171801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Transverse halos</a:t>
          </a:r>
          <a:endParaRPr lang="en-US" sz="1800" kern="1200"/>
        </a:p>
      </dsp:txBody>
      <dsp:txXfrm>
        <a:off x="21075" y="1739094"/>
        <a:ext cx="3150815" cy="389580"/>
      </dsp:txXfrm>
    </dsp:sp>
    <dsp:sp modelId="{08162872-94FF-47FD-AABE-629249C06BB1}">
      <dsp:nvSpPr>
        <dsp:cNvPr id="0" name=""/>
        <dsp:cNvSpPr/>
      </dsp:nvSpPr>
      <dsp:spPr>
        <a:xfrm>
          <a:off x="0" y="220158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Off-energy halos or tails</a:t>
          </a:r>
          <a:endParaRPr lang="en-US" sz="1800" kern="1200"/>
        </a:p>
      </dsp:txBody>
      <dsp:txXfrm>
        <a:off x="21075" y="2222664"/>
        <a:ext cx="3150815" cy="389580"/>
      </dsp:txXfrm>
    </dsp:sp>
    <dsp:sp modelId="{3E9807ED-811E-44A2-B26D-DD705C758646}">
      <dsp:nvSpPr>
        <dsp:cNvPr id="0" name=""/>
        <dsp:cNvSpPr/>
      </dsp:nvSpPr>
      <dsp:spPr>
        <a:xfrm>
          <a:off x="0" y="268515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Pointing jitter</a:t>
          </a:r>
          <a:endParaRPr lang="en-US" sz="1800" kern="1200"/>
        </a:p>
      </dsp:txBody>
      <dsp:txXfrm>
        <a:off x="21075" y="2706234"/>
        <a:ext cx="3150815" cy="389580"/>
      </dsp:txXfrm>
    </dsp:sp>
    <dsp:sp modelId="{94713ACF-149E-4789-8533-50F1B3CB8436}">
      <dsp:nvSpPr>
        <dsp:cNvPr id="0" name=""/>
        <dsp:cNvSpPr/>
      </dsp:nvSpPr>
      <dsp:spPr>
        <a:xfrm>
          <a:off x="0" y="316872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Emittance growth</a:t>
          </a:r>
          <a:endParaRPr lang="en-US" sz="1800" kern="1200"/>
        </a:p>
      </dsp:txBody>
      <dsp:txXfrm>
        <a:off x="21075" y="3189804"/>
        <a:ext cx="3150815" cy="389580"/>
      </dsp:txXfrm>
    </dsp:sp>
    <dsp:sp modelId="{FDD79786-1C26-45BD-B047-DEEABAA537B3}">
      <dsp:nvSpPr>
        <dsp:cNvPr id="0" name=""/>
        <dsp:cNvSpPr/>
      </dsp:nvSpPr>
      <dsp:spPr>
        <a:xfrm>
          <a:off x="0" y="3652299"/>
          <a:ext cx="3192965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Source parameter uncertainties</a:t>
          </a:r>
          <a:endParaRPr lang="en-US" sz="1800" kern="1200"/>
        </a:p>
      </dsp:txBody>
      <dsp:txXfrm>
        <a:off x="21075" y="3673374"/>
        <a:ext cx="3150815" cy="389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98EA9-DDAC-4F6F-9A55-3F910C061179}">
      <dsp:nvSpPr>
        <dsp:cNvPr id="0" name=""/>
        <dsp:cNvSpPr/>
      </dsp:nvSpPr>
      <dsp:spPr>
        <a:xfrm>
          <a:off x="0" y="55268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78685"/>
        <a:ext cx="3734671" cy="432866"/>
      </dsp:txXfrm>
    </dsp:sp>
    <dsp:sp modelId="{DF44029A-3EBC-4924-854F-16AA933A3F4A}">
      <dsp:nvSpPr>
        <dsp:cNvPr id="0" name=""/>
        <dsp:cNvSpPr/>
      </dsp:nvSpPr>
      <dsp:spPr>
        <a:xfrm>
          <a:off x="0" y="5925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Dispersive Collimators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615986"/>
        <a:ext cx="3734671" cy="432866"/>
      </dsp:txXfrm>
    </dsp:sp>
    <dsp:sp modelId="{6F86D1D4-0E6B-4CA3-B9D8-D32B19D9DFCD}">
      <dsp:nvSpPr>
        <dsp:cNvPr id="0" name=""/>
        <dsp:cNvSpPr/>
      </dsp:nvSpPr>
      <dsp:spPr>
        <a:xfrm>
          <a:off x="0" y="11298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Transverse focusing 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153286"/>
        <a:ext cx="3734671" cy="432866"/>
      </dsp:txXfrm>
    </dsp:sp>
    <dsp:sp modelId="{243C8CF1-BE33-4561-BA5B-7EF63126E51B}">
      <dsp:nvSpPr>
        <dsp:cNvPr id="0" name=""/>
        <dsp:cNvSpPr/>
      </dsp:nvSpPr>
      <dsp:spPr>
        <a:xfrm>
          <a:off x="0" y="16671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Emittance preserving transport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1690586"/>
        <a:ext cx="3734671" cy="432866"/>
      </dsp:txXfrm>
    </dsp:sp>
    <dsp:sp modelId="{516B8855-D5D0-4926-AE89-45B842C5A45B}">
      <dsp:nvSpPr>
        <dsp:cNvPr id="0" name=""/>
        <dsp:cNvSpPr/>
      </dsp:nvSpPr>
      <dsp:spPr>
        <a:xfrm>
          <a:off x="0" y="22044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Magnetic compressors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227886"/>
        <a:ext cx="3734671" cy="432866"/>
      </dsp:txXfrm>
    </dsp:sp>
    <dsp:sp modelId="{9583A95E-1065-4D66-937D-5FC35FB0D271}">
      <dsp:nvSpPr>
        <dsp:cNvPr id="0" name=""/>
        <dsp:cNvSpPr/>
      </dsp:nvSpPr>
      <dsp:spPr>
        <a:xfrm>
          <a:off x="0" y="27417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Energy spread compensation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2765186"/>
        <a:ext cx="3734671" cy="432866"/>
      </dsp:txXfrm>
    </dsp:sp>
    <dsp:sp modelId="{19036D62-C4FE-4014-B313-5448D8349839}">
      <dsp:nvSpPr>
        <dsp:cNvPr id="0" name=""/>
        <dsp:cNvSpPr/>
      </dsp:nvSpPr>
      <dsp:spPr>
        <a:xfrm>
          <a:off x="0" y="32790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"Basic" Diagnostics</a:t>
          </a:r>
          <a:endParaRPr lang="en-US" sz="20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>
        <a:off x="23417" y="3302486"/>
        <a:ext cx="3734671" cy="432866"/>
      </dsp:txXfrm>
    </dsp:sp>
    <dsp:sp modelId="{5B9A68FC-3233-436A-AF26-6BDC47ED529A}">
      <dsp:nvSpPr>
        <dsp:cNvPr id="0" name=""/>
        <dsp:cNvSpPr/>
      </dsp:nvSpPr>
      <dsp:spPr>
        <a:xfrm>
          <a:off x="0" y="3816369"/>
          <a:ext cx="3781505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"Advanced" Diagnostics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417" y="3839786"/>
        <a:ext cx="3734671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ADADF-BEE4-4DD6-A259-29473B276F9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6DAB1-4374-4BE9-8ED3-BB0A49B09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503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very much for the opportunity</a:t>
            </a:r>
          </a:p>
          <a:p>
            <a:r>
              <a:rPr lang="en-GB" dirty="0"/>
              <a:t>About 9 years ago I attended a similar event, end of LA3NET DN in </a:t>
            </a:r>
            <a:r>
              <a:rPr lang="en-GB" dirty="0" err="1"/>
              <a:t>paris</a:t>
            </a:r>
            <a:r>
              <a:rPr lang="en-GB" dirty="0"/>
              <a:t>, presenting as a student</a:t>
            </a:r>
          </a:p>
          <a:p>
            <a:r>
              <a:rPr lang="en-GB" dirty="0"/>
              <a:t>Valuable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96778-EE7D-4D92-926F-7FE8300DD0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5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Collimation: using big pieces of metal to scatter or absorb particles we don't want in our beamline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NOT what </a:t>
            </a:r>
            <a:r>
              <a:rPr lang="en-US" dirty="0" err="1">
                <a:latin typeface="Calibri"/>
                <a:ea typeface="Calibri"/>
                <a:cs typeface="Calibri"/>
              </a:rPr>
              <a:t>laserist</a:t>
            </a:r>
            <a:r>
              <a:rPr lang="en-US" dirty="0">
                <a:latin typeface="Calibri"/>
                <a:ea typeface="Calibri"/>
                <a:cs typeface="Calibri"/>
              </a:rPr>
              <a:t> calls collimation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502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Think of these as individual bunches, not just a chirp</a:t>
            </a:r>
          </a:p>
          <a:p>
            <a:r>
              <a:rPr lang="en-GB" dirty="0"/>
              <a:t>Implications for further interactions, more RF or laser collisions etc </a:t>
            </a:r>
            <a:r>
              <a:rPr lang="en-GB" dirty="0" err="1"/>
              <a:t>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964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0B468-9CE0-A351-B1D5-05ECC95E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54341-4814-C281-50AC-BACE30CD7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D0E8A-38AB-B214-E989-88297DCDF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Legal obligation to </a:t>
            </a:r>
            <a:r>
              <a:rPr lang="en-US" dirty="0" err="1"/>
              <a:t>emphasise</a:t>
            </a:r>
            <a:r>
              <a:rPr lang="en-US" dirty="0"/>
              <a:t> the importance of diagnostics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37117-601D-3948-C5B7-C22C21374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46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Basic : straight forward to implement in a laser lab, limited total number of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87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61BB-0737-FFEF-4F94-CCB57AB89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10E99-254C-AA52-01A7-5D7A3B020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A8472-7FCA-3CDB-7CCB-B741B47C0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 on mostly LWFA issues not PWFA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will have heard a lot from PWFA from SPARC_LAB so won’t tread that back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DFDA8-7D35-06BF-B641-CB8C1C809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55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Fundamental = from laser plasma interaction</a:t>
            </a:r>
          </a:p>
          <a:p>
            <a:r>
              <a:rPr lang="en-GB" dirty="0"/>
              <a:t>Characteristic = some things we see regularly but there are schemes to deal with some (not </a:t>
            </a:r>
            <a:r>
              <a:rPr lang="en-GB" dirty="0" err="1"/>
              <a:t>not</a:t>
            </a:r>
            <a:r>
              <a:rPr lang="en-GB" dirty="0"/>
              <a:t> all simultaneously)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409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Strongly encourage everyone to look at these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99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Remember with charge jitter, no beamline tool was suggested to resolve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248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Recent result, very exciting and scalable feedback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45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normal electron accelerator we work very hard to achieve these parameters, but in doing so we are aware of multitude of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10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90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157F-F1BB-71FB-2B50-A1F0826A3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09698-839E-13A8-F634-897FA5ED2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26FC7-D4B1-DC43-B165-2047BBE1B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37B7E-D3B6-B694-D328-048A0FC90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510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beam line needed!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46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5AD64-435B-1FA1-6B1E-81325DD0E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1D639-045E-FB71-38E8-110D91359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9EBDA-33C2-39B3-F516-63325903E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want some focusing onto a target these will be a problem and connected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BA1F8-DE3E-661E-971F-80A0DCFD7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13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long as we don’t care about charge jitter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14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0A49C-4934-1E3D-183D-BB72170AA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A73EF5-78CC-400E-83BF-CFB850EF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F9F63-2E2B-9A99-5598-486305F9B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Remember FLASH – we want a lot of dose and we want to have it controlled to the sample in short intense shots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0AD65-C5EB-235D-FD5D-2CE5EBB04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946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6BEF0-1880-F806-2DA3-F38F39F47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06902-1825-580F-298B-5F4D05E2D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7B0B6-932C-E171-185E-1A8F2AEAA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Timeline one would design this over, want to pick ‘best possible future LWFA’</a:t>
            </a:r>
          </a:p>
          <a:p>
            <a:r>
              <a:rPr lang="en-GB" dirty="0"/>
              <a:t>But is that proven? Is it certain?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3EDA4-2283-BC30-709F-1AF02960A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144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Certainty means both </a:t>
            </a:r>
          </a:p>
          <a:p>
            <a:r>
              <a:rPr lang="en-GB" dirty="0"/>
              <a:t>numerical, spread on parameters</a:t>
            </a:r>
          </a:p>
          <a:p>
            <a:r>
              <a:rPr lang="en-GB" dirty="0"/>
              <a:t>Confidence in the technology – state of art </a:t>
            </a:r>
            <a:r>
              <a:rPr lang="en-GB" dirty="0" err="1"/>
              <a:t>uncommissioned</a:t>
            </a:r>
            <a:r>
              <a:rPr lang="en-GB" dirty="0"/>
              <a:t>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15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8B5B7-8FCB-8A76-2F6F-7A078B5C0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3031E-D8EB-AEA0-E97E-EC0DD6379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3EAC5-4B43-1E4F-87D5-1AF1B98E6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timing here to be 45 minutes!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0399D-467E-5E69-22B7-2983D73B6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48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Use an ‘edited’ new schematic or maybe do a morph from the old 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557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systems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537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 lecture, part overview, part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3315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EFDC-BCD0-CE75-A146-EF1B57481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6A5D3-6440-A9FB-61F8-D22EB59F2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845CE9-C540-D35E-14F9-F8CA94EF9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341C2-B77A-CEF3-3ED1-2B22F3CCA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246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the exploitation line. Here everything is post – source</a:t>
            </a:r>
          </a:p>
          <a:p>
            <a:r>
              <a:rPr lang="en-GB" dirty="0"/>
              <a:t>Manipulations needed for plasma R&amp;D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580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often do we talk about building beamline in fixed existing bunkers?</a:t>
            </a:r>
          </a:p>
          <a:p>
            <a:r>
              <a:rPr lang="en-GB" dirty="0"/>
              <a:t>This means you run into these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565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50FC6-738F-C755-747D-B297A13BA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54C76-57AE-B4DD-DCBF-199E2CFE5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7958D-5945-C052-B760-836FB23C5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975D2-B1F3-3568-6946-DF7F303B2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316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C0093-D615-B216-08A4-C0D086D57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F1B06-7033-22FA-48E1-345F430B1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B95E0-45EB-5695-A296-9506B4E7E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5minutes left check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41905-589A-8672-C961-4F57EEBEE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19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639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Typical elements, 2 small PMQs, Kapton tape for laser removal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776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F3863-7349-0CD4-0D27-211986898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BC11D-5A3D-20D8-1430-1EBA0D77A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CF9A3F-67D8-D99B-4C0A-0EC2DCF56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22DD-D057-AFF1-2F95-8EBC012C2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2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dirty="0">
                <a:solidFill>
                  <a:srgbClr val="616161"/>
                </a:solidFill>
              </a:rPr>
              <a:t>Straddle the camps of 'novel' and 'conventional' accelerators </a:t>
            </a:r>
            <a:endParaRPr lang="en-US" dirty="0">
              <a:solidFill>
                <a:srgbClr val="2E2C6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dirty="0">
                <a:solidFill>
                  <a:srgbClr val="616161"/>
                </a:solidFill>
              </a:rPr>
              <a:t>Work on both beamline 'design' </a:t>
            </a:r>
            <a:r>
              <a:rPr lang="en-GB" dirty="0" err="1">
                <a:solidFill>
                  <a:srgbClr val="616161"/>
                </a:solidFill>
              </a:rPr>
              <a:t>and'application</a:t>
            </a:r>
            <a:r>
              <a:rPr lang="en-GB" dirty="0">
                <a:solidFill>
                  <a:srgbClr val="616161"/>
                </a:solidFill>
              </a:rPr>
              <a:t>/exploitation'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dirty="0">
                <a:solidFill>
                  <a:srgbClr val="616161"/>
                </a:solidFill>
              </a:rPr>
              <a:t>I'm an electron person, so 95% of talk about electrons, but the principles apply equally to proton beamlines, if tools differ slightly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dirty="0">
                <a:solidFill>
                  <a:srgbClr val="616161"/>
                </a:solidFill>
              </a:rPr>
              <a:t>Important features of control room, screens, keyboards, paper coffee cups, radio!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51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D3777-3B32-7550-98FC-D945FD62A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4DA0E-091E-259A-0613-B290C0FB1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9C980-4D20-FAA4-C3E2-C39B72F73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A144C-104E-D3A1-E219-4C320C1BC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57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43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No animation for the last one – we don't want that to change!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26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0FE3-7837-385A-409F-11A526D74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7017D5-FA28-7263-60DB-0F91A4C0C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E1D2C-5894-5C21-3C85-AA533ECAB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 if it takes more than just a pipe and a vacuum pump, what tools do we use to do achieve those design goals?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46902-5EF8-4124-6DD3-B93F7B39D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29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Why small corrections?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Dispersion!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Too much correction early on and lead to big issues later on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How do we avoid needing too much correction? Beam line alignment!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6DAB1-4374-4BE9-8ED3-BB0A49B09CC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10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584D-6FEF-414F-9864-7ED42641F1F4}" type="datetime1">
              <a:rPr lang="en-US" smtClean="0"/>
              <a:t>10/7/2025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16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97D32-90A7-4900-9073-837A92547C21}" type="datetime1">
              <a:rPr lang="en-US" smtClean="0"/>
              <a:t>10/7/2025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10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395-2132-4AE3-9B39-400CEDCE14DE}" type="datetime1">
              <a:rPr lang="en-US" smtClean="0"/>
              <a:t>10/7/2025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25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00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177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31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1BE9-6769-47AE-883E-93F0CB3A7EB1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6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C48D-8C51-4A5D-9941-113979181496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75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A32B-959E-4BE0-AE18-E83375B5F79F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2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51C5-3277-48D5-81CE-0C42F5FBB957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6E967-21CC-49B7-B880-3EA2CB9D947D}" type="datetime1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0432-1992-4E0A-85DD-3C0E2A350CD7}" type="datetime1">
              <a:rPr lang="en-US" smtClean="0"/>
              <a:t>10/7/2025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806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2397-04AE-4BF2-BECB-522DBA9D09B9}" type="datetime1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27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5ED3-A636-42DB-B8A0-CA5BE604C9B6}" type="datetime1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51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7E23-DFC8-4248-8AD5-C36A53BDFF44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69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C214-7A63-4AFF-9E96-16AE88D63726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76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F6C54-E985-4F4A-A817-6D530FEEF931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49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F60D-BB28-4974-AC04-7578E45CF3E1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63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395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69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879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0009-1489-4CDA-A81C-573D085B29C1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5C65-7089-494E-8A5D-A07B307CFF48}" type="datetime1">
              <a:rPr lang="en-US" smtClean="0"/>
              <a:t>10/7/2025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649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03E5-E216-4DBE-89F5-155F616BC8BD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EuPRAXIA-DN Camp III - T Pacey 7/8/25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16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93A8-BCEC-46F4-865B-53A2DE367B97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66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96FF-E8C8-4A0C-B200-66803B4143D1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15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4BA5-745E-411C-87F0-9D187B811ECD}" type="datetime1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8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9F55-9887-4095-977F-62F8BF231EBA}" type="datetime1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0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E244B-EBEB-4DDB-85ED-BF3CE8427142}" type="datetime1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51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54ED-011D-405E-AD72-CAEE7CD3862B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26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738D-928C-46BC-AE96-3E1AFB6F6FC4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52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AF7D-60F5-43E4-8F32-94263D0E7498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1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73B6-AB21-4688-B77C-DCC2C5C5FD5B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4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0FF9-ACD5-42AC-B25D-4072A65EF17F}" type="datetime1">
              <a:rPr lang="en-US" smtClean="0"/>
              <a:t>10/7/2025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207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108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52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66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6B20-86F7-4AED-8A58-C94EC952A4EF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90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B8B2-FCEA-4327-8209-A90FCF1E6D6A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3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4DE-3427-45F0-8E94-BE8958048304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2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0502-9932-49D1-84C5-F08881C5CED2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67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63E-5B48-4F2D-A07A-C04CE4DE79CC}" type="datetime1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76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18F5-BA39-42CA-A5BD-E59A3B40E393}" type="datetime1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82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80E9-9E66-49C7-B4E3-8B37250ED4F7}" type="datetime1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4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73F6-BF63-4A41-A2A9-578E99B9D21D}" type="datetime1">
              <a:rPr lang="en-US" smtClean="0"/>
              <a:t>10/7/2025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088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08D0-E2AF-465D-9A39-56B6E4EB9631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0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770B-809A-41CC-A8D5-5219C1B95BA2}" type="datetime1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75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FD83A-04D5-4E3F-97E9-A61DFA9305F6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2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E787-2804-43E5-A596-B2F4245C55A4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5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95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285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30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2079-1ABF-4F93-8CC3-E87ECFC747FF}" type="datetime1">
              <a:rPr lang="en-US" smtClean="0"/>
              <a:t>10/7/2025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2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04A-6AA3-40F8-AC6A-C65A7F28FDF3}" type="datetime1">
              <a:rPr lang="en-US" smtClean="0"/>
              <a:t>10/7/2025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96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8060-B7FF-422E-8235-267BBD7164E6}" type="datetime1">
              <a:rPr lang="en-US" smtClean="0"/>
              <a:t>10/7/2025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8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EDF3-9512-4B07-AD4B-45C0D6740ABD}" type="datetime1">
              <a:rPr lang="en-US" smtClean="0"/>
              <a:t>10/7/2025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98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4AF1-DFD8-46E6-9364-D27C4C016F2E}" type="datetime1">
              <a:rPr lang="en-US" smtClean="0"/>
              <a:t>10/7/2025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60D33-2557-4DCB-B7A6-0E620DFE190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2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490F-C215-460E-BBCF-E014F0A75403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9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3218F-1A53-4B9E-BA25-CBA340D774DB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D0E4-09E1-494F-89AD-DABBB27A16E7}" type="datetime1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22.034801" TargetMode="External"/><Relationship Id="rId2" Type="http://schemas.openxmlformats.org/officeDocument/2006/relationships/hyperlink" Target="https://proceedings.jacow.org/ipac2024/pdf/WEPG14.pdf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nature.com/articles/s41586-025-08772-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3773/contributions/262241/" TargetMode="External"/><Relationship Id="rId2" Type="http://schemas.openxmlformats.org/officeDocument/2006/relationships/hyperlink" Target="https://agenda.infn.it/event/38913/contributions/218132/" TargetMode="Externa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6259/contributions/270247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ab/abstract/10.1103/PhysRevSTAB.16.011302" TargetMode="External"/><Relationship Id="rId2" Type="http://schemas.openxmlformats.org/officeDocument/2006/relationships/hyperlink" Target="https://journals.aps.org/prab/pdf/10.1103/PhysRevAccelBeams.24.051301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ab/abstract/10.1103/j5md-sck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6.png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1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6.pn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1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26.png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1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8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26.pn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1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1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5" Type="http://schemas.openxmlformats.org/officeDocument/2006/relationships/image" Target="../media/image26.png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19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doi.org/10.1103/PhysRevAccelBeams.27.041602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mdpi.com/2673-8244/5/1/15" TargetMode="Externa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pubmed.ncbi.nlm.nih.gov/40403749/" TargetMode="External"/><Relationship Id="rId4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tfc.ac.uk/event/1229/contributions/7259/attachments/2512/4473/PoP_Meeting_RJG_v4.pdf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ec.stfc.ac.uk/Pages/Ready-for-despatch-to-ELI-NP---The-ingredients-to-generate-gamma-beams-of-unprecedented-brilliance-.aspx" TargetMode="External"/><Relationship Id="rId2" Type="http://schemas.openxmlformats.org/officeDocument/2006/relationships/hyperlink" Target="https://www.technology.stfc.ac.uk/Pages/Project-Showcase/European-Spallation-Source-Beam-Transport-Modules-(BTM).aspx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292" y="921"/>
            <a:ext cx="7785708" cy="6854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5232" y="50915"/>
            <a:ext cx="328653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060" y="-75965"/>
            <a:ext cx="3619500" cy="15544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0508" y="0"/>
            <a:ext cx="7621982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Making a brighter future through advanced accelerators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7000" y="1749038"/>
            <a:ext cx="641063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Impact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Beamlines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R&amp;D Hubs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7000" y="4420613"/>
            <a:ext cx="609665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en-US" sz="2000" b="1" dirty="0">
                <a:solidFill>
                  <a:srgbClr val="000000"/>
                </a:solidFill>
                <a:latin typeface="Arial"/>
                <a:cs typeface="Arial"/>
              </a:rPr>
              <a:t>Dr. Thomas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Pacey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ASTeC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STFC Daresbury Laboratory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Cockcroft Institute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8" y="6149285"/>
            <a:ext cx="346107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rgbClr val="FFFFFF">
                    <a:lumMod val="50000"/>
                  </a:srgbClr>
                </a:solidFill>
                <a:ea typeface="+mn-lt"/>
                <a:cs typeface="+mn-lt"/>
              </a:rPr>
              <a:t>EuPRAXIA</a:t>
            </a:r>
            <a:r>
              <a:rPr lang="en-GB" dirty="0">
                <a:solidFill>
                  <a:srgbClr val="FFFFFF">
                    <a:lumMod val="50000"/>
                  </a:srgbClr>
                </a:solidFill>
                <a:ea typeface="+mn-lt"/>
                <a:cs typeface="+mn-lt"/>
              </a:rPr>
              <a:t>-DN Camp III: Innovation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r>
              <a:rPr lang="en-GB" dirty="0">
                <a:solidFill>
                  <a:srgbClr val="7F7F7F"/>
                </a:solidFill>
                <a:ea typeface="Calibri"/>
                <a:cs typeface="Calibri"/>
              </a:rPr>
              <a:t>University of Pecs, 7/10/25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4C30E-E3F0-F968-B6E0-25A7858B8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605" y="1977225"/>
            <a:ext cx="3529394" cy="2080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01BD4-5243-6344-C45B-CAD500AA4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605" y="4107827"/>
            <a:ext cx="3529395" cy="2236373"/>
          </a:xfrm>
          <a:prstGeom prst="rect">
            <a:avLst/>
          </a:prstGeom>
        </p:spPr>
      </p:pic>
      <p:pic>
        <p:nvPicPr>
          <p:cNvPr id="5" name="Picture 4" descr="Homepage - The Cockcroft Institute">
            <a:extLst>
              <a:ext uri="{FF2B5EF4-FFF2-40B4-BE49-F238E27FC236}">
                <a16:creationId xmlns:a16="http://schemas.microsoft.com/office/drawing/2014/main" id="{B6FF5A95-FE16-3C01-8261-9C2728F42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438" y="6029873"/>
            <a:ext cx="1429524" cy="7626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FE893C-5EC3-8F1E-AB0C-2A083E8367F5}"/>
              </a:ext>
            </a:extLst>
          </p:cNvPr>
          <p:cNvGrpSpPr/>
          <p:nvPr/>
        </p:nvGrpSpPr>
        <p:grpSpPr>
          <a:xfrm>
            <a:off x="3646750" y="5990851"/>
            <a:ext cx="1456021" cy="837679"/>
            <a:chOff x="3646750" y="5990851"/>
            <a:chExt cx="1456021" cy="837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8A6839-D242-DEE6-A4AF-9ACF8403A604}"/>
                </a:ext>
              </a:extLst>
            </p:cNvPr>
            <p:cNvSpPr/>
            <p:nvPr/>
          </p:nvSpPr>
          <p:spPr>
            <a:xfrm>
              <a:off x="3646750" y="5990851"/>
              <a:ext cx="1456021" cy="8376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A black background with white text and yellow stars&#10;&#10;AI-generated content may be incorrect.">
              <a:extLst>
                <a:ext uri="{FF2B5EF4-FFF2-40B4-BE49-F238E27FC236}">
                  <a16:creationId xmlns:a16="http://schemas.microsoft.com/office/drawing/2014/main" id="{9B096B0D-E5C1-B9D7-563A-254F023E2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73981" y="5995200"/>
              <a:ext cx="1400098" cy="830534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5B5819-E5B0-51BC-3AD3-7AB5EDAD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419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2B84E5A-49CE-2683-3197-667653AB4ABB}"/>
              </a:ext>
            </a:extLst>
          </p:cNvPr>
          <p:cNvSpPr/>
          <p:nvPr/>
        </p:nvSpPr>
        <p:spPr>
          <a:xfrm>
            <a:off x="10286469" y="3555408"/>
            <a:ext cx="283165" cy="3079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E330F0A-5570-9064-E681-9E3556D0F1DB}"/>
              </a:ext>
            </a:extLst>
          </p:cNvPr>
          <p:cNvSpPr/>
          <p:nvPr/>
        </p:nvSpPr>
        <p:spPr>
          <a:xfrm>
            <a:off x="10286468" y="3004041"/>
            <a:ext cx="283165" cy="3079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BEBB7C-E17C-C20D-733A-E7E438B903D8}"/>
              </a:ext>
            </a:extLst>
          </p:cNvPr>
          <p:cNvSpPr/>
          <p:nvPr/>
        </p:nvSpPr>
        <p:spPr>
          <a:xfrm>
            <a:off x="9828031" y="2960678"/>
            <a:ext cx="307945" cy="9026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2C140-8AA9-A0EA-8BF2-DF83DA7B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Beamline design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4805E-FFCD-E183-0901-80E57C3A1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05" y="1689332"/>
            <a:ext cx="104102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  <a:latin typeface="Arial"/>
                <a:cs typeface="Arial"/>
              </a:rPr>
              <a:t>Correct the properties of the source beam we don’t like</a:t>
            </a:r>
            <a:endParaRPr lang="en-US" b="1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  <a:p>
            <a:pPr marL="457200" indent="-457200"/>
            <a:r>
              <a:rPr lang="en-GB" sz="2600" dirty="0">
                <a:latin typeface="Arial"/>
                <a:cs typeface="Arial"/>
              </a:rPr>
              <a:t>Condition the beam, i.e. clean it up</a:t>
            </a:r>
            <a:endParaRPr lang="en-US" sz="2600" dirty="0">
              <a:solidFill>
                <a:srgbClr val="2E2C61"/>
              </a:solidFill>
              <a:latin typeface="Arial"/>
              <a:cs typeface="Arial"/>
            </a:endParaRPr>
          </a:p>
          <a:p>
            <a:pPr marL="971550" lvl="1" indent="-285750"/>
            <a:r>
              <a:rPr lang="en-GB" sz="2200" dirty="0">
                <a:latin typeface="Arial"/>
                <a:cs typeface="Arial"/>
              </a:rPr>
              <a:t>Collimate, remove transverse halos and energy tails</a:t>
            </a:r>
            <a:endParaRPr lang="en-US" sz="2200" dirty="0">
              <a:solidFill>
                <a:srgbClr val="2E2C61"/>
              </a:solidFill>
              <a:latin typeface="Arial"/>
              <a:cs typeface="Arial"/>
            </a:endParaRPr>
          </a:p>
          <a:p>
            <a:pPr marL="971550" lvl="1" indent="-285750"/>
            <a:r>
              <a:rPr lang="en-GB" sz="2200" dirty="0">
                <a:latin typeface="Arial"/>
                <a:cs typeface="Arial"/>
              </a:rPr>
              <a:t>Remove co-propagating radiation sources, e.g. lasers</a:t>
            </a:r>
            <a:endParaRPr lang="en-US" sz="2200" dirty="0">
              <a:solidFill>
                <a:srgbClr val="2E2C61"/>
              </a:solidFill>
              <a:latin typeface="Arial"/>
              <a:cs typeface="Arial"/>
            </a:endParaRPr>
          </a:p>
          <a:p>
            <a:pPr marL="971550" lvl="1" indent="-285750"/>
            <a:endParaRPr lang="en-GB" sz="2200" dirty="0">
              <a:latin typeface="Arial"/>
              <a:cs typeface="Arial"/>
            </a:endParaRPr>
          </a:p>
          <a:p>
            <a:pPr lvl="1" indent="0">
              <a:buNone/>
            </a:pPr>
            <a:endParaRPr lang="en-GB" sz="2200" dirty="0">
              <a:latin typeface="Arial"/>
              <a:cs typeface="Arial"/>
            </a:endParaRPr>
          </a:p>
          <a:p>
            <a:pPr>
              <a:buFont typeface="Wingdings"/>
              <a:buChar char="§"/>
            </a:pPr>
            <a:r>
              <a:rPr lang="en-GB" sz="2600" dirty="0">
                <a:latin typeface="Arial"/>
                <a:cs typeface="Arial"/>
              </a:rPr>
              <a:t>Set particular energy or energy spread/chirp</a:t>
            </a:r>
            <a:endParaRPr lang="en-US" sz="2600" dirty="0">
              <a:solidFill>
                <a:srgbClr val="2E2C61"/>
              </a:solidFill>
              <a:latin typeface="Arial"/>
              <a:cs typeface="Arial"/>
            </a:endParaRPr>
          </a:p>
          <a:p>
            <a:pPr marL="971550" lvl="1" indent="-285750"/>
            <a:r>
              <a:rPr lang="en-GB" sz="2200" dirty="0">
                <a:latin typeface="Arial"/>
                <a:cs typeface="Arial"/>
              </a:rPr>
              <a:t>Reduce energy spread, control energy-time correlations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910A6-F35C-D3A9-2624-0142B828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35948-FD7B-4CE8-6424-1AC12DFD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291CEE-0FC6-5FFF-8F15-EDD9F051082F}"/>
              </a:ext>
            </a:extLst>
          </p:cNvPr>
          <p:cNvSpPr/>
          <p:nvPr/>
        </p:nvSpPr>
        <p:spPr>
          <a:xfrm>
            <a:off x="9945739" y="3158923"/>
            <a:ext cx="568139" cy="5371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EE38F-C5B9-5276-2E90-C04B042BF45E}"/>
              </a:ext>
            </a:extLst>
          </p:cNvPr>
          <p:cNvGrpSpPr/>
          <p:nvPr/>
        </p:nvGrpSpPr>
        <p:grpSpPr>
          <a:xfrm>
            <a:off x="9098054" y="2689285"/>
            <a:ext cx="2268544" cy="1729510"/>
            <a:chOff x="8589955" y="1730340"/>
            <a:chExt cx="2268544" cy="172951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427DABE-C057-52DB-F6CE-DE83FDD543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58250" y="1730340"/>
              <a:ext cx="6329" cy="1414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FFD3A4C-C1FF-87B3-DECE-CCCA51E53AEC}"/>
                </a:ext>
              </a:extLst>
            </p:cNvPr>
            <p:cNvCxnSpPr>
              <a:cxnSpLocks/>
            </p:cNvCxnSpPr>
            <p:nvPr/>
          </p:nvCxnSpPr>
          <p:spPr>
            <a:xfrm>
              <a:off x="8865575" y="3138993"/>
              <a:ext cx="19929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42CE6C-4539-FACD-D5BF-03E2FACCA6E8}"/>
                </a:ext>
              </a:extLst>
            </p:cNvPr>
            <p:cNvSpPr txBox="1"/>
            <p:nvPr/>
          </p:nvSpPr>
          <p:spPr>
            <a:xfrm>
              <a:off x="8589955" y="2230704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y</a:t>
              </a:r>
              <a:endParaRPr lang="en-GB" i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80A947-E7E6-2459-20DC-464C4B7E7867}"/>
                </a:ext>
              </a:extLst>
            </p:cNvPr>
            <p:cNvSpPr txBox="1"/>
            <p:nvPr/>
          </p:nvSpPr>
          <p:spPr>
            <a:xfrm>
              <a:off x="9680289" y="3090518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x</a:t>
              </a:r>
              <a:endParaRPr lang="en-GB" i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C73C3D-A7F6-8724-12E8-1F712CE52EF5}"/>
              </a:ext>
            </a:extLst>
          </p:cNvPr>
          <p:cNvGrpSpPr/>
          <p:nvPr/>
        </p:nvGrpSpPr>
        <p:grpSpPr>
          <a:xfrm>
            <a:off x="9005427" y="4540076"/>
            <a:ext cx="2336690" cy="1729510"/>
            <a:chOff x="8521809" y="1730340"/>
            <a:chExt cx="2336690" cy="17295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459BB2B-9CDB-8E19-34A1-EF1E107B5C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58250" y="1730340"/>
              <a:ext cx="6329" cy="1414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86C7FA-8A8E-C407-6202-682E65FDDFAE}"/>
                </a:ext>
              </a:extLst>
            </p:cNvPr>
            <p:cNvCxnSpPr>
              <a:cxnSpLocks/>
            </p:cNvCxnSpPr>
            <p:nvPr/>
          </p:nvCxnSpPr>
          <p:spPr>
            <a:xfrm>
              <a:off x="8865575" y="3138993"/>
              <a:ext cx="19929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F00FAF-1FBD-F6A2-D9E2-A5BEDC2ABB1A}"/>
                </a:ext>
              </a:extLst>
            </p:cNvPr>
            <p:cNvSpPr txBox="1"/>
            <p:nvPr/>
          </p:nvSpPr>
          <p:spPr>
            <a:xfrm>
              <a:off x="8521809" y="2230704"/>
              <a:ext cx="36161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E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002A6D-EBF8-A3BB-A4FB-CB0871602DB0}"/>
                </a:ext>
              </a:extLst>
            </p:cNvPr>
            <p:cNvSpPr txBox="1"/>
            <p:nvPr/>
          </p:nvSpPr>
          <p:spPr>
            <a:xfrm>
              <a:off x="9680289" y="3090518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t</a:t>
              </a:r>
              <a:endParaRPr lang="en-GB" i="1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239E7E29-021F-AD70-E021-A980572CDC71}"/>
              </a:ext>
            </a:extLst>
          </p:cNvPr>
          <p:cNvSpPr/>
          <p:nvPr/>
        </p:nvSpPr>
        <p:spPr>
          <a:xfrm rot="7980000">
            <a:off x="10238072" y="4464506"/>
            <a:ext cx="92115" cy="14927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50E1F9-BDC0-050E-B7FC-ECD2B4B006F3}"/>
              </a:ext>
            </a:extLst>
          </p:cNvPr>
          <p:cNvSpPr/>
          <p:nvPr/>
        </p:nvSpPr>
        <p:spPr>
          <a:xfrm rot="5400000">
            <a:off x="10265949" y="4641067"/>
            <a:ext cx="67335" cy="11768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8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18" grpId="0" animBg="1"/>
      <p:bldP spid="18" grpId="1" animBg="1"/>
      <p:bldP spid="7" grpId="0" animBg="1"/>
      <p:bldP spid="28" grpId="0" animBg="1"/>
      <p:bldP spid="28" grpId="1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713A9-BC2B-F2BF-74E9-DF6422FAE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1A9B6-C409-2AAC-F4C5-C7CB3056FBFB}"/>
              </a:ext>
            </a:extLst>
          </p:cNvPr>
          <p:cNvSpPr txBox="1"/>
          <p:nvPr/>
        </p:nvSpPr>
        <p:spPr>
          <a:xfrm>
            <a:off x="359963" y="2805302"/>
            <a:ext cx="831659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/>
                <a:cs typeface="Arial"/>
              </a:rPr>
              <a:t>Beamline </a:t>
            </a: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tools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0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0988-A220-3C8D-9CF3-2F6C4CCE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6" y="48496"/>
            <a:ext cx="10515600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Tools: Spatial properties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23FE5-4429-5602-4F58-B7C60465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54" y="1525614"/>
            <a:ext cx="6370200" cy="45371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latin typeface="Arial"/>
                <a:cs typeface="Arial"/>
              </a:rPr>
              <a:t>Aligning beam to target: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‘Humble’ corrector magnet 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'Weak' EM dipole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Only ever want to make small corrections!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Want a well-aligned beamline!</a:t>
            </a:r>
          </a:p>
          <a:p>
            <a:pPr lvl="1" indent="-285750">
              <a:buFont typeface="Courier New" pitchFamily="2" charset="2"/>
              <a:buChar char="o"/>
            </a:pPr>
            <a:endParaRPr lang="en-GB" dirty="0">
              <a:latin typeface="Arial"/>
              <a:cs typeface="Arial"/>
            </a:endParaRPr>
          </a:p>
          <a:p>
            <a:pPr lvl="1" indent="-285750">
              <a:buFont typeface="Courier New" pitchFamily="2" charset="2"/>
              <a:buChar char="o"/>
            </a:pP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Focusing of beam:</a:t>
            </a:r>
            <a:endParaRPr lang="en-GB" dirty="0"/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Quadrupoles 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&gt;=2 Needed for focus in both planes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Usually many more in beamline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Required for setting optics through other elements</a:t>
            </a:r>
          </a:p>
          <a:p>
            <a:pPr lvl="1" indent="-285750">
              <a:buFont typeface="Courier New" pitchFamily="2" charset="2"/>
              <a:buChar char="o"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D97B3-1186-F5BF-37D0-76DCD567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D7085-1DD5-7BF7-80EC-44B831E2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353" y="6356349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43377B2-A431-21FD-D4FD-783A4B67C4A9}"/>
              </a:ext>
            </a:extLst>
          </p:cNvPr>
          <p:cNvGrpSpPr/>
          <p:nvPr/>
        </p:nvGrpSpPr>
        <p:grpSpPr>
          <a:xfrm>
            <a:off x="7320906" y="842176"/>
            <a:ext cx="4032894" cy="2010579"/>
            <a:chOff x="7320906" y="842176"/>
            <a:chExt cx="4032894" cy="201057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8FB6F2-3B8B-705B-EFEF-9148A404AD81}"/>
                </a:ext>
              </a:extLst>
            </p:cNvPr>
            <p:cNvSpPr/>
            <p:nvPr/>
          </p:nvSpPr>
          <p:spPr>
            <a:xfrm>
              <a:off x="8674576" y="1023675"/>
              <a:ext cx="136916" cy="42541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1B934-032D-1991-1E89-44AA765D4CAE}"/>
                </a:ext>
              </a:extLst>
            </p:cNvPr>
            <p:cNvSpPr/>
            <p:nvPr/>
          </p:nvSpPr>
          <p:spPr>
            <a:xfrm>
              <a:off x="8674576" y="1919330"/>
              <a:ext cx="136916" cy="42541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B78FD2-9C21-C412-EA4A-CDB83B25F727}"/>
                </a:ext>
              </a:extLst>
            </p:cNvPr>
            <p:cNvSpPr/>
            <p:nvPr/>
          </p:nvSpPr>
          <p:spPr>
            <a:xfrm>
              <a:off x="9976088" y="1022945"/>
              <a:ext cx="136916" cy="42541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896A6C-6D67-518C-C2F7-B3E1313C44D4}"/>
                </a:ext>
              </a:extLst>
            </p:cNvPr>
            <p:cNvSpPr/>
            <p:nvPr/>
          </p:nvSpPr>
          <p:spPr>
            <a:xfrm>
              <a:off x="9976088" y="1918600"/>
              <a:ext cx="136916" cy="42541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1E666E-B3C0-7BBA-73CB-BF82CCD2887C}"/>
                </a:ext>
              </a:extLst>
            </p:cNvPr>
            <p:cNvCxnSpPr/>
            <p:nvPr/>
          </p:nvCxnSpPr>
          <p:spPr>
            <a:xfrm>
              <a:off x="8112246" y="1686978"/>
              <a:ext cx="2723640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3DFEB0-D9A6-6A8C-6956-CD4855461B16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8058457" y="1449092"/>
              <a:ext cx="684577" cy="76522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BB996A0-2F13-4119-60D7-C125F92A6206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8743034" y="1449092"/>
              <a:ext cx="1301512" cy="232351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6433BD0-E7A6-BA50-A50C-26071AE7E17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546" y="1679983"/>
              <a:ext cx="1074951" cy="6995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CCA818-492C-61FB-F8B0-2D94E495C6E3}"/>
                </a:ext>
              </a:extLst>
            </p:cNvPr>
            <p:cNvGrpSpPr/>
            <p:nvPr/>
          </p:nvGrpSpPr>
          <p:grpSpPr>
            <a:xfrm>
              <a:off x="7320906" y="842176"/>
              <a:ext cx="4032894" cy="2010579"/>
              <a:chOff x="8506487" y="1336863"/>
              <a:chExt cx="4032894" cy="2010579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CA5F6467-B98A-2CBE-7364-D8A8F896AC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4579" y="1336863"/>
                <a:ext cx="0" cy="1549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2D12F8C-642E-CF6A-5907-0AB05967C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5575" y="2893465"/>
                <a:ext cx="367380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99AFA1E-1816-19D7-BDA9-2082378C1402}"/>
                  </a:ext>
                </a:extLst>
              </p:cNvPr>
              <p:cNvSpPr txBox="1"/>
              <p:nvPr/>
            </p:nvSpPr>
            <p:spPr>
              <a:xfrm>
                <a:off x="8506487" y="1959763"/>
                <a:ext cx="36161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x</a:t>
                </a:r>
                <a:endParaRPr lang="en-GB" i="1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1D6093-9149-BD91-8043-D4603A5C5CE5}"/>
                  </a:ext>
                </a:extLst>
              </p:cNvPr>
              <p:cNvSpPr txBox="1"/>
              <p:nvPr/>
            </p:nvSpPr>
            <p:spPr>
              <a:xfrm>
                <a:off x="10460792" y="2978110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s</a:t>
                </a:r>
                <a:endParaRPr lang="en-GB" i="1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1B82C16-98CF-8410-A5E9-794BC4C0CCA0}"/>
              </a:ext>
            </a:extLst>
          </p:cNvPr>
          <p:cNvGrpSpPr/>
          <p:nvPr/>
        </p:nvGrpSpPr>
        <p:grpSpPr>
          <a:xfrm>
            <a:off x="7332815" y="2786038"/>
            <a:ext cx="4007588" cy="1826302"/>
            <a:chOff x="7332815" y="2786038"/>
            <a:chExt cx="4007588" cy="18263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3E289D2-C6F0-5413-3D41-15C863BB7205}"/>
                </a:ext>
              </a:extLst>
            </p:cNvPr>
            <p:cNvGrpSpPr/>
            <p:nvPr/>
          </p:nvGrpSpPr>
          <p:grpSpPr>
            <a:xfrm>
              <a:off x="7332815" y="2786038"/>
              <a:ext cx="4007588" cy="1826302"/>
              <a:chOff x="8531793" y="1687518"/>
              <a:chExt cx="4007588" cy="1826302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0DB8FE6-AA84-08A7-7EEA-58783261C6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4579" y="1687518"/>
                <a:ext cx="13397" cy="145702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E8F4A9-3A0B-FE91-E848-E089BD6D4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5575" y="3138993"/>
                <a:ext cx="367380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134567-6E76-9F05-AAC0-8CC028CC22B4}"/>
                  </a:ext>
                </a:extLst>
              </p:cNvPr>
              <p:cNvSpPr txBox="1"/>
              <p:nvPr/>
            </p:nvSpPr>
            <p:spPr>
              <a:xfrm>
                <a:off x="8531793" y="2219576"/>
                <a:ext cx="36161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x</a:t>
                </a:r>
                <a:endParaRPr lang="en-GB" i="1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3A76A2-1080-296C-1F55-3403EAD33BE6}"/>
                  </a:ext>
                </a:extLst>
              </p:cNvPr>
              <p:cNvSpPr txBox="1"/>
              <p:nvPr/>
            </p:nvSpPr>
            <p:spPr>
              <a:xfrm>
                <a:off x="10507774" y="3144488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s</a:t>
                </a:r>
                <a:endParaRPr lang="en-GB" i="1" dirty="0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512575B-6082-944D-F5F8-B34456E0C48A}"/>
                </a:ext>
              </a:extLst>
            </p:cNvPr>
            <p:cNvGrpSpPr/>
            <p:nvPr/>
          </p:nvGrpSpPr>
          <p:grpSpPr>
            <a:xfrm>
              <a:off x="8068134" y="3068334"/>
              <a:ext cx="2767752" cy="988734"/>
              <a:chOff x="8068134" y="3068334"/>
              <a:chExt cx="2767752" cy="98873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47D157F-689E-65EF-6537-3B8EBA69CE0F}"/>
                  </a:ext>
                </a:extLst>
              </p:cNvPr>
              <p:cNvCxnSpPr/>
              <p:nvPr/>
            </p:nvCxnSpPr>
            <p:spPr>
              <a:xfrm>
                <a:off x="8112246" y="3591584"/>
                <a:ext cx="2723640" cy="0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0328A49-F9E7-6B7C-F7B7-E9140B79F87D}"/>
                  </a:ext>
                </a:extLst>
              </p:cNvPr>
              <p:cNvSpPr/>
              <p:nvPr/>
            </p:nvSpPr>
            <p:spPr>
              <a:xfrm>
                <a:off x="8542142" y="3068334"/>
                <a:ext cx="136916" cy="985051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5AE8283-FA77-6269-99B4-3645A52896BC}"/>
                  </a:ext>
                </a:extLst>
              </p:cNvPr>
              <p:cNvSpPr/>
              <p:nvPr/>
            </p:nvSpPr>
            <p:spPr>
              <a:xfrm>
                <a:off x="9275211" y="3072017"/>
                <a:ext cx="136916" cy="985051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653E5D4-D049-AC83-EF6A-1D6AAE15E39C}"/>
                  </a:ext>
                </a:extLst>
              </p:cNvPr>
              <p:cNvGrpSpPr/>
              <p:nvPr/>
            </p:nvGrpSpPr>
            <p:grpSpPr>
              <a:xfrm>
                <a:off x="8068134" y="3217177"/>
                <a:ext cx="2455933" cy="666158"/>
                <a:chOff x="8068134" y="4906246"/>
                <a:chExt cx="2455933" cy="652984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A2FE9646-59E0-CCF9-CB78-0096F268C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68134" y="5058784"/>
                  <a:ext cx="542466" cy="5566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82A2D668-B345-0FA0-075C-B272C9373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10600" y="4915935"/>
                  <a:ext cx="706989" cy="14639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B3746C9-AFBB-9CEA-E782-63B0CD872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08796" y="4906246"/>
                  <a:ext cx="1215271" cy="652984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596C308-9586-B215-A81D-C633C9E87D55}"/>
                  </a:ext>
                </a:extLst>
              </p:cNvPr>
              <p:cNvGrpSpPr/>
              <p:nvPr/>
            </p:nvGrpSpPr>
            <p:grpSpPr>
              <a:xfrm flipV="1">
                <a:off x="8110950" y="3303373"/>
                <a:ext cx="2455933" cy="643295"/>
                <a:chOff x="8068134" y="4915935"/>
                <a:chExt cx="2455933" cy="643295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425EA2A-0C8A-4AC9-C67C-C9337D639E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68134" y="5062326"/>
                  <a:ext cx="521138" cy="5212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CD760FA-38A5-08C8-EE82-54337EB3EF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89272" y="4915935"/>
                  <a:ext cx="728317" cy="14993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E0775F6A-BFD0-3BD3-8894-4B00682819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7589" y="4926090"/>
                  <a:ext cx="1206478" cy="6331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DE4D513-8562-CDB5-33F6-D48D1334BCC6}"/>
              </a:ext>
            </a:extLst>
          </p:cNvPr>
          <p:cNvGrpSpPr/>
          <p:nvPr/>
        </p:nvGrpSpPr>
        <p:grpSpPr>
          <a:xfrm>
            <a:off x="7324741" y="4567619"/>
            <a:ext cx="4007588" cy="1826302"/>
            <a:chOff x="7324741" y="4567619"/>
            <a:chExt cx="4007588" cy="182630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1C6D313-1D68-FFC5-D838-84F18CDEED76}"/>
                </a:ext>
              </a:extLst>
            </p:cNvPr>
            <p:cNvGrpSpPr/>
            <p:nvPr/>
          </p:nvGrpSpPr>
          <p:grpSpPr>
            <a:xfrm>
              <a:off x="7324741" y="4567619"/>
              <a:ext cx="4007588" cy="1826302"/>
              <a:chOff x="8531793" y="1687518"/>
              <a:chExt cx="4007588" cy="1826302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8C11600-A411-3579-DC84-3522AE763E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4579" y="1687518"/>
                <a:ext cx="13397" cy="145702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925450D-A5D1-BCED-2B94-D94CA8BF2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5575" y="3138993"/>
                <a:ext cx="367380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5570039-5D82-AAA4-DDEB-8575757E492D}"/>
                  </a:ext>
                </a:extLst>
              </p:cNvPr>
              <p:cNvSpPr txBox="1"/>
              <p:nvPr/>
            </p:nvSpPr>
            <p:spPr>
              <a:xfrm>
                <a:off x="8531793" y="2219576"/>
                <a:ext cx="36161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x</a:t>
                </a:r>
                <a:endParaRPr lang="en-GB" i="1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199DA96-93CA-D245-67CE-965B0F37B50C}"/>
                  </a:ext>
                </a:extLst>
              </p:cNvPr>
              <p:cNvSpPr txBox="1"/>
              <p:nvPr/>
            </p:nvSpPr>
            <p:spPr>
              <a:xfrm>
                <a:off x="10507774" y="3144488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s</a:t>
                </a:r>
                <a:endParaRPr lang="en-GB" i="1" dirty="0"/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39A6A3D-CC52-2FEB-564E-5B15DF0F827D}"/>
                </a:ext>
              </a:extLst>
            </p:cNvPr>
            <p:cNvCxnSpPr/>
            <p:nvPr/>
          </p:nvCxnSpPr>
          <p:spPr>
            <a:xfrm>
              <a:off x="8112246" y="5325851"/>
              <a:ext cx="2723640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84DBB7A-ED63-0E96-9B50-D4DC76C1692E}"/>
                </a:ext>
              </a:extLst>
            </p:cNvPr>
            <p:cNvSpPr/>
            <p:nvPr/>
          </p:nvSpPr>
          <p:spPr>
            <a:xfrm>
              <a:off x="8542142" y="4802601"/>
              <a:ext cx="136916" cy="9850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1950B5D-D2B2-4D96-0ED1-CEB09409ECD6}"/>
                </a:ext>
              </a:extLst>
            </p:cNvPr>
            <p:cNvSpPr/>
            <p:nvPr/>
          </p:nvSpPr>
          <p:spPr>
            <a:xfrm>
              <a:off x="9275211" y="4806284"/>
              <a:ext cx="136916" cy="9850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9EB2338-8FAD-8392-F311-5FEADC6C9498}"/>
                </a:ext>
              </a:extLst>
            </p:cNvPr>
            <p:cNvSpPr/>
            <p:nvPr/>
          </p:nvSpPr>
          <p:spPr>
            <a:xfrm>
              <a:off x="9846756" y="4791817"/>
              <a:ext cx="136916" cy="9850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E664980-6317-7811-CAC6-4FA32481EC78}"/>
                </a:ext>
              </a:extLst>
            </p:cNvPr>
            <p:cNvSpPr/>
            <p:nvPr/>
          </p:nvSpPr>
          <p:spPr>
            <a:xfrm>
              <a:off x="10356386" y="4782785"/>
              <a:ext cx="136916" cy="9850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E18863B-E5A2-CD6C-51E4-109D186D8635}"/>
                </a:ext>
              </a:extLst>
            </p:cNvPr>
            <p:cNvGrpSpPr/>
            <p:nvPr/>
          </p:nvGrpSpPr>
          <p:grpSpPr>
            <a:xfrm>
              <a:off x="8068134" y="4966965"/>
              <a:ext cx="3150924" cy="205857"/>
              <a:chOff x="8068134" y="4966965"/>
              <a:chExt cx="3150924" cy="205857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4E5FFEC-5F68-C956-EF87-B25C75EBCD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68134" y="5120701"/>
                <a:ext cx="521138" cy="5212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90888C6-C285-70D1-6C6C-3BBD483CF7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89272" y="4974310"/>
                <a:ext cx="728317" cy="1443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09FEB22-1B35-6F61-6B2F-98F3EE3F71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7589" y="4966965"/>
                <a:ext cx="613811" cy="1677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254E086-0F7A-E7A5-6581-3D719CD912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9058" y="5074593"/>
                <a:ext cx="417817" cy="632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DC97577-7E95-7D7E-83DA-70C83FBDB5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6875" y="5074593"/>
                <a:ext cx="852183" cy="919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2420BF4-3CA6-F3DC-6A09-790D115C1685}"/>
                </a:ext>
              </a:extLst>
            </p:cNvPr>
            <p:cNvGrpSpPr/>
            <p:nvPr/>
          </p:nvGrpSpPr>
          <p:grpSpPr>
            <a:xfrm flipV="1">
              <a:off x="8068134" y="5463813"/>
              <a:ext cx="3150924" cy="205857"/>
              <a:chOff x="8068134" y="4966965"/>
              <a:chExt cx="3150924" cy="205857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06A0272-42D3-5FC2-90F0-B53E9455EF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68134" y="5120701"/>
                <a:ext cx="521138" cy="5212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E140466B-805B-5A0F-F735-A9704E71A8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89272" y="4974310"/>
                <a:ext cx="728317" cy="1443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955A7B3-C78C-3B93-7774-F30EA120E6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7589" y="4966965"/>
                <a:ext cx="613811" cy="1677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7C37366-8B14-9869-7D53-AFA1C4B426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9058" y="5074593"/>
                <a:ext cx="417817" cy="632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D945371-EC38-DF15-E392-695897773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6875" y="5074593"/>
                <a:ext cx="852183" cy="919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393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83D6-57F4-25C1-09FA-68B7C8E5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Tools: Longitudinal compression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73239-C6C5-E468-3A9B-CF5B8CE3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44" y="1764375"/>
            <a:ext cx="758825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dirty="0">
                <a:latin typeface="Arial"/>
                <a:cs typeface="Arial"/>
              </a:rPr>
              <a:t>Compress (or decompress)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Magnetic chicane or arc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Rect. dipoles introduce vertical focusing</a:t>
            </a:r>
          </a:p>
          <a:p>
            <a:pPr lvl="2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Add quadrupoles…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Higher order effects 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especially when energy spread is large</a:t>
            </a:r>
            <a:endParaRPr lang="en-GB" dirty="0"/>
          </a:p>
          <a:p>
            <a:pPr lvl="2" indent="-285750"/>
            <a:r>
              <a:rPr lang="en-GB" dirty="0">
                <a:latin typeface="Arial"/>
                <a:cs typeface="Arial"/>
              </a:rPr>
              <a:t>Add </a:t>
            </a:r>
            <a:r>
              <a:rPr lang="en-GB" dirty="0" err="1">
                <a:latin typeface="Arial"/>
                <a:cs typeface="Arial"/>
              </a:rPr>
              <a:t>sextupoles</a:t>
            </a:r>
            <a:r>
              <a:rPr lang="en-GB" dirty="0">
                <a:latin typeface="Arial"/>
                <a:cs typeface="Arial"/>
              </a:rPr>
              <a:t>...</a:t>
            </a:r>
          </a:p>
          <a:p>
            <a:pPr lvl="1" indent="-285750">
              <a:buFont typeface="Courier New" pitchFamily="2" charset="2"/>
              <a:buChar char="o"/>
            </a:pPr>
            <a:endParaRPr lang="en-GB" dirty="0">
              <a:latin typeface="Arial"/>
              <a:cs typeface="Arial"/>
            </a:endParaRPr>
          </a:p>
          <a:p>
            <a:pPr marL="400050" lvl="1" indent="0">
              <a:buNone/>
            </a:pPr>
            <a:endParaRPr lang="en-GB" dirty="0">
              <a:latin typeface="Arial"/>
              <a:cs typeface="Arial"/>
            </a:endParaRPr>
          </a:p>
          <a:p>
            <a:pPr marL="400050" lvl="1" indent="0">
              <a:buNone/>
            </a:pP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Velocity bunching </a:t>
            </a:r>
            <a:endParaRPr lang="en-GB" dirty="0"/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Drift bunch at “low energy”</a:t>
            </a:r>
            <a:endParaRPr lang="en-GB" dirty="0"/>
          </a:p>
          <a:p>
            <a:pPr lvl="1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Then accelerate again to 'freeze' in place</a:t>
            </a:r>
          </a:p>
          <a:p>
            <a:pPr lvl="2" indent="-28575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Requires chirp control + space + further acceleration</a:t>
            </a:r>
          </a:p>
          <a:p>
            <a:pPr lvl="1" indent="-285750">
              <a:buFont typeface="Courier New" pitchFamily="2" charset="2"/>
              <a:buChar char="o"/>
            </a:pPr>
            <a:r>
              <a:rPr lang="en-GB" i="1" dirty="0">
                <a:latin typeface="Arial"/>
                <a:cs typeface="Arial"/>
              </a:rPr>
              <a:t>Velocity de-bunching can also occur</a:t>
            </a:r>
            <a:endParaRPr lang="en-GB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936C7-0518-12D0-6A5A-34362E35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8FC5A-8E85-0B02-2DE5-702D10AA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A009E0-DA58-3C1B-9AAC-5C81B921EDEB}"/>
              </a:ext>
            </a:extLst>
          </p:cNvPr>
          <p:cNvGrpSpPr/>
          <p:nvPr/>
        </p:nvGrpSpPr>
        <p:grpSpPr>
          <a:xfrm>
            <a:off x="6417914" y="1871991"/>
            <a:ext cx="5318757" cy="3189195"/>
            <a:chOff x="6417914" y="1871991"/>
            <a:chExt cx="5318757" cy="318919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F0C493-5D08-97A3-34A6-91324FE4C146}"/>
                </a:ext>
              </a:extLst>
            </p:cNvPr>
            <p:cNvGrpSpPr/>
            <p:nvPr/>
          </p:nvGrpSpPr>
          <p:grpSpPr>
            <a:xfrm>
              <a:off x="6417914" y="3226966"/>
              <a:ext cx="1738798" cy="1711282"/>
              <a:chOff x="6818060" y="3043207"/>
              <a:chExt cx="1738798" cy="171128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CD76CDB-CB58-076E-DAD8-4FBFF7C4EB78}"/>
                  </a:ext>
                </a:extLst>
              </p:cNvPr>
              <p:cNvGrpSpPr/>
              <p:nvPr/>
            </p:nvGrpSpPr>
            <p:grpSpPr>
              <a:xfrm>
                <a:off x="6818060" y="3043207"/>
                <a:ext cx="1738798" cy="1711282"/>
                <a:chOff x="7829965" y="1706566"/>
                <a:chExt cx="3493542" cy="1711282"/>
              </a:xfrm>
            </p:grpSpPr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7AA78C55-A690-128B-EA98-FC28838DD4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06487" y="1706566"/>
                  <a:ext cx="0" cy="1307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9A62682C-1705-C5D9-8B0D-CBAA67AFB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06487" y="3013780"/>
                  <a:ext cx="281702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757A6EE-3292-5FBD-7076-A7DA7AD03AC5}"/>
                    </a:ext>
                  </a:extLst>
                </p:cNvPr>
                <p:cNvSpPr txBox="1"/>
                <p:nvPr/>
              </p:nvSpPr>
              <p:spPr>
                <a:xfrm>
                  <a:off x="7829965" y="2113937"/>
                  <a:ext cx="361618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E</a:t>
                  </a:r>
                  <a:endParaRPr lang="en-GB" i="1" dirty="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0602825-D07B-7B77-0A16-60CC40396403}"/>
                    </a:ext>
                  </a:extLst>
                </p:cNvPr>
                <p:cNvSpPr txBox="1"/>
                <p:nvPr/>
              </p:nvSpPr>
              <p:spPr>
                <a:xfrm>
                  <a:off x="9529426" y="3048516"/>
                  <a:ext cx="29347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z</a:t>
                  </a:r>
                  <a:endParaRPr lang="en-GB" i="1" dirty="0"/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2C6C561-5B77-1241-D576-F6C78A5A4C7E}"/>
                  </a:ext>
                </a:extLst>
              </p:cNvPr>
              <p:cNvSpPr/>
              <p:nvPr/>
            </p:nvSpPr>
            <p:spPr>
              <a:xfrm rot="19532636">
                <a:off x="7661779" y="3528769"/>
                <a:ext cx="139566" cy="375386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B028CF7-9D58-57FE-6A83-75E9449B1253}"/>
                  </a:ext>
                </a:extLst>
              </p:cNvPr>
              <p:cNvSpPr/>
              <p:nvPr/>
            </p:nvSpPr>
            <p:spPr>
              <a:xfrm rot="19532636">
                <a:off x="7872249" y="3834093"/>
                <a:ext cx="139566" cy="37538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AD273F-B00C-E25B-2A06-17E3D87CFA62}"/>
                  </a:ext>
                </a:extLst>
              </p:cNvPr>
              <p:cNvSpPr/>
              <p:nvPr/>
            </p:nvSpPr>
            <p:spPr>
              <a:xfrm rot="19532636">
                <a:off x="7415406" y="3223443"/>
                <a:ext cx="139566" cy="375386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20C846-9D45-9391-80E0-E1EB8529AC52}"/>
                </a:ext>
              </a:extLst>
            </p:cNvPr>
            <p:cNvGrpSpPr/>
            <p:nvPr/>
          </p:nvGrpSpPr>
          <p:grpSpPr>
            <a:xfrm>
              <a:off x="9997873" y="3349904"/>
              <a:ext cx="1738798" cy="1711282"/>
              <a:chOff x="9545218" y="3043207"/>
              <a:chExt cx="1738798" cy="171128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F8DA154-FABE-D516-3BBD-712D54C58662}"/>
                  </a:ext>
                </a:extLst>
              </p:cNvPr>
              <p:cNvGrpSpPr/>
              <p:nvPr/>
            </p:nvGrpSpPr>
            <p:grpSpPr>
              <a:xfrm>
                <a:off x="9545218" y="3043207"/>
                <a:ext cx="1738798" cy="1711282"/>
                <a:chOff x="7829965" y="1706566"/>
                <a:chExt cx="3493542" cy="1711282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F1EF80A2-F840-4084-CB41-3B9FDD7630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06487" y="1706566"/>
                  <a:ext cx="0" cy="1307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7BF1127F-73EC-602E-3D8D-C95A0E03B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06487" y="3013780"/>
                  <a:ext cx="281702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7A05921-6596-B99B-3CC4-605620315DFF}"/>
                    </a:ext>
                  </a:extLst>
                </p:cNvPr>
                <p:cNvSpPr txBox="1"/>
                <p:nvPr/>
              </p:nvSpPr>
              <p:spPr>
                <a:xfrm>
                  <a:off x="7829965" y="2113937"/>
                  <a:ext cx="361618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E</a:t>
                  </a:r>
                  <a:endParaRPr lang="en-GB" i="1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86940-A812-3878-D0BC-8D7DCDD7FD53}"/>
                    </a:ext>
                  </a:extLst>
                </p:cNvPr>
                <p:cNvSpPr txBox="1"/>
                <p:nvPr/>
              </p:nvSpPr>
              <p:spPr>
                <a:xfrm>
                  <a:off x="9529426" y="3048516"/>
                  <a:ext cx="29347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z</a:t>
                  </a:r>
                  <a:endParaRPr lang="en-GB" i="1" dirty="0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687C824-A4F4-584F-C8BE-6284ED385BF1}"/>
                  </a:ext>
                </a:extLst>
              </p:cNvPr>
              <p:cNvSpPr/>
              <p:nvPr/>
            </p:nvSpPr>
            <p:spPr>
              <a:xfrm rot="21448807">
                <a:off x="10489691" y="3525104"/>
                <a:ext cx="139566" cy="375386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AC13A2B-284A-249B-D017-DBFA9AD9B3D3}"/>
                  </a:ext>
                </a:extLst>
              </p:cNvPr>
              <p:cNvSpPr/>
              <p:nvPr/>
            </p:nvSpPr>
            <p:spPr>
              <a:xfrm rot="21448807">
                <a:off x="10508555" y="3883946"/>
                <a:ext cx="139566" cy="37538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8C2DDAD-216B-ECA1-A295-38B88B4033A1}"/>
                  </a:ext>
                </a:extLst>
              </p:cNvPr>
              <p:cNvSpPr/>
              <p:nvPr/>
            </p:nvSpPr>
            <p:spPr>
              <a:xfrm>
                <a:off x="10481282" y="3185515"/>
                <a:ext cx="139566" cy="375386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5B94F1-91DC-7B59-4614-4F87BCE70E82}"/>
                </a:ext>
              </a:extLst>
            </p:cNvPr>
            <p:cNvCxnSpPr>
              <a:cxnSpLocks/>
            </p:cNvCxnSpPr>
            <p:nvPr/>
          </p:nvCxnSpPr>
          <p:spPr>
            <a:xfrm>
              <a:off x="6547945" y="2892157"/>
              <a:ext cx="110772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C4691A-387A-55D9-53EA-6D83AB8D6E21}"/>
                </a:ext>
              </a:extLst>
            </p:cNvPr>
            <p:cNvCxnSpPr>
              <a:cxnSpLocks/>
            </p:cNvCxnSpPr>
            <p:nvPr/>
          </p:nvCxnSpPr>
          <p:spPr>
            <a:xfrm>
              <a:off x="8512164" y="2025382"/>
              <a:ext cx="110772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812C00A-F684-0D10-53AD-18537D0B91E0}"/>
                </a:ext>
              </a:extLst>
            </p:cNvPr>
            <p:cNvCxnSpPr>
              <a:cxnSpLocks/>
            </p:cNvCxnSpPr>
            <p:nvPr/>
          </p:nvCxnSpPr>
          <p:spPr>
            <a:xfrm>
              <a:off x="10563048" y="2898958"/>
              <a:ext cx="991918" cy="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DBA134-6883-4C86-7BBC-6D6C4FAAA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0381" y="2042750"/>
              <a:ext cx="721783" cy="846756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9B91A6D-380B-2739-4E37-11E2AFCC01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0600" y="2039057"/>
              <a:ext cx="1015193" cy="7385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0D40DEA-A8D6-3BDD-E715-3D4E6A932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282" y="2121747"/>
              <a:ext cx="798597" cy="77954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0CCB4DF-FF4E-18B8-8ED4-260175A6D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1951" y="1929017"/>
              <a:ext cx="625690" cy="95771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CABCA77-7D72-36A5-13C6-095C7354079B}"/>
                </a:ext>
              </a:extLst>
            </p:cNvPr>
            <p:cNvCxnSpPr>
              <a:cxnSpLocks/>
            </p:cNvCxnSpPr>
            <p:nvPr/>
          </p:nvCxnSpPr>
          <p:spPr>
            <a:xfrm>
              <a:off x="8610600" y="1929017"/>
              <a:ext cx="103187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3E3A9A5-9D70-C86B-446E-402404F02963}"/>
                </a:ext>
              </a:extLst>
            </p:cNvPr>
            <p:cNvCxnSpPr>
              <a:cxnSpLocks/>
            </p:cNvCxnSpPr>
            <p:nvPr/>
          </p:nvCxnSpPr>
          <p:spPr>
            <a:xfrm>
              <a:off x="8638158" y="2156481"/>
              <a:ext cx="1004317" cy="10866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812194C-810F-9158-5DC7-B5CC03CBAABA}"/>
                </a:ext>
              </a:extLst>
            </p:cNvPr>
            <p:cNvGrpSpPr/>
            <p:nvPr/>
          </p:nvGrpSpPr>
          <p:grpSpPr>
            <a:xfrm>
              <a:off x="7597765" y="1871991"/>
              <a:ext cx="1141386" cy="1211861"/>
              <a:chOff x="7597765" y="1871991"/>
              <a:chExt cx="1141386" cy="121186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D07D1E0-43A5-EFAB-83B3-81D0B4A21EF8}"/>
                  </a:ext>
                </a:extLst>
              </p:cNvPr>
              <p:cNvSpPr/>
              <p:nvPr/>
            </p:nvSpPr>
            <p:spPr>
              <a:xfrm>
                <a:off x="7597765" y="2718729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67632C6-4FCB-3E5C-3FD7-4078DA9EB394}"/>
                  </a:ext>
                </a:extLst>
              </p:cNvPr>
              <p:cNvSpPr/>
              <p:nvPr/>
            </p:nvSpPr>
            <p:spPr>
              <a:xfrm>
                <a:off x="8353918" y="1871991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206269E-6D33-4059-8F67-21BFE735D60E}"/>
                </a:ext>
              </a:extLst>
            </p:cNvPr>
            <p:cNvCxnSpPr>
              <a:cxnSpLocks/>
            </p:cNvCxnSpPr>
            <p:nvPr/>
          </p:nvCxnSpPr>
          <p:spPr>
            <a:xfrm>
              <a:off x="6605846" y="2898957"/>
              <a:ext cx="991918" cy="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EEE9BE5-0D65-1743-581F-BC4D48C4077E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>
              <a:off x="9614278" y="2237114"/>
              <a:ext cx="777345" cy="70634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A2793E2-24CC-6758-ED32-81AF1C8FA7CA}"/>
                </a:ext>
              </a:extLst>
            </p:cNvPr>
            <p:cNvCxnSpPr>
              <a:cxnSpLocks/>
            </p:cNvCxnSpPr>
            <p:nvPr/>
          </p:nvCxnSpPr>
          <p:spPr>
            <a:xfrm>
              <a:off x="9696395" y="1997838"/>
              <a:ext cx="772701" cy="88889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B072CB4-0326-0A56-FA83-38108F3BB716}"/>
                </a:ext>
              </a:extLst>
            </p:cNvPr>
            <p:cNvCxnSpPr>
              <a:cxnSpLocks/>
            </p:cNvCxnSpPr>
            <p:nvPr/>
          </p:nvCxnSpPr>
          <p:spPr>
            <a:xfrm>
              <a:off x="9604123" y="2066097"/>
              <a:ext cx="787500" cy="82063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76B12A9-7E39-BBA5-D730-52F5B012342E}"/>
                </a:ext>
              </a:extLst>
            </p:cNvPr>
            <p:cNvGrpSpPr/>
            <p:nvPr/>
          </p:nvGrpSpPr>
          <p:grpSpPr>
            <a:xfrm flipH="1">
              <a:off x="9421662" y="1871991"/>
              <a:ext cx="1141386" cy="1211861"/>
              <a:chOff x="7597765" y="1871991"/>
              <a:chExt cx="1141386" cy="1211861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F324639-27FE-5026-E466-FF1B9069D01B}"/>
                  </a:ext>
                </a:extLst>
              </p:cNvPr>
              <p:cNvSpPr/>
              <p:nvPr/>
            </p:nvSpPr>
            <p:spPr>
              <a:xfrm>
                <a:off x="7597765" y="2718729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DFF52D3-9590-8A6A-D3FF-D18D3BC4AAA1}"/>
                  </a:ext>
                </a:extLst>
              </p:cNvPr>
              <p:cNvSpPr/>
              <p:nvPr/>
            </p:nvSpPr>
            <p:spPr>
              <a:xfrm>
                <a:off x="8353918" y="1871991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0" name="Arrow: Right 99">
              <a:extLst>
                <a:ext uri="{FF2B5EF4-FFF2-40B4-BE49-F238E27FC236}">
                  <a16:creationId xmlns:a16="http://schemas.microsoft.com/office/drawing/2014/main" id="{A7B25F35-B263-97E4-2834-ACE9BBC01E80}"/>
                </a:ext>
              </a:extLst>
            </p:cNvPr>
            <p:cNvSpPr/>
            <p:nvPr/>
          </p:nvSpPr>
          <p:spPr>
            <a:xfrm>
              <a:off x="8646879" y="3564437"/>
              <a:ext cx="913342" cy="604281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882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0462-D143-7825-9730-905586EE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Tools: Collimation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AD8EF-C347-DD9A-813B-A386E2648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46" y="1762891"/>
            <a:ext cx="5895481" cy="47299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Transverse collimation</a:t>
            </a:r>
          </a:p>
          <a:p>
            <a:pPr lvl="1" indent="-3429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Can add transverse focusing 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for more control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Dispersive collimation </a:t>
            </a:r>
          </a:p>
          <a:p>
            <a:pPr lvl="1"/>
            <a:r>
              <a:rPr lang="en-GB" sz="1700" dirty="0">
                <a:latin typeface="Arial"/>
                <a:cs typeface="Arial"/>
              </a:rPr>
              <a:t>Will define energy spread &amp; central energy exactly</a:t>
            </a:r>
            <a:endParaRPr lang="en-US" sz="1700" dirty="0">
              <a:solidFill>
                <a:srgbClr val="2E2C61"/>
              </a:solidFill>
              <a:latin typeface="Arial"/>
              <a:cs typeface="Arial"/>
            </a:endParaRPr>
          </a:p>
          <a:p>
            <a:pPr lvl="1"/>
            <a:r>
              <a:rPr lang="en-GB" sz="1700" dirty="0">
                <a:latin typeface="Arial"/>
                <a:cs typeface="Arial"/>
              </a:rPr>
              <a:t>But its lossy; not in energy acceptance = gone!</a:t>
            </a:r>
            <a:endParaRPr lang="en-US" sz="1700" dirty="0">
              <a:solidFill>
                <a:srgbClr val="2E2C61"/>
              </a:solidFill>
              <a:latin typeface="Arial"/>
              <a:cs typeface="Arial"/>
            </a:endParaRPr>
          </a:p>
          <a:p>
            <a:pPr lvl="1"/>
            <a:r>
              <a:rPr lang="en-GB" sz="1700" dirty="0">
                <a:latin typeface="Arial"/>
                <a:cs typeface="Arial"/>
              </a:rPr>
              <a:t>Can turn energy instability into charge instability</a:t>
            </a:r>
            <a:endParaRPr lang="en-US" sz="1700" dirty="0">
              <a:solidFill>
                <a:srgbClr val="2E2C61"/>
              </a:solidFill>
            </a:endParaRPr>
          </a:p>
          <a:p>
            <a:pPr lvl="1"/>
            <a:r>
              <a:rPr lang="en-GB" sz="1600" dirty="0">
                <a:latin typeface="Arial"/>
                <a:cs typeface="Arial"/>
              </a:rPr>
              <a:t>Can be designed to alter longitudinal compression or not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(isochronous, R56 = 0, need some quads!)</a:t>
            </a:r>
            <a:endParaRPr lang="en-US" sz="1700" dirty="0">
              <a:solidFill>
                <a:srgbClr val="2E2C6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661AF-150B-3FCB-FA9D-A18C6E01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3F830-C804-68EA-B761-95721649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4A26FA5-12FB-8770-898D-4537B8C6393A}"/>
              </a:ext>
            </a:extLst>
          </p:cNvPr>
          <p:cNvGrpSpPr/>
          <p:nvPr/>
        </p:nvGrpSpPr>
        <p:grpSpPr>
          <a:xfrm>
            <a:off x="6667544" y="3200038"/>
            <a:ext cx="5174317" cy="3419968"/>
            <a:chOff x="6667544" y="3200038"/>
            <a:chExt cx="5174317" cy="34199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C3E460-957F-91AC-6307-FF1F148D3943}"/>
                </a:ext>
              </a:extLst>
            </p:cNvPr>
            <p:cNvGrpSpPr/>
            <p:nvPr/>
          </p:nvGrpSpPr>
          <p:grpSpPr>
            <a:xfrm>
              <a:off x="6667544" y="4908724"/>
              <a:ext cx="1738798" cy="1711282"/>
              <a:chOff x="9545218" y="3043207"/>
              <a:chExt cx="1738798" cy="17112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6E03FB5-EB38-EBDA-CF8D-E599D7161840}"/>
                  </a:ext>
                </a:extLst>
              </p:cNvPr>
              <p:cNvGrpSpPr/>
              <p:nvPr/>
            </p:nvGrpSpPr>
            <p:grpSpPr>
              <a:xfrm>
                <a:off x="9545218" y="3043207"/>
                <a:ext cx="1738798" cy="1711282"/>
                <a:chOff x="7829965" y="1706566"/>
                <a:chExt cx="3493542" cy="1711282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91124F87-56B3-146C-A5CD-6D18E505A0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06487" y="1706566"/>
                  <a:ext cx="0" cy="1307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E7672F37-A808-6E0F-9E99-7F6636773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06487" y="3013780"/>
                  <a:ext cx="281702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B52A6A-6EAB-7C2A-0286-B21B27F5898C}"/>
                    </a:ext>
                  </a:extLst>
                </p:cNvPr>
                <p:cNvSpPr txBox="1"/>
                <p:nvPr/>
              </p:nvSpPr>
              <p:spPr>
                <a:xfrm>
                  <a:off x="7829965" y="2113937"/>
                  <a:ext cx="361618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E</a:t>
                  </a:r>
                  <a:endParaRPr lang="en-GB" i="1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C936473-EFBF-43AE-0B55-9E1005AF5DF4}"/>
                    </a:ext>
                  </a:extLst>
                </p:cNvPr>
                <p:cNvSpPr txBox="1"/>
                <p:nvPr/>
              </p:nvSpPr>
              <p:spPr>
                <a:xfrm>
                  <a:off x="9529426" y="3048516"/>
                  <a:ext cx="29347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z</a:t>
                  </a:r>
                  <a:endParaRPr lang="en-GB" i="1" dirty="0"/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7891E8F-2248-7EA8-1221-619C72E2AFA3}"/>
                  </a:ext>
                </a:extLst>
              </p:cNvPr>
              <p:cNvSpPr/>
              <p:nvPr/>
            </p:nvSpPr>
            <p:spPr>
              <a:xfrm rot="21448807">
                <a:off x="10489691" y="3525104"/>
                <a:ext cx="139566" cy="375386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BCA92BA-3624-5573-D6B8-3CE0CA86FF84}"/>
                  </a:ext>
                </a:extLst>
              </p:cNvPr>
              <p:cNvSpPr/>
              <p:nvPr/>
            </p:nvSpPr>
            <p:spPr>
              <a:xfrm rot="21448807">
                <a:off x="10489691" y="3913595"/>
                <a:ext cx="139566" cy="37538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3C87271-D39F-D98A-32B1-181C66AA1B9A}"/>
                  </a:ext>
                </a:extLst>
              </p:cNvPr>
              <p:cNvSpPr/>
              <p:nvPr/>
            </p:nvSpPr>
            <p:spPr>
              <a:xfrm rot="21448807">
                <a:off x="10474701" y="3205954"/>
                <a:ext cx="139566" cy="375386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C517A1-A5EA-1889-E17E-6A4217106425}"/>
                </a:ext>
              </a:extLst>
            </p:cNvPr>
            <p:cNvCxnSpPr>
              <a:cxnSpLocks/>
            </p:cNvCxnSpPr>
            <p:nvPr/>
          </p:nvCxnSpPr>
          <p:spPr>
            <a:xfrm>
              <a:off x="6803015" y="4518746"/>
              <a:ext cx="110772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638A11F-9FBD-1EED-09BE-9D4F5D2B4FFD}"/>
                </a:ext>
              </a:extLst>
            </p:cNvPr>
            <p:cNvCxnSpPr>
              <a:cxnSpLocks/>
            </p:cNvCxnSpPr>
            <p:nvPr/>
          </p:nvCxnSpPr>
          <p:spPr>
            <a:xfrm>
              <a:off x="8767234" y="3651971"/>
              <a:ext cx="110772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1E402E0-3937-4D2E-5263-4237324896B7}"/>
                </a:ext>
              </a:extLst>
            </p:cNvPr>
            <p:cNvCxnSpPr>
              <a:cxnSpLocks/>
            </p:cNvCxnSpPr>
            <p:nvPr/>
          </p:nvCxnSpPr>
          <p:spPr>
            <a:xfrm>
              <a:off x="10818118" y="4525547"/>
              <a:ext cx="991918" cy="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2F48C92-2F9E-07D7-6FEF-004A2D8B22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5451" y="3669339"/>
              <a:ext cx="721783" cy="846756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0F21D13-675F-9F2C-0A19-D4D83CCCB7A9}"/>
                </a:ext>
              </a:extLst>
            </p:cNvPr>
            <p:cNvCxnSpPr>
              <a:cxnSpLocks/>
            </p:cNvCxnSpPr>
            <p:nvPr/>
          </p:nvCxnSpPr>
          <p:spPr>
            <a:xfrm>
              <a:off x="8865670" y="3665646"/>
              <a:ext cx="1015193" cy="7385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18EE21B-DA05-7196-B458-B134F34A01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3352" y="3748336"/>
              <a:ext cx="798597" cy="77954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6C40474-B34D-B1BF-0993-258B49C56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7021" y="3555606"/>
              <a:ext cx="625690" cy="95771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4B88194-3240-A756-158A-C8E18E7E56D1}"/>
                </a:ext>
              </a:extLst>
            </p:cNvPr>
            <p:cNvCxnSpPr>
              <a:cxnSpLocks/>
            </p:cNvCxnSpPr>
            <p:nvPr/>
          </p:nvCxnSpPr>
          <p:spPr>
            <a:xfrm>
              <a:off x="8865670" y="3555606"/>
              <a:ext cx="52971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BA19E5-8D54-2184-5090-DA2FA8102A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3228" y="3783070"/>
              <a:ext cx="509943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B5DF37E-B0EA-4F31-E432-4301A77269A6}"/>
                </a:ext>
              </a:extLst>
            </p:cNvPr>
            <p:cNvGrpSpPr/>
            <p:nvPr/>
          </p:nvGrpSpPr>
          <p:grpSpPr>
            <a:xfrm>
              <a:off x="7852835" y="3498580"/>
              <a:ext cx="1141386" cy="1211861"/>
              <a:chOff x="7597765" y="1871991"/>
              <a:chExt cx="1141386" cy="121186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99E0487-B374-F0E4-94C6-6E0FC270F857}"/>
                  </a:ext>
                </a:extLst>
              </p:cNvPr>
              <p:cNvSpPr/>
              <p:nvPr/>
            </p:nvSpPr>
            <p:spPr>
              <a:xfrm>
                <a:off x="7597765" y="2718729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FE007F-F471-BD33-87C5-5EEA71C965BE}"/>
                  </a:ext>
                </a:extLst>
              </p:cNvPr>
              <p:cNvSpPr/>
              <p:nvPr/>
            </p:nvSpPr>
            <p:spPr>
              <a:xfrm>
                <a:off x="8353918" y="1871991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3194990-A929-F890-054B-D2146890AF50}"/>
                </a:ext>
              </a:extLst>
            </p:cNvPr>
            <p:cNvCxnSpPr>
              <a:cxnSpLocks/>
            </p:cNvCxnSpPr>
            <p:nvPr/>
          </p:nvCxnSpPr>
          <p:spPr>
            <a:xfrm>
              <a:off x="6860916" y="4525546"/>
              <a:ext cx="991918" cy="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87FE01A-5673-4D6F-488B-6CDD23CC8E39}"/>
                </a:ext>
              </a:extLst>
            </p:cNvPr>
            <p:cNvCxnSpPr>
              <a:cxnSpLocks/>
            </p:cNvCxnSpPr>
            <p:nvPr/>
          </p:nvCxnSpPr>
          <p:spPr>
            <a:xfrm>
              <a:off x="9859193" y="3692686"/>
              <a:ext cx="787500" cy="82063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83AA764-A63E-57C4-AE3F-23ED8068463C}"/>
                </a:ext>
              </a:extLst>
            </p:cNvPr>
            <p:cNvGrpSpPr/>
            <p:nvPr/>
          </p:nvGrpSpPr>
          <p:grpSpPr>
            <a:xfrm flipH="1">
              <a:off x="9676732" y="3498580"/>
              <a:ext cx="1141386" cy="1211861"/>
              <a:chOff x="7597765" y="1871991"/>
              <a:chExt cx="1141386" cy="1211861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F50745E-CF52-6DF0-409F-8E3F930A0753}"/>
                  </a:ext>
                </a:extLst>
              </p:cNvPr>
              <p:cNvSpPr/>
              <p:nvPr/>
            </p:nvSpPr>
            <p:spPr>
              <a:xfrm>
                <a:off x="7597765" y="2718729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14DD0FB-AF60-05AE-3684-694B4A05E2C5}"/>
                  </a:ext>
                </a:extLst>
              </p:cNvPr>
              <p:cNvSpPr/>
              <p:nvPr/>
            </p:nvSpPr>
            <p:spPr>
              <a:xfrm>
                <a:off x="8353918" y="1871991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47D5048A-EEF0-8EC6-87F4-23236A019050}"/>
                </a:ext>
              </a:extLst>
            </p:cNvPr>
            <p:cNvSpPr/>
            <p:nvPr/>
          </p:nvSpPr>
          <p:spPr>
            <a:xfrm>
              <a:off x="8901949" y="5191026"/>
              <a:ext cx="913342" cy="604281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9644BB7-387A-83C9-AC74-8CF7A19500E8}"/>
                </a:ext>
              </a:extLst>
            </p:cNvPr>
            <p:cNvGrpSpPr/>
            <p:nvPr/>
          </p:nvGrpSpPr>
          <p:grpSpPr>
            <a:xfrm>
              <a:off x="10103063" y="4853555"/>
              <a:ext cx="1738798" cy="1711282"/>
              <a:chOff x="9545218" y="3043207"/>
              <a:chExt cx="1738798" cy="171128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9F939FA-BA9C-09AE-7898-7AF832053739}"/>
                  </a:ext>
                </a:extLst>
              </p:cNvPr>
              <p:cNvGrpSpPr/>
              <p:nvPr/>
            </p:nvGrpSpPr>
            <p:grpSpPr>
              <a:xfrm>
                <a:off x="9545218" y="3043207"/>
                <a:ext cx="1738798" cy="1711282"/>
                <a:chOff x="7829965" y="1706566"/>
                <a:chExt cx="3493542" cy="1711282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B98019BB-7A6C-F439-CBBA-B060980224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06487" y="1706566"/>
                  <a:ext cx="0" cy="1307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F7BCAAF9-1D29-2203-779E-356CEC2059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06487" y="3013780"/>
                  <a:ext cx="281702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A3B95F6-B251-FBAC-AD36-2A81C3DB9347}"/>
                    </a:ext>
                  </a:extLst>
                </p:cNvPr>
                <p:cNvSpPr txBox="1"/>
                <p:nvPr/>
              </p:nvSpPr>
              <p:spPr>
                <a:xfrm>
                  <a:off x="7829965" y="2113937"/>
                  <a:ext cx="361618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E</a:t>
                  </a:r>
                  <a:endParaRPr lang="en-GB" i="1" dirty="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6DDB468-71D1-E5D0-429C-BC56A2E4990E}"/>
                    </a:ext>
                  </a:extLst>
                </p:cNvPr>
                <p:cNvSpPr txBox="1"/>
                <p:nvPr/>
              </p:nvSpPr>
              <p:spPr>
                <a:xfrm>
                  <a:off x="9529426" y="3048516"/>
                  <a:ext cx="29347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GB" i="1" dirty="0">
                      <a:ea typeface="Calibri"/>
                      <a:cs typeface="Calibri"/>
                    </a:rPr>
                    <a:t>z</a:t>
                  </a:r>
                  <a:endParaRPr lang="en-GB" i="1" dirty="0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65E4A7D-FD6A-AA73-68EC-7C4A9783F5CA}"/>
                  </a:ext>
                </a:extLst>
              </p:cNvPr>
              <p:cNvSpPr/>
              <p:nvPr/>
            </p:nvSpPr>
            <p:spPr>
              <a:xfrm rot="1619571">
                <a:off x="10483125" y="3475978"/>
                <a:ext cx="108022" cy="492194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D0283D0-54D6-454C-01DE-B4577FD05B42}"/>
                </a:ext>
              </a:extLst>
            </p:cNvPr>
            <p:cNvSpPr/>
            <p:nvPr/>
          </p:nvSpPr>
          <p:spPr>
            <a:xfrm>
              <a:off x="9206248" y="3200038"/>
              <a:ext cx="158349" cy="415566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BF07AAE-FFDA-4DEF-7EBE-B5A807789C13}"/>
                </a:ext>
              </a:extLst>
            </p:cNvPr>
            <p:cNvSpPr/>
            <p:nvPr/>
          </p:nvSpPr>
          <p:spPr>
            <a:xfrm>
              <a:off x="9206248" y="3722541"/>
              <a:ext cx="158349" cy="415566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E8E27A3-7D93-6E53-E5A4-1DB937777CCC}"/>
              </a:ext>
            </a:extLst>
          </p:cNvPr>
          <p:cNvGrpSpPr/>
          <p:nvPr/>
        </p:nvGrpSpPr>
        <p:grpSpPr>
          <a:xfrm>
            <a:off x="6926265" y="1191405"/>
            <a:ext cx="4547977" cy="1749196"/>
            <a:chOff x="6926265" y="1191405"/>
            <a:chExt cx="4547977" cy="174919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99277EC-67A9-C969-19B0-911414A141A3}"/>
                </a:ext>
              </a:extLst>
            </p:cNvPr>
            <p:cNvGrpSpPr/>
            <p:nvPr/>
          </p:nvGrpSpPr>
          <p:grpSpPr>
            <a:xfrm>
              <a:off x="8043334" y="1191405"/>
              <a:ext cx="2603864" cy="1205279"/>
              <a:chOff x="6977497" y="1464714"/>
              <a:chExt cx="2603864" cy="1205279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83817D9-4097-C9AF-DBE8-4FCB415450F6}"/>
                  </a:ext>
                </a:extLst>
              </p:cNvPr>
              <p:cNvGrpSpPr/>
              <p:nvPr/>
            </p:nvGrpSpPr>
            <p:grpSpPr>
              <a:xfrm>
                <a:off x="8006867" y="1464714"/>
                <a:ext cx="506366" cy="1205279"/>
                <a:chOff x="8006867" y="1464714"/>
                <a:chExt cx="506366" cy="1205279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12BBE664-3441-DD6A-C446-C3D87024829D}"/>
                    </a:ext>
                  </a:extLst>
                </p:cNvPr>
                <p:cNvSpPr/>
                <p:nvPr/>
              </p:nvSpPr>
              <p:spPr>
                <a:xfrm>
                  <a:off x="8006867" y="1464714"/>
                  <a:ext cx="506366" cy="476945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AE198E9-A789-E5A6-F8B2-392EB22FF641}"/>
                    </a:ext>
                  </a:extLst>
                </p:cNvPr>
                <p:cNvSpPr/>
                <p:nvPr/>
              </p:nvSpPr>
              <p:spPr>
                <a:xfrm>
                  <a:off x="8006867" y="2211573"/>
                  <a:ext cx="506366" cy="458420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1" name="Arrow: Right 60">
                <a:extLst>
                  <a:ext uri="{FF2B5EF4-FFF2-40B4-BE49-F238E27FC236}">
                    <a16:creationId xmlns:a16="http://schemas.microsoft.com/office/drawing/2014/main" id="{E24283C3-8E1C-2B6B-1ABC-6CAD8A2071A7}"/>
                  </a:ext>
                </a:extLst>
              </p:cNvPr>
              <p:cNvSpPr/>
              <p:nvPr/>
            </p:nvSpPr>
            <p:spPr>
              <a:xfrm>
                <a:off x="6977497" y="1642877"/>
                <a:ext cx="978408" cy="861816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05E84246-C325-4A67-057B-1396B9D6C890}"/>
                  </a:ext>
                </a:extLst>
              </p:cNvPr>
              <p:cNvSpPr/>
              <p:nvPr/>
            </p:nvSpPr>
            <p:spPr>
              <a:xfrm>
                <a:off x="6979120" y="1933010"/>
                <a:ext cx="1174280" cy="2628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FF041190-2A6C-3A78-BF0F-A5970F4AA259}"/>
                  </a:ext>
                </a:extLst>
              </p:cNvPr>
              <p:cNvSpPr/>
              <p:nvPr/>
            </p:nvSpPr>
            <p:spPr>
              <a:xfrm>
                <a:off x="8406342" y="1865169"/>
                <a:ext cx="978408" cy="415565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A2B834C2-F053-79E9-806D-4643FF5CCC5D}"/>
                  </a:ext>
                </a:extLst>
              </p:cNvPr>
              <p:cNvSpPr/>
              <p:nvPr/>
            </p:nvSpPr>
            <p:spPr>
              <a:xfrm>
                <a:off x="8407081" y="1941660"/>
                <a:ext cx="1174280" cy="2628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695B3D0-D071-B350-BCAD-0709A10B893C}"/>
                </a:ext>
              </a:extLst>
            </p:cNvPr>
            <p:cNvGrpSpPr/>
            <p:nvPr/>
          </p:nvGrpSpPr>
          <p:grpSpPr>
            <a:xfrm>
              <a:off x="6926265" y="1227687"/>
              <a:ext cx="4547977" cy="1712914"/>
              <a:chOff x="8260798" y="1706566"/>
              <a:chExt cx="3062709" cy="1712914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0559D0C1-F7FD-86AC-97DA-D9B4E7589E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6487" y="1706566"/>
                <a:ext cx="0" cy="1307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FF9C9C2A-97C7-005B-EF64-7E04CB2A98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6487" y="3013780"/>
                <a:ext cx="281702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24BD2A0-84E2-2DE1-A453-93816B2A0006}"/>
                  </a:ext>
                </a:extLst>
              </p:cNvPr>
              <p:cNvSpPr txBox="1"/>
              <p:nvPr/>
            </p:nvSpPr>
            <p:spPr>
              <a:xfrm>
                <a:off x="8260798" y="2178742"/>
                <a:ext cx="361619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x</a:t>
                </a:r>
                <a:endParaRPr lang="en-GB" i="1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BAE4AA2-CC0C-EBE8-DAA6-6996968E59BF}"/>
                  </a:ext>
                </a:extLst>
              </p:cNvPr>
              <p:cNvSpPr txBox="1"/>
              <p:nvPr/>
            </p:nvSpPr>
            <p:spPr>
              <a:xfrm>
                <a:off x="9744147" y="3050148"/>
                <a:ext cx="293471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s</a:t>
                </a:r>
                <a:endParaRPr lang="en-GB" i="1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942C584-E6B0-964F-FF98-04ACE77ADD54}"/>
                </a:ext>
              </a:extLst>
            </p:cNvPr>
            <p:cNvSpPr txBox="1"/>
            <p:nvPr/>
          </p:nvSpPr>
          <p:spPr>
            <a:xfrm>
              <a:off x="7821942" y="1201550"/>
              <a:ext cx="978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Halo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12D42A6-E90E-BC0E-B081-267A35130D12}"/>
                </a:ext>
              </a:extLst>
            </p:cNvPr>
            <p:cNvSpPr txBox="1"/>
            <p:nvPr/>
          </p:nvSpPr>
          <p:spPr>
            <a:xfrm>
              <a:off x="7421230" y="1601913"/>
              <a:ext cx="978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9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4ECE-7B3D-F7BB-7829-A66C227F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Tools: Collimation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59D94-F702-8E04-A42C-DAD4015A5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latin typeface="Arial"/>
                <a:cs typeface="Arial"/>
              </a:rPr>
              <a:t>The higher the energy the more material is needed</a:t>
            </a:r>
            <a:endParaRPr lang="en-US" sz="2000" dirty="0">
              <a:solidFill>
                <a:srgbClr val="2E2C61"/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itchFamily="2" charset="2"/>
              <a:buChar char="•"/>
            </a:pPr>
            <a:r>
              <a:rPr lang="en-GB" sz="2000" b="1" dirty="0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2mm Tungsten -&gt; 1 GeV electrons scatter 17mrad 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itchFamily="2" charset="2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5 </a:t>
            </a:r>
            <a:r>
              <a:rPr lang="en-GB" sz="2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Gev</a:t>
            </a:r>
            <a:r>
              <a:rPr lang="en-GB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 &lt;1 </a:t>
            </a:r>
            <a:r>
              <a:rPr lang="en-GB" sz="2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mrad</a:t>
            </a:r>
            <a:r>
              <a:rPr lang="en-GB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itchFamily="2" charset="2"/>
              <a:buChar char="•"/>
            </a:pPr>
            <a:endParaRPr lang="en-GB" sz="20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lvl="1"/>
            <a:endParaRPr lang="en-GB" sz="2000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Beyond just 'scattering' out of beam, may want to “absorb”</a:t>
            </a:r>
          </a:p>
          <a:p>
            <a:pPr lvl="1"/>
            <a:r>
              <a:rPr lang="en-GB" sz="2000" dirty="0">
                <a:solidFill>
                  <a:srgbClr val="2E2C61"/>
                </a:solidFill>
                <a:latin typeface="Arial"/>
                <a:cs typeface="Arial"/>
              </a:rPr>
              <a:t>250 MeV electrons: &gt;10cm of lead</a:t>
            </a:r>
          </a:p>
          <a:p>
            <a:pPr lvl="1"/>
            <a:r>
              <a:rPr lang="en-GB" sz="2000" dirty="0">
                <a:solidFill>
                  <a:srgbClr val="2E2C61"/>
                </a:solidFill>
                <a:latin typeface="Arial"/>
                <a:cs typeface="Arial"/>
              </a:rPr>
              <a:t>Generates additional radiation</a:t>
            </a:r>
            <a:endParaRPr lang="en-US" sz="2000" dirty="0">
              <a:solidFill>
                <a:srgbClr val="2E2C61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GB" sz="2000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Higher average power (energy x charge x rep rate) = more problems with activation </a:t>
            </a:r>
            <a:endParaRPr lang="en-US" sz="2000" dirty="0">
              <a:solidFill>
                <a:srgbClr val="2E2C61"/>
              </a:solidFill>
              <a:latin typeface="Arial"/>
              <a:cs typeface="Arial"/>
            </a:endParaRPr>
          </a:p>
          <a:p>
            <a:pPr lvl="1"/>
            <a:r>
              <a:rPr lang="en-GB" sz="2000" dirty="0">
                <a:latin typeface="Arial"/>
                <a:cs typeface="Arial"/>
              </a:rPr>
              <a:t>Implications for building ‘compact lab sources’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F0A0B-5960-B529-3BFE-5120AABD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CDBC7-31A8-9CFA-1F3C-BF75BC1E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14706B8-5EE5-009A-AD7D-EF394AAF3397}"/>
              </a:ext>
            </a:extLst>
          </p:cNvPr>
          <p:cNvSpPr txBox="1"/>
          <p:nvPr/>
        </p:nvSpPr>
        <p:spPr>
          <a:xfrm>
            <a:off x="8153400" y="2945491"/>
            <a:ext cx="334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Jackson, Classical Electrodynamics,1975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3741F-A493-A371-ED19-944FA6608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378" y="2111266"/>
            <a:ext cx="5090622" cy="76286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88914AA-1E8F-4938-8D34-0D121F8717FE}"/>
              </a:ext>
            </a:extLst>
          </p:cNvPr>
          <p:cNvSpPr/>
          <p:nvPr/>
        </p:nvSpPr>
        <p:spPr>
          <a:xfrm>
            <a:off x="9137177" y="2449810"/>
            <a:ext cx="378451" cy="424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696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B8D7-B051-42A2-5B50-990FA168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Tools – Active energy spread control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8E5C-4086-8971-43C3-3BDFA68C6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Can be RF Cavities or a driven plasma</a:t>
            </a:r>
            <a:endParaRPr lang="en-GB" dirty="0"/>
          </a:p>
          <a:p>
            <a:pPr lvl="1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Can be done with net acceleration</a:t>
            </a:r>
          </a:p>
          <a:p>
            <a:pPr lvl="1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Timing jitters will map to energy jitters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E9AE3-AF31-EE7C-58A8-661EAEA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64E46-D14E-D062-9C46-752031EE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8F5FFD-B652-97D1-E17C-E988E8C0E5C0}"/>
              </a:ext>
            </a:extLst>
          </p:cNvPr>
          <p:cNvGrpSpPr/>
          <p:nvPr/>
        </p:nvGrpSpPr>
        <p:grpSpPr>
          <a:xfrm>
            <a:off x="1654333" y="4906502"/>
            <a:ext cx="1738798" cy="1711282"/>
            <a:chOff x="9545218" y="3043207"/>
            <a:chExt cx="1738798" cy="17112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9967380-CC20-8C15-2954-8DEBD80C83A9}"/>
                </a:ext>
              </a:extLst>
            </p:cNvPr>
            <p:cNvGrpSpPr/>
            <p:nvPr/>
          </p:nvGrpSpPr>
          <p:grpSpPr>
            <a:xfrm>
              <a:off x="9545218" y="3043207"/>
              <a:ext cx="1738798" cy="1711282"/>
              <a:chOff x="7829965" y="1706566"/>
              <a:chExt cx="3493542" cy="1711282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58A225C-88F0-5A92-ECF4-4E03942231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6487" y="1706566"/>
                <a:ext cx="0" cy="1307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542C54B-642A-45D1-9D66-C103BAE07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6487" y="3013780"/>
                <a:ext cx="281702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C5AC63-D1D8-A34B-3E19-467535871B42}"/>
                  </a:ext>
                </a:extLst>
              </p:cNvPr>
              <p:cNvSpPr txBox="1"/>
              <p:nvPr/>
            </p:nvSpPr>
            <p:spPr>
              <a:xfrm>
                <a:off x="7829965" y="2113937"/>
                <a:ext cx="36161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E</a:t>
                </a:r>
                <a:endParaRPr lang="en-GB" i="1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3D89D4-7262-53BC-1355-749C40EC9CD9}"/>
                  </a:ext>
                </a:extLst>
              </p:cNvPr>
              <p:cNvSpPr txBox="1"/>
              <p:nvPr/>
            </p:nvSpPr>
            <p:spPr>
              <a:xfrm>
                <a:off x="9529426" y="3048516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t</a:t>
                </a:r>
                <a:endParaRPr lang="en-GB" i="1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14DB5E-B0CC-8800-6149-9BEEECF20BF0}"/>
                </a:ext>
              </a:extLst>
            </p:cNvPr>
            <p:cNvSpPr/>
            <p:nvPr/>
          </p:nvSpPr>
          <p:spPr>
            <a:xfrm rot="2049705">
              <a:off x="10479708" y="3514916"/>
              <a:ext cx="114857" cy="7591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6540A-330F-B438-72A5-52C21C86CAA7}"/>
              </a:ext>
            </a:extLst>
          </p:cNvPr>
          <p:cNvGrpSpPr/>
          <p:nvPr/>
        </p:nvGrpSpPr>
        <p:grpSpPr>
          <a:xfrm>
            <a:off x="8153400" y="4827630"/>
            <a:ext cx="1738798" cy="1711282"/>
            <a:chOff x="9545218" y="3043207"/>
            <a:chExt cx="1738798" cy="17112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7E9105-F9D1-E6F5-0EC2-DA9E121F9AAF}"/>
                </a:ext>
              </a:extLst>
            </p:cNvPr>
            <p:cNvGrpSpPr/>
            <p:nvPr/>
          </p:nvGrpSpPr>
          <p:grpSpPr>
            <a:xfrm>
              <a:off x="9545218" y="3043207"/>
              <a:ext cx="1738798" cy="1711282"/>
              <a:chOff x="7829965" y="1706566"/>
              <a:chExt cx="3493542" cy="171128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E136DDB-123A-2194-E617-1559C329B4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6487" y="1706566"/>
                <a:ext cx="0" cy="1307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B548D9B-0C69-2806-1AC7-13B7D5AE8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6487" y="3013780"/>
                <a:ext cx="281702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33340-EEA8-6445-8DF6-2F4F2A4CC602}"/>
                  </a:ext>
                </a:extLst>
              </p:cNvPr>
              <p:cNvSpPr txBox="1"/>
              <p:nvPr/>
            </p:nvSpPr>
            <p:spPr>
              <a:xfrm>
                <a:off x="7829965" y="2113937"/>
                <a:ext cx="36161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E</a:t>
                </a:r>
                <a:endParaRPr lang="en-GB" i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DB3EA8-8FD5-682B-A771-9DBF04418298}"/>
                  </a:ext>
                </a:extLst>
              </p:cNvPr>
              <p:cNvSpPr txBox="1"/>
              <p:nvPr/>
            </p:nvSpPr>
            <p:spPr>
              <a:xfrm>
                <a:off x="9529426" y="3048516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t</a:t>
                </a:r>
                <a:endParaRPr lang="en-GB" i="1" dirty="0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F72393-76E9-45E6-D6D5-B15E4BAB239E}"/>
                </a:ext>
              </a:extLst>
            </p:cNvPr>
            <p:cNvSpPr/>
            <p:nvPr/>
          </p:nvSpPr>
          <p:spPr>
            <a:xfrm rot="5400000">
              <a:off x="10479708" y="2848632"/>
              <a:ext cx="114857" cy="7591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BE5B42-1CDF-C829-38A0-B163AEC07594}"/>
              </a:ext>
            </a:extLst>
          </p:cNvPr>
          <p:cNvGrpSpPr/>
          <p:nvPr/>
        </p:nvGrpSpPr>
        <p:grpSpPr>
          <a:xfrm>
            <a:off x="3935889" y="3458055"/>
            <a:ext cx="3503513" cy="2831906"/>
            <a:chOff x="3935889" y="3458055"/>
            <a:chExt cx="3503513" cy="283190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876AA4-02AD-0A64-0FC1-6DB7C94748F0}"/>
                </a:ext>
              </a:extLst>
            </p:cNvPr>
            <p:cNvGrpSpPr/>
            <p:nvPr/>
          </p:nvGrpSpPr>
          <p:grpSpPr>
            <a:xfrm>
              <a:off x="3935889" y="3458055"/>
              <a:ext cx="3503513" cy="2831906"/>
              <a:chOff x="3935889" y="3458055"/>
              <a:chExt cx="3503513" cy="2831906"/>
            </a:xfrm>
          </p:grpSpPr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39378D0D-C7C0-36BC-5BDA-F82BAE77311C}"/>
                  </a:ext>
                </a:extLst>
              </p:cNvPr>
              <p:cNvSpPr/>
              <p:nvPr/>
            </p:nvSpPr>
            <p:spPr>
              <a:xfrm rot="19236671">
                <a:off x="4089278" y="3711777"/>
                <a:ext cx="2689644" cy="2578184"/>
              </a:xfrm>
              <a:prstGeom prst="arc">
                <a:avLst>
                  <a:gd name="adj1" fmla="val 16151911"/>
                  <a:gd name="adj2" fmla="val 0"/>
                </a:avLst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1C995BD-14DA-93FD-6094-602C855AC900}"/>
                  </a:ext>
                </a:extLst>
              </p:cNvPr>
              <p:cNvGrpSpPr/>
              <p:nvPr/>
            </p:nvGrpSpPr>
            <p:grpSpPr>
              <a:xfrm>
                <a:off x="3935889" y="3458055"/>
                <a:ext cx="3503513" cy="1727854"/>
                <a:chOff x="9545218" y="3043207"/>
                <a:chExt cx="3503513" cy="1727854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F910380F-239F-A993-AF0E-940E5699465A}"/>
                    </a:ext>
                  </a:extLst>
                </p:cNvPr>
                <p:cNvGrpSpPr/>
                <p:nvPr/>
              </p:nvGrpSpPr>
              <p:grpSpPr>
                <a:xfrm>
                  <a:off x="9545218" y="3043207"/>
                  <a:ext cx="3503513" cy="1727854"/>
                  <a:chOff x="7829965" y="1706566"/>
                  <a:chExt cx="7039156" cy="1727854"/>
                </a:xfrm>
              </p:grpSpPr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3567159B-476A-D1DB-0F5A-660268DD9D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506487" y="1706566"/>
                    <a:ext cx="0" cy="130721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994254FA-6D78-0A32-B7D8-F2DFAC6F32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06487" y="3013780"/>
                    <a:ext cx="6362634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F411A52-4078-77F9-6C0D-2295C5A41024}"/>
                      </a:ext>
                    </a:extLst>
                  </p:cNvPr>
                  <p:cNvSpPr txBox="1"/>
                  <p:nvPr/>
                </p:nvSpPr>
                <p:spPr>
                  <a:xfrm>
                    <a:off x="7829965" y="2113937"/>
                    <a:ext cx="361618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GB" i="1" dirty="0">
                        <a:ea typeface="Calibri"/>
                        <a:cs typeface="Calibri"/>
                      </a:rPr>
                      <a:t>V</a:t>
                    </a:r>
                    <a:endParaRPr lang="en-GB" i="1" dirty="0"/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1E650A5-1680-760D-3169-3DA57E68FAA8}"/>
                      </a:ext>
                    </a:extLst>
                  </p:cNvPr>
                  <p:cNvSpPr txBox="1"/>
                  <p:nvPr/>
                </p:nvSpPr>
                <p:spPr>
                  <a:xfrm>
                    <a:off x="10856283" y="3065088"/>
                    <a:ext cx="293472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GB" i="1" dirty="0">
                        <a:ea typeface="Calibri"/>
                        <a:cs typeface="Calibri"/>
                      </a:rPr>
                      <a:t>t</a:t>
                    </a:r>
                    <a:endParaRPr lang="en-GB" i="1" dirty="0"/>
                  </a:p>
                </p:txBody>
              </p:sp>
            </p:grp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065122B-8FF5-AADB-E982-4EB5F2170998}"/>
                    </a:ext>
                  </a:extLst>
                </p:cNvPr>
                <p:cNvSpPr/>
                <p:nvPr/>
              </p:nvSpPr>
              <p:spPr>
                <a:xfrm rot="7823355">
                  <a:off x="11908520" y="3244974"/>
                  <a:ext cx="114857" cy="759136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6E2E42CD-6276-EDB3-AA5E-E3D2246F79F2}"/>
                </a:ext>
              </a:extLst>
            </p:cNvPr>
            <p:cNvSpPr/>
            <p:nvPr/>
          </p:nvSpPr>
          <p:spPr>
            <a:xfrm>
              <a:off x="4982633" y="5516096"/>
              <a:ext cx="1548160" cy="604281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Cavity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2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E623-D667-9372-FF99-135A5A69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– Passive Energy spread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0076E-15E5-D321-89B0-D2A3800EE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21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  <a:latin typeface="Arial"/>
                <a:cs typeface="Arial"/>
              </a:rPr>
              <a:t>Passive </a:t>
            </a:r>
            <a:r>
              <a:rPr lang="en-GB" b="1" dirty="0" err="1">
                <a:solidFill>
                  <a:schemeClr val="accent1"/>
                </a:solidFill>
                <a:latin typeface="Arial"/>
                <a:cs typeface="Arial"/>
              </a:rPr>
              <a:t>dechirpers</a:t>
            </a:r>
            <a:endParaRPr lang="en-GB" b="1" dirty="0">
              <a:solidFill>
                <a:schemeClr val="accent1"/>
              </a:solidFill>
            </a:endParaRPr>
          </a:p>
          <a:p>
            <a:pPr lvl="1"/>
            <a:r>
              <a:rPr lang="en-GB" sz="2000" dirty="0">
                <a:latin typeface="Arial"/>
                <a:cs typeface="Arial"/>
              </a:rPr>
              <a:t>Use beam wakefield: self synchronised !</a:t>
            </a:r>
          </a:p>
          <a:p>
            <a:pPr lvl="1"/>
            <a:r>
              <a:rPr lang="en-US" sz="2000" i="1" dirty="0">
                <a:solidFill>
                  <a:srgbClr val="2E2C61"/>
                </a:solidFill>
                <a:latin typeface="Arial"/>
                <a:cs typeface="Arial"/>
              </a:rPr>
              <a:t>Head slows down the tail</a:t>
            </a:r>
          </a:p>
          <a:p>
            <a:pPr lvl="1"/>
            <a:r>
              <a:rPr lang="en-GB" sz="2000" dirty="0">
                <a:latin typeface="Arial"/>
                <a:cs typeface="Arial"/>
              </a:rPr>
              <a:t>Field depends on bunch longitudinal profile and charge</a:t>
            </a:r>
            <a:endParaRPr lang="en-US" sz="2000" dirty="0">
              <a:solidFill>
                <a:srgbClr val="2E2C61"/>
              </a:solidFill>
              <a:latin typeface="Arial"/>
              <a:cs typeface="Arial"/>
            </a:endParaRPr>
          </a:p>
          <a:p>
            <a:pPr lvl="1"/>
            <a:r>
              <a:rPr lang="en-GB" sz="2000" dirty="0">
                <a:latin typeface="Arial"/>
                <a:cs typeface="Arial"/>
              </a:rPr>
              <a:t>Can have transverse effects: spoil beam in other dimensions!</a:t>
            </a:r>
            <a:endParaRPr lang="en-US" sz="2000" dirty="0">
              <a:solidFill>
                <a:srgbClr val="2E2C61"/>
              </a:solidFill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endParaRPr lang="en-GB" sz="1700" dirty="0">
              <a:latin typeface="Arial"/>
              <a:cs typeface="Arial"/>
            </a:endParaRPr>
          </a:p>
          <a:p>
            <a:pPr lvl="2"/>
            <a:r>
              <a:rPr lang="en-GB" sz="1600" dirty="0">
                <a:hlinkClick r:id="rId2"/>
              </a:rPr>
              <a:t>B.H, Gonzalez,, et al. "Detailed simulation study of wakefield induced beam dynamics in the dielectric dechirper at CLARA." IPAC24 . </a:t>
            </a:r>
            <a:r>
              <a:rPr lang="en-GB" sz="1600" dirty="0" err="1">
                <a:hlinkClick r:id="rId2"/>
              </a:rPr>
              <a:t>JACoW</a:t>
            </a:r>
            <a:r>
              <a:rPr lang="en-GB" sz="1600" dirty="0">
                <a:hlinkClick r:id="rId2"/>
              </a:rPr>
              <a:t>, 2024.</a:t>
            </a:r>
            <a:endParaRPr lang="en-GB" sz="1400" dirty="0">
              <a:hlinkClick r:id="rId3"/>
            </a:endParaRPr>
          </a:p>
          <a:p>
            <a:pPr lvl="2"/>
            <a:r>
              <a:rPr lang="en-GB" sz="1800" dirty="0">
                <a:hlinkClick r:id="rId3"/>
              </a:rPr>
              <a:t>R. D’Arcy et. Al Tunable Plasma-Based Energy Dechirper | Phys. Rev. Lett.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CE772-AF2A-FE9E-C59F-A6009D5F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FC58D-27B8-2603-298A-C3A7E9A1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0F029-7510-3433-2631-D97AF1A2D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69"/>
          <a:stretch>
            <a:fillRect/>
          </a:stretch>
        </p:blipFill>
        <p:spPr>
          <a:xfrm>
            <a:off x="1488017" y="3429000"/>
            <a:ext cx="9156699" cy="22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7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0933-6A40-331B-95B2-C1B492B5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Tools – Energy jitter compensation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7CA20-E76B-4B76-0C56-F25A1AB94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667"/>
            <a:ext cx="10515600" cy="9748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latin typeface="Arial"/>
                <a:cs typeface="Arial"/>
              </a:rPr>
              <a:t>Map energy jitter onto time jitter </a:t>
            </a:r>
            <a:endParaRPr lang="en-GB" dirty="0"/>
          </a:p>
          <a:p>
            <a:r>
              <a:rPr lang="en-GB" dirty="0"/>
              <a:t>Active: RF cavities (or even plasma) 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691ED-EC84-6594-5F39-6CEDF314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86066-CF09-10B4-86AA-B8C26D92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pic>
        <p:nvPicPr>
          <p:cNvPr id="6" name="Picture 2" descr="Partners and Sponsors | Hercules School">
            <a:extLst>
              <a:ext uri="{FF2B5EF4-FFF2-40B4-BE49-F238E27FC236}">
                <a16:creationId xmlns:a16="http://schemas.microsoft.com/office/drawing/2014/main" id="{ABD53C06-98A9-C749-5426-71B01198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1225" y="5887101"/>
            <a:ext cx="868772" cy="8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428BEFC-B606-0FB2-1FB6-C7A1555EE958}"/>
              </a:ext>
            </a:extLst>
          </p:cNvPr>
          <p:cNvSpPr txBox="1"/>
          <p:nvPr/>
        </p:nvSpPr>
        <p:spPr>
          <a:xfrm>
            <a:off x="136287" y="5772892"/>
            <a:ext cx="9199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Experimentally applied to LPA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Winkler et. Al., Active energy compression of a laser-plasma electron beam | Nature</a:t>
            </a:r>
            <a:r>
              <a:rPr lang="en-US" dirty="0">
                <a:solidFill>
                  <a:schemeClr val="accent1"/>
                </a:solidFill>
              </a:rPr>
              <a:t> 2025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US" dirty="0"/>
              <a:t>Note that 1deg of S-Band RF = ~1ps time delay</a:t>
            </a:r>
            <a:endParaRPr lang="en-GB" dirty="0"/>
          </a:p>
          <a:p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EFBD7C2-7FF2-6CB4-9F43-7D36182B0ACC}"/>
              </a:ext>
            </a:extLst>
          </p:cNvPr>
          <p:cNvGrpSpPr/>
          <p:nvPr/>
        </p:nvGrpSpPr>
        <p:grpSpPr>
          <a:xfrm>
            <a:off x="4038600" y="4201310"/>
            <a:ext cx="1738798" cy="1711282"/>
            <a:chOff x="6818060" y="3043207"/>
            <a:chExt cx="1738798" cy="17112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38422A2-9287-4CDB-38DC-094BAAB6470A}"/>
                </a:ext>
              </a:extLst>
            </p:cNvPr>
            <p:cNvGrpSpPr/>
            <p:nvPr/>
          </p:nvGrpSpPr>
          <p:grpSpPr>
            <a:xfrm>
              <a:off x="6818060" y="3043207"/>
              <a:ext cx="1738798" cy="1711282"/>
              <a:chOff x="7829965" y="1706566"/>
              <a:chExt cx="3493542" cy="1711282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D114257-BB27-5F40-6CCF-74A1C7EB25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6487" y="1706566"/>
                <a:ext cx="0" cy="1307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F1636B6-51EE-8506-4198-B3B3280AE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6487" y="3013780"/>
                <a:ext cx="281702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813EF29-C6AD-70F6-5843-B32BF6ECD22D}"/>
                  </a:ext>
                </a:extLst>
              </p:cNvPr>
              <p:cNvSpPr txBox="1"/>
              <p:nvPr/>
            </p:nvSpPr>
            <p:spPr>
              <a:xfrm>
                <a:off x="7829965" y="2113937"/>
                <a:ext cx="36161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E</a:t>
                </a:r>
                <a:endParaRPr lang="en-GB" i="1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1790478-5D1B-07B4-43E2-7743DE62EBA9}"/>
                  </a:ext>
                </a:extLst>
              </p:cNvPr>
              <p:cNvSpPr txBox="1"/>
              <p:nvPr/>
            </p:nvSpPr>
            <p:spPr>
              <a:xfrm>
                <a:off x="9529426" y="3048516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t</a:t>
                </a:r>
                <a:endParaRPr lang="en-GB" i="1" dirty="0"/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52DE177-C3A8-FFEE-2122-17ACFC36D46D}"/>
                </a:ext>
              </a:extLst>
            </p:cNvPr>
            <p:cNvSpPr/>
            <p:nvPr/>
          </p:nvSpPr>
          <p:spPr>
            <a:xfrm rot="19532636">
              <a:off x="7661779" y="3528769"/>
              <a:ext cx="139566" cy="3753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9CA58D8-6FE7-4371-7B17-B664B1E42DBC}"/>
                </a:ext>
              </a:extLst>
            </p:cNvPr>
            <p:cNvSpPr/>
            <p:nvPr/>
          </p:nvSpPr>
          <p:spPr>
            <a:xfrm rot="19532636">
              <a:off x="7872249" y="3834093"/>
              <a:ext cx="139566" cy="37538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4A25342-A495-1FEC-8E95-D8DD00519F53}"/>
                </a:ext>
              </a:extLst>
            </p:cNvPr>
            <p:cNvSpPr/>
            <p:nvPr/>
          </p:nvSpPr>
          <p:spPr>
            <a:xfrm rot="19532636">
              <a:off x="7415406" y="3223443"/>
              <a:ext cx="139566" cy="37538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DC376B-EAD3-413B-8F1D-5C1F5B21E22B}"/>
              </a:ext>
            </a:extLst>
          </p:cNvPr>
          <p:cNvGrpSpPr/>
          <p:nvPr/>
        </p:nvGrpSpPr>
        <p:grpSpPr>
          <a:xfrm>
            <a:off x="504589" y="4135493"/>
            <a:ext cx="1738798" cy="1711282"/>
            <a:chOff x="7829965" y="1706566"/>
            <a:chExt cx="3493542" cy="1711282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20DC8F9-43ED-8611-7B3E-6DDF939007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6487" y="1706566"/>
              <a:ext cx="0" cy="13072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E682AF0-DCDD-82A5-3C07-B2F57A259C09}"/>
                </a:ext>
              </a:extLst>
            </p:cNvPr>
            <p:cNvCxnSpPr>
              <a:cxnSpLocks/>
            </p:cNvCxnSpPr>
            <p:nvPr/>
          </p:nvCxnSpPr>
          <p:spPr>
            <a:xfrm>
              <a:off x="8506487" y="3013780"/>
              <a:ext cx="28170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36906F-908F-3FE5-056D-F1A4E931B83D}"/>
                </a:ext>
              </a:extLst>
            </p:cNvPr>
            <p:cNvSpPr txBox="1"/>
            <p:nvPr/>
          </p:nvSpPr>
          <p:spPr>
            <a:xfrm>
              <a:off x="7829965" y="2113937"/>
              <a:ext cx="36161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E</a:t>
              </a:r>
              <a:endParaRPr lang="en-GB" i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C4C158C-337F-4D6D-2EFF-854D295F4BAC}"/>
                </a:ext>
              </a:extLst>
            </p:cNvPr>
            <p:cNvSpPr txBox="1"/>
            <p:nvPr/>
          </p:nvSpPr>
          <p:spPr>
            <a:xfrm>
              <a:off x="9539096" y="3048516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t</a:t>
              </a:r>
              <a:endParaRPr lang="en-GB" i="1" dirty="0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E70FDF3E-57B5-719E-E3A2-37758E96F80F}"/>
              </a:ext>
            </a:extLst>
          </p:cNvPr>
          <p:cNvSpPr/>
          <p:nvPr/>
        </p:nvSpPr>
        <p:spPr>
          <a:xfrm rot="21448807">
            <a:off x="1449062" y="4617390"/>
            <a:ext cx="139566" cy="3753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78E9A9A-D0E3-FF2D-D18F-D19D81A7F7CB}"/>
              </a:ext>
            </a:extLst>
          </p:cNvPr>
          <p:cNvSpPr/>
          <p:nvPr/>
        </p:nvSpPr>
        <p:spPr>
          <a:xfrm rot="21448807">
            <a:off x="1467926" y="4976232"/>
            <a:ext cx="139566" cy="375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8FF4C7-BBB5-2C8B-328F-0211E9AD7539}"/>
              </a:ext>
            </a:extLst>
          </p:cNvPr>
          <p:cNvSpPr/>
          <p:nvPr/>
        </p:nvSpPr>
        <p:spPr>
          <a:xfrm>
            <a:off x="1440653" y="4277801"/>
            <a:ext cx="139566" cy="3753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CC70CD0-872A-FC5E-51B8-999CBB0CFE97}"/>
              </a:ext>
            </a:extLst>
          </p:cNvPr>
          <p:cNvGrpSpPr/>
          <p:nvPr/>
        </p:nvGrpSpPr>
        <p:grpSpPr>
          <a:xfrm>
            <a:off x="767974" y="2755017"/>
            <a:ext cx="5007021" cy="1211861"/>
            <a:chOff x="767974" y="2750204"/>
            <a:chExt cx="5007021" cy="121186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E16813B-5651-9518-1D3F-BE060D09AEBE}"/>
                </a:ext>
              </a:extLst>
            </p:cNvPr>
            <p:cNvCxnSpPr>
              <a:cxnSpLocks/>
            </p:cNvCxnSpPr>
            <p:nvPr/>
          </p:nvCxnSpPr>
          <p:spPr>
            <a:xfrm>
              <a:off x="767974" y="3770370"/>
              <a:ext cx="110772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576D12C-55C0-20D3-CCD9-CF9F435F2D4B}"/>
                </a:ext>
              </a:extLst>
            </p:cNvPr>
            <p:cNvCxnSpPr>
              <a:cxnSpLocks/>
            </p:cNvCxnSpPr>
            <p:nvPr/>
          </p:nvCxnSpPr>
          <p:spPr>
            <a:xfrm>
              <a:off x="2732193" y="2903595"/>
              <a:ext cx="110772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C8F0964-B05C-E2B3-69F5-06ACD913AD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3077" y="3777171"/>
              <a:ext cx="991918" cy="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EFD6C95-69B2-91C7-A880-C4E610EEE7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410" y="2920963"/>
              <a:ext cx="721783" cy="846756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EB14C10-8A3B-B801-8F2A-425687165593}"/>
                </a:ext>
              </a:extLst>
            </p:cNvPr>
            <p:cNvCxnSpPr>
              <a:cxnSpLocks/>
            </p:cNvCxnSpPr>
            <p:nvPr/>
          </p:nvCxnSpPr>
          <p:spPr>
            <a:xfrm>
              <a:off x="2830629" y="2917270"/>
              <a:ext cx="1015193" cy="7385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AB6A9BD7-5885-3D95-C48D-4A5080048E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8311" y="2999960"/>
              <a:ext cx="798597" cy="77954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5FC1445-5016-C13B-59B1-F5646C2BB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980" y="2807230"/>
              <a:ext cx="625690" cy="95771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5FCFC6C-85AC-C285-5F6B-D746599B2E06}"/>
                </a:ext>
              </a:extLst>
            </p:cNvPr>
            <p:cNvCxnSpPr>
              <a:cxnSpLocks/>
            </p:cNvCxnSpPr>
            <p:nvPr/>
          </p:nvCxnSpPr>
          <p:spPr>
            <a:xfrm>
              <a:off x="2830629" y="2807230"/>
              <a:ext cx="103187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85B9E4B-BF84-A995-6568-9F8FC0F74B8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187" y="3034694"/>
              <a:ext cx="1004317" cy="10866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4F71E34-9665-2CC9-B10D-98ACB053FE8B}"/>
                </a:ext>
              </a:extLst>
            </p:cNvPr>
            <p:cNvGrpSpPr/>
            <p:nvPr/>
          </p:nvGrpSpPr>
          <p:grpSpPr>
            <a:xfrm>
              <a:off x="1817794" y="2750204"/>
              <a:ext cx="1141386" cy="1211861"/>
              <a:chOff x="7597765" y="1871991"/>
              <a:chExt cx="1141386" cy="1211861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2F8AB1-D08B-148C-FE28-C90B925FB89B}"/>
                  </a:ext>
                </a:extLst>
              </p:cNvPr>
              <p:cNvSpPr/>
              <p:nvPr/>
            </p:nvSpPr>
            <p:spPr>
              <a:xfrm>
                <a:off x="7597765" y="2718729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65A582-5C4C-FC3C-B6F4-4DAD9F475D7F}"/>
                  </a:ext>
                </a:extLst>
              </p:cNvPr>
              <p:cNvSpPr/>
              <p:nvPr/>
            </p:nvSpPr>
            <p:spPr>
              <a:xfrm>
                <a:off x="8353918" y="1871991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7B9F5D5-CF6D-B879-40AA-BACB87A631EE}"/>
                </a:ext>
              </a:extLst>
            </p:cNvPr>
            <p:cNvCxnSpPr>
              <a:cxnSpLocks/>
            </p:cNvCxnSpPr>
            <p:nvPr/>
          </p:nvCxnSpPr>
          <p:spPr>
            <a:xfrm>
              <a:off x="825875" y="3777170"/>
              <a:ext cx="991918" cy="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F9CA0D8-38B8-6335-329B-5FD4DA37ABAC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>
              <a:off x="3834307" y="3115327"/>
              <a:ext cx="777345" cy="70634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F946713-9D03-A0E0-6078-3FD3113D9ADA}"/>
                </a:ext>
              </a:extLst>
            </p:cNvPr>
            <p:cNvCxnSpPr>
              <a:cxnSpLocks/>
            </p:cNvCxnSpPr>
            <p:nvPr/>
          </p:nvCxnSpPr>
          <p:spPr>
            <a:xfrm>
              <a:off x="3916424" y="2876051"/>
              <a:ext cx="772701" cy="88889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070011B-1796-F571-9E1B-81CF128ED1FE}"/>
                </a:ext>
              </a:extLst>
            </p:cNvPr>
            <p:cNvCxnSpPr>
              <a:cxnSpLocks/>
            </p:cNvCxnSpPr>
            <p:nvPr/>
          </p:nvCxnSpPr>
          <p:spPr>
            <a:xfrm>
              <a:off x="3824152" y="2944310"/>
              <a:ext cx="787500" cy="82063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2196002-B2ED-7293-6556-B62F99D1AE68}"/>
                </a:ext>
              </a:extLst>
            </p:cNvPr>
            <p:cNvGrpSpPr/>
            <p:nvPr/>
          </p:nvGrpSpPr>
          <p:grpSpPr>
            <a:xfrm flipH="1">
              <a:off x="3641691" y="2750204"/>
              <a:ext cx="1141386" cy="1211861"/>
              <a:chOff x="7597765" y="1871991"/>
              <a:chExt cx="1141386" cy="1211861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FB7910B-D75F-9240-1963-713D510871DE}"/>
                  </a:ext>
                </a:extLst>
              </p:cNvPr>
              <p:cNvSpPr/>
              <p:nvPr/>
            </p:nvSpPr>
            <p:spPr>
              <a:xfrm>
                <a:off x="7597765" y="2718729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9681ED5-3CC2-4911-B116-F8DF97EBB690}"/>
                  </a:ext>
                </a:extLst>
              </p:cNvPr>
              <p:cNvSpPr/>
              <p:nvPr/>
            </p:nvSpPr>
            <p:spPr>
              <a:xfrm>
                <a:off x="8353918" y="1871991"/>
                <a:ext cx="385233" cy="36512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CB32EBFA-A1C8-43E5-EC0B-CCD3D7698F03}"/>
              </a:ext>
            </a:extLst>
          </p:cNvPr>
          <p:cNvSpPr/>
          <p:nvPr/>
        </p:nvSpPr>
        <p:spPr>
          <a:xfrm>
            <a:off x="2866908" y="4442650"/>
            <a:ext cx="913342" cy="604281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5C460BD-8D8A-3D56-E4E2-1B3F83EFD9FD}"/>
              </a:ext>
            </a:extLst>
          </p:cNvPr>
          <p:cNvGrpSpPr/>
          <p:nvPr/>
        </p:nvGrpSpPr>
        <p:grpSpPr>
          <a:xfrm>
            <a:off x="5416688" y="1279776"/>
            <a:ext cx="5791845" cy="4644676"/>
            <a:chOff x="5416688" y="1279776"/>
            <a:chExt cx="5791845" cy="4644676"/>
          </a:xfrm>
        </p:grpSpPr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AFD7E331-1178-C51C-1029-05416E418FB8}"/>
                </a:ext>
              </a:extLst>
            </p:cNvPr>
            <p:cNvSpPr/>
            <p:nvPr/>
          </p:nvSpPr>
          <p:spPr>
            <a:xfrm rot="7979094">
              <a:off x="5360958" y="1335506"/>
              <a:ext cx="2689644" cy="2578184"/>
            </a:xfrm>
            <a:prstGeom prst="arc">
              <a:avLst>
                <a:gd name="adj1" fmla="val 16661713"/>
                <a:gd name="adj2" fmla="val 19316331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883AFB-8152-A5D3-5EC7-13F744CB6BDD}"/>
                </a:ext>
              </a:extLst>
            </p:cNvPr>
            <p:cNvGrpSpPr/>
            <p:nvPr/>
          </p:nvGrpSpPr>
          <p:grpSpPr>
            <a:xfrm>
              <a:off x="5940731" y="2555507"/>
              <a:ext cx="5267802" cy="3368945"/>
              <a:chOff x="5940731" y="2555507"/>
              <a:chExt cx="5267802" cy="3368945"/>
            </a:xfrm>
          </p:grpSpPr>
          <p:sp>
            <p:nvSpPr>
              <p:cNvPr id="90" name="Arc 89">
                <a:extLst>
                  <a:ext uri="{FF2B5EF4-FFF2-40B4-BE49-F238E27FC236}">
                    <a16:creationId xmlns:a16="http://schemas.microsoft.com/office/drawing/2014/main" id="{6BBC2E8D-6EC9-0BC2-6C4B-1F81EAFB63CC}"/>
                  </a:ext>
                </a:extLst>
              </p:cNvPr>
              <p:cNvSpPr/>
              <p:nvPr/>
            </p:nvSpPr>
            <p:spPr>
              <a:xfrm rot="18859179">
                <a:off x="7687453" y="2746110"/>
                <a:ext cx="2689644" cy="2578184"/>
              </a:xfrm>
              <a:prstGeom prst="arc">
                <a:avLst>
                  <a:gd name="adj1" fmla="val 16661713"/>
                  <a:gd name="adj2" fmla="val 19565110"/>
                </a:avLst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239224F-57AB-12DE-423C-41A30F264B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83798" y="3019739"/>
                <a:ext cx="754095" cy="63318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2DF486B-E43C-9976-9E61-053B08A6E450}"/>
                  </a:ext>
                </a:extLst>
              </p:cNvPr>
              <p:cNvGrpSpPr/>
              <p:nvPr/>
            </p:nvGrpSpPr>
            <p:grpSpPr>
              <a:xfrm>
                <a:off x="5940731" y="2555507"/>
                <a:ext cx="3503513" cy="2109546"/>
                <a:chOff x="9545218" y="2661515"/>
                <a:chExt cx="3503513" cy="2109546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E3E3E037-82C8-4591-1E93-79A19BB15D79}"/>
                    </a:ext>
                  </a:extLst>
                </p:cNvPr>
                <p:cNvGrpSpPr/>
                <p:nvPr/>
              </p:nvGrpSpPr>
              <p:grpSpPr>
                <a:xfrm>
                  <a:off x="9545218" y="2661515"/>
                  <a:ext cx="3503513" cy="2109546"/>
                  <a:chOff x="7829965" y="1324874"/>
                  <a:chExt cx="7039156" cy="2109546"/>
                </a:xfrm>
              </p:grpSpPr>
              <p:cxnSp>
                <p:nvCxnSpPr>
                  <p:cNvPr id="85" name="Straight Arrow Connector 84">
                    <a:extLst>
                      <a:ext uri="{FF2B5EF4-FFF2-40B4-BE49-F238E27FC236}">
                        <a16:creationId xmlns:a16="http://schemas.microsoft.com/office/drawing/2014/main" id="{CD226193-F588-6527-642D-0F845F48FE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506487" y="1324874"/>
                    <a:ext cx="0" cy="1688906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87639DD2-B37A-6C0B-85E1-93DAF3FDBC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06487" y="3013780"/>
                    <a:ext cx="6362634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80C1E07A-EE15-1823-B7BC-24C3FFBC0459}"/>
                      </a:ext>
                    </a:extLst>
                  </p:cNvPr>
                  <p:cNvSpPr txBox="1"/>
                  <p:nvPr/>
                </p:nvSpPr>
                <p:spPr>
                  <a:xfrm>
                    <a:off x="7829965" y="2113937"/>
                    <a:ext cx="361618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GB" i="1" dirty="0">
                        <a:ea typeface="Calibri"/>
                        <a:cs typeface="Calibri"/>
                      </a:rPr>
                      <a:t>V</a:t>
                    </a:r>
                    <a:endParaRPr lang="en-GB" i="1" dirty="0"/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B0C5BBD-B2F4-FC74-615F-11F9FAB7A4DA}"/>
                      </a:ext>
                    </a:extLst>
                  </p:cNvPr>
                  <p:cNvSpPr txBox="1"/>
                  <p:nvPr/>
                </p:nvSpPr>
                <p:spPr>
                  <a:xfrm>
                    <a:off x="10856283" y="3065088"/>
                    <a:ext cx="293472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GB" i="1" dirty="0">
                        <a:ea typeface="Calibri"/>
                        <a:cs typeface="Calibri"/>
                      </a:rPr>
                      <a:t>t</a:t>
                    </a:r>
                    <a:endParaRPr lang="en-GB" i="1" dirty="0"/>
                  </a:p>
                </p:txBody>
              </p:sp>
            </p:grp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703C3DCD-BB55-2CF5-FC0E-1E1402907386}"/>
                    </a:ext>
                  </a:extLst>
                </p:cNvPr>
                <p:cNvSpPr/>
                <p:nvPr/>
              </p:nvSpPr>
              <p:spPr>
                <a:xfrm rot="3228786">
                  <a:off x="11075263" y="3601204"/>
                  <a:ext cx="111714" cy="277252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3D3CE12-99D6-9DCE-8FEA-2CCC60D3586C}"/>
                    </a:ext>
                  </a:extLst>
                </p:cNvPr>
                <p:cNvSpPr/>
                <p:nvPr/>
              </p:nvSpPr>
              <p:spPr>
                <a:xfrm rot="3228786">
                  <a:off x="11305096" y="3394238"/>
                  <a:ext cx="111714" cy="277252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6C950660-A856-41D8-ADDE-809445494C7F}"/>
                    </a:ext>
                  </a:extLst>
                </p:cNvPr>
                <p:cNvSpPr/>
                <p:nvPr/>
              </p:nvSpPr>
              <p:spPr>
                <a:xfrm rot="3228786">
                  <a:off x="11557167" y="3180762"/>
                  <a:ext cx="111714" cy="27725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89" name="Arrow: Right 88">
                <a:extLst>
                  <a:ext uri="{FF2B5EF4-FFF2-40B4-BE49-F238E27FC236}">
                    <a16:creationId xmlns:a16="http://schemas.microsoft.com/office/drawing/2014/main" id="{FDA9BC27-07D3-B90B-FAC2-EED12978AE0C}"/>
                  </a:ext>
                </a:extLst>
              </p:cNvPr>
              <p:cNvSpPr/>
              <p:nvPr/>
            </p:nvSpPr>
            <p:spPr>
              <a:xfrm>
                <a:off x="6987475" y="4995240"/>
                <a:ext cx="1548160" cy="604281"/>
              </a:xfrm>
              <a:prstGeom prst="rightArrow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/>
                  <a:t>Cavity</a:t>
                </a: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2F4852E3-9B8B-A57D-3288-2FF415698B7B}"/>
                  </a:ext>
                </a:extLst>
              </p:cNvPr>
              <p:cNvGrpSpPr/>
              <p:nvPr/>
            </p:nvGrpSpPr>
            <p:grpSpPr>
              <a:xfrm>
                <a:off x="9469735" y="4213170"/>
                <a:ext cx="1738798" cy="1711282"/>
                <a:chOff x="6818060" y="3043207"/>
                <a:chExt cx="1738798" cy="1711282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BC71B863-62A6-94D7-9088-7095BB4C4B61}"/>
                    </a:ext>
                  </a:extLst>
                </p:cNvPr>
                <p:cNvGrpSpPr/>
                <p:nvPr/>
              </p:nvGrpSpPr>
              <p:grpSpPr>
                <a:xfrm>
                  <a:off x="6818060" y="3043207"/>
                  <a:ext cx="1738798" cy="1711282"/>
                  <a:chOff x="7829965" y="1706566"/>
                  <a:chExt cx="3493542" cy="1711282"/>
                </a:xfrm>
              </p:grpSpPr>
              <p:cxnSp>
                <p:nvCxnSpPr>
                  <p:cNvPr id="110" name="Straight Arrow Connector 109">
                    <a:extLst>
                      <a:ext uri="{FF2B5EF4-FFF2-40B4-BE49-F238E27FC236}">
                        <a16:creationId xmlns:a16="http://schemas.microsoft.com/office/drawing/2014/main" id="{58BB23B9-5805-5C88-A57F-13E433768D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506487" y="1706566"/>
                    <a:ext cx="0" cy="130721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FAE53814-DE7A-6847-823E-66A1BEBEE0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06487" y="3013780"/>
                    <a:ext cx="281702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0E2F935E-D7CF-2CC1-37C8-9ADB7A67E463}"/>
                      </a:ext>
                    </a:extLst>
                  </p:cNvPr>
                  <p:cNvSpPr txBox="1"/>
                  <p:nvPr/>
                </p:nvSpPr>
                <p:spPr>
                  <a:xfrm>
                    <a:off x="7829965" y="2113937"/>
                    <a:ext cx="361618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GB" i="1" dirty="0">
                        <a:ea typeface="Calibri"/>
                        <a:cs typeface="Calibri"/>
                      </a:rPr>
                      <a:t>E</a:t>
                    </a:r>
                    <a:endParaRPr lang="en-GB" i="1" dirty="0"/>
                  </a:p>
                </p:txBody>
              </p:sp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32E01D99-2AE4-FD8C-1C1B-AF8E89CEF299}"/>
                      </a:ext>
                    </a:extLst>
                  </p:cNvPr>
                  <p:cNvSpPr txBox="1"/>
                  <p:nvPr/>
                </p:nvSpPr>
                <p:spPr>
                  <a:xfrm>
                    <a:off x="9529426" y="3048516"/>
                    <a:ext cx="293472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lang="en-GB" i="1" dirty="0">
                        <a:ea typeface="Calibri"/>
                        <a:cs typeface="Calibri"/>
                      </a:rPr>
                      <a:t>t</a:t>
                    </a:r>
                    <a:endParaRPr lang="en-GB" i="1" dirty="0"/>
                  </a:p>
                </p:txBody>
              </p:sp>
            </p:grp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472D6DEE-B884-B01B-2CD2-C0E41DA69AFE}"/>
                    </a:ext>
                  </a:extLst>
                </p:cNvPr>
                <p:cNvSpPr/>
                <p:nvPr/>
              </p:nvSpPr>
              <p:spPr>
                <a:xfrm rot="15984396">
                  <a:off x="7415406" y="3541076"/>
                  <a:ext cx="139566" cy="375386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5C7BDA8-D56A-1BF6-3C14-38937869764A}"/>
                    </a:ext>
                  </a:extLst>
                </p:cNvPr>
                <p:cNvSpPr/>
                <p:nvPr/>
              </p:nvSpPr>
              <p:spPr>
                <a:xfrm rot="16024717">
                  <a:off x="7694738" y="3548160"/>
                  <a:ext cx="118466" cy="37538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B4093677-B0A5-B3EE-E40F-944C9055A74A}"/>
                    </a:ext>
                  </a:extLst>
                </p:cNvPr>
                <p:cNvSpPr/>
                <p:nvPr/>
              </p:nvSpPr>
              <p:spPr>
                <a:xfrm rot="16200000">
                  <a:off x="7954490" y="3533157"/>
                  <a:ext cx="139566" cy="37538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254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6A14A-B202-4103-C995-8DC3A555C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DE2C64-E365-AA09-46E7-2208DCD3F9D0}"/>
              </a:ext>
            </a:extLst>
          </p:cNvPr>
          <p:cNvSpPr txBox="1"/>
          <p:nvPr/>
        </p:nvSpPr>
        <p:spPr>
          <a:xfrm>
            <a:off x="359963" y="2805302"/>
            <a:ext cx="831659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Interjection </a:t>
            </a:r>
            <a:endParaRPr lang="en-US" sz="4800" b="1" i="1" spc="-160" dirty="0">
              <a:solidFill>
                <a:srgbClr val="2E2D6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46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274797" y="1962620"/>
            <a:ext cx="6412873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can beamlines do to help deliver plasma accelerators for applications?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-16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1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206C-82C4-D90C-800B-758BAD42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Using the tools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14976-CD81-48FA-E550-F2DE2C1F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How do we use the tools operationally?</a:t>
            </a:r>
          </a:p>
          <a:p>
            <a:endParaRPr lang="en-GB" dirty="0"/>
          </a:p>
          <a:p>
            <a:r>
              <a:rPr lang="en-GB" dirty="0"/>
              <a:t>Diagnostics! </a:t>
            </a:r>
          </a:p>
          <a:p>
            <a:endParaRPr lang="en-GB" dirty="0"/>
          </a:p>
          <a:p>
            <a:r>
              <a:rPr lang="en-GB" dirty="0"/>
              <a:t>Need to measure the output of our beamline ‘tools’ and tune appropriately </a:t>
            </a:r>
          </a:p>
          <a:p>
            <a:endParaRPr lang="en-GB" dirty="0"/>
          </a:p>
          <a:p>
            <a:r>
              <a:rPr lang="en-GB" dirty="0"/>
              <a:t>Ensure we have “set our beam” for the application</a:t>
            </a:r>
          </a:p>
          <a:p>
            <a:endParaRPr lang="en-GB" dirty="0"/>
          </a:p>
          <a:p>
            <a:r>
              <a:rPr lang="en-GB" dirty="0"/>
              <a:t>Lots of established systems…do they all work for plasma accelerators? 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8F4B4-2E4D-77CF-B7CB-4928A188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CBE2F-97EF-028C-F4B0-A4E85A2F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8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7105-6790-4257-6991-DC21A8DC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Tools – Diagnostics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45F0A-320A-72DF-D3D8-34D62B419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72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Typical diagnostic tools for MeV – GeV electron beams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6F81-C61E-7D1C-46BF-EA68B84D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24632-5141-1153-8465-9D0A4ED5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A4037C-9F47-7DBC-CD8A-AA00306F8FA2}"/>
              </a:ext>
            </a:extLst>
          </p:cNvPr>
          <p:cNvSpPr txBox="1">
            <a:spLocks/>
          </p:cNvSpPr>
          <p:nvPr/>
        </p:nvSpPr>
        <p:spPr>
          <a:xfrm>
            <a:off x="479321" y="2430046"/>
            <a:ext cx="4791308" cy="2834783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“Basic”: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Screens + cameras </a:t>
            </a:r>
            <a:b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(scintillators, transition radiation) </a:t>
            </a:r>
          </a:p>
          <a:p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Current transformers, </a:t>
            </a:r>
            <a:b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Faraday Cups</a:t>
            </a:r>
          </a:p>
          <a:p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Dipole + Screen (measure energy and energy spread)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31251B-D468-C403-CE9D-80958F59D71D}"/>
              </a:ext>
            </a:extLst>
          </p:cNvPr>
          <p:cNvSpPr txBox="1">
            <a:spLocks/>
          </p:cNvSpPr>
          <p:nvPr/>
        </p:nvSpPr>
        <p:spPr>
          <a:xfrm>
            <a:off x="5680306" y="2436464"/>
            <a:ext cx="6172818" cy="370436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“Advanced”:</a:t>
            </a:r>
          </a:p>
          <a:p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Beam Position Monitors</a:t>
            </a:r>
          </a:p>
          <a:p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Compression monitors </a:t>
            </a:r>
            <a:b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(Coherent radiation generation) </a:t>
            </a:r>
          </a:p>
          <a:p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Spectrometer beamline w/ dipole + quads </a:t>
            </a:r>
            <a:b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(measure energy + energy spectrum precisely)</a:t>
            </a:r>
          </a:p>
          <a:p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Transverse deflecting structures </a:t>
            </a:r>
            <a:b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(RF cavities or passive </a:t>
            </a:r>
            <a:r>
              <a:rPr lang="en-GB" sz="2400" dirty="0" err="1">
                <a:solidFill>
                  <a:schemeClr val="bg1"/>
                </a:solidFill>
                <a:latin typeface="Arial"/>
                <a:cs typeface="Arial"/>
              </a:rPr>
              <a:t>wakefield</a:t>
            </a: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3D5E6-7CCC-AC9B-7A98-CDDC7499E6E7}"/>
              </a:ext>
            </a:extLst>
          </p:cNvPr>
          <p:cNvSpPr txBox="1"/>
          <p:nvPr/>
        </p:nvSpPr>
        <p:spPr>
          <a:xfrm>
            <a:off x="347678" y="5391244"/>
            <a:ext cx="5332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 dirty="0">
                <a:ea typeface="Calibri"/>
                <a:cs typeface="Calibri"/>
              </a:rPr>
              <a:t>i.e. straightforward to implement in </a:t>
            </a:r>
            <a:r>
              <a:rPr lang="en-GB" i="1" u="sng" dirty="0">
                <a:ea typeface="Calibri"/>
                <a:cs typeface="Calibri"/>
              </a:rPr>
              <a:t>laser lab </a:t>
            </a:r>
            <a:r>
              <a:rPr lang="en-GB" i="1" dirty="0">
                <a:ea typeface="Calibri"/>
                <a:cs typeface="Calibri"/>
              </a:rPr>
              <a:t>context, </a:t>
            </a:r>
          </a:p>
          <a:p>
            <a:r>
              <a:rPr lang="en-GB" i="1" dirty="0">
                <a:ea typeface="Calibri"/>
                <a:cs typeface="Calibri"/>
              </a:rPr>
              <a:t>Limited total number of components</a:t>
            </a:r>
          </a:p>
        </p:txBody>
      </p:sp>
    </p:spTree>
    <p:extLst>
      <p:ext uri="{BB962C8B-B14F-4D97-AF65-F5344CB8AC3E}">
        <p14:creationId xmlns:p14="http://schemas.microsoft.com/office/powerpoint/2010/main" val="99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D734-1F09-8868-C8F3-42706A2E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Diagnostics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55F7A-6D36-5073-4538-055E42E2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latin typeface="Arial"/>
                <a:cs typeface="Arial"/>
              </a:rPr>
              <a:t>R&amp;D systems can also be applied</a:t>
            </a:r>
          </a:p>
          <a:p>
            <a:r>
              <a:rPr lang="en-GB" b="1" i="1" dirty="0">
                <a:solidFill>
                  <a:schemeClr val="accent3"/>
                </a:solidFill>
                <a:latin typeface="Arial"/>
                <a:cs typeface="Arial"/>
              </a:rPr>
              <a:t>Does an ‘application’ want an experiment on an experiment?</a:t>
            </a:r>
          </a:p>
          <a:p>
            <a:endParaRPr lang="en-GB" dirty="0"/>
          </a:p>
          <a:p>
            <a:r>
              <a:rPr lang="en-GB" dirty="0"/>
              <a:t>More on diagnostics:</a:t>
            </a:r>
          </a:p>
          <a:p>
            <a:r>
              <a:rPr lang="en-GB" dirty="0">
                <a:latin typeface="Arial"/>
                <a:cs typeface="Arial"/>
              </a:rPr>
              <a:t>See Dr Joe Wolfenden's talk: </a:t>
            </a:r>
            <a:endParaRPr lang="en-GB" dirty="0"/>
          </a:p>
          <a:p>
            <a:pPr lvl="1">
              <a:buFont typeface="Arial,Sans-Serif" pitchFamily="2" charset="2"/>
              <a:buChar char="•"/>
            </a:pPr>
            <a:r>
              <a:rPr lang="en-GB" dirty="0">
                <a:latin typeface="Arial"/>
                <a:cs typeface="Arial"/>
                <a:hlinkClick r:id="rId2"/>
              </a:rPr>
              <a:t>EuPRAXIA-DN School on Plasma Accelerators (22-26 April 2024): Beam Diagnostics for Plasma Accelerators · Agenda (Indico)</a:t>
            </a:r>
            <a:endParaRPr lang="en-GB" dirty="0"/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See Prof Alessandro </a:t>
            </a:r>
            <a:r>
              <a:rPr lang="en-GB" dirty="0" err="1">
                <a:latin typeface="Arial"/>
                <a:cs typeface="Arial"/>
              </a:rPr>
              <a:t>Cianchi</a:t>
            </a:r>
            <a:r>
              <a:rPr lang="en-GB" dirty="0">
                <a:latin typeface="Arial"/>
                <a:cs typeface="Arial"/>
              </a:rPr>
              <a:t> talk:</a:t>
            </a:r>
            <a:endParaRPr lang="en-GB" dirty="0"/>
          </a:p>
          <a:p>
            <a:pPr lvl="1">
              <a:buFont typeface="Arial,Sans-Serif" pitchFamily="2" charset="2"/>
              <a:buChar char="•"/>
            </a:pPr>
            <a:r>
              <a:rPr lang="en-GB" dirty="0">
                <a:latin typeface="Arial"/>
                <a:cs typeface="Arial"/>
                <a:hlinkClick r:id="rId3"/>
              </a:rPr>
              <a:t>EuPRAXIA-DN Camp I: Technologies (7-8 April 2025): Diagnostics for beam and plasma · Agenda (Indico)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F7A13-DBB8-5E70-9F6C-8D71C3B0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3161A-A65B-5991-9825-0B22C3BF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77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95FD-70E8-D81F-783D-1B5FD9928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EBC4A-3D9C-B6A4-A29A-2A5709F8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 design - Tools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8662E5F-0F35-99D8-F694-8276EBCA80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887748"/>
              </p:ext>
            </p:extLst>
          </p:nvPr>
        </p:nvGraphicFramePr>
        <p:xfrm>
          <a:off x="4291213" y="1690688"/>
          <a:ext cx="378150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BBE5E-6789-F397-A96E-E8922E05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0228F-6135-252C-1B93-C9BB209D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765C9A22-372D-91DF-6A1B-7F67DA2E7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1213" y="2794208"/>
            <a:ext cx="1758214" cy="17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80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64C938-F3D6-81AF-756A-2A75EBF87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F30CF02-EAC8-FB13-7684-F1353147708C}"/>
              </a:ext>
            </a:extLst>
          </p:cNvPr>
          <p:cNvSpPr txBox="1"/>
          <p:nvPr/>
        </p:nvSpPr>
        <p:spPr>
          <a:xfrm>
            <a:off x="359963" y="2805302"/>
            <a:ext cx="831659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Challenges of plasma accelerators</a:t>
            </a:r>
          </a:p>
          <a:p>
            <a:pPr>
              <a:defRPr/>
            </a:pP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(Break)</a:t>
            </a: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3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E768-05B8-3037-5008-87E368EB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of plasma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D1A29-F038-0225-B075-05ABA6419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071" y="1858309"/>
            <a:ext cx="5181600" cy="3412938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</a:rPr>
              <a:t>Fundamental</a:t>
            </a:r>
          </a:p>
          <a:p>
            <a:r>
              <a:rPr lang="en-GB" dirty="0">
                <a:solidFill>
                  <a:schemeClr val="bg1"/>
                </a:solidFill>
              </a:rPr>
              <a:t>Non-linearities &amp; sensitivity to jitters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From high gradient &amp;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high frequency fields</a:t>
            </a:r>
          </a:p>
          <a:p>
            <a:r>
              <a:rPr lang="en-GB" dirty="0">
                <a:solidFill>
                  <a:schemeClr val="bg1"/>
                </a:solidFill>
              </a:rPr>
              <a:t>Energy jitter</a:t>
            </a:r>
          </a:p>
          <a:p>
            <a:r>
              <a:rPr lang="en-GB" dirty="0">
                <a:solidFill>
                  <a:schemeClr val="bg1"/>
                </a:solidFill>
              </a:rPr>
              <a:t>Small, divergent sources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7D67A-52AF-EB1C-7FE7-7078E6C11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0472"/>
            <a:ext cx="5181600" cy="46672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</a:rPr>
              <a:t>Characteristic</a:t>
            </a:r>
          </a:p>
          <a:p>
            <a:r>
              <a:rPr lang="en-GB" dirty="0">
                <a:solidFill>
                  <a:schemeClr val="bg1"/>
                </a:solidFill>
              </a:rPr>
              <a:t>High energy spread</a:t>
            </a:r>
          </a:p>
          <a:p>
            <a:r>
              <a:rPr lang="en-GB" dirty="0">
                <a:solidFill>
                  <a:schemeClr val="bg1"/>
                </a:solidFill>
              </a:rPr>
              <a:t>Pointing &amp; Charge jitter</a:t>
            </a:r>
          </a:p>
          <a:p>
            <a:r>
              <a:rPr lang="en-GB" dirty="0">
                <a:solidFill>
                  <a:schemeClr val="bg1"/>
                </a:solidFill>
              </a:rPr>
              <a:t>Ultrashort bunches driving collective effects</a:t>
            </a:r>
          </a:p>
          <a:p>
            <a:r>
              <a:rPr lang="en-GB" dirty="0">
                <a:solidFill>
                  <a:schemeClr val="bg1"/>
                </a:solidFill>
              </a:rPr>
              <a:t>Beam halos, energy tails, undesired backgrounds</a:t>
            </a:r>
          </a:p>
          <a:p>
            <a:r>
              <a:rPr lang="en-GB" dirty="0">
                <a:solidFill>
                  <a:schemeClr val="bg1"/>
                </a:solidFill>
              </a:rPr>
              <a:t>Desire for compactness</a:t>
            </a:r>
          </a:p>
          <a:p>
            <a:r>
              <a:rPr lang="en-GB" dirty="0">
                <a:solidFill>
                  <a:schemeClr val="bg1"/>
                </a:solidFill>
              </a:rPr>
              <a:t>Source parameter uncertainty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95A50-B8FC-5EDE-F233-B290E173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9670B-B9A6-BD38-EDD3-0ADC8582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8B65-9DB4-353B-5FFE-B6AD204D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Challenges - Fundamental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B5A0D-E1BD-E643-6C4A-B11037A95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High gradients; &gt;0.5Gv/m</a:t>
            </a:r>
          </a:p>
          <a:p>
            <a:pPr lvl="1"/>
            <a:r>
              <a:rPr lang="en-GB" dirty="0"/>
              <a:t>Non-linear wakes have highest gradients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Non-linear -&gt; more sensitivity to jitters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High frequency wakes; more sensitive to timing jitters</a:t>
            </a:r>
          </a:p>
          <a:p>
            <a:pPr lvl="1"/>
            <a:r>
              <a:rPr lang="en-GB" dirty="0"/>
              <a:t>Operating at ~10THz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Dealing with energy jitter is a key challenge </a:t>
            </a:r>
          </a:p>
          <a:p>
            <a:pPr lvl="1"/>
            <a:r>
              <a:rPr lang="en-GB" dirty="0"/>
              <a:t>Maybe best not approached as a job of the beamline but as a job of the source</a:t>
            </a:r>
          </a:p>
          <a:p>
            <a:pPr lvl="1"/>
            <a:r>
              <a:rPr lang="en-GB" dirty="0"/>
              <a:t>Likely x10 bigger on plasma than RF beamline (RF run at &lt;= 10^-4 stability)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B6D14-7712-2B00-1320-B8CE8B46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CCCF0-AC89-D644-E5F4-6D6643BD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104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FEF2-3B55-4A80-41CD-2CD1B19F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3364" cy="1325563"/>
          </a:xfrm>
        </p:spPr>
        <p:txBody>
          <a:bodyPr>
            <a:normAutofit/>
          </a:bodyPr>
          <a:lstStyle/>
          <a:p>
            <a:r>
              <a:rPr lang="en-GB" sz="3200" dirty="0"/>
              <a:t>Progress in source energy &amp; charge energy jitter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E96C3-A703-6039-BE00-599BBFCA3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EAAC25: DESY, KALDERA laser, MAGMA source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sz="1800" dirty="0">
                <a:hlinkClick r:id="rId3"/>
              </a:rPr>
              <a:t>7th European Advanced Accelerator Conference (21-27 September 2025): First Electron Beams from the High-Average-Power Laser-Plasma Accelerator KALDERA · Agenda (Indico)</a:t>
            </a:r>
            <a:endParaRPr lang="en-GB" sz="1800" dirty="0"/>
          </a:p>
          <a:p>
            <a:endParaRPr lang="en-GB" b="1" dirty="0"/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AA382-2AD4-3843-E6CF-4EA12A80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21231-A4E9-DDB6-6D27-F782935D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DCB2E-6D46-F52B-F10B-5EDC09F29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431" y="2249326"/>
            <a:ext cx="7999769" cy="3498196"/>
          </a:xfrm>
          <a:prstGeom prst="rect">
            <a:avLst/>
          </a:prstGeom>
        </p:spPr>
      </p:pic>
      <p:pic>
        <p:nvPicPr>
          <p:cNvPr id="5122" name="Picture 2" descr="Partners and Sponsors | Hercules School">
            <a:extLst>
              <a:ext uri="{FF2B5EF4-FFF2-40B4-BE49-F238E27FC236}">
                <a16:creationId xmlns:a16="http://schemas.microsoft.com/office/drawing/2014/main" id="{F725CA7B-FD66-2A30-C239-42BD39CE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569" y="4374563"/>
            <a:ext cx="1184742" cy="11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713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01444-1A27-8193-1FE7-4D7A94004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2F72-5B81-F3FA-4F1C-9F3BFD6D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– Fundamental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A3AF1-5D74-DA91-3072-C4795FACA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06" y="1641848"/>
            <a:ext cx="10580594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Emittance growth in transport</a:t>
            </a:r>
          </a:p>
          <a:p>
            <a:endParaRPr lang="en-GB" dirty="0"/>
          </a:p>
          <a:p>
            <a:r>
              <a:rPr lang="en-GB" dirty="0"/>
              <a:t>Source is small, emittance is &lt;= 1um, divergence is high ~5mrad</a:t>
            </a:r>
          </a:p>
          <a:p>
            <a:pPr lvl="1"/>
            <a:r>
              <a:rPr lang="en-GB" dirty="0">
                <a:latin typeface="Arial"/>
                <a:cs typeface="Arial"/>
              </a:rPr>
              <a:t>growth comes in transport; divergence dominates early in beamline</a:t>
            </a:r>
          </a:p>
          <a:p>
            <a:pPr lvl="1"/>
            <a:endParaRPr lang="en-GB" dirty="0">
              <a:latin typeface="Arial"/>
              <a:cs typeface="Arial"/>
            </a:endParaRPr>
          </a:p>
          <a:p>
            <a:pPr lvl="1"/>
            <a:endParaRPr lang="en-GB" dirty="0">
              <a:latin typeface="Arial"/>
              <a:cs typeface="Arial"/>
            </a:endParaRPr>
          </a:p>
          <a:p>
            <a:pPr lvl="1"/>
            <a:endParaRPr lang="en-GB" dirty="0">
              <a:latin typeface="Arial"/>
              <a:cs typeface="Arial"/>
            </a:endParaRPr>
          </a:p>
          <a:p>
            <a:pPr lvl="1"/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/>
              <a:t>Start: </a:t>
            </a:r>
            <a:r>
              <a:rPr lang="el-GR" dirty="0"/>
              <a:t>ε</a:t>
            </a:r>
            <a:r>
              <a:rPr lang="en-GB" baseline="-25000" dirty="0" err="1"/>
              <a:t>n,i</a:t>
            </a:r>
            <a:r>
              <a:rPr lang="en-GB" baseline="-25000" dirty="0"/>
              <a:t> </a:t>
            </a:r>
            <a:r>
              <a:rPr lang="en-GB" dirty="0"/>
              <a:t>= 0.1um, 500 MeV, 5% energy spread, 2.5 </a:t>
            </a:r>
            <a:r>
              <a:rPr lang="en-GB" dirty="0" err="1"/>
              <a:t>mrad</a:t>
            </a:r>
            <a:r>
              <a:rPr lang="en-GB" dirty="0"/>
              <a:t> divergence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3"/>
                </a:solidFill>
              </a:rPr>
              <a:t>After 1m: </a:t>
            </a:r>
            <a:r>
              <a:rPr lang="el-GR" b="1" dirty="0">
                <a:solidFill>
                  <a:schemeClr val="accent3"/>
                </a:solidFill>
              </a:rPr>
              <a:t>ε</a:t>
            </a:r>
            <a:r>
              <a:rPr lang="en-GB" b="1" baseline="-25000" dirty="0" err="1">
                <a:solidFill>
                  <a:schemeClr val="accent3"/>
                </a:solidFill>
              </a:rPr>
              <a:t>n,f</a:t>
            </a:r>
            <a:r>
              <a:rPr lang="en-GB" b="1" baseline="-25000" dirty="0">
                <a:solidFill>
                  <a:schemeClr val="accent3"/>
                </a:solidFill>
              </a:rPr>
              <a:t> </a:t>
            </a:r>
            <a:r>
              <a:rPr lang="en-GB" b="1" dirty="0">
                <a:solidFill>
                  <a:schemeClr val="accent3"/>
                </a:solidFill>
              </a:rPr>
              <a:t>= 300 um (!)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>
                <a:solidFill>
                  <a:schemeClr val="accent6"/>
                </a:solidFill>
                <a:latin typeface="Arial"/>
                <a:cs typeface="Arial"/>
              </a:rPr>
              <a:t>Implication: Deal with source divergence early in beamline</a:t>
            </a:r>
          </a:p>
          <a:p>
            <a:r>
              <a:rPr lang="en-GB" dirty="0">
                <a:latin typeface="Arial"/>
                <a:cs typeface="Arial"/>
              </a:rPr>
              <a:t>Need strong focussing near the source</a:t>
            </a:r>
          </a:p>
          <a:p>
            <a:pPr lvl="1"/>
            <a:r>
              <a:rPr lang="en-GB" dirty="0">
                <a:latin typeface="Arial"/>
                <a:cs typeface="Arial"/>
              </a:rPr>
              <a:t>Can’t have just a vacuum pipe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BA0B4-7EDF-C748-E729-75A34966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6DEE2-6631-27E0-3C6B-0F912A25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88321-AF4A-30F1-E3C5-C4893B79B883}"/>
              </a:ext>
            </a:extLst>
          </p:cNvPr>
          <p:cNvSpPr txBox="1"/>
          <p:nvPr/>
        </p:nvSpPr>
        <p:spPr>
          <a:xfrm>
            <a:off x="-371628" y="5850685"/>
            <a:ext cx="123028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1600" dirty="0">
                <a:hlinkClick r:id="rId2"/>
              </a:rPr>
              <a:t>First emittance measurement of the beam-driven plasma wakefield accelerated electron beam</a:t>
            </a:r>
            <a:endParaRPr lang="en-GB" sz="1600" dirty="0"/>
          </a:p>
          <a:p>
            <a:pPr lvl="2"/>
            <a:r>
              <a:rPr lang="en-US" sz="1600" dirty="0">
                <a:hlinkClick r:id="rId3"/>
              </a:rPr>
              <a:t>Intrinsic normalized emittance growth in laser-driven electron accelerators | Phys. Rev. ST Accel. Beams</a:t>
            </a:r>
            <a:endParaRPr lang="en-US" sz="1600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D840D4-5BDF-E631-CE7C-D0C7F65B0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19"/>
          <a:stretch>
            <a:fillRect/>
          </a:stretch>
        </p:blipFill>
        <p:spPr>
          <a:xfrm>
            <a:off x="4089580" y="2890741"/>
            <a:ext cx="3547897" cy="92677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FB18FA-48A4-9906-1F7D-A3D2D9BC1887}"/>
              </a:ext>
            </a:extLst>
          </p:cNvPr>
          <p:cNvSpPr/>
          <p:nvPr/>
        </p:nvSpPr>
        <p:spPr>
          <a:xfrm>
            <a:off x="6878886" y="3080600"/>
            <a:ext cx="504772" cy="529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889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32B8-2149-5B3B-6DE5-2D94410A8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- Characteristic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9E87A-3C7A-8EDF-4A75-C28B72754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158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High energy spread</a:t>
            </a:r>
          </a:p>
          <a:p>
            <a:pPr lvl="1"/>
            <a:r>
              <a:rPr lang="en-GB" dirty="0"/>
              <a:t>Correlated can be adjusted</a:t>
            </a:r>
          </a:p>
          <a:p>
            <a:pPr lvl="1"/>
            <a:r>
              <a:rPr lang="en-GB" dirty="0"/>
              <a:t>Uncorrelated is harder to solve</a:t>
            </a:r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Jitters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Cannot be corrected for with feedbacks within beamline</a:t>
            </a:r>
          </a:p>
          <a:p>
            <a:pPr lvl="1"/>
            <a:r>
              <a:rPr lang="en-GB" dirty="0"/>
              <a:t>Pointing (want it to go down beamline) </a:t>
            </a:r>
          </a:p>
          <a:p>
            <a:pPr lvl="1"/>
            <a:r>
              <a:rPr lang="en-GB" dirty="0"/>
              <a:t>Energy jitter</a:t>
            </a:r>
          </a:p>
          <a:p>
            <a:pPr lvl="1"/>
            <a:r>
              <a:rPr lang="en-GB" b="1" u="sng" dirty="0">
                <a:solidFill>
                  <a:srgbClr val="FF0000"/>
                </a:solidFill>
              </a:rPr>
              <a:t>Charge jitter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5CD7D-309B-A300-CE84-3EB3C43F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64B13-4540-D83B-8810-272B2745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3D86DA-EFFC-22A5-B1A7-ACA9D06998E4}"/>
              </a:ext>
            </a:extLst>
          </p:cNvPr>
          <p:cNvGrpSpPr/>
          <p:nvPr/>
        </p:nvGrpSpPr>
        <p:grpSpPr>
          <a:xfrm>
            <a:off x="7317395" y="1597948"/>
            <a:ext cx="3132192" cy="1994564"/>
            <a:chOff x="8521809" y="1471453"/>
            <a:chExt cx="3132192" cy="199456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0DDB7D2-BCA7-8D8F-1F54-B3AE742F3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4579" y="1471453"/>
              <a:ext cx="18848" cy="16730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23FF94-5324-E7CD-52A9-CA0F3D8ECC42}"/>
                </a:ext>
              </a:extLst>
            </p:cNvPr>
            <p:cNvCxnSpPr>
              <a:cxnSpLocks/>
            </p:cNvCxnSpPr>
            <p:nvPr/>
          </p:nvCxnSpPr>
          <p:spPr>
            <a:xfrm>
              <a:off x="8865575" y="3138993"/>
              <a:ext cx="278842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2321B1-DE7B-BE47-BE6D-92D9D4921CD9}"/>
                </a:ext>
              </a:extLst>
            </p:cNvPr>
            <p:cNvSpPr txBox="1"/>
            <p:nvPr/>
          </p:nvSpPr>
          <p:spPr>
            <a:xfrm>
              <a:off x="8521809" y="2230704"/>
              <a:ext cx="36161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E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6B46CF-0FB0-481E-2AD0-DDF2BB0586F7}"/>
                </a:ext>
              </a:extLst>
            </p:cNvPr>
            <p:cNvSpPr txBox="1"/>
            <p:nvPr/>
          </p:nvSpPr>
          <p:spPr>
            <a:xfrm>
              <a:off x="10113052" y="3096685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t</a:t>
              </a:r>
              <a:endParaRPr lang="en-GB" i="1" dirty="0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59F15632-F288-646D-9E0D-C61215C9A938}"/>
              </a:ext>
            </a:extLst>
          </p:cNvPr>
          <p:cNvSpPr/>
          <p:nvPr/>
        </p:nvSpPr>
        <p:spPr>
          <a:xfrm rot="12616561">
            <a:off x="9182239" y="1521426"/>
            <a:ext cx="160851" cy="17166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F2DFE-B4EB-4A37-D570-99AB665F2CE5}"/>
              </a:ext>
            </a:extLst>
          </p:cNvPr>
          <p:cNvSpPr txBox="1"/>
          <p:nvPr/>
        </p:nvSpPr>
        <p:spPr>
          <a:xfrm>
            <a:off x="9654085" y="1028343"/>
            <a:ext cx="5199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>
                <a:solidFill>
                  <a:schemeClr val="accent6"/>
                </a:solidFill>
              </a:rPr>
              <a:t>}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5CA833-8EA4-0927-6493-7912D7CA1234}"/>
              </a:ext>
            </a:extLst>
          </p:cNvPr>
          <p:cNvSpPr txBox="1"/>
          <p:nvPr/>
        </p:nvSpPr>
        <p:spPr>
          <a:xfrm rot="10800000">
            <a:off x="8712052" y="2153133"/>
            <a:ext cx="51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3"/>
                </a:solidFill>
              </a:rPr>
              <a:t>}</a:t>
            </a:r>
            <a:endParaRPr lang="en-GB" sz="15000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3F8BC-0B77-DFAD-8B79-795AF78C711A}"/>
              </a:ext>
            </a:extLst>
          </p:cNvPr>
          <p:cNvSpPr txBox="1"/>
          <p:nvPr/>
        </p:nvSpPr>
        <p:spPr>
          <a:xfrm>
            <a:off x="10369358" y="2141323"/>
            <a:ext cx="122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Correlated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5AE786-630A-11C7-51B6-1CC2D0A56A19}"/>
              </a:ext>
            </a:extLst>
          </p:cNvPr>
          <p:cNvSpPr txBox="1"/>
          <p:nvPr/>
        </p:nvSpPr>
        <p:spPr>
          <a:xfrm>
            <a:off x="7641846" y="2235872"/>
            <a:ext cx="178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Uncorrelated</a:t>
            </a:r>
          </a:p>
        </p:txBody>
      </p:sp>
    </p:spTree>
    <p:extLst>
      <p:ext uri="{BB962C8B-B14F-4D97-AF65-F5344CB8AC3E}">
        <p14:creationId xmlns:p14="http://schemas.microsoft.com/office/powerpoint/2010/main" val="41800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 blurry blue and green background&#10;&#10;AI-generated content may be incorrect.">
            <a:extLst>
              <a:ext uri="{FF2B5EF4-FFF2-40B4-BE49-F238E27FC236}">
                <a16:creationId xmlns:a16="http://schemas.microsoft.com/office/drawing/2014/main" id="{3C66923E-A26C-937E-5E37-A25B2D7EF7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7EB47-809D-3BED-CB29-374AB19D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Outline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33987-A194-9489-4BC2-8CB64FB8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A85AE-6050-CB48-E1A9-B637871B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AAB195-B577-5546-8349-9DDA93B6129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1BE1452-09F5-19A9-F858-84AE9679E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5847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588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759A6-C23E-04EC-C461-7C61D22B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 jitters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D5A78-9039-5D40-6627-4E712CEEC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708"/>
            <a:ext cx="10515600" cy="47984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Laser stabilisation and feedback can improve jitters and drifts</a:t>
            </a:r>
          </a:p>
          <a:p>
            <a:r>
              <a:rPr lang="en-GB" dirty="0"/>
              <a:t>Still presence of large charge jitter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1800" dirty="0">
              <a:hlinkClick r:id="rId3"/>
            </a:endParaRPr>
          </a:p>
          <a:p>
            <a:endParaRPr lang="en-GB" sz="1800" dirty="0">
              <a:hlinkClick r:id="rId3"/>
            </a:endParaRPr>
          </a:p>
          <a:p>
            <a:r>
              <a:rPr lang="en-GB" sz="1800" dirty="0">
                <a:hlinkClick r:id="rId3"/>
              </a:rPr>
              <a:t>Improved laser-plasma accelerator stability via high-bandwidth longitudinal focal position stabilization of a 100 TW-class laser system | Phys. Rev. Accel. Beams</a:t>
            </a:r>
            <a:endParaRPr lang="en-GB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561FB-0DB3-19DD-E3DA-DACFB155E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388CC-F7CD-2E6D-1B48-0B144FF3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BE001-6CC1-FC5A-E9D3-42A001AB3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96" y="2549793"/>
            <a:ext cx="10415867" cy="292527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51C1796-259E-3126-43A2-7A3FC145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6570" y="4893782"/>
            <a:ext cx="1218107" cy="9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CA5130-8187-6C80-82D8-C7799AEFC556}"/>
              </a:ext>
            </a:extLst>
          </p:cNvPr>
          <p:cNvSpPr/>
          <p:nvPr/>
        </p:nvSpPr>
        <p:spPr>
          <a:xfrm>
            <a:off x="7447226" y="4315062"/>
            <a:ext cx="880171" cy="27872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AD1871-5597-A176-C928-E5E636E2996A}"/>
              </a:ext>
            </a:extLst>
          </p:cNvPr>
          <p:cNvSpPr/>
          <p:nvPr/>
        </p:nvSpPr>
        <p:spPr>
          <a:xfrm>
            <a:off x="9021754" y="4542440"/>
            <a:ext cx="1124663" cy="278721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775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A92A-FF8F-6870-1E93-59F77243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- Characteristic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2EA83-25F1-89DE-6E3B-BD147EA9F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41"/>
            <a:ext cx="10515600" cy="49684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Ultra short bunches</a:t>
            </a:r>
          </a:p>
          <a:p>
            <a:pPr marL="0" indent="0">
              <a:buNone/>
            </a:pPr>
            <a:endParaRPr lang="en-GB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/>
              <a:t>with high peak current straight from source</a:t>
            </a:r>
          </a:p>
          <a:p>
            <a:pPr lvl="1"/>
            <a:r>
              <a:rPr lang="en-GB" dirty="0"/>
              <a:t>&lt;50fs bunches, &gt;5kA peak currents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Need to be mindful of:</a:t>
            </a:r>
          </a:p>
          <a:p>
            <a:endParaRPr lang="en-GB" dirty="0"/>
          </a:p>
          <a:p>
            <a:r>
              <a:rPr lang="en-GB" dirty="0"/>
              <a:t>Coherent Synchrotron Radiation from bends</a:t>
            </a:r>
          </a:p>
          <a:p>
            <a:pPr lvl="1"/>
            <a:r>
              <a:rPr lang="en-GB" dirty="0"/>
              <a:t>Will spoil projected emittance, can be mitigated with beamline design</a:t>
            </a:r>
          </a:p>
          <a:p>
            <a:endParaRPr lang="en-GB" dirty="0"/>
          </a:p>
          <a:p>
            <a:r>
              <a:rPr lang="en-GB" dirty="0"/>
              <a:t>Coherent Optical Transition Radiation</a:t>
            </a:r>
          </a:p>
          <a:p>
            <a:pPr lvl="1"/>
            <a:r>
              <a:rPr lang="en-GB" dirty="0"/>
              <a:t>Can complicate beam imaging</a:t>
            </a:r>
          </a:p>
          <a:p>
            <a:pPr lvl="1"/>
            <a:r>
              <a:rPr lang="en-GB" dirty="0"/>
              <a:t>Can also be used for advanced diagnostics!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BB963-94BC-98B6-12E0-2D78D139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B3C38-7ED5-3980-6682-22E33BBC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7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EDE9-B715-A5E3-9D3D-9E66A05D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- Characteristic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36FF2-C70E-7FA7-6B9A-3ACA4C9BE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719"/>
            <a:ext cx="10515600" cy="47365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Desire for Compactness </a:t>
            </a:r>
          </a:p>
          <a:p>
            <a:endParaRPr lang="en-GB" dirty="0"/>
          </a:p>
          <a:p>
            <a:r>
              <a:rPr lang="en-GB" dirty="0"/>
              <a:t>Use high gradient focusing systems</a:t>
            </a:r>
          </a:p>
          <a:p>
            <a:pPr lvl="1"/>
            <a:r>
              <a:rPr lang="en-GB" dirty="0"/>
              <a:t>Permanent Magnet Quads: Be aware of field quality, narrow aperture etc.</a:t>
            </a:r>
          </a:p>
          <a:p>
            <a:pPr lvl="1"/>
            <a:r>
              <a:rPr lang="en-GB" dirty="0"/>
              <a:t>Plasma lenses </a:t>
            </a:r>
          </a:p>
          <a:p>
            <a:pPr lvl="1"/>
            <a:r>
              <a:rPr lang="en-GB" dirty="0"/>
              <a:t>EMQ 50 T/m, PMQ 500 T/m, Plasma lens 5 </a:t>
            </a:r>
            <a:r>
              <a:rPr lang="en-GB" dirty="0" err="1"/>
              <a:t>kT</a:t>
            </a:r>
            <a:r>
              <a:rPr lang="en-GB" dirty="0"/>
              <a:t>/m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If we want to preserve emittance, transport a large range of energies and have limits on our magnet strengths…</a:t>
            </a:r>
          </a:p>
          <a:p>
            <a:r>
              <a:rPr lang="en-GB" i="1" dirty="0"/>
              <a:t>We will need many quads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8C21B-559C-0DE8-F471-1C9A5094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84C6D-72C8-4520-74FC-F4AA8C71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178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F526-9EB0-2868-1787-D7552A75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- Characteristic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505D0-12BF-84B8-D1DB-46EC3B109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Desire for compactness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Laser based = RF free (in most cases)</a:t>
            </a:r>
          </a:p>
          <a:p>
            <a:endParaRPr lang="en-GB" dirty="0"/>
          </a:p>
          <a:p>
            <a:r>
              <a:rPr lang="en-GB" dirty="0"/>
              <a:t>RF systems put demand on lab infrastructure,</a:t>
            </a:r>
          </a:p>
          <a:p>
            <a:pPr lvl="1"/>
            <a:r>
              <a:rPr lang="en-GB" dirty="0"/>
              <a:t> Hard to add post-hoc in small settings</a:t>
            </a:r>
          </a:p>
          <a:p>
            <a:endParaRPr lang="en-GB" dirty="0"/>
          </a:p>
          <a:p>
            <a:r>
              <a:rPr lang="en-GB" dirty="0"/>
              <a:t>Removes some of the ‘beamline tools’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135BC-94EC-207D-B5D3-BC3EDFDD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63910-52FD-C655-92DA-A63F6368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69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193E-6605-0007-88CB-C5C405E9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- Characteristic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B8436-2BE5-FF6F-018A-ED0C012E7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40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Halos and energy tails </a:t>
            </a:r>
          </a:p>
          <a:p>
            <a:r>
              <a:rPr lang="en-GB" dirty="0" err="1"/>
              <a:t>E.g</a:t>
            </a:r>
            <a:r>
              <a:rPr lang="en-GB" dirty="0"/>
              <a:t> EPAC FBPIC </a:t>
            </a:r>
            <a:br>
              <a:rPr lang="en-GB" dirty="0"/>
            </a:br>
            <a:r>
              <a:rPr lang="en-GB" dirty="0"/>
              <a:t>simulated beams:</a:t>
            </a:r>
          </a:p>
          <a:p>
            <a:r>
              <a:rPr lang="en-GB" dirty="0"/>
              <a:t>Config core ‘A’ is </a:t>
            </a:r>
            <a:r>
              <a:rPr lang="en-GB" i="1" dirty="0"/>
              <a:t>bright</a:t>
            </a:r>
          </a:p>
          <a:p>
            <a:pPr lvl="1"/>
            <a:r>
              <a:rPr lang="en-GB" dirty="0"/>
              <a:t>But it comes with </a:t>
            </a:r>
            <a:br>
              <a:rPr lang="en-GB" dirty="0"/>
            </a:br>
            <a:r>
              <a:rPr lang="en-GB" dirty="0"/>
              <a:t>a large trailing halo</a:t>
            </a:r>
          </a:p>
          <a:p>
            <a:endParaRPr lang="en-GB" dirty="0"/>
          </a:p>
          <a:p>
            <a:r>
              <a:rPr lang="en-GB" dirty="0"/>
              <a:t>Config ‘B’ is </a:t>
            </a:r>
            <a:r>
              <a:rPr lang="en-GB" i="1" dirty="0"/>
              <a:t>less bright</a:t>
            </a:r>
          </a:p>
          <a:p>
            <a:pPr lvl="1"/>
            <a:r>
              <a:rPr lang="en-GB" dirty="0"/>
              <a:t>But no halo!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E.g. Low energy particles from solid targets</a:t>
            </a:r>
          </a:p>
          <a:p>
            <a:pPr lvl="1"/>
            <a:r>
              <a:rPr lang="en-GB" dirty="0"/>
              <a:t>TNSA has many off energy particles +additional species</a:t>
            </a:r>
          </a:p>
          <a:p>
            <a:pPr lvl="1"/>
            <a:r>
              <a:rPr lang="en-GB" dirty="0"/>
              <a:t>“Plasma detritus”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E6EA9-4D0C-B132-0B83-80BD4E1A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FDA75-B8EC-F95A-89F9-CA226B0C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0B7D9-0080-B3CF-4BC0-4F571337D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6" t="6897" r="6110" b="4565"/>
          <a:stretch>
            <a:fillRect/>
          </a:stretch>
        </p:blipFill>
        <p:spPr>
          <a:xfrm>
            <a:off x="5466840" y="1825624"/>
            <a:ext cx="6018985" cy="3210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184A5-1668-2641-A3F2-2B1200845606}"/>
              </a:ext>
            </a:extLst>
          </p:cNvPr>
          <p:cNvSpPr txBox="1"/>
          <p:nvPr/>
        </p:nvSpPr>
        <p:spPr>
          <a:xfrm>
            <a:off x="7024769" y="4964783"/>
            <a:ext cx="457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Sims. courtesy O. Finlay, pub. in review</a:t>
            </a:r>
          </a:p>
        </p:txBody>
      </p:sp>
    </p:spTree>
    <p:extLst>
      <p:ext uri="{BB962C8B-B14F-4D97-AF65-F5344CB8AC3E}">
        <p14:creationId xmlns:p14="http://schemas.microsoft.com/office/powerpoint/2010/main" val="1536468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0ACF3-F09A-D01A-C758-D713E76B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Challenges – Characteristic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F89FF-A753-7B59-7A4A-C0AEF646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507"/>
            <a:ext cx="10995212" cy="484336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Source simulations and uncertainty of beam parameters:</a:t>
            </a:r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How well is the high power laser drive behaviour known?</a:t>
            </a:r>
          </a:p>
          <a:p>
            <a:pPr lvl="1"/>
            <a:r>
              <a:rPr lang="en-GB" dirty="0"/>
              <a:t>Even mature commercial technology will produce differences between spec. and delivery</a:t>
            </a:r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Complex interplay between parameters :</a:t>
            </a:r>
            <a:br>
              <a:rPr lang="en-GB" dirty="0">
                <a:latin typeface="Arial"/>
                <a:cs typeface="Arial"/>
              </a:rPr>
            </a:br>
            <a:r>
              <a:rPr lang="en-GB" b="1" dirty="0">
                <a:solidFill>
                  <a:schemeClr val="accent3"/>
                </a:solidFill>
                <a:latin typeface="Arial"/>
                <a:cs typeface="Arial"/>
              </a:rPr>
              <a:t>energy, charge, source exit size, and divergence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Much </a:t>
            </a:r>
            <a:r>
              <a:rPr lang="en-GB" b="1" u="sng" dirty="0"/>
              <a:t>potential</a:t>
            </a:r>
            <a:r>
              <a:rPr lang="en-GB" dirty="0"/>
              <a:t> from just a gas jet and a ~ PW laser </a:t>
            </a:r>
          </a:p>
          <a:p>
            <a:pPr lvl="1"/>
            <a:r>
              <a:rPr lang="en-GB" dirty="0" err="1"/>
              <a:t>E.g</a:t>
            </a:r>
            <a:r>
              <a:rPr lang="en-GB" dirty="0"/>
              <a:t> </a:t>
            </a:r>
            <a:r>
              <a:rPr lang="en-GB" dirty="0" err="1"/>
              <a:t>pC</a:t>
            </a:r>
            <a:r>
              <a:rPr lang="en-GB" dirty="0"/>
              <a:t> to </a:t>
            </a:r>
            <a:r>
              <a:rPr lang="en-GB" dirty="0" err="1"/>
              <a:t>nC</a:t>
            </a:r>
            <a:r>
              <a:rPr lang="en-GB" dirty="0"/>
              <a:t> of charge, &lt;1um emittance, 0.5 GeV to 5 GeV</a:t>
            </a:r>
          </a:p>
          <a:p>
            <a:pPr lvl="1"/>
            <a:r>
              <a:rPr lang="en-GB" dirty="0">
                <a:latin typeface="Arial"/>
                <a:cs typeface="Arial"/>
              </a:rPr>
              <a:t>Can’t do all parameters at once!</a:t>
            </a:r>
          </a:p>
          <a:p>
            <a:pPr lvl="1"/>
            <a:endParaRPr lang="en-GB" dirty="0">
              <a:latin typeface="Arial"/>
              <a:cs typeface="Arial"/>
            </a:endParaRPr>
          </a:p>
          <a:p>
            <a:r>
              <a:rPr lang="en-GB" b="1" dirty="0">
                <a:solidFill>
                  <a:srgbClr val="FF0000"/>
                </a:solidFill>
              </a:rPr>
              <a:t>More uncertainty and/or wider parameter space makes beamline design harder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A5C3C-02C5-C1F0-7835-C3A30E50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33E9B-451E-3590-AB7C-9DFE9DC0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58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F58B9-5D95-2A13-25AE-78C5644D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– Measuring and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A5D7D-1E60-15F0-BCA4-A19EF53B9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Diagnostics are needed for</a:t>
            </a:r>
          </a:p>
          <a:p>
            <a:pPr lvl="1"/>
            <a:r>
              <a:rPr lang="en-GB" dirty="0"/>
              <a:t> Feedbacks: stabilise interactions and account for drifts </a:t>
            </a:r>
          </a:p>
          <a:p>
            <a:pPr lvl="2"/>
            <a:r>
              <a:rPr lang="en-GB" dirty="0"/>
              <a:t>These need to be non-invasive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 Optimisation:</a:t>
            </a:r>
          </a:p>
          <a:p>
            <a:pPr lvl="2"/>
            <a:r>
              <a:rPr lang="en-GB" dirty="0"/>
              <a:t>These need to single shot measurements; deal with jitters</a:t>
            </a:r>
          </a:p>
          <a:p>
            <a:pPr marL="914400" lvl="2" indent="0">
              <a:buNone/>
            </a:pPr>
            <a:endParaRPr lang="en-GB" dirty="0"/>
          </a:p>
          <a:p>
            <a:r>
              <a:rPr lang="en-GB" b="1" dirty="0">
                <a:solidFill>
                  <a:schemeClr val="accent3"/>
                </a:solidFill>
              </a:rPr>
              <a:t>Non-invasive and/or single shot diagnostic are the most challenging! 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High energy systems &gt;0.5 GeV</a:t>
            </a:r>
          </a:p>
          <a:p>
            <a:pPr lvl="1"/>
            <a:r>
              <a:rPr lang="en-GB" dirty="0"/>
              <a:t>Diagnostic beamlines for rigid beams are not short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911CE-F7FD-3CF6-0A46-6FDB339D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1F533-504D-9427-E143-26B00F74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281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BF2D-AD07-B51D-BC63-31FE3C9D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48387FB-80EE-8651-AE98-68CCF3E20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08411"/>
              </p:ext>
            </p:extLst>
          </p:nvPr>
        </p:nvGraphicFramePr>
        <p:xfrm>
          <a:off x="4540623" y="1656603"/>
          <a:ext cx="31929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DC5B3-F5C3-9232-364A-CD286EEB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7B8B3-BCF4-F007-6EDB-869124F31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F967AF8A-E694-5121-0671-C626B1A8BE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2460" y="2663905"/>
            <a:ext cx="2052634" cy="20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42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3C4-1AE3-3174-4C75-BB5F6D67A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EC3867-DE17-7EAC-6E1A-ED836C6E25CD}"/>
              </a:ext>
            </a:extLst>
          </p:cNvPr>
          <p:cNvSpPr txBox="1"/>
          <p:nvPr/>
        </p:nvSpPr>
        <p:spPr>
          <a:xfrm>
            <a:off x="359963" y="2805302"/>
            <a:ext cx="831659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Applications</a:t>
            </a:r>
            <a:endParaRPr lang="en-US" dirty="0">
              <a:ea typeface="+mn-ea"/>
            </a:endParaRPr>
          </a:p>
          <a:p>
            <a:pPr>
              <a:defRPr/>
            </a:pP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03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DB693-1382-AE57-9169-E079B180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Beam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A223D-69C7-E0AE-C072-9AE2D7F7A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49" y="2060337"/>
            <a:ext cx="4643718" cy="2535704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</a:rPr>
              <a:t>Photon generation: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FEL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ICS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Bremsstrahlung</a:t>
            </a:r>
          </a:p>
          <a:p>
            <a:pPr lvl="1"/>
            <a:r>
              <a:rPr lang="en-GB" dirty="0" err="1">
                <a:solidFill>
                  <a:schemeClr val="bg1"/>
                </a:solidFill>
              </a:rPr>
              <a:t>Betatron</a:t>
            </a:r>
            <a:r>
              <a:rPr lang="en-GB" dirty="0">
                <a:solidFill>
                  <a:schemeClr val="bg1"/>
                </a:solidFill>
              </a:rPr>
              <a:t> radiation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4A298-3A33-7A85-115F-F34F66E6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426C6-A6C3-1A5A-02C6-3758A1EB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BA5EFA-D3CB-F681-E264-FF8B1C5CF14A}"/>
              </a:ext>
            </a:extLst>
          </p:cNvPr>
          <p:cNvSpPr txBox="1">
            <a:spLocks/>
          </p:cNvSpPr>
          <p:nvPr/>
        </p:nvSpPr>
        <p:spPr>
          <a:xfrm>
            <a:off x="5697069" y="2022616"/>
            <a:ext cx="6239437" cy="370134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</a:rPr>
              <a:t>Direct use of beam: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Direct irradiation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Medical radiotherapy/radiobiology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Medical or industrial imaging, nuclear physics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Storage ring injector, further plasma acceleration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(e.g. staging for collider)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Generation of secondaries (positrons)</a:t>
            </a:r>
          </a:p>
        </p:txBody>
      </p:sp>
    </p:spTree>
    <p:extLst>
      <p:ext uri="{BB962C8B-B14F-4D97-AF65-F5344CB8AC3E}">
        <p14:creationId xmlns:p14="http://schemas.microsoft.com/office/powerpoint/2010/main" val="209156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6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E6191-61FA-5723-DC78-821153A9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42" y="0"/>
            <a:ext cx="10515600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My background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05C8-31ED-C6E2-5156-CEEAEA075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27" y="1340380"/>
            <a:ext cx="6339254" cy="523789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>
                <a:latin typeface="Arial"/>
                <a:cs typeface="Arial"/>
              </a:rPr>
              <a:t>PhD in novel acceleration: 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Dielectric Wakefield Accelerations </a:t>
            </a:r>
            <a:endParaRPr lang="en-US" dirty="0"/>
          </a:p>
          <a:p>
            <a:pPr lvl="1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 THz generation and bunch </a:t>
            </a:r>
            <a:r>
              <a:rPr lang="en-GB" dirty="0" err="1">
                <a:latin typeface="Arial"/>
                <a:cs typeface="Arial"/>
              </a:rPr>
              <a:t>dechirping</a:t>
            </a:r>
            <a:endParaRPr lang="en-GB" dirty="0" err="1"/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Leading the commissioning at CLARA accelerator and preparing for novel acceleration R&amp;D</a:t>
            </a:r>
            <a:endParaRPr lang="en-GB" dirty="0"/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Worked on electron beamline design for EPAC (LWFA) &amp; RUEDI (ultrafast diffraction)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Novel</a:t>
            </a:r>
            <a:r>
              <a:rPr lang="en-GB" dirty="0">
                <a:latin typeface="Arial"/>
                <a:cs typeface="Arial"/>
              </a:rPr>
              <a:t> + </a:t>
            </a:r>
            <a:r>
              <a:rPr lang="en-GB" dirty="0">
                <a:solidFill>
                  <a:schemeClr val="accent3"/>
                </a:solidFill>
                <a:latin typeface="Arial"/>
                <a:cs typeface="Arial"/>
              </a:rPr>
              <a:t>conventional</a:t>
            </a:r>
            <a:r>
              <a:rPr lang="en-GB" dirty="0">
                <a:latin typeface="Arial"/>
                <a:cs typeface="Arial"/>
              </a:rPr>
              <a:t> accelerators</a:t>
            </a:r>
            <a:endParaRPr lang="en-GB" dirty="0"/>
          </a:p>
          <a:p>
            <a:r>
              <a:rPr lang="en-GB" dirty="0">
                <a:solidFill>
                  <a:schemeClr val="accent2"/>
                </a:solidFill>
                <a:latin typeface="Arial"/>
                <a:cs typeface="Arial"/>
              </a:rPr>
              <a:t>Design</a:t>
            </a:r>
            <a:r>
              <a:rPr lang="en-GB" dirty="0">
                <a:latin typeface="Arial"/>
                <a:cs typeface="Arial"/>
              </a:rPr>
              <a:t> + </a:t>
            </a:r>
            <a:r>
              <a:rPr lang="en-GB" dirty="0">
                <a:solidFill>
                  <a:schemeClr val="accent6"/>
                </a:solidFill>
                <a:latin typeface="Arial"/>
                <a:cs typeface="Arial"/>
              </a:rPr>
              <a:t>Application</a:t>
            </a:r>
            <a:r>
              <a:rPr lang="en-GB" dirty="0">
                <a:latin typeface="Arial"/>
                <a:cs typeface="Arial"/>
              </a:rPr>
              <a:t> &amp; </a:t>
            </a:r>
            <a:r>
              <a:rPr lang="en-GB" dirty="0">
                <a:solidFill>
                  <a:schemeClr val="accent6"/>
                </a:solidFill>
                <a:latin typeface="Arial"/>
                <a:cs typeface="Arial"/>
              </a:rPr>
              <a:t>Exploitation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group of people sitting in chairs in front of computers&#10;&#10;AI-generated content may be incorrect.">
            <a:extLst>
              <a:ext uri="{FF2B5EF4-FFF2-40B4-BE49-F238E27FC236}">
                <a16:creationId xmlns:a16="http://schemas.microsoft.com/office/drawing/2014/main" id="{351CFE96-AB50-C25C-4052-15227ABF3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5000"/>
                    </a14:imgEffect>
                    <a14:imgEffect>
                      <a14:brightnessContrast bright="13000" contrast="4000"/>
                    </a14:imgEffect>
                  </a14:imgLayer>
                </a14:imgProps>
              </a:ext>
            </a:extLst>
          </a:blip>
          <a:srcRect l="10142" t="-718" r="39785" b="29"/>
          <a:stretch>
            <a:fillRect/>
          </a:stretch>
        </p:blipFill>
        <p:spPr>
          <a:xfrm>
            <a:off x="7613334" y="1"/>
            <a:ext cx="4578666" cy="6858000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D49968A6-6650-EA08-66A5-7ADEEF3A5F52}"/>
              </a:ext>
            </a:extLst>
          </p:cNvPr>
          <p:cNvSpPr/>
          <p:nvPr/>
        </p:nvSpPr>
        <p:spPr>
          <a:xfrm rot="5400000">
            <a:off x="7586176" y="-281912"/>
            <a:ext cx="1943102" cy="250692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12995-7A19-D54B-44A5-69BDD34C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4E1AA4-A294-9E95-5F1A-0F2A4357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47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D8FF-C8C8-CA32-8C4E-C2E94510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</a:t>
            </a:r>
            <a:r>
              <a:rPr lang="en-GB" dirty="0" err="1"/>
              <a:t>Betatron</a:t>
            </a:r>
            <a:r>
              <a:rPr lang="en-GB" dirty="0"/>
              <a:t> Radiation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3FA36-FE70-C6AB-358A-481348EE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60FD3-01F2-808D-7EA1-B9381A36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AD05219-F336-4DC2-764D-54707ABF6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084227"/>
              </p:ext>
            </p:extLst>
          </p:nvPr>
        </p:nvGraphicFramePr>
        <p:xfrm>
          <a:off x="838200" y="1825625"/>
          <a:ext cx="31929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BC0042FC-2407-D388-5BAC-ECB4C1EC41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5082"/>
              </p:ext>
            </p:extLst>
          </p:nvPr>
        </p:nvGraphicFramePr>
        <p:xfrm>
          <a:off x="7514024" y="1825625"/>
          <a:ext cx="378150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831AA2B-CD7D-EC1C-3815-7018A6659715}"/>
              </a:ext>
            </a:extLst>
          </p:cNvPr>
          <p:cNvSpPr/>
          <p:nvPr/>
        </p:nvSpPr>
        <p:spPr>
          <a:xfrm>
            <a:off x="291353" y="1690688"/>
            <a:ext cx="4002741" cy="46115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8F2EF9-4B8A-B604-57EE-D0C53CCB3C15}"/>
              </a:ext>
            </a:extLst>
          </p:cNvPr>
          <p:cNvSpPr/>
          <p:nvPr/>
        </p:nvSpPr>
        <p:spPr>
          <a:xfrm>
            <a:off x="7351059" y="1690688"/>
            <a:ext cx="4002741" cy="46115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Tools with solid fill">
            <a:extLst>
              <a:ext uri="{FF2B5EF4-FFF2-40B4-BE49-F238E27FC236}">
                <a16:creationId xmlns:a16="http://schemas.microsoft.com/office/drawing/2014/main" id="{D1E69557-2D22-F017-ED17-C684565A72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00342" y="1418515"/>
            <a:ext cx="983381" cy="983381"/>
          </a:xfrm>
          <a:prstGeom prst="rect">
            <a:avLst/>
          </a:prstGeom>
        </p:spPr>
      </p:pic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CE431943-4FF4-AF28-7590-4762D966D9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38600" y="1342236"/>
            <a:ext cx="1135941" cy="1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581E1-4B1B-767C-30DD-3A4634EC0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D34A-6644-8518-758A-B5D323E7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</a:t>
            </a:r>
            <a:r>
              <a:rPr lang="en-GB" dirty="0" err="1"/>
              <a:t>Bremmstrahlung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94E4-0C53-20D8-4378-4C922728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7EA6C-BF43-25F6-EEB8-A63536B9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A8191D2-0F75-B342-36BC-7E7612779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169565"/>
              </p:ext>
            </p:extLst>
          </p:nvPr>
        </p:nvGraphicFramePr>
        <p:xfrm>
          <a:off x="838200" y="1825625"/>
          <a:ext cx="31929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1D20E781-6BE2-6E11-59DB-A256DCC3FAD4}"/>
              </a:ext>
            </a:extLst>
          </p:cNvPr>
          <p:cNvGraphicFramePr>
            <a:graphicFrameLocks/>
          </p:cNvGraphicFramePr>
          <p:nvPr/>
        </p:nvGraphicFramePr>
        <p:xfrm>
          <a:off x="7514024" y="1825625"/>
          <a:ext cx="378150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FA04E87-AA8C-2424-65B8-645518D0E98A}"/>
              </a:ext>
            </a:extLst>
          </p:cNvPr>
          <p:cNvSpPr/>
          <p:nvPr/>
        </p:nvSpPr>
        <p:spPr>
          <a:xfrm>
            <a:off x="433311" y="3006818"/>
            <a:ext cx="4002741" cy="353209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2629D-75A6-0240-2DA8-BED284C67FCF}"/>
              </a:ext>
            </a:extLst>
          </p:cNvPr>
          <p:cNvSpPr/>
          <p:nvPr/>
        </p:nvSpPr>
        <p:spPr>
          <a:xfrm>
            <a:off x="7351059" y="3473824"/>
            <a:ext cx="4002741" cy="282836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F78061-33CC-7105-0933-FB26ED4FADB2}"/>
              </a:ext>
            </a:extLst>
          </p:cNvPr>
          <p:cNvSpPr/>
          <p:nvPr/>
        </p:nvSpPr>
        <p:spPr>
          <a:xfrm>
            <a:off x="7351058" y="1875399"/>
            <a:ext cx="4002741" cy="104756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AC1C05-7362-932A-7A35-B5C344C6A4DD}"/>
              </a:ext>
            </a:extLst>
          </p:cNvPr>
          <p:cNvSpPr/>
          <p:nvPr/>
        </p:nvSpPr>
        <p:spPr>
          <a:xfrm>
            <a:off x="319427" y="2009073"/>
            <a:ext cx="4002741" cy="5545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9B68D-F6DE-55BB-4411-5F4C466BDF6A}"/>
              </a:ext>
            </a:extLst>
          </p:cNvPr>
          <p:cNvSpPr txBox="1"/>
          <p:nvPr/>
        </p:nvSpPr>
        <p:spPr>
          <a:xfrm>
            <a:off x="4322168" y="3254661"/>
            <a:ext cx="3110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want a focus, </a:t>
            </a:r>
            <a:br>
              <a:rPr lang="en-GB" dirty="0"/>
            </a:br>
            <a:r>
              <a:rPr lang="en-GB" dirty="0"/>
              <a:t>energy jitter will be an issue</a:t>
            </a:r>
          </a:p>
          <a:p>
            <a:r>
              <a:rPr lang="en-GB" dirty="0"/>
              <a:t>But, potentially not significant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262B66-DC1C-1D82-3088-D7F30EF3C64E}"/>
              </a:ext>
            </a:extLst>
          </p:cNvPr>
          <p:cNvCxnSpPr>
            <a:cxnSpLocks/>
          </p:cNvCxnSpPr>
          <p:nvPr/>
        </p:nvCxnSpPr>
        <p:spPr>
          <a:xfrm>
            <a:off x="4194130" y="2684929"/>
            <a:ext cx="3068722" cy="458781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45E6A974-EA13-5FB2-A8D4-4E01A229FE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00342" y="1418515"/>
            <a:ext cx="983381" cy="983381"/>
          </a:xfrm>
          <a:prstGeom prst="rect">
            <a:avLst/>
          </a:prstGeom>
        </p:spPr>
      </p:pic>
      <p:pic>
        <p:nvPicPr>
          <p:cNvPr id="14" name="Graphic 13" descr="Gears with solid fill">
            <a:extLst>
              <a:ext uri="{FF2B5EF4-FFF2-40B4-BE49-F238E27FC236}">
                <a16:creationId xmlns:a16="http://schemas.microsoft.com/office/drawing/2014/main" id="{71E83D2D-87E0-A891-35B7-B95501E37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38600" y="1342236"/>
            <a:ext cx="1135941" cy="1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C5B6-FE45-8A79-25D3-B0B5492B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Industrial Imaging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9DC72C-2D9D-3414-8FCA-13117D8E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60875-51E2-F6F0-F6F2-831CF38D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3DF57D6-3D22-4A3E-CEAD-FCD4F2839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202014"/>
              </p:ext>
            </p:extLst>
          </p:nvPr>
        </p:nvGraphicFramePr>
        <p:xfrm>
          <a:off x="838200" y="1825625"/>
          <a:ext cx="31929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965231C-9D8C-3DBE-08C3-0F82DB29FAC6}"/>
              </a:ext>
            </a:extLst>
          </p:cNvPr>
          <p:cNvGraphicFramePr>
            <a:graphicFrameLocks/>
          </p:cNvGraphicFramePr>
          <p:nvPr/>
        </p:nvGraphicFramePr>
        <p:xfrm>
          <a:off x="7514024" y="1825625"/>
          <a:ext cx="378150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4B0D061-46C0-9BD4-A1FF-7907D148C1E6}"/>
              </a:ext>
            </a:extLst>
          </p:cNvPr>
          <p:cNvSpPr/>
          <p:nvPr/>
        </p:nvSpPr>
        <p:spPr>
          <a:xfrm>
            <a:off x="433311" y="4473388"/>
            <a:ext cx="4002741" cy="157330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A6E3B5-7386-A26E-EBAA-F014B50A2A91}"/>
              </a:ext>
            </a:extLst>
          </p:cNvPr>
          <p:cNvSpPr/>
          <p:nvPr/>
        </p:nvSpPr>
        <p:spPr>
          <a:xfrm>
            <a:off x="304800" y="1996282"/>
            <a:ext cx="4002741" cy="59045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EB2848-DB6F-F0D3-DD5D-6B4DE1BBA0F3}"/>
              </a:ext>
            </a:extLst>
          </p:cNvPr>
          <p:cNvSpPr/>
          <p:nvPr/>
        </p:nvSpPr>
        <p:spPr>
          <a:xfrm>
            <a:off x="7351059" y="3482789"/>
            <a:ext cx="4002741" cy="165398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FD4733-D760-7488-EE86-B37103EB582B}"/>
              </a:ext>
            </a:extLst>
          </p:cNvPr>
          <p:cNvSpPr/>
          <p:nvPr/>
        </p:nvSpPr>
        <p:spPr>
          <a:xfrm>
            <a:off x="7403405" y="5067487"/>
            <a:ext cx="4002741" cy="165398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E3508-820D-92A7-BC37-06DCA2A4E719}"/>
              </a:ext>
            </a:extLst>
          </p:cNvPr>
          <p:cNvSpPr txBox="1"/>
          <p:nvPr/>
        </p:nvSpPr>
        <p:spPr>
          <a:xfrm>
            <a:off x="4322168" y="3254661"/>
            <a:ext cx="3110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one wants to illuminate a large area, focussing and jitters need to be addressed</a:t>
            </a:r>
          </a:p>
        </p:txBody>
      </p:sp>
      <p:pic>
        <p:nvPicPr>
          <p:cNvPr id="3" name="Graphic 2" descr="Tools with solid fill">
            <a:extLst>
              <a:ext uri="{FF2B5EF4-FFF2-40B4-BE49-F238E27FC236}">
                <a16:creationId xmlns:a16="http://schemas.microsoft.com/office/drawing/2014/main" id="{D94305D3-FBB3-463D-1AAA-BDD3313591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00342" y="1418515"/>
            <a:ext cx="983381" cy="983381"/>
          </a:xfrm>
          <a:prstGeom prst="rect">
            <a:avLst/>
          </a:prstGeom>
        </p:spPr>
      </p:pic>
      <p:pic>
        <p:nvPicPr>
          <p:cNvPr id="12" name="Graphic 11" descr="Gears with solid fill">
            <a:extLst>
              <a:ext uri="{FF2B5EF4-FFF2-40B4-BE49-F238E27FC236}">
                <a16:creationId xmlns:a16="http://schemas.microsoft.com/office/drawing/2014/main" id="{E7718D14-FEB7-E617-8EE1-BDE966D98F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38600" y="1342236"/>
            <a:ext cx="1135941" cy="1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C8579-9792-6B5D-0EE5-BC31CBCAC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78521-F118-6262-5792-A60606CF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Radiobiology/-therapy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3B522-7331-8A79-785B-D2844AEA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0B123-FB0B-1C6C-210F-F07C545F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AFD6CED-3FFA-143F-BA47-590977041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901063"/>
              </p:ext>
            </p:extLst>
          </p:nvPr>
        </p:nvGraphicFramePr>
        <p:xfrm>
          <a:off x="838200" y="1825625"/>
          <a:ext cx="31929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4EACEFB-CABA-C5EC-DA17-5DF99ABE6DEC}"/>
              </a:ext>
            </a:extLst>
          </p:cNvPr>
          <p:cNvGraphicFramePr>
            <a:graphicFrameLocks/>
          </p:cNvGraphicFramePr>
          <p:nvPr/>
        </p:nvGraphicFramePr>
        <p:xfrm>
          <a:off x="7514024" y="1825625"/>
          <a:ext cx="378150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94C980F-CED6-2218-0D7A-027C3F103A75}"/>
              </a:ext>
            </a:extLst>
          </p:cNvPr>
          <p:cNvSpPr/>
          <p:nvPr/>
        </p:nvSpPr>
        <p:spPr>
          <a:xfrm>
            <a:off x="542365" y="4976111"/>
            <a:ext cx="4002741" cy="157330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5EE31-19A6-0F92-52AD-20ADC9DB50EE}"/>
              </a:ext>
            </a:extLst>
          </p:cNvPr>
          <p:cNvSpPr/>
          <p:nvPr/>
        </p:nvSpPr>
        <p:spPr>
          <a:xfrm>
            <a:off x="7351059" y="3429000"/>
            <a:ext cx="4002741" cy="165398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4B0E10-A420-28C9-7F11-53B4DBF66899}"/>
              </a:ext>
            </a:extLst>
          </p:cNvPr>
          <p:cNvSpPr/>
          <p:nvPr/>
        </p:nvSpPr>
        <p:spPr>
          <a:xfrm>
            <a:off x="7514024" y="5568109"/>
            <a:ext cx="4002741" cy="104756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3F9174B-04DC-E4E6-DC06-2E2F73E77406}"/>
              </a:ext>
            </a:extLst>
          </p:cNvPr>
          <p:cNvSpPr/>
          <p:nvPr/>
        </p:nvSpPr>
        <p:spPr>
          <a:xfrm>
            <a:off x="362359" y="1952485"/>
            <a:ext cx="591670" cy="51995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5D6BF5D-A6E0-C3D0-4C8D-6A5EB907BB94}"/>
              </a:ext>
            </a:extLst>
          </p:cNvPr>
          <p:cNvSpPr/>
          <p:nvPr/>
        </p:nvSpPr>
        <p:spPr>
          <a:xfrm>
            <a:off x="3771260" y="1958976"/>
            <a:ext cx="591670" cy="51995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5BD4A-CA1E-2FB3-6629-F659659EBBB9}"/>
              </a:ext>
            </a:extLst>
          </p:cNvPr>
          <p:cNvSpPr txBox="1"/>
          <p:nvPr/>
        </p:nvSpPr>
        <p:spPr>
          <a:xfrm>
            <a:off x="3934153" y="2472438"/>
            <a:ext cx="5199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>
                <a:solidFill>
                  <a:schemeClr val="accent1"/>
                </a:solidFill>
              </a:rPr>
              <a:t>}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56FBBF-4C21-ECED-EC3A-CF64A1CC30B0}"/>
              </a:ext>
            </a:extLst>
          </p:cNvPr>
          <p:cNvCxnSpPr>
            <a:cxnSpLocks/>
          </p:cNvCxnSpPr>
          <p:nvPr/>
        </p:nvCxnSpPr>
        <p:spPr>
          <a:xfrm flipV="1">
            <a:off x="4558553" y="2472438"/>
            <a:ext cx="2689412" cy="12927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37C0FD0-551F-0A7E-B908-62B1465351F5}"/>
              </a:ext>
            </a:extLst>
          </p:cNvPr>
          <p:cNvSpPr txBox="1"/>
          <p:nvPr/>
        </p:nvSpPr>
        <p:spPr>
          <a:xfrm>
            <a:off x="7154012" y="1759281"/>
            <a:ext cx="51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1"/>
                </a:solidFill>
              </a:rPr>
              <a:t>{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2F2616-3715-9340-AED3-3BCF5A5B14DD}"/>
              </a:ext>
            </a:extLst>
          </p:cNvPr>
          <p:cNvSpPr txBox="1"/>
          <p:nvPr/>
        </p:nvSpPr>
        <p:spPr>
          <a:xfrm>
            <a:off x="4404902" y="3930680"/>
            <a:ext cx="3110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Collimating to solve these problems could cause </a:t>
            </a:r>
            <a:r>
              <a:rPr lang="en-GB" i="1" dirty="0"/>
              <a:t>more</a:t>
            </a:r>
            <a:r>
              <a:rPr lang="en-GB" dirty="0"/>
              <a:t> charge jitter</a:t>
            </a:r>
          </a:p>
        </p:txBody>
      </p:sp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5D2A3035-96C4-DD18-C365-C03CB7DBC2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00342" y="1418515"/>
            <a:ext cx="983381" cy="983381"/>
          </a:xfrm>
          <a:prstGeom prst="rect">
            <a:avLst/>
          </a:prstGeom>
        </p:spPr>
      </p:pic>
      <p:pic>
        <p:nvPicPr>
          <p:cNvPr id="8" name="Graphic 7" descr="Gears with solid fill">
            <a:extLst>
              <a:ext uri="{FF2B5EF4-FFF2-40B4-BE49-F238E27FC236}">
                <a16:creationId xmlns:a16="http://schemas.microsoft.com/office/drawing/2014/main" id="{2FA294C1-5E74-AED8-3355-BE2FDEE6A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38600" y="1342236"/>
            <a:ext cx="1135941" cy="1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4D7FF-EF06-B400-88E6-B45332DF5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5A6E-E8AB-906F-D78F-D7EF5DCD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FEL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DBB2B-3A18-D8FC-9436-8E9CBCDAC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A9A40-5D0E-4987-85F4-1E2AD84A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DE26468-DBD1-55AF-6672-CE0505E01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72222"/>
              </p:ext>
            </p:extLst>
          </p:nvPr>
        </p:nvGraphicFramePr>
        <p:xfrm>
          <a:off x="838200" y="1825625"/>
          <a:ext cx="31929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D84B2CB4-ECBA-697C-6BAA-35E2294DBDC4}"/>
              </a:ext>
            </a:extLst>
          </p:cNvPr>
          <p:cNvGraphicFramePr>
            <a:graphicFrameLocks/>
          </p:cNvGraphicFramePr>
          <p:nvPr/>
        </p:nvGraphicFramePr>
        <p:xfrm>
          <a:off x="7514024" y="1825625"/>
          <a:ext cx="378150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7D7A87B6-2947-EBBC-B234-074FE39C713F}"/>
              </a:ext>
            </a:extLst>
          </p:cNvPr>
          <p:cNvSpPr txBox="1"/>
          <p:nvPr/>
        </p:nvSpPr>
        <p:spPr>
          <a:xfrm>
            <a:off x="4334435" y="3809656"/>
            <a:ext cx="3110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the challenges need to be addressed</a:t>
            </a:r>
          </a:p>
          <a:p>
            <a:r>
              <a:rPr lang="en-GB" dirty="0"/>
              <a:t>All the tools are needed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3AC2DDA-02E2-7C9E-355C-7B69EE51CDE3}"/>
              </a:ext>
            </a:extLst>
          </p:cNvPr>
          <p:cNvSpPr/>
          <p:nvPr/>
        </p:nvSpPr>
        <p:spPr>
          <a:xfrm>
            <a:off x="339946" y="5347635"/>
            <a:ext cx="591670" cy="51995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4ECC8477-739D-5777-3891-22BB76C5D983}"/>
              </a:ext>
            </a:extLst>
          </p:cNvPr>
          <p:cNvSpPr/>
          <p:nvPr/>
        </p:nvSpPr>
        <p:spPr>
          <a:xfrm>
            <a:off x="3896765" y="5347635"/>
            <a:ext cx="591670" cy="51995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Tools with solid fill">
            <a:extLst>
              <a:ext uri="{FF2B5EF4-FFF2-40B4-BE49-F238E27FC236}">
                <a16:creationId xmlns:a16="http://schemas.microsoft.com/office/drawing/2014/main" id="{E62F4EFE-8263-C7E5-91FB-B67301EAB0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00342" y="1418515"/>
            <a:ext cx="983381" cy="983381"/>
          </a:xfrm>
          <a:prstGeom prst="rect">
            <a:avLst/>
          </a:prstGeom>
        </p:spPr>
      </p:pic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233E00EC-3FC7-86B8-4158-85D44E8D2A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38600" y="1342236"/>
            <a:ext cx="1135941" cy="1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BD9B-E650-7BE2-4073-6ACF9FF9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- FEL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83789-06AC-F9B8-EF6A-D51C8B1CB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More certainty on source parameters = more efficient design</a:t>
            </a:r>
          </a:p>
          <a:p>
            <a:endParaRPr lang="en-GB" dirty="0"/>
          </a:p>
          <a:p>
            <a:r>
              <a:rPr lang="en-GB" dirty="0"/>
              <a:t>Deploying all the tools from the toolbox results in not a “compact system”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Must also consider the length of the undulators</a:t>
            </a:r>
          </a:p>
          <a:p>
            <a:endParaRPr lang="en-GB" dirty="0"/>
          </a:p>
          <a:p>
            <a:r>
              <a:rPr lang="en-GB" dirty="0"/>
              <a:t>The better the beam, the shorter the undulators will 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3B6AF1-95A7-7DA8-97DB-CB0ECEEB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1F55C-DAB6-0B1A-8401-F4CE7C69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4A196-3F6E-BDB0-534E-857F5DDC61CB}"/>
              </a:ext>
            </a:extLst>
          </p:cNvPr>
          <p:cNvSpPr txBox="1"/>
          <p:nvPr/>
        </p:nvSpPr>
        <p:spPr>
          <a:xfrm>
            <a:off x="452718" y="5227577"/>
            <a:ext cx="1117898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better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you look after the beam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the shorter the undulators will be</a:t>
            </a:r>
          </a:p>
        </p:txBody>
      </p:sp>
    </p:spTree>
    <p:extLst>
      <p:ext uri="{BB962C8B-B14F-4D97-AF65-F5344CB8AC3E}">
        <p14:creationId xmlns:p14="http://schemas.microsoft.com/office/powerpoint/2010/main" val="2874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53E6A0-7EC1-A3E9-1193-C43BD741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B690E03-E2AA-B5CA-E66E-572DB5769751}"/>
              </a:ext>
            </a:extLst>
          </p:cNvPr>
          <p:cNvSpPr txBox="1"/>
          <p:nvPr/>
        </p:nvSpPr>
        <p:spPr>
          <a:xfrm>
            <a:off x="333069" y="2796337"/>
            <a:ext cx="8316591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Study: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50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54A5-FB34-C6E0-ECEA-55498E1E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281"/>
            <a:ext cx="10515600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CLARA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F5F8F-BBF0-A7B8-8BF9-BAD1950E3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64" y="1385047"/>
            <a:ext cx="11107271" cy="404360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GB" sz="3800" dirty="0">
                <a:latin typeface="Arial"/>
                <a:cs typeface="Arial"/>
              </a:rPr>
              <a:t>Daresbury Laboratory’s Flagship accelerator</a:t>
            </a:r>
          </a:p>
          <a:p>
            <a:r>
              <a:rPr lang="en-GB" sz="3800" dirty="0">
                <a:latin typeface="Arial"/>
                <a:cs typeface="Arial"/>
              </a:rPr>
              <a:t>Medium energy user facility for accelerator R&amp;D</a:t>
            </a:r>
          </a:p>
          <a:p>
            <a:r>
              <a:rPr lang="en-GB" sz="3800" dirty="0">
                <a:latin typeface="Arial"/>
                <a:cs typeface="Arial"/>
              </a:rPr>
              <a:t>250 MeV, 250pC, 100Hz</a:t>
            </a:r>
          </a:p>
          <a:p>
            <a:endParaRPr lang="en-GB" sz="3800" dirty="0"/>
          </a:p>
          <a:p>
            <a:r>
              <a:rPr lang="en-GB" sz="3800" dirty="0"/>
              <a:t>FEBE Experiment hutch and dedicated beamline</a:t>
            </a:r>
          </a:p>
          <a:p>
            <a:pPr lvl="1"/>
            <a:r>
              <a:rPr lang="en-GB" sz="3400"/>
              <a:t>120 TW Laser</a:t>
            </a:r>
            <a:r>
              <a:rPr lang="en-GB" sz="3400" dirty="0"/>
              <a:t>: Amplitude </a:t>
            </a:r>
            <a:r>
              <a:rPr lang="en-GB" sz="3400" dirty="0" err="1"/>
              <a:t>Ti:Saph</a:t>
            </a:r>
            <a:r>
              <a:rPr lang="en-GB" sz="3400" dirty="0"/>
              <a:t>, 2.8J, 23fs, 5Hz</a:t>
            </a:r>
          </a:p>
          <a:p>
            <a:endParaRPr lang="en-GB" sz="3800" dirty="0"/>
          </a:p>
          <a:p>
            <a:r>
              <a:rPr lang="en-GB" sz="3800" b="1" dirty="0">
                <a:solidFill>
                  <a:schemeClr val="accent3"/>
                </a:solidFill>
                <a:latin typeface="Arial"/>
                <a:cs typeface="Arial"/>
              </a:rPr>
              <a:t>Key Science Themes: </a:t>
            </a:r>
          </a:p>
          <a:p>
            <a:pPr marL="457200" lvl="1" indent="0" algn="ctr">
              <a:buNone/>
            </a:pPr>
            <a:r>
              <a:rPr lang="en-GB" sz="3800" dirty="0">
                <a:latin typeface="Arial"/>
                <a:cs typeface="Arial"/>
              </a:rPr>
              <a:t>Electron radiotherapy/radiobiology, Novel Accelerators, </a:t>
            </a:r>
            <a:br>
              <a:rPr lang="en-GB" sz="3800" dirty="0">
                <a:latin typeface="Arial"/>
                <a:cs typeface="Arial"/>
              </a:rPr>
            </a:br>
            <a:r>
              <a:rPr lang="en-GB" sz="3800" dirty="0">
                <a:latin typeface="Arial"/>
                <a:cs typeface="Arial"/>
              </a:rPr>
              <a:t>Laser-electron interactions, Advanced diagnostics, AI for accelerators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DA39D3-2B19-658A-0259-CF5A0AF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EA18D-5216-2FD1-44AA-800A13B66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55554-ED00-CCB1-CA4E-E836CB3A1744}"/>
              </a:ext>
            </a:extLst>
          </p:cNvPr>
          <p:cNvSpPr txBox="1"/>
          <p:nvPr/>
        </p:nvSpPr>
        <p:spPr>
          <a:xfrm>
            <a:off x="2873141" y="5276252"/>
            <a:ext cx="6896501" cy="8309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/>
                <a:cs typeface="Arial"/>
              </a:rPr>
              <a:t>Not a “plasma beamline”</a:t>
            </a:r>
            <a:br>
              <a:rPr lang="en-GB" sz="2400" b="1" dirty="0">
                <a:latin typeface="Arial"/>
                <a:cs typeface="Arial"/>
              </a:rPr>
            </a:br>
            <a:r>
              <a:rPr lang="en-GB" sz="2400" b="1" dirty="0">
                <a:latin typeface="Arial"/>
                <a:cs typeface="Arial"/>
              </a:rPr>
              <a:t>a beamline for plasma accelerator R&amp;D!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1349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pixelated game&#10;&#10;Description automatically generated with medium confidence">
            <a:extLst>
              <a:ext uri="{FF2B5EF4-FFF2-40B4-BE49-F238E27FC236}">
                <a16:creationId xmlns:a16="http://schemas.microsoft.com/office/drawing/2014/main" id="{3A14B282-824D-EBF0-BDDF-B5671B7D6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7" y="736726"/>
            <a:ext cx="11829044" cy="33701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19582-8102-3731-B3B6-F09CD0696CAF}"/>
              </a:ext>
            </a:extLst>
          </p:cNvPr>
          <p:cNvSpPr txBox="1"/>
          <p:nvPr/>
        </p:nvSpPr>
        <p:spPr>
          <a:xfrm>
            <a:off x="0" y="4102646"/>
            <a:ext cx="25947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B5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C274D-F48D-5A0D-78E2-2168135D9956}"/>
              </a:ext>
            </a:extLst>
          </p:cNvPr>
          <p:cNvSpPr txBox="1"/>
          <p:nvPr/>
        </p:nvSpPr>
        <p:spPr>
          <a:xfrm>
            <a:off x="2049737" y="4083104"/>
            <a:ext cx="49641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  &amp; </a:t>
            </a:r>
            <a:r>
              <a:rPr lang="en-GB" sz="28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Manipulate</a:t>
            </a:r>
            <a:endParaRPr lang="en-GB" sz="28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FB72CD-8AF5-B5BC-0E80-507B7F8C25AA}"/>
              </a:ext>
            </a:extLst>
          </p:cNvPr>
          <p:cNvSpPr txBox="1"/>
          <p:nvPr/>
        </p:nvSpPr>
        <p:spPr>
          <a:xfrm>
            <a:off x="6681944" y="4077078"/>
            <a:ext cx="37434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2A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4A8E0-3BA3-322F-1C49-93912F7E7952}"/>
              </a:ext>
            </a:extLst>
          </p:cNvPr>
          <p:cNvSpPr txBox="1"/>
          <p:nvPr/>
        </p:nvSpPr>
        <p:spPr>
          <a:xfrm>
            <a:off x="9554005" y="4102646"/>
            <a:ext cx="24811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 dirty="0"/>
              <a:t>CLARA Layout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3C8E71-70AF-2D79-BD09-D801745457DF}"/>
              </a:ext>
            </a:extLst>
          </p:cNvPr>
          <p:cNvGrpSpPr/>
          <p:nvPr/>
        </p:nvGrpSpPr>
        <p:grpSpPr>
          <a:xfrm>
            <a:off x="58995" y="4797894"/>
            <a:ext cx="2736389" cy="2069956"/>
            <a:chOff x="58995" y="4797894"/>
            <a:chExt cx="2736389" cy="20699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B1C5C0-5200-16C6-A283-113D1EAC5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113" t="19496" r="10537" b="15426"/>
            <a:stretch/>
          </p:blipFill>
          <p:spPr>
            <a:xfrm>
              <a:off x="58995" y="4797894"/>
              <a:ext cx="2736389" cy="17725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3748ED-FD40-67A8-A73F-29490C0C032A}"/>
                </a:ext>
              </a:extLst>
            </p:cNvPr>
            <p:cNvSpPr txBox="1"/>
            <p:nvPr/>
          </p:nvSpPr>
          <p:spPr>
            <a:xfrm>
              <a:off x="58995" y="6529296"/>
              <a:ext cx="2736389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CLARA Gun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0468E3-EADD-9809-EFAF-2675200E9F1E}"/>
              </a:ext>
            </a:extLst>
          </p:cNvPr>
          <p:cNvGrpSpPr/>
          <p:nvPr/>
        </p:nvGrpSpPr>
        <p:grpSpPr>
          <a:xfrm>
            <a:off x="2970330" y="4800600"/>
            <a:ext cx="3086100" cy="2067250"/>
            <a:chOff x="2970330" y="4800600"/>
            <a:chExt cx="3086100" cy="2067250"/>
          </a:xfrm>
        </p:grpSpPr>
        <p:pic>
          <p:nvPicPr>
            <p:cNvPr id="26" name="Picture 25" descr="A large machine in a factory">
              <a:extLst>
                <a:ext uri="{FF2B5EF4-FFF2-40B4-BE49-F238E27FC236}">
                  <a16:creationId xmlns:a16="http://schemas.microsoft.com/office/drawing/2014/main" id="{FEAE84F4-D0CD-FFE6-CA5A-1C49FA647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0330" y="4800600"/>
              <a:ext cx="3086100" cy="20582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F0ACAB-35FD-72A4-0DE1-0A31674F1D01}"/>
                </a:ext>
              </a:extLst>
            </p:cNvPr>
            <p:cNvSpPr txBox="1"/>
            <p:nvPr/>
          </p:nvSpPr>
          <p:spPr>
            <a:xfrm>
              <a:off x="2972532" y="6529296"/>
              <a:ext cx="3083897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 </a:t>
              </a:r>
              <a:r>
                <a:rPr lang="en-GB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840F7B-63EA-3D8C-50A9-82DCE76C8924}"/>
              </a:ext>
            </a:extLst>
          </p:cNvPr>
          <p:cNvGrpSpPr/>
          <p:nvPr/>
        </p:nvGrpSpPr>
        <p:grpSpPr>
          <a:xfrm>
            <a:off x="6191985" y="4800600"/>
            <a:ext cx="3086102" cy="2058201"/>
            <a:chOff x="6191985" y="4800600"/>
            <a:chExt cx="3086102" cy="20582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B162AE-AB68-7104-AE8F-219C1F6E2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1986" y="4800600"/>
              <a:ext cx="3086101" cy="20582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BD5CA-CDAA-2A38-4C7E-00547B335E6B}"/>
                </a:ext>
              </a:extLst>
            </p:cNvPr>
            <p:cNvSpPr txBox="1"/>
            <p:nvPr/>
          </p:nvSpPr>
          <p:spPr>
            <a:xfrm>
              <a:off x="6191985" y="6520247"/>
              <a:ext cx="3086101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Transfer arc to FEBE hutch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79B0EE-E499-B50E-4C81-0ED25448F25F}"/>
              </a:ext>
            </a:extLst>
          </p:cNvPr>
          <p:cNvGrpSpPr/>
          <p:nvPr/>
        </p:nvGrpSpPr>
        <p:grpSpPr>
          <a:xfrm>
            <a:off x="9413643" y="4797894"/>
            <a:ext cx="2761828" cy="2060907"/>
            <a:chOff x="9413643" y="4797894"/>
            <a:chExt cx="2761828" cy="2060907"/>
          </a:xfrm>
        </p:grpSpPr>
        <p:pic>
          <p:nvPicPr>
            <p:cNvPr id="27" name="Picture 26" descr="A large machine in a factory">
              <a:extLst>
                <a:ext uri="{FF2B5EF4-FFF2-40B4-BE49-F238E27FC236}">
                  <a16:creationId xmlns:a16="http://schemas.microsoft.com/office/drawing/2014/main" id="{12761172-38FD-8982-0A97-461AB4DC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643" y="4797894"/>
              <a:ext cx="2747877" cy="20609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052B94-AE23-9D57-FF7F-FFEBFC880F36}"/>
                </a:ext>
              </a:extLst>
            </p:cNvPr>
            <p:cNvSpPr txBox="1"/>
            <p:nvPr/>
          </p:nvSpPr>
          <p:spPr>
            <a:xfrm>
              <a:off x="9413643" y="6513759"/>
              <a:ext cx="2761828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FEBE hutch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A861A9F-1A26-39BF-FA88-52268F5D00B4}"/>
              </a:ext>
            </a:extLst>
          </p:cNvPr>
          <p:cNvSpPr txBox="1"/>
          <p:nvPr/>
        </p:nvSpPr>
        <p:spPr>
          <a:xfrm>
            <a:off x="9045537" y="191649"/>
            <a:ext cx="2886944" cy="461665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Total Length ~80m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E5687-9E6F-ED9D-32FB-F3E68F5F6B3E}"/>
              </a:ext>
            </a:extLst>
          </p:cNvPr>
          <p:cNvSpPr txBox="1"/>
          <p:nvPr/>
        </p:nvSpPr>
        <p:spPr>
          <a:xfrm>
            <a:off x="676140" y="856757"/>
            <a:ext cx="187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e- beam direction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187D2511-894E-5858-A875-9886D94AE036}"/>
              </a:ext>
            </a:extLst>
          </p:cNvPr>
          <p:cNvSpPr/>
          <p:nvPr/>
        </p:nvSpPr>
        <p:spPr>
          <a:xfrm rot="10800000">
            <a:off x="2611748" y="904640"/>
            <a:ext cx="963723" cy="293456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61E431A-50C6-332D-6797-620DA47831CE}"/>
              </a:ext>
            </a:extLst>
          </p:cNvPr>
          <p:cNvSpPr/>
          <p:nvPr/>
        </p:nvSpPr>
        <p:spPr>
          <a:xfrm>
            <a:off x="58995" y="1339416"/>
            <a:ext cx="1368194" cy="2759019"/>
          </a:xfrm>
          <a:custGeom>
            <a:avLst/>
            <a:gdLst>
              <a:gd name="connsiteX0" fmla="*/ 0 w 1368194"/>
              <a:gd name="connsiteY0" fmla="*/ 228037 h 2759019"/>
              <a:gd name="connsiteX1" fmla="*/ 228037 w 1368194"/>
              <a:gd name="connsiteY1" fmla="*/ 0 h 2759019"/>
              <a:gd name="connsiteX2" fmla="*/ 684097 w 1368194"/>
              <a:gd name="connsiteY2" fmla="*/ 0 h 2759019"/>
              <a:gd name="connsiteX3" fmla="*/ 1140157 w 1368194"/>
              <a:gd name="connsiteY3" fmla="*/ 0 h 2759019"/>
              <a:gd name="connsiteX4" fmla="*/ 1368194 w 1368194"/>
              <a:gd name="connsiteY4" fmla="*/ 228037 h 2759019"/>
              <a:gd name="connsiteX5" fmla="*/ 1368194 w 1368194"/>
              <a:gd name="connsiteY5" fmla="*/ 734685 h 2759019"/>
              <a:gd name="connsiteX6" fmla="*/ 1368194 w 1368194"/>
              <a:gd name="connsiteY6" fmla="*/ 1241333 h 2759019"/>
              <a:gd name="connsiteX7" fmla="*/ 1368194 w 1368194"/>
              <a:gd name="connsiteY7" fmla="*/ 1771010 h 2759019"/>
              <a:gd name="connsiteX8" fmla="*/ 1368194 w 1368194"/>
              <a:gd name="connsiteY8" fmla="*/ 2530982 h 2759019"/>
              <a:gd name="connsiteX9" fmla="*/ 1140157 w 1368194"/>
              <a:gd name="connsiteY9" fmla="*/ 2759019 h 2759019"/>
              <a:gd name="connsiteX10" fmla="*/ 674976 w 1368194"/>
              <a:gd name="connsiteY10" fmla="*/ 2759019 h 2759019"/>
              <a:gd name="connsiteX11" fmla="*/ 228037 w 1368194"/>
              <a:gd name="connsiteY11" fmla="*/ 2759019 h 2759019"/>
              <a:gd name="connsiteX12" fmla="*/ 0 w 1368194"/>
              <a:gd name="connsiteY12" fmla="*/ 2530982 h 2759019"/>
              <a:gd name="connsiteX13" fmla="*/ 0 w 1368194"/>
              <a:gd name="connsiteY13" fmla="*/ 1932216 h 2759019"/>
              <a:gd name="connsiteX14" fmla="*/ 0 w 1368194"/>
              <a:gd name="connsiteY14" fmla="*/ 1402539 h 2759019"/>
              <a:gd name="connsiteX15" fmla="*/ 0 w 1368194"/>
              <a:gd name="connsiteY15" fmla="*/ 780744 h 2759019"/>
              <a:gd name="connsiteX16" fmla="*/ 0 w 1368194"/>
              <a:gd name="connsiteY16" fmla="*/ 228037 h 275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68194" h="2759019" extrusionOk="0">
                <a:moveTo>
                  <a:pt x="0" y="228037"/>
                </a:moveTo>
                <a:cubicBezTo>
                  <a:pt x="-6981" y="114323"/>
                  <a:pt x="114260" y="4464"/>
                  <a:pt x="228037" y="0"/>
                </a:cubicBezTo>
                <a:cubicBezTo>
                  <a:pt x="378829" y="-42874"/>
                  <a:pt x="575665" y="43172"/>
                  <a:pt x="684097" y="0"/>
                </a:cubicBezTo>
                <a:cubicBezTo>
                  <a:pt x="792529" y="-43172"/>
                  <a:pt x="954094" y="50821"/>
                  <a:pt x="1140157" y="0"/>
                </a:cubicBezTo>
                <a:cubicBezTo>
                  <a:pt x="1275837" y="22507"/>
                  <a:pt x="1355799" y="99471"/>
                  <a:pt x="1368194" y="228037"/>
                </a:cubicBezTo>
                <a:cubicBezTo>
                  <a:pt x="1407552" y="377813"/>
                  <a:pt x="1348017" y="532082"/>
                  <a:pt x="1368194" y="734685"/>
                </a:cubicBezTo>
                <a:cubicBezTo>
                  <a:pt x="1388371" y="937288"/>
                  <a:pt x="1366490" y="1040016"/>
                  <a:pt x="1368194" y="1241333"/>
                </a:cubicBezTo>
                <a:cubicBezTo>
                  <a:pt x="1369898" y="1442650"/>
                  <a:pt x="1340482" y="1612537"/>
                  <a:pt x="1368194" y="1771010"/>
                </a:cubicBezTo>
                <a:cubicBezTo>
                  <a:pt x="1395906" y="1929483"/>
                  <a:pt x="1337630" y="2307292"/>
                  <a:pt x="1368194" y="2530982"/>
                </a:cubicBezTo>
                <a:cubicBezTo>
                  <a:pt x="1377432" y="2655861"/>
                  <a:pt x="1236262" y="2754649"/>
                  <a:pt x="1140157" y="2759019"/>
                </a:cubicBezTo>
                <a:cubicBezTo>
                  <a:pt x="1002457" y="2761280"/>
                  <a:pt x="837845" y="2705009"/>
                  <a:pt x="674976" y="2759019"/>
                </a:cubicBezTo>
                <a:cubicBezTo>
                  <a:pt x="512107" y="2813029"/>
                  <a:pt x="369878" y="2718747"/>
                  <a:pt x="228037" y="2759019"/>
                </a:cubicBezTo>
                <a:cubicBezTo>
                  <a:pt x="108996" y="2761522"/>
                  <a:pt x="25398" y="2672270"/>
                  <a:pt x="0" y="2530982"/>
                </a:cubicBezTo>
                <a:cubicBezTo>
                  <a:pt x="-9620" y="2314080"/>
                  <a:pt x="17828" y="2171034"/>
                  <a:pt x="0" y="1932216"/>
                </a:cubicBezTo>
                <a:cubicBezTo>
                  <a:pt x="-17828" y="1693398"/>
                  <a:pt x="34791" y="1655866"/>
                  <a:pt x="0" y="1402539"/>
                </a:cubicBezTo>
                <a:cubicBezTo>
                  <a:pt x="-34791" y="1149212"/>
                  <a:pt x="67544" y="959996"/>
                  <a:pt x="0" y="780744"/>
                </a:cubicBezTo>
                <a:cubicBezTo>
                  <a:pt x="-67544" y="601492"/>
                  <a:pt x="30237" y="452772"/>
                  <a:pt x="0" y="228037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39772101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4CB58C-50BF-CFE8-D642-BCA7C5BB8E13}"/>
              </a:ext>
            </a:extLst>
          </p:cNvPr>
          <p:cNvSpPr/>
          <p:nvPr/>
        </p:nvSpPr>
        <p:spPr>
          <a:xfrm>
            <a:off x="1701389" y="1321495"/>
            <a:ext cx="5166236" cy="2759019"/>
          </a:xfrm>
          <a:custGeom>
            <a:avLst/>
            <a:gdLst>
              <a:gd name="connsiteX0" fmla="*/ 0 w 5166236"/>
              <a:gd name="connsiteY0" fmla="*/ 459846 h 2759019"/>
              <a:gd name="connsiteX1" fmla="*/ 459846 w 5166236"/>
              <a:gd name="connsiteY1" fmla="*/ 0 h 2759019"/>
              <a:gd name="connsiteX2" fmla="*/ 990664 w 5166236"/>
              <a:gd name="connsiteY2" fmla="*/ 0 h 2759019"/>
              <a:gd name="connsiteX3" fmla="*/ 1394086 w 5166236"/>
              <a:gd name="connsiteY3" fmla="*/ 0 h 2759019"/>
              <a:gd name="connsiteX4" fmla="*/ 1924904 w 5166236"/>
              <a:gd name="connsiteY4" fmla="*/ 0 h 2759019"/>
              <a:gd name="connsiteX5" fmla="*/ 2540653 w 5166236"/>
              <a:gd name="connsiteY5" fmla="*/ 0 h 2759019"/>
              <a:gd name="connsiteX6" fmla="*/ 2944074 w 5166236"/>
              <a:gd name="connsiteY6" fmla="*/ 0 h 2759019"/>
              <a:gd name="connsiteX7" fmla="*/ 3347496 w 5166236"/>
              <a:gd name="connsiteY7" fmla="*/ 0 h 2759019"/>
              <a:gd name="connsiteX8" fmla="*/ 3793383 w 5166236"/>
              <a:gd name="connsiteY8" fmla="*/ 0 h 2759019"/>
              <a:gd name="connsiteX9" fmla="*/ 4196805 w 5166236"/>
              <a:gd name="connsiteY9" fmla="*/ 0 h 2759019"/>
              <a:gd name="connsiteX10" fmla="*/ 4706390 w 5166236"/>
              <a:gd name="connsiteY10" fmla="*/ 0 h 2759019"/>
              <a:gd name="connsiteX11" fmla="*/ 5166236 w 5166236"/>
              <a:gd name="connsiteY11" fmla="*/ 459846 h 2759019"/>
              <a:gd name="connsiteX12" fmla="*/ 5166236 w 5166236"/>
              <a:gd name="connsiteY12" fmla="*/ 938071 h 2759019"/>
              <a:gd name="connsiteX13" fmla="*/ 5166236 w 5166236"/>
              <a:gd name="connsiteY13" fmla="*/ 1379510 h 2759019"/>
              <a:gd name="connsiteX14" fmla="*/ 5166236 w 5166236"/>
              <a:gd name="connsiteY14" fmla="*/ 1857735 h 2759019"/>
              <a:gd name="connsiteX15" fmla="*/ 5166236 w 5166236"/>
              <a:gd name="connsiteY15" fmla="*/ 2299173 h 2759019"/>
              <a:gd name="connsiteX16" fmla="*/ 4706390 w 5166236"/>
              <a:gd name="connsiteY16" fmla="*/ 2759019 h 2759019"/>
              <a:gd name="connsiteX17" fmla="*/ 4175572 w 5166236"/>
              <a:gd name="connsiteY17" fmla="*/ 2759019 h 2759019"/>
              <a:gd name="connsiteX18" fmla="*/ 3559823 w 5166236"/>
              <a:gd name="connsiteY18" fmla="*/ 2759019 h 2759019"/>
              <a:gd name="connsiteX19" fmla="*/ 3156401 w 5166236"/>
              <a:gd name="connsiteY19" fmla="*/ 2759019 h 2759019"/>
              <a:gd name="connsiteX20" fmla="*/ 2752980 w 5166236"/>
              <a:gd name="connsiteY20" fmla="*/ 2759019 h 2759019"/>
              <a:gd name="connsiteX21" fmla="*/ 2264627 w 5166236"/>
              <a:gd name="connsiteY21" fmla="*/ 2759019 h 2759019"/>
              <a:gd name="connsiteX22" fmla="*/ 1861206 w 5166236"/>
              <a:gd name="connsiteY22" fmla="*/ 2759019 h 2759019"/>
              <a:gd name="connsiteX23" fmla="*/ 1415318 w 5166236"/>
              <a:gd name="connsiteY23" fmla="*/ 2759019 h 2759019"/>
              <a:gd name="connsiteX24" fmla="*/ 459846 w 5166236"/>
              <a:gd name="connsiteY24" fmla="*/ 2759019 h 2759019"/>
              <a:gd name="connsiteX25" fmla="*/ 0 w 5166236"/>
              <a:gd name="connsiteY25" fmla="*/ 2299173 h 2759019"/>
              <a:gd name="connsiteX26" fmla="*/ 0 w 5166236"/>
              <a:gd name="connsiteY26" fmla="*/ 1894521 h 2759019"/>
              <a:gd name="connsiteX27" fmla="*/ 0 w 5166236"/>
              <a:gd name="connsiteY27" fmla="*/ 1434689 h 2759019"/>
              <a:gd name="connsiteX28" fmla="*/ 0 w 5166236"/>
              <a:gd name="connsiteY28" fmla="*/ 956464 h 2759019"/>
              <a:gd name="connsiteX29" fmla="*/ 0 w 5166236"/>
              <a:gd name="connsiteY29" fmla="*/ 459846 h 275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6236" h="2759019" extrusionOk="0">
                <a:moveTo>
                  <a:pt x="0" y="459846"/>
                </a:moveTo>
                <a:cubicBezTo>
                  <a:pt x="-7040" y="218211"/>
                  <a:pt x="263520" y="21154"/>
                  <a:pt x="459846" y="0"/>
                </a:cubicBezTo>
                <a:cubicBezTo>
                  <a:pt x="686333" y="-7101"/>
                  <a:pt x="853990" y="49971"/>
                  <a:pt x="990664" y="0"/>
                </a:cubicBezTo>
                <a:cubicBezTo>
                  <a:pt x="1127338" y="-49971"/>
                  <a:pt x="1242111" y="36194"/>
                  <a:pt x="1394086" y="0"/>
                </a:cubicBezTo>
                <a:cubicBezTo>
                  <a:pt x="1546061" y="-36194"/>
                  <a:pt x="1811951" y="57931"/>
                  <a:pt x="1924904" y="0"/>
                </a:cubicBezTo>
                <a:cubicBezTo>
                  <a:pt x="2037857" y="-57931"/>
                  <a:pt x="2409795" y="67564"/>
                  <a:pt x="2540653" y="0"/>
                </a:cubicBezTo>
                <a:cubicBezTo>
                  <a:pt x="2671511" y="-67564"/>
                  <a:pt x="2769447" y="25867"/>
                  <a:pt x="2944074" y="0"/>
                </a:cubicBezTo>
                <a:cubicBezTo>
                  <a:pt x="3118701" y="-25867"/>
                  <a:pt x="3236868" y="25792"/>
                  <a:pt x="3347496" y="0"/>
                </a:cubicBezTo>
                <a:cubicBezTo>
                  <a:pt x="3458124" y="-25792"/>
                  <a:pt x="3598706" y="48211"/>
                  <a:pt x="3793383" y="0"/>
                </a:cubicBezTo>
                <a:cubicBezTo>
                  <a:pt x="3988060" y="-48211"/>
                  <a:pt x="4022630" y="35488"/>
                  <a:pt x="4196805" y="0"/>
                </a:cubicBezTo>
                <a:cubicBezTo>
                  <a:pt x="4370980" y="-35488"/>
                  <a:pt x="4556855" y="10019"/>
                  <a:pt x="4706390" y="0"/>
                </a:cubicBezTo>
                <a:cubicBezTo>
                  <a:pt x="4955219" y="-6844"/>
                  <a:pt x="5170040" y="210342"/>
                  <a:pt x="5166236" y="459846"/>
                </a:cubicBezTo>
                <a:cubicBezTo>
                  <a:pt x="5180927" y="577312"/>
                  <a:pt x="5121345" y="737395"/>
                  <a:pt x="5166236" y="938071"/>
                </a:cubicBezTo>
                <a:cubicBezTo>
                  <a:pt x="5211127" y="1138748"/>
                  <a:pt x="5142784" y="1263065"/>
                  <a:pt x="5166236" y="1379510"/>
                </a:cubicBezTo>
                <a:cubicBezTo>
                  <a:pt x="5189688" y="1495955"/>
                  <a:pt x="5148266" y="1627679"/>
                  <a:pt x="5166236" y="1857735"/>
                </a:cubicBezTo>
                <a:cubicBezTo>
                  <a:pt x="5184206" y="2087791"/>
                  <a:pt x="5151161" y="2127944"/>
                  <a:pt x="5166236" y="2299173"/>
                </a:cubicBezTo>
                <a:cubicBezTo>
                  <a:pt x="5195095" y="2539269"/>
                  <a:pt x="4954343" y="2753280"/>
                  <a:pt x="4706390" y="2759019"/>
                </a:cubicBezTo>
                <a:cubicBezTo>
                  <a:pt x="4491331" y="2770067"/>
                  <a:pt x="4304783" y="2714119"/>
                  <a:pt x="4175572" y="2759019"/>
                </a:cubicBezTo>
                <a:cubicBezTo>
                  <a:pt x="4046361" y="2803919"/>
                  <a:pt x="3738948" y="2692539"/>
                  <a:pt x="3559823" y="2759019"/>
                </a:cubicBezTo>
                <a:cubicBezTo>
                  <a:pt x="3380698" y="2825499"/>
                  <a:pt x="3269459" y="2713739"/>
                  <a:pt x="3156401" y="2759019"/>
                </a:cubicBezTo>
                <a:cubicBezTo>
                  <a:pt x="3043343" y="2804299"/>
                  <a:pt x="2841987" y="2740405"/>
                  <a:pt x="2752980" y="2759019"/>
                </a:cubicBezTo>
                <a:cubicBezTo>
                  <a:pt x="2663973" y="2777633"/>
                  <a:pt x="2495497" y="2738315"/>
                  <a:pt x="2264627" y="2759019"/>
                </a:cubicBezTo>
                <a:cubicBezTo>
                  <a:pt x="2033757" y="2779723"/>
                  <a:pt x="2035303" y="2751005"/>
                  <a:pt x="1861206" y="2759019"/>
                </a:cubicBezTo>
                <a:cubicBezTo>
                  <a:pt x="1687109" y="2767033"/>
                  <a:pt x="1552273" y="2720066"/>
                  <a:pt x="1415318" y="2759019"/>
                </a:cubicBezTo>
                <a:cubicBezTo>
                  <a:pt x="1278363" y="2797972"/>
                  <a:pt x="880994" y="2687340"/>
                  <a:pt x="459846" y="2759019"/>
                </a:cubicBezTo>
                <a:cubicBezTo>
                  <a:pt x="206812" y="2806003"/>
                  <a:pt x="-18670" y="2596404"/>
                  <a:pt x="0" y="2299173"/>
                </a:cubicBezTo>
                <a:cubicBezTo>
                  <a:pt x="-26854" y="2106760"/>
                  <a:pt x="37163" y="2093461"/>
                  <a:pt x="0" y="1894521"/>
                </a:cubicBezTo>
                <a:cubicBezTo>
                  <a:pt x="-37163" y="1695581"/>
                  <a:pt x="27069" y="1569082"/>
                  <a:pt x="0" y="1434689"/>
                </a:cubicBezTo>
                <a:cubicBezTo>
                  <a:pt x="-27069" y="1300296"/>
                  <a:pt x="11692" y="1118073"/>
                  <a:pt x="0" y="956464"/>
                </a:cubicBezTo>
                <a:cubicBezTo>
                  <a:pt x="-11692" y="794856"/>
                  <a:pt x="47884" y="585044"/>
                  <a:pt x="0" y="459846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39772101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A926B8-DD19-5E7B-BCA4-21032667F068}"/>
              </a:ext>
            </a:extLst>
          </p:cNvPr>
          <p:cNvSpPr/>
          <p:nvPr/>
        </p:nvSpPr>
        <p:spPr>
          <a:xfrm>
            <a:off x="6460987" y="1039374"/>
            <a:ext cx="1811927" cy="3023219"/>
          </a:xfrm>
          <a:custGeom>
            <a:avLst/>
            <a:gdLst>
              <a:gd name="connsiteX0" fmla="*/ 0 w 1811927"/>
              <a:gd name="connsiteY0" fmla="*/ 301994 h 3023219"/>
              <a:gd name="connsiteX1" fmla="*/ 301994 w 1811927"/>
              <a:gd name="connsiteY1" fmla="*/ 0 h 3023219"/>
              <a:gd name="connsiteX2" fmla="*/ 704640 w 1811927"/>
              <a:gd name="connsiteY2" fmla="*/ 0 h 3023219"/>
              <a:gd name="connsiteX3" fmla="*/ 1071048 w 1811927"/>
              <a:gd name="connsiteY3" fmla="*/ 0 h 3023219"/>
              <a:gd name="connsiteX4" fmla="*/ 1509933 w 1811927"/>
              <a:gd name="connsiteY4" fmla="*/ 0 h 3023219"/>
              <a:gd name="connsiteX5" fmla="*/ 1811927 w 1811927"/>
              <a:gd name="connsiteY5" fmla="*/ 301994 h 3023219"/>
              <a:gd name="connsiteX6" fmla="*/ 1811927 w 1811927"/>
              <a:gd name="connsiteY6" fmla="*/ 761648 h 3023219"/>
              <a:gd name="connsiteX7" fmla="*/ 1811927 w 1811927"/>
              <a:gd name="connsiteY7" fmla="*/ 1197109 h 3023219"/>
              <a:gd name="connsiteX8" fmla="*/ 1811927 w 1811927"/>
              <a:gd name="connsiteY8" fmla="*/ 1608379 h 3023219"/>
              <a:gd name="connsiteX9" fmla="*/ 1811927 w 1811927"/>
              <a:gd name="connsiteY9" fmla="*/ 2019648 h 3023219"/>
              <a:gd name="connsiteX10" fmla="*/ 1811927 w 1811927"/>
              <a:gd name="connsiteY10" fmla="*/ 2721225 h 3023219"/>
              <a:gd name="connsiteX11" fmla="*/ 1509933 w 1811927"/>
              <a:gd name="connsiteY11" fmla="*/ 3023219 h 3023219"/>
              <a:gd name="connsiteX12" fmla="*/ 1119366 w 1811927"/>
              <a:gd name="connsiteY12" fmla="*/ 3023219 h 3023219"/>
              <a:gd name="connsiteX13" fmla="*/ 704640 w 1811927"/>
              <a:gd name="connsiteY13" fmla="*/ 3023219 h 3023219"/>
              <a:gd name="connsiteX14" fmla="*/ 301994 w 1811927"/>
              <a:gd name="connsiteY14" fmla="*/ 3023219 h 3023219"/>
              <a:gd name="connsiteX15" fmla="*/ 0 w 1811927"/>
              <a:gd name="connsiteY15" fmla="*/ 2721225 h 3023219"/>
              <a:gd name="connsiteX16" fmla="*/ 0 w 1811927"/>
              <a:gd name="connsiteY16" fmla="*/ 2237379 h 3023219"/>
              <a:gd name="connsiteX17" fmla="*/ 0 w 1811927"/>
              <a:gd name="connsiteY17" fmla="*/ 1705148 h 3023219"/>
              <a:gd name="connsiteX18" fmla="*/ 0 w 1811927"/>
              <a:gd name="connsiteY18" fmla="*/ 1293879 h 3023219"/>
              <a:gd name="connsiteX19" fmla="*/ 0 w 1811927"/>
              <a:gd name="connsiteY19" fmla="*/ 882609 h 3023219"/>
              <a:gd name="connsiteX20" fmla="*/ 0 w 1811927"/>
              <a:gd name="connsiteY20" fmla="*/ 301994 h 302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11927" h="3023219" extrusionOk="0">
                <a:moveTo>
                  <a:pt x="0" y="301994"/>
                </a:moveTo>
                <a:cubicBezTo>
                  <a:pt x="-22228" y="174141"/>
                  <a:pt x="162607" y="10056"/>
                  <a:pt x="301994" y="0"/>
                </a:cubicBezTo>
                <a:cubicBezTo>
                  <a:pt x="430262" y="-33541"/>
                  <a:pt x="518184" y="43436"/>
                  <a:pt x="704640" y="0"/>
                </a:cubicBezTo>
                <a:cubicBezTo>
                  <a:pt x="891096" y="-43436"/>
                  <a:pt x="957819" y="21174"/>
                  <a:pt x="1071048" y="0"/>
                </a:cubicBezTo>
                <a:cubicBezTo>
                  <a:pt x="1184277" y="-21174"/>
                  <a:pt x="1395493" y="40326"/>
                  <a:pt x="1509933" y="0"/>
                </a:cubicBezTo>
                <a:cubicBezTo>
                  <a:pt x="1650997" y="247"/>
                  <a:pt x="1835754" y="172455"/>
                  <a:pt x="1811927" y="301994"/>
                </a:cubicBezTo>
                <a:cubicBezTo>
                  <a:pt x="1829925" y="425311"/>
                  <a:pt x="1763642" y="669254"/>
                  <a:pt x="1811927" y="761648"/>
                </a:cubicBezTo>
                <a:cubicBezTo>
                  <a:pt x="1860212" y="854042"/>
                  <a:pt x="1783941" y="1051654"/>
                  <a:pt x="1811927" y="1197109"/>
                </a:cubicBezTo>
                <a:cubicBezTo>
                  <a:pt x="1839913" y="1342564"/>
                  <a:pt x="1806760" y="1431920"/>
                  <a:pt x="1811927" y="1608379"/>
                </a:cubicBezTo>
                <a:cubicBezTo>
                  <a:pt x="1817094" y="1784838"/>
                  <a:pt x="1772770" y="1902418"/>
                  <a:pt x="1811927" y="2019648"/>
                </a:cubicBezTo>
                <a:cubicBezTo>
                  <a:pt x="1851084" y="2136878"/>
                  <a:pt x="1769142" y="2383242"/>
                  <a:pt x="1811927" y="2721225"/>
                </a:cubicBezTo>
                <a:cubicBezTo>
                  <a:pt x="1832731" y="2895199"/>
                  <a:pt x="1669131" y="3018836"/>
                  <a:pt x="1509933" y="3023219"/>
                </a:cubicBezTo>
                <a:cubicBezTo>
                  <a:pt x="1398523" y="3059879"/>
                  <a:pt x="1310321" y="3012004"/>
                  <a:pt x="1119366" y="3023219"/>
                </a:cubicBezTo>
                <a:cubicBezTo>
                  <a:pt x="928411" y="3034434"/>
                  <a:pt x="911299" y="2989670"/>
                  <a:pt x="704640" y="3023219"/>
                </a:cubicBezTo>
                <a:cubicBezTo>
                  <a:pt x="497981" y="3056768"/>
                  <a:pt x="418334" y="2996645"/>
                  <a:pt x="301994" y="3023219"/>
                </a:cubicBezTo>
                <a:cubicBezTo>
                  <a:pt x="138746" y="3021518"/>
                  <a:pt x="-4260" y="2883946"/>
                  <a:pt x="0" y="2721225"/>
                </a:cubicBezTo>
                <a:cubicBezTo>
                  <a:pt x="-30922" y="2587011"/>
                  <a:pt x="13864" y="2398347"/>
                  <a:pt x="0" y="2237379"/>
                </a:cubicBezTo>
                <a:cubicBezTo>
                  <a:pt x="-13864" y="2076411"/>
                  <a:pt x="48198" y="1822969"/>
                  <a:pt x="0" y="1705148"/>
                </a:cubicBezTo>
                <a:cubicBezTo>
                  <a:pt x="-48198" y="1587327"/>
                  <a:pt x="16949" y="1437372"/>
                  <a:pt x="0" y="1293879"/>
                </a:cubicBezTo>
                <a:cubicBezTo>
                  <a:pt x="-16949" y="1150386"/>
                  <a:pt x="47437" y="1085449"/>
                  <a:pt x="0" y="882609"/>
                </a:cubicBezTo>
                <a:cubicBezTo>
                  <a:pt x="-47437" y="679769"/>
                  <a:pt x="8837" y="446133"/>
                  <a:pt x="0" y="301994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39772101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0B1C34-D2B4-CAC8-837B-55FBFD053E7F}"/>
              </a:ext>
            </a:extLst>
          </p:cNvPr>
          <p:cNvSpPr/>
          <p:nvPr/>
        </p:nvSpPr>
        <p:spPr>
          <a:xfrm>
            <a:off x="9201535" y="736727"/>
            <a:ext cx="2574948" cy="2166076"/>
          </a:xfrm>
          <a:custGeom>
            <a:avLst/>
            <a:gdLst>
              <a:gd name="connsiteX0" fmla="*/ 0 w 2574948"/>
              <a:gd name="connsiteY0" fmla="*/ 361020 h 2166076"/>
              <a:gd name="connsiteX1" fmla="*/ 361020 w 2574948"/>
              <a:gd name="connsiteY1" fmla="*/ 0 h 2166076"/>
              <a:gd name="connsiteX2" fmla="*/ 824247 w 2574948"/>
              <a:gd name="connsiteY2" fmla="*/ 0 h 2166076"/>
              <a:gd name="connsiteX3" fmla="*/ 1231887 w 2574948"/>
              <a:gd name="connsiteY3" fmla="*/ 0 h 2166076"/>
              <a:gd name="connsiteX4" fmla="*/ 1695114 w 2574948"/>
              <a:gd name="connsiteY4" fmla="*/ 0 h 2166076"/>
              <a:gd name="connsiteX5" fmla="*/ 2213928 w 2574948"/>
              <a:gd name="connsiteY5" fmla="*/ 0 h 2166076"/>
              <a:gd name="connsiteX6" fmla="*/ 2574948 w 2574948"/>
              <a:gd name="connsiteY6" fmla="*/ 361020 h 2166076"/>
              <a:gd name="connsiteX7" fmla="*/ 2574948 w 2574948"/>
              <a:gd name="connsiteY7" fmla="*/ 871246 h 2166076"/>
              <a:gd name="connsiteX8" fmla="*/ 2574948 w 2574948"/>
              <a:gd name="connsiteY8" fmla="*/ 1309270 h 2166076"/>
              <a:gd name="connsiteX9" fmla="*/ 2574948 w 2574948"/>
              <a:gd name="connsiteY9" fmla="*/ 1805056 h 2166076"/>
              <a:gd name="connsiteX10" fmla="*/ 2213928 w 2574948"/>
              <a:gd name="connsiteY10" fmla="*/ 2166076 h 2166076"/>
              <a:gd name="connsiteX11" fmla="*/ 1732172 w 2574948"/>
              <a:gd name="connsiteY11" fmla="*/ 2166076 h 2166076"/>
              <a:gd name="connsiteX12" fmla="*/ 1287474 w 2574948"/>
              <a:gd name="connsiteY12" fmla="*/ 2166076 h 2166076"/>
              <a:gd name="connsiteX13" fmla="*/ 805718 w 2574948"/>
              <a:gd name="connsiteY13" fmla="*/ 2166076 h 2166076"/>
              <a:gd name="connsiteX14" fmla="*/ 361020 w 2574948"/>
              <a:gd name="connsiteY14" fmla="*/ 2166076 h 2166076"/>
              <a:gd name="connsiteX15" fmla="*/ 0 w 2574948"/>
              <a:gd name="connsiteY15" fmla="*/ 1805056 h 2166076"/>
              <a:gd name="connsiteX16" fmla="*/ 0 w 2574948"/>
              <a:gd name="connsiteY16" fmla="*/ 1323711 h 2166076"/>
              <a:gd name="connsiteX17" fmla="*/ 0 w 2574948"/>
              <a:gd name="connsiteY17" fmla="*/ 813485 h 2166076"/>
              <a:gd name="connsiteX18" fmla="*/ 0 w 2574948"/>
              <a:gd name="connsiteY18" fmla="*/ 361020 h 216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74948" h="2166076" extrusionOk="0">
                <a:moveTo>
                  <a:pt x="0" y="361020"/>
                </a:moveTo>
                <a:cubicBezTo>
                  <a:pt x="-11857" y="182402"/>
                  <a:pt x="168298" y="2446"/>
                  <a:pt x="361020" y="0"/>
                </a:cubicBezTo>
                <a:cubicBezTo>
                  <a:pt x="588703" y="-29638"/>
                  <a:pt x="638341" y="12897"/>
                  <a:pt x="824247" y="0"/>
                </a:cubicBezTo>
                <a:cubicBezTo>
                  <a:pt x="1010153" y="-12897"/>
                  <a:pt x="1138566" y="38768"/>
                  <a:pt x="1231887" y="0"/>
                </a:cubicBezTo>
                <a:cubicBezTo>
                  <a:pt x="1325208" y="-38768"/>
                  <a:pt x="1587178" y="34704"/>
                  <a:pt x="1695114" y="0"/>
                </a:cubicBezTo>
                <a:cubicBezTo>
                  <a:pt x="1803050" y="-34704"/>
                  <a:pt x="2088414" y="1288"/>
                  <a:pt x="2213928" y="0"/>
                </a:cubicBezTo>
                <a:cubicBezTo>
                  <a:pt x="2399341" y="10103"/>
                  <a:pt x="2566267" y="129908"/>
                  <a:pt x="2574948" y="361020"/>
                </a:cubicBezTo>
                <a:cubicBezTo>
                  <a:pt x="2610654" y="520117"/>
                  <a:pt x="2561433" y="713834"/>
                  <a:pt x="2574948" y="871246"/>
                </a:cubicBezTo>
                <a:cubicBezTo>
                  <a:pt x="2588463" y="1028658"/>
                  <a:pt x="2523604" y="1187671"/>
                  <a:pt x="2574948" y="1309270"/>
                </a:cubicBezTo>
                <a:cubicBezTo>
                  <a:pt x="2626292" y="1430869"/>
                  <a:pt x="2569200" y="1622920"/>
                  <a:pt x="2574948" y="1805056"/>
                </a:cubicBezTo>
                <a:cubicBezTo>
                  <a:pt x="2545894" y="1965733"/>
                  <a:pt x="2432886" y="2189035"/>
                  <a:pt x="2213928" y="2166076"/>
                </a:cubicBezTo>
                <a:cubicBezTo>
                  <a:pt x="1974527" y="2209229"/>
                  <a:pt x="1846181" y="2121398"/>
                  <a:pt x="1732172" y="2166076"/>
                </a:cubicBezTo>
                <a:cubicBezTo>
                  <a:pt x="1618163" y="2210754"/>
                  <a:pt x="1418194" y="2155900"/>
                  <a:pt x="1287474" y="2166076"/>
                </a:cubicBezTo>
                <a:cubicBezTo>
                  <a:pt x="1156754" y="2176252"/>
                  <a:pt x="997448" y="2142802"/>
                  <a:pt x="805718" y="2166076"/>
                </a:cubicBezTo>
                <a:cubicBezTo>
                  <a:pt x="613988" y="2189350"/>
                  <a:pt x="483258" y="2141270"/>
                  <a:pt x="361020" y="2166076"/>
                </a:cubicBezTo>
                <a:cubicBezTo>
                  <a:pt x="196475" y="2149331"/>
                  <a:pt x="-33501" y="1972469"/>
                  <a:pt x="0" y="1805056"/>
                </a:cubicBezTo>
                <a:cubicBezTo>
                  <a:pt x="-39430" y="1705234"/>
                  <a:pt x="30430" y="1458780"/>
                  <a:pt x="0" y="1323711"/>
                </a:cubicBezTo>
                <a:cubicBezTo>
                  <a:pt x="-30430" y="1188642"/>
                  <a:pt x="60470" y="989697"/>
                  <a:pt x="0" y="813485"/>
                </a:cubicBezTo>
                <a:cubicBezTo>
                  <a:pt x="-60470" y="637273"/>
                  <a:pt x="51307" y="547186"/>
                  <a:pt x="0" y="36102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39772101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4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3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6278-BA4A-2397-7F65-0FC2B437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1" y="24208"/>
            <a:ext cx="10515600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CLARA in numbers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2166D-2ACF-1CB5-DDFE-861A1017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3F436-E7FD-CBAD-F01B-D888168E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E6057C6-9B93-7728-3E5F-A9D8849481B0}"/>
              </a:ext>
            </a:extLst>
          </p:cNvPr>
          <p:cNvGraphicFramePr>
            <a:graphicFrameLocks noGrp="1"/>
          </p:cNvGraphicFramePr>
          <p:nvPr/>
        </p:nvGraphicFramePr>
        <p:xfrm>
          <a:off x="554401" y="1366538"/>
          <a:ext cx="1089846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5243">
                  <a:extLst>
                    <a:ext uri="{9D8B030D-6E8A-4147-A177-3AD203B41FA5}">
                      <a16:colId xmlns:a16="http://schemas.microsoft.com/office/drawing/2014/main" val="1904464914"/>
                    </a:ext>
                  </a:extLst>
                </a:gridCol>
                <a:gridCol w="2133990">
                  <a:extLst>
                    <a:ext uri="{9D8B030D-6E8A-4147-A177-3AD203B41FA5}">
                      <a16:colId xmlns:a16="http://schemas.microsoft.com/office/drawing/2014/main" val="277989557"/>
                    </a:ext>
                  </a:extLst>
                </a:gridCol>
                <a:gridCol w="2724617">
                  <a:extLst>
                    <a:ext uri="{9D8B030D-6E8A-4147-A177-3AD203B41FA5}">
                      <a16:colId xmlns:a16="http://schemas.microsoft.com/office/drawing/2014/main" val="1345354967"/>
                    </a:ext>
                  </a:extLst>
                </a:gridCol>
                <a:gridCol w="2724617">
                  <a:extLst>
                    <a:ext uri="{9D8B030D-6E8A-4147-A177-3AD203B41FA5}">
                      <a16:colId xmlns:a16="http://schemas.microsoft.com/office/drawing/2014/main" val="53645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Example technical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CLARA </a:t>
                      </a:r>
                      <a:br>
                        <a:rPr lang="en-GB" sz="2800" dirty="0"/>
                      </a:br>
                      <a:r>
                        <a:rPr lang="en-GB" sz="2800" dirty="0"/>
                        <a:t>Front End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CLARA 250 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CLARA + FEBE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966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RF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962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405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Diagnostic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577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Vac. Gauges + 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40672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E756693-BED9-03A2-4B83-FB8ADC0806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3468" y="4503208"/>
            <a:ext cx="11285063" cy="2035704"/>
            <a:chOff x="453468" y="4503208"/>
            <a:chExt cx="11285063" cy="2035704"/>
          </a:xfrm>
        </p:grpSpPr>
        <p:pic>
          <p:nvPicPr>
            <p:cNvPr id="6" name="Picture 5" descr="A colorful pixelated game&#10;&#10;Description automatically generated with medium confidence">
              <a:extLst>
                <a:ext uri="{FF2B5EF4-FFF2-40B4-BE49-F238E27FC236}">
                  <a16:creationId xmlns:a16="http://schemas.microsoft.com/office/drawing/2014/main" id="{CBAE198E-A09A-10A0-D000-6650F1433F8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503" b="26714"/>
            <a:stretch/>
          </p:blipFill>
          <p:spPr>
            <a:xfrm>
              <a:off x="453468" y="4616824"/>
              <a:ext cx="11285063" cy="192208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70B6F9-9D27-12DF-6501-C6B6783A2F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12566" y="4503208"/>
              <a:ext cx="1439584" cy="429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AB417E-79F6-2511-184A-0CADF194CF7B}"/>
              </a:ext>
            </a:extLst>
          </p:cNvPr>
          <p:cNvGrpSpPr/>
          <p:nvPr/>
        </p:nvGrpSpPr>
        <p:grpSpPr>
          <a:xfrm>
            <a:off x="1835150" y="1073887"/>
            <a:ext cx="6857895" cy="5605922"/>
            <a:chOff x="1835150" y="1073887"/>
            <a:chExt cx="6857895" cy="56059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F674EAD-885B-B7AD-126A-4C8D7617F4DE}"/>
                </a:ext>
              </a:extLst>
            </p:cNvPr>
            <p:cNvGrpSpPr/>
            <p:nvPr/>
          </p:nvGrpSpPr>
          <p:grpSpPr>
            <a:xfrm>
              <a:off x="1835150" y="4554220"/>
              <a:ext cx="6422073" cy="2125589"/>
              <a:chOff x="1835150" y="4554220"/>
              <a:chExt cx="6422073" cy="2125589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0E4C0B5-5C21-AB5C-DEFF-3452A816D3EB}"/>
                  </a:ext>
                </a:extLst>
              </p:cNvPr>
              <p:cNvSpPr/>
              <p:nvPr/>
            </p:nvSpPr>
            <p:spPr>
              <a:xfrm>
                <a:off x="1835150" y="5508234"/>
                <a:ext cx="6082030" cy="781050"/>
              </a:xfrm>
              <a:prstGeom prst="roundRect">
                <a:avLst>
                  <a:gd name="adj" fmla="val 2046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DAE4F2C-4094-955B-9FAC-228B80333FD4}"/>
                  </a:ext>
                </a:extLst>
              </p:cNvPr>
              <p:cNvSpPr/>
              <p:nvPr/>
            </p:nvSpPr>
            <p:spPr>
              <a:xfrm>
                <a:off x="2292350" y="5898759"/>
                <a:ext cx="5690870" cy="781050"/>
              </a:xfrm>
              <a:prstGeom prst="roundRect">
                <a:avLst>
                  <a:gd name="adj" fmla="val 2046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C8AC2D5-B307-E741-F2C1-AEAB4C0FF442}"/>
                  </a:ext>
                </a:extLst>
              </p:cNvPr>
              <p:cNvSpPr/>
              <p:nvPr/>
            </p:nvSpPr>
            <p:spPr>
              <a:xfrm>
                <a:off x="2292350" y="4554220"/>
                <a:ext cx="5624830" cy="1022037"/>
              </a:xfrm>
              <a:prstGeom prst="roundRect">
                <a:avLst>
                  <a:gd name="adj" fmla="val 2046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2E6FB90-EA20-0073-265D-322FBA1D6443}"/>
                  </a:ext>
                </a:extLst>
              </p:cNvPr>
              <p:cNvSpPr/>
              <p:nvPr/>
            </p:nvSpPr>
            <p:spPr>
              <a:xfrm>
                <a:off x="7452678" y="6169925"/>
                <a:ext cx="804545" cy="482603"/>
              </a:xfrm>
              <a:prstGeom prst="roundRect">
                <a:avLst>
                  <a:gd name="adj" fmla="val 2046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9F2B0FC-6FC8-3A7B-2FAF-A0B719EC7955}"/>
                </a:ext>
              </a:extLst>
            </p:cNvPr>
            <p:cNvSpPr/>
            <p:nvPr/>
          </p:nvSpPr>
          <p:spPr>
            <a:xfrm>
              <a:off x="6003634" y="1073887"/>
              <a:ext cx="2689411" cy="3584432"/>
            </a:xfrm>
            <a:prstGeom prst="roundRect">
              <a:avLst>
                <a:gd name="adj" fmla="val 24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3651D9-933C-458A-6EA6-827C4EC1D5D4}"/>
              </a:ext>
            </a:extLst>
          </p:cNvPr>
          <p:cNvGrpSpPr/>
          <p:nvPr/>
        </p:nvGrpSpPr>
        <p:grpSpPr>
          <a:xfrm>
            <a:off x="7917180" y="969788"/>
            <a:ext cx="3832864" cy="5293349"/>
            <a:chOff x="7917180" y="969788"/>
            <a:chExt cx="3832864" cy="52933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0C05723-3D98-577C-6434-79E0611E2D79}"/>
                </a:ext>
              </a:extLst>
            </p:cNvPr>
            <p:cNvGrpSpPr/>
            <p:nvPr/>
          </p:nvGrpSpPr>
          <p:grpSpPr>
            <a:xfrm>
              <a:off x="7917180" y="4417591"/>
              <a:ext cx="3832864" cy="1845546"/>
              <a:chOff x="7917180" y="4417591"/>
              <a:chExt cx="3832864" cy="184554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A5AFE12-4410-D6C6-EA6A-AA5DB6BD21AD}"/>
                  </a:ext>
                </a:extLst>
              </p:cNvPr>
              <p:cNvSpPr/>
              <p:nvPr/>
            </p:nvSpPr>
            <p:spPr>
              <a:xfrm>
                <a:off x="7917180" y="5241100"/>
                <a:ext cx="3535688" cy="1022037"/>
              </a:xfrm>
              <a:prstGeom prst="roundRect">
                <a:avLst>
                  <a:gd name="adj" fmla="val 2046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CA6086C-B99A-F2CF-3148-955F1CF55D1C}"/>
                  </a:ext>
                </a:extLst>
              </p:cNvPr>
              <p:cNvSpPr/>
              <p:nvPr/>
            </p:nvSpPr>
            <p:spPr>
              <a:xfrm>
                <a:off x="8214356" y="4417591"/>
                <a:ext cx="3535688" cy="1022037"/>
              </a:xfrm>
              <a:prstGeom prst="roundRect">
                <a:avLst>
                  <a:gd name="adj" fmla="val 2046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93E0744-4C83-6400-9974-986195970A50}"/>
                </a:ext>
              </a:extLst>
            </p:cNvPr>
            <p:cNvSpPr/>
            <p:nvPr/>
          </p:nvSpPr>
          <p:spPr>
            <a:xfrm>
              <a:off x="8693045" y="969788"/>
              <a:ext cx="2756647" cy="3584432"/>
            </a:xfrm>
            <a:prstGeom prst="roundRect">
              <a:avLst>
                <a:gd name="adj" fmla="val 24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249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3C6675-2B56-3156-52E8-9821C7D4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7BC26B-54CC-E81D-24DD-83089E0B5CA9}"/>
              </a:ext>
            </a:extLst>
          </p:cNvPr>
          <p:cNvSpPr txBox="1"/>
          <p:nvPr/>
        </p:nvSpPr>
        <p:spPr>
          <a:xfrm>
            <a:off x="359963" y="2805302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Beamline design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63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45A4E-BD2C-BD3E-0620-65ADA2E35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AF52D-5D58-86F8-C1D3-1D30BC3E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1" y="24208"/>
            <a:ext cx="10515600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CLARA in numbers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C9673-304C-281B-E12C-238043E0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92875"/>
            <a:ext cx="4114800" cy="365125"/>
          </a:xfrm>
        </p:spPr>
        <p:txBody>
          <a:bodyPr/>
          <a:lstStyle/>
          <a:p>
            <a:r>
              <a:rPr lang="fr-FR"/>
              <a:t>EuPRAXIA-DN Camp III - T Pacey 7/8/25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E07C5-C1E8-7199-6359-CD9F7C47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3F910F-0F2B-8435-61DD-8DE854FBD05D}"/>
              </a:ext>
            </a:extLst>
          </p:cNvPr>
          <p:cNvGraphicFramePr>
            <a:graphicFrameLocks noGrp="1"/>
          </p:cNvGraphicFramePr>
          <p:nvPr/>
        </p:nvGraphicFramePr>
        <p:xfrm>
          <a:off x="554401" y="1366538"/>
          <a:ext cx="1089846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5243">
                  <a:extLst>
                    <a:ext uri="{9D8B030D-6E8A-4147-A177-3AD203B41FA5}">
                      <a16:colId xmlns:a16="http://schemas.microsoft.com/office/drawing/2014/main" val="1904464914"/>
                    </a:ext>
                  </a:extLst>
                </a:gridCol>
                <a:gridCol w="2133990">
                  <a:extLst>
                    <a:ext uri="{9D8B030D-6E8A-4147-A177-3AD203B41FA5}">
                      <a16:colId xmlns:a16="http://schemas.microsoft.com/office/drawing/2014/main" val="277989557"/>
                    </a:ext>
                  </a:extLst>
                </a:gridCol>
                <a:gridCol w="2724617">
                  <a:extLst>
                    <a:ext uri="{9D8B030D-6E8A-4147-A177-3AD203B41FA5}">
                      <a16:colId xmlns:a16="http://schemas.microsoft.com/office/drawing/2014/main" val="1345354967"/>
                    </a:ext>
                  </a:extLst>
                </a:gridCol>
                <a:gridCol w="2724617">
                  <a:extLst>
                    <a:ext uri="{9D8B030D-6E8A-4147-A177-3AD203B41FA5}">
                      <a16:colId xmlns:a16="http://schemas.microsoft.com/office/drawing/2014/main" val="53645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Example technical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CLARA </a:t>
                      </a:r>
                      <a:br>
                        <a:rPr lang="en-GB" sz="2800" dirty="0"/>
                      </a:br>
                      <a:r>
                        <a:rPr lang="en-GB" sz="2800" dirty="0"/>
                        <a:t>Front End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CLARA 250 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CLARA + FEBE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966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RF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962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405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Diagnostic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577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Vac. Gauges + 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40672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544ECD3-D333-C306-56D8-9621F1AEA4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3468" y="4503208"/>
            <a:ext cx="11285063" cy="2035704"/>
            <a:chOff x="453468" y="4503208"/>
            <a:chExt cx="11285063" cy="2035704"/>
          </a:xfrm>
        </p:grpSpPr>
        <p:pic>
          <p:nvPicPr>
            <p:cNvPr id="6" name="Picture 5" descr="A colorful pixelated game&#10;&#10;Description automatically generated with medium confidence">
              <a:extLst>
                <a:ext uri="{FF2B5EF4-FFF2-40B4-BE49-F238E27FC236}">
                  <a16:creationId xmlns:a16="http://schemas.microsoft.com/office/drawing/2014/main" id="{D9FDE802-AF4E-5A88-DBA5-59A91D05373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503" b="26714"/>
            <a:stretch/>
          </p:blipFill>
          <p:spPr>
            <a:xfrm>
              <a:off x="453468" y="4616824"/>
              <a:ext cx="11285063" cy="192208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910BE5-6E7F-746B-B885-26590F5926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12566" y="4503208"/>
              <a:ext cx="1439584" cy="429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593678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F885-AB57-DB5F-3C23-658ED73C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CLARA systems breakdown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27D42-3ACE-DEE1-EC33-FF7207B9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EuPRAXIA</a:t>
            </a:r>
            <a:r>
              <a:rPr lang="fr-FR" dirty="0"/>
              <a:t>-DN Camp III - T Pacey 7/8/25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8F956-0C79-FCA4-3256-47AB02B4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862A9B-2223-E6DB-70E6-77451097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021" t="4207" r="32673" b="14981"/>
          <a:stretch>
            <a:fillRect/>
          </a:stretch>
        </p:blipFill>
        <p:spPr>
          <a:xfrm>
            <a:off x="1510552" y="1863157"/>
            <a:ext cx="3500718" cy="3932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925DC-B84C-6A31-8B6F-1C694FCD8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78" t="2249" r="32086" b="15374"/>
          <a:stretch>
            <a:fillRect/>
          </a:stretch>
        </p:blipFill>
        <p:spPr>
          <a:xfrm>
            <a:off x="6579456" y="1690688"/>
            <a:ext cx="3913731" cy="41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32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82451-A2A5-4A8C-8D99-EBA02F79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AEA2F-6CE7-7D74-9ECE-C360B933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A6907-1610-7D64-4394-94D3BBCA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52</a:t>
            </a:fld>
            <a:endParaRPr lang="en-US"/>
          </a:p>
        </p:txBody>
      </p:sp>
      <p:pic>
        <p:nvPicPr>
          <p:cNvPr id="15" name="Picture 14" descr="A close-up of a screen">
            <a:extLst>
              <a:ext uri="{FF2B5EF4-FFF2-40B4-BE49-F238E27FC236}">
                <a16:creationId xmlns:a16="http://schemas.microsoft.com/office/drawing/2014/main" id="{AF4D1CF4-D0C6-D5C2-8639-5DF080DB1F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4" y="515549"/>
            <a:ext cx="12192000" cy="3178346"/>
          </a:xfrm>
          <a:prstGeom prst="rect">
            <a:avLst/>
          </a:prstGeom>
        </p:spPr>
      </p:pic>
      <p:pic>
        <p:nvPicPr>
          <p:cNvPr id="17" name="Picture 16" descr="A close-up of a computer&#10;&#10;AI-generated content may be incorrect.">
            <a:extLst>
              <a:ext uri="{FF2B5EF4-FFF2-40B4-BE49-F238E27FC236}">
                <a16:creationId xmlns:a16="http://schemas.microsoft.com/office/drawing/2014/main" id="{9A7BAE36-2AA1-2E8A-ED5A-C74E52EB6E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4" y="3435950"/>
            <a:ext cx="12192000" cy="31783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3DC170-88C6-9ABC-072E-A0824EF4BF1A}"/>
              </a:ext>
            </a:extLst>
          </p:cNvPr>
          <p:cNvSpPr txBox="1"/>
          <p:nvPr/>
        </p:nvSpPr>
        <p:spPr>
          <a:xfrm>
            <a:off x="2955582" y="310104"/>
            <a:ext cx="12634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Linac02 on , 28/3/25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15C484-6F76-31C7-3A75-1C70A99AB454}"/>
              </a:ext>
            </a:extLst>
          </p:cNvPr>
          <p:cNvSpPr txBox="1"/>
          <p:nvPr/>
        </p:nvSpPr>
        <p:spPr>
          <a:xfrm>
            <a:off x="7315728" y="3210713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Linac02 &amp; 03 on  2/4/25</a:t>
            </a:r>
          </a:p>
          <a:p>
            <a:r>
              <a:rPr lang="en-GB" sz="1000" b="1">
                <a:solidFill>
                  <a:schemeClr val="bg1"/>
                </a:solidFill>
              </a:rPr>
              <a:t>E=160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DAC50-C840-355B-533D-B01F91C45374}"/>
              </a:ext>
            </a:extLst>
          </p:cNvPr>
          <p:cNvSpPr txBox="1"/>
          <p:nvPr/>
        </p:nvSpPr>
        <p:spPr>
          <a:xfrm>
            <a:off x="5532094" y="330884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Linac03 on , 2/4/25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22C0B-9721-E190-23B3-7187BDCBE553}"/>
              </a:ext>
            </a:extLst>
          </p:cNvPr>
          <p:cNvSpPr txBox="1"/>
          <p:nvPr/>
        </p:nvSpPr>
        <p:spPr>
          <a:xfrm>
            <a:off x="9756912" y="269328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Linac04 on , 2/4/25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2FB3A7-29F6-E323-978B-B0C7CF058289}"/>
              </a:ext>
            </a:extLst>
          </p:cNvPr>
          <p:cNvSpPr txBox="1"/>
          <p:nvPr/>
        </p:nvSpPr>
        <p:spPr>
          <a:xfrm>
            <a:off x="125642" y="330884"/>
            <a:ext cx="1194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First Beam 17/3/25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678F6-EDB1-1000-1C12-889DF6D27154}"/>
              </a:ext>
            </a:extLst>
          </p:cNvPr>
          <p:cNvSpPr/>
          <p:nvPr/>
        </p:nvSpPr>
        <p:spPr>
          <a:xfrm>
            <a:off x="128124" y="2535505"/>
            <a:ext cx="802460" cy="3708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a typeface="Calibri"/>
                <a:cs typeface="Calibri"/>
              </a:rPr>
              <a:t>e-</a:t>
            </a:r>
            <a:endParaRPr lang="en-GB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039A7EA-EE97-2913-D16C-37AB0B22756A}"/>
              </a:ext>
            </a:extLst>
          </p:cNvPr>
          <p:cNvSpPr/>
          <p:nvPr/>
        </p:nvSpPr>
        <p:spPr>
          <a:xfrm>
            <a:off x="11389539" y="2535504"/>
            <a:ext cx="802460" cy="3708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a typeface="Calibri"/>
                <a:cs typeface="Calibri"/>
              </a:rPr>
              <a:t>e-</a:t>
            </a:r>
            <a:endParaRPr lang="en-GB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37EA234-C1B1-2061-6907-D892BA72BEEF}"/>
              </a:ext>
            </a:extLst>
          </p:cNvPr>
          <p:cNvSpPr/>
          <p:nvPr/>
        </p:nvSpPr>
        <p:spPr>
          <a:xfrm>
            <a:off x="128123" y="5988106"/>
            <a:ext cx="802460" cy="3708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a typeface="Calibri"/>
                <a:cs typeface="Calibri"/>
              </a:rPr>
              <a:t>e-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7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73" y="202853"/>
            <a:ext cx="10515600" cy="549665"/>
          </a:xfrm>
        </p:spPr>
        <p:txBody>
          <a:bodyPr>
            <a:normAutofit fontScale="90000"/>
          </a:bodyPr>
          <a:lstStyle/>
          <a:p>
            <a:r>
              <a:rPr lang="en-GB" sz="3600"/>
              <a:t>FEBE Beamline &amp; Energy Sectors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4" y="881899"/>
            <a:ext cx="11609173" cy="322476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03727" y="63636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E8C158-EDE1-7B7F-D596-F0C3FF88AEBE}"/>
              </a:ext>
            </a:extLst>
          </p:cNvPr>
          <p:cNvCxnSpPr>
            <a:cxnSpLocks/>
          </p:cNvCxnSpPr>
          <p:nvPr/>
        </p:nvCxnSpPr>
        <p:spPr>
          <a:xfrm>
            <a:off x="7411766" y="4183628"/>
            <a:ext cx="0" cy="1623063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4">
            <a:extLst>
              <a:ext uri="{FF2B5EF4-FFF2-40B4-BE49-F238E27FC236}">
                <a16:creationId xmlns:a16="http://schemas.microsoft.com/office/drawing/2014/main" id="{AF05A3AE-1288-1193-940C-FFCBD6DC22C4}"/>
              </a:ext>
            </a:extLst>
          </p:cNvPr>
          <p:cNvSpPr/>
          <p:nvPr/>
        </p:nvSpPr>
        <p:spPr>
          <a:xfrm>
            <a:off x="396125" y="4183628"/>
            <a:ext cx="6717385" cy="64155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250 MeV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668CD914-32D6-561F-F6B7-D567AA576557}"/>
              </a:ext>
            </a:extLst>
          </p:cNvPr>
          <p:cNvSpPr/>
          <p:nvPr/>
        </p:nvSpPr>
        <p:spPr>
          <a:xfrm>
            <a:off x="7506100" y="5080780"/>
            <a:ext cx="1869185" cy="64155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MeV – 2 GeV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B9DF85-6711-E54B-BCC2-CDF25424A975}"/>
              </a:ext>
            </a:extLst>
          </p:cNvPr>
          <p:cNvCxnSpPr/>
          <p:nvPr/>
        </p:nvCxnSpPr>
        <p:spPr>
          <a:xfrm>
            <a:off x="11662467" y="3745946"/>
            <a:ext cx="0" cy="2478063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891652-D23A-D78A-8C2B-2F2D613588D6}"/>
              </a:ext>
            </a:extLst>
          </p:cNvPr>
          <p:cNvCxnSpPr>
            <a:cxnSpLocks/>
          </p:cNvCxnSpPr>
          <p:nvPr/>
        </p:nvCxnSpPr>
        <p:spPr>
          <a:xfrm>
            <a:off x="9375289" y="4153255"/>
            <a:ext cx="0" cy="1653436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5">
            <a:extLst>
              <a:ext uri="{FF2B5EF4-FFF2-40B4-BE49-F238E27FC236}">
                <a16:creationId xmlns:a16="http://schemas.microsoft.com/office/drawing/2014/main" id="{24AB1C0B-661A-6194-BD46-078C4A969402}"/>
              </a:ext>
            </a:extLst>
          </p:cNvPr>
          <p:cNvSpPr/>
          <p:nvPr/>
        </p:nvSpPr>
        <p:spPr>
          <a:xfrm>
            <a:off x="7508764" y="4200310"/>
            <a:ext cx="4033969" cy="64155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– 600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2ED13-2A64-3935-DAA0-04A41FF73518}"/>
              </a:ext>
            </a:extLst>
          </p:cNvPr>
          <p:cNvSpPr txBox="1"/>
          <p:nvPr/>
        </p:nvSpPr>
        <p:spPr>
          <a:xfrm>
            <a:off x="245073" y="5593067"/>
            <a:ext cx="42238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Further detail on FEBE beamline design can be found in</a:t>
            </a:r>
          </a:p>
          <a:p>
            <a:r>
              <a:rPr lang="en-US" sz="1100" dirty="0"/>
              <a:t>Snedden, E. W., et al. </a:t>
            </a:r>
            <a:r>
              <a:rPr lang="en-US" sz="1100" i="1" dirty="0"/>
              <a:t>"Specification and design for full energy beam exploitation of the compact linear accelerator for research and applications." </a:t>
            </a:r>
            <a:r>
              <a:rPr lang="en-US" sz="1100" dirty="0"/>
              <a:t>PRAB 27.4 (2024): 041602.</a:t>
            </a:r>
          </a:p>
          <a:p>
            <a:r>
              <a:rPr lang="en-US" sz="1100" dirty="0">
                <a:hlinkClick r:id="rId4"/>
              </a:rPr>
              <a:t>https://doi.org/10.1103/PhysRevAccelBeams.27.041602</a:t>
            </a:r>
            <a:endParaRPr lang="en-US" sz="1100" dirty="0"/>
          </a:p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AF25EA1-6862-B087-BEEB-2CAF52C0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048"/>
            <a:ext cx="4114800" cy="365125"/>
          </a:xfrm>
        </p:spPr>
        <p:txBody>
          <a:bodyPr/>
          <a:lstStyle/>
          <a:p>
            <a:r>
              <a:rPr lang="fr-FR" dirty="0" err="1"/>
              <a:t>EuPRAXIA</a:t>
            </a:r>
            <a:r>
              <a:rPr lang="fr-FR" dirty="0"/>
              <a:t>-DN Camp III - T Pacey 7/8/25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2B92A-9CB0-C4AC-7C81-31BDA837702D}"/>
              </a:ext>
            </a:extLst>
          </p:cNvPr>
          <p:cNvSpPr txBox="1"/>
          <p:nvPr/>
        </p:nvSpPr>
        <p:spPr>
          <a:xfrm>
            <a:off x="245073" y="4885959"/>
            <a:ext cx="671738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components!</a:t>
            </a:r>
          </a:p>
          <a:p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Performs manipulations needed for novel accelerator R&amp;D</a:t>
            </a:r>
          </a:p>
        </p:txBody>
      </p:sp>
    </p:spTree>
    <p:extLst>
      <p:ext uri="{BB962C8B-B14F-4D97-AF65-F5344CB8AC3E}">
        <p14:creationId xmlns:p14="http://schemas.microsoft.com/office/powerpoint/2010/main" val="3336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F59F9-DA66-7A84-3766-3E5EE71B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FEBE Hutch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C8587-894A-6CC9-C553-7139952C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991B4-0986-21DF-0A6B-FB1F05BE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D2EBA621-901B-1E8E-683C-ECD13D9A5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24" y="2272333"/>
            <a:ext cx="10639494" cy="397387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823DD9-98EE-E555-C66F-8147F846D5DB}"/>
              </a:ext>
            </a:extLst>
          </p:cNvPr>
          <p:cNvCxnSpPr/>
          <p:nvPr/>
        </p:nvCxnSpPr>
        <p:spPr>
          <a:xfrm flipV="1">
            <a:off x="766787" y="4373237"/>
            <a:ext cx="723560" cy="66495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88378C-1F14-8E62-FE88-E8645E8CBC60}"/>
              </a:ext>
            </a:extLst>
          </p:cNvPr>
          <p:cNvSpPr txBox="1"/>
          <p:nvPr/>
        </p:nvSpPr>
        <p:spPr>
          <a:xfrm>
            <a:off x="197318" y="4476442"/>
            <a:ext cx="109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08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08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MeV e-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83EE34-D4B7-4D44-4BEC-9AB5C7817D6E}"/>
              </a:ext>
            </a:extLst>
          </p:cNvPr>
          <p:cNvCxnSpPr/>
          <p:nvPr/>
        </p:nvCxnSpPr>
        <p:spPr>
          <a:xfrm flipH="1">
            <a:off x="1543881" y="2913162"/>
            <a:ext cx="7131" cy="544740"/>
          </a:xfrm>
          <a:prstGeom prst="straightConnector1">
            <a:avLst/>
          </a:prstGeom>
          <a:ln w="76200">
            <a:solidFill>
              <a:srgbClr val="F000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7CFC7E4-72CC-68D5-C3B9-9C1191839B29}"/>
              </a:ext>
            </a:extLst>
          </p:cNvPr>
          <p:cNvSpPr txBox="1"/>
          <p:nvPr/>
        </p:nvSpPr>
        <p:spPr>
          <a:xfrm>
            <a:off x="447597" y="2330398"/>
            <a:ext cx="109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000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from roof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C386F-63A3-759C-CAFB-7A3256635EAC}"/>
              </a:ext>
            </a:extLst>
          </p:cNvPr>
          <p:cNvSpPr txBox="1"/>
          <p:nvPr/>
        </p:nvSpPr>
        <p:spPr>
          <a:xfrm>
            <a:off x="4133029" y="2468897"/>
            <a:ext cx="104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FEC1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7C06D8-A27C-0036-6FA8-C61580F33880}"/>
              </a:ext>
            </a:extLst>
          </p:cNvPr>
          <p:cNvSpPr txBox="1"/>
          <p:nvPr/>
        </p:nvSpPr>
        <p:spPr>
          <a:xfrm>
            <a:off x="9405307" y="3745561"/>
            <a:ext cx="483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IP2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D1C126-545D-9522-3871-6D4AC141F606}"/>
              </a:ext>
            </a:extLst>
          </p:cNvPr>
          <p:cNvSpPr txBox="1"/>
          <p:nvPr/>
        </p:nvSpPr>
        <p:spPr>
          <a:xfrm>
            <a:off x="4412183" y="4188571"/>
            <a:ext cx="483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IP1</a:t>
            </a:r>
          </a:p>
        </p:txBody>
      </p:sp>
    </p:spTree>
    <p:extLst>
      <p:ext uri="{BB962C8B-B14F-4D97-AF65-F5344CB8AC3E}">
        <p14:creationId xmlns:p14="http://schemas.microsoft.com/office/powerpoint/2010/main" val="3306479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16" y="185589"/>
            <a:ext cx="11259065" cy="1325563"/>
          </a:xfrm>
        </p:spPr>
        <p:txBody>
          <a:bodyPr/>
          <a:lstStyle/>
          <a:p>
            <a:r>
              <a:rPr lang="en-GB" dirty="0"/>
              <a:t>Gas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65" y="1399176"/>
            <a:ext cx="6138423" cy="526228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High power laser -&gt; </a:t>
            </a:r>
            <a:r>
              <a:rPr lang="en-GB" b="1" dirty="0">
                <a:solidFill>
                  <a:schemeClr val="accent6"/>
                </a:solidFill>
              </a:rPr>
              <a:t>Large</a:t>
            </a:r>
            <a:r>
              <a:rPr lang="en-GB" dirty="0"/>
              <a:t> apertures</a:t>
            </a:r>
          </a:p>
          <a:p>
            <a:r>
              <a:rPr lang="en-GB" dirty="0"/>
              <a:t>Gas load -&gt; </a:t>
            </a:r>
            <a:r>
              <a:rPr lang="en-GB" b="1" dirty="0">
                <a:solidFill>
                  <a:srgbClr val="C00000"/>
                </a:solidFill>
              </a:rPr>
              <a:t>Small</a:t>
            </a:r>
            <a:r>
              <a:rPr lang="en-GB" dirty="0"/>
              <a:t> apertures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Invested in large volume turbos on experimental chambers &amp; mirror boxes </a:t>
            </a:r>
            <a:br>
              <a:rPr lang="en-GB" dirty="0"/>
            </a:br>
            <a:r>
              <a:rPr lang="en-GB" dirty="0"/>
              <a:t>6 at ~ 2000</a:t>
            </a:r>
            <a:r>
              <a:rPr lang="en-GB" dirty="0">
                <a:solidFill>
                  <a:srgbClr val="616161"/>
                </a:solidFill>
              </a:rPr>
              <a:t>l/s</a:t>
            </a:r>
          </a:p>
          <a:p>
            <a:pPr marL="0" indent="0">
              <a:buNone/>
            </a:pPr>
            <a:endParaRPr lang="en-GB" dirty="0">
              <a:solidFill>
                <a:srgbClr val="616161"/>
              </a:solidFill>
            </a:endParaRPr>
          </a:p>
          <a:p>
            <a:pPr lvl="1"/>
            <a:r>
              <a:rPr lang="en-GB" dirty="0"/>
              <a:t>Upstream irises and apertures to reduce gas propagation in electron beamline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Don’t what large beta &amp; high pressure at same places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Negligible modelled emittance growth for Hydrogen,</a:t>
            </a:r>
          </a:p>
          <a:p>
            <a:pPr lvl="1"/>
            <a:r>
              <a:rPr lang="en-GB" dirty="0"/>
              <a:t>Limited growth for heavier species, e.g. Argon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3571" r="4958"/>
          <a:stretch>
            <a:fillRect/>
          </a:stretch>
        </p:blipFill>
        <p:spPr>
          <a:xfrm>
            <a:off x="6606988" y="1213496"/>
            <a:ext cx="5284693" cy="514285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99D465A-82C8-3B14-9D3B-BAA9DD6F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356350"/>
            <a:ext cx="5638800" cy="365125"/>
          </a:xfrm>
        </p:spPr>
        <p:txBody>
          <a:bodyPr/>
          <a:lstStyle/>
          <a:p>
            <a:r>
              <a:rPr lang="fr-FR" dirty="0" err="1"/>
              <a:t>EuPRAXIA</a:t>
            </a:r>
            <a:r>
              <a:rPr lang="fr-FR" dirty="0"/>
              <a:t>-DN Camp III - T Pacey 7/8/25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98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0233-E486-0BFF-F290-C10946905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BB06-BDB2-C888-EC9D-F223363A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Mitigation of higher order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20EB-80E5-26AF-6B0D-0A40E3DD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18" y="1802534"/>
            <a:ext cx="3431173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Needed an arc</a:t>
            </a:r>
          </a:p>
          <a:p>
            <a:r>
              <a:rPr lang="en-GB" dirty="0"/>
              <a:t>Fixed displacement and length</a:t>
            </a:r>
          </a:p>
          <a:p>
            <a:pPr lvl="1"/>
            <a:r>
              <a:rPr lang="en-GB" dirty="0"/>
              <a:t>Bunker size is fixed</a:t>
            </a:r>
          </a:p>
          <a:p>
            <a:r>
              <a:rPr lang="en-GB" dirty="0"/>
              <a:t>High order </a:t>
            </a:r>
            <a:r>
              <a:rPr lang="en-GB" dirty="0" err="1"/>
              <a:t>aberations</a:t>
            </a:r>
            <a:r>
              <a:rPr lang="en-GB" dirty="0"/>
              <a:t> when energy spread is large </a:t>
            </a:r>
            <a:r>
              <a:rPr lang="en-GB" b="1" dirty="0"/>
              <a:t>(</a:t>
            </a:r>
            <a:r>
              <a:rPr lang="en-GB" b="1" i="1" dirty="0"/>
              <a:t>RMS ~1%!)</a:t>
            </a:r>
          </a:p>
          <a:p>
            <a:r>
              <a:rPr lang="en-GB" dirty="0"/>
              <a:t>Energy spread is large when we want to compress</a:t>
            </a:r>
          </a:p>
          <a:p>
            <a:r>
              <a:rPr lang="en-GB" dirty="0"/>
              <a:t>Need </a:t>
            </a:r>
            <a:r>
              <a:rPr lang="en-GB" dirty="0" err="1"/>
              <a:t>sextupoles</a:t>
            </a:r>
            <a:r>
              <a:rPr lang="en-GB" dirty="0"/>
              <a:t> to correct!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7FC1E-0FD5-BA49-C923-9204416FF3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61362" y="1649466"/>
            <a:ext cx="4063585" cy="3992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77B9B-7065-074E-A73D-260ABB78F4E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24947" y="1661058"/>
            <a:ext cx="4039992" cy="396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B621F-3912-9CD6-2566-361FA75A02E7}"/>
              </a:ext>
            </a:extLst>
          </p:cNvPr>
          <p:cNvSpPr txBox="1"/>
          <p:nvPr/>
        </p:nvSpPr>
        <p:spPr>
          <a:xfrm>
            <a:off x="4693985" y="5630722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Without </a:t>
            </a:r>
            <a:r>
              <a:rPr lang="en-GB" sz="2400" b="1" dirty="0" err="1">
                <a:solidFill>
                  <a:schemeClr val="accent1"/>
                </a:solidFill>
              </a:rPr>
              <a:t>sextupoles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D4BB6-920A-A70A-9AA6-2C92B32A1977}"/>
              </a:ext>
            </a:extLst>
          </p:cNvPr>
          <p:cNvSpPr txBox="1"/>
          <p:nvPr/>
        </p:nvSpPr>
        <p:spPr>
          <a:xfrm>
            <a:off x="9006552" y="5630723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With </a:t>
            </a:r>
            <a:r>
              <a:rPr lang="en-GB" sz="2400" b="1" dirty="0" err="1">
                <a:solidFill>
                  <a:schemeClr val="accent1"/>
                </a:solidFill>
              </a:rPr>
              <a:t>sextupoles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1DAB4-9DD4-3F65-3090-D89F7FCD5E2E}"/>
              </a:ext>
            </a:extLst>
          </p:cNvPr>
          <p:cNvSpPr txBox="1"/>
          <p:nvPr/>
        </p:nvSpPr>
        <p:spPr>
          <a:xfrm>
            <a:off x="4295990" y="4483693"/>
            <a:ext cx="11499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Before arc</a:t>
            </a:r>
          </a:p>
          <a:p>
            <a:r>
              <a:rPr lang="en-GB" b="1" dirty="0">
                <a:solidFill>
                  <a:srgbClr val="C00000"/>
                </a:solidFill>
              </a:rPr>
              <a:t>At 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FF6B8A-6863-FA81-32BF-E78C6E08595E}"/>
              </a:ext>
            </a:extLst>
          </p:cNvPr>
          <p:cNvSpPr txBox="1"/>
          <p:nvPr/>
        </p:nvSpPr>
        <p:spPr>
          <a:xfrm>
            <a:off x="8431588" y="4483693"/>
            <a:ext cx="11499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Before arc</a:t>
            </a:r>
          </a:p>
          <a:p>
            <a:r>
              <a:rPr lang="en-GB" b="1" dirty="0">
                <a:solidFill>
                  <a:srgbClr val="C00000"/>
                </a:solidFill>
              </a:rPr>
              <a:t>At IP</a:t>
            </a:r>
          </a:p>
        </p:txBody>
      </p:sp>
    </p:spTree>
    <p:extLst>
      <p:ext uri="{BB962C8B-B14F-4D97-AF65-F5344CB8AC3E}">
        <p14:creationId xmlns:p14="http://schemas.microsoft.com/office/powerpoint/2010/main" val="3524975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DB07E-ADCA-E216-6F0C-FEDC9111C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B675C7-29E1-BD2A-5D73-1B874CBFDD3B}"/>
              </a:ext>
            </a:extLst>
          </p:cNvPr>
          <p:cNvSpPr txBox="1"/>
          <p:nvPr/>
        </p:nvSpPr>
        <p:spPr>
          <a:xfrm>
            <a:off x="333069" y="2796337"/>
            <a:ext cx="8316591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Study: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EPAC EA1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75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6F4E-ED9D-529B-D6D2-79E13FEF2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EPAC EA1 Electron beamline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98BD-9601-3B51-BA6A-D4331A2B9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78"/>
            <a:ext cx="10515600" cy="4351338"/>
          </a:xfrm>
        </p:spPr>
        <p:txBody>
          <a:bodyPr/>
          <a:lstStyle/>
          <a:p>
            <a:r>
              <a:rPr lang="en-GB" dirty="0"/>
              <a:t>EPAC is built, laser being commissioned, </a:t>
            </a:r>
            <a:br>
              <a:rPr lang="en-GB" dirty="0"/>
            </a:br>
            <a:r>
              <a:rPr lang="en-GB" dirty="0"/>
              <a:t>beamline components being installed</a:t>
            </a:r>
          </a:p>
          <a:p>
            <a:r>
              <a:rPr lang="en-GB" dirty="0"/>
              <a:t>Laser: 1 PW, 10 Hz, 30 J, &lt;30 fs</a:t>
            </a:r>
          </a:p>
          <a:p>
            <a:r>
              <a:rPr lang="en-GB" dirty="0"/>
              <a:t>Electrons: 1-5 GeV, 0.1 – 1 </a:t>
            </a:r>
            <a:r>
              <a:rPr lang="en-GB" dirty="0" err="1"/>
              <a:t>nC</a:t>
            </a:r>
            <a:r>
              <a:rPr lang="en-GB" dirty="0"/>
              <a:t>, 1 – 25% energy spread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64A4A-125C-9FD9-F3E7-3161D568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0EC20-EF2A-3158-B5B4-FA838BFA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58</a:t>
            </a:fld>
            <a:endParaRPr lang="en-US"/>
          </a:p>
        </p:txBody>
      </p:sp>
      <p:pic>
        <p:nvPicPr>
          <p:cNvPr id="1026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ADA2AB9-E1A8-EF22-FC3C-BEBB4EF8E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512" y="3379694"/>
            <a:ext cx="9022976" cy="340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24A83B-8724-8E75-788C-B56EFD1C0C25}"/>
              </a:ext>
            </a:extLst>
          </p:cNvPr>
          <p:cNvSpPr txBox="1"/>
          <p:nvPr/>
        </p:nvSpPr>
        <p:spPr>
          <a:xfrm>
            <a:off x="4347883" y="3669175"/>
            <a:ext cx="3774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Example EA1 Configuration</a:t>
            </a:r>
          </a:p>
          <a:p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F72D22-14BD-B56E-4701-E39155549636}"/>
              </a:ext>
            </a:extLst>
          </p:cNvPr>
          <p:cNvSpPr/>
          <p:nvPr/>
        </p:nvSpPr>
        <p:spPr>
          <a:xfrm>
            <a:off x="3324923" y="4908940"/>
            <a:ext cx="1072655" cy="53340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64CF7A-AF57-B9BC-981A-A0D1759DB9F5}"/>
              </a:ext>
            </a:extLst>
          </p:cNvPr>
          <p:cNvSpPr/>
          <p:nvPr/>
        </p:nvSpPr>
        <p:spPr>
          <a:xfrm>
            <a:off x="4890246" y="4536141"/>
            <a:ext cx="4164107" cy="923365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46A961E0-7432-AAE1-3706-41DDF5662A0E}"/>
              </a:ext>
            </a:extLst>
          </p:cNvPr>
          <p:cNvSpPr/>
          <p:nvPr/>
        </p:nvSpPr>
        <p:spPr>
          <a:xfrm>
            <a:off x="1459603" y="4836170"/>
            <a:ext cx="995083" cy="6415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Calibri" panose="020F0502020204030204"/>
              </a:rPr>
              <a:t>laser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B4BB10B-30AC-6AC8-AC3D-26C27BA75474}"/>
              </a:ext>
            </a:extLst>
          </p:cNvPr>
          <p:cNvSpPr/>
          <p:nvPr/>
        </p:nvSpPr>
        <p:spPr>
          <a:xfrm>
            <a:off x="2468776" y="4971505"/>
            <a:ext cx="802460" cy="3708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a typeface="Calibri"/>
                <a:cs typeface="Calibri"/>
              </a:rPr>
              <a:t>e-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741A4-20E5-5440-7E8F-2DFD5FB63958}"/>
              </a:ext>
            </a:extLst>
          </p:cNvPr>
          <p:cNvSpPr txBox="1"/>
          <p:nvPr/>
        </p:nvSpPr>
        <p:spPr>
          <a:xfrm>
            <a:off x="3178234" y="5553535"/>
            <a:ext cx="13300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PMQ Array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5EBAA5-DC3C-049C-0D90-26132450E9B4}"/>
              </a:ext>
            </a:extLst>
          </p:cNvPr>
          <p:cNvSpPr txBox="1"/>
          <p:nvPr/>
        </p:nvSpPr>
        <p:spPr>
          <a:xfrm>
            <a:off x="5960238" y="5569823"/>
            <a:ext cx="20241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Spectrometer</a:t>
            </a:r>
          </a:p>
          <a:p>
            <a:pPr algn="ctr"/>
            <a:r>
              <a:rPr lang="en-GB" b="1" dirty="0">
                <a:solidFill>
                  <a:schemeClr val="accent3"/>
                </a:solidFill>
              </a:rPr>
              <a:t>Energy selector</a:t>
            </a:r>
          </a:p>
        </p:txBody>
      </p:sp>
    </p:spTree>
    <p:extLst>
      <p:ext uri="{BB962C8B-B14F-4D97-AF65-F5344CB8AC3E}">
        <p14:creationId xmlns:p14="http://schemas.microsoft.com/office/powerpoint/2010/main" val="18024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7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7F69-BE42-D03F-ED39-92AAF4F0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28" y="170229"/>
            <a:ext cx="10515600" cy="1325563"/>
          </a:xfrm>
        </p:spPr>
        <p:txBody>
          <a:bodyPr/>
          <a:lstStyle/>
          <a:p>
            <a:r>
              <a:rPr lang="en-GB" dirty="0"/>
              <a:t>EPAC PMQ Array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05422-C8F3-8547-F755-2A1775AD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D2B89-F940-7CC6-D7EC-F8166AF5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7494C-7D34-A992-29C9-FCC0F3774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154" y="2790666"/>
            <a:ext cx="4280646" cy="2770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8FC4D8-81EA-8907-A204-319C42137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19" t="5702" r="3860" b="5353"/>
          <a:stretch>
            <a:fillRect/>
          </a:stretch>
        </p:blipFill>
        <p:spPr>
          <a:xfrm>
            <a:off x="247072" y="2602066"/>
            <a:ext cx="2823183" cy="2829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DD35A0-3C62-D801-A32B-6E0211A03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280" y="2416362"/>
            <a:ext cx="4657979" cy="319409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B798EE-6C57-58B1-68DC-A11DECC834EA}"/>
              </a:ext>
            </a:extLst>
          </p:cNvPr>
          <p:cNvSpPr txBox="1">
            <a:spLocks/>
          </p:cNvSpPr>
          <p:nvPr/>
        </p:nvSpPr>
        <p:spPr>
          <a:xfrm>
            <a:off x="436418" y="1421089"/>
            <a:ext cx="10515600" cy="1243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~500 T/m Halbach quadrupoles, 5cm long, 5cm separation</a:t>
            </a:r>
          </a:p>
          <a:p>
            <a:r>
              <a:rPr lang="en-GB" dirty="0"/>
              <a:t>Relays electron beam focus from source to application</a:t>
            </a:r>
          </a:p>
          <a:p>
            <a:r>
              <a:rPr lang="en-GB" dirty="0"/>
              <a:t>Relatively robust to jitters in source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0FCC9-E031-D516-8C23-7AA186371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17775"/>
            <a:ext cx="10515600" cy="96398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Paper on beamline design under review</a:t>
            </a:r>
          </a:p>
          <a:p>
            <a:pPr marL="0" indent="0">
              <a:buNone/>
            </a:pPr>
            <a:r>
              <a:rPr lang="en-GB" dirty="0"/>
              <a:t>Building these quadrupoles to specification has challenges:</a:t>
            </a:r>
          </a:p>
          <a:p>
            <a:r>
              <a:rPr lang="en-GB" dirty="0">
                <a:hlinkClick r:id="rId5"/>
              </a:rPr>
              <a:t>Measurement and Simulation of Demagnetization in a Prototype Halbach Array Quadrupole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93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FE5F1-B02D-5565-D89E-C45DBAD1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Beamline Design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A9BAE-034C-99A4-4DEA-C9CB41A9C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65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What is 'a beamline'?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B567E-2A17-5B30-D9C4-1E1334F5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34FFB-E51B-2F8A-8271-78D8B370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67F8363-8356-FCF3-30FA-2A7968DFDB3D}"/>
              </a:ext>
            </a:extLst>
          </p:cNvPr>
          <p:cNvSpPr/>
          <p:nvPr/>
        </p:nvSpPr>
        <p:spPr>
          <a:xfrm>
            <a:off x="1379367" y="3202639"/>
            <a:ext cx="578826" cy="505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a typeface="Calibri"/>
                <a:cs typeface="Calibri"/>
              </a:rPr>
              <a:t>e-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7DAF79-A39E-39A6-74B1-9269DC7DFDBE}"/>
              </a:ext>
            </a:extLst>
          </p:cNvPr>
          <p:cNvCxnSpPr/>
          <p:nvPr/>
        </p:nvCxnSpPr>
        <p:spPr>
          <a:xfrm flipV="1">
            <a:off x="2197004" y="3450920"/>
            <a:ext cx="7244003" cy="7744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1FD44E2A-624A-792C-08D3-945EC393E63E}"/>
              </a:ext>
            </a:extLst>
          </p:cNvPr>
          <p:cNvSpPr/>
          <p:nvPr/>
        </p:nvSpPr>
        <p:spPr>
          <a:xfrm>
            <a:off x="9529736" y="3009820"/>
            <a:ext cx="930519" cy="959826"/>
          </a:xfrm>
          <a:prstGeom prst="irregularSeal1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CF017-56DA-0B22-830D-4C8FAFFD9A5C}"/>
              </a:ext>
            </a:extLst>
          </p:cNvPr>
          <p:cNvSpPr txBox="1"/>
          <p:nvPr/>
        </p:nvSpPr>
        <p:spPr>
          <a:xfrm>
            <a:off x="1499546" y="2641027"/>
            <a:ext cx="33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dirty="0">
                <a:ea typeface="Calibri"/>
                <a:cs typeface="Calibri"/>
              </a:rPr>
              <a:t>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1691B1-7FDA-227C-63F0-732D2D0A54A0}"/>
              </a:ext>
            </a:extLst>
          </p:cNvPr>
          <p:cNvSpPr txBox="1"/>
          <p:nvPr/>
        </p:nvSpPr>
        <p:spPr>
          <a:xfrm>
            <a:off x="9815455" y="2552151"/>
            <a:ext cx="33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dirty="0">
                <a:ea typeface="Calibri"/>
                <a:cs typeface="Calibri"/>
              </a:rPr>
              <a:t>B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3698D-8666-23DA-733B-CDBBFE89C834}"/>
              </a:ext>
            </a:extLst>
          </p:cNvPr>
          <p:cNvSpPr txBox="1"/>
          <p:nvPr/>
        </p:nvSpPr>
        <p:spPr>
          <a:xfrm>
            <a:off x="1278576" y="3784980"/>
            <a:ext cx="10571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>
                <a:ea typeface="Calibri"/>
                <a:cs typeface="Calibri"/>
              </a:rPr>
              <a:t>Source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EF37B-9C52-1859-65B6-838F00AB59B9}"/>
              </a:ext>
            </a:extLst>
          </p:cNvPr>
          <p:cNvSpPr txBox="1"/>
          <p:nvPr/>
        </p:nvSpPr>
        <p:spPr>
          <a:xfrm>
            <a:off x="9220722" y="3970833"/>
            <a:ext cx="15279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Calibri"/>
                <a:cs typeface="Calibri"/>
              </a:rPr>
              <a:t>Interaction</a:t>
            </a:r>
            <a:endParaRPr lang="en-US" dirty="0"/>
          </a:p>
          <a:p>
            <a:pPr algn="ctr"/>
            <a:r>
              <a:rPr lang="en-GB" dirty="0">
                <a:ea typeface="Calibri"/>
                <a:cs typeface="Calibri"/>
              </a:rPr>
              <a:t>=</a:t>
            </a:r>
          </a:p>
          <a:p>
            <a:pPr algn="ctr"/>
            <a:r>
              <a:rPr lang="en-GB" dirty="0">
                <a:ea typeface="Calibri"/>
                <a:cs typeface="Calibri"/>
              </a:rPr>
              <a:t>Application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48DBCF-9DA4-3482-B898-5DD0846D52F8}"/>
              </a:ext>
            </a:extLst>
          </p:cNvPr>
          <p:cNvGrpSpPr/>
          <p:nvPr/>
        </p:nvGrpSpPr>
        <p:grpSpPr>
          <a:xfrm>
            <a:off x="2046440" y="3147777"/>
            <a:ext cx="7467027" cy="608134"/>
            <a:chOff x="2046440" y="3147777"/>
            <a:chExt cx="7467027" cy="6081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E649ED-5D98-6FE8-5060-88B6B526612B}"/>
                </a:ext>
              </a:extLst>
            </p:cNvPr>
            <p:cNvSpPr/>
            <p:nvPr/>
          </p:nvSpPr>
          <p:spPr>
            <a:xfrm>
              <a:off x="2196408" y="3147777"/>
              <a:ext cx="7202365" cy="60813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61567E-01B3-ABFB-ACAE-3F8B6EAEF2BD}"/>
                </a:ext>
              </a:extLst>
            </p:cNvPr>
            <p:cNvSpPr/>
            <p:nvPr/>
          </p:nvSpPr>
          <p:spPr>
            <a:xfrm>
              <a:off x="2046440" y="3184019"/>
              <a:ext cx="286881" cy="50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C9FF4C-4CC8-DC78-2F1B-A1A306A05F33}"/>
                </a:ext>
              </a:extLst>
            </p:cNvPr>
            <p:cNvSpPr/>
            <p:nvPr/>
          </p:nvSpPr>
          <p:spPr>
            <a:xfrm>
              <a:off x="9226586" y="3184018"/>
              <a:ext cx="286881" cy="50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F93702-4331-5792-B3AB-E7CBEBC96477}"/>
              </a:ext>
            </a:extLst>
          </p:cNvPr>
          <p:cNvGrpSpPr/>
          <p:nvPr/>
        </p:nvGrpSpPr>
        <p:grpSpPr>
          <a:xfrm>
            <a:off x="4558060" y="3708196"/>
            <a:ext cx="360329" cy="1290217"/>
            <a:chOff x="4564255" y="3595374"/>
            <a:chExt cx="360329" cy="20769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F36970-A416-67A4-55E6-B6C30443D281}"/>
                </a:ext>
              </a:extLst>
            </p:cNvPr>
            <p:cNvGrpSpPr/>
            <p:nvPr/>
          </p:nvGrpSpPr>
          <p:grpSpPr>
            <a:xfrm>
              <a:off x="4564255" y="3595374"/>
              <a:ext cx="360329" cy="1890287"/>
              <a:chOff x="4564255" y="3595374"/>
              <a:chExt cx="360329" cy="189028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FB197E-55F5-C81C-CCD9-B817F4398999}"/>
                  </a:ext>
                </a:extLst>
              </p:cNvPr>
              <p:cNvSpPr/>
              <p:nvPr/>
            </p:nvSpPr>
            <p:spPr>
              <a:xfrm rot="5400000">
                <a:off x="3878383" y="4439460"/>
                <a:ext cx="1732073" cy="360329"/>
              </a:xfrm>
              <a:prstGeom prst="rect">
                <a:avLst/>
              </a:prstGeom>
              <a:noFill/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7DB799-0DD5-7158-7963-B06527278254}"/>
                  </a:ext>
                </a:extLst>
              </p:cNvPr>
              <p:cNvSpPr/>
              <p:nvPr/>
            </p:nvSpPr>
            <p:spPr>
              <a:xfrm>
                <a:off x="4607503" y="3595374"/>
                <a:ext cx="293076" cy="375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DD0CFB-B7F2-42C5-90FB-65ACC4C7257C}"/>
                </a:ext>
              </a:extLst>
            </p:cNvPr>
            <p:cNvSpPr/>
            <p:nvPr/>
          </p:nvSpPr>
          <p:spPr>
            <a:xfrm>
              <a:off x="4605025" y="5296555"/>
              <a:ext cx="293076" cy="375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 descr="Circulation, electric, pump, supply, water icon - Download on Iconfinder">
            <a:extLst>
              <a:ext uri="{FF2B5EF4-FFF2-40B4-BE49-F238E27FC236}">
                <a16:creationId xmlns:a16="http://schemas.microsoft.com/office/drawing/2014/main" id="{4D3C8654-45CC-BCE3-A08D-523CB58AE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122" y="4894146"/>
            <a:ext cx="1084147" cy="10903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AE7D3A-D206-0B17-BFBA-B92C509E2E5F}"/>
              </a:ext>
            </a:extLst>
          </p:cNvPr>
          <p:cNvSpPr txBox="1"/>
          <p:nvPr/>
        </p:nvSpPr>
        <p:spPr>
          <a:xfrm>
            <a:off x="5253135" y="5753654"/>
            <a:ext cx="26851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Arial"/>
                <a:ea typeface="Calibri"/>
                <a:cs typeface="Calibri"/>
              </a:rPr>
              <a:t>Job done?</a:t>
            </a:r>
          </a:p>
        </p:txBody>
      </p:sp>
    </p:spTree>
    <p:extLst>
      <p:ext uri="{BB962C8B-B14F-4D97-AF65-F5344CB8AC3E}">
        <p14:creationId xmlns:p14="http://schemas.microsoft.com/office/powerpoint/2010/main" val="16369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67279 -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0C7F-428F-8AFC-BEFB-7FC4AC80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EPAC Spectrometer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B8568-1117-74C4-4773-C9FA6893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3" y="1737964"/>
            <a:ext cx="10515600" cy="88421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Energy spectrum measurement, up to 5 GeV</a:t>
            </a:r>
          </a:p>
          <a:p>
            <a:r>
              <a:rPr lang="en-GB" dirty="0"/>
              <a:t>Energy selection and collimating to deliver to application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7A3BE-15D4-397A-5A5A-92A60D83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4291B-1C4B-10DB-5C8E-94C58137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44570-2713-CFF3-5B8D-E2F4D975D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11" b="2483"/>
          <a:stretch>
            <a:fillRect/>
          </a:stretch>
        </p:blipFill>
        <p:spPr>
          <a:xfrm>
            <a:off x="618563" y="2627746"/>
            <a:ext cx="10650071" cy="24661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1FC9B2-5F8F-F150-21B1-E4B027302EB8}"/>
              </a:ext>
            </a:extLst>
          </p:cNvPr>
          <p:cNvSpPr txBox="1">
            <a:spLocks/>
          </p:cNvSpPr>
          <p:nvPr/>
        </p:nvSpPr>
        <p:spPr>
          <a:xfrm>
            <a:off x="685797" y="5269345"/>
            <a:ext cx="11878238" cy="980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Large EM Dipoles have been procured</a:t>
            </a:r>
          </a:p>
          <a:p>
            <a:r>
              <a:rPr lang="en-GB" b="1" dirty="0">
                <a:solidFill>
                  <a:srgbClr val="C00000"/>
                </a:solidFill>
              </a:rPr>
              <a:t>Requires high current DC power supplies &amp; water cooling </a:t>
            </a:r>
            <a:br>
              <a:rPr lang="en-GB" b="1" dirty="0">
                <a:solidFill>
                  <a:srgbClr val="C00000"/>
                </a:solidFill>
              </a:rPr>
            </a:br>
            <a:r>
              <a:rPr lang="en-GB" b="1" dirty="0">
                <a:solidFill>
                  <a:srgbClr val="C00000"/>
                </a:solidFill>
              </a:rPr>
              <a:t>-&gt; Integration challenges!</a:t>
            </a:r>
          </a:p>
        </p:txBody>
      </p:sp>
    </p:spTree>
    <p:extLst>
      <p:ext uri="{BB962C8B-B14F-4D97-AF65-F5344CB8AC3E}">
        <p14:creationId xmlns:p14="http://schemas.microsoft.com/office/powerpoint/2010/main" val="4156318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276C26-BCC6-B469-5D23-A183B1CFE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7DF8F7-A4EB-A10F-228C-D51B5D4A3C11}"/>
              </a:ext>
            </a:extLst>
          </p:cNvPr>
          <p:cNvSpPr txBox="1"/>
          <p:nvPr/>
        </p:nvSpPr>
        <p:spPr>
          <a:xfrm>
            <a:off x="77575" y="2177773"/>
            <a:ext cx="8316591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beamline designs</a:t>
            </a:r>
            <a:b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builds at</a:t>
            </a:r>
            <a:b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Daresbury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Cockcroft Institute</a:t>
            </a:r>
            <a:endParaRPr kumimoji="0" lang="en-US" sz="4800" b="1" i="0" u="none" strike="noStrike" kern="1200" cap="none" spc="-16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56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BF0C-3A7B-A2A1-AC1D-C337D68B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51" y="220657"/>
            <a:ext cx="10515600" cy="1325563"/>
          </a:xfrm>
        </p:spPr>
        <p:txBody>
          <a:bodyPr/>
          <a:lstStyle/>
          <a:p>
            <a:r>
              <a:rPr lang="en-GB" dirty="0"/>
              <a:t>RUEDI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30E0E-1232-CFBA-6032-1B633491B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444" y="1678050"/>
            <a:ext cx="9490480" cy="4351338"/>
          </a:xfrm>
        </p:spPr>
        <p:txBody>
          <a:bodyPr/>
          <a:lstStyle/>
          <a:p>
            <a:r>
              <a:rPr lang="en-GB" dirty="0"/>
              <a:t>CDR, TDR complete, </a:t>
            </a:r>
            <a:br>
              <a:rPr lang="en-GB" dirty="0"/>
            </a:br>
            <a:r>
              <a:rPr lang="en-GB" dirty="0"/>
              <a:t>now moving to final design &amp; procurement</a:t>
            </a:r>
          </a:p>
          <a:p>
            <a:r>
              <a:rPr lang="en-GB" dirty="0"/>
              <a:t>Diffraction line: 5 MeV, 50 </a:t>
            </a:r>
            <a:r>
              <a:rPr lang="en-GB" dirty="0" err="1"/>
              <a:t>fC</a:t>
            </a:r>
            <a:r>
              <a:rPr lang="en-GB" dirty="0"/>
              <a:t>, ~10fs </a:t>
            </a:r>
            <a:r>
              <a:rPr lang="en-GB" i="1" dirty="0"/>
              <a:t>resolution</a:t>
            </a:r>
          </a:p>
          <a:p>
            <a:r>
              <a:rPr lang="en-GB" dirty="0"/>
              <a:t>Well known source -&gt; design beamline line to </a:t>
            </a:r>
            <a:br>
              <a:rPr lang="en-GB" dirty="0"/>
            </a:br>
            <a:r>
              <a:rPr lang="en-GB" b="1" dirty="0">
                <a:solidFill>
                  <a:schemeClr val="accent1"/>
                </a:solidFill>
              </a:rPr>
              <a:t>compress &amp; remove timing jitter</a:t>
            </a:r>
          </a:p>
          <a:p>
            <a:r>
              <a:rPr lang="en-GB" i="1" dirty="0">
                <a:solidFill>
                  <a:schemeClr val="tx1"/>
                </a:solidFill>
              </a:rPr>
              <a:t>Small but not ‘simple’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54778-C223-019A-0B8B-7DA3D9C7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B081C-0240-A3A3-BFBB-919E2E7C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62</a:t>
            </a:fld>
            <a:endParaRPr lang="en-US"/>
          </a:p>
        </p:txBody>
      </p:sp>
      <p:pic>
        <p:nvPicPr>
          <p:cNvPr id="2050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37015EF4-553A-7EB1-EEBD-56B41CC2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07" y="6145786"/>
            <a:ext cx="2272866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01C3FF-01FE-27EC-D8DF-D9476065F239}"/>
              </a:ext>
            </a:extLst>
          </p:cNvPr>
          <p:cNvGrpSpPr/>
          <p:nvPr/>
        </p:nvGrpSpPr>
        <p:grpSpPr>
          <a:xfrm>
            <a:off x="476347" y="2564461"/>
            <a:ext cx="10789198" cy="3873520"/>
            <a:chOff x="938165" y="1225188"/>
            <a:chExt cx="10789198" cy="387352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59D1BA2-7D91-CF44-0385-622881CEE3BA}"/>
                </a:ext>
              </a:extLst>
            </p:cNvPr>
            <p:cNvCxnSpPr>
              <a:cxnSpLocks/>
              <a:stCxn id="24" idx="3"/>
              <a:endCxn id="51" idx="2"/>
            </p:cNvCxnSpPr>
            <p:nvPr/>
          </p:nvCxnSpPr>
          <p:spPr>
            <a:xfrm>
              <a:off x="4257657" y="4743377"/>
              <a:ext cx="7355742" cy="31783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A83230-06C6-776D-E6A1-54CEF0B96D97}"/>
                </a:ext>
              </a:extLst>
            </p:cNvPr>
            <p:cNvGrpSpPr/>
            <p:nvPr/>
          </p:nvGrpSpPr>
          <p:grpSpPr>
            <a:xfrm>
              <a:off x="5643511" y="4498208"/>
              <a:ext cx="52738" cy="354068"/>
              <a:chOff x="4027464" y="3176919"/>
              <a:chExt cx="984892" cy="1803724"/>
            </a:xfrm>
          </p:grpSpPr>
          <p:sp>
            <p:nvSpPr>
              <p:cNvPr id="2183" name="Isosceles Triangle 2182">
                <a:extLst>
                  <a:ext uri="{FF2B5EF4-FFF2-40B4-BE49-F238E27FC236}">
                    <a16:creationId xmlns:a16="http://schemas.microsoft.com/office/drawing/2014/main" id="{B1E8DC8A-B49B-6F81-CA1F-379BA302DEE0}"/>
                  </a:ext>
                </a:extLst>
              </p:cNvPr>
              <p:cNvSpPr/>
              <p:nvPr/>
            </p:nvSpPr>
            <p:spPr>
              <a:xfrm rot="5400000">
                <a:off x="3756914" y="4217641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sp>
            <p:nvSpPr>
              <p:cNvPr id="2184" name="Isosceles Triangle 2183">
                <a:extLst>
                  <a:ext uri="{FF2B5EF4-FFF2-40B4-BE49-F238E27FC236}">
                    <a16:creationId xmlns:a16="http://schemas.microsoft.com/office/drawing/2014/main" id="{8B6624A8-FF29-5511-7200-49C01F0BB91E}"/>
                  </a:ext>
                </a:extLst>
              </p:cNvPr>
              <p:cNvSpPr/>
              <p:nvPr/>
            </p:nvSpPr>
            <p:spPr>
              <a:xfrm rot="16200000">
                <a:off x="4249360" y="4217647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cxnSp>
            <p:nvCxnSpPr>
              <p:cNvPr id="2185" name="Straight Connector 2184">
                <a:extLst>
                  <a:ext uri="{FF2B5EF4-FFF2-40B4-BE49-F238E27FC236}">
                    <a16:creationId xmlns:a16="http://schemas.microsoft.com/office/drawing/2014/main" id="{953B9363-7B34-6FA6-DF5A-28A3B189BAF6}"/>
                  </a:ext>
                </a:extLst>
              </p:cNvPr>
              <p:cNvCxnSpPr/>
              <p:nvPr/>
            </p:nvCxnSpPr>
            <p:spPr>
              <a:xfrm flipH="1">
                <a:off x="4568128" y="3533582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6" name="Straight Connector 2185">
                <a:extLst>
                  <a:ext uri="{FF2B5EF4-FFF2-40B4-BE49-F238E27FC236}">
                    <a16:creationId xmlns:a16="http://schemas.microsoft.com/office/drawing/2014/main" id="{E1134188-4F7C-79C0-D66E-9C66C4300E7F}"/>
                  </a:ext>
                </a:extLst>
              </p:cNvPr>
              <p:cNvCxnSpPr/>
              <p:nvPr/>
            </p:nvCxnSpPr>
            <p:spPr>
              <a:xfrm flipV="1">
                <a:off x="4470428" y="3536479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7" name="Straight Connector 2186">
                <a:extLst>
                  <a:ext uri="{FF2B5EF4-FFF2-40B4-BE49-F238E27FC236}">
                    <a16:creationId xmlns:a16="http://schemas.microsoft.com/office/drawing/2014/main" id="{A7D734CD-2AF1-E7AA-BFA1-CA2836EF4DFF}"/>
                  </a:ext>
                </a:extLst>
              </p:cNvPr>
              <p:cNvCxnSpPr/>
              <p:nvPr/>
            </p:nvCxnSpPr>
            <p:spPr>
              <a:xfrm rot="10800000">
                <a:off x="4231978" y="3525214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8" name="Straight Connector 2187">
                <a:extLst>
                  <a:ext uri="{FF2B5EF4-FFF2-40B4-BE49-F238E27FC236}">
                    <a16:creationId xmlns:a16="http://schemas.microsoft.com/office/drawing/2014/main" id="{B78A50FF-6721-0808-5D26-268417C1B578}"/>
                  </a:ext>
                </a:extLst>
              </p:cNvPr>
              <p:cNvCxnSpPr/>
              <p:nvPr/>
            </p:nvCxnSpPr>
            <p:spPr>
              <a:xfrm flipV="1">
                <a:off x="4246036" y="3412903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9" name="Straight Connector 2188">
                <a:extLst>
                  <a:ext uri="{FF2B5EF4-FFF2-40B4-BE49-F238E27FC236}">
                    <a16:creationId xmlns:a16="http://schemas.microsoft.com/office/drawing/2014/main" id="{C1DA02A9-8D2B-B4B4-4C37-865BABA2DB7B}"/>
                  </a:ext>
                </a:extLst>
              </p:cNvPr>
              <p:cNvCxnSpPr/>
              <p:nvPr/>
            </p:nvCxnSpPr>
            <p:spPr>
              <a:xfrm>
                <a:off x="4589123" y="3733053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90" name="Straight Connector 2189">
                <a:extLst>
                  <a:ext uri="{FF2B5EF4-FFF2-40B4-BE49-F238E27FC236}">
                    <a16:creationId xmlns:a16="http://schemas.microsoft.com/office/drawing/2014/main" id="{1B6AEC46-FA0D-13FA-6308-06BD94843174}"/>
                  </a:ext>
                </a:extLst>
              </p:cNvPr>
              <p:cNvCxnSpPr/>
              <p:nvPr/>
            </p:nvCxnSpPr>
            <p:spPr>
              <a:xfrm>
                <a:off x="4257503" y="3178061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91" name="Straight Connector 2190">
                <a:extLst>
                  <a:ext uri="{FF2B5EF4-FFF2-40B4-BE49-F238E27FC236}">
                    <a16:creationId xmlns:a16="http://schemas.microsoft.com/office/drawing/2014/main" id="{7604062B-ADD8-9FF5-6ACE-5B2106628947}"/>
                  </a:ext>
                </a:extLst>
              </p:cNvPr>
              <p:cNvCxnSpPr/>
              <p:nvPr/>
            </p:nvCxnSpPr>
            <p:spPr>
              <a:xfrm flipH="1">
                <a:off x="4788618" y="3176919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92" name="Straight Connector 2191">
                <a:extLst>
                  <a:ext uri="{FF2B5EF4-FFF2-40B4-BE49-F238E27FC236}">
                    <a16:creationId xmlns:a16="http://schemas.microsoft.com/office/drawing/2014/main" id="{36A2148E-A9F4-BF98-23F4-A1728D3CF45B}"/>
                  </a:ext>
                </a:extLst>
              </p:cNvPr>
              <p:cNvCxnSpPr/>
              <p:nvPr/>
            </p:nvCxnSpPr>
            <p:spPr>
              <a:xfrm flipH="1">
                <a:off x="4254650" y="3176919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93" name="Straight Connector 2192">
                <a:extLst>
                  <a:ext uri="{FF2B5EF4-FFF2-40B4-BE49-F238E27FC236}">
                    <a16:creationId xmlns:a16="http://schemas.microsoft.com/office/drawing/2014/main" id="{CD041F82-B322-ABC3-50C0-6153E7E1577F}"/>
                  </a:ext>
                </a:extLst>
              </p:cNvPr>
              <p:cNvCxnSpPr/>
              <p:nvPr/>
            </p:nvCxnSpPr>
            <p:spPr>
              <a:xfrm>
                <a:off x="4251519" y="3733053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94" name="Straight Connector 2193">
                <a:extLst>
                  <a:ext uri="{FF2B5EF4-FFF2-40B4-BE49-F238E27FC236}">
                    <a16:creationId xmlns:a16="http://schemas.microsoft.com/office/drawing/2014/main" id="{41146AAD-EE80-8A9D-FF5F-0594B06384B1}"/>
                  </a:ext>
                </a:extLst>
              </p:cNvPr>
              <p:cNvCxnSpPr/>
              <p:nvPr/>
            </p:nvCxnSpPr>
            <p:spPr>
              <a:xfrm>
                <a:off x="4027464" y="3947091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95" name="Straight Connector 2194">
                <a:extLst>
                  <a:ext uri="{FF2B5EF4-FFF2-40B4-BE49-F238E27FC236}">
                    <a16:creationId xmlns:a16="http://schemas.microsoft.com/office/drawing/2014/main" id="{8111DBB1-3D5F-8F4A-7C9C-280A4A754C0C}"/>
                  </a:ext>
                </a:extLst>
              </p:cNvPr>
              <p:cNvCxnSpPr/>
              <p:nvPr/>
            </p:nvCxnSpPr>
            <p:spPr>
              <a:xfrm>
                <a:off x="4027464" y="4980639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1C9100E-5B7E-E172-86B3-55FD53FD1B43}"/>
                </a:ext>
              </a:extLst>
            </p:cNvPr>
            <p:cNvSpPr/>
            <p:nvPr/>
          </p:nvSpPr>
          <p:spPr>
            <a:xfrm>
              <a:off x="4358625" y="4616351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438062-4A0A-23E8-BC01-0A0F0AA1C8EA}"/>
                </a:ext>
              </a:extLst>
            </p:cNvPr>
            <p:cNvSpPr/>
            <p:nvPr/>
          </p:nvSpPr>
          <p:spPr>
            <a:xfrm>
              <a:off x="4479338" y="4607891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9E2896-C356-0442-1704-53893B39597A}"/>
                </a:ext>
              </a:extLst>
            </p:cNvPr>
            <p:cNvSpPr/>
            <p:nvPr/>
          </p:nvSpPr>
          <p:spPr>
            <a:xfrm>
              <a:off x="4705202" y="4613093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E3B253-05A5-2580-71DE-268852351845}"/>
                </a:ext>
              </a:extLst>
            </p:cNvPr>
            <p:cNvSpPr/>
            <p:nvPr/>
          </p:nvSpPr>
          <p:spPr>
            <a:xfrm>
              <a:off x="6326084" y="4562875"/>
              <a:ext cx="436749" cy="334928"/>
            </a:xfrm>
            <a:prstGeom prst="ellipse">
              <a:avLst/>
            </a:prstGeom>
            <a:gradFill rotWithShape="1">
              <a:gsLst>
                <a:gs pos="95420">
                  <a:sysClr val="windowText" lastClr="000000">
                    <a:lumMod val="50000"/>
                    <a:lumOff val="50000"/>
                  </a:sysClr>
                </a:gs>
                <a:gs pos="0">
                  <a:sysClr val="window" lastClr="FFFFFF">
                    <a:lumMod val="75000"/>
                  </a:sysClr>
                </a:gs>
                <a:gs pos="80000">
                  <a:sysClr val="window" lastClr="FFFFFF">
                    <a:lumMod val="6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E322B6-9B85-F13C-C0D0-1BD887642B33}"/>
                </a:ext>
              </a:extLst>
            </p:cNvPr>
            <p:cNvGrpSpPr/>
            <p:nvPr/>
          </p:nvGrpSpPr>
          <p:grpSpPr>
            <a:xfrm>
              <a:off x="6251367" y="4492694"/>
              <a:ext cx="52738" cy="354068"/>
              <a:chOff x="5095343" y="3180992"/>
              <a:chExt cx="984892" cy="1803724"/>
            </a:xfrm>
          </p:grpSpPr>
          <p:sp>
            <p:nvSpPr>
              <p:cNvPr id="2170" name="Isosceles Triangle 2169">
                <a:extLst>
                  <a:ext uri="{FF2B5EF4-FFF2-40B4-BE49-F238E27FC236}">
                    <a16:creationId xmlns:a16="http://schemas.microsoft.com/office/drawing/2014/main" id="{A5125D3D-C6E2-BD97-6D08-4A4414DFF7EC}"/>
                  </a:ext>
                </a:extLst>
              </p:cNvPr>
              <p:cNvSpPr/>
              <p:nvPr/>
            </p:nvSpPr>
            <p:spPr>
              <a:xfrm rot="5400000">
                <a:off x="4824793" y="4221714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sp>
            <p:nvSpPr>
              <p:cNvPr id="2171" name="Isosceles Triangle 2170">
                <a:extLst>
                  <a:ext uri="{FF2B5EF4-FFF2-40B4-BE49-F238E27FC236}">
                    <a16:creationId xmlns:a16="http://schemas.microsoft.com/office/drawing/2014/main" id="{7ABAE388-5A5C-C357-07C9-99E73EF10CBE}"/>
                  </a:ext>
                </a:extLst>
              </p:cNvPr>
              <p:cNvSpPr/>
              <p:nvPr/>
            </p:nvSpPr>
            <p:spPr>
              <a:xfrm rot="16200000">
                <a:off x="5317239" y="4221720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cxnSp>
            <p:nvCxnSpPr>
              <p:cNvPr id="2172" name="Straight Connector 2171">
                <a:extLst>
                  <a:ext uri="{FF2B5EF4-FFF2-40B4-BE49-F238E27FC236}">
                    <a16:creationId xmlns:a16="http://schemas.microsoft.com/office/drawing/2014/main" id="{542D9169-FFCF-A16F-70CD-1123BB871763}"/>
                  </a:ext>
                </a:extLst>
              </p:cNvPr>
              <p:cNvCxnSpPr/>
              <p:nvPr/>
            </p:nvCxnSpPr>
            <p:spPr>
              <a:xfrm flipH="1">
                <a:off x="5636007" y="3537655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3" name="Straight Connector 2172">
                <a:extLst>
                  <a:ext uri="{FF2B5EF4-FFF2-40B4-BE49-F238E27FC236}">
                    <a16:creationId xmlns:a16="http://schemas.microsoft.com/office/drawing/2014/main" id="{39B903DA-C7F1-62D7-26F0-7E95344F0384}"/>
                  </a:ext>
                </a:extLst>
              </p:cNvPr>
              <p:cNvCxnSpPr/>
              <p:nvPr/>
            </p:nvCxnSpPr>
            <p:spPr>
              <a:xfrm flipV="1">
                <a:off x="5538307" y="3540552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4" name="Straight Connector 2173">
                <a:extLst>
                  <a:ext uri="{FF2B5EF4-FFF2-40B4-BE49-F238E27FC236}">
                    <a16:creationId xmlns:a16="http://schemas.microsoft.com/office/drawing/2014/main" id="{E81666B8-8899-45A0-2895-9D681BD18129}"/>
                  </a:ext>
                </a:extLst>
              </p:cNvPr>
              <p:cNvCxnSpPr/>
              <p:nvPr/>
            </p:nvCxnSpPr>
            <p:spPr>
              <a:xfrm rot="10800000">
                <a:off x="5299857" y="3529287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5" name="Straight Connector 2174">
                <a:extLst>
                  <a:ext uri="{FF2B5EF4-FFF2-40B4-BE49-F238E27FC236}">
                    <a16:creationId xmlns:a16="http://schemas.microsoft.com/office/drawing/2014/main" id="{4DED127A-3D19-1746-810A-4F6EEA81D8AF}"/>
                  </a:ext>
                </a:extLst>
              </p:cNvPr>
              <p:cNvCxnSpPr/>
              <p:nvPr/>
            </p:nvCxnSpPr>
            <p:spPr>
              <a:xfrm flipV="1">
                <a:off x="5313915" y="3416976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6" name="Straight Connector 2175">
                <a:extLst>
                  <a:ext uri="{FF2B5EF4-FFF2-40B4-BE49-F238E27FC236}">
                    <a16:creationId xmlns:a16="http://schemas.microsoft.com/office/drawing/2014/main" id="{1A625C92-ECE6-F8EA-70A7-B7A8A3636AC6}"/>
                  </a:ext>
                </a:extLst>
              </p:cNvPr>
              <p:cNvCxnSpPr/>
              <p:nvPr/>
            </p:nvCxnSpPr>
            <p:spPr>
              <a:xfrm>
                <a:off x="5657002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7" name="Straight Connector 2176">
                <a:extLst>
                  <a:ext uri="{FF2B5EF4-FFF2-40B4-BE49-F238E27FC236}">
                    <a16:creationId xmlns:a16="http://schemas.microsoft.com/office/drawing/2014/main" id="{E837E6C7-5779-27C1-CE35-10B2C297A7B8}"/>
                  </a:ext>
                </a:extLst>
              </p:cNvPr>
              <p:cNvCxnSpPr/>
              <p:nvPr/>
            </p:nvCxnSpPr>
            <p:spPr>
              <a:xfrm>
                <a:off x="5325382" y="3182134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8" name="Straight Connector 2177">
                <a:extLst>
                  <a:ext uri="{FF2B5EF4-FFF2-40B4-BE49-F238E27FC236}">
                    <a16:creationId xmlns:a16="http://schemas.microsoft.com/office/drawing/2014/main" id="{E0C671E3-0D9D-1140-67F1-57A1ED3C0452}"/>
                  </a:ext>
                </a:extLst>
              </p:cNvPr>
              <p:cNvCxnSpPr/>
              <p:nvPr/>
            </p:nvCxnSpPr>
            <p:spPr>
              <a:xfrm flipH="1">
                <a:off x="5856497" y="3180992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79" name="Straight Connector 2178">
                <a:extLst>
                  <a:ext uri="{FF2B5EF4-FFF2-40B4-BE49-F238E27FC236}">
                    <a16:creationId xmlns:a16="http://schemas.microsoft.com/office/drawing/2014/main" id="{C2A10A4A-9674-9620-F1F7-517F39A5B022}"/>
                  </a:ext>
                </a:extLst>
              </p:cNvPr>
              <p:cNvCxnSpPr/>
              <p:nvPr/>
            </p:nvCxnSpPr>
            <p:spPr>
              <a:xfrm flipH="1">
                <a:off x="5322529" y="3180992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0" name="Straight Connector 2179">
                <a:extLst>
                  <a:ext uri="{FF2B5EF4-FFF2-40B4-BE49-F238E27FC236}">
                    <a16:creationId xmlns:a16="http://schemas.microsoft.com/office/drawing/2014/main" id="{DC6F4ACA-7D01-6155-42C7-E3D89CCF91B4}"/>
                  </a:ext>
                </a:extLst>
              </p:cNvPr>
              <p:cNvCxnSpPr/>
              <p:nvPr/>
            </p:nvCxnSpPr>
            <p:spPr>
              <a:xfrm>
                <a:off x="5319398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1" name="Straight Connector 2180">
                <a:extLst>
                  <a:ext uri="{FF2B5EF4-FFF2-40B4-BE49-F238E27FC236}">
                    <a16:creationId xmlns:a16="http://schemas.microsoft.com/office/drawing/2014/main" id="{956AA558-F438-CE2D-210E-EA82B8F8A9F4}"/>
                  </a:ext>
                </a:extLst>
              </p:cNvPr>
              <p:cNvCxnSpPr/>
              <p:nvPr/>
            </p:nvCxnSpPr>
            <p:spPr>
              <a:xfrm>
                <a:off x="5095343" y="3951164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82" name="Straight Connector 2181">
                <a:extLst>
                  <a:ext uri="{FF2B5EF4-FFF2-40B4-BE49-F238E27FC236}">
                    <a16:creationId xmlns:a16="http://schemas.microsoft.com/office/drawing/2014/main" id="{B955D9E1-B7F9-A1E2-ADEA-1E024C786491}"/>
                  </a:ext>
                </a:extLst>
              </p:cNvPr>
              <p:cNvCxnSpPr/>
              <p:nvPr/>
            </p:nvCxnSpPr>
            <p:spPr>
              <a:xfrm>
                <a:off x="5095343" y="4984712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9CA507-9B3A-4217-9F6A-8D251A3F743D}"/>
                </a:ext>
              </a:extLst>
            </p:cNvPr>
            <p:cNvCxnSpPr>
              <a:cxnSpLocks/>
              <a:stCxn id="25" idx="3"/>
              <a:endCxn id="24" idx="1"/>
            </p:cNvCxnSpPr>
            <p:nvPr/>
          </p:nvCxnSpPr>
          <p:spPr>
            <a:xfrm>
              <a:off x="3090632" y="4360495"/>
              <a:ext cx="1012864" cy="35570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233A05-ED12-1E7C-EA3D-EFA9CC447B44}"/>
                </a:ext>
              </a:extLst>
            </p:cNvPr>
            <p:cNvSpPr/>
            <p:nvPr/>
          </p:nvSpPr>
          <p:spPr>
            <a:xfrm rot="3600000">
              <a:off x="985849" y="1675469"/>
              <a:ext cx="233466" cy="2775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AFA25D5-1296-EF24-8481-948FD03B2118}"/>
                </a:ext>
              </a:extLst>
            </p:cNvPr>
            <p:cNvCxnSpPr>
              <a:cxnSpLocks/>
              <a:stCxn id="15" idx="1"/>
              <a:endCxn id="26" idx="1"/>
            </p:cNvCxnSpPr>
            <p:nvPr/>
          </p:nvCxnSpPr>
          <p:spPr>
            <a:xfrm>
              <a:off x="1044215" y="1713164"/>
              <a:ext cx="993873" cy="182273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1D34D5-313F-E74B-D760-63B64B79EF30}"/>
                </a:ext>
              </a:extLst>
            </p:cNvPr>
            <p:cNvGrpSpPr/>
            <p:nvPr/>
          </p:nvGrpSpPr>
          <p:grpSpPr>
            <a:xfrm rot="3600000">
              <a:off x="1337864" y="1918546"/>
              <a:ext cx="51748" cy="417716"/>
              <a:chOff x="13844911" y="7886085"/>
              <a:chExt cx="984892" cy="1803724"/>
            </a:xfrm>
          </p:grpSpPr>
          <p:sp>
            <p:nvSpPr>
              <p:cNvPr id="2157" name="Isosceles Triangle 2156">
                <a:extLst>
                  <a:ext uri="{FF2B5EF4-FFF2-40B4-BE49-F238E27FC236}">
                    <a16:creationId xmlns:a16="http://schemas.microsoft.com/office/drawing/2014/main" id="{A318C8D2-B068-9584-429A-6EB3A9B452F4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>
                  <a:defRPr/>
                </a:pPr>
                <a:endParaRPr lang="en-GB" sz="600" kern="0">
                  <a:latin typeface="Arial" panose="020B0604020202020204"/>
                </a:endParaRPr>
              </a:p>
            </p:txBody>
          </p:sp>
          <p:sp>
            <p:nvSpPr>
              <p:cNvPr id="2158" name="Isosceles Triangle 2157">
                <a:extLst>
                  <a:ext uri="{FF2B5EF4-FFF2-40B4-BE49-F238E27FC236}">
                    <a16:creationId xmlns:a16="http://schemas.microsoft.com/office/drawing/2014/main" id="{B4B53FFE-0FF8-16F7-22AC-C8E7C43592F6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>
                  <a:defRPr/>
                </a:pPr>
                <a:endParaRPr lang="en-GB" sz="600" kern="0">
                  <a:latin typeface="Arial" panose="020B0604020202020204"/>
                </a:endParaRPr>
              </a:p>
            </p:txBody>
          </p:sp>
          <p:cxnSp>
            <p:nvCxnSpPr>
              <p:cNvPr id="2159" name="Straight Connector 2158">
                <a:extLst>
                  <a:ext uri="{FF2B5EF4-FFF2-40B4-BE49-F238E27FC236}">
                    <a16:creationId xmlns:a16="http://schemas.microsoft.com/office/drawing/2014/main" id="{6B41CA70-D596-A294-D6A8-1AD5987DFAEF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0" name="Straight Connector 2159">
                <a:extLst>
                  <a:ext uri="{FF2B5EF4-FFF2-40B4-BE49-F238E27FC236}">
                    <a16:creationId xmlns:a16="http://schemas.microsoft.com/office/drawing/2014/main" id="{94C1118B-8F32-268D-F954-3C0280B1325B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1" name="Straight Connector 2160">
                <a:extLst>
                  <a:ext uri="{FF2B5EF4-FFF2-40B4-BE49-F238E27FC236}">
                    <a16:creationId xmlns:a16="http://schemas.microsoft.com/office/drawing/2014/main" id="{13B4EA2C-F696-DD44-6588-9B92E0161361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2" name="Straight Connector 2161">
                <a:extLst>
                  <a:ext uri="{FF2B5EF4-FFF2-40B4-BE49-F238E27FC236}">
                    <a16:creationId xmlns:a16="http://schemas.microsoft.com/office/drawing/2014/main" id="{60A40AC7-27AB-38EE-E82A-E50134D3217F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3" name="Straight Connector 2162">
                <a:extLst>
                  <a:ext uri="{FF2B5EF4-FFF2-40B4-BE49-F238E27FC236}">
                    <a16:creationId xmlns:a16="http://schemas.microsoft.com/office/drawing/2014/main" id="{74D98897-FF15-8254-4F4F-F8828AC68788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4" name="Straight Connector 2163">
                <a:extLst>
                  <a:ext uri="{FF2B5EF4-FFF2-40B4-BE49-F238E27FC236}">
                    <a16:creationId xmlns:a16="http://schemas.microsoft.com/office/drawing/2014/main" id="{94541561-3C8F-5E5D-3550-C5A2C63412DF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5" name="Straight Connector 2164">
                <a:extLst>
                  <a:ext uri="{FF2B5EF4-FFF2-40B4-BE49-F238E27FC236}">
                    <a16:creationId xmlns:a16="http://schemas.microsoft.com/office/drawing/2014/main" id="{FB115EE8-2FE9-6314-FD15-B2C96E2B683E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6" name="Straight Connector 2165">
                <a:extLst>
                  <a:ext uri="{FF2B5EF4-FFF2-40B4-BE49-F238E27FC236}">
                    <a16:creationId xmlns:a16="http://schemas.microsoft.com/office/drawing/2014/main" id="{446DB244-9F0F-13F1-5FA2-7F7F4FA340A4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7" name="Straight Connector 2166">
                <a:extLst>
                  <a:ext uri="{FF2B5EF4-FFF2-40B4-BE49-F238E27FC236}">
                    <a16:creationId xmlns:a16="http://schemas.microsoft.com/office/drawing/2014/main" id="{FFD4CCD4-21C6-E205-C02C-FB79E8FECD58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8" name="Straight Connector 2167">
                <a:extLst>
                  <a:ext uri="{FF2B5EF4-FFF2-40B4-BE49-F238E27FC236}">
                    <a16:creationId xmlns:a16="http://schemas.microsoft.com/office/drawing/2014/main" id="{B8E96147-FF06-7191-22CB-B59795A3BC4F}"/>
                  </a:ext>
                </a:extLst>
              </p:cNvPr>
              <p:cNvCxnSpPr>
                <a:cxnSpLocks/>
                <a:stCxn id="2157" idx="2"/>
                <a:endCxn id="2158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69" name="Straight Connector 2168">
                <a:extLst>
                  <a:ext uri="{FF2B5EF4-FFF2-40B4-BE49-F238E27FC236}">
                    <a16:creationId xmlns:a16="http://schemas.microsoft.com/office/drawing/2014/main" id="{666BE973-CA3C-8BDE-0EF6-571B9E18F394}"/>
                  </a:ext>
                </a:extLst>
              </p:cNvPr>
              <p:cNvCxnSpPr>
                <a:cxnSpLocks/>
                <a:stCxn id="2157" idx="4"/>
                <a:endCxn id="2158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B29A858-BB16-2105-BDBC-E5F0938FA4CD}"/>
                </a:ext>
              </a:extLst>
            </p:cNvPr>
            <p:cNvSpPr/>
            <p:nvPr/>
          </p:nvSpPr>
          <p:spPr>
            <a:xfrm rot="3600000">
              <a:off x="1653099" y="2780424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86C13E-B71B-6BC3-30E4-2A71C87DBADD}"/>
                </a:ext>
              </a:extLst>
            </p:cNvPr>
            <p:cNvSpPr/>
            <p:nvPr/>
          </p:nvSpPr>
          <p:spPr>
            <a:xfrm rot="3600000">
              <a:off x="1362554" y="2204912"/>
              <a:ext cx="95057" cy="313997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20" name="Freeform 63">
              <a:extLst>
                <a:ext uri="{FF2B5EF4-FFF2-40B4-BE49-F238E27FC236}">
                  <a16:creationId xmlns:a16="http://schemas.microsoft.com/office/drawing/2014/main" id="{52470C10-6776-C246-DCBC-9637ED170B0B}"/>
                </a:ext>
              </a:extLst>
            </p:cNvPr>
            <p:cNvSpPr/>
            <p:nvPr/>
          </p:nvSpPr>
          <p:spPr>
            <a:xfrm rot="3600000">
              <a:off x="1126915" y="2221551"/>
              <a:ext cx="84608" cy="462107"/>
            </a:xfrm>
            <a:custGeom>
              <a:avLst/>
              <a:gdLst>
                <a:gd name="connsiteX0" fmla="*/ 0 w 234087"/>
                <a:gd name="connsiteY0" fmla="*/ 1141171 h 1141171"/>
                <a:gd name="connsiteX1" fmla="*/ 226771 w 234087"/>
                <a:gd name="connsiteY1" fmla="*/ 1141171 h 1141171"/>
                <a:gd name="connsiteX2" fmla="*/ 234087 w 234087"/>
                <a:gd name="connsiteY2" fmla="*/ 0 h 11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87" h="1141171">
                  <a:moveTo>
                    <a:pt x="0" y="1141171"/>
                  </a:moveTo>
                  <a:lnTo>
                    <a:pt x="226771" y="1141171"/>
                  </a:lnTo>
                  <a:cubicBezTo>
                    <a:pt x="229210" y="760781"/>
                    <a:pt x="231648" y="380390"/>
                    <a:pt x="234087" y="0"/>
                  </a:cubicBezTo>
                </a:path>
              </a:pathLst>
            </a:custGeom>
            <a:no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AD0BEF-E769-F316-D07E-E4C87966E200}"/>
                </a:ext>
              </a:extLst>
            </p:cNvPr>
            <p:cNvSpPr/>
            <p:nvPr/>
          </p:nvSpPr>
          <p:spPr>
            <a:xfrm rot="3600000">
              <a:off x="1777640" y="2972634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D2CBE1-DDA5-4FA6-2F6E-612F43488D7E}"/>
                </a:ext>
              </a:extLst>
            </p:cNvPr>
            <p:cNvSpPr/>
            <p:nvPr/>
          </p:nvSpPr>
          <p:spPr>
            <a:xfrm rot="3600000">
              <a:off x="1897329" y="3202593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30FE46-6D9A-3815-C45C-ED9F95A4269D}"/>
                </a:ext>
              </a:extLst>
            </p:cNvPr>
            <p:cNvCxnSpPr>
              <a:cxnSpLocks/>
              <a:stCxn id="26" idx="3"/>
              <a:endCxn id="25" idx="1"/>
            </p:cNvCxnSpPr>
            <p:nvPr/>
          </p:nvCxnSpPr>
          <p:spPr>
            <a:xfrm>
              <a:off x="2138709" y="3655809"/>
              <a:ext cx="816356" cy="626417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548917-3530-8406-3B73-B6BAE8758691}"/>
                </a:ext>
              </a:extLst>
            </p:cNvPr>
            <p:cNvSpPr/>
            <p:nvPr/>
          </p:nvSpPr>
          <p:spPr>
            <a:xfrm rot="600000">
              <a:off x="4102307" y="4590856"/>
              <a:ext cx="156539" cy="277859"/>
            </a:xfrm>
            <a:prstGeom prst="rect">
              <a:avLst/>
            </a:prstGeom>
            <a:gradFill flip="none" rotWithShape="1">
              <a:gsLst>
                <a:gs pos="0">
                  <a:srgbClr val="4472C4">
                    <a:shade val="30000"/>
                    <a:satMod val="115000"/>
                  </a:srgbClr>
                </a:gs>
                <a:gs pos="50000">
                  <a:srgbClr val="4472C4">
                    <a:shade val="67500"/>
                    <a:satMod val="115000"/>
                  </a:srgbClr>
                </a:gs>
                <a:gs pos="100000">
                  <a:srgbClr val="4472C4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57346"/>
              <a:endParaRPr lang="en-GB" sz="600" kern="0"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A27364-B30E-1910-9BB8-502FB06B5263}"/>
                </a:ext>
              </a:extLst>
            </p:cNvPr>
            <p:cNvSpPr/>
            <p:nvPr/>
          </p:nvSpPr>
          <p:spPr>
            <a:xfrm rot="1800000">
              <a:off x="2944579" y="4182431"/>
              <a:ext cx="156539" cy="277859"/>
            </a:xfrm>
            <a:prstGeom prst="rect">
              <a:avLst/>
            </a:prstGeom>
            <a:gradFill flip="none" rotWithShape="1">
              <a:gsLst>
                <a:gs pos="0">
                  <a:srgbClr val="4472C4">
                    <a:shade val="30000"/>
                    <a:satMod val="115000"/>
                  </a:srgbClr>
                </a:gs>
                <a:gs pos="50000">
                  <a:srgbClr val="4472C4">
                    <a:shade val="67500"/>
                    <a:satMod val="115000"/>
                  </a:srgbClr>
                </a:gs>
                <a:gs pos="100000">
                  <a:srgbClr val="4472C4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57346"/>
              <a:endParaRPr lang="en-GB" sz="600" kern="0"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2858F9-76AE-3BA5-2C9E-20179F4F908D}"/>
                </a:ext>
              </a:extLst>
            </p:cNvPr>
            <p:cNvSpPr/>
            <p:nvPr/>
          </p:nvSpPr>
          <p:spPr>
            <a:xfrm rot="3000000">
              <a:off x="2010130" y="3456922"/>
              <a:ext cx="156539" cy="277859"/>
            </a:xfrm>
            <a:prstGeom prst="rect">
              <a:avLst/>
            </a:prstGeom>
            <a:gradFill flip="none" rotWithShape="1">
              <a:gsLst>
                <a:gs pos="0">
                  <a:srgbClr val="4472C4">
                    <a:shade val="30000"/>
                    <a:satMod val="115000"/>
                  </a:srgbClr>
                </a:gs>
                <a:gs pos="50000">
                  <a:srgbClr val="4472C4">
                    <a:shade val="67500"/>
                    <a:satMod val="115000"/>
                  </a:srgbClr>
                </a:gs>
                <a:gs pos="100000">
                  <a:srgbClr val="4472C4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57346"/>
              <a:endParaRPr lang="en-GB" sz="600" kern="0"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11C5A5-5932-4FB9-0AD7-CC95EE66D043}"/>
                </a:ext>
              </a:extLst>
            </p:cNvPr>
            <p:cNvSpPr/>
            <p:nvPr/>
          </p:nvSpPr>
          <p:spPr>
            <a:xfrm rot="1200000">
              <a:off x="3873378" y="4483590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67E8B8-0F31-C2D4-18F0-6CA3B11E8A2C}"/>
                </a:ext>
              </a:extLst>
            </p:cNvPr>
            <p:cNvSpPr/>
            <p:nvPr/>
          </p:nvSpPr>
          <p:spPr>
            <a:xfrm rot="1200000">
              <a:off x="3401776" y="4329365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8A453F-E440-AD7A-B4B7-E7CAA0AF201B}"/>
                </a:ext>
              </a:extLst>
            </p:cNvPr>
            <p:cNvSpPr/>
            <p:nvPr/>
          </p:nvSpPr>
          <p:spPr>
            <a:xfrm rot="1200000">
              <a:off x="3227278" y="4274814"/>
              <a:ext cx="66398" cy="27152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75000"/>
                  </a:srgbClr>
                </a:gs>
                <a:gs pos="23000">
                  <a:srgbClr val="FFC000">
                    <a:lumMod val="60000"/>
                    <a:lumOff val="40000"/>
                  </a:srgbClr>
                </a:gs>
                <a:gs pos="69000">
                  <a:srgbClr val="FFC000">
                    <a:lumMod val="75000"/>
                  </a:srgbClr>
                </a:gs>
                <a:gs pos="97000">
                  <a:srgbClr val="FFC0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FFC000">
                  <a:lumMod val="75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b="1" kern="0">
                <a:ln w="22225">
                  <a:solidFill>
                    <a:srgbClr val="ED7D31"/>
                  </a:solidFill>
                  <a:prstDash val="solid"/>
                </a:ln>
                <a:latin typeface="Arial" panose="020B060402020202020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3B9074-294D-14BF-5C4E-9A505F3B281F}"/>
                </a:ext>
              </a:extLst>
            </p:cNvPr>
            <p:cNvSpPr/>
            <p:nvPr/>
          </p:nvSpPr>
          <p:spPr>
            <a:xfrm rot="2400000">
              <a:off x="2298960" y="3681778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14F1EE-4A13-0C79-B27C-8139C6C49362}"/>
                </a:ext>
              </a:extLst>
            </p:cNvPr>
            <p:cNvSpPr/>
            <p:nvPr/>
          </p:nvSpPr>
          <p:spPr>
            <a:xfrm rot="2400000">
              <a:off x="2670634" y="3960676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50DFAF-C4A4-7CAE-D8E5-A8575D968B23}"/>
                </a:ext>
              </a:extLst>
            </p:cNvPr>
            <p:cNvSpPr/>
            <p:nvPr/>
          </p:nvSpPr>
          <p:spPr>
            <a:xfrm rot="2400000">
              <a:off x="2815353" y="4071726"/>
              <a:ext cx="66398" cy="27152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75000"/>
                  </a:srgbClr>
                </a:gs>
                <a:gs pos="23000">
                  <a:srgbClr val="FFC000">
                    <a:lumMod val="60000"/>
                    <a:lumOff val="40000"/>
                  </a:srgbClr>
                </a:gs>
                <a:gs pos="69000">
                  <a:srgbClr val="FFC000">
                    <a:lumMod val="75000"/>
                  </a:srgbClr>
                </a:gs>
                <a:gs pos="97000">
                  <a:srgbClr val="FFC0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FFC000">
                  <a:lumMod val="75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b="1" kern="0">
                <a:ln w="22225">
                  <a:solidFill>
                    <a:srgbClr val="ED7D31"/>
                  </a:solidFill>
                  <a:prstDash val="solid"/>
                </a:ln>
                <a:latin typeface="Arial" panose="020B060402020202020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E96885E-DFAF-CC90-4FB8-37C608BCC25F}"/>
                </a:ext>
              </a:extLst>
            </p:cNvPr>
            <p:cNvSpPr/>
            <p:nvPr/>
          </p:nvSpPr>
          <p:spPr>
            <a:xfrm rot="3600000">
              <a:off x="1964938" y="3332471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34" name="Rounded Rectangle 448">
              <a:extLst>
                <a:ext uri="{FF2B5EF4-FFF2-40B4-BE49-F238E27FC236}">
                  <a16:creationId xmlns:a16="http://schemas.microsoft.com/office/drawing/2014/main" id="{E8429E27-6106-3C50-2ECF-CA73F3628045}"/>
                </a:ext>
              </a:extLst>
            </p:cNvPr>
            <p:cNvSpPr/>
            <p:nvPr/>
          </p:nvSpPr>
          <p:spPr>
            <a:xfrm>
              <a:off x="5170935" y="4642905"/>
              <a:ext cx="153100" cy="194267"/>
            </a:xfrm>
            <a:prstGeom prst="roundRect">
              <a:avLst/>
            </a:prstGeom>
            <a:gradFill flip="none" rotWithShape="1">
              <a:gsLst>
                <a:gs pos="0">
                  <a:srgbClr val="F08900">
                    <a:lumMod val="89000"/>
                  </a:srgbClr>
                </a:gs>
                <a:gs pos="23000">
                  <a:srgbClr val="F08900">
                    <a:lumMod val="89000"/>
                  </a:srgbClr>
                </a:gs>
                <a:gs pos="69000">
                  <a:srgbClr val="F08900">
                    <a:lumMod val="75000"/>
                  </a:srgbClr>
                </a:gs>
                <a:gs pos="97000">
                  <a:srgbClr val="F089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1E5DF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35" name="Rounded Rectangle 448">
              <a:extLst>
                <a:ext uri="{FF2B5EF4-FFF2-40B4-BE49-F238E27FC236}">
                  <a16:creationId xmlns:a16="http://schemas.microsoft.com/office/drawing/2014/main" id="{DC1CFBB4-5FAA-6DF2-6AF1-F18E10F32598}"/>
                </a:ext>
              </a:extLst>
            </p:cNvPr>
            <p:cNvSpPr/>
            <p:nvPr/>
          </p:nvSpPr>
          <p:spPr>
            <a:xfrm>
              <a:off x="6016313" y="4650781"/>
              <a:ext cx="153100" cy="194267"/>
            </a:xfrm>
            <a:prstGeom prst="roundRect">
              <a:avLst/>
            </a:prstGeom>
            <a:gradFill flip="none" rotWithShape="1">
              <a:gsLst>
                <a:gs pos="0">
                  <a:srgbClr val="F08900">
                    <a:lumMod val="89000"/>
                  </a:srgbClr>
                </a:gs>
                <a:gs pos="23000">
                  <a:srgbClr val="F08900">
                    <a:lumMod val="89000"/>
                  </a:srgbClr>
                </a:gs>
                <a:gs pos="69000">
                  <a:srgbClr val="F08900">
                    <a:lumMod val="75000"/>
                  </a:srgbClr>
                </a:gs>
                <a:gs pos="97000">
                  <a:srgbClr val="F089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1E5DF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87D3F31-0BB3-AADF-8431-70308A42A5C8}"/>
                </a:ext>
              </a:extLst>
            </p:cNvPr>
            <p:cNvSpPr/>
            <p:nvPr/>
          </p:nvSpPr>
          <p:spPr>
            <a:xfrm>
              <a:off x="5024665" y="4632219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37" name="Rounded Rectangle 448">
              <a:extLst>
                <a:ext uri="{FF2B5EF4-FFF2-40B4-BE49-F238E27FC236}">
                  <a16:creationId xmlns:a16="http://schemas.microsoft.com/office/drawing/2014/main" id="{099317DC-DE94-0046-CEAE-22AC45E25A46}"/>
                </a:ext>
              </a:extLst>
            </p:cNvPr>
            <p:cNvSpPr/>
            <p:nvPr/>
          </p:nvSpPr>
          <p:spPr>
            <a:xfrm rot="3529620">
              <a:off x="1541787" y="2663492"/>
              <a:ext cx="153100" cy="194267"/>
            </a:xfrm>
            <a:prstGeom prst="roundRect">
              <a:avLst/>
            </a:prstGeom>
            <a:gradFill flip="none" rotWithShape="1">
              <a:gsLst>
                <a:gs pos="0">
                  <a:srgbClr val="F08900">
                    <a:lumMod val="89000"/>
                  </a:srgbClr>
                </a:gs>
                <a:gs pos="23000">
                  <a:srgbClr val="F08900">
                    <a:lumMod val="89000"/>
                  </a:srgbClr>
                </a:gs>
                <a:gs pos="69000">
                  <a:srgbClr val="F08900">
                    <a:lumMod val="75000"/>
                  </a:srgbClr>
                </a:gs>
                <a:gs pos="97000">
                  <a:srgbClr val="F089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1E5DF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38" name="Rounded Rectangle 448">
              <a:extLst>
                <a:ext uri="{FF2B5EF4-FFF2-40B4-BE49-F238E27FC236}">
                  <a16:creationId xmlns:a16="http://schemas.microsoft.com/office/drawing/2014/main" id="{46B709F4-085F-975E-C4C1-AD4CBC432EB4}"/>
                </a:ext>
              </a:extLst>
            </p:cNvPr>
            <p:cNvSpPr/>
            <p:nvPr/>
          </p:nvSpPr>
          <p:spPr>
            <a:xfrm rot="3690854">
              <a:off x="1139118" y="1938594"/>
              <a:ext cx="153100" cy="194267"/>
            </a:xfrm>
            <a:prstGeom prst="roundRect">
              <a:avLst/>
            </a:prstGeom>
            <a:gradFill flip="none" rotWithShape="1">
              <a:gsLst>
                <a:gs pos="0">
                  <a:srgbClr val="F08900">
                    <a:lumMod val="89000"/>
                  </a:srgbClr>
                </a:gs>
                <a:gs pos="23000">
                  <a:srgbClr val="F08900">
                    <a:lumMod val="89000"/>
                  </a:srgbClr>
                </a:gs>
                <a:gs pos="69000">
                  <a:srgbClr val="F08900">
                    <a:lumMod val="75000"/>
                  </a:srgbClr>
                </a:gs>
                <a:gs pos="97000">
                  <a:srgbClr val="F089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1E5DF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62F233-1D8A-AF53-12AC-4EDC653E4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10501" y="3948301"/>
              <a:ext cx="482662" cy="712398"/>
            </a:xfrm>
            <a:prstGeom prst="line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EB91D58-D497-BB3C-BE8F-F04F24298B17}"/>
                </a:ext>
              </a:extLst>
            </p:cNvPr>
            <p:cNvSpPr/>
            <p:nvPr/>
          </p:nvSpPr>
          <p:spPr>
            <a:xfrm rot="18659299">
              <a:off x="11312706" y="4052044"/>
              <a:ext cx="98117" cy="18914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B607149-286E-50D3-734C-2B3249AE2226}"/>
                </a:ext>
              </a:extLst>
            </p:cNvPr>
            <p:cNvSpPr/>
            <p:nvPr/>
          </p:nvSpPr>
          <p:spPr>
            <a:xfrm>
              <a:off x="11450486" y="4666948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5D1EB6F-2091-2FEC-1654-E87AC1E68142}"/>
                </a:ext>
              </a:extLst>
            </p:cNvPr>
            <p:cNvSpPr/>
            <p:nvPr/>
          </p:nvSpPr>
          <p:spPr>
            <a:xfrm>
              <a:off x="7800039" y="4627498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5A7B5B-C556-AA59-018D-3AF969C192C7}"/>
                </a:ext>
              </a:extLst>
            </p:cNvPr>
            <p:cNvSpPr/>
            <p:nvPr/>
          </p:nvSpPr>
          <p:spPr>
            <a:xfrm>
              <a:off x="8572626" y="4634510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6B9020B-F1C2-0ED6-D5FD-9B2983171E9A}"/>
                </a:ext>
              </a:extLst>
            </p:cNvPr>
            <p:cNvSpPr/>
            <p:nvPr/>
          </p:nvSpPr>
          <p:spPr>
            <a:xfrm>
              <a:off x="7221318" y="4621559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43336E9-9540-3439-74DE-B2A9C1CFE48D}"/>
                </a:ext>
              </a:extLst>
            </p:cNvPr>
            <p:cNvSpPr/>
            <p:nvPr/>
          </p:nvSpPr>
          <p:spPr>
            <a:xfrm>
              <a:off x="10623894" y="4628765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EDF961-314A-3A66-7283-CE72B28B913C}"/>
                </a:ext>
              </a:extLst>
            </p:cNvPr>
            <p:cNvSpPr/>
            <p:nvPr/>
          </p:nvSpPr>
          <p:spPr>
            <a:xfrm>
              <a:off x="10449630" y="4628841"/>
              <a:ext cx="73022" cy="272305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0068E6-0814-67F9-24A2-A845B74EEEFB}"/>
                </a:ext>
              </a:extLst>
            </p:cNvPr>
            <p:cNvSpPr/>
            <p:nvPr/>
          </p:nvSpPr>
          <p:spPr>
            <a:xfrm>
              <a:off x="7391863" y="4623262"/>
              <a:ext cx="260827" cy="23202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4190528-4C86-15CA-B2D5-C51E995EEBC7}"/>
                </a:ext>
              </a:extLst>
            </p:cNvPr>
            <p:cNvSpPr/>
            <p:nvPr/>
          </p:nvSpPr>
          <p:spPr>
            <a:xfrm rot="18254936">
              <a:off x="11113715" y="4312960"/>
              <a:ext cx="90581" cy="282681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49B1FA4-943E-BB8D-624F-5122B6FA505E}"/>
                </a:ext>
              </a:extLst>
            </p:cNvPr>
            <p:cNvGrpSpPr/>
            <p:nvPr/>
          </p:nvGrpSpPr>
          <p:grpSpPr>
            <a:xfrm>
              <a:off x="6769936" y="4493130"/>
              <a:ext cx="52738" cy="354068"/>
              <a:chOff x="5095343" y="3180992"/>
              <a:chExt cx="984892" cy="1803724"/>
            </a:xfrm>
          </p:grpSpPr>
          <p:sp>
            <p:nvSpPr>
              <p:cNvPr id="2144" name="Isosceles Triangle 2143">
                <a:extLst>
                  <a:ext uri="{FF2B5EF4-FFF2-40B4-BE49-F238E27FC236}">
                    <a16:creationId xmlns:a16="http://schemas.microsoft.com/office/drawing/2014/main" id="{167C51DF-0C8E-EEF0-8F9B-6EE7DB95595B}"/>
                  </a:ext>
                </a:extLst>
              </p:cNvPr>
              <p:cNvSpPr/>
              <p:nvPr/>
            </p:nvSpPr>
            <p:spPr>
              <a:xfrm rot="5400000">
                <a:off x="4824793" y="4221714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sp>
            <p:nvSpPr>
              <p:cNvPr id="2145" name="Isosceles Triangle 2144">
                <a:extLst>
                  <a:ext uri="{FF2B5EF4-FFF2-40B4-BE49-F238E27FC236}">
                    <a16:creationId xmlns:a16="http://schemas.microsoft.com/office/drawing/2014/main" id="{4DCD7810-6B2C-7888-D505-1AF806593ED9}"/>
                  </a:ext>
                </a:extLst>
              </p:cNvPr>
              <p:cNvSpPr/>
              <p:nvPr/>
            </p:nvSpPr>
            <p:spPr>
              <a:xfrm rot="16200000">
                <a:off x="5317239" y="4221720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cxnSp>
            <p:nvCxnSpPr>
              <p:cNvPr id="2146" name="Straight Connector 2145">
                <a:extLst>
                  <a:ext uri="{FF2B5EF4-FFF2-40B4-BE49-F238E27FC236}">
                    <a16:creationId xmlns:a16="http://schemas.microsoft.com/office/drawing/2014/main" id="{B90F9EFA-63DA-0B07-A936-1FE65F93F6CF}"/>
                  </a:ext>
                </a:extLst>
              </p:cNvPr>
              <p:cNvCxnSpPr/>
              <p:nvPr/>
            </p:nvCxnSpPr>
            <p:spPr>
              <a:xfrm flipH="1">
                <a:off x="5636007" y="3537655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7" name="Straight Connector 2146">
                <a:extLst>
                  <a:ext uri="{FF2B5EF4-FFF2-40B4-BE49-F238E27FC236}">
                    <a16:creationId xmlns:a16="http://schemas.microsoft.com/office/drawing/2014/main" id="{E1650E7B-D8E7-0F7E-06BC-7E4274AF5AAB}"/>
                  </a:ext>
                </a:extLst>
              </p:cNvPr>
              <p:cNvCxnSpPr/>
              <p:nvPr/>
            </p:nvCxnSpPr>
            <p:spPr>
              <a:xfrm flipV="1">
                <a:off x="5538307" y="3540552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8" name="Straight Connector 2147">
                <a:extLst>
                  <a:ext uri="{FF2B5EF4-FFF2-40B4-BE49-F238E27FC236}">
                    <a16:creationId xmlns:a16="http://schemas.microsoft.com/office/drawing/2014/main" id="{3D33527D-8333-CEA0-228C-0E57843720D5}"/>
                  </a:ext>
                </a:extLst>
              </p:cNvPr>
              <p:cNvCxnSpPr/>
              <p:nvPr/>
            </p:nvCxnSpPr>
            <p:spPr>
              <a:xfrm rot="10800000">
                <a:off x="5299857" y="3529287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9" name="Straight Connector 2148">
                <a:extLst>
                  <a:ext uri="{FF2B5EF4-FFF2-40B4-BE49-F238E27FC236}">
                    <a16:creationId xmlns:a16="http://schemas.microsoft.com/office/drawing/2014/main" id="{44BD2646-191C-9B7A-F6D0-B9161E94FB05}"/>
                  </a:ext>
                </a:extLst>
              </p:cNvPr>
              <p:cNvCxnSpPr/>
              <p:nvPr/>
            </p:nvCxnSpPr>
            <p:spPr>
              <a:xfrm flipV="1">
                <a:off x="5313915" y="3416976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0" name="Straight Connector 2149">
                <a:extLst>
                  <a:ext uri="{FF2B5EF4-FFF2-40B4-BE49-F238E27FC236}">
                    <a16:creationId xmlns:a16="http://schemas.microsoft.com/office/drawing/2014/main" id="{CE4F92FF-85A2-C30C-EAA6-1A01FA2A9001}"/>
                  </a:ext>
                </a:extLst>
              </p:cNvPr>
              <p:cNvCxnSpPr/>
              <p:nvPr/>
            </p:nvCxnSpPr>
            <p:spPr>
              <a:xfrm>
                <a:off x="5657002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1" name="Straight Connector 2150">
                <a:extLst>
                  <a:ext uri="{FF2B5EF4-FFF2-40B4-BE49-F238E27FC236}">
                    <a16:creationId xmlns:a16="http://schemas.microsoft.com/office/drawing/2014/main" id="{41ED23BF-F21A-EF36-BB3D-7DCCF667058B}"/>
                  </a:ext>
                </a:extLst>
              </p:cNvPr>
              <p:cNvCxnSpPr/>
              <p:nvPr/>
            </p:nvCxnSpPr>
            <p:spPr>
              <a:xfrm>
                <a:off x="5325382" y="3182134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2" name="Straight Connector 2151">
                <a:extLst>
                  <a:ext uri="{FF2B5EF4-FFF2-40B4-BE49-F238E27FC236}">
                    <a16:creationId xmlns:a16="http://schemas.microsoft.com/office/drawing/2014/main" id="{A47273C4-6DB0-69CA-CC34-AB3ADB3F7484}"/>
                  </a:ext>
                </a:extLst>
              </p:cNvPr>
              <p:cNvCxnSpPr/>
              <p:nvPr/>
            </p:nvCxnSpPr>
            <p:spPr>
              <a:xfrm flipH="1">
                <a:off x="5856497" y="3180992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3" name="Straight Connector 2152">
                <a:extLst>
                  <a:ext uri="{FF2B5EF4-FFF2-40B4-BE49-F238E27FC236}">
                    <a16:creationId xmlns:a16="http://schemas.microsoft.com/office/drawing/2014/main" id="{D22B237E-F1E2-DB7F-ACBE-4E134E065AB6}"/>
                  </a:ext>
                </a:extLst>
              </p:cNvPr>
              <p:cNvCxnSpPr/>
              <p:nvPr/>
            </p:nvCxnSpPr>
            <p:spPr>
              <a:xfrm flipH="1">
                <a:off x="5322529" y="3180992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4" name="Straight Connector 2153">
                <a:extLst>
                  <a:ext uri="{FF2B5EF4-FFF2-40B4-BE49-F238E27FC236}">
                    <a16:creationId xmlns:a16="http://schemas.microsoft.com/office/drawing/2014/main" id="{E72AD7F1-ED65-787B-8BD3-044BCE95CAF9}"/>
                  </a:ext>
                </a:extLst>
              </p:cNvPr>
              <p:cNvCxnSpPr/>
              <p:nvPr/>
            </p:nvCxnSpPr>
            <p:spPr>
              <a:xfrm>
                <a:off x="5319398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5" name="Straight Connector 2154">
                <a:extLst>
                  <a:ext uri="{FF2B5EF4-FFF2-40B4-BE49-F238E27FC236}">
                    <a16:creationId xmlns:a16="http://schemas.microsoft.com/office/drawing/2014/main" id="{2ED456CD-6DE9-E184-BA69-8989816885F0}"/>
                  </a:ext>
                </a:extLst>
              </p:cNvPr>
              <p:cNvCxnSpPr/>
              <p:nvPr/>
            </p:nvCxnSpPr>
            <p:spPr>
              <a:xfrm>
                <a:off x="5095343" y="3951164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56" name="Straight Connector 2155">
                <a:extLst>
                  <a:ext uri="{FF2B5EF4-FFF2-40B4-BE49-F238E27FC236}">
                    <a16:creationId xmlns:a16="http://schemas.microsoft.com/office/drawing/2014/main" id="{43CB453B-2738-7C5D-962E-C29B5CE9206E}"/>
                  </a:ext>
                </a:extLst>
              </p:cNvPr>
              <p:cNvCxnSpPr/>
              <p:nvPr/>
            </p:nvCxnSpPr>
            <p:spPr>
              <a:xfrm>
                <a:off x="5095343" y="4984712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F92BE1-D6D6-D561-CB14-BC9803EDE8A6}"/>
                </a:ext>
              </a:extLst>
            </p:cNvPr>
            <p:cNvGrpSpPr/>
            <p:nvPr/>
          </p:nvGrpSpPr>
          <p:grpSpPr>
            <a:xfrm>
              <a:off x="7135803" y="4484459"/>
              <a:ext cx="52738" cy="354068"/>
              <a:chOff x="5095343" y="3180992"/>
              <a:chExt cx="984892" cy="1803724"/>
            </a:xfrm>
          </p:grpSpPr>
          <p:sp>
            <p:nvSpPr>
              <p:cNvPr id="2131" name="Isosceles Triangle 2130">
                <a:extLst>
                  <a:ext uri="{FF2B5EF4-FFF2-40B4-BE49-F238E27FC236}">
                    <a16:creationId xmlns:a16="http://schemas.microsoft.com/office/drawing/2014/main" id="{8382E7B6-45CA-7E0B-CD03-557C57A823FF}"/>
                  </a:ext>
                </a:extLst>
              </p:cNvPr>
              <p:cNvSpPr/>
              <p:nvPr/>
            </p:nvSpPr>
            <p:spPr>
              <a:xfrm rot="5400000">
                <a:off x="4824793" y="4221714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sp>
            <p:nvSpPr>
              <p:cNvPr id="2132" name="Isosceles Triangle 2131">
                <a:extLst>
                  <a:ext uri="{FF2B5EF4-FFF2-40B4-BE49-F238E27FC236}">
                    <a16:creationId xmlns:a16="http://schemas.microsoft.com/office/drawing/2014/main" id="{60E19DFE-F2F7-772D-853C-35AF5FB85699}"/>
                  </a:ext>
                </a:extLst>
              </p:cNvPr>
              <p:cNvSpPr/>
              <p:nvPr/>
            </p:nvSpPr>
            <p:spPr>
              <a:xfrm rot="16200000">
                <a:off x="5317239" y="4221720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cxnSp>
            <p:nvCxnSpPr>
              <p:cNvPr id="2133" name="Straight Connector 2132">
                <a:extLst>
                  <a:ext uri="{FF2B5EF4-FFF2-40B4-BE49-F238E27FC236}">
                    <a16:creationId xmlns:a16="http://schemas.microsoft.com/office/drawing/2014/main" id="{E5E096B3-BC25-F295-A7B9-15C79868CB5A}"/>
                  </a:ext>
                </a:extLst>
              </p:cNvPr>
              <p:cNvCxnSpPr/>
              <p:nvPr/>
            </p:nvCxnSpPr>
            <p:spPr>
              <a:xfrm flipH="1">
                <a:off x="5636007" y="3537655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4" name="Straight Connector 2133">
                <a:extLst>
                  <a:ext uri="{FF2B5EF4-FFF2-40B4-BE49-F238E27FC236}">
                    <a16:creationId xmlns:a16="http://schemas.microsoft.com/office/drawing/2014/main" id="{C8AE85CF-8C31-43B0-2CAB-F26AD71EDE5F}"/>
                  </a:ext>
                </a:extLst>
              </p:cNvPr>
              <p:cNvCxnSpPr/>
              <p:nvPr/>
            </p:nvCxnSpPr>
            <p:spPr>
              <a:xfrm flipV="1">
                <a:off x="5538307" y="3540552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5" name="Straight Connector 2134">
                <a:extLst>
                  <a:ext uri="{FF2B5EF4-FFF2-40B4-BE49-F238E27FC236}">
                    <a16:creationId xmlns:a16="http://schemas.microsoft.com/office/drawing/2014/main" id="{1167C70C-E763-BB38-F476-E21C6F9591A1}"/>
                  </a:ext>
                </a:extLst>
              </p:cNvPr>
              <p:cNvCxnSpPr/>
              <p:nvPr/>
            </p:nvCxnSpPr>
            <p:spPr>
              <a:xfrm rot="10800000">
                <a:off x="5299857" y="3529287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6" name="Straight Connector 2135">
                <a:extLst>
                  <a:ext uri="{FF2B5EF4-FFF2-40B4-BE49-F238E27FC236}">
                    <a16:creationId xmlns:a16="http://schemas.microsoft.com/office/drawing/2014/main" id="{66E6A8A2-B7F8-C584-588B-EB53B1006D19}"/>
                  </a:ext>
                </a:extLst>
              </p:cNvPr>
              <p:cNvCxnSpPr/>
              <p:nvPr/>
            </p:nvCxnSpPr>
            <p:spPr>
              <a:xfrm flipV="1">
                <a:off x="5313915" y="3416976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7" name="Straight Connector 2136">
                <a:extLst>
                  <a:ext uri="{FF2B5EF4-FFF2-40B4-BE49-F238E27FC236}">
                    <a16:creationId xmlns:a16="http://schemas.microsoft.com/office/drawing/2014/main" id="{93018575-51AC-876D-224E-CE0448458EE0}"/>
                  </a:ext>
                </a:extLst>
              </p:cNvPr>
              <p:cNvCxnSpPr/>
              <p:nvPr/>
            </p:nvCxnSpPr>
            <p:spPr>
              <a:xfrm>
                <a:off x="5657002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8" name="Straight Connector 2137">
                <a:extLst>
                  <a:ext uri="{FF2B5EF4-FFF2-40B4-BE49-F238E27FC236}">
                    <a16:creationId xmlns:a16="http://schemas.microsoft.com/office/drawing/2014/main" id="{5FCD9467-5492-8572-071F-B8155B3FE755}"/>
                  </a:ext>
                </a:extLst>
              </p:cNvPr>
              <p:cNvCxnSpPr/>
              <p:nvPr/>
            </p:nvCxnSpPr>
            <p:spPr>
              <a:xfrm>
                <a:off x="5325382" y="3182134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9" name="Straight Connector 2138">
                <a:extLst>
                  <a:ext uri="{FF2B5EF4-FFF2-40B4-BE49-F238E27FC236}">
                    <a16:creationId xmlns:a16="http://schemas.microsoft.com/office/drawing/2014/main" id="{F24C0B7C-C6C9-4F3B-5068-72268D894544}"/>
                  </a:ext>
                </a:extLst>
              </p:cNvPr>
              <p:cNvCxnSpPr/>
              <p:nvPr/>
            </p:nvCxnSpPr>
            <p:spPr>
              <a:xfrm flipH="1">
                <a:off x="5856497" y="3180992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0" name="Straight Connector 2139">
                <a:extLst>
                  <a:ext uri="{FF2B5EF4-FFF2-40B4-BE49-F238E27FC236}">
                    <a16:creationId xmlns:a16="http://schemas.microsoft.com/office/drawing/2014/main" id="{2E4046AD-0056-FCC4-3C48-B9CF396083E8}"/>
                  </a:ext>
                </a:extLst>
              </p:cNvPr>
              <p:cNvCxnSpPr/>
              <p:nvPr/>
            </p:nvCxnSpPr>
            <p:spPr>
              <a:xfrm flipH="1">
                <a:off x="5322529" y="3180992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1" name="Straight Connector 2140">
                <a:extLst>
                  <a:ext uri="{FF2B5EF4-FFF2-40B4-BE49-F238E27FC236}">
                    <a16:creationId xmlns:a16="http://schemas.microsoft.com/office/drawing/2014/main" id="{7DC39445-E977-87B0-83A9-50D8BB7969EA}"/>
                  </a:ext>
                </a:extLst>
              </p:cNvPr>
              <p:cNvCxnSpPr/>
              <p:nvPr/>
            </p:nvCxnSpPr>
            <p:spPr>
              <a:xfrm>
                <a:off x="5319398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2" name="Straight Connector 2141">
                <a:extLst>
                  <a:ext uri="{FF2B5EF4-FFF2-40B4-BE49-F238E27FC236}">
                    <a16:creationId xmlns:a16="http://schemas.microsoft.com/office/drawing/2014/main" id="{FA8843A0-243B-9CDB-EF32-560F95F5E362}"/>
                  </a:ext>
                </a:extLst>
              </p:cNvPr>
              <p:cNvCxnSpPr/>
              <p:nvPr/>
            </p:nvCxnSpPr>
            <p:spPr>
              <a:xfrm>
                <a:off x="5095343" y="3951164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43" name="Straight Connector 2142">
                <a:extLst>
                  <a:ext uri="{FF2B5EF4-FFF2-40B4-BE49-F238E27FC236}">
                    <a16:creationId xmlns:a16="http://schemas.microsoft.com/office/drawing/2014/main" id="{2DFFD639-E325-9390-4623-D3B8F7F26E77}"/>
                  </a:ext>
                </a:extLst>
              </p:cNvPr>
              <p:cNvCxnSpPr/>
              <p:nvPr/>
            </p:nvCxnSpPr>
            <p:spPr>
              <a:xfrm>
                <a:off x="5095343" y="4984712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1" name="Chord 50">
              <a:extLst>
                <a:ext uri="{FF2B5EF4-FFF2-40B4-BE49-F238E27FC236}">
                  <a16:creationId xmlns:a16="http://schemas.microsoft.com/office/drawing/2014/main" id="{14588F93-170F-B14D-BF11-BC14A3785D6D}"/>
                </a:ext>
              </a:extLst>
            </p:cNvPr>
            <p:cNvSpPr/>
            <p:nvPr/>
          </p:nvSpPr>
          <p:spPr>
            <a:xfrm rot="10617705">
              <a:off x="11502274" y="4652810"/>
              <a:ext cx="225089" cy="244639"/>
            </a:xfrm>
            <a:prstGeom prst="chord">
              <a:avLst>
                <a:gd name="adj1" fmla="val 5450790"/>
                <a:gd name="adj2" fmla="val 16330617"/>
              </a:avLst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52" name="Freeform 471">
              <a:extLst>
                <a:ext uri="{FF2B5EF4-FFF2-40B4-BE49-F238E27FC236}">
                  <a16:creationId xmlns:a16="http://schemas.microsoft.com/office/drawing/2014/main" id="{A187A965-4808-4ED0-7175-0D7F50C779B6}"/>
                </a:ext>
              </a:extLst>
            </p:cNvPr>
            <p:cNvSpPr/>
            <p:nvPr/>
          </p:nvSpPr>
          <p:spPr>
            <a:xfrm rot="7320498">
              <a:off x="10756433" y="4607172"/>
              <a:ext cx="291439" cy="325502"/>
            </a:xfrm>
            <a:custGeom>
              <a:avLst/>
              <a:gdLst>
                <a:gd name="connsiteX0" fmla="*/ 11084 w 853440"/>
                <a:gd name="connsiteY0" fmla="*/ 0 h 953193"/>
                <a:gd name="connsiteX1" fmla="*/ 188422 w 853440"/>
                <a:gd name="connsiteY1" fmla="*/ 22168 h 953193"/>
                <a:gd name="connsiteX2" fmla="*/ 360219 w 853440"/>
                <a:gd name="connsiteY2" fmla="*/ 83128 h 953193"/>
                <a:gd name="connsiteX3" fmla="*/ 543099 w 853440"/>
                <a:gd name="connsiteY3" fmla="*/ 193964 h 953193"/>
                <a:gd name="connsiteX4" fmla="*/ 676102 w 853440"/>
                <a:gd name="connsiteY4" fmla="*/ 326968 h 953193"/>
                <a:gd name="connsiteX5" fmla="*/ 809106 w 853440"/>
                <a:gd name="connsiteY5" fmla="*/ 509848 h 953193"/>
                <a:gd name="connsiteX6" fmla="*/ 853440 w 853440"/>
                <a:gd name="connsiteY6" fmla="*/ 692728 h 953193"/>
                <a:gd name="connsiteX7" fmla="*/ 315884 w 853440"/>
                <a:gd name="connsiteY7" fmla="*/ 953193 h 953193"/>
                <a:gd name="connsiteX8" fmla="*/ 254924 w 853440"/>
                <a:gd name="connsiteY8" fmla="*/ 864524 h 953193"/>
                <a:gd name="connsiteX9" fmla="*/ 205048 w 853440"/>
                <a:gd name="connsiteY9" fmla="*/ 836815 h 953193"/>
                <a:gd name="connsiteX10" fmla="*/ 127462 w 853440"/>
                <a:gd name="connsiteY10" fmla="*/ 798022 h 953193"/>
                <a:gd name="connsiteX11" fmla="*/ 0 w 853440"/>
                <a:gd name="connsiteY11" fmla="*/ 786939 h 953193"/>
                <a:gd name="connsiteX12" fmla="*/ 11084 w 853440"/>
                <a:gd name="connsiteY12" fmla="*/ 0 h 95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953193">
                  <a:moveTo>
                    <a:pt x="11084" y="0"/>
                  </a:moveTo>
                  <a:lnTo>
                    <a:pt x="188422" y="22168"/>
                  </a:lnTo>
                  <a:lnTo>
                    <a:pt x="360219" y="83128"/>
                  </a:lnTo>
                  <a:lnTo>
                    <a:pt x="543099" y="193964"/>
                  </a:lnTo>
                  <a:lnTo>
                    <a:pt x="676102" y="326968"/>
                  </a:lnTo>
                  <a:lnTo>
                    <a:pt x="809106" y="509848"/>
                  </a:lnTo>
                  <a:lnTo>
                    <a:pt x="853440" y="692728"/>
                  </a:lnTo>
                  <a:lnTo>
                    <a:pt x="315884" y="953193"/>
                  </a:lnTo>
                  <a:lnTo>
                    <a:pt x="254924" y="864524"/>
                  </a:lnTo>
                  <a:lnTo>
                    <a:pt x="205048" y="836815"/>
                  </a:lnTo>
                  <a:lnTo>
                    <a:pt x="127462" y="798022"/>
                  </a:lnTo>
                  <a:lnTo>
                    <a:pt x="0" y="786939"/>
                  </a:lnTo>
                  <a:cubicBezTo>
                    <a:pt x="1847" y="524626"/>
                    <a:pt x="3695" y="262313"/>
                    <a:pt x="110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472C4"/>
                </a:gs>
                <a:gs pos="80000">
                  <a:srgbClr val="4472C4">
                    <a:lumMod val="75000"/>
                  </a:srgbClr>
                </a:gs>
                <a:gs pos="100000">
                  <a:srgbClr val="4472C4">
                    <a:lumMod val="5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53" name="Chord 52">
              <a:extLst>
                <a:ext uri="{FF2B5EF4-FFF2-40B4-BE49-F238E27FC236}">
                  <a16:creationId xmlns:a16="http://schemas.microsoft.com/office/drawing/2014/main" id="{E1C73712-2151-71FC-7A2B-919442FF02B5}"/>
                </a:ext>
              </a:extLst>
            </p:cNvPr>
            <p:cNvSpPr/>
            <p:nvPr/>
          </p:nvSpPr>
          <p:spPr>
            <a:xfrm rot="7625662" flipV="1">
              <a:off x="11371285" y="3833591"/>
              <a:ext cx="215920" cy="244639"/>
            </a:xfrm>
            <a:prstGeom prst="chord">
              <a:avLst>
                <a:gd name="adj1" fmla="val 5450790"/>
                <a:gd name="adj2" fmla="val 16330617"/>
              </a:avLst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BC61283-8D74-5A1D-EDD6-584F9425AACA}"/>
                </a:ext>
              </a:extLst>
            </p:cNvPr>
            <p:cNvSpPr/>
            <p:nvPr/>
          </p:nvSpPr>
          <p:spPr>
            <a:xfrm rot="3600000">
              <a:off x="1831558" y="3185063"/>
              <a:ext cx="85779" cy="109851"/>
            </a:xfrm>
            <a:prstGeom prst="rect">
              <a:avLst/>
            </a:prstGeom>
            <a:gradFill flip="none" rotWithShape="1">
              <a:gsLst>
                <a:gs pos="0">
                  <a:srgbClr val="70AD47">
                    <a:lumMod val="89000"/>
                  </a:srgbClr>
                </a:gs>
                <a:gs pos="23000">
                  <a:srgbClr val="70AD47">
                    <a:lumMod val="89000"/>
                  </a:srgbClr>
                </a:gs>
                <a:gs pos="69000">
                  <a:srgbClr val="70AD47">
                    <a:lumMod val="75000"/>
                  </a:srgbClr>
                </a:gs>
                <a:gs pos="97000">
                  <a:srgbClr val="70AD47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miter lim="800000"/>
            </a:ln>
            <a:effectLst>
              <a:outerShdw blurRad="44450" dist="22860" dir="5400000" algn="ctr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63500" h="25400"/>
            </a:sp3d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9D14260-ABE7-1C29-FD9B-C1CAF132BBBB}"/>
                </a:ext>
              </a:extLst>
            </p:cNvPr>
            <p:cNvSpPr/>
            <p:nvPr/>
          </p:nvSpPr>
          <p:spPr>
            <a:xfrm>
              <a:off x="4576690" y="4691288"/>
              <a:ext cx="85779" cy="109851"/>
            </a:xfrm>
            <a:prstGeom prst="rect">
              <a:avLst/>
            </a:prstGeom>
            <a:gradFill flip="none" rotWithShape="1">
              <a:gsLst>
                <a:gs pos="0">
                  <a:srgbClr val="70AD47">
                    <a:lumMod val="89000"/>
                  </a:srgbClr>
                </a:gs>
                <a:gs pos="23000">
                  <a:srgbClr val="70AD47">
                    <a:lumMod val="89000"/>
                  </a:srgbClr>
                </a:gs>
                <a:gs pos="69000">
                  <a:srgbClr val="70AD47">
                    <a:lumMod val="75000"/>
                  </a:srgbClr>
                </a:gs>
                <a:gs pos="97000">
                  <a:srgbClr val="70AD47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miter lim="800000"/>
            </a:ln>
            <a:effectLst>
              <a:outerShdw blurRad="44450" dist="22860" dir="5400000" algn="ctr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63500" h="25400"/>
            </a:sp3d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B148CEC-BD36-3EA6-2281-AEB2BAE8A271}"/>
                </a:ext>
              </a:extLst>
            </p:cNvPr>
            <p:cNvGrpSpPr/>
            <p:nvPr/>
          </p:nvGrpSpPr>
          <p:grpSpPr>
            <a:xfrm rot="3600000">
              <a:off x="1784637" y="2738819"/>
              <a:ext cx="51748" cy="417716"/>
              <a:chOff x="13844911" y="7886085"/>
              <a:chExt cx="984892" cy="1803724"/>
            </a:xfrm>
          </p:grpSpPr>
          <p:sp>
            <p:nvSpPr>
              <p:cNvPr id="2118" name="Isosceles Triangle 2117">
                <a:extLst>
                  <a:ext uri="{FF2B5EF4-FFF2-40B4-BE49-F238E27FC236}">
                    <a16:creationId xmlns:a16="http://schemas.microsoft.com/office/drawing/2014/main" id="{FB87DBF0-91CE-3C08-C3D2-1BDA554F0B8D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>
                  <a:defRPr/>
                </a:pPr>
                <a:endParaRPr lang="en-GB" sz="600" kern="0">
                  <a:latin typeface="Arial" panose="020B0604020202020204"/>
                </a:endParaRPr>
              </a:p>
            </p:txBody>
          </p:sp>
          <p:sp>
            <p:nvSpPr>
              <p:cNvPr id="2119" name="Isosceles Triangle 2118">
                <a:extLst>
                  <a:ext uri="{FF2B5EF4-FFF2-40B4-BE49-F238E27FC236}">
                    <a16:creationId xmlns:a16="http://schemas.microsoft.com/office/drawing/2014/main" id="{327CA683-4A75-E708-3235-A5F635C338B7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>
                  <a:defRPr/>
                </a:pPr>
                <a:endParaRPr lang="en-GB" sz="600" kern="0">
                  <a:latin typeface="Arial" panose="020B0604020202020204"/>
                </a:endParaRPr>
              </a:p>
            </p:txBody>
          </p:sp>
          <p:cxnSp>
            <p:nvCxnSpPr>
              <p:cNvPr id="2120" name="Straight Connector 2119">
                <a:extLst>
                  <a:ext uri="{FF2B5EF4-FFF2-40B4-BE49-F238E27FC236}">
                    <a16:creationId xmlns:a16="http://schemas.microsoft.com/office/drawing/2014/main" id="{383530E0-57ED-6AF9-63FE-1B1367CA99CD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1" name="Straight Connector 2120">
                <a:extLst>
                  <a:ext uri="{FF2B5EF4-FFF2-40B4-BE49-F238E27FC236}">
                    <a16:creationId xmlns:a16="http://schemas.microsoft.com/office/drawing/2014/main" id="{4D0166C6-5FD5-9FF2-36E9-7946DF00FC75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2" name="Straight Connector 2121">
                <a:extLst>
                  <a:ext uri="{FF2B5EF4-FFF2-40B4-BE49-F238E27FC236}">
                    <a16:creationId xmlns:a16="http://schemas.microsoft.com/office/drawing/2014/main" id="{28A9F0D8-03A4-09E8-15A2-801C94A4F964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3" name="Straight Connector 2122">
                <a:extLst>
                  <a:ext uri="{FF2B5EF4-FFF2-40B4-BE49-F238E27FC236}">
                    <a16:creationId xmlns:a16="http://schemas.microsoft.com/office/drawing/2014/main" id="{75682B08-298B-F65C-9354-A3840E1253F9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4" name="Straight Connector 2123">
                <a:extLst>
                  <a:ext uri="{FF2B5EF4-FFF2-40B4-BE49-F238E27FC236}">
                    <a16:creationId xmlns:a16="http://schemas.microsoft.com/office/drawing/2014/main" id="{772CD552-243B-4293-49B3-8BF08CE31D64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5" name="Straight Connector 2124">
                <a:extLst>
                  <a:ext uri="{FF2B5EF4-FFF2-40B4-BE49-F238E27FC236}">
                    <a16:creationId xmlns:a16="http://schemas.microsoft.com/office/drawing/2014/main" id="{0A4F24D6-0354-EFD8-1D27-67D5CA3B5B63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6" name="Straight Connector 2125">
                <a:extLst>
                  <a:ext uri="{FF2B5EF4-FFF2-40B4-BE49-F238E27FC236}">
                    <a16:creationId xmlns:a16="http://schemas.microsoft.com/office/drawing/2014/main" id="{72C18F52-F426-AEF8-1C49-46B2ACE40873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7" name="Straight Connector 2126">
                <a:extLst>
                  <a:ext uri="{FF2B5EF4-FFF2-40B4-BE49-F238E27FC236}">
                    <a16:creationId xmlns:a16="http://schemas.microsoft.com/office/drawing/2014/main" id="{F357EA7A-AFCA-67B0-8B6E-09F0898B43DB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8" name="Straight Connector 2127">
                <a:extLst>
                  <a:ext uri="{FF2B5EF4-FFF2-40B4-BE49-F238E27FC236}">
                    <a16:creationId xmlns:a16="http://schemas.microsoft.com/office/drawing/2014/main" id="{DAD3AB5F-22AE-5671-FBD8-2A911773B5D7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9" name="Straight Connector 2128">
                <a:extLst>
                  <a:ext uri="{FF2B5EF4-FFF2-40B4-BE49-F238E27FC236}">
                    <a16:creationId xmlns:a16="http://schemas.microsoft.com/office/drawing/2014/main" id="{FAB0D6F2-F02E-6F54-45CF-EEEAF497219C}"/>
                  </a:ext>
                </a:extLst>
              </p:cNvPr>
              <p:cNvCxnSpPr>
                <a:cxnSpLocks/>
                <a:stCxn id="2118" idx="2"/>
                <a:endCxn id="2119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0" name="Straight Connector 2129">
                <a:extLst>
                  <a:ext uri="{FF2B5EF4-FFF2-40B4-BE49-F238E27FC236}">
                    <a16:creationId xmlns:a16="http://schemas.microsoft.com/office/drawing/2014/main" id="{85365825-B010-3B44-5782-B460B4AE8321}"/>
                  </a:ext>
                </a:extLst>
              </p:cNvPr>
              <p:cNvCxnSpPr>
                <a:cxnSpLocks/>
                <a:stCxn id="2118" idx="4"/>
                <a:endCxn id="2119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7A10891-0ECB-7A8A-6044-9B2BD10A2A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661" y="1707534"/>
              <a:ext cx="276257" cy="681588"/>
            </a:xfrm>
            <a:prstGeom prst="straightConnector1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tailEnd type="stealth" w="sm" len="med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5264ABE-6379-0978-9871-1E76056EAA89}"/>
                </a:ext>
              </a:extLst>
            </p:cNvPr>
            <p:cNvCxnSpPr>
              <a:cxnSpLocks/>
            </p:cNvCxnSpPr>
            <p:nvPr/>
          </p:nvCxnSpPr>
          <p:spPr>
            <a:xfrm>
              <a:off x="5868673" y="4742302"/>
              <a:ext cx="600192" cy="3633"/>
            </a:xfrm>
            <a:prstGeom prst="straightConnector1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tailEnd type="stealth" w="sm" len="med"/>
            </a:ln>
            <a:effectLst/>
          </p:spPr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4974C59-45AA-CC77-553A-A0518D5A97F8}"/>
                </a:ext>
              </a:extLst>
            </p:cNvPr>
            <p:cNvSpPr/>
            <p:nvPr/>
          </p:nvSpPr>
          <p:spPr>
            <a:xfrm>
              <a:off x="9541478" y="4622953"/>
              <a:ext cx="218833" cy="2678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AD2392B-C7C2-AB3D-9889-E5968FB13FB9}"/>
                </a:ext>
              </a:extLst>
            </p:cNvPr>
            <p:cNvSpPr/>
            <p:nvPr/>
          </p:nvSpPr>
          <p:spPr>
            <a:xfrm>
              <a:off x="5379854" y="4627540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050CB44-C9B2-1C44-245F-C94CFE1D0ACF}"/>
                </a:ext>
              </a:extLst>
            </p:cNvPr>
            <p:cNvSpPr/>
            <p:nvPr/>
          </p:nvSpPr>
          <p:spPr>
            <a:xfrm>
              <a:off x="5875597" y="4596555"/>
              <a:ext cx="95057" cy="313997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15995" tIns="7996" rIns="15995" bIns="7996" rtlCol="0" anchor="ctr"/>
            <a:lstStyle/>
            <a:p>
              <a:pPr algn="ctr" defTabSz="757346">
                <a:defRPr/>
              </a:pPr>
              <a:endParaRPr lang="en-GB" sz="600" kern="0">
                <a:latin typeface="Arial" panose="020B0604020202020204"/>
              </a:endParaRPr>
            </a:p>
          </p:txBody>
        </p:sp>
        <p:sp>
          <p:nvSpPr>
            <p:cNvPr id="62" name="Rounded Rectangle 448">
              <a:extLst>
                <a:ext uri="{FF2B5EF4-FFF2-40B4-BE49-F238E27FC236}">
                  <a16:creationId xmlns:a16="http://schemas.microsoft.com/office/drawing/2014/main" id="{AA0531D6-E9CD-FC59-4F53-884424E31114}"/>
                </a:ext>
              </a:extLst>
            </p:cNvPr>
            <p:cNvSpPr/>
            <p:nvPr/>
          </p:nvSpPr>
          <p:spPr>
            <a:xfrm>
              <a:off x="6905694" y="4654774"/>
              <a:ext cx="153100" cy="194267"/>
            </a:xfrm>
            <a:prstGeom prst="roundRect">
              <a:avLst/>
            </a:prstGeom>
            <a:gradFill flip="none" rotWithShape="1">
              <a:gsLst>
                <a:gs pos="0">
                  <a:srgbClr val="F08900">
                    <a:lumMod val="89000"/>
                  </a:srgbClr>
                </a:gs>
                <a:gs pos="23000">
                  <a:srgbClr val="F08900">
                    <a:lumMod val="89000"/>
                  </a:srgbClr>
                </a:gs>
                <a:gs pos="69000">
                  <a:srgbClr val="F08900">
                    <a:lumMod val="75000"/>
                  </a:srgbClr>
                </a:gs>
                <a:gs pos="97000">
                  <a:srgbClr val="F089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1E5DF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63" name="Rounded Rectangle 448">
              <a:extLst>
                <a:ext uri="{FF2B5EF4-FFF2-40B4-BE49-F238E27FC236}">
                  <a16:creationId xmlns:a16="http://schemas.microsoft.com/office/drawing/2014/main" id="{086B11C7-FA7C-CE22-4551-42DF0CAB693E}"/>
                </a:ext>
              </a:extLst>
            </p:cNvPr>
            <p:cNvSpPr/>
            <p:nvPr/>
          </p:nvSpPr>
          <p:spPr>
            <a:xfrm>
              <a:off x="8692579" y="4671638"/>
              <a:ext cx="153100" cy="194267"/>
            </a:xfrm>
            <a:prstGeom prst="roundRect">
              <a:avLst/>
            </a:prstGeom>
            <a:gradFill flip="none" rotWithShape="1">
              <a:gsLst>
                <a:gs pos="0">
                  <a:srgbClr val="F08900">
                    <a:lumMod val="89000"/>
                  </a:srgbClr>
                </a:gs>
                <a:gs pos="23000">
                  <a:srgbClr val="F08900">
                    <a:lumMod val="89000"/>
                  </a:srgbClr>
                </a:gs>
                <a:gs pos="69000">
                  <a:srgbClr val="F08900">
                    <a:lumMod val="75000"/>
                  </a:srgbClr>
                </a:gs>
                <a:gs pos="97000">
                  <a:srgbClr val="F089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1E5DF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2048" name="Oval 2047">
              <a:extLst>
                <a:ext uri="{FF2B5EF4-FFF2-40B4-BE49-F238E27FC236}">
                  <a16:creationId xmlns:a16="http://schemas.microsoft.com/office/drawing/2014/main" id="{9B9BF94C-13D6-5F50-F552-EE1F34271B52}"/>
                </a:ext>
              </a:extLst>
            </p:cNvPr>
            <p:cNvSpPr/>
            <p:nvPr/>
          </p:nvSpPr>
          <p:spPr>
            <a:xfrm>
              <a:off x="10136045" y="4654228"/>
              <a:ext cx="228444" cy="206048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lumMod val="89000"/>
                  </a:srgbClr>
                </a:gs>
                <a:gs pos="23000">
                  <a:srgbClr val="FFC000">
                    <a:lumMod val="89000"/>
                  </a:srgbClr>
                </a:gs>
                <a:gs pos="69000">
                  <a:srgbClr val="FFC000">
                    <a:lumMod val="75000"/>
                  </a:srgbClr>
                </a:gs>
                <a:gs pos="97000">
                  <a:srgbClr val="FFC0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2049" name="Rounded Rectangle 448">
              <a:extLst>
                <a:ext uri="{FF2B5EF4-FFF2-40B4-BE49-F238E27FC236}">
                  <a16:creationId xmlns:a16="http://schemas.microsoft.com/office/drawing/2014/main" id="{7AF19369-9C6D-9B2F-2286-8D13BDF1371D}"/>
                </a:ext>
              </a:extLst>
            </p:cNvPr>
            <p:cNvSpPr/>
            <p:nvPr/>
          </p:nvSpPr>
          <p:spPr>
            <a:xfrm>
              <a:off x="9889766" y="4659733"/>
              <a:ext cx="153100" cy="194267"/>
            </a:xfrm>
            <a:prstGeom prst="roundRect">
              <a:avLst/>
            </a:prstGeom>
            <a:gradFill flip="none" rotWithShape="1">
              <a:gsLst>
                <a:gs pos="0">
                  <a:srgbClr val="F08900">
                    <a:lumMod val="89000"/>
                  </a:srgbClr>
                </a:gs>
                <a:gs pos="23000">
                  <a:srgbClr val="F08900">
                    <a:lumMod val="89000"/>
                  </a:srgbClr>
                </a:gs>
                <a:gs pos="69000">
                  <a:srgbClr val="F08900">
                    <a:lumMod val="75000"/>
                  </a:srgbClr>
                </a:gs>
                <a:gs pos="97000">
                  <a:srgbClr val="F08900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1E5DF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B85BA8D7-1254-4DC0-3F00-87C51FC65EBC}"/>
                </a:ext>
              </a:extLst>
            </p:cNvPr>
            <p:cNvSpPr txBox="1"/>
            <p:nvPr/>
          </p:nvSpPr>
          <p:spPr>
            <a:xfrm>
              <a:off x="1119365" y="1225188"/>
              <a:ext cx="10647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/>
                <a:t>Electron </a:t>
              </a:r>
            </a:p>
            <a:p>
              <a:pPr algn="ctr"/>
              <a:r>
                <a:rPr lang="en-GB"/>
                <a:t>gun</a:t>
              </a:r>
            </a:p>
          </p:txBody>
        </p:sp>
        <p:sp>
          <p:nvSpPr>
            <p:cNvPr id="2052" name="Rectangle 2051">
              <a:extLst>
                <a:ext uri="{FF2B5EF4-FFF2-40B4-BE49-F238E27FC236}">
                  <a16:creationId xmlns:a16="http://schemas.microsoft.com/office/drawing/2014/main" id="{6C3DEF11-29B0-D397-424D-55774BAC6E7E}"/>
                </a:ext>
              </a:extLst>
            </p:cNvPr>
            <p:cNvSpPr/>
            <p:nvPr/>
          </p:nvSpPr>
          <p:spPr>
            <a:xfrm rot="3569243">
              <a:off x="1525650" y="2477725"/>
              <a:ext cx="56437" cy="303687"/>
            </a:xfrm>
            <a:prstGeom prst="rect">
              <a:avLst/>
            </a:prstGeom>
            <a:gradFill>
              <a:gsLst>
                <a:gs pos="0">
                  <a:srgbClr val="70AD47">
                    <a:lumMod val="89000"/>
                  </a:srgbClr>
                </a:gs>
                <a:gs pos="23000">
                  <a:srgbClr val="70AD47">
                    <a:lumMod val="89000"/>
                  </a:srgbClr>
                </a:gs>
                <a:gs pos="69000">
                  <a:srgbClr val="70AD47">
                    <a:lumMod val="75000"/>
                  </a:srgbClr>
                </a:gs>
                <a:gs pos="97000">
                  <a:srgbClr val="70AD47">
                    <a:lumMod val="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15995" tIns="7996" rIns="15995" bIns="7996" anchor="ctr"/>
            <a:lstStyle/>
            <a:p>
              <a:pPr algn="ctr" defTabSz="757346">
                <a:defRPr/>
              </a:pPr>
              <a:endParaRPr lang="en-GB" sz="1000" kern="0">
                <a:latin typeface="Arial" panose="020B0604020202020204"/>
              </a:endParaRPr>
            </a:p>
          </p:txBody>
        </p:sp>
        <p:grpSp>
          <p:nvGrpSpPr>
            <p:cNvPr id="2053" name="Group 2052">
              <a:extLst>
                <a:ext uri="{FF2B5EF4-FFF2-40B4-BE49-F238E27FC236}">
                  <a16:creationId xmlns:a16="http://schemas.microsoft.com/office/drawing/2014/main" id="{3124F717-E8D7-5EB5-7746-8880E447FC9C}"/>
                </a:ext>
              </a:extLst>
            </p:cNvPr>
            <p:cNvGrpSpPr/>
            <p:nvPr/>
          </p:nvGrpSpPr>
          <p:grpSpPr>
            <a:xfrm rot="3531859">
              <a:off x="1333533" y="2131570"/>
              <a:ext cx="48169" cy="246203"/>
              <a:chOff x="9401586" y="1324193"/>
              <a:chExt cx="48169" cy="246203"/>
            </a:xfrm>
          </p:grpSpPr>
          <p:sp>
            <p:nvSpPr>
              <p:cNvPr id="2116" name="Rectangle 2115">
                <a:extLst>
                  <a:ext uri="{FF2B5EF4-FFF2-40B4-BE49-F238E27FC236}">
                    <a16:creationId xmlns:a16="http://schemas.microsoft.com/office/drawing/2014/main" id="{50CC4632-5E7A-E3F3-7742-680031AD9A0B}"/>
                  </a:ext>
                </a:extLst>
              </p:cNvPr>
              <p:cNvSpPr/>
              <p:nvPr/>
            </p:nvSpPr>
            <p:spPr>
              <a:xfrm>
                <a:off x="9401586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17" name="Rectangle 2116">
                <a:extLst>
                  <a:ext uri="{FF2B5EF4-FFF2-40B4-BE49-F238E27FC236}">
                    <a16:creationId xmlns:a16="http://schemas.microsoft.com/office/drawing/2014/main" id="{7BCE291E-F0D4-C770-A335-1B7AC4A0AAC6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grpSp>
          <p:nvGrpSpPr>
            <p:cNvPr id="2054" name="Group 2053">
              <a:extLst>
                <a:ext uri="{FF2B5EF4-FFF2-40B4-BE49-F238E27FC236}">
                  <a16:creationId xmlns:a16="http://schemas.microsoft.com/office/drawing/2014/main" id="{EF75645E-FCD7-C8C2-3446-8810690F3708}"/>
                </a:ext>
              </a:extLst>
            </p:cNvPr>
            <p:cNvGrpSpPr/>
            <p:nvPr/>
          </p:nvGrpSpPr>
          <p:grpSpPr>
            <a:xfrm rot="3531859">
              <a:off x="1493281" y="2419300"/>
              <a:ext cx="48169" cy="246203"/>
              <a:chOff x="9401586" y="1324193"/>
              <a:chExt cx="48169" cy="246203"/>
            </a:xfrm>
          </p:grpSpPr>
          <p:sp>
            <p:nvSpPr>
              <p:cNvPr id="2114" name="Rectangle 2113">
                <a:extLst>
                  <a:ext uri="{FF2B5EF4-FFF2-40B4-BE49-F238E27FC236}">
                    <a16:creationId xmlns:a16="http://schemas.microsoft.com/office/drawing/2014/main" id="{F2ABABBB-547B-B7D5-3E48-DB40ACACA4DF}"/>
                  </a:ext>
                </a:extLst>
              </p:cNvPr>
              <p:cNvSpPr/>
              <p:nvPr/>
            </p:nvSpPr>
            <p:spPr>
              <a:xfrm>
                <a:off x="9401586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15" name="Rectangle 2114">
                <a:extLst>
                  <a:ext uri="{FF2B5EF4-FFF2-40B4-BE49-F238E27FC236}">
                    <a16:creationId xmlns:a16="http://schemas.microsoft.com/office/drawing/2014/main" id="{8F94F51F-EEE1-3194-1708-EF1D07A70EA3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sp>
          <p:nvSpPr>
            <p:cNvPr id="2055" name="Oval 2054">
              <a:extLst>
                <a:ext uri="{FF2B5EF4-FFF2-40B4-BE49-F238E27FC236}">
                  <a16:creationId xmlns:a16="http://schemas.microsoft.com/office/drawing/2014/main" id="{3B23AC25-E732-F890-BE13-E7A22349AD9B}"/>
                </a:ext>
              </a:extLst>
            </p:cNvPr>
            <p:cNvSpPr/>
            <p:nvPr/>
          </p:nvSpPr>
          <p:spPr>
            <a:xfrm rot="2400000">
              <a:off x="2556795" y="3896343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sp>
          <p:nvSpPr>
            <p:cNvPr id="2056" name="Oval 2055">
              <a:extLst>
                <a:ext uri="{FF2B5EF4-FFF2-40B4-BE49-F238E27FC236}">
                  <a16:creationId xmlns:a16="http://schemas.microsoft.com/office/drawing/2014/main" id="{A92B1DE6-3B91-F1CC-42B0-D8FFBC0500FB}"/>
                </a:ext>
              </a:extLst>
            </p:cNvPr>
            <p:cNvSpPr/>
            <p:nvPr/>
          </p:nvSpPr>
          <p:spPr>
            <a:xfrm rot="1200000">
              <a:off x="3566728" y="4416021"/>
              <a:ext cx="80855" cy="229522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40000"/>
                    <a:lumOff val="60000"/>
                  </a:srgbClr>
                </a:gs>
                <a:gs pos="46000">
                  <a:srgbClr val="70AD47">
                    <a:lumMod val="95000"/>
                    <a:lumOff val="5000"/>
                  </a:srgbClr>
                </a:gs>
                <a:gs pos="100000">
                  <a:srgbClr val="70AD47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15995" tIns="7996" rIns="15995" bIns="7996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7346">
                <a:defRPr/>
              </a:pPr>
              <a:endParaRPr lang="en-GB" sz="600">
                <a:latin typeface="Arial" panose="020B0604020202020204"/>
              </a:endParaRPr>
            </a:p>
          </p:txBody>
        </p:sp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D6A49407-EE1C-3989-B2BA-BF294D1CE934}"/>
                </a:ext>
              </a:extLst>
            </p:cNvPr>
            <p:cNvGrpSpPr/>
            <p:nvPr/>
          </p:nvGrpSpPr>
          <p:grpSpPr>
            <a:xfrm>
              <a:off x="10065175" y="4642946"/>
              <a:ext cx="48169" cy="246203"/>
              <a:chOff x="9401586" y="1324193"/>
              <a:chExt cx="48169" cy="246203"/>
            </a:xfrm>
          </p:grpSpPr>
          <p:sp>
            <p:nvSpPr>
              <p:cNvPr id="2112" name="Rectangle 2111">
                <a:extLst>
                  <a:ext uri="{FF2B5EF4-FFF2-40B4-BE49-F238E27FC236}">
                    <a16:creationId xmlns:a16="http://schemas.microsoft.com/office/drawing/2014/main" id="{2EB2DEEA-2CAA-1F0E-C99C-BE366E87B04B}"/>
                  </a:ext>
                </a:extLst>
              </p:cNvPr>
              <p:cNvSpPr/>
              <p:nvPr/>
            </p:nvSpPr>
            <p:spPr>
              <a:xfrm>
                <a:off x="9401586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13" name="Rectangle 2112">
                <a:extLst>
                  <a:ext uri="{FF2B5EF4-FFF2-40B4-BE49-F238E27FC236}">
                    <a16:creationId xmlns:a16="http://schemas.microsoft.com/office/drawing/2014/main" id="{2D64C85F-0E3B-F726-090F-D7881D972B3A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grpSp>
          <p:nvGrpSpPr>
            <p:cNvPr id="2058" name="Group 2057">
              <a:extLst>
                <a:ext uri="{FF2B5EF4-FFF2-40B4-BE49-F238E27FC236}">
                  <a16:creationId xmlns:a16="http://schemas.microsoft.com/office/drawing/2014/main" id="{E2DE8168-22C6-9EF3-9322-408F33B9E9AC}"/>
                </a:ext>
              </a:extLst>
            </p:cNvPr>
            <p:cNvGrpSpPr/>
            <p:nvPr/>
          </p:nvGrpSpPr>
          <p:grpSpPr>
            <a:xfrm>
              <a:off x="8889880" y="4628578"/>
              <a:ext cx="48169" cy="246203"/>
              <a:chOff x="9401586" y="1324193"/>
              <a:chExt cx="48169" cy="246203"/>
            </a:xfrm>
          </p:grpSpPr>
          <p:sp>
            <p:nvSpPr>
              <p:cNvPr id="2110" name="Rectangle 2109">
                <a:extLst>
                  <a:ext uri="{FF2B5EF4-FFF2-40B4-BE49-F238E27FC236}">
                    <a16:creationId xmlns:a16="http://schemas.microsoft.com/office/drawing/2014/main" id="{8D5B60A3-A8E4-E4C2-2AC4-01A2E5FD6941}"/>
                  </a:ext>
                </a:extLst>
              </p:cNvPr>
              <p:cNvSpPr/>
              <p:nvPr/>
            </p:nvSpPr>
            <p:spPr>
              <a:xfrm>
                <a:off x="9401586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11" name="Rectangle 2110">
                <a:extLst>
                  <a:ext uri="{FF2B5EF4-FFF2-40B4-BE49-F238E27FC236}">
                    <a16:creationId xmlns:a16="http://schemas.microsoft.com/office/drawing/2014/main" id="{D217A792-C5C7-5346-677E-B55D53D2D61B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E652360D-5F5A-E00A-10FF-E67DAB68BC9C}"/>
                </a:ext>
              </a:extLst>
            </p:cNvPr>
            <p:cNvGrpSpPr/>
            <p:nvPr/>
          </p:nvGrpSpPr>
          <p:grpSpPr>
            <a:xfrm>
              <a:off x="7698511" y="4630112"/>
              <a:ext cx="48169" cy="246203"/>
              <a:chOff x="9401586" y="1324193"/>
              <a:chExt cx="48169" cy="246203"/>
            </a:xfrm>
          </p:grpSpPr>
          <p:sp>
            <p:nvSpPr>
              <p:cNvPr id="2108" name="Rectangle 2107">
                <a:extLst>
                  <a:ext uri="{FF2B5EF4-FFF2-40B4-BE49-F238E27FC236}">
                    <a16:creationId xmlns:a16="http://schemas.microsoft.com/office/drawing/2014/main" id="{98119811-F091-A0F3-2F95-15DCF6755419}"/>
                  </a:ext>
                </a:extLst>
              </p:cNvPr>
              <p:cNvSpPr/>
              <p:nvPr/>
            </p:nvSpPr>
            <p:spPr>
              <a:xfrm>
                <a:off x="9401586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09" name="Rectangle 2108">
                <a:extLst>
                  <a:ext uri="{FF2B5EF4-FFF2-40B4-BE49-F238E27FC236}">
                    <a16:creationId xmlns:a16="http://schemas.microsoft.com/office/drawing/2014/main" id="{5E314F3E-47E8-8D98-3E23-E53055668837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grpSp>
          <p:nvGrpSpPr>
            <p:cNvPr id="2060" name="Group 2059">
              <a:extLst>
                <a:ext uri="{FF2B5EF4-FFF2-40B4-BE49-F238E27FC236}">
                  <a16:creationId xmlns:a16="http://schemas.microsoft.com/office/drawing/2014/main" id="{40AD9ABF-2FBD-4B05-C6D4-8D086BCEF272}"/>
                </a:ext>
              </a:extLst>
            </p:cNvPr>
            <p:cNvGrpSpPr/>
            <p:nvPr/>
          </p:nvGrpSpPr>
          <p:grpSpPr>
            <a:xfrm>
              <a:off x="7319159" y="4620215"/>
              <a:ext cx="49414" cy="246203"/>
              <a:chOff x="9404036" y="1324193"/>
              <a:chExt cx="49414" cy="246203"/>
            </a:xfrm>
          </p:grpSpPr>
          <p:sp>
            <p:nvSpPr>
              <p:cNvPr id="2106" name="Rectangle 2105">
                <a:extLst>
                  <a:ext uri="{FF2B5EF4-FFF2-40B4-BE49-F238E27FC236}">
                    <a16:creationId xmlns:a16="http://schemas.microsoft.com/office/drawing/2014/main" id="{9CBE4F02-9465-6025-0E5B-05B19DDABC23}"/>
                  </a:ext>
                </a:extLst>
              </p:cNvPr>
              <p:cNvSpPr/>
              <p:nvPr/>
            </p:nvSpPr>
            <p:spPr>
              <a:xfrm>
                <a:off x="9407731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07" name="Rectangle 2106">
                <a:extLst>
                  <a:ext uri="{FF2B5EF4-FFF2-40B4-BE49-F238E27FC236}">
                    <a16:creationId xmlns:a16="http://schemas.microsoft.com/office/drawing/2014/main" id="{7ADD9E3C-89BC-FFE0-400F-E1D9943F93C5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sp>
          <p:nvSpPr>
            <p:cNvPr id="2061" name="Hexagon 2060">
              <a:extLst>
                <a:ext uri="{FF2B5EF4-FFF2-40B4-BE49-F238E27FC236}">
                  <a16:creationId xmlns:a16="http://schemas.microsoft.com/office/drawing/2014/main" id="{70E2E355-ED08-6439-473B-14CCC3999C21}"/>
                </a:ext>
              </a:extLst>
            </p:cNvPr>
            <p:cNvSpPr/>
            <p:nvPr/>
          </p:nvSpPr>
          <p:spPr>
            <a:xfrm>
              <a:off x="8282957" y="4595678"/>
              <a:ext cx="98178" cy="304158"/>
            </a:xfrm>
            <a:prstGeom prst="hexagon">
              <a:avLst/>
            </a:prstGeom>
            <a:solidFill>
              <a:schemeClr val="accent2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solidFill>
                  <a:schemeClr val="tx1"/>
                </a:solidFill>
              </a:endParaRPr>
            </a:p>
          </p:txBody>
        </p:sp>
        <p:sp>
          <p:nvSpPr>
            <p:cNvPr id="2062" name="Hexagon 2061">
              <a:extLst>
                <a:ext uri="{FF2B5EF4-FFF2-40B4-BE49-F238E27FC236}">
                  <a16:creationId xmlns:a16="http://schemas.microsoft.com/office/drawing/2014/main" id="{2BE6D307-380F-8C5F-99D1-BE413051A8D0}"/>
                </a:ext>
              </a:extLst>
            </p:cNvPr>
            <p:cNvSpPr/>
            <p:nvPr/>
          </p:nvSpPr>
          <p:spPr>
            <a:xfrm>
              <a:off x="4848320" y="4598128"/>
              <a:ext cx="98178" cy="304158"/>
            </a:xfrm>
            <a:prstGeom prst="hexagon">
              <a:avLst/>
            </a:prstGeom>
            <a:solidFill>
              <a:schemeClr val="accent2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solidFill>
                  <a:schemeClr val="tx1"/>
                </a:solidFill>
              </a:endParaRPr>
            </a:p>
          </p:txBody>
        </p:sp>
        <p:sp>
          <p:nvSpPr>
            <p:cNvPr id="2063" name="Hexagon 2062">
              <a:extLst>
                <a:ext uri="{FF2B5EF4-FFF2-40B4-BE49-F238E27FC236}">
                  <a16:creationId xmlns:a16="http://schemas.microsoft.com/office/drawing/2014/main" id="{ADC411FD-C022-E327-9416-F8F8E81B1491}"/>
                </a:ext>
              </a:extLst>
            </p:cNvPr>
            <p:cNvSpPr/>
            <p:nvPr/>
          </p:nvSpPr>
          <p:spPr>
            <a:xfrm rot="3567233">
              <a:off x="1416831" y="2311682"/>
              <a:ext cx="98178" cy="304158"/>
            </a:xfrm>
            <a:prstGeom prst="hexagon">
              <a:avLst/>
            </a:prstGeom>
            <a:solidFill>
              <a:schemeClr val="accent2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solidFill>
                  <a:schemeClr val="tx1"/>
                </a:solidFill>
              </a:endParaRPr>
            </a:p>
          </p:txBody>
        </p:sp>
        <p:grpSp>
          <p:nvGrpSpPr>
            <p:cNvPr id="2064" name="Group 2063">
              <a:extLst>
                <a:ext uri="{FF2B5EF4-FFF2-40B4-BE49-F238E27FC236}">
                  <a16:creationId xmlns:a16="http://schemas.microsoft.com/office/drawing/2014/main" id="{B111FFE8-265A-BCE1-3BF7-2618D5020B98}"/>
                </a:ext>
              </a:extLst>
            </p:cNvPr>
            <p:cNvGrpSpPr/>
            <p:nvPr/>
          </p:nvGrpSpPr>
          <p:grpSpPr>
            <a:xfrm>
              <a:off x="5513227" y="4627043"/>
              <a:ext cx="48169" cy="246203"/>
              <a:chOff x="9401586" y="1324193"/>
              <a:chExt cx="48169" cy="246203"/>
            </a:xfrm>
          </p:grpSpPr>
          <p:sp>
            <p:nvSpPr>
              <p:cNvPr id="2104" name="Rectangle 2103">
                <a:extLst>
                  <a:ext uri="{FF2B5EF4-FFF2-40B4-BE49-F238E27FC236}">
                    <a16:creationId xmlns:a16="http://schemas.microsoft.com/office/drawing/2014/main" id="{A5CD11D6-62D1-3EC5-0514-8DE871CA04C9}"/>
                  </a:ext>
                </a:extLst>
              </p:cNvPr>
              <p:cNvSpPr/>
              <p:nvPr/>
            </p:nvSpPr>
            <p:spPr>
              <a:xfrm>
                <a:off x="9401586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05" name="Rectangle 2104">
                <a:extLst>
                  <a:ext uri="{FF2B5EF4-FFF2-40B4-BE49-F238E27FC236}">
                    <a16:creationId xmlns:a16="http://schemas.microsoft.com/office/drawing/2014/main" id="{53D9B62F-8E99-1361-F5AB-C1D6666DDF59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grpSp>
          <p:nvGrpSpPr>
            <p:cNvPr id="2065" name="Group 2064">
              <a:extLst>
                <a:ext uri="{FF2B5EF4-FFF2-40B4-BE49-F238E27FC236}">
                  <a16:creationId xmlns:a16="http://schemas.microsoft.com/office/drawing/2014/main" id="{EB9D7BCA-2677-AB9D-0B55-99B64E133C7B}"/>
                </a:ext>
              </a:extLst>
            </p:cNvPr>
            <p:cNvGrpSpPr/>
            <p:nvPr/>
          </p:nvGrpSpPr>
          <p:grpSpPr>
            <a:xfrm>
              <a:off x="5780049" y="4617961"/>
              <a:ext cx="48169" cy="246203"/>
              <a:chOff x="9401586" y="1324193"/>
              <a:chExt cx="48169" cy="246203"/>
            </a:xfrm>
          </p:grpSpPr>
          <p:sp>
            <p:nvSpPr>
              <p:cNvPr id="2102" name="Rectangle 2101">
                <a:extLst>
                  <a:ext uri="{FF2B5EF4-FFF2-40B4-BE49-F238E27FC236}">
                    <a16:creationId xmlns:a16="http://schemas.microsoft.com/office/drawing/2014/main" id="{B26CEAE5-698B-5881-AB53-CEBB04038449}"/>
                  </a:ext>
                </a:extLst>
              </p:cNvPr>
              <p:cNvSpPr/>
              <p:nvPr/>
            </p:nvSpPr>
            <p:spPr>
              <a:xfrm>
                <a:off x="9401586" y="14863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  <p:sp>
            <p:nvSpPr>
              <p:cNvPr id="2103" name="Rectangle 2102">
                <a:extLst>
                  <a:ext uri="{FF2B5EF4-FFF2-40B4-BE49-F238E27FC236}">
                    <a16:creationId xmlns:a16="http://schemas.microsoft.com/office/drawing/2014/main" id="{3CA76B41-E8B7-FFA6-F767-C3A7009E2F4A}"/>
                  </a:ext>
                </a:extLst>
              </p:cNvPr>
              <p:cNvSpPr/>
              <p:nvPr/>
            </p:nvSpPr>
            <p:spPr>
              <a:xfrm>
                <a:off x="9404036" y="1324193"/>
                <a:ext cx="45719" cy="840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57346"/>
                <a:endParaRPr lang="en-GB" sz="1000" kern="0">
                  <a:latin typeface="Calibri" panose="020F0502020204030204"/>
                </a:endParaRPr>
              </a:p>
            </p:txBody>
          </p:sp>
        </p:grp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A916901A-4BE5-60BA-FC07-67F15B4D4B02}"/>
                </a:ext>
              </a:extLst>
            </p:cNvPr>
            <p:cNvGrpSpPr/>
            <p:nvPr/>
          </p:nvGrpSpPr>
          <p:grpSpPr>
            <a:xfrm>
              <a:off x="8995469" y="4496657"/>
              <a:ext cx="52738" cy="354068"/>
              <a:chOff x="5095343" y="3180992"/>
              <a:chExt cx="984892" cy="1803724"/>
            </a:xfrm>
          </p:grpSpPr>
          <p:sp>
            <p:nvSpPr>
              <p:cNvPr id="2089" name="Isosceles Triangle 2088">
                <a:extLst>
                  <a:ext uri="{FF2B5EF4-FFF2-40B4-BE49-F238E27FC236}">
                    <a16:creationId xmlns:a16="http://schemas.microsoft.com/office/drawing/2014/main" id="{1CAE9306-5486-19C7-A156-556F97C2B34A}"/>
                  </a:ext>
                </a:extLst>
              </p:cNvPr>
              <p:cNvSpPr/>
              <p:nvPr/>
            </p:nvSpPr>
            <p:spPr>
              <a:xfrm rot="5400000">
                <a:off x="4824793" y="4221714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sp>
            <p:nvSpPr>
              <p:cNvPr id="2090" name="Isosceles Triangle 2089">
                <a:extLst>
                  <a:ext uri="{FF2B5EF4-FFF2-40B4-BE49-F238E27FC236}">
                    <a16:creationId xmlns:a16="http://schemas.microsoft.com/office/drawing/2014/main" id="{7AAB89F8-3897-C154-93FE-7CCA8B1F3046}"/>
                  </a:ext>
                </a:extLst>
              </p:cNvPr>
              <p:cNvSpPr/>
              <p:nvPr/>
            </p:nvSpPr>
            <p:spPr>
              <a:xfrm rot="16200000">
                <a:off x="5317239" y="4221720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cxnSp>
            <p:nvCxnSpPr>
              <p:cNvPr id="2091" name="Straight Connector 2090">
                <a:extLst>
                  <a:ext uri="{FF2B5EF4-FFF2-40B4-BE49-F238E27FC236}">
                    <a16:creationId xmlns:a16="http://schemas.microsoft.com/office/drawing/2014/main" id="{C8EB514C-B0CD-C36E-8AE2-3D29BE810C6B}"/>
                  </a:ext>
                </a:extLst>
              </p:cNvPr>
              <p:cNvCxnSpPr/>
              <p:nvPr/>
            </p:nvCxnSpPr>
            <p:spPr>
              <a:xfrm flipH="1">
                <a:off x="5636007" y="3537655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2" name="Straight Connector 2091">
                <a:extLst>
                  <a:ext uri="{FF2B5EF4-FFF2-40B4-BE49-F238E27FC236}">
                    <a16:creationId xmlns:a16="http://schemas.microsoft.com/office/drawing/2014/main" id="{8118ABCC-0A04-0EC9-703F-51C3B44363FD}"/>
                  </a:ext>
                </a:extLst>
              </p:cNvPr>
              <p:cNvCxnSpPr/>
              <p:nvPr/>
            </p:nvCxnSpPr>
            <p:spPr>
              <a:xfrm flipV="1">
                <a:off x="5538307" y="3540552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3" name="Straight Connector 2092">
                <a:extLst>
                  <a:ext uri="{FF2B5EF4-FFF2-40B4-BE49-F238E27FC236}">
                    <a16:creationId xmlns:a16="http://schemas.microsoft.com/office/drawing/2014/main" id="{CDA7D7D1-2037-9563-9FE6-91B9CA36F849}"/>
                  </a:ext>
                </a:extLst>
              </p:cNvPr>
              <p:cNvCxnSpPr/>
              <p:nvPr/>
            </p:nvCxnSpPr>
            <p:spPr>
              <a:xfrm rot="10800000">
                <a:off x="5299857" y="3529287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4" name="Straight Connector 2093">
                <a:extLst>
                  <a:ext uri="{FF2B5EF4-FFF2-40B4-BE49-F238E27FC236}">
                    <a16:creationId xmlns:a16="http://schemas.microsoft.com/office/drawing/2014/main" id="{652FA9B6-7E87-7C90-A52B-892CAC929950}"/>
                  </a:ext>
                </a:extLst>
              </p:cNvPr>
              <p:cNvCxnSpPr/>
              <p:nvPr/>
            </p:nvCxnSpPr>
            <p:spPr>
              <a:xfrm flipV="1">
                <a:off x="5313915" y="3416976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5" name="Straight Connector 2094">
                <a:extLst>
                  <a:ext uri="{FF2B5EF4-FFF2-40B4-BE49-F238E27FC236}">
                    <a16:creationId xmlns:a16="http://schemas.microsoft.com/office/drawing/2014/main" id="{16946BA1-29DD-246B-F7B6-924B35AFAB74}"/>
                  </a:ext>
                </a:extLst>
              </p:cNvPr>
              <p:cNvCxnSpPr/>
              <p:nvPr/>
            </p:nvCxnSpPr>
            <p:spPr>
              <a:xfrm>
                <a:off x="5657002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6" name="Straight Connector 2095">
                <a:extLst>
                  <a:ext uri="{FF2B5EF4-FFF2-40B4-BE49-F238E27FC236}">
                    <a16:creationId xmlns:a16="http://schemas.microsoft.com/office/drawing/2014/main" id="{DE93DBCD-8716-3A0C-DCC2-B2F703FE74B2}"/>
                  </a:ext>
                </a:extLst>
              </p:cNvPr>
              <p:cNvCxnSpPr/>
              <p:nvPr/>
            </p:nvCxnSpPr>
            <p:spPr>
              <a:xfrm>
                <a:off x="5325382" y="3182134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7" name="Straight Connector 2096">
                <a:extLst>
                  <a:ext uri="{FF2B5EF4-FFF2-40B4-BE49-F238E27FC236}">
                    <a16:creationId xmlns:a16="http://schemas.microsoft.com/office/drawing/2014/main" id="{20B430E4-4EC5-267B-C126-D5F5A1707212}"/>
                  </a:ext>
                </a:extLst>
              </p:cNvPr>
              <p:cNvCxnSpPr/>
              <p:nvPr/>
            </p:nvCxnSpPr>
            <p:spPr>
              <a:xfrm flipH="1">
                <a:off x="5856497" y="3180992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8" name="Straight Connector 2097">
                <a:extLst>
                  <a:ext uri="{FF2B5EF4-FFF2-40B4-BE49-F238E27FC236}">
                    <a16:creationId xmlns:a16="http://schemas.microsoft.com/office/drawing/2014/main" id="{E904AE6A-2597-5908-8260-97C277F06D96}"/>
                  </a:ext>
                </a:extLst>
              </p:cNvPr>
              <p:cNvCxnSpPr/>
              <p:nvPr/>
            </p:nvCxnSpPr>
            <p:spPr>
              <a:xfrm flipH="1">
                <a:off x="5322529" y="3180992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9" name="Straight Connector 2098">
                <a:extLst>
                  <a:ext uri="{FF2B5EF4-FFF2-40B4-BE49-F238E27FC236}">
                    <a16:creationId xmlns:a16="http://schemas.microsoft.com/office/drawing/2014/main" id="{E8C36B43-F959-347B-B437-9373697C8428}"/>
                  </a:ext>
                </a:extLst>
              </p:cNvPr>
              <p:cNvCxnSpPr/>
              <p:nvPr/>
            </p:nvCxnSpPr>
            <p:spPr>
              <a:xfrm>
                <a:off x="5319398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00" name="Straight Connector 2099">
                <a:extLst>
                  <a:ext uri="{FF2B5EF4-FFF2-40B4-BE49-F238E27FC236}">
                    <a16:creationId xmlns:a16="http://schemas.microsoft.com/office/drawing/2014/main" id="{0550439E-C659-9F13-5135-A09925EA34C3}"/>
                  </a:ext>
                </a:extLst>
              </p:cNvPr>
              <p:cNvCxnSpPr/>
              <p:nvPr/>
            </p:nvCxnSpPr>
            <p:spPr>
              <a:xfrm>
                <a:off x="5095343" y="3951164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01" name="Straight Connector 2100">
                <a:extLst>
                  <a:ext uri="{FF2B5EF4-FFF2-40B4-BE49-F238E27FC236}">
                    <a16:creationId xmlns:a16="http://schemas.microsoft.com/office/drawing/2014/main" id="{D3F9F2EF-1EE9-03C8-514E-39463FC0D041}"/>
                  </a:ext>
                </a:extLst>
              </p:cNvPr>
              <p:cNvCxnSpPr/>
              <p:nvPr/>
            </p:nvCxnSpPr>
            <p:spPr>
              <a:xfrm>
                <a:off x="5095343" y="4984712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067" name="Straight Arrow Connector 2066">
              <a:extLst>
                <a:ext uri="{FF2B5EF4-FFF2-40B4-BE49-F238E27FC236}">
                  <a16:creationId xmlns:a16="http://schemas.microsoft.com/office/drawing/2014/main" id="{C9F99076-7C9C-9368-0B7C-5130C65982A5}"/>
                </a:ext>
              </a:extLst>
            </p:cNvPr>
            <p:cNvCxnSpPr>
              <a:cxnSpLocks/>
              <a:endCxn id="2048" idx="4"/>
            </p:cNvCxnSpPr>
            <p:nvPr/>
          </p:nvCxnSpPr>
          <p:spPr>
            <a:xfrm flipH="1" flipV="1">
              <a:off x="10250267" y="4860276"/>
              <a:ext cx="4383" cy="238432"/>
            </a:xfrm>
            <a:prstGeom prst="straightConnector1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tailEnd type="stealth" w="sm" len="med"/>
            </a:ln>
            <a:effectLst/>
          </p:spPr>
        </p:cxnSp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41A9973F-8DB1-B312-6C0C-A36995C87261}"/>
                </a:ext>
              </a:extLst>
            </p:cNvPr>
            <p:cNvSpPr txBox="1"/>
            <p:nvPr/>
          </p:nvSpPr>
          <p:spPr>
            <a:xfrm>
              <a:off x="2757020" y="3537188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/>
                <a:t>Magnetic </a:t>
              </a:r>
            </a:p>
            <a:p>
              <a:pPr algn="ctr"/>
              <a:r>
                <a:rPr lang="en-GB"/>
                <a:t>arc</a:t>
              </a:r>
            </a:p>
          </p:txBody>
        </p:sp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A5A96876-3755-000E-81EC-293E2DD88E3D}"/>
                </a:ext>
              </a:extLst>
            </p:cNvPr>
            <p:cNvSpPr txBox="1"/>
            <p:nvPr/>
          </p:nvSpPr>
          <p:spPr>
            <a:xfrm>
              <a:off x="4517352" y="4074240"/>
              <a:ext cx="1397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/>
                <a:t>Condensers</a:t>
              </a:r>
            </a:p>
          </p:txBody>
        </p:sp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A79398EA-2D8A-5E14-DA35-17210C21C7A4}"/>
                </a:ext>
              </a:extLst>
            </p:cNvPr>
            <p:cNvSpPr txBox="1"/>
            <p:nvPr/>
          </p:nvSpPr>
          <p:spPr>
            <a:xfrm>
              <a:off x="6027126" y="3792507"/>
              <a:ext cx="1082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/>
                <a:t>Sample</a:t>
              </a:r>
            </a:p>
            <a:p>
              <a:pPr algn="ctr"/>
              <a:r>
                <a:rPr lang="en-GB"/>
                <a:t>chamber</a:t>
              </a: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A9D371B2-9C47-BCAB-CF5D-1BF8C94B4C3A}"/>
                </a:ext>
              </a:extLst>
            </p:cNvPr>
            <p:cNvSpPr txBox="1"/>
            <p:nvPr/>
          </p:nvSpPr>
          <p:spPr>
            <a:xfrm>
              <a:off x="7229543" y="4252257"/>
              <a:ext cx="614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/>
                <a:t>TDC</a:t>
              </a:r>
            </a:p>
          </p:txBody>
        </p:sp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10052F78-CF8D-60E8-E8FB-36C35C84DF57}"/>
                </a:ext>
              </a:extLst>
            </p:cNvPr>
            <p:cNvSpPr txBox="1"/>
            <p:nvPr/>
          </p:nvSpPr>
          <p:spPr>
            <a:xfrm>
              <a:off x="7785578" y="4025998"/>
              <a:ext cx="1201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/>
                <a:t>Projectors</a:t>
              </a:r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E5464067-0542-B441-D5E1-E38CC344D128}"/>
                </a:ext>
              </a:extLst>
            </p:cNvPr>
            <p:cNvSpPr txBox="1"/>
            <p:nvPr/>
          </p:nvSpPr>
          <p:spPr>
            <a:xfrm>
              <a:off x="9092866" y="4227558"/>
              <a:ext cx="1060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Detector</a:t>
              </a:r>
            </a:p>
          </p:txBody>
        </p:sp>
        <p:sp>
          <p:nvSpPr>
            <p:cNvPr id="2074" name="TextBox 2073">
              <a:extLst>
                <a:ext uri="{FF2B5EF4-FFF2-40B4-BE49-F238E27FC236}">
                  <a16:creationId xmlns:a16="http://schemas.microsoft.com/office/drawing/2014/main" id="{4917B634-912E-1095-D2B6-D77DF5A60C5C}"/>
                </a:ext>
              </a:extLst>
            </p:cNvPr>
            <p:cNvSpPr txBox="1"/>
            <p:nvPr/>
          </p:nvSpPr>
          <p:spPr>
            <a:xfrm>
              <a:off x="9778911" y="3715362"/>
              <a:ext cx="15460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/>
                <a:t>Post-detector</a:t>
              </a:r>
            </a:p>
            <a:p>
              <a:pPr algn="ctr"/>
              <a:r>
                <a:rPr lang="en-GB"/>
                <a:t>diagnostics</a:t>
              </a:r>
            </a:p>
          </p:txBody>
        </p:sp>
        <p:grpSp>
          <p:nvGrpSpPr>
            <p:cNvPr id="2075" name="Group 2074">
              <a:extLst>
                <a:ext uri="{FF2B5EF4-FFF2-40B4-BE49-F238E27FC236}">
                  <a16:creationId xmlns:a16="http://schemas.microsoft.com/office/drawing/2014/main" id="{993E8700-4927-F3FD-689C-08087F7D8DAD}"/>
                </a:ext>
              </a:extLst>
            </p:cNvPr>
            <p:cNvGrpSpPr/>
            <p:nvPr/>
          </p:nvGrpSpPr>
          <p:grpSpPr>
            <a:xfrm>
              <a:off x="9791995" y="4514669"/>
              <a:ext cx="52738" cy="354068"/>
              <a:chOff x="5095343" y="3180992"/>
              <a:chExt cx="984892" cy="1803724"/>
            </a:xfrm>
          </p:grpSpPr>
          <p:sp>
            <p:nvSpPr>
              <p:cNvPr id="2076" name="Isosceles Triangle 2075">
                <a:extLst>
                  <a:ext uri="{FF2B5EF4-FFF2-40B4-BE49-F238E27FC236}">
                    <a16:creationId xmlns:a16="http://schemas.microsoft.com/office/drawing/2014/main" id="{C4FD8CFE-E050-3DFB-9813-226368ED7B4A}"/>
                  </a:ext>
                </a:extLst>
              </p:cNvPr>
              <p:cNvSpPr/>
              <p:nvPr/>
            </p:nvSpPr>
            <p:spPr>
              <a:xfrm rot="5400000">
                <a:off x="4824793" y="4221714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sp>
            <p:nvSpPr>
              <p:cNvPr id="2077" name="Isosceles Triangle 2076">
                <a:extLst>
                  <a:ext uri="{FF2B5EF4-FFF2-40B4-BE49-F238E27FC236}">
                    <a16:creationId xmlns:a16="http://schemas.microsoft.com/office/drawing/2014/main" id="{479B5D42-7394-5864-7F2B-365EA906167C}"/>
                  </a:ext>
                </a:extLst>
              </p:cNvPr>
              <p:cNvSpPr/>
              <p:nvPr/>
            </p:nvSpPr>
            <p:spPr>
              <a:xfrm rot="16200000">
                <a:off x="5317239" y="4221720"/>
                <a:ext cx="1033546" cy="492445"/>
              </a:xfrm>
              <a:prstGeom prst="triangl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757346">
                  <a:defRPr/>
                </a:pPr>
                <a:endParaRPr lang="en-GB" sz="600">
                  <a:latin typeface="Arial" panose="020B0604020202020204"/>
                </a:endParaRPr>
              </a:p>
            </p:txBody>
          </p:sp>
          <p:cxnSp>
            <p:nvCxnSpPr>
              <p:cNvPr id="2078" name="Straight Connector 2077">
                <a:extLst>
                  <a:ext uri="{FF2B5EF4-FFF2-40B4-BE49-F238E27FC236}">
                    <a16:creationId xmlns:a16="http://schemas.microsoft.com/office/drawing/2014/main" id="{985620E3-8147-2CF3-D7F1-C6BD6931C806}"/>
                  </a:ext>
                </a:extLst>
              </p:cNvPr>
              <p:cNvCxnSpPr/>
              <p:nvPr/>
            </p:nvCxnSpPr>
            <p:spPr>
              <a:xfrm flipH="1">
                <a:off x="5636007" y="3537655"/>
                <a:ext cx="1260" cy="443233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79" name="Straight Connector 2078">
                <a:extLst>
                  <a:ext uri="{FF2B5EF4-FFF2-40B4-BE49-F238E27FC236}">
                    <a16:creationId xmlns:a16="http://schemas.microsoft.com/office/drawing/2014/main" id="{17D15AFD-EDD6-B3CB-14A0-D6B892F5D563}"/>
                  </a:ext>
                </a:extLst>
              </p:cNvPr>
              <p:cNvCxnSpPr/>
              <p:nvPr/>
            </p:nvCxnSpPr>
            <p:spPr>
              <a:xfrm flipV="1">
                <a:off x="5538307" y="3540552"/>
                <a:ext cx="1" cy="440336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0" name="Straight Connector 2079">
                <a:extLst>
                  <a:ext uri="{FF2B5EF4-FFF2-40B4-BE49-F238E27FC236}">
                    <a16:creationId xmlns:a16="http://schemas.microsoft.com/office/drawing/2014/main" id="{25056EB7-9A79-81D3-72E0-51B8646E45BC}"/>
                  </a:ext>
                </a:extLst>
              </p:cNvPr>
              <p:cNvCxnSpPr/>
              <p:nvPr/>
            </p:nvCxnSpPr>
            <p:spPr>
              <a:xfrm rot="10800000">
                <a:off x="5299857" y="3529287"/>
                <a:ext cx="55011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1" name="Straight Connector 2080">
                <a:extLst>
                  <a:ext uri="{FF2B5EF4-FFF2-40B4-BE49-F238E27FC236}">
                    <a16:creationId xmlns:a16="http://schemas.microsoft.com/office/drawing/2014/main" id="{FEC149A6-C7D1-7040-EF04-4073991526B9}"/>
                  </a:ext>
                </a:extLst>
              </p:cNvPr>
              <p:cNvCxnSpPr/>
              <p:nvPr/>
            </p:nvCxnSpPr>
            <p:spPr>
              <a:xfrm flipV="1">
                <a:off x="5313915" y="3416976"/>
                <a:ext cx="55011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2" name="Straight Connector 2081">
                <a:extLst>
                  <a:ext uri="{FF2B5EF4-FFF2-40B4-BE49-F238E27FC236}">
                    <a16:creationId xmlns:a16="http://schemas.microsoft.com/office/drawing/2014/main" id="{4B10ECD5-8F4A-545A-74F9-7A83CD708D8D}"/>
                  </a:ext>
                </a:extLst>
              </p:cNvPr>
              <p:cNvCxnSpPr/>
              <p:nvPr/>
            </p:nvCxnSpPr>
            <p:spPr>
              <a:xfrm>
                <a:off x="5657002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3" name="Straight Connector 2082">
                <a:extLst>
                  <a:ext uri="{FF2B5EF4-FFF2-40B4-BE49-F238E27FC236}">
                    <a16:creationId xmlns:a16="http://schemas.microsoft.com/office/drawing/2014/main" id="{D7D62F9E-D960-5A65-4549-E36786D667B4}"/>
                  </a:ext>
                </a:extLst>
              </p:cNvPr>
              <p:cNvCxnSpPr/>
              <p:nvPr/>
            </p:nvCxnSpPr>
            <p:spPr>
              <a:xfrm>
                <a:off x="5325382" y="3182134"/>
                <a:ext cx="56386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4" name="Straight Connector 2083">
                <a:extLst>
                  <a:ext uri="{FF2B5EF4-FFF2-40B4-BE49-F238E27FC236}">
                    <a16:creationId xmlns:a16="http://schemas.microsoft.com/office/drawing/2014/main" id="{1621AF79-A3DB-4BE0-6343-0077C2FAD23C}"/>
                  </a:ext>
                </a:extLst>
              </p:cNvPr>
              <p:cNvCxnSpPr/>
              <p:nvPr/>
            </p:nvCxnSpPr>
            <p:spPr>
              <a:xfrm flipH="1">
                <a:off x="5856497" y="3180992"/>
                <a:ext cx="5047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5" name="Straight Connector 2084">
                <a:extLst>
                  <a:ext uri="{FF2B5EF4-FFF2-40B4-BE49-F238E27FC236}">
                    <a16:creationId xmlns:a16="http://schemas.microsoft.com/office/drawing/2014/main" id="{B8D7BD07-6E53-2056-E64B-59945981F416}"/>
                  </a:ext>
                </a:extLst>
              </p:cNvPr>
              <p:cNvCxnSpPr/>
              <p:nvPr/>
            </p:nvCxnSpPr>
            <p:spPr>
              <a:xfrm flipH="1">
                <a:off x="5322529" y="3180992"/>
                <a:ext cx="11808" cy="580757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6" name="Straight Connector 2085">
                <a:extLst>
                  <a:ext uri="{FF2B5EF4-FFF2-40B4-BE49-F238E27FC236}">
                    <a16:creationId xmlns:a16="http://schemas.microsoft.com/office/drawing/2014/main" id="{F2F08DAB-823A-14B7-1037-2F8E731B85CF}"/>
                  </a:ext>
                </a:extLst>
              </p:cNvPr>
              <p:cNvCxnSpPr/>
              <p:nvPr/>
            </p:nvCxnSpPr>
            <p:spPr>
              <a:xfrm>
                <a:off x="5319398" y="3737126"/>
                <a:ext cx="20629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7" name="Straight Connector 2086">
                <a:extLst>
                  <a:ext uri="{FF2B5EF4-FFF2-40B4-BE49-F238E27FC236}">
                    <a16:creationId xmlns:a16="http://schemas.microsoft.com/office/drawing/2014/main" id="{797550BF-C37E-8FE6-2DD5-D4A1DC6D3813}"/>
                  </a:ext>
                </a:extLst>
              </p:cNvPr>
              <p:cNvCxnSpPr/>
              <p:nvPr/>
            </p:nvCxnSpPr>
            <p:spPr>
              <a:xfrm>
                <a:off x="5095343" y="3951164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8" name="Straight Connector 2087">
                <a:extLst>
                  <a:ext uri="{FF2B5EF4-FFF2-40B4-BE49-F238E27FC236}">
                    <a16:creationId xmlns:a16="http://schemas.microsoft.com/office/drawing/2014/main" id="{BE777F11-D85B-A3AE-66D6-4B83E53F1348}"/>
                  </a:ext>
                </a:extLst>
              </p:cNvPr>
              <p:cNvCxnSpPr/>
              <p:nvPr/>
            </p:nvCxnSpPr>
            <p:spPr>
              <a:xfrm>
                <a:off x="5095343" y="4984712"/>
                <a:ext cx="984892" cy="4"/>
              </a:xfrm>
              <a:prstGeom prst="line">
                <a:avLst/>
              </a:prstGeom>
              <a:noFill/>
              <a:ln w="9525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11670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A59A16-C375-20D5-F140-7C2489EE1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22" y="496469"/>
            <a:ext cx="11105587" cy="6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9C1663-1142-78C1-5B02-445AD0167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UKXFEL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F54F6-9392-CCFA-59F4-272957EE4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1" y="1690688"/>
            <a:ext cx="5332778" cy="4351338"/>
          </a:xfrm>
        </p:spPr>
        <p:txBody>
          <a:bodyPr/>
          <a:lstStyle/>
          <a:p>
            <a:r>
              <a:rPr lang="en-GB" dirty="0"/>
              <a:t>Design study: CDR and Options Analysis complete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D7BE5-8586-2F59-D9DA-BABF53AB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A1035-BCB1-3758-8106-0009867F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17C9D5-1060-9C9D-D4B2-19E696551F4C}"/>
              </a:ext>
            </a:extLst>
          </p:cNvPr>
          <p:cNvSpPr txBox="1">
            <a:spLocks/>
          </p:cNvSpPr>
          <p:nvPr/>
        </p:nvSpPr>
        <p:spPr>
          <a:xfrm>
            <a:off x="5672214" y="4443864"/>
            <a:ext cx="66167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8 GeV SC FEL facility</a:t>
            </a:r>
          </a:p>
          <a:p>
            <a:r>
              <a:rPr lang="en-GB" dirty="0"/>
              <a:t>Includes PWFA booster beamline</a:t>
            </a:r>
          </a:p>
          <a:p>
            <a:r>
              <a:rPr lang="en-GB" dirty="0"/>
              <a:t>Includes work on X-ray beamlines + additional sources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8468E1-EE67-9F63-4C20-9C2F501D0C09}"/>
              </a:ext>
            </a:extLst>
          </p:cNvPr>
          <p:cNvGrpSpPr/>
          <p:nvPr/>
        </p:nvGrpSpPr>
        <p:grpSpPr>
          <a:xfrm>
            <a:off x="156883" y="2884907"/>
            <a:ext cx="5039669" cy="3973093"/>
            <a:chOff x="156883" y="2884907"/>
            <a:chExt cx="5039669" cy="3973093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BD8CCBDA-B59A-1820-F25D-530DC22B3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883" y="2884907"/>
              <a:ext cx="5039669" cy="2029729"/>
            </a:xfrm>
            <a:custGeom>
              <a:avLst/>
              <a:gdLst>
                <a:gd name="connsiteX0" fmla="*/ 0 w 4585722"/>
                <a:gd name="connsiteY0" fmla="*/ 0 h 1941958"/>
                <a:gd name="connsiteX1" fmla="*/ 4585722 w 4585722"/>
                <a:gd name="connsiteY1" fmla="*/ 0 h 1941958"/>
                <a:gd name="connsiteX2" fmla="*/ 4585722 w 4585722"/>
                <a:gd name="connsiteY2" fmla="*/ 1941958 h 1941958"/>
                <a:gd name="connsiteX3" fmla="*/ 0 w 4585722"/>
                <a:gd name="connsiteY3" fmla="*/ 1941958 h 1941958"/>
                <a:gd name="connsiteX4" fmla="*/ 0 w 4585722"/>
                <a:gd name="connsiteY4" fmla="*/ 0 h 1941958"/>
                <a:gd name="connsiteX0" fmla="*/ 0 w 4585722"/>
                <a:gd name="connsiteY0" fmla="*/ 0 h 1941958"/>
                <a:gd name="connsiteX1" fmla="*/ 4585722 w 4585722"/>
                <a:gd name="connsiteY1" fmla="*/ 0 h 1941958"/>
                <a:gd name="connsiteX2" fmla="*/ 1803193 w 4585722"/>
                <a:gd name="connsiteY2" fmla="*/ 1922293 h 1941958"/>
                <a:gd name="connsiteX3" fmla="*/ 0 w 4585722"/>
                <a:gd name="connsiteY3" fmla="*/ 1941958 h 1941958"/>
                <a:gd name="connsiteX4" fmla="*/ 0 w 4585722"/>
                <a:gd name="connsiteY4" fmla="*/ 0 h 1941958"/>
                <a:gd name="connsiteX0" fmla="*/ 0 w 4585722"/>
                <a:gd name="connsiteY0" fmla="*/ 0 h 1941958"/>
                <a:gd name="connsiteX1" fmla="*/ 4585722 w 4585722"/>
                <a:gd name="connsiteY1" fmla="*/ 0 h 1941958"/>
                <a:gd name="connsiteX2" fmla="*/ 1803193 w 4585722"/>
                <a:gd name="connsiteY2" fmla="*/ 1922293 h 1941958"/>
                <a:gd name="connsiteX3" fmla="*/ 0 w 4585722"/>
                <a:gd name="connsiteY3" fmla="*/ 1941958 h 1941958"/>
                <a:gd name="connsiteX4" fmla="*/ 0 w 4585722"/>
                <a:gd name="connsiteY4" fmla="*/ 0 h 1941958"/>
                <a:gd name="connsiteX0" fmla="*/ 0 w 4980023"/>
                <a:gd name="connsiteY0" fmla="*/ 0 h 1941958"/>
                <a:gd name="connsiteX1" fmla="*/ 4585722 w 4980023"/>
                <a:gd name="connsiteY1" fmla="*/ 0 h 1941958"/>
                <a:gd name="connsiteX2" fmla="*/ 4532671 w 4980023"/>
                <a:gd name="connsiteY2" fmla="*/ 1038178 h 1941958"/>
                <a:gd name="connsiteX3" fmla="*/ 1803193 w 4980023"/>
                <a:gd name="connsiteY3" fmla="*/ 1922293 h 1941958"/>
                <a:gd name="connsiteX4" fmla="*/ 0 w 4980023"/>
                <a:gd name="connsiteY4" fmla="*/ 1941958 h 1941958"/>
                <a:gd name="connsiteX5" fmla="*/ 0 w 4980023"/>
                <a:gd name="connsiteY5" fmla="*/ 0 h 1941958"/>
                <a:gd name="connsiteX0" fmla="*/ 0 w 4865954"/>
                <a:gd name="connsiteY0" fmla="*/ 0 h 1941958"/>
                <a:gd name="connsiteX1" fmla="*/ 4585722 w 4865954"/>
                <a:gd name="connsiteY1" fmla="*/ 0 h 1941958"/>
                <a:gd name="connsiteX2" fmla="*/ 4532671 w 4865954"/>
                <a:gd name="connsiteY2" fmla="*/ 1038178 h 1941958"/>
                <a:gd name="connsiteX3" fmla="*/ 1803193 w 4865954"/>
                <a:gd name="connsiteY3" fmla="*/ 1922293 h 1941958"/>
                <a:gd name="connsiteX4" fmla="*/ 0 w 4865954"/>
                <a:gd name="connsiteY4" fmla="*/ 1941958 h 1941958"/>
                <a:gd name="connsiteX5" fmla="*/ 0 w 4865954"/>
                <a:gd name="connsiteY5" fmla="*/ 0 h 1941958"/>
                <a:gd name="connsiteX0" fmla="*/ 0 w 4865954"/>
                <a:gd name="connsiteY0" fmla="*/ 0 h 1941958"/>
                <a:gd name="connsiteX1" fmla="*/ 4585722 w 4865954"/>
                <a:gd name="connsiteY1" fmla="*/ 0 h 1941958"/>
                <a:gd name="connsiteX2" fmla="*/ 4532671 w 4865954"/>
                <a:gd name="connsiteY2" fmla="*/ 1038178 h 1941958"/>
                <a:gd name="connsiteX3" fmla="*/ 1803193 w 4865954"/>
                <a:gd name="connsiteY3" fmla="*/ 1922293 h 1941958"/>
                <a:gd name="connsiteX4" fmla="*/ 0 w 4865954"/>
                <a:gd name="connsiteY4" fmla="*/ 1941958 h 1941958"/>
                <a:gd name="connsiteX5" fmla="*/ 0 w 4865954"/>
                <a:gd name="connsiteY5" fmla="*/ 0 h 1941958"/>
                <a:gd name="connsiteX0" fmla="*/ 0 w 4849809"/>
                <a:gd name="connsiteY0" fmla="*/ 0 h 1941958"/>
                <a:gd name="connsiteX1" fmla="*/ 4585722 w 4849809"/>
                <a:gd name="connsiteY1" fmla="*/ 0 h 1941958"/>
                <a:gd name="connsiteX2" fmla="*/ 4532671 w 4849809"/>
                <a:gd name="connsiteY2" fmla="*/ 1038178 h 1941958"/>
                <a:gd name="connsiteX3" fmla="*/ 1803193 w 4849809"/>
                <a:gd name="connsiteY3" fmla="*/ 1922293 h 1941958"/>
                <a:gd name="connsiteX4" fmla="*/ 0 w 4849809"/>
                <a:gd name="connsiteY4" fmla="*/ 1941958 h 1941958"/>
                <a:gd name="connsiteX5" fmla="*/ 0 w 4849809"/>
                <a:gd name="connsiteY5" fmla="*/ 0 h 1941958"/>
                <a:gd name="connsiteX0" fmla="*/ 0 w 4596864"/>
                <a:gd name="connsiteY0" fmla="*/ 0 h 1941958"/>
                <a:gd name="connsiteX1" fmla="*/ 4585722 w 4596864"/>
                <a:gd name="connsiteY1" fmla="*/ 0 h 1941958"/>
                <a:gd name="connsiteX2" fmla="*/ 4532671 w 4596864"/>
                <a:gd name="connsiteY2" fmla="*/ 1038178 h 1941958"/>
                <a:gd name="connsiteX3" fmla="*/ 1803193 w 4596864"/>
                <a:gd name="connsiteY3" fmla="*/ 1922293 h 1941958"/>
                <a:gd name="connsiteX4" fmla="*/ 0 w 4596864"/>
                <a:gd name="connsiteY4" fmla="*/ 1941958 h 1941958"/>
                <a:gd name="connsiteX5" fmla="*/ 0 w 4596864"/>
                <a:gd name="connsiteY5" fmla="*/ 0 h 1941958"/>
                <a:gd name="connsiteX0" fmla="*/ 0 w 4601538"/>
                <a:gd name="connsiteY0" fmla="*/ 0 h 1941958"/>
                <a:gd name="connsiteX1" fmla="*/ 4585722 w 4601538"/>
                <a:gd name="connsiteY1" fmla="*/ 0 h 1941958"/>
                <a:gd name="connsiteX2" fmla="*/ 4583043 w 4601538"/>
                <a:gd name="connsiteY2" fmla="*/ 996096 h 1941958"/>
                <a:gd name="connsiteX3" fmla="*/ 1803193 w 4601538"/>
                <a:gd name="connsiteY3" fmla="*/ 1922293 h 1941958"/>
                <a:gd name="connsiteX4" fmla="*/ 0 w 4601538"/>
                <a:gd name="connsiteY4" fmla="*/ 1941958 h 1941958"/>
                <a:gd name="connsiteX5" fmla="*/ 0 w 4601538"/>
                <a:gd name="connsiteY5" fmla="*/ 0 h 1941958"/>
                <a:gd name="connsiteX0" fmla="*/ 0 w 4610560"/>
                <a:gd name="connsiteY0" fmla="*/ 0 h 1941958"/>
                <a:gd name="connsiteX1" fmla="*/ 4585722 w 4610560"/>
                <a:gd name="connsiteY1" fmla="*/ 0 h 1941958"/>
                <a:gd name="connsiteX2" fmla="*/ 4583043 w 4610560"/>
                <a:gd name="connsiteY2" fmla="*/ 996096 h 1941958"/>
                <a:gd name="connsiteX3" fmla="*/ 1803193 w 4610560"/>
                <a:gd name="connsiteY3" fmla="*/ 1922293 h 1941958"/>
                <a:gd name="connsiteX4" fmla="*/ 0 w 4610560"/>
                <a:gd name="connsiteY4" fmla="*/ 1941958 h 1941958"/>
                <a:gd name="connsiteX5" fmla="*/ 0 w 4610560"/>
                <a:gd name="connsiteY5" fmla="*/ 0 h 1941958"/>
                <a:gd name="connsiteX0" fmla="*/ 0 w 4613278"/>
                <a:gd name="connsiteY0" fmla="*/ 0 h 1941958"/>
                <a:gd name="connsiteX1" fmla="*/ 4585722 w 4613278"/>
                <a:gd name="connsiteY1" fmla="*/ 0 h 1941958"/>
                <a:gd name="connsiteX2" fmla="*/ 4583043 w 4613278"/>
                <a:gd name="connsiteY2" fmla="*/ 996096 h 1941958"/>
                <a:gd name="connsiteX3" fmla="*/ 1803193 w 4613278"/>
                <a:gd name="connsiteY3" fmla="*/ 1922293 h 1941958"/>
                <a:gd name="connsiteX4" fmla="*/ 0 w 4613278"/>
                <a:gd name="connsiteY4" fmla="*/ 1941958 h 1941958"/>
                <a:gd name="connsiteX5" fmla="*/ 0 w 4613278"/>
                <a:gd name="connsiteY5" fmla="*/ 0 h 1941958"/>
                <a:gd name="connsiteX0" fmla="*/ 0 w 4613278"/>
                <a:gd name="connsiteY0" fmla="*/ 0 h 1941958"/>
                <a:gd name="connsiteX1" fmla="*/ 4585722 w 4613278"/>
                <a:gd name="connsiteY1" fmla="*/ 0 h 1941958"/>
                <a:gd name="connsiteX2" fmla="*/ 4583043 w 4613278"/>
                <a:gd name="connsiteY2" fmla="*/ 996096 h 1941958"/>
                <a:gd name="connsiteX3" fmla="*/ 1803193 w 4613278"/>
                <a:gd name="connsiteY3" fmla="*/ 1922293 h 1941958"/>
                <a:gd name="connsiteX4" fmla="*/ 0 w 4613278"/>
                <a:gd name="connsiteY4" fmla="*/ 1941958 h 1941958"/>
                <a:gd name="connsiteX5" fmla="*/ 0 w 4613278"/>
                <a:gd name="connsiteY5" fmla="*/ 0 h 1941958"/>
                <a:gd name="connsiteX0" fmla="*/ 0 w 4613278"/>
                <a:gd name="connsiteY0" fmla="*/ 0 h 1941958"/>
                <a:gd name="connsiteX1" fmla="*/ 4585722 w 4613278"/>
                <a:gd name="connsiteY1" fmla="*/ 0 h 1941958"/>
                <a:gd name="connsiteX2" fmla="*/ 4583043 w 4613278"/>
                <a:gd name="connsiteY2" fmla="*/ 996096 h 1941958"/>
                <a:gd name="connsiteX3" fmla="*/ 987173 w 4613278"/>
                <a:gd name="connsiteY3" fmla="*/ 1922293 h 1941958"/>
                <a:gd name="connsiteX4" fmla="*/ 0 w 4613278"/>
                <a:gd name="connsiteY4" fmla="*/ 1941958 h 1941958"/>
                <a:gd name="connsiteX5" fmla="*/ 0 w 4613278"/>
                <a:gd name="connsiteY5" fmla="*/ 0 h 1941958"/>
                <a:gd name="connsiteX0" fmla="*/ 0 w 4617222"/>
                <a:gd name="connsiteY0" fmla="*/ 0 h 1941958"/>
                <a:gd name="connsiteX1" fmla="*/ 4585722 w 4617222"/>
                <a:gd name="connsiteY1" fmla="*/ 0 h 1941958"/>
                <a:gd name="connsiteX2" fmla="*/ 4593119 w 4617222"/>
                <a:gd name="connsiteY2" fmla="*/ 680480 h 1941958"/>
                <a:gd name="connsiteX3" fmla="*/ 987173 w 4617222"/>
                <a:gd name="connsiteY3" fmla="*/ 1922293 h 1941958"/>
                <a:gd name="connsiteX4" fmla="*/ 0 w 4617222"/>
                <a:gd name="connsiteY4" fmla="*/ 1941958 h 1941958"/>
                <a:gd name="connsiteX5" fmla="*/ 0 w 4617222"/>
                <a:gd name="connsiteY5" fmla="*/ 0 h 194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7222" h="1941958">
                  <a:moveTo>
                    <a:pt x="0" y="0"/>
                  </a:moveTo>
                  <a:lnTo>
                    <a:pt x="4585722" y="0"/>
                  </a:lnTo>
                  <a:cubicBezTo>
                    <a:pt x="4636522" y="644978"/>
                    <a:pt x="4615876" y="-258254"/>
                    <a:pt x="4593119" y="680480"/>
                  </a:cubicBezTo>
                  <a:cubicBezTo>
                    <a:pt x="3059698" y="1303401"/>
                    <a:pt x="1627908" y="1742166"/>
                    <a:pt x="987173" y="1922293"/>
                  </a:cubicBezTo>
                  <a:lnTo>
                    <a:pt x="0" y="1941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E7EA02-1706-89C7-203E-F80D63E41F2D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1848359" y="3596143"/>
              <a:ext cx="3321885" cy="24458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2DB015-9101-9981-6197-2ED7921F5AB3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156883" y="4914636"/>
              <a:ext cx="681317" cy="141617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73F763-FDB6-A5F3-6F31-6E7AB71E0ED4}"/>
                </a:ext>
              </a:extLst>
            </p:cNvPr>
            <p:cNvSpPr/>
            <p:nvPr/>
          </p:nvSpPr>
          <p:spPr>
            <a:xfrm>
              <a:off x="878176" y="6006164"/>
              <a:ext cx="1275348" cy="851836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060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5129-179E-EDE4-4F30-7C4B4B59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Christie Hospital Research Beamline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F6557-EDA2-9129-9A4A-C025D523F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32" y="1760188"/>
            <a:ext cx="6344974" cy="4351338"/>
          </a:xfrm>
        </p:spPr>
        <p:txBody>
          <a:bodyPr>
            <a:normAutofit/>
          </a:bodyPr>
          <a:lstStyle/>
          <a:p>
            <a:pPr lvl="1"/>
            <a:r>
              <a:rPr lang="en-GB" dirty="0">
                <a:latin typeface="Arial"/>
                <a:cs typeface="Arial"/>
              </a:rPr>
              <a:t>Proton therapy research beamline (cyclotron source)</a:t>
            </a:r>
          </a:p>
          <a:p>
            <a:pPr lvl="2"/>
            <a:r>
              <a:rPr lang="en-GB" dirty="0">
                <a:latin typeface="Arial"/>
                <a:cs typeface="Arial"/>
              </a:rPr>
              <a:t>At a cancer therapy hospital</a:t>
            </a:r>
            <a:endParaRPr lang="en-US" dirty="0">
              <a:solidFill>
                <a:srgbClr val="2E2C61"/>
              </a:solidFill>
              <a:latin typeface="Arial"/>
              <a:cs typeface="Arial"/>
            </a:endParaRPr>
          </a:p>
          <a:p>
            <a:pPr lvl="1"/>
            <a:r>
              <a:rPr lang="en-GB" dirty="0">
                <a:latin typeface="Arial"/>
                <a:cs typeface="Arial"/>
              </a:rPr>
              <a:t>Aiming at proton FLASH research </a:t>
            </a:r>
          </a:p>
          <a:p>
            <a:pPr lvl="2"/>
            <a:r>
              <a:rPr lang="en-GB" dirty="0">
                <a:latin typeface="Arial"/>
                <a:cs typeface="Arial"/>
              </a:rPr>
              <a:t>(cells now, in future small animals)</a:t>
            </a:r>
          </a:p>
          <a:p>
            <a:pPr marL="1371600" lvl="3" indent="0">
              <a:buNone/>
            </a:pPr>
            <a:endParaRPr lang="en-US" dirty="0">
              <a:solidFill>
                <a:srgbClr val="2E2C61"/>
              </a:solidFill>
              <a:latin typeface="Arial"/>
              <a:cs typeface="Arial"/>
            </a:endParaRPr>
          </a:p>
          <a:p>
            <a:pPr lvl="1"/>
            <a:r>
              <a:rPr lang="en-GB" dirty="0">
                <a:latin typeface="Arial"/>
                <a:cs typeface="Arial"/>
              </a:rPr>
              <a:t>Conventional beamline, functionally independent from treatment beamlines</a:t>
            </a:r>
            <a:endParaRPr lang="en-US" dirty="0">
              <a:solidFill>
                <a:srgbClr val="2E2C61"/>
              </a:solidFill>
              <a:latin typeface="Arial"/>
              <a:cs typeface="Arial"/>
            </a:endParaRPr>
          </a:p>
          <a:p>
            <a:pPr lvl="2"/>
            <a:r>
              <a:rPr lang="en-GB" dirty="0">
                <a:latin typeface="Arial"/>
                <a:cs typeface="Arial"/>
              </a:rPr>
              <a:t>Cockcroft Institute: design</a:t>
            </a:r>
          </a:p>
          <a:p>
            <a:pPr lvl="2"/>
            <a:r>
              <a:rPr lang="en-GB" dirty="0" err="1">
                <a:latin typeface="Arial"/>
                <a:cs typeface="Arial"/>
              </a:rPr>
              <a:t>ASTeC</a:t>
            </a:r>
            <a:r>
              <a:rPr lang="en-GB" dirty="0">
                <a:latin typeface="Arial"/>
                <a:cs typeface="Arial"/>
              </a:rPr>
              <a:t>: proton beam shaping in 3D for treatment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A83BE-9538-12C0-30F3-B01275D2B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88EF-E2D8-5CA8-0461-7B73FB2B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 descr="Homepage - The Cockcroft Institute">
            <a:extLst>
              <a:ext uri="{FF2B5EF4-FFF2-40B4-BE49-F238E27FC236}">
                <a16:creationId xmlns:a16="http://schemas.microsoft.com/office/drawing/2014/main" id="{D7B5A181-DE69-94CD-AB8D-C80AFA014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79" y="5730177"/>
            <a:ext cx="1429524" cy="762698"/>
          </a:xfrm>
          <a:prstGeom prst="rect">
            <a:avLst/>
          </a:prstGeom>
        </p:spPr>
      </p:pic>
      <p:pic>
        <p:nvPicPr>
          <p:cNvPr id="1026" name="Picture 2" descr="Download University of Manchester Logo in SVG Vector or PNG File Format ...">
            <a:extLst>
              <a:ext uri="{FF2B5EF4-FFF2-40B4-BE49-F238E27FC236}">
                <a16:creationId xmlns:a16="http://schemas.microsoft.com/office/drawing/2014/main" id="{170DD457-1FB6-73A3-A17C-6C5BD041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136" y="5510261"/>
            <a:ext cx="2021609" cy="13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4B4409-9360-45FB-1D81-F7EA9B2B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001" y="1491417"/>
            <a:ext cx="4987367" cy="41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06476-9109-1852-FBE4-AF5A3220573A}"/>
              </a:ext>
            </a:extLst>
          </p:cNvPr>
          <p:cNvSpPr txBox="1"/>
          <p:nvPr/>
        </p:nvSpPr>
        <p:spPr>
          <a:xfrm>
            <a:off x="7100047" y="5765121"/>
            <a:ext cx="516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hlinkClick r:id="rId5"/>
              </a:rPr>
              <a:t>The proton therapy research beamline at the Christie NHS foundation trust - PubMed</a:t>
            </a:r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4523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3D1B-6560-D77F-22EA-366C58296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95" y="61182"/>
            <a:ext cx="10515600" cy="1325563"/>
          </a:xfrm>
        </p:spPr>
        <p:txBody>
          <a:bodyPr/>
          <a:lstStyle/>
          <a:p>
            <a:r>
              <a:rPr lang="en-GB" dirty="0"/>
              <a:t>ITRF/</a:t>
            </a:r>
            <a:r>
              <a:rPr lang="en-GB" dirty="0" err="1"/>
              <a:t>LhARA</a:t>
            </a:r>
            <a:r>
              <a:rPr lang="en-GB" dirty="0"/>
              <a:t> &amp; </a:t>
            </a:r>
            <a:r>
              <a:rPr lang="en-GB" dirty="0" err="1"/>
              <a:t>PoPLAR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49FC8-24C0-20A6-5CA9-DC483575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34" y="1523270"/>
            <a:ext cx="6722307" cy="4351338"/>
          </a:xfrm>
        </p:spPr>
        <p:txBody>
          <a:bodyPr>
            <a:normAutofit/>
          </a:bodyPr>
          <a:lstStyle/>
          <a:p>
            <a:r>
              <a:rPr lang="en-GB" dirty="0" err="1"/>
              <a:t>LhARA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Large collaboration across many partners; Plasma sources for Radiobiology</a:t>
            </a:r>
          </a:p>
          <a:p>
            <a:r>
              <a:rPr lang="en-GB" dirty="0"/>
              <a:t>ITRF: Project to design dedicated facility for radiobiology</a:t>
            </a:r>
          </a:p>
          <a:p>
            <a:pPr lvl="1"/>
            <a:r>
              <a:rPr lang="en-GB" dirty="0"/>
              <a:t>Beamline, infrastructure, + more</a:t>
            </a:r>
          </a:p>
          <a:p>
            <a:r>
              <a:rPr lang="en-GB" dirty="0" err="1"/>
              <a:t>PoPLAR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Proof of principle beamline @ SCAPA University of Strathclyde</a:t>
            </a:r>
          </a:p>
          <a:p>
            <a:pPr lvl="1"/>
            <a:r>
              <a:rPr lang="en-GB" dirty="0">
                <a:hlinkClick r:id="rId3"/>
              </a:rPr>
              <a:t>Commissioned; &gt;10 MeV TNSA for FLASH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73DCE-1B6C-4F11-17E8-B65697D7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06C64-6B39-0A2D-7E3D-0FC08F7E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 descr="Homepage - The Cockcroft Institute">
            <a:extLst>
              <a:ext uri="{FF2B5EF4-FFF2-40B4-BE49-F238E27FC236}">
                <a16:creationId xmlns:a16="http://schemas.microsoft.com/office/drawing/2014/main" id="{A8BDC6B8-2B28-B2FA-983B-C66E45C4C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79" y="5805378"/>
            <a:ext cx="1429524" cy="762698"/>
          </a:xfrm>
          <a:prstGeom prst="rect">
            <a:avLst/>
          </a:prstGeom>
        </p:spPr>
      </p:pic>
      <p:pic>
        <p:nvPicPr>
          <p:cNvPr id="3074" name="Picture 2" descr="Branding | University of Strathclyde">
            <a:extLst>
              <a:ext uri="{FF2B5EF4-FFF2-40B4-BE49-F238E27FC236}">
                <a16:creationId xmlns:a16="http://schemas.microsoft.com/office/drawing/2014/main" id="{AC38854B-8274-C369-4144-74B79CE4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74" y="5721901"/>
            <a:ext cx="1346126" cy="9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650C8A-FF95-262E-7F5D-25DD1D27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0165" y="417541"/>
            <a:ext cx="4114800" cy="25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AC51C2B-05D2-E9EC-089E-5523CFCB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544" y="3082895"/>
            <a:ext cx="3651256" cy="284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DB369-449D-56A0-5F09-715BDF4BFC2C}"/>
              </a:ext>
            </a:extLst>
          </p:cNvPr>
          <p:cNvSpPr txBox="1"/>
          <p:nvPr/>
        </p:nvSpPr>
        <p:spPr>
          <a:xfrm>
            <a:off x="7768551" y="6042961"/>
            <a:ext cx="474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PoPLAR</a:t>
            </a:r>
            <a:r>
              <a:rPr lang="en-GB" i="1" dirty="0"/>
              <a:t> Beamline, credit Dr. R. Gray</a:t>
            </a:r>
          </a:p>
        </p:txBody>
      </p:sp>
    </p:spTree>
    <p:extLst>
      <p:ext uri="{BB962C8B-B14F-4D97-AF65-F5344CB8AC3E}">
        <p14:creationId xmlns:p14="http://schemas.microsoft.com/office/powerpoint/2010/main" val="251835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50E5-1282-91A6-2503-27ABF71D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beamline builds completed at Daresbury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507F0-0B8C-A917-F94E-E23F610D9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53" y="1825625"/>
            <a:ext cx="5481511" cy="4721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ESS beam transport modules</a:t>
            </a:r>
          </a:p>
          <a:p>
            <a:r>
              <a:rPr lang="en-GB" dirty="0"/>
              <a:t>74 built for SC linac cleanliness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2000" dirty="0"/>
              <a:t>BTM installed at ESS</a:t>
            </a:r>
          </a:p>
          <a:p>
            <a:r>
              <a:rPr lang="en-GB" sz="1800" dirty="0">
                <a:hlinkClick r:id="rId2"/>
              </a:rPr>
              <a:t>Technology European Spallation Source: Beam Transport Modules (BTM)</a:t>
            </a:r>
            <a:endParaRPr lang="en-GB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16C1A-F502-38AE-418B-7E813F3F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C5DC8-ED9F-6819-DBBC-EDBB09D1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0B51F8-3262-56AE-5F3B-79E5B3965F2D}"/>
              </a:ext>
            </a:extLst>
          </p:cNvPr>
          <p:cNvSpPr txBox="1">
            <a:spLocks/>
          </p:cNvSpPr>
          <p:nvPr/>
        </p:nvSpPr>
        <p:spPr>
          <a:xfrm>
            <a:off x="6096000" y="1830361"/>
            <a:ext cx="6081329" cy="4662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ELI-NP electron beamline modules</a:t>
            </a:r>
          </a:p>
          <a:p>
            <a:r>
              <a:rPr lang="en-GB" dirty="0"/>
              <a:t>35 modules, mechanical + controls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sz="1600" dirty="0">
                <a:hlinkClick r:id="rId3"/>
              </a:rPr>
              <a:t>Ready for despatch to ELI-NP - The ingredients to generate gamma beams of unprecedented brilliance</a:t>
            </a:r>
            <a:endParaRPr lang="en-GB" sz="1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AB2DB8-DF95-309C-11F0-150396C2D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41"/>
          <a:stretch>
            <a:fillRect/>
          </a:stretch>
        </p:blipFill>
        <p:spPr bwMode="auto">
          <a:xfrm>
            <a:off x="1009626" y="2904565"/>
            <a:ext cx="4393284" cy="237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7E5C116-6D70-CE24-BE5D-AA17CABDD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99"/>
          <a:stretch>
            <a:fillRect/>
          </a:stretch>
        </p:blipFill>
        <p:spPr bwMode="auto">
          <a:xfrm>
            <a:off x="6831920" y="2904565"/>
            <a:ext cx="4449755" cy="28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6175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04055-A727-108B-3910-CF4E34D66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CC1DCA-F3A6-D7D0-121B-B4DE191405B8}"/>
              </a:ext>
            </a:extLst>
          </p:cNvPr>
          <p:cNvSpPr txBox="1"/>
          <p:nvPr/>
        </p:nvSpPr>
        <p:spPr>
          <a:xfrm>
            <a:off x="359963" y="2805302"/>
            <a:ext cx="831659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773571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1CCC-9C62-A8BA-11CA-7DEFD5FF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/>
                <a:cs typeface="Arial"/>
              </a:rPr>
              <a:t>Summary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AEAC7-BED0-901A-62FB-6A69E7102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915"/>
            <a:ext cx="10515600" cy="47427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latin typeface="Arial"/>
                <a:cs typeface="Arial"/>
              </a:rPr>
              <a:t>Tools are availible to make LWFA beams suitable for applications</a:t>
            </a:r>
          </a:p>
          <a:p>
            <a:pPr lvl="1"/>
            <a:r>
              <a:rPr lang="en-GB" dirty="0">
                <a:latin typeface="Arial"/>
                <a:cs typeface="Arial"/>
              </a:rPr>
              <a:t>Invest effort now in diagnostics to support future advanced beamlines</a:t>
            </a:r>
          </a:p>
          <a:p>
            <a:pPr marL="457200" lvl="1" indent="0">
              <a:buNone/>
            </a:pP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Source charge jitter should be prioritised </a:t>
            </a:r>
          </a:p>
          <a:p>
            <a:pPr lvl="1"/>
            <a:r>
              <a:rPr lang="en-GB" dirty="0">
                <a:latin typeface="Arial"/>
                <a:cs typeface="Arial"/>
              </a:rPr>
              <a:t>Unlock more </a:t>
            </a:r>
            <a:r>
              <a:rPr lang="en-GB" dirty="0" err="1">
                <a:latin typeface="Arial"/>
                <a:cs typeface="Arial"/>
              </a:rPr>
              <a:t>radiobio</a:t>
            </a:r>
            <a:r>
              <a:rPr lang="en-GB" dirty="0">
                <a:latin typeface="Arial"/>
                <a:cs typeface="Arial"/>
              </a:rPr>
              <a:t>-/therapy applications	</a:t>
            </a:r>
          </a:p>
          <a:p>
            <a:pPr marL="457200" lvl="1" indent="0">
              <a:buNone/>
            </a:pP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Complex applications will require complex beamlines</a:t>
            </a:r>
          </a:p>
          <a:p>
            <a:pPr lvl="1"/>
            <a:r>
              <a:rPr lang="en-GB" dirty="0">
                <a:latin typeface="Arial"/>
                <a:cs typeface="Arial"/>
              </a:rPr>
              <a:t>Means bigger facility footprints</a:t>
            </a:r>
          </a:p>
          <a:p>
            <a:pPr marL="457200" lvl="1" indent="0">
              <a:buNone/>
            </a:pP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Large experience at Daresbury Laboratory designing and building beamlines and working with novel plasma schemes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F2BFF-37B9-7DC9-775B-36B19707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9CAD2-A4D7-8BAE-ADE9-4F4F2A39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9011-D022-C1C1-2B65-5FA59B15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Beamline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B696E-C7CB-9728-20D7-23FA492D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46" y="1844210"/>
            <a:ext cx="10292576" cy="43575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Arial"/>
                <a:cs typeface="Arial"/>
              </a:rPr>
              <a:t>What does the beamline need to do?</a:t>
            </a:r>
            <a:endParaRPr lang="en-US" dirty="0"/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GB" dirty="0">
                <a:latin typeface="Arial"/>
                <a:cs typeface="Arial"/>
              </a:rPr>
              <a:t>Prepare beam for interaction </a:t>
            </a:r>
          </a:p>
          <a:p>
            <a:pPr marL="514350" indent="-514350">
              <a:buAutoNum type="arabicPeriod"/>
            </a:pPr>
            <a:endParaRPr lang="en-GB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GB" dirty="0">
                <a:latin typeface="Arial"/>
                <a:cs typeface="Arial"/>
              </a:rPr>
              <a:t>Preserve source beam properties we like</a:t>
            </a:r>
          </a:p>
          <a:p>
            <a:pPr marL="514350" indent="-514350">
              <a:buAutoNum type="arabicPeriod"/>
            </a:pPr>
            <a:endParaRPr lang="en-GB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GB" dirty="0"/>
              <a:t>Correct the properties of the source beam we don’t like</a:t>
            </a:r>
          </a:p>
          <a:p>
            <a:pPr marL="514350" indent="-514350">
              <a:buAutoNum type="arabicPeriod"/>
            </a:pPr>
            <a:endParaRPr lang="en-GB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AutoNum type="arabicPeriod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55803-A0CF-A104-B37B-F448937B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C90B-C989-B7D9-96FE-C19B374D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5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6EE6-D53F-AE54-5702-E5F47912C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Beamline design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B80B9-B2F6-FF67-9043-CF35A10A4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292"/>
            <a:ext cx="10515600" cy="4763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  <a:latin typeface="Arial"/>
                <a:cs typeface="Arial"/>
              </a:rPr>
              <a:t>Prepare the beam for interaction: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GB" dirty="0">
              <a:latin typeface="Arial"/>
              <a:cs typeface="Arial"/>
            </a:endParaRPr>
          </a:p>
          <a:p>
            <a:pPr marL="457200" indent="-457200"/>
            <a:r>
              <a:rPr lang="en-GB" dirty="0">
                <a:latin typeface="Arial"/>
                <a:cs typeface="Arial"/>
              </a:rPr>
              <a:t>Align beam to target</a:t>
            </a:r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May need to set a defined axis</a:t>
            </a:r>
          </a:p>
          <a:p>
            <a:pPr marL="457200" indent="-457200"/>
            <a:endParaRPr lang="en-GB" dirty="0">
              <a:latin typeface="Arial"/>
              <a:cs typeface="Arial"/>
            </a:endParaRPr>
          </a:p>
          <a:p>
            <a:pPr marL="457200" indent="-457200"/>
            <a:r>
              <a:rPr lang="en-GB" dirty="0">
                <a:latin typeface="Arial"/>
                <a:cs typeface="Arial"/>
              </a:rPr>
              <a:t>Transverse focusing or defocusing</a:t>
            </a:r>
            <a:endParaRPr lang="en-GB" dirty="0"/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Set specific transverse optics</a:t>
            </a:r>
            <a:endParaRPr lang="en-GB" dirty="0"/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457200" indent="-457200"/>
            <a:r>
              <a:rPr lang="en-GB" dirty="0">
                <a:latin typeface="Arial"/>
                <a:cs typeface="Arial"/>
              </a:rPr>
              <a:t>Longitudinal compression </a:t>
            </a:r>
            <a:endParaRPr lang="en-GB" dirty="0"/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or decompression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99387-9C2A-880E-5F88-19E24301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90AFA-866D-D664-597F-24D5672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pic>
        <p:nvPicPr>
          <p:cNvPr id="7" name="Graphic 6" descr="Target outline">
            <a:extLst>
              <a:ext uri="{FF2B5EF4-FFF2-40B4-BE49-F238E27FC236}">
                <a16:creationId xmlns:a16="http://schemas.microsoft.com/office/drawing/2014/main" id="{A84F7CD8-469F-A646-BA97-88136BAC7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5464" y="1485617"/>
            <a:ext cx="1346688" cy="13466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78E522A-83E5-EEED-BDB8-1184EC5D13BC}"/>
              </a:ext>
            </a:extLst>
          </p:cNvPr>
          <p:cNvSpPr/>
          <p:nvPr/>
        </p:nvSpPr>
        <p:spPr>
          <a:xfrm>
            <a:off x="9104528" y="1569144"/>
            <a:ext cx="307730" cy="3223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43684D-BCFE-77BE-994C-285306E10E84}"/>
              </a:ext>
            </a:extLst>
          </p:cNvPr>
          <p:cNvSpPr/>
          <p:nvPr/>
        </p:nvSpPr>
        <p:spPr>
          <a:xfrm>
            <a:off x="9350807" y="3678351"/>
            <a:ext cx="842595" cy="842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49C33B-8FC9-9B0C-0C96-84D468E71C8A}"/>
              </a:ext>
            </a:extLst>
          </p:cNvPr>
          <p:cNvSpPr/>
          <p:nvPr/>
        </p:nvSpPr>
        <p:spPr>
          <a:xfrm>
            <a:off x="9648374" y="3970483"/>
            <a:ext cx="252188" cy="2521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9F5BC6-83DD-6594-F923-91DB382120E0}"/>
              </a:ext>
            </a:extLst>
          </p:cNvPr>
          <p:cNvGrpSpPr/>
          <p:nvPr/>
        </p:nvGrpSpPr>
        <p:grpSpPr>
          <a:xfrm>
            <a:off x="8608540" y="1158840"/>
            <a:ext cx="2249959" cy="2165816"/>
            <a:chOff x="8608540" y="1730340"/>
            <a:chExt cx="2249959" cy="216581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0E77B44-A78B-74BD-4DA8-B040A4FBF0D5}"/>
                </a:ext>
              </a:extLst>
            </p:cNvPr>
            <p:cNvCxnSpPr/>
            <p:nvPr/>
          </p:nvCxnSpPr>
          <p:spPr>
            <a:xfrm flipH="1" flipV="1">
              <a:off x="8858250" y="1730340"/>
              <a:ext cx="12474" cy="18812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BFBA15-06BA-733D-0830-373E2CF55C0F}"/>
                </a:ext>
              </a:extLst>
            </p:cNvPr>
            <p:cNvCxnSpPr>
              <a:cxnSpLocks/>
            </p:cNvCxnSpPr>
            <p:nvPr/>
          </p:nvCxnSpPr>
          <p:spPr>
            <a:xfrm>
              <a:off x="8865575" y="3612170"/>
              <a:ext cx="19929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3CC6D-6DC9-FE43-75B2-F8A007EF3698}"/>
                </a:ext>
              </a:extLst>
            </p:cNvPr>
            <p:cNvSpPr txBox="1"/>
            <p:nvPr/>
          </p:nvSpPr>
          <p:spPr>
            <a:xfrm>
              <a:off x="8608540" y="2497094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y</a:t>
              </a:r>
              <a:endParaRPr lang="en-GB" i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F9C002-F332-368C-723A-A1F27C081FE8}"/>
                </a:ext>
              </a:extLst>
            </p:cNvPr>
            <p:cNvSpPr txBox="1"/>
            <p:nvPr/>
          </p:nvSpPr>
          <p:spPr>
            <a:xfrm>
              <a:off x="9643418" y="3526824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x</a:t>
              </a:r>
              <a:endParaRPr lang="en-GB" i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133B2B-9DD6-54A0-986F-A115F7069086}"/>
              </a:ext>
            </a:extLst>
          </p:cNvPr>
          <p:cNvGrpSpPr/>
          <p:nvPr/>
        </p:nvGrpSpPr>
        <p:grpSpPr>
          <a:xfrm>
            <a:off x="8596249" y="3414114"/>
            <a:ext cx="2249959" cy="1729510"/>
            <a:chOff x="8608540" y="1730340"/>
            <a:chExt cx="2249959" cy="172951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8A0CF7B-90F9-850A-27FB-6A1CCA58FC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58250" y="1730340"/>
              <a:ext cx="6329" cy="1414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3487FCE-9C93-607B-2975-7DC1698B0E31}"/>
                </a:ext>
              </a:extLst>
            </p:cNvPr>
            <p:cNvCxnSpPr>
              <a:cxnSpLocks/>
            </p:cNvCxnSpPr>
            <p:nvPr/>
          </p:nvCxnSpPr>
          <p:spPr>
            <a:xfrm>
              <a:off x="8865575" y="3138993"/>
              <a:ext cx="19929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C156CB-7D9C-7DF9-3895-7DA2C8AD622D}"/>
                </a:ext>
              </a:extLst>
            </p:cNvPr>
            <p:cNvSpPr txBox="1"/>
            <p:nvPr/>
          </p:nvSpPr>
          <p:spPr>
            <a:xfrm>
              <a:off x="8608540" y="2497094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y</a:t>
              </a:r>
              <a:endParaRPr lang="en-GB" i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A05F97-8E45-C4DF-07F0-B112B3668208}"/>
                </a:ext>
              </a:extLst>
            </p:cNvPr>
            <p:cNvSpPr txBox="1"/>
            <p:nvPr/>
          </p:nvSpPr>
          <p:spPr>
            <a:xfrm>
              <a:off x="9680289" y="3090518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x</a:t>
              </a:r>
              <a:endParaRPr lang="en-GB" i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165778-F0FF-159C-31C9-76C92EBED8E8}"/>
              </a:ext>
            </a:extLst>
          </p:cNvPr>
          <p:cNvGrpSpPr/>
          <p:nvPr/>
        </p:nvGrpSpPr>
        <p:grpSpPr>
          <a:xfrm>
            <a:off x="8559377" y="5128613"/>
            <a:ext cx="2249959" cy="1729510"/>
            <a:chOff x="8608540" y="1730340"/>
            <a:chExt cx="2249959" cy="172951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4E3E5A3-19AE-4118-5B38-FA6D57B9D5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1266" y="1730340"/>
              <a:ext cx="6329" cy="1414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E8FCA2F-B90B-A2C9-8ED7-0B689528ABB7}"/>
                </a:ext>
              </a:extLst>
            </p:cNvPr>
            <p:cNvCxnSpPr>
              <a:cxnSpLocks/>
            </p:cNvCxnSpPr>
            <p:nvPr/>
          </p:nvCxnSpPr>
          <p:spPr>
            <a:xfrm>
              <a:off x="8865575" y="3138993"/>
              <a:ext cx="19929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ECADF9-4CC2-3D5A-0415-13BFEB72E11F}"/>
                </a:ext>
              </a:extLst>
            </p:cNvPr>
            <p:cNvSpPr txBox="1"/>
            <p:nvPr/>
          </p:nvSpPr>
          <p:spPr>
            <a:xfrm>
              <a:off x="8608540" y="2306594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E</a:t>
              </a:r>
              <a:endParaRPr lang="en-GB" i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5F65FC-E59F-5FE7-CAA3-326E2013A9C7}"/>
                </a:ext>
              </a:extLst>
            </p:cNvPr>
            <p:cNvSpPr txBox="1"/>
            <p:nvPr/>
          </p:nvSpPr>
          <p:spPr>
            <a:xfrm>
              <a:off x="9680289" y="3090518"/>
              <a:ext cx="2934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i="1" dirty="0">
                  <a:ea typeface="Calibri"/>
                  <a:cs typeface="Calibri"/>
                </a:rPr>
                <a:t>t</a:t>
              </a:r>
              <a:endParaRPr lang="en-GB" i="1" dirty="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01EAD7B-D67E-ADDD-D1A6-38F5DB5A5E28}"/>
              </a:ext>
            </a:extLst>
          </p:cNvPr>
          <p:cNvSpPr/>
          <p:nvPr/>
        </p:nvSpPr>
        <p:spPr>
          <a:xfrm rot="2280000">
            <a:off x="9709825" y="5476047"/>
            <a:ext cx="129285" cy="8236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673886-1631-63D6-81B9-9F584386BE0B}"/>
              </a:ext>
            </a:extLst>
          </p:cNvPr>
          <p:cNvSpPr/>
          <p:nvPr/>
        </p:nvSpPr>
        <p:spPr>
          <a:xfrm>
            <a:off x="9734405" y="5426885"/>
            <a:ext cx="129285" cy="8236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05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5469 0.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  <p:bldP spid="9" grpId="0" animBg="1"/>
      <p:bldP spid="9" grpId="1" animBg="1"/>
      <p:bldP spid="10" grpId="0" animBg="1"/>
      <p:bldP spid="29" grpId="0" animBg="1"/>
      <p:bldP spid="30" grpId="0" animBg="1"/>
      <p:bldP spid="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D474-9FC6-3B0A-4D44-40B81F80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Beamline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615F-E53C-D260-8657-44629C7B2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35064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  <a:latin typeface="Arial"/>
                <a:cs typeface="Arial"/>
              </a:rPr>
              <a:t>Preserve  source beam properties we like</a:t>
            </a:r>
            <a:endParaRPr lang="en-US" b="1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457200" indent="-457200"/>
            <a:r>
              <a:rPr lang="en-GB" dirty="0">
                <a:latin typeface="Arial"/>
                <a:cs typeface="Arial"/>
              </a:rPr>
              <a:t>Limit beam losses</a:t>
            </a:r>
            <a:endParaRPr lang="en-GB" dirty="0"/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Avoid transverse clipping</a:t>
            </a:r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Have sufficient energy acceptance</a:t>
            </a:r>
          </a:p>
          <a:p>
            <a:pPr marL="457200" indent="-457200"/>
            <a:endParaRPr lang="en-GB" dirty="0">
              <a:latin typeface="Arial"/>
              <a:cs typeface="Arial"/>
            </a:endParaRPr>
          </a:p>
          <a:p>
            <a:pPr marL="457200" indent="-457200"/>
            <a:r>
              <a:rPr lang="en-GB" dirty="0">
                <a:latin typeface="Arial"/>
                <a:cs typeface="Arial"/>
              </a:rPr>
              <a:t>Prevent excessive emittance dilution</a:t>
            </a:r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Sufficient beam pipe vacuum</a:t>
            </a:r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Mitigation of higher order effects</a:t>
            </a:r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Limit interfaces (windows, ‘plasma mirrors’) </a:t>
            </a:r>
            <a:endParaRPr lang="en-GB" dirty="0"/>
          </a:p>
          <a:p>
            <a:pPr marL="914400" lvl="1" indent="-457200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Reduce impact of collective effects</a:t>
            </a:r>
            <a:endParaRPr lang="en-GB" dirty="0"/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403C1-893E-5E35-2134-D7B568A1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EuPRAXIA-DN Camp III - T Pacey 7/8/25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04D67-1C80-BC27-2301-62DB47B7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8BB2F-4B6C-F93A-B422-19E4E4C30985}"/>
              </a:ext>
            </a:extLst>
          </p:cNvPr>
          <p:cNvGrpSpPr/>
          <p:nvPr/>
        </p:nvGrpSpPr>
        <p:grpSpPr>
          <a:xfrm>
            <a:off x="8466152" y="2583968"/>
            <a:ext cx="2268544" cy="1729510"/>
            <a:chOff x="8466152" y="2583968"/>
            <a:chExt cx="2268544" cy="1729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3F6A88-F41C-88BA-B379-0878E4451A5B}"/>
                </a:ext>
              </a:extLst>
            </p:cNvPr>
            <p:cNvSpPr/>
            <p:nvPr/>
          </p:nvSpPr>
          <p:spPr>
            <a:xfrm>
              <a:off x="9183740" y="2818191"/>
              <a:ext cx="853114" cy="8469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F97285-1A2D-A55E-E440-4525F64A1C7E}"/>
                </a:ext>
              </a:extLst>
            </p:cNvPr>
            <p:cNvGrpSpPr/>
            <p:nvPr/>
          </p:nvGrpSpPr>
          <p:grpSpPr>
            <a:xfrm>
              <a:off x="8466152" y="2583968"/>
              <a:ext cx="2268544" cy="1729510"/>
              <a:chOff x="8589955" y="1730340"/>
              <a:chExt cx="2268544" cy="1729510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E81CB73-7507-623E-AB7A-9002911253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58250" y="1730340"/>
                <a:ext cx="6329" cy="14142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EE53C45-8CAD-7643-83B9-FBF9409D8F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5575" y="3138993"/>
                <a:ext cx="199292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1052DE-F54C-594E-4AED-9A93AF4CA3A7}"/>
                  </a:ext>
                </a:extLst>
              </p:cNvPr>
              <p:cNvSpPr txBox="1"/>
              <p:nvPr/>
            </p:nvSpPr>
            <p:spPr>
              <a:xfrm>
                <a:off x="8589955" y="2230704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y</a:t>
                </a:r>
                <a:endParaRPr lang="en-GB" i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18FD17-5A90-4440-AE81-A5F4B893BB01}"/>
                  </a:ext>
                </a:extLst>
              </p:cNvPr>
              <p:cNvSpPr txBox="1"/>
              <p:nvPr/>
            </p:nvSpPr>
            <p:spPr>
              <a:xfrm>
                <a:off x="9680289" y="3090518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x</a:t>
                </a:r>
                <a:endParaRPr lang="en-GB" i="1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E964E93-B834-0815-D2B9-8DEE8B610FC3}"/>
              </a:ext>
            </a:extLst>
          </p:cNvPr>
          <p:cNvGrpSpPr/>
          <p:nvPr/>
        </p:nvGrpSpPr>
        <p:grpSpPr>
          <a:xfrm>
            <a:off x="9057167" y="2511920"/>
            <a:ext cx="1124313" cy="1458551"/>
            <a:chOff x="9057167" y="2511920"/>
            <a:chExt cx="1124313" cy="145855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01F453-391D-72CF-C75B-87EA41BCD097}"/>
                </a:ext>
              </a:extLst>
            </p:cNvPr>
            <p:cNvSpPr/>
            <p:nvPr/>
          </p:nvSpPr>
          <p:spPr>
            <a:xfrm>
              <a:off x="9057167" y="2815483"/>
              <a:ext cx="393290" cy="4301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7058FB-C2AE-9680-6993-6E06AFAD5E8B}"/>
                </a:ext>
              </a:extLst>
            </p:cNvPr>
            <p:cNvSpPr/>
            <p:nvPr/>
          </p:nvSpPr>
          <p:spPr>
            <a:xfrm>
              <a:off x="9788190" y="2511920"/>
              <a:ext cx="393290" cy="14585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3E5CB7-1FC0-2A10-E4D9-8AC5AA0D34DB}"/>
              </a:ext>
            </a:extLst>
          </p:cNvPr>
          <p:cNvGrpSpPr/>
          <p:nvPr/>
        </p:nvGrpSpPr>
        <p:grpSpPr>
          <a:xfrm>
            <a:off x="8398305" y="4645393"/>
            <a:ext cx="2336690" cy="1729510"/>
            <a:chOff x="8398305" y="4645393"/>
            <a:chExt cx="2336690" cy="17295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EA50E54-C8BA-5302-E590-AE8D832E4C78}"/>
                </a:ext>
              </a:extLst>
            </p:cNvPr>
            <p:cNvGrpSpPr/>
            <p:nvPr/>
          </p:nvGrpSpPr>
          <p:grpSpPr>
            <a:xfrm>
              <a:off x="8398305" y="4645393"/>
              <a:ext cx="2336690" cy="1729510"/>
              <a:chOff x="8521809" y="1730340"/>
              <a:chExt cx="2336690" cy="172951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6A3412E-35CD-E8D7-A67F-3D642F1584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58250" y="1730340"/>
                <a:ext cx="6329" cy="14142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4247856-9A1C-6999-27FA-50488BB15F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5575" y="3138993"/>
                <a:ext cx="199292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1B96FC-B86C-331F-A8E1-C551A3424013}"/>
                  </a:ext>
                </a:extLst>
              </p:cNvPr>
              <p:cNvSpPr txBox="1"/>
              <p:nvPr/>
            </p:nvSpPr>
            <p:spPr>
              <a:xfrm>
                <a:off x="8521809" y="2230704"/>
                <a:ext cx="36161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x'</a:t>
                </a:r>
                <a:endParaRPr lang="en-GB" i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4B6BD1-9F97-6C04-5A30-D0092E03EE95}"/>
                  </a:ext>
                </a:extLst>
              </p:cNvPr>
              <p:cNvSpPr txBox="1"/>
              <p:nvPr/>
            </p:nvSpPr>
            <p:spPr>
              <a:xfrm>
                <a:off x="9680289" y="3090518"/>
                <a:ext cx="293472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GB" i="1" dirty="0">
                    <a:ea typeface="Calibri"/>
                    <a:cs typeface="Calibri"/>
                  </a:rPr>
                  <a:t>x</a:t>
                </a:r>
                <a:endParaRPr lang="en-GB" i="1" dirty="0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C76F8F-187B-2284-8D9E-40F154AB474A}"/>
                </a:ext>
              </a:extLst>
            </p:cNvPr>
            <p:cNvSpPr/>
            <p:nvPr/>
          </p:nvSpPr>
          <p:spPr>
            <a:xfrm rot="2280000">
              <a:off x="9663004" y="4862154"/>
              <a:ext cx="116895" cy="88563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7578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UKRI_STFC_master_template_Nov19 (1)</Template>
  <TotalTime>1797</TotalTime>
  <Words>4290</Words>
  <Application>Microsoft Office PowerPoint</Application>
  <PresentationFormat>Widescreen</PresentationFormat>
  <Paragraphs>957</Paragraphs>
  <Slides>68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Aptos</vt:lpstr>
      <vt:lpstr>Arial</vt:lpstr>
      <vt:lpstr>Arial Regular</vt:lpstr>
      <vt:lpstr>Arial,Sans-Serif</vt:lpstr>
      <vt:lpstr>Calibri</vt:lpstr>
      <vt:lpstr>Courier New</vt:lpstr>
      <vt:lpstr>Wingdings</vt:lpstr>
      <vt:lpstr>Font and logo master</vt:lpstr>
      <vt:lpstr>Font WITHOUT logo master</vt:lpstr>
      <vt:lpstr>1_Font WITHOUT logo master</vt:lpstr>
      <vt:lpstr>1_Font and logo master</vt:lpstr>
      <vt:lpstr>PowerPoint Presentation</vt:lpstr>
      <vt:lpstr>PowerPoint Presentation</vt:lpstr>
      <vt:lpstr>Outline</vt:lpstr>
      <vt:lpstr>My background</vt:lpstr>
      <vt:lpstr>PowerPoint Presentation</vt:lpstr>
      <vt:lpstr>Beamline Design </vt:lpstr>
      <vt:lpstr>Beamline design</vt:lpstr>
      <vt:lpstr>Beamline design</vt:lpstr>
      <vt:lpstr>Beamline design</vt:lpstr>
      <vt:lpstr>Beamline design </vt:lpstr>
      <vt:lpstr>PowerPoint Presentation</vt:lpstr>
      <vt:lpstr>Tools: Spatial properties</vt:lpstr>
      <vt:lpstr>Tools: Longitudinal compression</vt:lpstr>
      <vt:lpstr>Tools: Collimation</vt:lpstr>
      <vt:lpstr>Tools: Collimation</vt:lpstr>
      <vt:lpstr>Tools – Active energy spread control</vt:lpstr>
      <vt:lpstr>Tools – Passive Energy spread control</vt:lpstr>
      <vt:lpstr>Tools – Energy jitter compensation</vt:lpstr>
      <vt:lpstr>PowerPoint Presentation</vt:lpstr>
      <vt:lpstr>Using the tools</vt:lpstr>
      <vt:lpstr>Tools – Diagnostics </vt:lpstr>
      <vt:lpstr>Diagnostics</vt:lpstr>
      <vt:lpstr>Beamline design - Tools</vt:lpstr>
      <vt:lpstr>PowerPoint Presentation</vt:lpstr>
      <vt:lpstr>Challenges of plasma accelerators</vt:lpstr>
      <vt:lpstr>Challenges - Fundamental</vt:lpstr>
      <vt:lpstr>Progress in source energy &amp; charge energy jitter</vt:lpstr>
      <vt:lpstr>Challenges – Fundamental </vt:lpstr>
      <vt:lpstr>Challenges - Characteristic</vt:lpstr>
      <vt:lpstr>Charge jitters</vt:lpstr>
      <vt:lpstr>Challenges - Characteristic</vt:lpstr>
      <vt:lpstr>Challenges - Characteristic</vt:lpstr>
      <vt:lpstr>Challenges - Characteristic</vt:lpstr>
      <vt:lpstr>Challenges - Characteristic</vt:lpstr>
      <vt:lpstr>Challenges – Characteristic </vt:lpstr>
      <vt:lpstr>Challenges – Measuring and tuning</vt:lpstr>
      <vt:lpstr>Challenges</vt:lpstr>
      <vt:lpstr>PowerPoint Presentation</vt:lpstr>
      <vt:lpstr>Electron Beam Applications</vt:lpstr>
      <vt:lpstr>Applications – Betatron Radiation</vt:lpstr>
      <vt:lpstr>Applications – Bremmstrahlung</vt:lpstr>
      <vt:lpstr>Applications – Industrial Imaging</vt:lpstr>
      <vt:lpstr>Applications – Radiobiology/-therapy</vt:lpstr>
      <vt:lpstr>Applications – FEL</vt:lpstr>
      <vt:lpstr>Applications - FEL</vt:lpstr>
      <vt:lpstr>PowerPoint Presentation</vt:lpstr>
      <vt:lpstr>CLARA</vt:lpstr>
      <vt:lpstr>CLARA Layout</vt:lpstr>
      <vt:lpstr>CLARA in numbers</vt:lpstr>
      <vt:lpstr>CLARA in numbers</vt:lpstr>
      <vt:lpstr>CLARA systems breakdown</vt:lpstr>
      <vt:lpstr>PowerPoint Presentation</vt:lpstr>
      <vt:lpstr>FEBE Beamline &amp; Energy Sectors </vt:lpstr>
      <vt:lpstr>FEBE Hutch</vt:lpstr>
      <vt:lpstr>Gas Management</vt:lpstr>
      <vt:lpstr>Mitigation of higher order terms</vt:lpstr>
      <vt:lpstr>PowerPoint Presentation</vt:lpstr>
      <vt:lpstr>EPAC EA1 Electron beamline</vt:lpstr>
      <vt:lpstr>EPAC PMQ Array</vt:lpstr>
      <vt:lpstr>EPAC Spectrometer line</vt:lpstr>
      <vt:lpstr>PowerPoint Presentation</vt:lpstr>
      <vt:lpstr>RUEDI</vt:lpstr>
      <vt:lpstr>UKXFEL</vt:lpstr>
      <vt:lpstr>Christie Hospital Research Beamline</vt:lpstr>
      <vt:lpstr>ITRF/LhARA &amp; PoPLAR</vt:lpstr>
      <vt:lpstr>Other beamline builds completed at Daresbury Laboratory</vt:lpstr>
      <vt:lpstr>PowerPoint Presentation</vt:lpstr>
      <vt:lpstr>Summary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Pacey, Thomas (STFC,DL,AST)</dc:creator>
  <cp:lastModifiedBy>Pacey, Thomas (STFC,DL,AST)</cp:lastModifiedBy>
  <cp:revision>818</cp:revision>
  <dcterms:created xsi:type="dcterms:W3CDTF">2025-09-30T13:28:16Z</dcterms:created>
  <dcterms:modified xsi:type="dcterms:W3CDTF">2025-10-07T09:25:30Z</dcterms:modified>
</cp:coreProperties>
</file>