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4"/>
  </p:sldMasterIdLst>
  <p:notesMasterIdLst>
    <p:notesMasterId r:id="rId18"/>
  </p:notesMasterIdLst>
  <p:sldIdLst>
    <p:sldId id="572" r:id="rId5"/>
    <p:sldId id="285" r:id="rId6"/>
    <p:sldId id="568" r:id="rId7"/>
    <p:sldId id="581" r:id="rId8"/>
    <p:sldId id="577" r:id="rId9"/>
    <p:sldId id="583" r:id="rId10"/>
    <p:sldId id="580" r:id="rId11"/>
    <p:sldId id="584" r:id="rId12"/>
    <p:sldId id="570" r:id="rId13"/>
    <p:sldId id="284" r:id="rId14"/>
    <p:sldId id="579" r:id="rId15"/>
    <p:sldId id="585" r:id="rId16"/>
    <p:sldId id="5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95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4DEF3-AD14-48D0-9B03-3407BB96E708}" v="2633" dt="2025-06-26T09:23:58.508"/>
    <p1510:client id="{37614939-07F9-4EFB-B575-F09781A67815}" v="43" dt="2025-06-25T14:41:35.453"/>
    <p1510:client id="{49EDFDE4-7280-A196-EF33-2CC280C3D982}" v="93" dt="2025-06-26T07:33:50.546"/>
    <p1510:client id="{F97A22BE-9581-F430-ACF1-46038E8CFCC5}" v="355" dt="2025-06-26T08:21:37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Sirri" userId="3e0624bb-c4ed-4383-bc48-85c4f37480a0" providerId="ADAL" clId="{37614939-07F9-4EFB-B575-F09781A67815}"/>
    <pc:docChg chg="undo custSel addSld delSld modSld addMainMaster modMainMaster">
      <pc:chgData name="Gabriele Sirri" userId="3e0624bb-c4ed-4383-bc48-85c4f37480a0" providerId="ADAL" clId="{37614939-07F9-4EFB-B575-F09781A67815}" dt="2025-06-25T14:44:55.482" v="1524" actId="1076"/>
      <pc:docMkLst>
        <pc:docMk/>
      </pc:docMkLst>
      <pc:sldChg chg="modSp">
        <pc:chgData name="Gabriele Sirri" userId="3e0624bb-c4ed-4383-bc48-85c4f37480a0" providerId="ADAL" clId="{37614939-07F9-4EFB-B575-F09781A67815}" dt="2025-06-25T13:25:10.658" v="235"/>
        <pc:sldMkLst>
          <pc:docMk/>
          <pc:sldMk cId="1766296926" sldId="284"/>
        </pc:sldMkLst>
        <pc:spChg chg="mod">
          <ac:chgData name="Gabriele Sirri" userId="3e0624bb-c4ed-4383-bc48-85c4f37480a0" providerId="ADAL" clId="{37614939-07F9-4EFB-B575-F09781A67815}" dt="2025-06-25T13:25:10.658" v="235"/>
          <ac:spMkLst>
            <pc:docMk/>
            <pc:sldMk cId="1766296926" sldId="284"/>
            <ac:spMk id="5" creationId="{BF6465A0-8E95-3F43-98DB-38A3BFD12E15}"/>
          </ac:spMkLst>
        </pc:spChg>
      </pc:sldChg>
      <pc:sldChg chg="addSp delSp modSp mod modClrScheme chgLayout">
        <pc:chgData name="Gabriele Sirri" userId="3e0624bb-c4ed-4383-bc48-85c4f37480a0" providerId="ADAL" clId="{37614939-07F9-4EFB-B575-F09781A67815}" dt="2025-06-25T14:39:33.093" v="1429" actId="20577"/>
        <pc:sldMkLst>
          <pc:docMk/>
          <pc:sldMk cId="1051229284" sldId="285"/>
        </pc:sldMkLst>
        <pc:spChg chg="add mod ord">
          <ac:chgData name="Gabriele Sirri" userId="3e0624bb-c4ed-4383-bc48-85c4f37480a0" providerId="ADAL" clId="{37614939-07F9-4EFB-B575-F09781A67815}" dt="2025-06-25T13:28:23.473" v="327" actId="27636"/>
          <ac:spMkLst>
            <pc:docMk/>
            <pc:sldMk cId="1051229284" sldId="285"/>
            <ac:spMk id="2" creationId="{50F5399E-2DF2-FBDA-D499-07D50A2B4CCE}"/>
          </ac:spMkLst>
        </pc:spChg>
        <pc:spChg chg="add mod ord">
          <ac:chgData name="Gabriele Sirri" userId="3e0624bb-c4ed-4383-bc48-85c4f37480a0" providerId="ADAL" clId="{37614939-07F9-4EFB-B575-F09781A67815}" dt="2025-06-25T14:39:33.093" v="1429" actId="20577"/>
          <ac:spMkLst>
            <pc:docMk/>
            <pc:sldMk cId="1051229284" sldId="285"/>
            <ac:spMk id="3" creationId="{2375BBEC-E905-6E63-B631-BABC21C3E7F8}"/>
          </ac:spMkLst>
        </pc:spChg>
        <pc:spChg chg="mod ord">
          <ac:chgData name="Gabriele Sirri" userId="3e0624bb-c4ed-4383-bc48-85c4f37480a0" providerId="ADAL" clId="{37614939-07F9-4EFB-B575-F09781A67815}" dt="2025-06-25T13:28:15.889" v="320" actId="700"/>
          <ac:spMkLst>
            <pc:docMk/>
            <pc:sldMk cId="1051229284" sldId="285"/>
            <ac:spMk id="4" creationId="{636C728C-2229-6F42-926B-BE75834389E7}"/>
          </ac:spMkLst>
        </pc:spChg>
        <pc:spChg chg="del mod">
          <ac:chgData name="Gabriele Sirri" userId="3e0624bb-c4ed-4383-bc48-85c4f37480a0" providerId="ADAL" clId="{37614939-07F9-4EFB-B575-F09781A67815}" dt="2025-06-25T13:28:25.843" v="330"/>
          <ac:spMkLst>
            <pc:docMk/>
            <pc:sldMk cId="1051229284" sldId="285"/>
            <ac:spMk id="5" creationId="{BF06D4F6-F15D-DE4B-9018-D8A15EFED236}"/>
          </ac:spMkLst>
        </pc:spChg>
        <pc:spChg chg="del mod">
          <ac:chgData name="Gabriele Sirri" userId="3e0624bb-c4ed-4383-bc48-85c4f37480a0" providerId="ADAL" clId="{37614939-07F9-4EFB-B575-F09781A67815}" dt="2025-06-25T13:28:32.335" v="332" actId="478"/>
          <ac:spMkLst>
            <pc:docMk/>
            <pc:sldMk cId="1051229284" sldId="285"/>
            <ac:spMk id="8" creationId="{5E5567D8-F1F6-5D4E-FE80-EBB9CC374007}"/>
          </ac:spMkLst>
        </pc:spChg>
        <pc:spChg chg="del mod">
          <ac:chgData name="Gabriele Sirri" userId="3e0624bb-c4ed-4383-bc48-85c4f37480a0" providerId="ADAL" clId="{37614939-07F9-4EFB-B575-F09781A67815}" dt="2025-06-25T13:16:10.721" v="146"/>
          <ac:spMkLst>
            <pc:docMk/>
            <pc:sldMk cId="1051229284" sldId="285"/>
            <ac:spMk id="9" creationId="{27E11642-7891-77C8-533B-E0B3D2F0EF8D}"/>
          </ac:spMkLst>
        </pc:spChg>
        <pc:spChg chg="del mod">
          <ac:chgData name="Gabriele Sirri" userId="3e0624bb-c4ed-4383-bc48-85c4f37480a0" providerId="ADAL" clId="{37614939-07F9-4EFB-B575-F09781A67815}" dt="2025-06-25T13:16:10.719" v="144"/>
          <ac:spMkLst>
            <pc:docMk/>
            <pc:sldMk cId="1051229284" sldId="285"/>
            <ac:spMk id="11" creationId="{D47E858D-0443-06CF-B98C-318E1886A1E8}"/>
          </ac:spMkLst>
        </pc:spChg>
        <pc:picChg chg="del mod">
          <ac:chgData name="Gabriele Sirri" userId="3e0624bb-c4ed-4383-bc48-85c4f37480a0" providerId="ADAL" clId="{37614939-07F9-4EFB-B575-F09781A67815}" dt="2025-06-25T13:28:25.842" v="328" actId="478"/>
          <ac:picMkLst>
            <pc:docMk/>
            <pc:sldMk cId="1051229284" sldId="285"/>
            <ac:picMk id="15" creationId="{A36CC947-6C66-4744-8029-99F7CD517CEE}"/>
          </ac:picMkLst>
        </pc:picChg>
        <pc:picChg chg="del mod">
          <ac:chgData name="Gabriele Sirri" userId="3e0624bb-c4ed-4383-bc48-85c4f37480a0" providerId="ADAL" clId="{37614939-07F9-4EFB-B575-F09781A67815}" dt="2025-06-25T13:27:28.139" v="316" actId="21"/>
          <ac:picMkLst>
            <pc:docMk/>
            <pc:sldMk cId="1051229284" sldId="285"/>
            <ac:picMk id="16" creationId="{B6D6B2A3-38CD-204D-A533-3D59612ADA7D}"/>
          </ac:picMkLst>
        </pc:picChg>
        <pc:picChg chg="mod">
          <ac:chgData name="Gabriele Sirri" userId="3e0624bb-c4ed-4383-bc48-85c4f37480a0" providerId="ADAL" clId="{37614939-07F9-4EFB-B575-F09781A67815}" dt="2025-06-25T13:19:25.192" v="206" actId="2711"/>
          <ac:picMkLst>
            <pc:docMk/>
            <pc:sldMk cId="1051229284" sldId="285"/>
            <ac:picMk id="31" creationId="{21FC01CD-B3BB-714D-8C6E-E8816B8ED7B5}"/>
          </ac:picMkLst>
        </pc:picChg>
      </pc:sldChg>
      <pc:sldChg chg="addSp delSp modSp mod modClrScheme chgLayout">
        <pc:chgData name="Gabriele Sirri" userId="3e0624bb-c4ed-4383-bc48-85c4f37480a0" providerId="ADAL" clId="{37614939-07F9-4EFB-B575-F09781A67815}" dt="2025-06-25T14:44:55.482" v="1524" actId="1076"/>
        <pc:sldMkLst>
          <pc:docMk/>
          <pc:sldMk cId="1292873042" sldId="568"/>
        </pc:sldMkLst>
        <pc:spChg chg="add del mod ord">
          <ac:chgData name="Gabriele Sirri" userId="3e0624bb-c4ed-4383-bc48-85c4f37480a0" providerId="ADAL" clId="{37614939-07F9-4EFB-B575-F09781A67815}" dt="2025-06-25T14:39:59.331" v="1434" actId="700"/>
          <ac:spMkLst>
            <pc:docMk/>
            <pc:sldMk cId="1292873042" sldId="568"/>
            <ac:spMk id="3" creationId="{48DD194E-A6C9-BC74-044A-CAE9B38AF9B8}"/>
          </ac:spMkLst>
        </pc:spChg>
        <pc:spChg chg="add del mod ord">
          <ac:chgData name="Gabriele Sirri" userId="3e0624bb-c4ed-4383-bc48-85c4f37480a0" providerId="ADAL" clId="{37614939-07F9-4EFB-B575-F09781A67815}" dt="2025-06-25T14:39:59.331" v="1434" actId="700"/>
          <ac:spMkLst>
            <pc:docMk/>
            <pc:sldMk cId="1292873042" sldId="568"/>
            <ac:spMk id="4" creationId="{BF94E1FC-D42B-D1F3-F1D9-727D7DDC3211}"/>
          </ac:spMkLst>
        </pc:spChg>
        <pc:spChg chg="add del mod ord">
          <ac:chgData name="Gabriele Sirri" userId="3e0624bb-c4ed-4383-bc48-85c4f37480a0" providerId="ADAL" clId="{37614939-07F9-4EFB-B575-F09781A67815}" dt="2025-06-25T14:40:15.278" v="1440" actId="700"/>
          <ac:spMkLst>
            <pc:docMk/>
            <pc:sldMk cId="1292873042" sldId="568"/>
            <ac:spMk id="5" creationId="{E2CC4B47-674F-EA02-2583-C020C20C2CD7}"/>
          </ac:spMkLst>
        </pc:spChg>
        <pc:spChg chg="del mod">
          <ac:chgData name="Gabriele Sirri" userId="3e0624bb-c4ed-4383-bc48-85c4f37480a0" providerId="ADAL" clId="{37614939-07F9-4EFB-B575-F09781A67815}" dt="2025-06-25T14:39:56.425" v="1433" actId="478"/>
          <ac:spMkLst>
            <pc:docMk/>
            <pc:sldMk cId="1292873042" sldId="568"/>
            <ac:spMk id="6" creationId="{C7516BF1-ED0B-BE59-54CB-556877B9FF01}"/>
          </ac:spMkLst>
        </pc:spChg>
        <pc:spChg chg="add mod ord">
          <ac:chgData name="Gabriele Sirri" userId="3e0624bb-c4ed-4383-bc48-85c4f37480a0" providerId="ADAL" clId="{37614939-07F9-4EFB-B575-F09781A67815}" dt="2025-06-25T14:41:36.821" v="1469" actId="5793"/>
          <ac:spMkLst>
            <pc:docMk/>
            <pc:sldMk cId="1292873042" sldId="568"/>
            <ac:spMk id="7" creationId="{3B0BD2CB-2074-7984-3C28-591E69EBBC8E}"/>
          </ac:spMkLst>
        </pc:spChg>
        <pc:spChg chg="add mod ord">
          <ac:chgData name="Gabriele Sirri" userId="3e0624bb-c4ed-4383-bc48-85c4f37480a0" providerId="ADAL" clId="{37614939-07F9-4EFB-B575-F09781A67815}" dt="2025-06-25T14:40:29.421" v="1460" actId="20577"/>
          <ac:spMkLst>
            <pc:docMk/>
            <pc:sldMk cId="1292873042" sldId="568"/>
            <ac:spMk id="9" creationId="{58EEC0BA-4594-8DFB-2448-7B51F387B71C}"/>
          </ac:spMkLst>
        </pc:spChg>
        <pc:spChg chg="del mod">
          <ac:chgData name="Gabriele Sirri" userId="3e0624bb-c4ed-4383-bc48-85c4f37480a0" providerId="ADAL" clId="{37614939-07F9-4EFB-B575-F09781A67815}" dt="2025-06-25T14:40:11.502" v="1439" actId="478"/>
          <ac:spMkLst>
            <pc:docMk/>
            <pc:sldMk cId="1292873042" sldId="568"/>
            <ac:spMk id="12" creationId="{B3050BE0-9693-11D4-A610-38FA796A452E}"/>
          </ac:spMkLst>
        </pc:spChg>
        <pc:picChg chg="add del mod">
          <ac:chgData name="Gabriele Sirri" userId="3e0624bb-c4ed-4383-bc48-85c4f37480a0" providerId="ADAL" clId="{37614939-07F9-4EFB-B575-F09781A67815}" dt="2025-06-25T14:40:33.956" v="1461" actId="478"/>
          <ac:picMkLst>
            <pc:docMk/>
            <pc:sldMk cId="1292873042" sldId="568"/>
            <ac:picMk id="2" creationId="{01732EC8-C094-8B59-64BA-14D709C54A32}"/>
          </ac:picMkLst>
        </pc:picChg>
        <pc:picChg chg="del">
          <ac:chgData name="Gabriele Sirri" userId="3e0624bb-c4ed-4383-bc48-85c4f37480a0" providerId="ADAL" clId="{37614939-07F9-4EFB-B575-F09781A67815}" dt="2025-06-25T14:40:16.840" v="1441" actId="478"/>
          <ac:picMkLst>
            <pc:docMk/>
            <pc:sldMk cId="1292873042" sldId="568"/>
            <ac:picMk id="8" creationId="{AFB45ED7-D034-1577-2721-B8D3931F4F8E}"/>
          </ac:picMkLst>
        </pc:picChg>
        <pc:picChg chg="add mod">
          <ac:chgData name="Gabriele Sirri" userId="3e0624bb-c4ed-4383-bc48-85c4f37480a0" providerId="ADAL" clId="{37614939-07F9-4EFB-B575-F09781A67815}" dt="2025-06-25T14:44:54.465" v="1523" actId="1076"/>
          <ac:picMkLst>
            <pc:docMk/>
            <pc:sldMk cId="1292873042" sldId="568"/>
            <ac:picMk id="11" creationId="{BC2C2FCA-9904-C5AD-3779-03946528E6DD}"/>
          </ac:picMkLst>
        </pc:picChg>
        <pc:picChg chg="add mod">
          <ac:chgData name="Gabriele Sirri" userId="3e0624bb-c4ed-4383-bc48-85c4f37480a0" providerId="ADAL" clId="{37614939-07F9-4EFB-B575-F09781A67815}" dt="2025-06-25T14:43:30.613" v="1495" actId="1076"/>
          <ac:picMkLst>
            <pc:docMk/>
            <pc:sldMk cId="1292873042" sldId="568"/>
            <ac:picMk id="14" creationId="{96FB72C0-F096-051D-1303-FE3C6622AA8F}"/>
          </ac:picMkLst>
        </pc:picChg>
        <pc:picChg chg="add mod">
          <ac:chgData name="Gabriele Sirri" userId="3e0624bb-c4ed-4383-bc48-85c4f37480a0" providerId="ADAL" clId="{37614939-07F9-4EFB-B575-F09781A67815}" dt="2025-06-25T14:44:41.700" v="1518" actId="1076"/>
          <ac:picMkLst>
            <pc:docMk/>
            <pc:sldMk cId="1292873042" sldId="568"/>
            <ac:picMk id="16" creationId="{E66136F1-D7B4-A6CA-B05A-367D0097C3C0}"/>
          </ac:picMkLst>
        </pc:picChg>
        <pc:picChg chg="add mod">
          <ac:chgData name="Gabriele Sirri" userId="3e0624bb-c4ed-4383-bc48-85c4f37480a0" providerId="ADAL" clId="{37614939-07F9-4EFB-B575-F09781A67815}" dt="2025-06-25T14:44:53.480" v="1522" actId="1076"/>
          <ac:picMkLst>
            <pc:docMk/>
            <pc:sldMk cId="1292873042" sldId="568"/>
            <ac:picMk id="18" creationId="{8DC49E4D-0DC6-D0F2-83B1-B44F047409A3}"/>
          </ac:picMkLst>
        </pc:picChg>
        <pc:picChg chg="add mod">
          <ac:chgData name="Gabriele Sirri" userId="3e0624bb-c4ed-4383-bc48-85c4f37480a0" providerId="ADAL" clId="{37614939-07F9-4EFB-B575-F09781A67815}" dt="2025-06-25T14:44:55.482" v="1524" actId="1076"/>
          <ac:picMkLst>
            <pc:docMk/>
            <pc:sldMk cId="1292873042" sldId="568"/>
            <ac:picMk id="20" creationId="{1DCC6623-362D-616B-603C-464998865CEB}"/>
          </ac:picMkLst>
        </pc:picChg>
      </pc:sldChg>
      <pc:sldChg chg="modSp mod">
        <pc:chgData name="Gabriele Sirri" userId="3e0624bb-c4ed-4383-bc48-85c4f37480a0" providerId="ADAL" clId="{37614939-07F9-4EFB-B575-F09781A67815}" dt="2025-06-25T14:25:17.439" v="1281" actId="20577"/>
        <pc:sldMkLst>
          <pc:docMk/>
          <pc:sldMk cId="3877674818" sldId="570"/>
        </pc:sldMkLst>
        <pc:spChg chg="mod">
          <ac:chgData name="Gabriele Sirri" userId="3e0624bb-c4ed-4383-bc48-85c4f37480a0" providerId="ADAL" clId="{37614939-07F9-4EFB-B575-F09781A67815}" dt="2025-06-25T14:23:25.653" v="1138" actId="20577"/>
          <ac:spMkLst>
            <pc:docMk/>
            <pc:sldMk cId="3877674818" sldId="570"/>
            <ac:spMk id="3" creationId="{AE065E52-FEB8-AB36-CE25-9730AAA56B7D}"/>
          </ac:spMkLst>
        </pc:spChg>
        <pc:spChg chg="mod">
          <ac:chgData name="Gabriele Sirri" userId="3e0624bb-c4ed-4383-bc48-85c4f37480a0" providerId="ADAL" clId="{37614939-07F9-4EFB-B575-F09781A67815}" dt="2025-06-25T14:25:17.439" v="1281" actId="20577"/>
          <ac:spMkLst>
            <pc:docMk/>
            <pc:sldMk cId="3877674818" sldId="570"/>
            <ac:spMk id="5" creationId="{A1ACD21A-39CD-0C7F-AEBE-BCEE4BB62501}"/>
          </ac:spMkLst>
        </pc:spChg>
        <pc:spChg chg="mod">
          <ac:chgData name="Gabriele Sirri" userId="3e0624bb-c4ed-4383-bc48-85c4f37480a0" providerId="ADAL" clId="{37614939-07F9-4EFB-B575-F09781A67815}" dt="2025-06-25T14:23:43.802" v="1140" actId="20577"/>
          <ac:spMkLst>
            <pc:docMk/>
            <pc:sldMk cId="3877674818" sldId="570"/>
            <ac:spMk id="6" creationId="{4BE04AFA-CB85-FBAF-98EC-19C9B9EA61C2}"/>
          </ac:spMkLst>
        </pc:spChg>
      </pc:sldChg>
      <pc:sldChg chg="addSp delSp modSp mod modClrScheme chgLayout">
        <pc:chgData name="Gabriele Sirri" userId="3e0624bb-c4ed-4383-bc48-85c4f37480a0" providerId="ADAL" clId="{37614939-07F9-4EFB-B575-F09781A67815}" dt="2025-06-25T13:27:48.368" v="319" actId="478"/>
        <pc:sldMkLst>
          <pc:docMk/>
          <pc:sldMk cId="3614002034" sldId="572"/>
        </pc:sldMkLst>
        <pc:spChg chg="del mod ord">
          <ac:chgData name="Gabriele Sirri" userId="3e0624bb-c4ed-4383-bc48-85c4f37480a0" providerId="ADAL" clId="{37614939-07F9-4EFB-B575-F09781A67815}" dt="2025-06-25T13:25:54.697" v="238" actId="700"/>
          <ac:spMkLst>
            <pc:docMk/>
            <pc:sldMk cId="3614002034" sldId="572"/>
            <ac:spMk id="2" creationId="{AA80637E-FC06-87B2-170A-CC09C1D65726}"/>
          </ac:spMkLst>
        </pc:spChg>
        <pc:spChg chg="add mod ord">
          <ac:chgData name="Gabriele Sirri" userId="3e0624bb-c4ed-4383-bc48-85c4f37480a0" providerId="ADAL" clId="{37614939-07F9-4EFB-B575-F09781A67815}" dt="2025-06-25T13:27:08.115" v="305" actId="6549"/>
          <ac:spMkLst>
            <pc:docMk/>
            <pc:sldMk cId="3614002034" sldId="572"/>
            <ac:spMk id="3" creationId="{86243C46-9947-6E7D-8DB5-47C1666F95AF}"/>
          </ac:spMkLst>
        </pc:spChg>
        <pc:spChg chg="del mod">
          <ac:chgData name="Gabriele Sirri" userId="3e0624bb-c4ed-4383-bc48-85c4f37480a0" providerId="ADAL" clId="{37614939-07F9-4EFB-B575-F09781A67815}" dt="2025-06-25T13:26:16.142" v="245" actId="478"/>
          <ac:spMkLst>
            <pc:docMk/>
            <pc:sldMk cId="3614002034" sldId="572"/>
            <ac:spMk id="4" creationId="{0082285A-712E-37C6-FDD8-D3F527403F56}"/>
          </ac:spMkLst>
        </pc:spChg>
        <pc:spChg chg="del mod">
          <ac:chgData name="Gabriele Sirri" userId="3e0624bb-c4ed-4383-bc48-85c4f37480a0" providerId="ADAL" clId="{37614939-07F9-4EFB-B575-F09781A67815}" dt="2025-06-25T13:26:05.648" v="242" actId="478"/>
          <ac:spMkLst>
            <pc:docMk/>
            <pc:sldMk cId="3614002034" sldId="572"/>
            <ac:spMk id="5" creationId="{75D2EEFC-6CB0-269C-1B85-1410276CDE0D}"/>
          </ac:spMkLst>
        </pc:spChg>
        <pc:spChg chg="add mod ord">
          <ac:chgData name="Gabriele Sirri" userId="3e0624bb-c4ed-4383-bc48-85c4f37480a0" providerId="ADAL" clId="{37614939-07F9-4EFB-B575-F09781A67815}" dt="2025-06-25T13:27:13.506" v="315" actId="20577"/>
          <ac:spMkLst>
            <pc:docMk/>
            <pc:sldMk cId="3614002034" sldId="572"/>
            <ac:spMk id="6" creationId="{A87C7490-A6A5-6B81-FA69-BC9EF85A3C67}"/>
          </ac:spMkLst>
        </pc:spChg>
        <pc:picChg chg="add del mod">
          <ac:chgData name="Gabriele Sirri" userId="3e0624bb-c4ed-4383-bc48-85c4f37480a0" providerId="ADAL" clId="{37614939-07F9-4EFB-B575-F09781A67815}" dt="2025-06-25T13:27:48.368" v="319" actId="478"/>
          <ac:picMkLst>
            <pc:docMk/>
            <pc:sldMk cId="3614002034" sldId="572"/>
            <ac:picMk id="16" creationId="{B6D6B2A3-38CD-204D-A533-3D59612ADA7D}"/>
          </ac:picMkLst>
        </pc:picChg>
      </pc:sldChg>
      <pc:sldChg chg="modSp mod">
        <pc:chgData name="Gabriele Sirri" userId="3e0624bb-c4ed-4383-bc48-85c4f37480a0" providerId="ADAL" clId="{37614939-07F9-4EFB-B575-F09781A67815}" dt="2025-06-25T14:20:10.839" v="1136" actId="1076"/>
        <pc:sldMkLst>
          <pc:docMk/>
          <pc:sldMk cId="2295167452" sldId="577"/>
        </pc:sldMkLst>
        <pc:spChg chg="mod">
          <ac:chgData name="Gabriele Sirri" userId="3e0624bb-c4ed-4383-bc48-85c4f37480a0" providerId="ADAL" clId="{37614939-07F9-4EFB-B575-F09781A67815}" dt="2025-06-25T14:20:10.839" v="1136" actId="1076"/>
          <ac:spMkLst>
            <pc:docMk/>
            <pc:sldMk cId="2295167452" sldId="577"/>
            <ac:spMk id="2" creationId="{80C47346-C9B5-3C66-B9D0-7F46C3794691}"/>
          </ac:spMkLst>
        </pc:spChg>
      </pc:sldChg>
      <pc:sldChg chg="modSp del mod">
        <pc:chgData name="Gabriele Sirri" userId="3e0624bb-c4ed-4383-bc48-85c4f37480a0" providerId="ADAL" clId="{37614939-07F9-4EFB-B575-F09781A67815}" dt="2025-06-25T14:19:39.300" v="1110" actId="47"/>
        <pc:sldMkLst>
          <pc:docMk/>
          <pc:sldMk cId="3433821213" sldId="578"/>
        </pc:sldMkLst>
        <pc:spChg chg="mod">
          <ac:chgData name="Gabriele Sirri" userId="3e0624bb-c4ed-4383-bc48-85c4f37480a0" providerId="ADAL" clId="{37614939-07F9-4EFB-B575-F09781A67815}" dt="2025-06-25T14:18:39.225" v="1078" actId="21"/>
          <ac:spMkLst>
            <pc:docMk/>
            <pc:sldMk cId="3433821213" sldId="578"/>
            <ac:spMk id="2" creationId="{80C47346-C9B5-3C66-B9D0-7F46C3794691}"/>
          </ac:spMkLst>
        </pc:spChg>
      </pc:sldChg>
      <pc:sldChg chg="modSp add del mod">
        <pc:chgData name="Gabriele Sirri" userId="3e0624bb-c4ed-4383-bc48-85c4f37480a0" providerId="ADAL" clId="{37614939-07F9-4EFB-B575-F09781A67815}" dt="2025-06-25T14:35:04.522" v="1369" actId="47"/>
        <pc:sldMkLst>
          <pc:docMk/>
          <pc:sldMk cId="1475025129" sldId="580"/>
        </pc:sldMkLst>
        <pc:spChg chg="mod">
          <ac:chgData name="Gabriele Sirri" userId="3e0624bb-c4ed-4383-bc48-85c4f37480a0" providerId="ADAL" clId="{37614939-07F9-4EFB-B575-F09781A67815}" dt="2025-06-25T14:31:57.653" v="1304" actId="20577"/>
          <ac:spMkLst>
            <pc:docMk/>
            <pc:sldMk cId="1475025129" sldId="580"/>
            <ac:spMk id="2" creationId="{4C264740-3DD8-78DC-A050-0B00D21F77F6}"/>
          </ac:spMkLst>
        </pc:spChg>
        <pc:spChg chg="mod">
          <ac:chgData name="Gabriele Sirri" userId="3e0624bb-c4ed-4383-bc48-85c4f37480a0" providerId="ADAL" clId="{37614939-07F9-4EFB-B575-F09781A67815}" dt="2025-06-25T14:34:47.494" v="1368" actId="21"/>
          <ac:spMkLst>
            <pc:docMk/>
            <pc:sldMk cId="1475025129" sldId="580"/>
            <ac:spMk id="3" creationId="{D0684284-F46D-D1FC-DAB8-2175D74B2912}"/>
          </ac:spMkLst>
        </pc:spChg>
      </pc:sldChg>
      <pc:sldChg chg="add del">
        <pc:chgData name="Gabriele Sirri" userId="3e0624bb-c4ed-4383-bc48-85c4f37480a0" providerId="ADAL" clId="{37614939-07F9-4EFB-B575-F09781A67815}" dt="2025-06-25T13:24:53.878" v="234" actId="47"/>
        <pc:sldMkLst>
          <pc:docMk/>
          <pc:sldMk cId="1741762463" sldId="580"/>
        </pc:sldMkLst>
      </pc:sldChg>
      <pc:sldChg chg="add del">
        <pc:chgData name="Gabriele Sirri" userId="3e0624bb-c4ed-4383-bc48-85c4f37480a0" providerId="ADAL" clId="{37614939-07F9-4EFB-B575-F09781A67815}" dt="2025-06-25T13:24:53.878" v="234" actId="47"/>
        <pc:sldMkLst>
          <pc:docMk/>
          <pc:sldMk cId="519112954" sldId="581"/>
        </pc:sldMkLst>
      </pc:sldChg>
      <pc:sldChg chg="add del">
        <pc:chgData name="Gabriele Sirri" userId="3e0624bb-c4ed-4383-bc48-85c4f37480a0" providerId="ADAL" clId="{37614939-07F9-4EFB-B575-F09781A67815}" dt="2025-06-25T13:24:53.878" v="234" actId="47"/>
        <pc:sldMkLst>
          <pc:docMk/>
          <pc:sldMk cId="278518480" sldId="582"/>
        </pc:sldMkLst>
      </pc:sldChg>
      <pc:sldChg chg="add del">
        <pc:chgData name="Gabriele Sirri" userId="3e0624bb-c4ed-4383-bc48-85c4f37480a0" providerId="ADAL" clId="{37614939-07F9-4EFB-B575-F09781A67815}" dt="2025-06-25T13:24:53.878" v="234" actId="47"/>
        <pc:sldMkLst>
          <pc:docMk/>
          <pc:sldMk cId="735339053" sldId="583"/>
        </pc:sldMkLst>
      </pc:sldChg>
      <pc:sldChg chg="add del">
        <pc:chgData name="Gabriele Sirri" userId="3e0624bb-c4ed-4383-bc48-85c4f37480a0" providerId="ADAL" clId="{37614939-07F9-4EFB-B575-F09781A67815}" dt="2025-06-25T13:24:53.878" v="234" actId="47"/>
        <pc:sldMkLst>
          <pc:docMk/>
          <pc:sldMk cId="3099552883" sldId="584"/>
        </pc:sldMkLst>
      </pc:sldChg>
      <pc:sldChg chg="add del">
        <pc:chgData name="Gabriele Sirri" userId="3e0624bb-c4ed-4383-bc48-85c4f37480a0" providerId="ADAL" clId="{37614939-07F9-4EFB-B575-F09781A67815}" dt="2025-06-25T13:24:53.878" v="234" actId="47"/>
        <pc:sldMkLst>
          <pc:docMk/>
          <pc:sldMk cId="1903876526" sldId="585"/>
        </pc:sldMkLst>
      </pc:sldChg>
      <pc:sldChg chg="add del">
        <pc:chgData name="Gabriele Sirri" userId="3e0624bb-c4ed-4383-bc48-85c4f37480a0" providerId="ADAL" clId="{37614939-07F9-4EFB-B575-F09781A67815}" dt="2025-06-25T13:24:53.878" v="234" actId="47"/>
        <pc:sldMkLst>
          <pc:docMk/>
          <pc:sldMk cId="886154958" sldId="586"/>
        </pc:sldMkLst>
      </pc:sldChg>
      <pc:sldChg chg="add del">
        <pc:chgData name="Gabriele Sirri" userId="3e0624bb-c4ed-4383-bc48-85c4f37480a0" providerId="ADAL" clId="{37614939-07F9-4EFB-B575-F09781A67815}" dt="2025-06-25T13:24:53.878" v="234" actId="47"/>
        <pc:sldMkLst>
          <pc:docMk/>
          <pc:sldMk cId="2216701624" sldId="587"/>
        </pc:sldMkLst>
      </pc:sldChg>
      <pc:sldChg chg="add del">
        <pc:chgData name="Gabriele Sirri" userId="3e0624bb-c4ed-4383-bc48-85c4f37480a0" providerId="ADAL" clId="{37614939-07F9-4EFB-B575-F09781A67815}" dt="2025-06-25T13:24:53.878" v="234" actId="47"/>
        <pc:sldMkLst>
          <pc:docMk/>
          <pc:sldMk cId="3952603642" sldId="588"/>
        </pc:sldMkLst>
      </pc:sldChg>
      <pc:sldChg chg="add del">
        <pc:chgData name="Gabriele Sirri" userId="3e0624bb-c4ed-4383-bc48-85c4f37480a0" providerId="ADAL" clId="{37614939-07F9-4EFB-B575-F09781A67815}" dt="2025-06-25T13:24:53.878" v="234" actId="47"/>
        <pc:sldMkLst>
          <pc:docMk/>
          <pc:sldMk cId="3493277056" sldId="589"/>
        </pc:sldMkLst>
      </pc:sldChg>
      <pc:sldChg chg="add del">
        <pc:chgData name="Gabriele Sirri" userId="3e0624bb-c4ed-4383-bc48-85c4f37480a0" providerId="ADAL" clId="{37614939-07F9-4EFB-B575-F09781A67815}" dt="2025-06-25T13:24:53.878" v="234" actId="47"/>
        <pc:sldMkLst>
          <pc:docMk/>
          <pc:sldMk cId="598411918" sldId="590"/>
        </pc:sldMkLst>
      </pc:sldChg>
      <pc:sldChg chg="add del">
        <pc:chgData name="Gabriele Sirri" userId="3e0624bb-c4ed-4383-bc48-85c4f37480a0" providerId="ADAL" clId="{37614939-07F9-4EFB-B575-F09781A67815}" dt="2025-06-25T13:24:53.878" v="234" actId="47"/>
        <pc:sldMkLst>
          <pc:docMk/>
          <pc:sldMk cId="742846691" sldId="591"/>
        </pc:sldMkLst>
      </pc:sldChg>
      <pc:sldMasterChg chg="modSp modSldLayout">
        <pc:chgData name="Gabriele Sirri" userId="3e0624bb-c4ed-4383-bc48-85c4f37480a0" providerId="ADAL" clId="{37614939-07F9-4EFB-B575-F09781A67815}" dt="2025-06-25T13:20:06.866" v="209" actId="2711"/>
        <pc:sldMasterMkLst>
          <pc:docMk/>
          <pc:sldMasterMk cId="0" sldId="2147483648"/>
        </pc:sldMasterMkLst>
        <pc:sldLayoutChg chg="modSp">
          <pc:chgData name="Gabriele Sirri" userId="3e0624bb-c4ed-4383-bc48-85c4f37480a0" providerId="ADAL" clId="{37614939-07F9-4EFB-B575-F09781A67815}" dt="2025-06-25T13:20:06.866" v="209" actId="2711"/>
          <pc:sldLayoutMkLst>
            <pc:docMk/>
            <pc:sldMasterMk cId="0" sldId="2147483648"/>
            <pc:sldLayoutMk cId="2032716915" sldId="2147483660"/>
          </pc:sldLayoutMkLst>
          <pc:spChg chg="mod">
            <ac:chgData name="Gabriele Sirri" userId="3e0624bb-c4ed-4383-bc48-85c4f37480a0" providerId="ADAL" clId="{37614939-07F9-4EFB-B575-F09781A67815}" dt="2025-06-25T13:20:06.866" v="209" actId="2711"/>
            <ac:spMkLst>
              <pc:docMk/>
              <pc:sldMasterMk cId="0" sldId="2147483648"/>
              <pc:sldLayoutMk cId="2032716915" sldId="2147483660"/>
              <ac:spMk id="2" creationId="{00000000-0000-0000-0000-000000000000}"/>
            </ac:spMkLst>
          </pc:spChg>
          <pc:spChg chg="mod">
            <ac:chgData name="Gabriele Sirri" userId="3e0624bb-c4ed-4383-bc48-85c4f37480a0" providerId="ADAL" clId="{37614939-07F9-4EFB-B575-F09781A67815}" dt="2025-06-25T13:20:06.866" v="209" actId="2711"/>
            <ac:spMkLst>
              <pc:docMk/>
              <pc:sldMasterMk cId="0" sldId="2147483648"/>
              <pc:sldLayoutMk cId="2032716915" sldId="2147483660"/>
              <ac:spMk id="3" creationId="{00000000-0000-0000-0000-000000000000}"/>
            </ac:spMkLst>
          </pc:spChg>
          <pc:spChg chg="mod">
            <ac:chgData name="Gabriele Sirri" userId="3e0624bb-c4ed-4383-bc48-85c4f37480a0" providerId="ADAL" clId="{37614939-07F9-4EFB-B575-F09781A67815}" dt="2025-06-25T13:20:06.866" v="209" actId="2711"/>
            <ac:spMkLst>
              <pc:docMk/>
              <pc:sldMasterMk cId="0" sldId="2147483648"/>
              <pc:sldLayoutMk cId="2032716915" sldId="2147483660"/>
              <ac:spMk id="4" creationId="{00000000-0000-0000-0000-000000000000}"/>
            </ac:spMkLst>
          </pc:spChg>
          <pc:spChg chg="mod">
            <ac:chgData name="Gabriele Sirri" userId="3e0624bb-c4ed-4383-bc48-85c4f37480a0" providerId="ADAL" clId="{37614939-07F9-4EFB-B575-F09781A67815}" dt="2025-06-25T13:20:06.866" v="209" actId="2711"/>
            <ac:spMkLst>
              <pc:docMk/>
              <pc:sldMasterMk cId="0" sldId="2147483648"/>
              <pc:sldLayoutMk cId="2032716915" sldId="2147483660"/>
              <ac:spMk id="5" creationId="{260F625F-A313-2251-407B-F9978ADFD3BB}"/>
            </ac:spMkLst>
          </pc:spChg>
        </pc:sldLayoutChg>
      </pc:sldMasterChg>
      <pc:sldMasterChg chg="add addSldLayout">
        <pc:chgData name="Gabriele Sirri" userId="3e0624bb-c4ed-4383-bc48-85c4f37480a0" providerId="ADAL" clId="{37614939-07F9-4EFB-B575-F09781A67815}" dt="2025-06-25T13:24:33.231" v="220" actId="27028"/>
        <pc:sldMasterMkLst>
          <pc:docMk/>
          <pc:sldMasterMk cId="0" sldId="2147483661"/>
        </pc:sldMasterMkLst>
        <pc:sldLayoutChg chg="add">
          <pc:chgData name="Gabriele Sirri" userId="3e0624bb-c4ed-4383-bc48-85c4f37480a0" providerId="ADAL" clId="{37614939-07F9-4EFB-B575-F09781A67815}" dt="2025-06-25T13:24:29.824" v="214" actId="27028"/>
          <pc:sldLayoutMkLst>
            <pc:docMk/>
            <pc:sldMasterMk cId="0" sldId="2147483661"/>
            <pc:sldLayoutMk cId="2222001300" sldId="2147483687"/>
          </pc:sldLayoutMkLst>
        </pc:sldLayoutChg>
        <pc:sldLayoutChg chg="add">
          <pc:chgData name="Gabriele Sirri" userId="3e0624bb-c4ed-4383-bc48-85c4f37480a0" providerId="ADAL" clId="{37614939-07F9-4EFB-B575-F09781A67815}" dt="2025-06-25T13:24:25.245" v="210" actId="27028"/>
          <pc:sldLayoutMkLst>
            <pc:docMk/>
            <pc:sldMasterMk cId="0" sldId="2147483661"/>
            <pc:sldLayoutMk cId="2015116357" sldId="2147483688"/>
          </pc:sldLayoutMkLst>
        </pc:sldLayoutChg>
        <pc:sldLayoutChg chg="add">
          <pc:chgData name="Gabriele Sirri" userId="3e0624bb-c4ed-4383-bc48-85c4f37480a0" providerId="ADAL" clId="{37614939-07F9-4EFB-B575-F09781A67815}" dt="2025-06-25T13:24:33.231" v="220" actId="27028"/>
          <pc:sldLayoutMkLst>
            <pc:docMk/>
            <pc:sldMasterMk cId="0" sldId="2147483661"/>
            <pc:sldLayoutMk cId="3461818230" sldId="2147483689"/>
          </pc:sldLayoutMkLst>
        </pc:sldLayoutChg>
        <pc:sldLayoutChg chg="add">
          <pc:chgData name="Gabriele Sirri" userId="3e0624bb-c4ed-4383-bc48-85c4f37480a0" providerId="ADAL" clId="{37614939-07F9-4EFB-B575-F09781A67815}" dt="2025-06-25T13:24:28.841" v="212" actId="27028"/>
          <pc:sldLayoutMkLst>
            <pc:docMk/>
            <pc:sldMasterMk cId="0" sldId="2147483661"/>
            <pc:sldLayoutMk cId="2413719504" sldId="2147483690"/>
          </pc:sldLayoutMkLst>
        </pc:sldLayoutChg>
      </pc:sldMasterChg>
    </pc:docChg>
  </pc:docChgLst>
  <pc:docChgLst>
    <pc:chgData name="Gabriele Sirri" userId="3e0624bb-c4ed-4383-bc48-85c4f37480a0" providerId="ADAL" clId="{2CF4DEF3-AD14-48D0-9B03-3407BB96E708}"/>
    <pc:docChg chg="undo custSel addSld delSld modSld sldOrd">
      <pc:chgData name="Gabriele Sirri" userId="3e0624bb-c4ed-4383-bc48-85c4f37480a0" providerId="ADAL" clId="{2CF4DEF3-AD14-48D0-9B03-3407BB96E708}" dt="2025-06-26T09:23:58.508" v="2630" actId="27636"/>
      <pc:docMkLst>
        <pc:docMk/>
      </pc:docMkLst>
      <pc:sldChg chg="addSp delSp modSp mod ord modClrScheme chgLayout">
        <pc:chgData name="Gabriele Sirri" userId="3e0624bb-c4ed-4383-bc48-85c4f37480a0" providerId="ADAL" clId="{2CF4DEF3-AD14-48D0-9B03-3407BB96E708}" dt="2025-06-26T07:14:23.894" v="2247" actId="20577"/>
        <pc:sldMkLst>
          <pc:docMk/>
          <pc:sldMk cId="1766296926" sldId="284"/>
        </pc:sldMkLst>
        <pc:spChg chg="add mod ord">
          <ac:chgData name="Gabriele Sirri" userId="3e0624bb-c4ed-4383-bc48-85c4f37480a0" providerId="ADAL" clId="{2CF4DEF3-AD14-48D0-9B03-3407BB96E708}" dt="2025-06-25T18:57:27.189" v="391" actId="6264"/>
          <ac:spMkLst>
            <pc:docMk/>
            <pc:sldMk cId="1766296926" sldId="284"/>
            <ac:spMk id="2" creationId="{9D3B08F9-220F-EE26-6528-3BD320FC3B70}"/>
          </ac:spMkLst>
        </pc:spChg>
        <pc:spChg chg="add mod ord">
          <ac:chgData name="Gabriele Sirri" userId="3e0624bb-c4ed-4383-bc48-85c4f37480a0" providerId="ADAL" clId="{2CF4DEF3-AD14-48D0-9B03-3407BB96E708}" dt="2025-06-26T07:14:23.894" v="2247" actId="20577"/>
          <ac:spMkLst>
            <pc:docMk/>
            <pc:sldMk cId="1766296926" sldId="284"/>
            <ac:spMk id="3" creationId="{FB8ED3AD-9A78-BC0E-22CE-C3475316D956}"/>
          </ac:spMkLst>
        </pc:spChg>
        <pc:spChg chg="add del mod">
          <ac:chgData name="Gabriele Sirri" userId="3e0624bb-c4ed-4383-bc48-85c4f37480a0" providerId="ADAL" clId="{2CF4DEF3-AD14-48D0-9B03-3407BB96E708}" dt="2025-06-25T18:57:27.189" v="391" actId="6264"/>
          <ac:spMkLst>
            <pc:docMk/>
            <pc:sldMk cId="1766296926" sldId="284"/>
            <ac:spMk id="4" creationId="{C7BF5213-07F1-FF2D-8BC1-9A8735193AC1}"/>
          </ac:spMkLst>
        </pc:spChg>
        <pc:spChg chg="mod ord">
          <ac:chgData name="Gabriele Sirri" userId="3e0624bb-c4ed-4383-bc48-85c4f37480a0" providerId="ADAL" clId="{2CF4DEF3-AD14-48D0-9B03-3407BB96E708}" dt="2025-06-25T18:57:27.189" v="391" actId="6264"/>
          <ac:spMkLst>
            <pc:docMk/>
            <pc:sldMk cId="1766296926" sldId="284"/>
            <ac:spMk id="5" creationId="{BF6465A0-8E95-3F43-98DB-38A3BFD12E15}"/>
          </ac:spMkLst>
        </pc:spChg>
        <pc:spChg chg="del mod">
          <ac:chgData name="Gabriele Sirri" userId="3e0624bb-c4ed-4383-bc48-85c4f37480a0" providerId="ADAL" clId="{2CF4DEF3-AD14-48D0-9B03-3407BB96E708}" dt="2025-06-25T18:00:10.369" v="133"/>
          <ac:spMkLst>
            <pc:docMk/>
            <pc:sldMk cId="1766296926" sldId="284"/>
            <ac:spMk id="6" creationId="{3137FD01-0BA2-DD9E-37EA-A027F1682FE1}"/>
          </ac:spMkLst>
        </pc:spChg>
        <pc:spChg chg="add del mod">
          <ac:chgData name="Gabriele Sirri" userId="3e0624bb-c4ed-4383-bc48-85c4f37480a0" providerId="ADAL" clId="{2CF4DEF3-AD14-48D0-9B03-3407BB96E708}" dt="2025-06-25T18:57:27.189" v="391" actId="6264"/>
          <ac:spMkLst>
            <pc:docMk/>
            <pc:sldMk cId="1766296926" sldId="284"/>
            <ac:spMk id="7" creationId="{41FC5B68-61C8-E674-86BF-C2FE659C18B8}"/>
          </ac:spMkLst>
        </pc:spChg>
        <pc:spChg chg="del mod">
          <ac:chgData name="Gabriele Sirri" userId="3e0624bb-c4ed-4383-bc48-85c4f37480a0" providerId="ADAL" clId="{2CF4DEF3-AD14-48D0-9B03-3407BB96E708}" dt="2025-06-25T17:55:45.759" v="98" actId="478"/>
          <ac:spMkLst>
            <pc:docMk/>
            <pc:sldMk cId="1766296926" sldId="284"/>
            <ac:spMk id="8" creationId="{171A4C64-FEE4-BC60-D6C8-1CD49B313DBD}"/>
          </ac:spMkLst>
        </pc:spChg>
        <pc:spChg chg="add del mod">
          <ac:chgData name="Gabriele Sirri" userId="3e0624bb-c4ed-4383-bc48-85c4f37480a0" providerId="ADAL" clId="{2CF4DEF3-AD14-48D0-9B03-3407BB96E708}" dt="2025-06-25T18:57:27.189" v="391" actId="6264"/>
          <ac:spMkLst>
            <pc:docMk/>
            <pc:sldMk cId="1766296926" sldId="284"/>
            <ac:spMk id="9" creationId="{51FDB542-F58F-D1C2-909D-D46D3430BE6F}"/>
          </ac:spMkLst>
        </pc:spChg>
        <pc:spChg chg="del mod">
          <ac:chgData name="Gabriele Sirri" userId="3e0624bb-c4ed-4383-bc48-85c4f37480a0" providerId="ADAL" clId="{2CF4DEF3-AD14-48D0-9B03-3407BB96E708}" dt="2025-06-25T18:00:10.372" v="139"/>
          <ac:spMkLst>
            <pc:docMk/>
            <pc:sldMk cId="1766296926" sldId="284"/>
            <ac:spMk id="11" creationId="{3B16F61B-7810-0C3B-A826-474D75C498C5}"/>
          </ac:spMkLst>
        </pc:spChg>
        <pc:spChg chg="mod">
          <ac:chgData name="Gabriele Sirri" userId="3e0624bb-c4ed-4383-bc48-85c4f37480a0" providerId="ADAL" clId="{2CF4DEF3-AD14-48D0-9B03-3407BB96E708}" dt="2025-06-25T17:56:12.723" v="115" actId="1076"/>
          <ac:spMkLst>
            <pc:docMk/>
            <pc:sldMk cId="1766296926" sldId="284"/>
            <ac:spMk id="14" creationId="{87157370-A6F7-CB42-92D9-164EA24904B0}"/>
          </ac:spMkLst>
        </pc:spChg>
        <pc:spChg chg="del mod">
          <ac:chgData name="Gabriele Sirri" userId="3e0624bb-c4ed-4383-bc48-85c4f37480a0" providerId="ADAL" clId="{2CF4DEF3-AD14-48D0-9B03-3407BB96E708}" dt="2025-06-25T18:00:10.372" v="137"/>
          <ac:spMkLst>
            <pc:docMk/>
            <pc:sldMk cId="1766296926" sldId="284"/>
            <ac:spMk id="15" creationId="{EFCB7AB9-CB76-3D21-CDDB-1093D49FF40B}"/>
          </ac:spMkLst>
        </pc:spChg>
        <pc:spChg chg="del mod">
          <ac:chgData name="Gabriele Sirri" userId="3e0624bb-c4ed-4383-bc48-85c4f37480a0" providerId="ADAL" clId="{2CF4DEF3-AD14-48D0-9B03-3407BB96E708}" dt="2025-06-25T18:00:10.371" v="135"/>
          <ac:spMkLst>
            <pc:docMk/>
            <pc:sldMk cId="1766296926" sldId="284"/>
            <ac:spMk id="18" creationId="{14C8BF58-BEFF-943B-AD0B-F2874FC1A333}"/>
          </ac:spMkLst>
        </pc:spChg>
      </pc:sldChg>
      <pc:sldChg chg="modSp mod">
        <pc:chgData name="Gabriele Sirri" userId="3e0624bb-c4ed-4383-bc48-85c4f37480a0" providerId="ADAL" clId="{2CF4DEF3-AD14-48D0-9B03-3407BB96E708}" dt="2025-06-26T07:24:53.285" v="2349" actId="113"/>
        <pc:sldMkLst>
          <pc:docMk/>
          <pc:sldMk cId="1051229284" sldId="285"/>
        </pc:sldMkLst>
        <pc:spChg chg="mod">
          <ac:chgData name="Gabriele Sirri" userId="3e0624bb-c4ed-4383-bc48-85c4f37480a0" providerId="ADAL" clId="{2CF4DEF3-AD14-48D0-9B03-3407BB96E708}" dt="2025-06-26T07:24:53.285" v="2349" actId="113"/>
          <ac:spMkLst>
            <pc:docMk/>
            <pc:sldMk cId="1051229284" sldId="285"/>
            <ac:spMk id="3" creationId="{2375BBEC-E905-6E63-B631-BABC21C3E7F8}"/>
          </ac:spMkLst>
        </pc:spChg>
      </pc:sldChg>
      <pc:sldChg chg="addSp delSp modSp mod">
        <pc:chgData name="Gabriele Sirri" userId="3e0624bb-c4ed-4383-bc48-85c4f37480a0" providerId="ADAL" clId="{2CF4DEF3-AD14-48D0-9B03-3407BB96E708}" dt="2025-06-25T23:02:53.637" v="2202" actId="20577"/>
        <pc:sldMkLst>
          <pc:docMk/>
          <pc:sldMk cId="1292873042" sldId="568"/>
        </pc:sldMkLst>
        <pc:spChg chg="mod">
          <ac:chgData name="Gabriele Sirri" userId="3e0624bb-c4ed-4383-bc48-85c4f37480a0" providerId="ADAL" clId="{2CF4DEF3-AD14-48D0-9B03-3407BB96E708}" dt="2025-06-25T23:02:53.637" v="2202" actId="20577"/>
          <ac:spMkLst>
            <pc:docMk/>
            <pc:sldMk cId="1292873042" sldId="568"/>
            <ac:spMk id="7" creationId="{3B0BD2CB-2074-7984-3C28-591E69EBBC8E}"/>
          </ac:spMkLst>
        </pc:spChg>
        <pc:spChg chg="mod">
          <ac:chgData name="Gabriele Sirri" userId="3e0624bb-c4ed-4383-bc48-85c4f37480a0" providerId="ADAL" clId="{2CF4DEF3-AD14-48D0-9B03-3407BB96E708}" dt="2025-06-25T17:54:26.393" v="34" actId="20577"/>
          <ac:spMkLst>
            <pc:docMk/>
            <pc:sldMk cId="1292873042" sldId="568"/>
            <ac:spMk id="9" creationId="{58EEC0BA-4594-8DFB-2448-7B51F387B71C}"/>
          </ac:spMkLst>
        </pc:spChg>
        <pc:picChg chg="add mod">
          <ac:chgData name="Gabriele Sirri" userId="3e0624bb-c4ed-4383-bc48-85c4f37480a0" providerId="ADAL" clId="{2CF4DEF3-AD14-48D0-9B03-3407BB96E708}" dt="2025-06-25T19:18:05.515" v="820"/>
          <ac:picMkLst>
            <pc:docMk/>
            <pc:sldMk cId="1292873042" sldId="568"/>
            <ac:picMk id="3" creationId="{206BB492-C212-55DD-6B6C-F8700CF72998}"/>
          </ac:picMkLst>
        </pc:picChg>
        <pc:picChg chg="del">
          <ac:chgData name="Gabriele Sirri" userId="3e0624bb-c4ed-4383-bc48-85c4f37480a0" providerId="ADAL" clId="{2CF4DEF3-AD14-48D0-9B03-3407BB96E708}" dt="2025-06-25T17:51:30.342" v="2" actId="478"/>
          <ac:picMkLst>
            <pc:docMk/>
            <pc:sldMk cId="1292873042" sldId="568"/>
            <ac:picMk id="11" creationId="{BC2C2FCA-9904-C5AD-3779-03946528E6DD}"/>
          </ac:picMkLst>
        </pc:picChg>
        <pc:picChg chg="del">
          <ac:chgData name="Gabriele Sirri" userId="3e0624bb-c4ed-4383-bc48-85c4f37480a0" providerId="ADAL" clId="{2CF4DEF3-AD14-48D0-9B03-3407BB96E708}" dt="2025-06-25T17:51:30.936" v="3" actId="478"/>
          <ac:picMkLst>
            <pc:docMk/>
            <pc:sldMk cId="1292873042" sldId="568"/>
            <ac:picMk id="14" creationId="{96FB72C0-F096-051D-1303-FE3C6622AA8F}"/>
          </ac:picMkLst>
        </pc:picChg>
        <pc:picChg chg="del">
          <ac:chgData name="Gabriele Sirri" userId="3e0624bb-c4ed-4383-bc48-85c4f37480a0" providerId="ADAL" clId="{2CF4DEF3-AD14-48D0-9B03-3407BB96E708}" dt="2025-06-25T17:51:29.564" v="1" actId="478"/>
          <ac:picMkLst>
            <pc:docMk/>
            <pc:sldMk cId="1292873042" sldId="568"/>
            <ac:picMk id="16" creationId="{E66136F1-D7B4-A6CA-B05A-367D0097C3C0}"/>
          </ac:picMkLst>
        </pc:picChg>
        <pc:picChg chg="del">
          <ac:chgData name="Gabriele Sirri" userId="3e0624bb-c4ed-4383-bc48-85c4f37480a0" providerId="ADAL" clId="{2CF4DEF3-AD14-48D0-9B03-3407BB96E708}" dt="2025-06-25T17:51:31.405" v="4" actId="478"/>
          <ac:picMkLst>
            <pc:docMk/>
            <pc:sldMk cId="1292873042" sldId="568"/>
            <ac:picMk id="18" creationId="{8DC49E4D-0DC6-D0F2-83B1-B44F047409A3}"/>
          </ac:picMkLst>
        </pc:picChg>
        <pc:picChg chg="del">
          <ac:chgData name="Gabriele Sirri" userId="3e0624bb-c4ed-4383-bc48-85c4f37480a0" providerId="ADAL" clId="{2CF4DEF3-AD14-48D0-9B03-3407BB96E708}" dt="2025-06-25T17:51:28.720" v="0" actId="478"/>
          <ac:picMkLst>
            <pc:docMk/>
            <pc:sldMk cId="1292873042" sldId="568"/>
            <ac:picMk id="20" creationId="{1DCC6623-362D-616B-603C-464998865CEB}"/>
          </ac:picMkLst>
        </pc:picChg>
      </pc:sldChg>
      <pc:sldChg chg="addSp delSp modSp mod ord modClrScheme chgLayout">
        <pc:chgData name="Gabriele Sirri" userId="3e0624bb-c4ed-4383-bc48-85c4f37480a0" providerId="ADAL" clId="{2CF4DEF3-AD14-48D0-9B03-3407BB96E708}" dt="2025-06-25T23:02:00.672" v="2198" actId="20577"/>
        <pc:sldMkLst>
          <pc:docMk/>
          <pc:sldMk cId="3877674818" sldId="570"/>
        </pc:sldMkLst>
        <pc:spChg chg="add mod ord">
          <ac:chgData name="Gabriele Sirri" userId="3e0624bb-c4ed-4383-bc48-85c4f37480a0" providerId="ADAL" clId="{2CF4DEF3-AD14-48D0-9B03-3407BB96E708}" dt="2025-06-25T19:24:04.349" v="866" actId="6264"/>
          <ac:spMkLst>
            <pc:docMk/>
            <pc:sldMk cId="3877674818" sldId="570"/>
            <ac:spMk id="2" creationId="{6D971047-FD35-7103-AA1F-9DBBAC150093}"/>
          </ac:spMkLst>
        </pc:spChg>
        <pc:spChg chg="del mod">
          <ac:chgData name="Gabriele Sirri" userId="3e0624bb-c4ed-4383-bc48-85c4f37480a0" providerId="ADAL" clId="{2CF4DEF3-AD14-48D0-9B03-3407BB96E708}" dt="2025-06-25T18:50:20.948" v="161"/>
          <ac:spMkLst>
            <pc:docMk/>
            <pc:sldMk cId="3877674818" sldId="570"/>
            <ac:spMk id="3" creationId="{AE065E52-FEB8-AB36-CE25-9730AAA56B7D}"/>
          </ac:spMkLst>
        </pc:spChg>
        <pc:spChg chg="del">
          <ac:chgData name="Gabriele Sirri" userId="3e0624bb-c4ed-4383-bc48-85c4f37480a0" providerId="ADAL" clId="{2CF4DEF3-AD14-48D0-9B03-3407BB96E708}" dt="2025-06-25T17:54:52.595" v="58" actId="478"/>
          <ac:spMkLst>
            <pc:docMk/>
            <pc:sldMk cId="3877674818" sldId="570"/>
            <ac:spMk id="4" creationId="{5C736BA9-9991-6581-5646-9B4C63CDBC6B}"/>
          </ac:spMkLst>
        </pc:spChg>
        <pc:spChg chg="mod">
          <ac:chgData name="Gabriele Sirri" userId="3e0624bb-c4ed-4383-bc48-85c4f37480a0" providerId="ADAL" clId="{2CF4DEF3-AD14-48D0-9B03-3407BB96E708}" dt="2025-06-25T18:49:56.548" v="141" actId="21"/>
          <ac:spMkLst>
            <pc:docMk/>
            <pc:sldMk cId="3877674818" sldId="570"/>
            <ac:spMk id="5" creationId="{A1ACD21A-39CD-0C7F-AEBE-BCEE4BB62501}"/>
          </ac:spMkLst>
        </pc:spChg>
        <pc:spChg chg="mod">
          <ac:chgData name="Gabriele Sirri" userId="3e0624bb-c4ed-4383-bc48-85c4f37480a0" providerId="ADAL" clId="{2CF4DEF3-AD14-48D0-9B03-3407BB96E708}" dt="2025-06-25T18:50:01.645" v="143" actId="21"/>
          <ac:spMkLst>
            <pc:docMk/>
            <pc:sldMk cId="3877674818" sldId="570"/>
            <ac:spMk id="6" creationId="{4BE04AFA-CB85-FBAF-98EC-19C9B9EA61C2}"/>
          </ac:spMkLst>
        </pc:spChg>
        <pc:spChg chg="add mod ord">
          <ac:chgData name="Gabriele Sirri" userId="3e0624bb-c4ed-4383-bc48-85c4f37480a0" providerId="ADAL" clId="{2CF4DEF3-AD14-48D0-9B03-3407BB96E708}" dt="2025-06-25T23:02:00.672" v="2198" actId="20577"/>
          <ac:spMkLst>
            <pc:docMk/>
            <pc:sldMk cId="3877674818" sldId="570"/>
            <ac:spMk id="7" creationId="{5A57DB41-CF78-6366-0C99-8C4033A56496}"/>
          </ac:spMkLst>
        </pc:spChg>
        <pc:spChg chg="add del mod">
          <ac:chgData name="Gabriele Sirri" userId="3e0624bb-c4ed-4383-bc48-85c4f37480a0" providerId="ADAL" clId="{2CF4DEF3-AD14-48D0-9B03-3407BB96E708}" dt="2025-06-25T19:24:04.349" v="866" actId="6264"/>
          <ac:spMkLst>
            <pc:docMk/>
            <pc:sldMk cId="3877674818" sldId="570"/>
            <ac:spMk id="8" creationId="{663C9762-9B71-3B3B-A168-F61272815A9C}"/>
          </ac:spMkLst>
        </pc:spChg>
        <pc:spChg chg="add del mod">
          <ac:chgData name="Gabriele Sirri" userId="3e0624bb-c4ed-4383-bc48-85c4f37480a0" providerId="ADAL" clId="{2CF4DEF3-AD14-48D0-9B03-3407BB96E708}" dt="2025-06-25T19:24:04.349" v="866" actId="6264"/>
          <ac:spMkLst>
            <pc:docMk/>
            <pc:sldMk cId="3877674818" sldId="570"/>
            <ac:spMk id="9" creationId="{F9AF0277-7647-4389-FD7C-4AEBFC8C15E0}"/>
          </ac:spMkLst>
        </pc:spChg>
      </pc:sldChg>
      <pc:sldChg chg="modSp mod">
        <pc:chgData name="Gabriele Sirri" userId="3e0624bb-c4ed-4383-bc48-85c4f37480a0" providerId="ADAL" clId="{2CF4DEF3-AD14-48D0-9B03-3407BB96E708}" dt="2025-06-25T19:01:29.595" v="438" actId="5793"/>
        <pc:sldMkLst>
          <pc:docMk/>
          <pc:sldMk cId="3614002034" sldId="572"/>
        </pc:sldMkLst>
        <pc:spChg chg="mod">
          <ac:chgData name="Gabriele Sirri" userId="3e0624bb-c4ed-4383-bc48-85c4f37480a0" providerId="ADAL" clId="{2CF4DEF3-AD14-48D0-9B03-3407BB96E708}" dt="2025-06-25T19:01:29.595" v="438" actId="5793"/>
          <ac:spMkLst>
            <pc:docMk/>
            <pc:sldMk cId="3614002034" sldId="572"/>
            <ac:spMk id="3" creationId="{86243C46-9947-6E7D-8DB5-47C1666F95AF}"/>
          </ac:spMkLst>
        </pc:spChg>
      </pc:sldChg>
      <pc:sldChg chg="addSp delSp modSp mod modClrScheme chgLayout">
        <pc:chgData name="Gabriele Sirri" userId="3e0624bb-c4ed-4383-bc48-85c4f37480a0" providerId="ADAL" clId="{2CF4DEF3-AD14-48D0-9B03-3407BB96E708}" dt="2025-06-25T18:56:59.851" v="385" actId="20577"/>
        <pc:sldMkLst>
          <pc:docMk/>
          <pc:sldMk cId="2295167452" sldId="577"/>
        </pc:sldMkLst>
        <pc:spChg chg="mod">
          <ac:chgData name="Gabriele Sirri" userId="3e0624bb-c4ed-4383-bc48-85c4f37480a0" providerId="ADAL" clId="{2CF4DEF3-AD14-48D0-9B03-3407BB96E708}" dt="2025-06-25T18:54:59.419" v="338" actId="21"/>
          <ac:spMkLst>
            <pc:docMk/>
            <pc:sldMk cId="2295167452" sldId="577"/>
            <ac:spMk id="2" creationId="{80C47346-C9B5-3C66-B9D0-7F46C3794691}"/>
          </ac:spMkLst>
        </pc:spChg>
        <pc:spChg chg="del">
          <ac:chgData name="Gabriele Sirri" userId="3e0624bb-c4ed-4383-bc48-85c4f37480a0" providerId="ADAL" clId="{2CF4DEF3-AD14-48D0-9B03-3407BB96E708}" dt="2025-06-25T17:54:37.869" v="37" actId="478"/>
          <ac:spMkLst>
            <pc:docMk/>
            <pc:sldMk cId="2295167452" sldId="577"/>
            <ac:spMk id="3" creationId="{C1B53D1A-A15A-BD0F-0ED8-4B53328011EC}"/>
          </ac:spMkLst>
        </pc:spChg>
        <pc:spChg chg="add del mod ord">
          <ac:chgData name="Gabriele Sirri" userId="3e0624bb-c4ed-4383-bc48-85c4f37480a0" providerId="ADAL" clId="{2CF4DEF3-AD14-48D0-9B03-3407BB96E708}" dt="2025-06-25T18:55:12.195" v="342" actId="700"/>
          <ac:spMkLst>
            <pc:docMk/>
            <pc:sldMk cId="2295167452" sldId="577"/>
            <ac:spMk id="4" creationId="{BE03F01A-19E1-2979-430E-C08D9DEFD74F}"/>
          </ac:spMkLst>
        </pc:spChg>
        <pc:spChg chg="add del mod ord">
          <ac:chgData name="Gabriele Sirri" userId="3e0624bb-c4ed-4383-bc48-85c4f37480a0" providerId="ADAL" clId="{2CF4DEF3-AD14-48D0-9B03-3407BB96E708}" dt="2025-06-25T18:55:12.195" v="342" actId="700"/>
          <ac:spMkLst>
            <pc:docMk/>
            <pc:sldMk cId="2295167452" sldId="577"/>
            <ac:spMk id="5" creationId="{A43FB61B-AF20-0D76-CF6A-2F98FAA85F3B}"/>
          </ac:spMkLst>
        </pc:spChg>
        <pc:spChg chg="add mod ord">
          <ac:chgData name="Gabriele Sirri" userId="3e0624bb-c4ed-4383-bc48-85c4f37480a0" providerId="ADAL" clId="{2CF4DEF3-AD14-48D0-9B03-3407BB96E708}" dt="2025-06-25T18:56:59.851" v="385" actId="20577"/>
          <ac:spMkLst>
            <pc:docMk/>
            <pc:sldMk cId="2295167452" sldId="577"/>
            <ac:spMk id="6" creationId="{32C1F78E-5339-BE00-716B-846E94D15DEC}"/>
          </ac:spMkLst>
        </pc:spChg>
      </pc:sldChg>
      <pc:sldChg chg="addSp delSp modSp mod modClrScheme chgLayout">
        <pc:chgData name="Gabriele Sirri" userId="3e0624bb-c4ed-4383-bc48-85c4f37480a0" providerId="ADAL" clId="{2CF4DEF3-AD14-48D0-9B03-3407BB96E708}" dt="2025-06-26T09:23:58.508" v="2630" actId="27636"/>
        <pc:sldMkLst>
          <pc:docMk/>
          <pc:sldMk cId="2079548109" sldId="579"/>
        </pc:sldMkLst>
        <pc:spChg chg="del">
          <ac:chgData name="Gabriele Sirri" userId="3e0624bb-c4ed-4383-bc48-85c4f37480a0" providerId="ADAL" clId="{2CF4DEF3-AD14-48D0-9B03-3407BB96E708}" dt="2025-06-25T19:34:07.611" v="928" actId="478"/>
          <ac:spMkLst>
            <pc:docMk/>
            <pc:sldMk cId="2079548109" sldId="579"/>
            <ac:spMk id="2" creationId="{8DF5B87D-07D9-4847-972C-7D919808169C}"/>
          </ac:spMkLst>
        </pc:spChg>
        <pc:spChg chg="add del mod">
          <ac:chgData name="Gabriele Sirri" userId="3e0624bb-c4ed-4383-bc48-85c4f37480a0" providerId="ADAL" clId="{2CF4DEF3-AD14-48D0-9B03-3407BB96E708}" dt="2025-06-25T19:34:43.865" v="951"/>
          <ac:spMkLst>
            <pc:docMk/>
            <pc:sldMk cId="2079548109" sldId="579"/>
            <ac:spMk id="3" creationId="{E8FC6E2E-027C-1529-E704-83F94E7991BC}"/>
          </ac:spMkLst>
        </pc:spChg>
        <pc:spChg chg="add mod ord">
          <ac:chgData name="Gabriele Sirri" userId="3e0624bb-c4ed-4383-bc48-85c4f37480a0" providerId="ADAL" clId="{2CF4DEF3-AD14-48D0-9B03-3407BB96E708}" dt="2025-06-25T19:40:54.464" v="1062" actId="6549"/>
          <ac:spMkLst>
            <pc:docMk/>
            <pc:sldMk cId="2079548109" sldId="579"/>
            <ac:spMk id="4" creationId="{8384BE80-76F5-F90B-AF31-FC03A29BD535}"/>
          </ac:spMkLst>
        </pc:spChg>
        <pc:spChg chg="add mod ord">
          <ac:chgData name="Gabriele Sirri" userId="3e0624bb-c4ed-4383-bc48-85c4f37480a0" providerId="ADAL" clId="{2CF4DEF3-AD14-48D0-9B03-3407BB96E708}" dt="2025-06-26T09:23:58.508" v="2630" actId="27636"/>
          <ac:spMkLst>
            <pc:docMk/>
            <pc:sldMk cId="2079548109" sldId="579"/>
            <ac:spMk id="5" creationId="{BF6C3B37-F8FF-A457-D0F0-8C8CAF6B6A56}"/>
          </ac:spMkLst>
        </pc:spChg>
        <pc:spChg chg="add del mod">
          <ac:chgData name="Gabriele Sirri" userId="3e0624bb-c4ed-4383-bc48-85c4f37480a0" providerId="ADAL" clId="{2CF4DEF3-AD14-48D0-9B03-3407BB96E708}" dt="2025-06-25T19:34:57.396" v="954" actId="6264"/>
          <ac:spMkLst>
            <pc:docMk/>
            <pc:sldMk cId="2079548109" sldId="579"/>
            <ac:spMk id="6" creationId="{8C12D141-EC4A-93A6-F7DC-52DF8748FF19}"/>
          </ac:spMkLst>
        </pc:spChg>
        <pc:spChg chg="add del mod">
          <ac:chgData name="Gabriele Sirri" userId="3e0624bb-c4ed-4383-bc48-85c4f37480a0" providerId="ADAL" clId="{2CF4DEF3-AD14-48D0-9B03-3407BB96E708}" dt="2025-06-25T19:34:57.396" v="954" actId="6264"/>
          <ac:spMkLst>
            <pc:docMk/>
            <pc:sldMk cId="2079548109" sldId="579"/>
            <ac:spMk id="7" creationId="{BD45622C-54DC-2D25-7363-B699B3BCD889}"/>
          </ac:spMkLst>
        </pc:spChg>
      </pc:sldChg>
      <pc:sldChg chg="modSp add mod">
        <pc:chgData name="Gabriele Sirri" userId="3e0624bb-c4ed-4383-bc48-85c4f37480a0" providerId="ADAL" clId="{2CF4DEF3-AD14-48D0-9B03-3407BB96E708}" dt="2025-06-25T18:56:53.631" v="384" actId="20577"/>
        <pc:sldMkLst>
          <pc:docMk/>
          <pc:sldMk cId="1167857188" sldId="580"/>
        </pc:sldMkLst>
        <pc:spChg chg="mod">
          <ac:chgData name="Gabriele Sirri" userId="3e0624bb-c4ed-4383-bc48-85c4f37480a0" providerId="ADAL" clId="{2CF4DEF3-AD14-48D0-9B03-3407BB96E708}" dt="2025-06-25T18:56:53.631" v="384" actId="20577"/>
          <ac:spMkLst>
            <pc:docMk/>
            <pc:sldMk cId="1167857188" sldId="580"/>
            <ac:spMk id="6" creationId="{4D3E3544-6A60-2968-1835-410DE6213B8A}"/>
          </ac:spMkLst>
        </pc:spChg>
      </pc:sldChg>
      <pc:sldChg chg="addSp delSp modSp new mod modClrScheme chgLayout">
        <pc:chgData name="Gabriele Sirri" userId="3e0624bb-c4ed-4383-bc48-85c4f37480a0" providerId="ADAL" clId="{2CF4DEF3-AD14-48D0-9B03-3407BB96E708}" dt="2025-06-25T23:03:39.824" v="2209" actId="207"/>
        <pc:sldMkLst>
          <pc:docMk/>
          <pc:sldMk cId="3832587777" sldId="581"/>
        </pc:sldMkLst>
        <pc:spChg chg="del mod ord">
          <ac:chgData name="Gabriele Sirri" userId="3e0624bb-c4ed-4383-bc48-85c4f37480a0" providerId="ADAL" clId="{2CF4DEF3-AD14-48D0-9B03-3407BB96E708}" dt="2025-06-25T19:05:26.533" v="516" actId="478"/>
          <ac:spMkLst>
            <pc:docMk/>
            <pc:sldMk cId="3832587777" sldId="581"/>
            <ac:spMk id="2" creationId="{35528606-0681-0C5C-9827-C832AA0AE002}"/>
          </ac:spMkLst>
        </pc:spChg>
        <pc:spChg chg="del mod ord">
          <ac:chgData name="Gabriele Sirri" userId="3e0624bb-c4ed-4383-bc48-85c4f37480a0" providerId="ADAL" clId="{2CF4DEF3-AD14-48D0-9B03-3407BB96E708}" dt="2025-06-25T19:05:06.188" v="510" actId="478"/>
          <ac:spMkLst>
            <pc:docMk/>
            <pc:sldMk cId="3832587777" sldId="581"/>
            <ac:spMk id="3" creationId="{474E40E2-0A3B-654B-B6C3-9F6B7335D69E}"/>
          </ac:spMkLst>
        </pc:spChg>
        <pc:spChg chg="add mod">
          <ac:chgData name="Gabriele Sirri" userId="3e0624bb-c4ed-4383-bc48-85c4f37480a0" providerId="ADAL" clId="{2CF4DEF3-AD14-48D0-9B03-3407BB96E708}" dt="2025-06-25T23:03:39.824" v="2209" actId="207"/>
          <ac:spMkLst>
            <pc:docMk/>
            <pc:sldMk cId="3832587777" sldId="581"/>
            <ac:spMk id="3" creationId="{EDA99857-8571-32CB-6128-E8518CA3CEE0}"/>
          </ac:spMkLst>
        </pc:spChg>
        <pc:spChg chg="del mod ord">
          <ac:chgData name="Gabriele Sirri" userId="3e0624bb-c4ed-4383-bc48-85c4f37480a0" providerId="ADAL" clId="{2CF4DEF3-AD14-48D0-9B03-3407BB96E708}" dt="2025-06-25T19:05:26.533" v="516" actId="478"/>
          <ac:spMkLst>
            <pc:docMk/>
            <pc:sldMk cId="3832587777" sldId="581"/>
            <ac:spMk id="4" creationId="{7A1CDBC3-5966-583E-36FD-584E939E2308}"/>
          </ac:spMkLst>
        </pc:spChg>
        <pc:spChg chg="add del">
          <ac:chgData name="Gabriele Sirri" userId="3e0624bb-c4ed-4383-bc48-85c4f37480a0" providerId="ADAL" clId="{2CF4DEF3-AD14-48D0-9B03-3407BB96E708}" dt="2025-06-25T18:58:57.263" v="405" actId="700"/>
          <ac:spMkLst>
            <pc:docMk/>
            <pc:sldMk cId="3832587777" sldId="581"/>
            <ac:spMk id="5" creationId="{3EAB11C5-933E-588A-BFB2-41CCA14A89CF}"/>
          </ac:spMkLst>
        </pc:spChg>
        <pc:spChg chg="add mod ord">
          <ac:chgData name="Gabriele Sirri" userId="3e0624bb-c4ed-4383-bc48-85c4f37480a0" providerId="ADAL" clId="{2CF4DEF3-AD14-48D0-9B03-3407BB96E708}" dt="2025-06-25T19:22:45.211" v="857" actId="167"/>
          <ac:spMkLst>
            <pc:docMk/>
            <pc:sldMk cId="3832587777" sldId="581"/>
            <ac:spMk id="10" creationId="{DC4E7A40-D7C8-21E1-B73E-A90F294A90BA}"/>
          </ac:spMkLst>
        </pc:spChg>
        <pc:grpChg chg="add del mod">
          <ac:chgData name="Gabriele Sirri" userId="3e0624bb-c4ed-4383-bc48-85c4f37480a0" providerId="ADAL" clId="{2CF4DEF3-AD14-48D0-9B03-3407BB96E708}" dt="2025-06-25T19:05:11.089" v="511" actId="165"/>
          <ac:grpSpMkLst>
            <pc:docMk/>
            <pc:sldMk cId="3832587777" sldId="581"/>
            <ac:grpSpMk id="7" creationId="{DCEA4B0E-A6ED-62F9-361B-4B9013CFA4AB}"/>
          </ac:grpSpMkLst>
        </pc:grpChg>
        <pc:picChg chg="add del mod ord">
          <ac:chgData name="Gabriele Sirri" userId="3e0624bb-c4ed-4383-bc48-85c4f37480a0" providerId="ADAL" clId="{2CF4DEF3-AD14-48D0-9B03-3407BB96E708}" dt="2025-06-25T18:58:44.547" v="404" actId="34307"/>
          <ac:picMkLst>
            <pc:docMk/>
            <pc:sldMk cId="3832587777" sldId="581"/>
            <ac:picMk id="6" creationId="{89EE5F0A-4B45-AA7D-4E47-072B6C0B5A57}"/>
          </ac:picMkLst>
        </pc:picChg>
        <pc:picChg chg="add mod modCrop">
          <ac:chgData name="Gabriele Sirri" userId="3e0624bb-c4ed-4383-bc48-85c4f37480a0" providerId="ADAL" clId="{2CF4DEF3-AD14-48D0-9B03-3407BB96E708}" dt="2025-06-25T19:23:27.485" v="865" actId="408"/>
          <ac:picMkLst>
            <pc:docMk/>
            <pc:sldMk cId="3832587777" sldId="581"/>
            <ac:picMk id="9" creationId="{4A38E99F-0F83-A691-B3C3-E166C7F13BF6}"/>
          </ac:picMkLst>
        </pc:picChg>
        <pc:picChg chg="add mod topLvl">
          <ac:chgData name="Gabriele Sirri" userId="3e0624bb-c4ed-4383-bc48-85c4f37480a0" providerId="ADAL" clId="{2CF4DEF3-AD14-48D0-9B03-3407BB96E708}" dt="2025-06-25T19:23:21.483" v="864" actId="408"/>
          <ac:picMkLst>
            <pc:docMk/>
            <pc:sldMk cId="3832587777" sldId="581"/>
            <ac:picMk id="1026" creationId="{BAA651D3-FFC8-F55D-5DA5-6F56EBC9BE39}"/>
          </ac:picMkLst>
        </pc:picChg>
        <pc:picChg chg="add mod topLvl">
          <ac:chgData name="Gabriele Sirri" userId="3e0624bb-c4ed-4383-bc48-85c4f37480a0" providerId="ADAL" clId="{2CF4DEF3-AD14-48D0-9B03-3407BB96E708}" dt="2025-06-25T19:23:21.483" v="864" actId="408"/>
          <ac:picMkLst>
            <pc:docMk/>
            <pc:sldMk cId="3832587777" sldId="581"/>
            <ac:picMk id="1028" creationId="{4AEE6FD5-A01C-203E-D22C-A5E9DA601E82}"/>
          </ac:picMkLst>
        </pc:picChg>
        <pc:picChg chg="add mod topLvl">
          <ac:chgData name="Gabriele Sirri" userId="3e0624bb-c4ed-4383-bc48-85c4f37480a0" providerId="ADAL" clId="{2CF4DEF3-AD14-48D0-9B03-3407BB96E708}" dt="2025-06-25T19:23:21.483" v="864" actId="408"/>
          <ac:picMkLst>
            <pc:docMk/>
            <pc:sldMk cId="3832587777" sldId="581"/>
            <ac:picMk id="1030" creationId="{0B83B3BE-6374-276E-1ED0-CA45DA6372AA}"/>
          </ac:picMkLst>
        </pc:picChg>
        <pc:picChg chg="add mod">
          <ac:chgData name="Gabriele Sirri" userId="3e0624bb-c4ed-4383-bc48-85c4f37480a0" providerId="ADAL" clId="{2CF4DEF3-AD14-48D0-9B03-3407BB96E708}" dt="2025-06-25T19:23:27.485" v="865" actId="408"/>
          <ac:picMkLst>
            <pc:docMk/>
            <pc:sldMk cId="3832587777" sldId="581"/>
            <ac:picMk id="1032" creationId="{D51766D7-AFC8-79E9-AB62-0CB8ED8CAEB0}"/>
          </ac:picMkLst>
        </pc:picChg>
        <pc:picChg chg="add mod">
          <ac:chgData name="Gabriele Sirri" userId="3e0624bb-c4ed-4383-bc48-85c4f37480a0" providerId="ADAL" clId="{2CF4DEF3-AD14-48D0-9B03-3407BB96E708}" dt="2025-06-25T19:23:27.485" v="865" actId="408"/>
          <ac:picMkLst>
            <pc:docMk/>
            <pc:sldMk cId="3832587777" sldId="581"/>
            <ac:picMk id="1034" creationId="{DC0B574D-DC3E-7078-B178-D25F9AD71B82}"/>
          </ac:picMkLst>
        </pc:picChg>
      </pc:sldChg>
      <pc:sldChg chg="addSp delSp modSp new mod modClrScheme chgLayout">
        <pc:chgData name="Gabriele Sirri" userId="3e0624bb-c4ed-4383-bc48-85c4f37480a0" providerId="ADAL" clId="{2CF4DEF3-AD14-48D0-9B03-3407BB96E708}" dt="2025-06-25T20:31:30.194" v="2000" actId="164"/>
        <pc:sldMkLst>
          <pc:docMk/>
          <pc:sldMk cId="3726776035" sldId="582"/>
        </pc:sldMkLst>
        <pc:spChg chg="mod ord">
          <ac:chgData name="Gabriele Sirri" userId="3e0624bb-c4ed-4383-bc48-85c4f37480a0" providerId="ADAL" clId="{2CF4DEF3-AD14-48D0-9B03-3407BB96E708}" dt="2025-06-25T20:08:11.831" v="1718" actId="700"/>
          <ac:spMkLst>
            <pc:docMk/>
            <pc:sldMk cId="3726776035" sldId="582"/>
            <ac:spMk id="2" creationId="{F7769BEF-D9B8-DCEC-FBE5-0F09D5C9EA43}"/>
          </ac:spMkLst>
        </pc:spChg>
        <pc:spChg chg="del">
          <ac:chgData name="Gabriele Sirri" userId="3e0624bb-c4ed-4383-bc48-85c4f37480a0" providerId="ADAL" clId="{2CF4DEF3-AD14-48D0-9B03-3407BB96E708}" dt="2025-06-25T20:08:11.831" v="1718" actId="700"/>
          <ac:spMkLst>
            <pc:docMk/>
            <pc:sldMk cId="3726776035" sldId="582"/>
            <ac:spMk id="3" creationId="{7D4C1C70-940C-B8F3-2FCB-1A0C7ED73565}"/>
          </ac:spMkLst>
        </pc:spChg>
        <pc:spChg chg="mod ord">
          <ac:chgData name="Gabriele Sirri" userId="3e0624bb-c4ed-4383-bc48-85c4f37480a0" providerId="ADAL" clId="{2CF4DEF3-AD14-48D0-9B03-3407BB96E708}" dt="2025-06-25T20:08:11.831" v="1718" actId="700"/>
          <ac:spMkLst>
            <pc:docMk/>
            <pc:sldMk cId="3726776035" sldId="582"/>
            <ac:spMk id="4" creationId="{04BB04DD-99EE-2371-829F-0BAFC7142AAA}"/>
          </ac:spMkLst>
        </pc:spChg>
        <pc:spChg chg="del">
          <ac:chgData name="Gabriele Sirri" userId="3e0624bb-c4ed-4383-bc48-85c4f37480a0" providerId="ADAL" clId="{2CF4DEF3-AD14-48D0-9B03-3407BB96E708}" dt="2025-06-25T20:08:11.831" v="1718" actId="700"/>
          <ac:spMkLst>
            <pc:docMk/>
            <pc:sldMk cId="3726776035" sldId="582"/>
            <ac:spMk id="5" creationId="{D3E2B974-29BE-91CE-2F3A-7FDFF415E588}"/>
          </ac:spMkLst>
        </pc:spChg>
        <pc:spChg chg="add mod ord">
          <ac:chgData name="Gabriele Sirri" userId="3e0624bb-c4ed-4383-bc48-85c4f37480a0" providerId="ADAL" clId="{2CF4DEF3-AD14-48D0-9B03-3407BB96E708}" dt="2025-06-25T20:26:20.045" v="1972" actId="1076"/>
          <ac:spMkLst>
            <pc:docMk/>
            <pc:sldMk cId="3726776035" sldId="582"/>
            <ac:spMk id="11" creationId="{2CCB4C73-4C93-C75A-71B6-F8AE8D301C8C}"/>
          </ac:spMkLst>
        </pc:spChg>
        <pc:grpChg chg="add del mod">
          <ac:chgData name="Gabriele Sirri" userId="3e0624bb-c4ed-4383-bc48-85c4f37480a0" providerId="ADAL" clId="{2CF4DEF3-AD14-48D0-9B03-3407BB96E708}" dt="2025-06-25T20:21:32.211" v="1896" actId="478"/>
          <ac:grpSpMkLst>
            <pc:docMk/>
            <pc:sldMk cId="3726776035" sldId="582"/>
            <ac:grpSpMk id="10" creationId="{137FF027-51CB-20DB-B235-2552ADCF8E83}"/>
          </ac:grpSpMkLst>
        </pc:grpChg>
        <pc:grpChg chg="add del mod">
          <ac:chgData name="Gabriele Sirri" userId="3e0624bb-c4ed-4383-bc48-85c4f37480a0" providerId="ADAL" clId="{2CF4DEF3-AD14-48D0-9B03-3407BB96E708}" dt="2025-06-25T20:29:40.354" v="1977" actId="478"/>
          <ac:grpSpMkLst>
            <pc:docMk/>
            <pc:sldMk cId="3726776035" sldId="582"/>
            <ac:grpSpMk id="18" creationId="{02012AFA-CF18-5023-A8A3-D1AAAB19E28C}"/>
          </ac:grpSpMkLst>
        </pc:grpChg>
        <pc:grpChg chg="add mod">
          <ac:chgData name="Gabriele Sirri" userId="3e0624bb-c4ed-4383-bc48-85c4f37480a0" providerId="ADAL" clId="{2CF4DEF3-AD14-48D0-9B03-3407BB96E708}" dt="2025-06-25T20:31:30.194" v="2000" actId="164"/>
          <ac:grpSpMkLst>
            <pc:docMk/>
            <pc:sldMk cId="3726776035" sldId="582"/>
            <ac:grpSpMk id="23" creationId="{0565000A-C3AC-2344-6B89-8DB6CC5FAB55}"/>
          </ac:grpSpMkLst>
        </pc:grpChg>
        <pc:picChg chg="add del mod topLvl">
          <ac:chgData name="Gabriele Sirri" userId="3e0624bb-c4ed-4383-bc48-85c4f37480a0" providerId="ADAL" clId="{2CF4DEF3-AD14-48D0-9B03-3407BB96E708}" dt="2025-06-25T20:21:32.211" v="1896" actId="478"/>
          <ac:picMkLst>
            <pc:docMk/>
            <pc:sldMk cId="3726776035" sldId="582"/>
            <ac:picMk id="7" creationId="{5B8E298F-4F46-7E21-934B-1BBDB79C39E7}"/>
          </ac:picMkLst>
        </pc:picChg>
        <pc:picChg chg="add del mod topLvl">
          <ac:chgData name="Gabriele Sirri" userId="3e0624bb-c4ed-4383-bc48-85c4f37480a0" providerId="ADAL" clId="{2CF4DEF3-AD14-48D0-9B03-3407BB96E708}" dt="2025-06-25T20:22:22.902" v="1901" actId="478"/>
          <ac:picMkLst>
            <pc:docMk/>
            <pc:sldMk cId="3726776035" sldId="582"/>
            <ac:picMk id="9" creationId="{6A0B6AC1-6BFE-C1F9-1438-1239047CAD34}"/>
          </ac:picMkLst>
        </pc:picChg>
        <pc:picChg chg="add del">
          <ac:chgData name="Gabriele Sirri" userId="3e0624bb-c4ed-4383-bc48-85c4f37480a0" providerId="ADAL" clId="{2CF4DEF3-AD14-48D0-9B03-3407BB96E708}" dt="2025-06-25T20:21:34.158" v="1898" actId="22"/>
          <ac:picMkLst>
            <pc:docMk/>
            <pc:sldMk cId="3726776035" sldId="582"/>
            <ac:picMk id="13" creationId="{8D65B28A-EB05-7724-484B-B6E787293BC2}"/>
          </ac:picMkLst>
        </pc:picChg>
        <pc:picChg chg="add mod">
          <ac:chgData name="Gabriele Sirri" userId="3e0624bb-c4ed-4383-bc48-85c4f37480a0" providerId="ADAL" clId="{2CF4DEF3-AD14-48D0-9B03-3407BB96E708}" dt="2025-06-25T20:23:24.087" v="1904" actId="164"/>
          <ac:picMkLst>
            <pc:docMk/>
            <pc:sldMk cId="3726776035" sldId="582"/>
            <ac:picMk id="15" creationId="{6E8EA17E-19BE-BCA3-CDCB-05820D9FFE70}"/>
          </ac:picMkLst>
        </pc:picChg>
        <pc:picChg chg="add mod">
          <ac:chgData name="Gabriele Sirri" userId="3e0624bb-c4ed-4383-bc48-85c4f37480a0" providerId="ADAL" clId="{2CF4DEF3-AD14-48D0-9B03-3407BB96E708}" dt="2025-06-25T20:23:24.087" v="1904" actId="164"/>
          <ac:picMkLst>
            <pc:docMk/>
            <pc:sldMk cId="3726776035" sldId="582"/>
            <ac:picMk id="17" creationId="{04804A11-AB64-94AE-B454-2C6DE17EA3DB}"/>
          </ac:picMkLst>
        </pc:picChg>
        <pc:picChg chg="add mod">
          <ac:chgData name="Gabriele Sirri" userId="3e0624bb-c4ed-4383-bc48-85c4f37480a0" providerId="ADAL" clId="{2CF4DEF3-AD14-48D0-9B03-3407BB96E708}" dt="2025-06-25T20:31:30.194" v="2000" actId="164"/>
          <ac:picMkLst>
            <pc:docMk/>
            <pc:sldMk cId="3726776035" sldId="582"/>
            <ac:picMk id="20" creationId="{918FEB53-C1D4-392D-5BBA-6890A91FE1D7}"/>
          </ac:picMkLst>
        </pc:picChg>
        <pc:picChg chg="add mod">
          <ac:chgData name="Gabriele Sirri" userId="3e0624bb-c4ed-4383-bc48-85c4f37480a0" providerId="ADAL" clId="{2CF4DEF3-AD14-48D0-9B03-3407BB96E708}" dt="2025-06-25T20:31:30.194" v="2000" actId="164"/>
          <ac:picMkLst>
            <pc:docMk/>
            <pc:sldMk cId="3726776035" sldId="582"/>
            <ac:picMk id="22" creationId="{EC5F3076-17A2-7D95-1C5B-3F3BFC4A692D}"/>
          </ac:picMkLst>
        </pc:picChg>
      </pc:sldChg>
      <pc:sldChg chg="modSp add del mod">
        <pc:chgData name="Gabriele Sirri" userId="3e0624bb-c4ed-4383-bc48-85c4f37480a0" providerId="ADAL" clId="{2CF4DEF3-AD14-48D0-9B03-3407BB96E708}" dt="2025-06-25T19:56:27.781" v="1612" actId="47"/>
        <pc:sldMkLst>
          <pc:docMk/>
          <pc:sldMk cId="4217327101" sldId="582"/>
        </pc:sldMkLst>
        <pc:spChg chg="mod">
          <ac:chgData name="Gabriele Sirri" userId="3e0624bb-c4ed-4383-bc48-85c4f37480a0" providerId="ADAL" clId="{2CF4DEF3-AD14-48D0-9B03-3407BB96E708}" dt="2025-06-25T19:55:36.043" v="1558" actId="20577"/>
          <ac:spMkLst>
            <pc:docMk/>
            <pc:sldMk cId="4217327101" sldId="582"/>
            <ac:spMk id="4" creationId="{B693C576-9F6D-D625-0B1F-4243C7B8D146}"/>
          </ac:spMkLst>
        </pc:spChg>
        <pc:spChg chg="mod">
          <ac:chgData name="Gabriele Sirri" userId="3e0624bb-c4ed-4383-bc48-85c4f37480a0" providerId="ADAL" clId="{2CF4DEF3-AD14-48D0-9B03-3407BB96E708}" dt="2025-06-25T19:56:24.512" v="1611" actId="20577"/>
          <ac:spMkLst>
            <pc:docMk/>
            <pc:sldMk cId="4217327101" sldId="582"/>
            <ac:spMk id="5" creationId="{A5F6D64E-1190-5C8B-6EE0-6D6E225416F4}"/>
          </ac:spMkLst>
        </pc:spChg>
      </pc:sldChg>
      <pc:sldChg chg="addSp modSp mod">
        <pc:chgData name="Gabriele Sirri" userId="3e0624bb-c4ed-4383-bc48-85c4f37480a0" providerId="ADAL" clId="{2CF4DEF3-AD14-48D0-9B03-3407BB96E708}" dt="2025-06-26T08:49:38.926" v="2603" actId="14100"/>
        <pc:sldMkLst>
          <pc:docMk/>
          <pc:sldMk cId="526617890" sldId="585"/>
        </pc:sldMkLst>
        <pc:spChg chg="mod">
          <ac:chgData name="Gabriele Sirri" userId="3e0624bb-c4ed-4383-bc48-85c4f37480a0" providerId="ADAL" clId="{2CF4DEF3-AD14-48D0-9B03-3407BB96E708}" dt="2025-06-26T08:30:45.504" v="2590" actId="20577"/>
          <ac:spMkLst>
            <pc:docMk/>
            <pc:sldMk cId="526617890" sldId="585"/>
            <ac:spMk id="3" creationId="{2CD1A0FC-3BB6-C8C1-CBC7-A6D2D62D3FBE}"/>
          </ac:spMkLst>
        </pc:spChg>
        <pc:graphicFrameChg chg="add mod modGraphic">
          <ac:chgData name="Gabriele Sirri" userId="3e0624bb-c4ed-4383-bc48-85c4f37480a0" providerId="ADAL" clId="{2CF4DEF3-AD14-48D0-9B03-3407BB96E708}" dt="2025-06-26T08:49:38.926" v="2603" actId="14100"/>
          <ac:graphicFrameMkLst>
            <pc:docMk/>
            <pc:sldMk cId="526617890" sldId="585"/>
            <ac:graphicFrameMk id="5" creationId="{86D7E60E-A14D-FBBD-5D5B-CBF5D0FF30DA}"/>
          </ac:graphicFrameMkLst>
        </pc:graphicFrameChg>
      </pc:sldChg>
    </pc:docChg>
  </pc:docChgLst>
  <pc:docChgLst>
    <pc:chgData name="Alessandro Montanari" userId="S::montan@infn.it::0bf9b079-88e0-4b9d-8ddb-0359bfe602aa" providerId="AD" clId="Web-{49EDFDE4-7280-A196-EF33-2CC280C3D982}"/>
    <pc:docChg chg="addSld delSld modSld">
      <pc:chgData name="Alessandro Montanari" userId="S::montan@infn.it::0bf9b079-88e0-4b9d-8ddb-0359bfe602aa" providerId="AD" clId="Web-{49EDFDE4-7280-A196-EF33-2CC280C3D982}" dt="2025-06-26T07:33:50.328" v="76" actId="1076"/>
      <pc:docMkLst>
        <pc:docMk/>
      </pc:docMkLst>
      <pc:sldChg chg="modSp">
        <pc:chgData name="Alessandro Montanari" userId="S::montan@infn.it::0bf9b079-88e0-4b9d-8ddb-0359bfe602aa" providerId="AD" clId="Web-{49EDFDE4-7280-A196-EF33-2CC280C3D982}" dt="2025-06-26T07:31:00.337" v="46" actId="20577"/>
        <pc:sldMkLst>
          <pc:docMk/>
          <pc:sldMk cId="2079548109" sldId="579"/>
        </pc:sldMkLst>
        <pc:spChg chg="mod">
          <ac:chgData name="Alessandro Montanari" userId="S::montan@infn.it::0bf9b079-88e0-4b9d-8ddb-0359bfe602aa" providerId="AD" clId="Web-{49EDFDE4-7280-A196-EF33-2CC280C3D982}" dt="2025-06-26T07:31:00.337" v="46" actId="20577"/>
          <ac:spMkLst>
            <pc:docMk/>
            <pc:sldMk cId="2079548109" sldId="579"/>
            <ac:spMk id="5" creationId="{BF6C3B37-F8FF-A457-D0F0-8C8CAF6B6A56}"/>
          </ac:spMkLst>
        </pc:spChg>
      </pc:sldChg>
      <pc:sldChg chg="addSp delSp modSp new">
        <pc:chgData name="Alessandro Montanari" userId="S::montan@infn.it::0bf9b079-88e0-4b9d-8ddb-0359bfe602aa" providerId="AD" clId="Web-{49EDFDE4-7280-A196-EF33-2CC280C3D982}" dt="2025-06-26T07:33:50.328" v="76" actId="1076"/>
        <pc:sldMkLst>
          <pc:docMk/>
          <pc:sldMk cId="2955879218" sldId="583"/>
        </pc:sldMkLst>
        <pc:spChg chg="del">
          <ac:chgData name="Alessandro Montanari" userId="S::montan@infn.it::0bf9b079-88e0-4b9d-8ddb-0359bfe602aa" providerId="AD" clId="Web-{49EDFDE4-7280-A196-EF33-2CC280C3D982}" dt="2025-06-26T07:21:36.910" v="1"/>
          <ac:spMkLst>
            <pc:docMk/>
            <pc:sldMk cId="2955879218" sldId="583"/>
            <ac:spMk id="3" creationId="{2A3814A2-42C8-ABC2-D525-C99ECC6ED4FA}"/>
          </ac:spMkLst>
        </pc:spChg>
        <pc:spChg chg="add del">
          <ac:chgData name="Alessandro Montanari" userId="S::montan@infn.it::0bf9b079-88e0-4b9d-8ddb-0359bfe602aa" providerId="AD" clId="Web-{49EDFDE4-7280-A196-EF33-2CC280C3D982}" dt="2025-06-26T07:33:29.280" v="67"/>
          <ac:spMkLst>
            <pc:docMk/>
            <pc:sldMk cId="2955879218" sldId="583"/>
            <ac:spMk id="11" creationId="{7F6DBA1A-E91B-96EE-7E4D-164A092ECABC}"/>
          </ac:spMkLst>
        </pc:spChg>
        <pc:spChg chg="add mod">
          <ac:chgData name="Alessandro Montanari" userId="S::montan@infn.it::0bf9b079-88e0-4b9d-8ddb-0359bfe602aa" providerId="AD" clId="Web-{49EDFDE4-7280-A196-EF33-2CC280C3D982}" dt="2025-06-26T07:33:50.328" v="76" actId="1076"/>
          <ac:spMkLst>
            <pc:docMk/>
            <pc:sldMk cId="2955879218" sldId="583"/>
            <ac:spMk id="12" creationId="{5FF1B35F-5E4B-D762-026B-8216DF9A0B8C}"/>
          </ac:spMkLst>
        </pc:spChg>
        <pc:picChg chg="add mod">
          <ac:chgData name="Alessandro Montanari" userId="S::montan@infn.it::0bf9b079-88e0-4b9d-8ddb-0359bfe602aa" providerId="AD" clId="Web-{49EDFDE4-7280-A196-EF33-2CC280C3D982}" dt="2025-06-26T07:31:52.823" v="47" actId="1076"/>
          <ac:picMkLst>
            <pc:docMk/>
            <pc:sldMk cId="2955879218" sldId="583"/>
            <ac:picMk id="5" creationId="{ABB25E11-E3E6-878F-C513-669FDBA8638E}"/>
          </ac:picMkLst>
        </pc:picChg>
        <pc:picChg chg="add del mod">
          <ac:chgData name="Alessandro Montanari" userId="S::montan@infn.it::0bf9b079-88e0-4b9d-8ddb-0359bfe602aa" providerId="AD" clId="Web-{49EDFDE4-7280-A196-EF33-2CC280C3D982}" dt="2025-06-26T07:32:06.558" v="48"/>
          <ac:picMkLst>
            <pc:docMk/>
            <pc:sldMk cId="2955879218" sldId="583"/>
            <ac:picMk id="6" creationId="{3C4BA85C-E548-A9CD-C125-8AB759EC3B7E}"/>
          </ac:picMkLst>
        </pc:picChg>
        <pc:picChg chg="add mod">
          <ac:chgData name="Alessandro Montanari" userId="S::montan@infn.it::0bf9b079-88e0-4b9d-8ddb-0359bfe602aa" providerId="AD" clId="Web-{49EDFDE4-7280-A196-EF33-2CC280C3D982}" dt="2025-06-26T07:32:46.872" v="60" actId="1076"/>
          <ac:picMkLst>
            <pc:docMk/>
            <pc:sldMk cId="2955879218" sldId="583"/>
            <ac:picMk id="7" creationId="{AE9877E2-D184-F158-E535-F2540AC1275B}"/>
          </ac:picMkLst>
        </pc:picChg>
        <pc:picChg chg="add mod">
          <ac:chgData name="Alessandro Montanari" userId="S::montan@infn.it::0bf9b079-88e0-4b9d-8ddb-0359bfe602aa" providerId="AD" clId="Web-{49EDFDE4-7280-A196-EF33-2CC280C3D982}" dt="2025-06-26T07:32:59.732" v="65" actId="1076"/>
          <ac:picMkLst>
            <pc:docMk/>
            <pc:sldMk cId="2955879218" sldId="583"/>
            <ac:picMk id="8" creationId="{A018802D-066C-A673-98F2-34A9A3D7A1F2}"/>
          </ac:picMkLst>
        </pc:picChg>
        <pc:picChg chg="add mod">
          <ac:chgData name="Alessandro Montanari" userId="S::montan@infn.it::0bf9b079-88e0-4b9d-8ddb-0359bfe602aa" providerId="AD" clId="Web-{49EDFDE4-7280-A196-EF33-2CC280C3D982}" dt="2025-06-26T07:32:56.732" v="64" actId="1076"/>
          <ac:picMkLst>
            <pc:docMk/>
            <pc:sldMk cId="2955879218" sldId="583"/>
            <ac:picMk id="9" creationId="{9E869D56-EA13-003F-CC64-4B91DE6991A1}"/>
          </ac:picMkLst>
        </pc:picChg>
        <pc:picChg chg="add mod">
          <ac:chgData name="Alessandro Montanari" userId="S::montan@infn.it::0bf9b079-88e0-4b9d-8ddb-0359bfe602aa" providerId="AD" clId="Web-{49EDFDE4-7280-A196-EF33-2CC280C3D982}" dt="2025-06-26T07:32:52.794" v="63" actId="14100"/>
          <ac:picMkLst>
            <pc:docMk/>
            <pc:sldMk cId="2955879218" sldId="583"/>
            <ac:picMk id="10" creationId="{E26046B2-8AFB-5EDA-9176-F044F4EF8D08}"/>
          </ac:picMkLst>
        </pc:picChg>
      </pc:sldChg>
      <pc:sldChg chg="addSp delSp modSp new">
        <pc:chgData name="Alessandro Montanari" userId="S::montan@infn.it::0bf9b079-88e0-4b9d-8ddb-0359bfe602aa" providerId="AD" clId="Web-{49EDFDE4-7280-A196-EF33-2CC280C3D982}" dt="2025-06-26T07:25:39.872" v="29" actId="1076"/>
        <pc:sldMkLst>
          <pc:docMk/>
          <pc:sldMk cId="188648892" sldId="584"/>
        </pc:sldMkLst>
        <pc:spChg chg="del">
          <ac:chgData name="Alessandro Montanari" userId="S::montan@infn.it::0bf9b079-88e0-4b9d-8ddb-0359bfe602aa" providerId="AD" clId="Web-{49EDFDE4-7280-A196-EF33-2CC280C3D982}" dt="2025-06-26T07:24:37.807" v="24"/>
          <ac:spMkLst>
            <pc:docMk/>
            <pc:sldMk cId="188648892" sldId="584"/>
            <ac:spMk id="3" creationId="{A898A8E6-0B0E-0040-0563-981D99B76E84}"/>
          </ac:spMkLst>
        </pc:spChg>
        <pc:picChg chg="add mod">
          <ac:chgData name="Alessandro Montanari" userId="S::montan@infn.it::0bf9b079-88e0-4b9d-8ddb-0359bfe602aa" providerId="AD" clId="Web-{49EDFDE4-7280-A196-EF33-2CC280C3D982}" dt="2025-06-26T07:25:39.872" v="29" actId="1076"/>
          <ac:picMkLst>
            <pc:docMk/>
            <pc:sldMk cId="188648892" sldId="584"/>
            <ac:picMk id="5" creationId="{8EF5E309-F853-BC62-825F-036025ABD745}"/>
          </ac:picMkLst>
        </pc:picChg>
      </pc:sldChg>
      <pc:sldChg chg="new add del">
        <pc:chgData name="Alessandro Montanari" userId="S::montan@infn.it::0bf9b079-88e0-4b9d-8ddb-0359bfe602aa" providerId="AD" clId="Web-{49EDFDE4-7280-A196-EF33-2CC280C3D982}" dt="2025-06-26T07:24:07.400" v="22"/>
        <pc:sldMkLst>
          <pc:docMk/>
          <pc:sldMk cId="3551067937" sldId="584"/>
        </pc:sldMkLst>
      </pc:sldChg>
    </pc:docChg>
  </pc:docChgLst>
  <pc:docChgLst>
    <pc:chgData name="Alessandro Montanari" userId="S::montan@infn.it::0bf9b079-88e0-4b9d-8ddb-0359bfe602aa" providerId="AD" clId="Web-{F97A22BE-9581-F430-ACF1-46038E8CFCC5}"/>
    <pc:docChg chg="addSld modSld">
      <pc:chgData name="Alessandro Montanari" userId="S::montan@infn.it::0bf9b079-88e0-4b9d-8ddb-0359bfe602aa" providerId="AD" clId="Web-{F97A22BE-9581-F430-ACF1-46038E8CFCC5}" dt="2025-06-26T08:21:37.411" v="208"/>
      <pc:docMkLst>
        <pc:docMk/>
      </pc:docMkLst>
      <pc:sldChg chg="addSp modSp">
        <pc:chgData name="Alessandro Montanari" userId="S::montan@infn.it::0bf9b079-88e0-4b9d-8ddb-0359bfe602aa" providerId="AD" clId="Web-{F97A22BE-9581-F430-ACF1-46038E8CFCC5}" dt="2025-06-26T07:42:23.746" v="186" actId="20577"/>
        <pc:sldMkLst>
          <pc:docMk/>
          <pc:sldMk cId="2955879218" sldId="583"/>
        </pc:sldMkLst>
        <pc:spChg chg="add mod">
          <ac:chgData name="Alessandro Montanari" userId="S::montan@infn.it::0bf9b079-88e0-4b9d-8ddb-0359bfe602aa" providerId="AD" clId="Web-{F97A22BE-9581-F430-ACF1-46038E8CFCC5}" dt="2025-06-26T07:41:18.147" v="152" actId="1076"/>
          <ac:spMkLst>
            <pc:docMk/>
            <pc:sldMk cId="2955879218" sldId="583"/>
            <ac:spMk id="3" creationId="{6D4A4875-500C-C8F5-9FF5-B058932B4167}"/>
          </ac:spMkLst>
        </pc:spChg>
        <pc:spChg chg="add mod">
          <ac:chgData name="Alessandro Montanari" userId="S::montan@infn.it::0bf9b079-88e0-4b9d-8ddb-0359bfe602aa" providerId="AD" clId="Web-{F97A22BE-9581-F430-ACF1-46038E8CFCC5}" dt="2025-06-26T07:39:52.609" v="101" actId="1076"/>
          <ac:spMkLst>
            <pc:docMk/>
            <pc:sldMk cId="2955879218" sldId="583"/>
            <ac:spMk id="6" creationId="{BA035F6E-3B4F-AB95-9BEE-E3A53551E6BD}"/>
          </ac:spMkLst>
        </pc:spChg>
        <pc:spChg chg="add mod">
          <ac:chgData name="Alessandro Montanari" userId="S::montan@infn.it::0bf9b079-88e0-4b9d-8ddb-0359bfe602aa" providerId="AD" clId="Web-{F97A22BE-9581-F430-ACF1-46038E8CFCC5}" dt="2025-06-26T07:40:50.473" v="149" actId="1076"/>
          <ac:spMkLst>
            <pc:docMk/>
            <pc:sldMk cId="2955879218" sldId="583"/>
            <ac:spMk id="11" creationId="{E02E3073-61F0-1792-8F4B-B54DDFD8C6A7}"/>
          </ac:spMkLst>
        </pc:spChg>
        <pc:spChg chg="mod">
          <ac:chgData name="Alessandro Montanari" userId="S::montan@infn.it::0bf9b079-88e0-4b9d-8ddb-0359bfe602aa" providerId="AD" clId="Web-{F97A22BE-9581-F430-ACF1-46038E8CFCC5}" dt="2025-06-26T07:35:37.918" v="6"/>
          <ac:spMkLst>
            <pc:docMk/>
            <pc:sldMk cId="2955879218" sldId="583"/>
            <ac:spMk id="12" creationId="{5FF1B35F-5E4B-D762-026B-8216DF9A0B8C}"/>
          </ac:spMkLst>
        </pc:spChg>
        <pc:spChg chg="add mod">
          <ac:chgData name="Alessandro Montanari" userId="S::montan@infn.it::0bf9b079-88e0-4b9d-8ddb-0359bfe602aa" providerId="AD" clId="Web-{F97A22BE-9581-F430-ACF1-46038E8CFCC5}" dt="2025-06-26T07:42:23.746" v="186" actId="20577"/>
          <ac:spMkLst>
            <pc:docMk/>
            <pc:sldMk cId="2955879218" sldId="583"/>
            <ac:spMk id="13" creationId="{C3AA0EE5-DEDE-1F05-8394-A167598DB46C}"/>
          </ac:spMkLst>
        </pc:spChg>
        <pc:picChg chg="mod">
          <ac:chgData name="Alessandro Montanari" userId="S::montan@infn.it::0bf9b079-88e0-4b9d-8ddb-0359bfe602aa" providerId="AD" clId="Web-{F97A22BE-9581-F430-ACF1-46038E8CFCC5}" dt="2025-06-26T07:37:44.443" v="42" actId="1076"/>
          <ac:picMkLst>
            <pc:docMk/>
            <pc:sldMk cId="2955879218" sldId="583"/>
            <ac:picMk id="7" creationId="{AE9877E2-D184-F158-E535-F2540AC1275B}"/>
          </ac:picMkLst>
        </pc:picChg>
        <pc:picChg chg="mod">
          <ac:chgData name="Alessandro Montanari" userId="S::montan@infn.it::0bf9b079-88e0-4b9d-8ddb-0359bfe602aa" providerId="AD" clId="Web-{F97A22BE-9581-F430-ACF1-46038E8CFCC5}" dt="2025-06-26T07:40:00.875" v="102" actId="1076"/>
          <ac:picMkLst>
            <pc:docMk/>
            <pc:sldMk cId="2955879218" sldId="583"/>
            <ac:picMk id="8" creationId="{A018802D-066C-A673-98F2-34A9A3D7A1F2}"/>
          </ac:picMkLst>
        </pc:picChg>
        <pc:picChg chg="mod">
          <ac:chgData name="Alessandro Montanari" userId="S::montan@infn.it::0bf9b079-88e0-4b9d-8ddb-0359bfe602aa" providerId="AD" clId="Web-{F97A22BE-9581-F430-ACF1-46038E8CFCC5}" dt="2025-06-26T07:37:23.973" v="39" actId="1076"/>
          <ac:picMkLst>
            <pc:docMk/>
            <pc:sldMk cId="2955879218" sldId="583"/>
            <ac:picMk id="10" creationId="{E26046B2-8AFB-5EDA-9176-F044F4EF8D08}"/>
          </ac:picMkLst>
        </pc:picChg>
      </pc:sldChg>
      <pc:sldChg chg="addSp delSp modSp new">
        <pc:chgData name="Alessandro Montanari" userId="S::montan@infn.it::0bf9b079-88e0-4b9d-8ddb-0359bfe602aa" providerId="AD" clId="Web-{F97A22BE-9581-F430-ACF1-46038E8CFCC5}" dt="2025-06-26T08:21:37.411" v="208"/>
        <pc:sldMkLst>
          <pc:docMk/>
          <pc:sldMk cId="526617890" sldId="585"/>
        </pc:sldMkLst>
        <pc:spChg chg="mod">
          <ac:chgData name="Alessandro Montanari" userId="S::montan@infn.it::0bf9b079-88e0-4b9d-8ddb-0359bfe602aa" providerId="AD" clId="Web-{F97A22BE-9581-F430-ACF1-46038E8CFCC5}" dt="2025-06-26T08:18:51.858" v="200" actId="20577"/>
          <ac:spMkLst>
            <pc:docMk/>
            <pc:sldMk cId="526617890" sldId="585"/>
            <ac:spMk id="3" creationId="{2CD1A0FC-3BB6-C8C1-CBC7-A6D2D62D3FBE}"/>
          </ac:spMkLst>
        </pc:spChg>
        <pc:picChg chg="add del mod">
          <ac:chgData name="Alessandro Montanari" userId="S::montan@infn.it::0bf9b079-88e0-4b9d-8ddb-0359bfe602aa" providerId="AD" clId="Web-{F97A22BE-9581-F430-ACF1-46038E8CFCC5}" dt="2025-06-26T08:21:37.411" v="208"/>
          <ac:picMkLst>
            <pc:docMk/>
            <pc:sldMk cId="526617890" sldId="585"/>
            <ac:picMk id="5" creationId="{52A8724F-21D3-131C-1DB0-AF4D693F89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6C5E2-BA98-E64E-9CDE-C20AD6B8C55C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266A7-00A2-164A-B09C-FD8C615F872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55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B2FF-0696-584A-B7E6-484D7A0BA05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59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aggiungere smontaggio moduli e 5500 PMT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0B2FF-0696-584A-B7E6-484D7A0BA05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03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B2FF-0696-584A-B7E6-484D7A0BA05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33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66A7-00A2-164A-B09C-FD8C615F872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73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B6AE59-72FD-4027-B76D-D7AF21BE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F19858-70C6-49D9-8A1C-B9DAE214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0AB755-4FBB-5D1B-CA26-4ABBC5652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391F8B-C63A-E9C2-E918-23B9D19DC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7564" y="6549549"/>
            <a:ext cx="7606337" cy="15869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algn="ctr">
              <a:defRPr/>
            </a:pPr>
            <a:r>
              <a:rPr lang="it-IT"/>
              <a:t>Attività DUNE a Bologna - riunione preventivi 2026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1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B6AE59-72FD-4027-B76D-D7AF21BE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F19858-70C6-49D9-8A1C-B9DAE214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0AB755-4FBB-5D1B-CA26-4ABBC5652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391F8B-C63A-E9C2-E918-23B9D19DC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7564" y="6549549"/>
            <a:ext cx="7606337" cy="15869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algn="ctr">
              <a:defRPr/>
            </a:pPr>
            <a:r>
              <a:rPr lang="it-IT"/>
              <a:t>Attività DUNE a Bologna - riunione preventivi 2026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569D6-3029-5C21-A5CE-028AB4B6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054833"/>
            <a:ext cx="11017250" cy="5253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00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7D218A-D040-7B34-8F92-25FA9FBCA4D5}"/>
              </a:ext>
            </a:extLst>
          </p:cNvPr>
          <p:cNvSpPr/>
          <p:nvPr userDrawn="1"/>
        </p:nvSpPr>
        <p:spPr>
          <a:xfrm>
            <a:off x="349102" y="5715000"/>
            <a:ext cx="11493795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1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08" y="2368100"/>
            <a:ext cx="10957984" cy="1143000"/>
          </a:xfrm>
          <a:prstGeom prst="rect">
            <a:avLst/>
          </a:prstGeom>
        </p:spPr>
        <p:txBody>
          <a:bodyPr vert="horz" lIns="0" tIns="0" rIns="0" bIns="0" anchor="b" anchorCtr="0">
            <a:normAutofit/>
          </a:bodyPr>
          <a:lstStyle>
            <a:lvl1pPr algn="l">
              <a:defRPr sz="3600" b="1" i="0" baseline="0">
                <a:solidFill>
                  <a:srgbClr val="E95125"/>
                </a:solidFill>
                <a:latin typeface="Aptos" panose="020B0004020202020204" pitchFamily="34" charset="0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2776" y="3834512"/>
            <a:ext cx="10962217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Aptos" panose="020B0004020202020204" pitchFamily="34" charset="0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E170AE-CED5-600F-2D9F-AEFE7E6C0F6F}"/>
              </a:ext>
            </a:extLst>
          </p:cNvPr>
          <p:cNvCxnSpPr/>
          <p:nvPr userDrawn="1"/>
        </p:nvCxnSpPr>
        <p:spPr>
          <a:xfrm>
            <a:off x="609600" y="472239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F062F30-6918-F5A0-3A0F-DE25CF767BB4}"/>
              </a:ext>
            </a:extLst>
          </p:cNvPr>
          <p:cNvGrpSpPr/>
          <p:nvPr userDrawn="1"/>
        </p:nvGrpSpPr>
        <p:grpSpPr>
          <a:xfrm>
            <a:off x="7750863" y="200562"/>
            <a:ext cx="3831537" cy="231951"/>
            <a:chOff x="5136243" y="672026"/>
            <a:chExt cx="3598105" cy="1995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A1362F-1DE3-D5A5-2E83-2A1DED1280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A7598BB-2DA9-6F65-6A2C-CD6357DE78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11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Attività DUNE a Bologna - riunione preventivi 2026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8624BE2-6C7C-4A07-AFEC-68FFB2629A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260F625F-A313-2251-407B-F9978ADFD3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855244"/>
            <a:ext cx="10972800" cy="76200"/>
          </a:xfrm>
          <a:prstGeom prst="roundRect">
            <a:avLst>
              <a:gd name="adj" fmla="val 16667"/>
            </a:avLst>
          </a:prstGeom>
          <a:solidFill>
            <a:srgbClr val="4499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9" tIns="45711" rIns="91419" bIns="45711" anchor="ctr"/>
          <a:lstStyle/>
          <a:p>
            <a:pPr defTabSz="457095" eaLnBrk="0" hangingPunct="0">
              <a:spcBef>
                <a:spcPct val="50000"/>
              </a:spcBef>
              <a:defRPr/>
            </a:pPr>
            <a:endParaRPr lang="en-US" sz="1800">
              <a:solidFill>
                <a:srgbClr val="0000FF"/>
              </a:solidFill>
              <a:latin typeface="+mn-lt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30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7564" y="6549549"/>
            <a:ext cx="7606337" cy="15869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Aptos" panose="020B0004020202020204" pitchFamily="34" charset="0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it-IT"/>
              <a:t>Attività DUNE a Bologna - riunione preventivi 2026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888" y="6549549"/>
            <a:ext cx="54840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Aptos" panose="020B0004020202020204" pitchFamily="34" charset="0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623888" y="6357635"/>
            <a:ext cx="10958512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06A3AFF-646B-5740-ADD0-C375F9F838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978" y="6431056"/>
            <a:ext cx="871051" cy="357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D529F9-D9FA-437C-9274-A16C53F5CD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13277" t="16961" r="13653" b="17676"/>
          <a:stretch/>
        </p:blipFill>
        <p:spPr>
          <a:xfrm>
            <a:off x="9933902" y="6431055"/>
            <a:ext cx="684166" cy="35794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0FFAA-E92B-4F3B-8AEF-32CFC389C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4312"/>
            <a:ext cx="11568112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lvl="0" algn="l"/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AF57B-1CD3-4D3C-82AF-050173CF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54833"/>
            <a:ext cx="11017250" cy="5253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7" r:id="rId2"/>
    <p:sldLayoutId id="2147483690" r:id="rId3"/>
    <p:sldLayoutId id="2147483688" r:id="rId4"/>
    <p:sldLayoutId id="2147483691" r:id="rId5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lang="it-IT" sz="4000" b="1" i="0" kern="1200" baseline="0" smtClean="0">
          <a:solidFill>
            <a:srgbClr val="E95125"/>
          </a:solidFill>
          <a:latin typeface="Aptos" panose="020B0004020202020204" pitchFamily="34" charset="0"/>
          <a:ea typeface="Aptos" panose="020B0004020202020204" pitchFamily="34" charset="0"/>
          <a:cs typeface="Aptos" panose="020B00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ts val="6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Aptos" panose="020B0004020202020204" pitchFamily="34" charset="0"/>
          <a:cs typeface="Helvetica" panose="020B0604020202020204" pitchFamily="34" charset="0"/>
        </a:defRPr>
      </a:lvl1pPr>
      <a:lvl2pPr marL="742950" indent="-285750" algn="l" defTabSz="457200" rtl="0" fontAlgn="base">
        <a:spcBef>
          <a:spcPts val="6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ptos" panose="020B0004020202020204" pitchFamily="34" charset="0"/>
          <a:ea typeface="Aptos" panose="020B0004020202020204" pitchFamily="34" charset="0"/>
          <a:cs typeface="Helvetica" panose="020B0604020202020204" pitchFamily="34" charset="0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Aptos" panose="020B0004020202020204" pitchFamily="34" charset="0"/>
          <a:cs typeface="Helvetica" panose="020B0604020202020204" pitchFamily="34" charset="0"/>
        </a:defRPr>
      </a:lvl3pPr>
      <a:lvl4pPr marL="1600200" indent="-228600" algn="l" defTabSz="457200" rtl="0" fontAlgn="base">
        <a:spcBef>
          <a:spcPts val="6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ptos" panose="020B0004020202020204" pitchFamily="34" charset="0"/>
          <a:ea typeface="Aptos" panose="020B0004020202020204" pitchFamily="34" charset="0"/>
          <a:cs typeface="Helvetica" panose="020B0604020202020204" pitchFamily="34" charset="0"/>
        </a:defRPr>
      </a:lvl4pPr>
      <a:lvl5pPr marL="2057400" indent="-228600" algn="l" defTabSz="457200" rtl="0" fontAlgn="base">
        <a:spcBef>
          <a:spcPts val="6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Aptos" panose="020B0004020202020204" pitchFamily="34" charset="0"/>
          <a:ea typeface="Aptos" panose="020B0004020202020204" pitchFamily="34" charset="0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orient="horz" pos="663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243C46-9947-6E7D-8DB5-47C1666F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Attività</a:t>
            </a:r>
            <a:r>
              <a:rPr lang="en-US"/>
              <a:t> DUNE a Bologna – 2025/2026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7C7490-A6A5-6B81-FA69-BC9EF85A3C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A. Montanari – INFN Bologna</a:t>
            </a:r>
          </a:p>
          <a:p>
            <a:endParaRPr lang="en-US"/>
          </a:p>
          <a:p>
            <a:r>
              <a:rPr lang="en-US" err="1"/>
              <a:t>Riunione</a:t>
            </a:r>
            <a:r>
              <a:rPr lang="en-US"/>
              <a:t> </a:t>
            </a:r>
            <a:r>
              <a:rPr lang="en-US" err="1"/>
              <a:t>Preparatoria</a:t>
            </a:r>
            <a:r>
              <a:rPr lang="en-US"/>
              <a:t> </a:t>
            </a:r>
            <a:r>
              <a:rPr lang="en-US" err="1"/>
              <a:t>Preventivi</a:t>
            </a:r>
            <a:r>
              <a:rPr lang="en-US"/>
              <a:t> 2026</a:t>
            </a:r>
            <a:endParaRPr lang="it-IT"/>
          </a:p>
          <a:p>
            <a:r>
              <a:rPr lang="it-IT"/>
              <a:t>2025-06-26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780337" y="6330950"/>
            <a:ext cx="2381251" cy="3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9" tIns="45711" rIns="91419" bIns="45711">
            <a:spAutoFit/>
          </a:bodyPr>
          <a:lstStyle/>
          <a:p>
            <a:pPr algn="r" defTabSz="457095" eaLnBrk="0" hangingPunct="0"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6465A0-8E95-3F43-98DB-38A3BFD1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3888" y="6549549"/>
            <a:ext cx="548405" cy="158697"/>
          </a:xfrm>
        </p:spPr>
        <p:txBody>
          <a:bodyPr/>
          <a:lstStyle/>
          <a:p>
            <a:fld id="{F8624BE2-6C7C-4A07-AFEC-68FFB2629A83}" type="slidenum">
              <a:rPr lang="en-US"/>
              <a:pPr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B08F9-220F-EE26-6528-3BD320FC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4312"/>
            <a:ext cx="11568112" cy="647102"/>
          </a:xfrm>
        </p:spPr>
        <p:txBody>
          <a:bodyPr/>
          <a:lstStyle/>
          <a:p>
            <a:r>
              <a:rPr lang="it-IT"/>
              <a:t>Far Detector @ Bologna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ED3AD-9A78-BC0E-22CE-C3475316D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054833"/>
            <a:ext cx="11017250" cy="5253892"/>
          </a:xfrm>
        </p:spPr>
        <p:txBody>
          <a:bodyPr/>
          <a:lstStyle/>
          <a:p>
            <a:pPr marL="0" indent="0">
              <a:buNone/>
            </a:pPr>
            <a:r>
              <a:rPr lang="it-IT" b="1">
                <a:solidFill>
                  <a:srgbClr val="E95125"/>
                </a:solidFill>
              </a:rPr>
              <a:t>PDS / </a:t>
            </a:r>
            <a:r>
              <a:rPr lang="it-IT" b="1" err="1">
                <a:solidFill>
                  <a:srgbClr val="E95125"/>
                </a:solidFill>
              </a:rPr>
              <a:t>Horizontal</a:t>
            </a:r>
            <a:r>
              <a:rPr lang="it-IT" b="1">
                <a:solidFill>
                  <a:srgbClr val="E95125"/>
                </a:solidFill>
              </a:rPr>
              <a:t> Drift (2025/2026)</a:t>
            </a:r>
          </a:p>
          <a:p>
            <a:r>
              <a:rPr lang="it-IT"/>
              <a:t>Test di massa </a:t>
            </a:r>
            <a:r>
              <a:rPr lang="it-IT" err="1"/>
              <a:t>SiPM</a:t>
            </a:r>
            <a:r>
              <a:rPr lang="it-IT"/>
              <a:t> (HKH/FBK)</a:t>
            </a:r>
          </a:p>
          <a:p>
            <a:r>
              <a:rPr lang="it-IT" err="1"/>
              <a:t>Run</a:t>
            </a:r>
            <a:r>
              <a:rPr lang="it-IT"/>
              <a:t> </a:t>
            </a:r>
            <a:r>
              <a:rPr lang="it-IT" err="1"/>
              <a:t>pDUNE</a:t>
            </a:r>
            <a:r>
              <a:rPr lang="it-IT"/>
              <a:t> (2025) ?</a:t>
            </a:r>
          </a:p>
          <a:p>
            <a:endParaRPr lang="it-IT"/>
          </a:p>
          <a:p>
            <a:pPr marL="0" indent="0">
              <a:buNone/>
            </a:pPr>
            <a:r>
              <a:rPr lang="it-IT" b="1">
                <a:solidFill>
                  <a:srgbClr val="E95125"/>
                </a:solidFill>
              </a:rPr>
              <a:t>PDS / Vertical Drift (2026)</a:t>
            </a:r>
          </a:p>
          <a:p>
            <a:r>
              <a:rPr lang="en-GB"/>
              <a:t>Run </a:t>
            </a:r>
            <a:r>
              <a:rPr lang="en-GB" err="1"/>
              <a:t>pDUNE</a:t>
            </a:r>
            <a:r>
              <a:rPr lang="en-GB"/>
              <a:t> VD (2026) ?</a:t>
            </a:r>
          </a:p>
          <a:p>
            <a:endParaRPr lang="en-GB"/>
          </a:p>
          <a:p>
            <a:pPr marL="0" indent="0">
              <a:buNone/>
            </a:pPr>
            <a:r>
              <a:rPr lang="it-IT" b="1">
                <a:solidFill>
                  <a:srgbClr val="E95125"/>
                </a:solidFill>
              </a:rPr>
              <a:t>Cable </a:t>
            </a:r>
            <a:r>
              <a:rPr lang="it-IT" b="1" err="1">
                <a:solidFill>
                  <a:srgbClr val="E95125"/>
                </a:solidFill>
              </a:rPr>
              <a:t>Labelling</a:t>
            </a:r>
            <a:r>
              <a:rPr lang="it-IT" b="1">
                <a:solidFill>
                  <a:srgbClr val="E95125"/>
                </a:solidFill>
              </a:rPr>
              <a:t> Team</a:t>
            </a:r>
          </a:p>
          <a:p>
            <a:r>
              <a:rPr lang="en-GB"/>
              <a:t>Cable manager Donato (in-kind per Common Fund)</a:t>
            </a:r>
          </a:p>
          <a:p>
            <a:endParaRPr lang="en-GB"/>
          </a:p>
          <a:p>
            <a:endParaRPr lang="it-IT"/>
          </a:p>
          <a:p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157370-A6F7-CB42-92D9-164EA24904B0}"/>
              </a:ext>
            </a:extLst>
          </p:cNvPr>
          <p:cNvSpPr txBox="1"/>
          <p:nvPr/>
        </p:nvSpPr>
        <p:spPr>
          <a:xfrm>
            <a:off x="314848" y="2924124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4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19DEF6-539A-49B2-D374-6776EE0CB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it-IT"/>
              <a:t>Attività DUNE a Bologna - riunione preventivi 2026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29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84BE80-76F5-F90B-AF31-FC03A29B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4312"/>
            <a:ext cx="11568112" cy="647102"/>
          </a:xfrm>
        </p:spPr>
        <p:txBody>
          <a:bodyPr/>
          <a:lstStyle/>
          <a:p>
            <a:r>
              <a:rPr lang="it-IT"/>
              <a:t>Principali richieste 2026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6C3B37-F8FF-A457-D0F0-8C8CAF6B6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054833"/>
            <a:ext cx="11017250" cy="5253892"/>
          </a:xfrm>
        </p:spPr>
        <p:txBody>
          <a:bodyPr vert="horz" lIns="91440" tIns="45720" rIns="91440" bIns="45720" numCol="2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E95125"/>
                </a:solidFill>
                <a:latin typeface="Aptos"/>
                <a:cs typeface="Helvetica"/>
              </a:rPr>
              <a:t>SAND/GRAIN</a:t>
            </a:r>
          </a:p>
          <a:p>
            <a:pPr marL="0" indent="0">
              <a:buNone/>
            </a:pPr>
            <a:r>
              <a:rPr lang="en-US">
                <a:latin typeface="Aptos"/>
                <a:cs typeface="Helvetica"/>
              </a:rPr>
              <a:t>40k - Front End test system</a:t>
            </a:r>
          </a:p>
          <a:p>
            <a:pPr marL="0" indent="0">
              <a:buNone/>
            </a:pPr>
            <a:r>
              <a:rPr lang="en-US">
                <a:latin typeface="Aptos"/>
                <a:cs typeface="Helvetica"/>
              </a:rPr>
              <a:t>20k - Back End </a:t>
            </a:r>
          </a:p>
          <a:p>
            <a:pPr marL="0" indent="0">
              <a:buNone/>
            </a:pPr>
            <a:r>
              <a:rPr lang="en-US">
                <a:latin typeface="Aptos"/>
                <a:cs typeface="Helvetica"/>
              </a:rPr>
              <a:t>30k - Flange (12% del </a:t>
            </a:r>
            <a:r>
              <a:rPr lang="en-US" err="1">
                <a:latin typeface="Aptos"/>
                <a:cs typeface="Helvetica"/>
              </a:rPr>
              <a:t>totale</a:t>
            </a:r>
            <a:r>
              <a:rPr lang="en-US">
                <a:latin typeface="Aptos"/>
                <a:cs typeface="Helvetica"/>
              </a:rPr>
              <a:t>)</a:t>
            </a:r>
          </a:p>
          <a:p>
            <a:pPr marL="0" indent="0">
              <a:buNone/>
            </a:pPr>
            <a:r>
              <a:rPr lang="en-US">
                <a:latin typeface="Aptos"/>
                <a:cs typeface="Helvetica"/>
              </a:rPr>
              <a:t>850k - </a:t>
            </a:r>
            <a:r>
              <a:rPr lang="en-US" err="1">
                <a:latin typeface="Aptos"/>
                <a:cs typeface="Helvetica"/>
              </a:rPr>
              <a:t>Cryo</a:t>
            </a:r>
            <a:endParaRPr lang="en-US">
              <a:latin typeface="Aptos"/>
              <a:cs typeface="Helvetica"/>
            </a:endParaRPr>
          </a:p>
          <a:p>
            <a:pPr marL="0" indent="0">
              <a:buNone/>
            </a:pPr>
            <a:r>
              <a:rPr lang="en-US">
                <a:latin typeface="Aptos"/>
                <a:cs typeface="Helvetica"/>
              </a:rPr>
              <a:t>	</a:t>
            </a:r>
          </a:p>
          <a:p>
            <a:pPr marL="0" indent="0">
              <a:buNone/>
            </a:pPr>
            <a:r>
              <a:rPr lang="en-US" b="1">
                <a:solidFill>
                  <a:srgbClr val="E95125"/>
                </a:solidFill>
                <a:latin typeface="Aptos"/>
                <a:cs typeface="Helvetica"/>
              </a:rPr>
              <a:t>DAQ</a:t>
            </a:r>
            <a:r>
              <a:rPr lang="en-US">
                <a:latin typeface="Aptos"/>
                <a:cs typeface="Helvetica"/>
              </a:rPr>
              <a:t>	</a:t>
            </a:r>
          </a:p>
          <a:p>
            <a:pPr marL="0" indent="0">
              <a:buNone/>
            </a:pPr>
            <a:r>
              <a:rPr lang="en-US">
                <a:latin typeface="Aptos"/>
                <a:cs typeface="Helvetica"/>
              </a:rPr>
              <a:t>10k </a:t>
            </a:r>
            <a:r>
              <a:rPr lang="en-US" err="1">
                <a:latin typeface="Aptos"/>
                <a:cs typeface="Helvetica"/>
              </a:rPr>
              <a:t>attrezzature</a:t>
            </a:r>
            <a:r>
              <a:rPr lang="en-US">
                <a:latin typeface="Aptos"/>
                <a:cs typeface="Helvetica"/>
              </a:rPr>
              <a:t> di rete </a:t>
            </a:r>
            <a:r>
              <a:rPr lang="en-US" err="1">
                <a:latin typeface="Aptos"/>
                <a:cs typeface="Helvetica"/>
              </a:rPr>
              <a:t>ottica</a:t>
            </a:r>
            <a:r>
              <a:rPr lang="en-US">
                <a:latin typeface="Aptos"/>
                <a:cs typeface="Helvetica"/>
              </a:rPr>
              <a:t> </a:t>
            </a:r>
            <a:r>
              <a:rPr lang="en-US" err="1">
                <a:latin typeface="Aptos"/>
                <a:cs typeface="Helvetica"/>
              </a:rPr>
              <a:t>dedicata</a:t>
            </a:r>
            <a:r>
              <a:rPr lang="en-US">
                <a:latin typeface="Aptos"/>
                <a:cs typeface="Helvetica"/>
              </a:rPr>
              <a:t> con per test setup DAQ</a:t>
            </a:r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E95125"/>
                </a:solidFill>
                <a:latin typeface="Aptos"/>
                <a:cs typeface="Helvetica"/>
              </a:rPr>
              <a:t>SAND/TRACKER (TBC)</a:t>
            </a:r>
            <a:r>
              <a:rPr lang="en-US">
                <a:latin typeface="Aptos"/>
                <a:cs typeface="Helvetica"/>
              </a:rPr>
              <a:t>	</a:t>
            </a:r>
          </a:p>
          <a:p>
            <a:pPr marL="0" indent="0">
              <a:buNone/>
            </a:pPr>
            <a:r>
              <a:rPr lang="en-US" i="1" err="1">
                <a:latin typeface="Aptos"/>
                <a:cs typeface="Helvetica"/>
              </a:rPr>
              <a:t>Prototipo</a:t>
            </a:r>
            <a:r>
              <a:rPr lang="en-US" i="1">
                <a:latin typeface="Aptos"/>
                <a:cs typeface="Helvetica"/>
              </a:rPr>
              <a:t> Drift Chamber full scale</a:t>
            </a:r>
          </a:p>
          <a:p>
            <a:pPr marL="0" indent="0">
              <a:buNone/>
            </a:pPr>
            <a:r>
              <a:rPr lang="en-US">
                <a:latin typeface="Aptos"/>
                <a:cs typeface="Helvetica"/>
              </a:rPr>
              <a:t>30k - Tooling (BOLOGNA o PISA)</a:t>
            </a:r>
          </a:p>
          <a:p>
            <a:pPr marL="0" indent="0">
              <a:buNone/>
            </a:pPr>
            <a:r>
              <a:rPr lang="en-US">
                <a:latin typeface="Aptos"/>
                <a:cs typeface="Helvetica"/>
              </a:rPr>
              <a:t>60k - </a:t>
            </a:r>
            <a:r>
              <a:rPr lang="en-US" err="1">
                <a:latin typeface="Aptos"/>
                <a:cs typeface="Helvetica"/>
              </a:rPr>
              <a:t>Meccanica</a:t>
            </a:r>
            <a:r>
              <a:rPr lang="en-US">
                <a:latin typeface="Aptos"/>
                <a:cs typeface="Helvetica"/>
              </a:rPr>
              <a:t> (BOLOGNA o PISA)</a:t>
            </a:r>
          </a:p>
          <a:p>
            <a:pPr marL="0" indent="0">
              <a:buNone/>
            </a:pPr>
            <a:r>
              <a:rPr lang="en-US">
                <a:latin typeface="Aptos"/>
                <a:cs typeface="Helvetica"/>
              </a:rPr>
              <a:t>25k - Front End (500 </a:t>
            </a:r>
            <a:r>
              <a:rPr lang="en-US" err="1">
                <a:latin typeface="Aptos"/>
                <a:cs typeface="Helvetica"/>
              </a:rPr>
              <a:t>canali</a:t>
            </a:r>
            <a:r>
              <a:rPr lang="en-US">
                <a:latin typeface="Aptos"/>
                <a:cs typeface="Helvetica"/>
              </a:rPr>
              <a:t>?)</a:t>
            </a:r>
            <a:br>
              <a:rPr lang="en-US">
                <a:latin typeface="Aptos"/>
                <a:cs typeface="Helvetica"/>
              </a:rPr>
            </a:br>
            <a:r>
              <a:rPr lang="en-US">
                <a:latin typeface="Aptos"/>
                <a:cs typeface="Helvetica"/>
              </a:rPr>
              <a:t>     ? - clean room ?</a:t>
            </a:r>
          </a:p>
          <a:p>
            <a:pPr marL="0" indent="0">
              <a:buNone/>
            </a:pPr>
            <a:br>
              <a:rPr lang="en-US"/>
            </a:br>
            <a:r>
              <a:rPr lang="en-US" i="1" err="1">
                <a:latin typeface="Aptos"/>
                <a:cs typeface="Helvetica"/>
              </a:rPr>
              <a:t>Elettronica</a:t>
            </a:r>
            <a:r>
              <a:rPr lang="en-US" i="1">
                <a:latin typeface="Aptos"/>
                <a:cs typeface="Helvetica"/>
              </a:rPr>
              <a:t> Drift Chamber</a:t>
            </a:r>
          </a:p>
          <a:p>
            <a:pPr marL="0" indent="0">
              <a:buNone/>
            </a:pPr>
            <a:r>
              <a:rPr lang="en-US">
                <a:latin typeface="Aptos"/>
                <a:cs typeface="Helvetica"/>
              </a:rPr>
              <a:t>25k - Back End</a:t>
            </a:r>
          </a:p>
          <a:p>
            <a:pPr marL="0" indent="0">
              <a:buNone/>
            </a:pPr>
            <a:r>
              <a:rPr lang="en-US">
                <a:latin typeface="Aptos"/>
                <a:cs typeface="Helvetica"/>
              </a:rPr>
              <a:t>	</a:t>
            </a:r>
          </a:p>
          <a:p>
            <a:pPr marL="0" indent="0">
              <a:buNone/>
            </a:pPr>
            <a:r>
              <a:rPr lang="en-US" i="1">
                <a:latin typeface="Aptos"/>
                <a:cs typeface="Helvetica"/>
              </a:rPr>
              <a:t>Automatic Wiring System</a:t>
            </a:r>
          </a:p>
          <a:p>
            <a:pPr marL="0" indent="0">
              <a:buNone/>
            </a:pPr>
            <a:r>
              <a:rPr lang="en-US">
                <a:latin typeface="Aptos"/>
                <a:cs typeface="Helvetica"/>
              </a:rPr>
              <a:t>50k ? - Disegno (</a:t>
            </a:r>
            <a:r>
              <a:rPr lang="en-US" err="1">
                <a:latin typeface="Aptos"/>
                <a:cs typeface="Helvetica"/>
              </a:rPr>
              <a:t>contratto</a:t>
            </a:r>
            <a:r>
              <a:rPr lang="en-US">
                <a:latin typeface="Aptos"/>
                <a:cs typeface="Helvetica"/>
              </a:rPr>
              <a:t> ?)</a:t>
            </a:r>
          </a:p>
          <a:p>
            <a:pPr marL="0" indent="0">
              <a:buNone/>
            </a:pPr>
            <a:r>
              <a:rPr lang="en-US">
                <a:latin typeface="Aptos"/>
                <a:cs typeface="Helvetica"/>
              </a:rPr>
              <a:t>35k - Sistema di </a:t>
            </a:r>
            <a:r>
              <a:rPr lang="en-US" err="1">
                <a:latin typeface="Aptos"/>
                <a:cs typeface="Helvetica"/>
              </a:rPr>
              <a:t>saldatura</a:t>
            </a:r>
            <a:r>
              <a:rPr lang="en-US">
                <a:latin typeface="Aptos"/>
                <a:cs typeface="Helvetica"/>
              </a:rPr>
              <a:t> laser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2255B2-AA71-6BFC-D28B-B0AF925CA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it-IT"/>
              <a:t>Attività DUNE a Bologna - riunione preventivi 2026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B7994-2900-24D0-3F09-B33294FF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4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1DC67B-CBFD-D717-CBC4-6CF22B04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D1A0FC-3BB6-C8C1-CBC7-A6D2D62D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anchor="t">
            <a:normAutofit/>
          </a:bodyPr>
          <a:lstStyle/>
          <a:p>
            <a:r>
              <a:rPr lang="en-US" err="1">
                <a:latin typeface="Aptos"/>
              </a:rPr>
              <a:t>Richieste</a:t>
            </a:r>
            <a:r>
              <a:rPr lang="en-US">
                <a:latin typeface="Aptos"/>
              </a:rPr>
              <a:t> </a:t>
            </a:r>
            <a:r>
              <a:rPr lang="en-US" err="1">
                <a:latin typeface="Aptos"/>
              </a:rPr>
              <a:t>Missioni</a:t>
            </a:r>
            <a:r>
              <a:rPr lang="en-US">
                <a:latin typeface="Aptos"/>
              </a:rPr>
              <a:t> (TBC)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01EA6-6304-AA17-EF43-B77820B24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it-IT"/>
              <a:t>Attività DUNE a Bologna - riunione preventivi 2026</a:t>
            </a:r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D7E60E-A14D-FBBD-5D5B-CBF5D0FF3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31858"/>
              </p:ext>
            </p:extLst>
          </p:nvPr>
        </p:nvGraphicFramePr>
        <p:xfrm>
          <a:off x="898208" y="1166458"/>
          <a:ext cx="8463280" cy="505146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544752">
                  <a:extLst>
                    <a:ext uri="{9D8B030D-6E8A-4147-A177-3AD203B41FA5}">
                      <a16:colId xmlns:a16="http://schemas.microsoft.com/office/drawing/2014/main" val="1773966479"/>
                    </a:ext>
                  </a:extLst>
                </a:gridCol>
                <a:gridCol w="918528">
                  <a:extLst>
                    <a:ext uri="{9D8B030D-6E8A-4147-A177-3AD203B41FA5}">
                      <a16:colId xmlns:a16="http://schemas.microsoft.com/office/drawing/2014/main" val="2693920038"/>
                    </a:ext>
                  </a:extLst>
                </a:gridCol>
              </a:tblGrid>
              <a:tr h="2994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Meeting di collaborazione - 2 US, 1 CERN per </a:t>
                      </a:r>
                      <a:r>
                        <a:rPr lang="it-IT" sz="1400" b="1" u="none" strike="noStrike">
                          <a:effectLst/>
                        </a:rPr>
                        <a:t>TBD</a:t>
                      </a:r>
                      <a:r>
                        <a:rPr lang="it-IT" sz="1400" u="none" strike="noStrike">
                          <a:effectLst/>
                        </a:rPr>
                        <a:t> persone </a:t>
                      </a:r>
                      <a:endParaRPr lang="it-IT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~25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796115202"/>
                  </a:ext>
                </a:extLst>
              </a:tr>
              <a:tr h="59105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SAND/GRAIN Missioni per supporto messa a punto facility LNL 30 settimane-uomo (500 euro/settimana) = 15 k </a:t>
                      </a:r>
                      <a:endParaRPr lang="it-IT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2961906908"/>
                  </a:ext>
                </a:extLst>
              </a:tr>
              <a:tr h="59105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SAND/GRAIN test con criostato c/o facility LNL 5 persone x 3 test x 1 settimana ; 800 euro/settimana </a:t>
                      </a:r>
                      <a:endParaRPr lang="it-IT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2799855486"/>
                  </a:ext>
                </a:extLst>
              </a:tr>
              <a:tr h="2994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SAND/Tracker test beam al CERN </a:t>
                      </a:r>
                      <a:r>
                        <a:rPr lang="en-US" sz="1400" u="none" strike="noStrike" err="1">
                          <a:effectLst/>
                        </a:rPr>
                        <a:t>prototipo</a:t>
                      </a:r>
                      <a:r>
                        <a:rPr lang="en-US" sz="1400" u="none" strike="noStrike">
                          <a:effectLst/>
                        </a:rPr>
                        <a:t> camera drift (full size) 6 </a:t>
                      </a:r>
                      <a:r>
                        <a:rPr lang="en-US" sz="1400" u="none" strike="noStrike" err="1">
                          <a:effectLst/>
                        </a:rPr>
                        <a:t>persone</a:t>
                      </a:r>
                      <a:r>
                        <a:rPr lang="en-US" sz="1400" u="none" strike="noStrike">
                          <a:effectLst/>
                        </a:rPr>
                        <a:t> x 2 </a:t>
                      </a:r>
                      <a:r>
                        <a:rPr lang="it-IT" sz="1400" u="none" strike="noStrike">
                          <a:effectLst/>
                        </a:rPr>
                        <a:t>(3)</a:t>
                      </a:r>
                      <a:r>
                        <a:rPr lang="en-US" sz="1400" u="none" strike="noStrike">
                          <a:effectLst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</a:rPr>
                        <a:t>settimane</a:t>
                      </a:r>
                      <a:r>
                        <a:rPr lang="en-US" sz="1400" u="none" strike="noStrike">
                          <a:effectLst/>
                        </a:rPr>
                        <a:t>  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~25 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963872222"/>
                  </a:ext>
                </a:extLst>
              </a:tr>
              <a:tr h="29945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u="none" strike="noStrike">
                          <a:effectLst/>
                        </a:rPr>
                        <a:t>Sviluppo Drift a Pisa (se la facciamo a Pisa) 3p x 6 settimane</a:t>
                      </a:r>
                      <a:endParaRPr lang="it-IT" sz="1400" b="0" i="0" u="none" strike="noStrike">
                        <a:solidFill>
                          <a:srgbClr val="EE0000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EE0000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1653084157"/>
                  </a:ext>
                </a:extLst>
              </a:tr>
              <a:tr h="29945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u="none" strike="noStrike">
                          <a:effectLst/>
                        </a:rPr>
                        <a:t>SAND/GRAIN Missioni a Genova per test con facility ARTIC : 4 persone x 6 test (3 giorni ognuno) </a:t>
                      </a:r>
                      <a:endParaRPr lang="it-IT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12.5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1390009114"/>
                  </a:ext>
                </a:extLst>
              </a:tr>
              <a:tr h="5910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u="none" strike="noStrike">
                          <a:effectLst/>
                        </a:rPr>
                        <a:t>SAND/ECAL missioni a LNF di due tecnici x per ricondizionamento e test </a:t>
                      </a:r>
                      <a:r>
                        <a:rPr lang="it-IT" sz="1400" u="none" strike="noStrike" err="1">
                          <a:effectLst/>
                        </a:rPr>
                        <a:t>funzionalita'</a:t>
                      </a:r>
                      <a:r>
                        <a:rPr lang="it-IT" sz="1400" u="none" strike="noStrike">
                          <a:effectLst/>
                        </a:rPr>
                        <a:t> moduli ECAL </a:t>
                      </a:r>
                      <a:endParaRPr lang="it-IT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10.0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2403342421"/>
                  </a:ext>
                </a:extLst>
              </a:tr>
              <a:tr h="29945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u="none" strike="noStrike">
                          <a:effectLst/>
                        </a:rPr>
                        <a:t>Sviluppo ASIC con i colleghi del gruppo di Torino </a:t>
                      </a:r>
                      <a:endParaRPr lang="it-IT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3.0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3203251890"/>
                  </a:ext>
                </a:extLst>
              </a:tr>
              <a:tr h="29945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u="none" strike="noStrike">
                          <a:effectLst/>
                        </a:rPr>
                        <a:t>ICAR-US 6 mesi-uomo a Fermilab per </a:t>
                      </a:r>
                      <a:r>
                        <a:rPr lang="it-IT" sz="1400" u="none" strike="noStrike" err="1">
                          <a:effectLst/>
                        </a:rPr>
                        <a:t>run</a:t>
                      </a:r>
                      <a:r>
                        <a:rPr lang="it-IT" sz="1400" u="none" strike="noStrike">
                          <a:effectLst/>
                        </a:rPr>
                        <a:t> </a:t>
                      </a:r>
                      <a:r>
                        <a:rPr lang="it-IT" sz="1400" u="none" strike="noStrike" err="1">
                          <a:effectLst/>
                        </a:rPr>
                        <a:t>coordination</a:t>
                      </a:r>
                      <a:r>
                        <a:rPr lang="it-IT" sz="1400" u="none" strike="noStrike">
                          <a:effectLst/>
                        </a:rPr>
                        <a:t> (2 periodi da 3 mesi ognuno) </a:t>
                      </a:r>
                      <a:endParaRPr lang="it-IT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33.0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3650849277"/>
                  </a:ext>
                </a:extLst>
              </a:tr>
              <a:tr h="29945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u="none" strike="noStrike">
                          <a:effectLst/>
                        </a:rPr>
                        <a:t>Partecipazione </a:t>
                      </a:r>
                      <a:r>
                        <a:rPr lang="it-IT" sz="1400" u="none" strike="noStrike" err="1">
                          <a:effectLst/>
                        </a:rPr>
                        <a:t>attivita</a:t>
                      </a:r>
                      <a:r>
                        <a:rPr lang="it-IT" sz="1400" u="none" strike="noStrike">
                          <a:effectLst/>
                        </a:rPr>
                        <a:t> ' su </a:t>
                      </a:r>
                      <a:r>
                        <a:rPr lang="it-IT" sz="1400" u="none" strike="noStrike" err="1">
                          <a:effectLst/>
                        </a:rPr>
                        <a:t>ProtoDUNE</a:t>
                      </a:r>
                      <a:r>
                        <a:rPr lang="it-IT" sz="1400" u="none" strike="noStrike">
                          <a:effectLst/>
                        </a:rPr>
                        <a:t> (6 </a:t>
                      </a:r>
                      <a:r>
                        <a:rPr lang="it-IT" sz="1400" u="none" strike="noStrike" err="1">
                          <a:effectLst/>
                        </a:rPr>
                        <a:t>sett</a:t>
                      </a:r>
                      <a:r>
                        <a:rPr lang="it-IT" sz="1400" u="none" strike="noStrike">
                          <a:effectLst/>
                        </a:rPr>
                        <a:t>, 3 </a:t>
                      </a:r>
                      <a:r>
                        <a:rPr lang="it-IT" sz="1400" u="none" strike="noStrike" err="1">
                          <a:effectLst/>
                        </a:rPr>
                        <a:t>pers</a:t>
                      </a:r>
                      <a:r>
                        <a:rPr lang="it-IT" sz="1400" u="none" strike="noStrike">
                          <a:effectLst/>
                        </a:rPr>
                        <a:t>, CERN) </a:t>
                      </a:r>
                      <a:endParaRPr lang="it-IT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~18.0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2618332955"/>
                  </a:ext>
                </a:extLst>
              </a:tr>
              <a:tr h="88264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err="1">
                          <a:effectLst/>
                        </a:rPr>
                        <a:t>Metabolismo</a:t>
                      </a:r>
                      <a:r>
                        <a:rPr lang="en-US" sz="1400" u="none" strike="noStrike">
                          <a:effectLst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</a:rPr>
                        <a:t>missioni</a:t>
                      </a:r>
                      <a:r>
                        <a:rPr lang="en-US" sz="1400" u="none" strike="noStrike">
                          <a:effectLst/>
                        </a:rPr>
                        <a:t> (1kE/FTE)- NOTA: </a:t>
                      </a:r>
                      <a:r>
                        <a:rPr lang="en-US" sz="1400" u="none" strike="noStrike" err="1">
                          <a:effectLst/>
                        </a:rPr>
                        <a:t>gli</a:t>
                      </a:r>
                      <a:r>
                        <a:rPr lang="en-US" sz="1400" u="none" strike="noStrike">
                          <a:effectLst/>
                        </a:rPr>
                        <a:t> FTE </a:t>
                      </a:r>
                      <a:r>
                        <a:rPr lang="en-US" sz="1400" u="none" strike="noStrike" err="1">
                          <a:effectLst/>
                        </a:rPr>
                        <a:t>sulla</a:t>
                      </a:r>
                      <a:r>
                        <a:rPr lang="en-US" sz="1400" u="none" strike="noStrike">
                          <a:effectLst/>
                        </a:rPr>
                        <a:t> sigla a Bologna </a:t>
                      </a:r>
                      <a:r>
                        <a:rPr lang="en-US" sz="1400" u="none" strike="noStrike" err="1">
                          <a:effectLst/>
                        </a:rPr>
                        <a:t>sono</a:t>
                      </a:r>
                      <a:r>
                        <a:rPr lang="en-US" sz="1400" u="none" strike="noStrike">
                          <a:effectLst/>
                        </a:rPr>
                        <a:t> </a:t>
                      </a:r>
                      <a:r>
                        <a:rPr lang="en-US" sz="1400" b="1" u="none" strike="noStrike">
                          <a:effectLst/>
                        </a:rPr>
                        <a:t>TBD</a:t>
                      </a:r>
                      <a:r>
                        <a:rPr lang="en-US" sz="1400" u="none" strike="noStrike">
                          <a:effectLst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</a:rPr>
                        <a:t>includendo</a:t>
                      </a:r>
                      <a:r>
                        <a:rPr lang="en-US" sz="1400" u="none" strike="noStrike">
                          <a:effectLst/>
                        </a:rPr>
                        <a:t> le </a:t>
                      </a:r>
                      <a:r>
                        <a:rPr lang="en-US" sz="1400" u="none" strike="noStrike" err="1">
                          <a:effectLst/>
                        </a:rPr>
                        <a:t>sigle</a:t>
                      </a:r>
                      <a:r>
                        <a:rPr lang="en-US" sz="1400" u="none" strike="noStrike">
                          <a:effectLst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</a:rPr>
                        <a:t>sinergiche</a:t>
                      </a:r>
                      <a:r>
                        <a:rPr lang="en-US" sz="1400" u="none" strike="noStrike">
                          <a:effectLst/>
                        </a:rPr>
                        <a:t> , </a:t>
                      </a:r>
                      <a:r>
                        <a:rPr lang="en-US" sz="1400" u="none" strike="noStrike" err="1">
                          <a:effectLst/>
                        </a:rPr>
                        <a:t>ovvero</a:t>
                      </a:r>
                      <a:r>
                        <a:rPr lang="en-US" sz="1400" u="none" strike="noStrike">
                          <a:effectLst/>
                        </a:rPr>
                        <a:t> IBIS_NEXT, ENUBET_NP06, PRIN_2022STFALX (1.05 FTE), PRIN_2022M7RRKK, PRIN_2022KJZSYB (0.05 FTE), 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~20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2624948097"/>
                  </a:ext>
                </a:extLst>
              </a:tr>
              <a:tr h="29945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u="none" strike="noStrike">
                          <a:effectLst/>
                        </a:rPr>
                        <a:t>Missioni </a:t>
                      </a:r>
                      <a:r>
                        <a:rPr lang="it-IT" sz="1400" u="none" strike="noStrike" err="1">
                          <a:effectLst/>
                        </a:rPr>
                        <a:t>spokesperson</a:t>
                      </a:r>
                      <a:r>
                        <a:rPr lang="it-IT" sz="1400" u="none" strike="noStrike">
                          <a:effectLst/>
                        </a:rPr>
                        <a:t> (S. Bertolucci) : 7 trasferte durante l'anno di 2 settimane a FNAL /SURF </a:t>
                      </a:r>
                      <a:endParaRPr lang="it-IT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~35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46823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61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769BEF-D9B8-DCEC-FBE5-0F09D5C9EA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50025"/>
            <a:ext cx="547688" cy="158750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B04DD-99EE-2371-829F-0BAFC7142AA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84700" y="6550025"/>
            <a:ext cx="7607300" cy="158750"/>
          </a:xfrm>
        </p:spPr>
        <p:txBody>
          <a:bodyPr/>
          <a:lstStyle/>
          <a:p>
            <a:pPr algn="ctr">
              <a:defRPr/>
            </a:pPr>
            <a:r>
              <a:rPr lang="it-IT"/>
              <a:t>Attività DUNE a Bologna - riunione preventivi 2026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CCB4C73-4C93-C75A-71B6-F8AE8D301C8C}"/>
              </a:ext>
            </a:extLst>
          </p:cNvPr>
          <p:cNvSpPr txBox="1">
            <a:spLocks/>
          </p:cNvSpPr>
          <p:nvPr/>
        </p:nvSpPr>
        <p:spPr>
          <a:xfrm rot="16200000">
            <a:off x="-2722960" y="3285411"/>
            <a:ext cx="5883116" cy="646112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it-IT" sz="4000" b="1" i="0" kern="1200" baseline="0" smtClean="0">
                <a:solidFill>
                  <a:srgbClr val="E95125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/>
              <a:t> </a:t>
            </a:r>
            <a:r>
              <a:rPr lang="en-US" err="1"/>
              <a:t>tesi</a:t>
            </a:r>
            <a:r>
              <a:rPr lang="en-US"/>
              <a:t> </a:t>
            </a:r>
            <a:r>
              <a:rPr lang="en-US" err="1"/>
              <a:t>recenti</a:t>
            </a:r>
            <a:r>
              <a:rPr lang="en-US"/>
              <a:t> e in </a:t>
            </a:r>
            <a:r>
              <a:rPr lang="en-US" err="1"/>
              <a:t>corso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65000A-C3AC-2344-6B89-8DB6CC5FAB55}"/>
              </a:ext>
            </a:extLst>
          </p:cNvPr>
          <p:cNvGrpSpPr/>
          <p:nvPr/>
        </p:nvGrpSpPr>
        <p:grpSpPr>
          <a:xfrm>
            <a:off x="631508" y="149225"/>
            <a:ext cx="12212954" cy="6600975"/>
            <a:chOff x="631508" y="149225"/>
            <a:chExt cx="12212954" cy="66009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8FEB53-C1D4-392D-5BBA-6890A91FE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462" y="149225"/>
              <a:ext cx="12192000" cy="366354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5F3076-17A2-7D95-1C5B-3F3BFC4A6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508" y="3812766"/>
              <a:ext cx="12192000" cy="2937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77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6C728C-2229-6F42-926B-BE758343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4BE2-6C7C-4A07-AFEC-68FFB2629A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5399E-2DF2-FBDA-D499-07D50A2B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DUNE Bologna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BBEC-E905-6E63-B631-BABC21C3E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b="1"/>
              <a:t>Gruppo Locale 2026 </a:t>
            </a:r>
            <a:br>
              <a:rPr lang="it-IT" sz="2000"/>
            </a:br>
            <a:r>
              <a:rPr lang="it-IT" sz="2000"/>
              <a:t>G. Balbi, F. Battisti, S. Bertolucci, A. Cervelli, F. Chiapponi, V. Cicero, L. Degli Esposti, </a:t>
            </a:r>
            <a:br>
              <a:rPr lang="it-IT" sz="2000"/>
            </a:br>
            <a:r>
              <a:rPr lang="it-IT" sz="2000"/>
              <a:t>D. Di Ferdinando, A. Gabrielli , C. Guandalini, M. Guerzoni, G. Laurenti,  I. </a:t>
            </a:r>
            <a:r>
              <a:rPr lang="it-IT" sz="2000" err="1"/>
              <a:t>Lax</a:t>
            </a:r>
            <a:r>
              <a:rPr lang="it-IT" sz="2000"/>
              <a:t>, S. Lanzi, M. Lucente, </a:t>
            </a:r>
            <a:br>
              <a:rPr lang="it-IT" sz="2000"/>
            </a:br>
            <a:r>
              <a:rPr lang="it-IT" sz="2000"/>
              <a:t>G. Lupi, A. Margotti,  N. Mauri, F. Mei, A. Mengarelli,  E. Montagna, A. Montanari, S. Pascoli, L. Pasqualini, L. Patrizii, V. Pia, G. Piazza, F. Poppi, M. Pozzato, L. Rignanese, E. Rovati, A. Ruggeri, E. Sabin, G. Santoni, G. Sirri,  M. Tenti, V. Togo, N. Tosi, S. Zucchelli </a:t>
            </a:r>
            <a:br>
              <a:rPr lang="it-IT" sz="2000"/>
            </a:br>
            <a:endParaRPr lang="it-IT" sz="2000"/>
          </a:p>
          <a:p>
            <a:pPr marL="0" indent="0">
              <a:buNone/>
            </a:pPr>
            <a:r>
              <a:rPr lang="it-IT" sz="2000" b="1">
                <a:solidFill>
                  <a:srgbClr val="E95125"/>
                </a:solidFill>
              </a:rPr>
              <a:t>22 </a:t>
            </a:r>
            <a:r>
              <a:rPr lang="it-IT" sz="2000" b="1"/>
              <a:t>Ricercatori + Tecnologi (staff) </a:t>
            </a:r>
            <a:endParaRPr lang="it-IT" sz="2000" b="1">
              <a:solidFill>
                <a:srgbClr val="E95125"/>
              </a:solidFill>
            </a:endParaRPr>
          </a:p>
          <a:p>
            <a:pPr marL="0" indent="0">
              <a:buNone/>
            </a:pPr>
            <a:r>
              <a:rPr lang="it-IT" sz="2000" b="1">
                <a:solidFill>
                  <a:srgbClr val="E95125"/>
                </a:solidFill>
              </a:rPr>
              <a:t>  6 </a:t>
            </a:r>
            <a:r>
              <a:rPr lang="it-IT" sz="2000" b="1" err="1"/>
              <a:t>PostDoc</a:t>
            </a:r>
            <a:endParaRPr lang="it-IT" sz="2000" b="1">
              <a:solidFill>
                <a:srgbClr val="E95125"/>
              </a:solidFill>
            </a:endParaRPr>
          </a:p>
          <a:p>
            <a:pPr marL="0" indent="0">
              <a:buNone/>
            </a:pPr>
            <a:r>
              <a:rPr lang="it-IT" sz="2000" b="1">
                <a:solidFill>
                  <a:srgbClr val="E95125"/>
                </a:solidFill>
              </a:rPr>
              <a:t>  4</a:t>
            </a:r>
            <a:r>
              <a:rPr lang="it-IT" sz="1600"/>
              <a:t> </a:t>
            </a:r>
            <a:r>
              <a:rPr lang="it-IT" sz="2000" b="1"/>
              <a:t>Dottorandi </a:t>
            </a:r>
            <a:r>
              <a:rPr lang="it-IT" sz="2000"/>
              <a:t> (+ </a:t>
            </a:r>
            <a:r>
              <a:rPr lang="it-IT" sz="2000" b="1">
                <a:solidFill>
                  <a:srgbClr val="E95125"/>
                </a:solidFill>
              </a:rPr>
              <a:t>2</a:t>
            </a:r>
            <a:r>
              <a:rPr lang="it-IT" sz="2000"/>
              <a:t> da novembre)</a:t>
            </a:r>
          </a:p>
          <a:p>
            <a:pPr marL="0" indent="0">
              <a:buNone/>
            </a:pPr>
            <a:endParaRPr lang="it-IT" sz="2000"/>
          </a:p>
          <a:p>
            <a:pPr marL="0" indent="0">
              <a:buNone/>
            </a:pPr>
            <a:r>
              <a:rPr lang="en-US" sz="2000" b="1">
                <a:solidFill>
                  <a:srgbClr val="E95125"/>
                </a:solidFill>
              </a:rPr>
              <a:t>~</a:t>
            </a:r>
            <a:r>
              <a:rPr lang="it-IT" sz="2000" b="1">
                <a:solidFill>
                  <a:srgbClr val="E95125"/>
                </a:solidFill>
              </a:rPr>
              <a:t>20 FTE </a:t>
            </a:r>
            <a:r>
              <a:rPr lang="it-IT" sz="2000">
                <a:solidFill>
                  <a:srgbClr val="E95125"/>
                </a:solidFill>
              </a:rPr>
              <a:t>(includendo sinergie con IBIS, PRIN,…)</a:t>
            </a:r>
          </a:p>
          <a:p>
            <a:pPr marL="0" indent="0">
              <a:buNone/>
            </a:pPr>
            <a:r>
              <a:rPr lang="it-IT" sz="2000" b="1">
                <a:solidFill>
                  <a:srgbClr val="E95125"/>
                </a:solidFill>
              </a:rPr>
              <a:t>  </a:t>
            </a:r>
            <a:br>
              <a:rPr lang="it-IT" sz="2000" b="1">
                <a:solidFill>
                  <a:srgbClr val="E95125"/>
                </a:solidFill>
              </a:rPr>
            </a:br>
            <a:r>
              <a:rPr lang="it-IT" sz="2000" b="1">
                <a:solidFill>
                  <a:srgbClr val="E95125"/>
                </a:solidFill>
              </a:rPr>
              <a:t>inoltre: 5</a:t>
            </a:r>
            <a:r>
              <a:rPr lang="it-IT" sz="2000" b="1"/>
              <a:t> Laureandi  (</a:t>
            </a:r>
            <a:r>
              <a:rPr lang="it-IT" sz="2000"/>
              <a:t>3 Magistrali, 2 Triennali)</a:t>
            </a:r>
          </a:p>
          <a:p>
            <a:pPr marL="0" indent="0">
              <a:buNone/>
            </a:pPr>
            <a:endParaRPr lang="it-IT" sz="2000"/>
          </a:p>
          <a:p>
            <a:pPr marL="0" indent="0">
              <a:buNone/>
            </a:pPr>
            <a:r>
              <a:rPr lang="it-IT" sz="2000" b="1"/>
              <a:t>Supporto dai Servizi di Sezione (80 mesi-persona):  </a:t>
            </a:r>
            <a:r>
              <a:rPr lang="it-IT" sz="2000"/>
              <a:t>Lab elettronica, Servizio Tecnico Generale, Tecnologie Avanzate, Progettazione Meccanica, Officina Meccanica </a:t>
            </a:r>
          </a:p>
        </p:txBody>
      </p:sp>
      <p:pic>
        <p:nvPicPr>
          <p:cNvPr id="31" name="Immagine 30" descr="Immagine che contiene interni, tavolo, rosa, sedendo&#10;&#10;Descrizione generata automaticamente">
            <a:extLst>
              <a:ext uri="{FF2B5EF4-FFF2-40B4-BE49-F238E27FC236}">
                <a16:creationId xmlns:a16="http://schemas.microsoft.com/office/drawing/2014/main" id="{21FC01CD-B3BB-714D-8C6E-E8816B8ED7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0" t="25603" r="14205" b="46179"/>
          <a:stretch/>
        </p:blipFill>
        <p:spPr>
          <a:xfrm>
            <a:off x="14166384" y="4945437"/>
            <a:ext cx="980708" cy="94136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7C327-6D2A-A71A-87B4-21A2D5433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it-IT"/>
              <a:t>Attività DUNE a Bologna - riunione preventivi 2026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22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EEC0BA-4594-8DFB-2448-7B51F387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SAND/TRACKER @ Bologna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0BD2CB-2074-7984-3C28-591E69EBB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054833"/>
            <a:ext cx="10932386" cy="52538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>
                <a:solidFill>
                  <a:srgbClr val="E95125"/>
                </a:solidFill>
              </a:rPr>
              <a:t>2025</a:t>
            </a:r>
            <a:r>
              <a:rPr lang="it-IT"/>
              <a:t> </a:t>
            </a:r>
          </a:p>
          <a:p>
            <a:r>
              <a:rPr lang="it-IT"/>
              <a:t>Progettazione e costruzione  prototipo Drift Chamber  80 cm x 120 cm</a:t>
            </a:r>
          </a:p>
          <a:p>
            <a:r>
              <a:rPr lang="it-IT"/>
              <a:t>Valutazione performance prototipo su fascio (luglio 2025)</a:t>
            </a:r>
          </a:p>
          <a:p>
            <a:pPr lvl="1"/>
            <a:r>
              <a:rPr lang="it-IT"/>
              <a:t>Collaborazione con DRD1 e gruppo BES/Ferrara</a:t>
            </a:r>
          </a:p>
          <a:p>
            <a:pPr lvl="1"/>
            <a:r>
              <a:rPr lang="it-IT"/>
              <a:t>Front End: ASIC TIGER, amplificatore custom per lettura singolo canale</a:t>
            </a:r>
          </a:p>
          <a:p>
            <a:r>
              <a:rPr lang="it-IT"/>
              <a:t>Confronto performance con l’alternativa basata su </a:t>
            </a:r>
            <a:r>
              <a:rPr lang="it-IT" err="1"/>
              <a:t>straw</a:t>
            </a:r>
            <a:r>
              <a:rPr lang="it-IT"/>
              <a:t>-tube</a:t>
            </a:r>
          </a:p>
          <a:p>
            <a:endParaRPr lang="it-IT"/>
          </a:p>
          <a:p>
            <a:pPr marL="0" indent="0">
              <a:buNone/>
            </a:pPr>
            <a:r>
              <a:rPr lang="it-IT" b="1">
                <a:solidFill>
                  <a:srgbClr val="E95125"/>
                </a:solidFill>
              </a:rPr>
              <a:t>2026</a:t>
            </a:r>
          </a:p>
          <a:p>
            <a:r>
              <a:rPr lang="it-IT"/>
              <a:t>Sviluppo front-end (non necessariamente solo Bologna)</a:t>
            </a:r>
          </a:p>
          <a:p>
            <a:r>
              <a:rPr lang="it-IT"/>
              <a:t>Progettazione e costruzione prototipo Drift Chamber full scale (con PISA)</a:t>
            </a:r>
          </a:p>
          <a:p>
            <a:r>
              <a:rPr lang="it-IT"/>
              <a:t>Design macchina di filatura, saldatura, … (con PISA)</a:t>
            </a:r>
          </a:p>
          <a:p>
            <a:r>
              <a:rPr lang="it-IT"/>
              <a:t>Test su fascio </a:t>
            </a:r>
          </a:p>
          <a:p>
            <a:pPr marL="0" indent="0">
              <a:buNone/>
            </a:pPr>
            <a:endParaRPr lang="it-IT"/>
          </a:p>
          <a:p>
            <a:endParaRPr lang="it-IT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13F42-0BF6-E407-D51D-3829612BF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it-IT"/>
              <a:t>Attività DUNE a Bologna - riunione preventivi 2026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9D8A6-5C9F-2638-277F-6A6A9969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7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4E7A40-D7C8-21E1-B73E-A90F294A90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A651D3-FFC8-F55D-5DA5-6F56EBC9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35361" y="482188"/>
            <a:ext cx="3268584" cy="2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AEE6FD5-A01C-203E-D22C-A5E9DA60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8" y="124633"/>
            <a:ext cx="4482950" cy="322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B83B3BE-6374-276E-1ED0-CA45DA637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47" y="124633"/>
            <a:ext cx="4482949" cy="322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large white rectangular object in a room&#10;&#10;AI-generated content may be incorrect.">
            <a:extLst>
              <a:ext uri="{FF2B5EF4-FFF2-40B4-BE49-F238E27FC236}">
                <a16:creationId xmlns:a16="http://schemas.microsoft.com/office/drawing/2014/main" id="{4A38E99F-0F83-A691-B3C3-E166C7F13B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5075" b="10241"/>
          <a:stretch>
            <a:fillRect/>
          </a:stretch>
        </p:blipFill>
        <p:spPr>
          <a:xfrm>
            <a:off x="7514547" y="3489190"/>
            <a:ext cx="4482949" cy="3268585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51766D7-AFC8-79E9-AB62-0CB8ED8CA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8" y="3482785"/>
            <a:ext cx="4482947" cy="33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C0B574D-DC3E-7078-B178-D25F9AD7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68220" y="3866827"/>
            <a:ext cx="3402861" cy="2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99857-8571-32CB-6128-E8518CA3CEE0}"/>
              </a:ext>
            </a:extLst>
          </p:cNvPr>
          <p:cNvSpPr txBox="1"/>
          <p:nvPr/>
        </p:nvSpPr>
        <p:spPr>
          <a:xfrm>
            <a:off x="4005580" y="3244334"/>
            <a:ext cx="6141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solidFill>
                  <a:schemeClr val="bg1"/>
                </a:solidFill>
                <a:highlight>
                  <a:srgbClr val="000000"/>
                </a:highlight>
              </a:rPr>
              <a:t>prototipo Drift Chamber  80 cm x 120 cm</a:t>
            </a:r>
          </a:p>
        </p:txBody>
      </p:sp>
    </p:spTree>
    <p:extLst>
      <p:ext uri="{BB962C8B-B14F-4D97-AF65-F5344CB8AC3E}">
        <p14:creationId xmlns:p14="http://schemas.microsoft.com/office/powerpoint/2010/main" val="383258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0C47346-C9B5-3C66-B9D0-7F46C3794691}"/>
              </a:ext>
            </a:extLst>
          </p:cNvPr>
          <p:cNvSpPr/>
          <p:nvPr/>
        </p:nvSpPr>
        <p:spPr>
          <a:xfrm>
            <a:off x="583491" y="811635"/>
            <a:ext cx="10851832" cy="430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860"/>
              </a:lnSpc>
              <a:buSzPct val="170000"/>
              <a:defRPr/>
            </a:pPr>
            <a:endParaRPr lang="it-IT">
              <a:latin typeface="Avenir Book" panose="02000503020000020003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03F01A-19E1-2979-430E-C08D9DEF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SAND/GRAIN @ Bologna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1F78E-5339-BE00-716B-846E94D15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>
                <a:solidFill>
                  <a:srgbClr val="E95125"/>
                </a:solidFill>
              </a:rPr>
              <a:t>2025 </a:t>
            </a:r>
            <a:endParaRPr lang="it-IT"/>
          </a:p>
          <a:p>
            <a:r>
              <a:rPr lang="it-IT"/>
              <a:t>Ordine Vessel Interno (on </a:t>
            </a:r>
            <a:r>
              <a:rPr lang="it-IT" err="1"/>
              <a:t>going</a:t>
            </a:r>
            <a:r>
              <a:rPr lang="it-IT"/>
              <a:t>)</a:t>
            </a:r>
          </a:p>
          <a:p>
            <a:r>
              <a:rPr lang="it-IT"/>
              <a:t>Prototipi delle interconnessioni elettriche previste per Vessel Interno (on </a:t>
            </a:r>
            <a:r>
              <a:rPr lang="it-IT" err="1"/>
              <a:t>going</a:t>
            </a:r>
            <a:r>
              <a:rPr lang="it-IT"/>
              <a:t>)</a:t>
            </a:r>
          </a:p>
          <a:p>
            <a:r>
              <a:rPr lang="it-IT" err="1"/>
              <a:t>P&amp;Id</a:t>
            </a:r>
            <a:r>
              <a:rPr lang="it-IT"/>
              <a:t>  criogenia di prossimità (nuovo design ridotto)</a:t>
            </a:r>
          </a:p>
          <a:p>
            <a:r>
              <a:rPr lang="it-IT"/>
              <a:t>Sviluppo </a:t>
            </a:r>
            <a:r>
              <a:rPr lang="it-IT" err="1"/>
              <a:t>sw</a:t>
            </a:r>
            <a:r>
              <a:rPr lang="it-IT"/>
              <a:t> simulazione e ricostruzione eventi (con ottica realizzata con maschere)</a:t>
            </a:r>
          </a:p>
          <a:p>
            <a:r>
              <a:rPr lang="it-IT"/>
              <a:t>Produzione </a:t>
            </a:r>
            <a:r>
              <a:rPr lang="it-IT" err="1"/>
              <a:t>Mockup</a:t>
            </a:r>
            <a:r>
              <a:rPr lang="it-IT"/>
              <a:t> per i test termoelettrici da effettuare a LNL nel 2026</a:t>
            </a:r>
          </a:p>
          <a:p>
            <a:r>
              <a:rPr lang="it-IT"/>
              <a:t>Test in ARTIC</a:t>
            </a:r>
          </a:p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8D0D345-B9FA-AEDA-B9CA-E96BB4A94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it-IT"/>
              <a:t>Attività DUNE a Bologna - riunione preventivi 2026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31A7AC-CED7-49EA-39B4-A4670E9E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6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26C91C-C998-EAA0-B45A-EFCB3421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26A18-C1E4-EF3C-0AA5-4D4F17ECC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it-IT"/>
              <a:t>Attività DUNE a Bologna - riunione preventivi 2026</a:t>
            </a:r>
            <a:endParaRPr lang="en-GB"/>
          </a:p>
        </p:txBody>
      </p:sp>
      <p:pic>
        <p:nvPicPr>
          <p:cNvPr id="5" name="Picture 4" descr="A drawing of a tank&#10;&#10;AI-generated content may be incorrect.">
            <a:extLst>
              <a:ext uri="{FF2B5EF4-FFF2-40B4-BE49-F238E27FC236}">
                <a16:creationId xmlns:a16="http://schemas.microsoft.com/office/drawing/2014/main" id="{ABB25E11-E3E6-878F-C513-669FDBA86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30" y="84666"/>
            <a:ext cx="5446122" cy="4847167"/>
          </a:xfrm>
          <a:prstGeom prst="rect">
            <a:avLst/>
          </a:prstGeom>
        </p:spPr>
      </p:pic>
      <p:pic>
        <p:nvPicPr>
          <p:cNvPr id="7" name="Picture 6" descr="A drawing of a machine&#10;&#10;AI-generated content may be incorrect.">
            <a:extLst>
              <a:ext uri="{FF2B5EF4-FFF2-40B4-BE49-F238E27FC236}">
                <a16:creationId xmlns:a16="http://schemas.microsoft.com/office/drawing/2014/main" id="{AE9877E2-D184-F158-E535-F2540AC12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29" y="3056995"/>
            <a:ext cx="4824942" cy="3125259"/>
          </a:xfrm>
          <a:prstGeom prst="rect">
            <a:avLst/>
          </a:prstGeom>
        </p:spPr>
      </p:pic>
      <p:pic>
        <p:nvPicPr>
          <p:cNvPr id="8" name="Picture 7" descr="A green circuit board with yellow buttons and black switches&#10;&#10;AI-generated content may be incorrect.">
            <a:extLst>
              <a:ext uri="{FF2B5EF4-FFF2-40B4-BE49-F238E27FC236}">
                <a16:creationId xmlns:a16="http://schemas.microsoft.com/office/drawing/2014/main" id="{A018802D-066C-A673-98F2-34A9A3D7A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525" y="3434371"/>
            <a:ext cx="2093383" cy="2226734"/>
          </a:xfrm>
          <a:prstGeom prst="rect">
            <a:avLst/>
          </a:prstGeom>
        </p:spPr>
      </p:pic>
      <p:pic>
        <p:nvPicPr>
          <p:cNvPr id="9" name="Picture 8" descr="A close-up of a cable&#10;&#10;AI-generated content may be incorrect.">
            <a:extLst>
              <a:ext uri="{FF2B5EF4-FFF2-40B4-BE49-F238E27FC236}">
                <a16:creationId xmlns:a16="http://schemas.microsoft.com/office/drawing/2014/main" id="{9E869D56-EA13-003F-CC64-4B91DE699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545" y="3661833"/>
            <a:ext cx="2938993" cy="2381250"/>
          </a:xfrm>
          <a:prstGeom prst="rect">
            <a:avLst/>
          </a:prstGeom>
        </p:spPr>
      </p:pic>
      <p:pic>
        <p:nvPicPr>
          <p:cNvPr id="10" name="Picture 9" descr="A diagram of a factory&#10;&#10;AI-generated content may be incorrect.">
            <a:extLst>
              <a:ext uri="{FF2B5EF4-FFF2-40B4-BE49-F238E27FC236}">
                <a16:creationId xmlns:a16="http://schemas.microsoft.com/office/drawing/2014/main" id="{E26046B2-8AFB-5EDA-9176-F044F4EF8D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2969" y="185219"/>
            <a:ext cx="5079999" cy="33263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F1B35F-5E4B-D762-026B-8216DF9A0B8C}"/>
              </a:ext>
            </a:extLst>
          </p:cNvPr>
          <p:cNvSpPr txBox="1"/>
          <p:nvPr/>
        </p:nvSpPr>
        <p:spPr>
          <a:xfrm>
            <a:off x="209897" y="98873"/>
            <a:ext cx="21249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Inner Vessel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A4875-500C-C8F5-9FF5-B058932B4167}"/>
              </a:ext>
            </a:extLst>
          </p:cNvPr>
          <p:cNvSpPr txBox="1"/>
          <p:nvPr/>
        </p:nvSpPr>
        <p:spPr>
          <a:xfrm>
            <a:off x="5587028" y="98873"/>
            <a:ext cx="3045124" cy="5375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4F81BD"/>
                </a:solidFill>
              </a:rPr>
              <a:t>LNL Test Facility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35F6E-3B4F-AB95-9BEE-E3A53551E6BD}"/>
              </a:ext>
            </a:extLst>
          </p:cNvPr>
          <p:cNvSpPr txBox="1"/>
          <p:nvPr/>
        </p:nvSpPr>
        <p:spPr>
          <a:xfrm>
            <a:off x="382424" y="5231590"/>
            <a:ext cx="4295956" cy="95410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Temporary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/>
              <a:t>Vacuum</a:t>
            </a:r>
            <a:r>
              <a:rPr lang="en-US" sz="2800">
                <a:solidFill>
                  <a:srgbClr val="3C5A77"/>
                </a:solidFill>
              </a:rPr>
              <a:t> Tank</a:t>
            </a:r>
            <a:r>
              <a:rPr lang="en-US" sz="2800">
                <a:solidFill>
                  <a:srgbClr val="FFFFFF"/>
                </a:solidFill>
              </a:rPr>
              <a:t> T </a:t>
            </a:r>
            <a:r>
              <a:rPr lang="en-US" sz="2800" err="1">
                <a:solidFill>
                  <a:srgbClr val="FFFFFF"/>
                </a:solidFill>
              </a:rPr>
              <a:t>Tanank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2E3073-61F0-1792-8F4B-B54DDFD8C6A7}"/>
              </a:ext>
            </a:extLst>
          </p:cNvPr>
          <p:cNvSpPr txBox="1"/>
          <p:nvPr/>
        </p:nvSpPr>
        <p:spPr>
          <a:xfrm>
            <a:off x="5126952" y="5706042"/>
            <a:ext cx="37208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4F81BD"/>
                </a:solidFill>
              </a:rPr>
              <a:t>Mockup Camera Board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AA0EE5-DEDE-1F05-8394-A167598DB46C}"/>
              </a:ext>
            </a:extLst>
          </p:cNvPr>
          <p:cNvSpPr txBox="1"/>
          <p:nvPr/>
        </p:nvSpPr>
        <p:spPr>
          <a:xfrm>
            <a:off x="8836311" y="3391288"/>
            <a:ext cx="3045124" cy="5375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4F81BD"/>
                </a:solidFill>
              </a:rPr>
              <a:t>Feedthrough</a:t>
            </a:r>
          </a:p>
        </p:txBody>
      </p:sp>
    </p:spTree>
    <p:extLst>
      <p:ext uri="{BB962C8B-B14F-4D97-AF65-F5344CB8AC3E}">
        <p14:creationId xmlns:p14="http://schemas.microsoft.com/office/powerpoint/2010/main" val="295587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FEAFD-00B7-B46B-4A0B-278145BB9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B106475-61E6-44FE-84E4-398B8078325C}"/>
              </a:ext>
            </a:extLst>
          </p:cNvPr>
          <p:cNvSpPr/>
          <p:nvPr/>
        </p:nvSpPr>
        <p:spPr>
          <a:xfrm>
            <a:off x="583491" y="811635"/>
            <a:ext cx="10851832" cy="430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860"/>
              </a:lnSpc>
              <a:buSzPct val="170000"/>
              <a:defRPr/>
            </a:pPr>
            <a:endParaRPr lang="it-IT">
              <a:latin typeface="Avenir Book" panose="02000503020000020003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18E3F6-B884-7513-A3CC-BF65897A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SAND/GRAIN @ Bologna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3E3544-6A60-2968-1835-410DE6213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000" b="1">
                <a:solidFill>
                  <a:srgbClr val="E95125"/>
                </a:solidFill>
              </a:rPr>
              <a:t>2026</a:t>
            </a:r>
            <a:endParaRPr lang="it-IT" b="1">
              <a:solidFill>
                <a:srgbClr val="E95125"/>
              </a:solidFill>
            </a:endParaRPr>
          </a:p>
          <a:p>
            <a:r>
              <a:rPr lang="it-IT"/>
              <a:t>Gara per componenti criogenia di prossimità</a:t>
            </a:r>
          </a:p>
          <a:p>
            <a:r>
              <a:rPr lang="it-IT"/>
              <a:t>Sviluppo scheda di front end</a:t>
            </a:r>
          </a:p>
          <a:p>
            <a:r>
              <a:rPr lang="it-IT"/>
              <a:t>Sviluppo flange e cavi per la connessione Front End – Back End </a:t>
            </a:r>
          </a:p>
          <a:p>
            <a:r>
              <a:rPr lang="it-IT"/>
              <a:t>prosecuzione delle attività connesse alla Facility LNL e della criogenia (Test </a:t>
            </a:r>
            <a:r>
              <a:rPr lang="it-IT" err="1"/>
              <a:t>mockup</a:t>
            </a:r>
            <a:r>
              <a:rPr lang="it-IT"/>
              <a:t>)</a:t>
            </a:r>
          </a:p>
          <a:p>
            <a:r>
              <a:rPr lang="it-IT"/>
              <a:t>Acquisto criogenia con nuovo design ridotto</a:t>
            </a:r>
          </a:p>
          <a:p>
            <a:r>
              <a:rPr lang="it-IT"/>
              <a:t>Disegno e costruzione del «camera frame» per Vessel Interno</a:t>
            </a:r>
          </a:p>
          <a:p>
            <a:r>
              <a:rPr lang="it-IT"/>
              <a:t>Prosecuzione studi di fattibilità di Vessel Esterno in composito</a:t>
            </a:r>
          </a:p>
          <a:p>
            <a:r>
              <a:rPr lang="it-IT"/>
              <a:t>Test in ARTIC</a:t>
            </a:r>
          </a:p>
          <a:p>
            <a:pPr marL="0" indent="0">
              <a:buNone/>
            </a:pPr>
            <a:br>
              <a:rPr lang="it-IT"/>
            </a:br>
            <a:r>
              <a:rPr lang="it-IT"/>
              <a:t>BSI – prosegue l’attività di sviluppo sensori </a:t>
            </a:r>
            <a:r>
              <a:rPr lang="it-IT" err="1"/>
              <a:t>backside</a:t>
            </a:r>
            <a:r>
              <a:rPr lang="it-IT"/>
              <a:t> </a:t>
            </a:r>
            <a:r>
              <a:rPr lang="it-IT" err="1"/>
              <a:t>illuminated</a:t>
            </a:r>
            <a:br>
              <a:rPr lang="it-IT"/>
            </a:br>
            <a:r>
              <a:rPr lang="it-IT"/>
              <a:t>(attività finanziata da CSN5, IBIS_NEXT)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B92FE-996B-6C7B-EB64-215CF5118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it-IT"/>
              <a:t>Attività DUNE a Bologna - riunione preventivi 2026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1D273-D059-95FA-76D1-A63591B0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5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6CF79B-B9A5-D8DC-1B76-7E1A545A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621D1-3E3B-7A35-623B-3987B5466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it-IT"/>
              <a:t>Attività DUNE a Bologna - riunione preventivi 2026</a:t>
            </a:r>
            <a:endParaRPr lang="en-GB"/>
          </a:p>
        </p:txBody>
      </p:sp>
      <p:pic>
        <p:nvPicPr>
          <p:cNvPr id="5" name="Picture 4" descr="A diagram of a machine&#10;&#10;AI-generated content may be incorrect.">
            <a:extLst>
              <a:ext uri="{FF2B5EF4-FFF2-40B4-BE49-F238E27FC236}">
                <a16:creationId xmlns:a16="http://schemas.microsoft.com/office/drawing/2014/main" id="{8EF5E309-F853-BC62-825F-036025ABD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4" y="410633"/>
            <a:ext cx="9122834" cy="57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A1ACD21A-39CD-0C7F-AEBE-BCEE4BB62501}"/>
              </a:ext>
            </a:extLst>
          </p:cNvPr>
          <p:cNvSpPr/>
          <p:nvPr/>
        </p:nvSpPr>
        <p:spPr>
          <a:xfrm>
            <a:off x="-270339" y="4910693"/>
            <a:ext cx="11654280" cy="46925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609480">
              <a:lnSpc>
                <a:spcPct val="150000"/>
              </a:lnSpc>
            </a:pPr>
            <a:endParaRPr lang="en-GB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BE04AFA-CB85-FBAF-98EC-19C9B9EA61C2}"/>
              </a:ext>
            </a:extLst>
          </p:cNvPr>
          <p:cNvSpPr txBox="1"/>
          <p:nvPr/>
        </p:nvSpPr>
        <p:spPr>
          <a:xfrm>
            <a:off x="375120" y="2082221"/>
            <a:ext cx="11654531" cy="477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09585">
              <a:lnSpc>
                <a:spcPct val="150000"/>
              </a:lnSpc>
              <a:buSzPct val="170000"/>
              <a:defRPr/>
            </a:pPr>
            <a:endParaRPr lang="it-IT" sz="1867">
              <a:solidFill>
                <a:srgbClr val="000090"/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71047-FD35-7103-AA1F-9DBBAC15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4312"/>
            <a:ext cx="11568112" cy="647102"/>
          </a:xfrm>
        </p:spPr>
        <p:txBody>
          <a:bodyPr/>
          <a:lstStyle/>
          <a:p>
            <a:r>
              <a:rPr lang="it-IT"/>
              <a:t>SAND/altre attività @ BOLOGNA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57DB41-CF78-6366-0C99-8C4033A5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054100"/>
            <a:ext cx="11017250" cy="54689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>
                <a:solidFill>
                  <a:srgbClr val="E95125"/>
                </a:solidFill>
              </a:rPr>
              <a:t>KLOE_2_SAND (2025-2026)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it-IT" err="1"/>
              <a:t>refurbishing</a:t>
            </a:r>
            <a:r>
              <a:rPr lang="it-IT"/>
              <a:t> moduli del calorimetro (personale tecnico a LNF)</a:t>
            </a:r>
          </a:p>
          <a:p>
            <a:pPr marL="0" indent="0">
              <a:buNone/>
            </a:pPr>
            <a:r>
              <a:rPr lang="it-IT" b="1">
                <a:solidFill>
                  <a:srgbClr val="E95125"/>
                </a:solidFill>
              </a:rPr>
              <a:t>Simulazione e Analisi di SAND (2025-2026)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/>
              <a:t>Studio prestazioni GRAIN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/>
              <a:t>Studio, ottimizzazione e confronto di opzioni alternative del tracciatore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/>
              <a:t>Sviluppo </a:t>
            </a:r>
            <a:r>
              <a:rPr lang="it-IT" err="1"/>
              <a:t>Kalman</a:t>
            </a:r>
            <a:r>
              <a:rPr lang="it-IT"/>
              <a:t> Filter per la ricostruzione di tracce nel tracciatore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/>
              <a:t>Sviluppo di un software per la ricostruzione completa degli eventi in SAND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/>
              <a:t>Analisi di fisica con il rivelatore SAND (in corso: idrogreno solido, </a:t>
            </a:r>
            <a:r>
              <a:rPr lang="it-IT" err="1"/>
              <a:t>beam</a:t>
            </a:r>
            <a:r>
              <a:rPr lang="it-IT"/>
              <a:t> monitor, </a:t>
            </a:r>
            <a:r>
              <a:rPr lang="it-IT" err="1"/>
              <a:t>Hidden</a:t>
            </a:r>
            <a:r>
              <a:rPr lang="it-IT"/>
              <a:t> Sector)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/>
              <a:t>Sviluppo di un </a:t>
            </a:r>
            <a:r>
              <a:rPr lang="it-IT" err="1"/>
              <a:t>microframework</a:t>
            </a:r>
            <a:r>
              <a:rPr lang="it-IT"/>
              <a:t> e </a:t>
            </a:r>
            <a:r>
              <a:rPr lang="it-IT" err="1"/>
              <a:t>porting</a:t>
            </a:r>
            <a:r>
              <a:rPr lang="it-IT"/>
              <a:t> </a:t>
            </a:r>
          </a:p>
          <a:p>
            <a:pPr marL="0" indent="0">
              <a:buNone/>
            </a:pPr>
            <a:r>
              <a:rPr lang="it-IT" b="1">
                <a:solidFill>
                  <a:srgbClr val="E95125"/>
                </a:solidFill>
              </a:rPr>
              <a:t>DAQ per SAND (2025-2026)</a:t>
            </a:r>
            <a:endParaRPr lang="en-GB" b="1">
              <a:solidFill>
                <a:srgbClr val="E95125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/>
              <a:t>Schede di timing acquistate e distribuite a SAND.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/>
              <a:t>Studio di integrazione di DUNE DAQ, DUNE timing system e prototipi 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188B7CF-725F-EE43-125C-0F03047EA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it-IT"/>
              <a:t>Attività DUNE a Bologna - riunione preventivi 2026</a:t>
            </a: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998F288-2104-E54D-156E-B2348F53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74818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Personalizzato 1">
      <a:dk1>
        <a:srgbClr val="3C5A77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BC5F2B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o xmlns="dcc1f0d5-3c11-43c6-82e1-1839bb47d0a8" xsi:nil="true"/>
    <lcf76f155ced4ddcb4097134ff3c332f xmlns="dcc1f0d5-3c11-43c6-82e1-1839bb47d0a8">
      <Terms xmlns="http://schemas.microsoft.com/office/infopath/2007/PartnerControls"/>
    </lcf76f155ced4ddcb4097134ff3c332f>
    <TaxCatchAll xmlns="eeccf53e-6782-432f-b736-fd0454e3fa4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7BB7174272F9D4FBEA26DAADB804E8B" ma:contentTypeVersion="15" ma:contentTypeDescription="Creare un nuovo documento." ma:contentTypeScope="" ma:versionID="e5e0ef94fece2c0d4d0fc434437aae69">
  <xsd:schema xmlns:xsd="http://www.w3.org/2001/XMLSchema" xmlns:xs="http://www.w3.org/2001/XMLSchema" xmlns:p="http://schemas.microsoft.com/office/2006/metadata/properties" xmlns:ns2="dcc1f0d5-3c11-43c6-82e1-1839bb47d0a8" xmlns:ns3="eeccf53e-6782-432f-b736-fd0454e3fa4d" targetNamespace="http://schemas.microsoft.com/office/2006/metadata/properties" ma:root="true" ma:fieldsID="6543d637ae5d4571d62a37e934b46f82" ns2:_="" ns3:_="">
    <xsd:import namespace="dcc1f0d5-3c11-43c6-82e1-1839bb47d0a8"/>
    <xsd:import namespace="eeccf53e-6782-432f-b736-fd0454e3fa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ocumento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1f0d5-3c11-43c6-82e1-1839bb47d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Documento" ma:index="20" nillable="true" ma:displayName="Documento" ma:format="Dropdown" ma:internalName="Documento">
      <xsd:simpleType>
        <xsd:restriction base="dms:Text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cf53e-6782-432f-b736-fd0454e3fa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6071f43-d170-469d-8590-86770b73bd65}" ma:internalName="TaxCatchAll" ma:showField="CatchAllData" ma:web="eeccf53e-6782-432f-b736-fd0454e3fa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234912-E1EF-47FC-B801-501AA7F09D65}">
  <ds:schemaRefs>
    <ds:schemaRef ds:uri="dcc1f0d5-3c11-43c6-82e1-1839bb47d0a8"/>
    <ds:schemaRef ds:uri="eeccf53e-6782-432f-b736-fd0454e3fa4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EAA31F-E2A9-4852-A00B-F8158511B8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955A0E-84D0-44A8-ADE8-7C8C739BF348}">
  <ds:schemaRefs>
    <ds:schemaRef ds:uri="dcc1f0d5-3c11-43c6-82e1-1839bb47d0a8"/>
    <ds:schemaRef ds:uri="eeccf53e-6782-432f-b736-fd0454e3fa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13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LBNF Content-Footer Theme</vt:lpstr>
      <vt:lpstr>Attività DUNE a Bologna – 2025/2026</vt:lpstr>
      <vt:lpstr>DUNE Bologna  </vt:lpstr>
      <vt:lpstr>SAND/TRACKER @ Bologna</vt:lpstr>
      <vt:lpstr>PowerPoint Presentation</vt:lpstr>
      <vt:lpstr>SAND/GRAIN @ Bologna</vt:lpstr>
      <vt:lpstr>PowerPoint Presentation</vt:lpstr>
      <vt:lpstr>SAND/GRAIN @ Bologna</vt:lpstr>
      <vt:lpstr>PowerPoint Presentation</vt:lpstr>
      <vt:lpstr>SAND/altre attività @ BOLOGNA</vt:lpstr>
      <vt:lpstr>Far Detector @ Bologna</vt:lpstr>
      <vt:lpstr>Principali richieste 2026</vt:lpstr>
      <vt:lpstr>Richieste Missioni (TBC)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Patrizii</dc:creator>
  <cp:revision>1</cp:revision>
  <dcterms:created xsi:type="dcterms:W3CDTF">2023-07-02T13:42:44Z</dcterms:created>
  <dcterms:modified xsi:type="dcterms:W3CDTF">2025-06-26T09:24:17Z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0x010100E7BB7174272F9D4FBEA26DAADB804E8B</vt:lpwstr>
  </property>
  <property fmtid="{D5CDD505-2E9C-101B-9397-08002B2CF9AE}" pid="3" name="MediaServiceImageTags">
    <vt:lpwstr/>
  </property>
</Properties>
</file>