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4"/>
  </p:sldMasterIdLst>
  <p:notesMasterIdLst>
    <p:notesMasterId r:id="rId10"/>
  </p:notesMasterIdLst>
  <p:sldIdLst>
    <p:sldId id="256" r:id="rId5"/>
    <p:sldId id="258" r:id="rId6"/>
    <p:sldId id="260" r:id="rId7"/>
    <p:sldId id="259" r:id="rId8"/>
    <p:sldId id="257"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7A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63"/>
    <p:restoredTop sz="94694"/>
  </p:normalViewPr>
  <p:slideViewPr>
    <p:cSldViewPr snapToGrid="0">
      <p:cViewPr varScale="1">
        <p:scale>
          <a:sx n="121" d="100"/>
          <a:sy n="121" d="100"/>
        </p:scale>
        <p:origin x="96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co Angelucci" userId="65808fc1-f420-4b6e-a7b4-e69216fbcf9a" providerId="ADAL" clId="{6C60DDCE-E911-1A40-8ECA-8FA66A2B6108}"/>
    <pc:docChg chg="custSel delSld modSld">
      <pc:chgData name="Marco Angelucci" userId="65808fc1-f420-4b6e-a7b4-e69216fbcf9a" providerId="ADAL" clId="{6C60DDCE-E911-1A40-8ECA-8FA66A2B6108}" dt="2025-07-02T16:54:11.605" v="75" actId="2696"/>
      <pc:docMkLst>
        <pc:docMk/>
      </pc:docMkLst>
      <pc:sldChg chg="modSp mod">
        <pc:chgData name="Marco Angelucci" userId="65808fc1-f420-4b6e-a7b4-e69216fbcf9a" providerId="ADAL" clId="{6C60DDCE-E911-1A40-8ECA-8FA66A2B6108}" dt="2025-07-02T16:53:56.100" v="74" actId="27636"/>
        <pc:sldMkLst>
          <pc:docMk/>
          <pc:sldMk cId="859123526" sldId="257"/>
        </pc:sldMkLst>
        <pc:spChg chg="mod">
          <ac:chgData name="Marco Angelucci" userId="65808fc1-f420-4b6e-a7b4-e69216fbcf9a" providerId="ADAL" clId="{6C60DDCE-E911-1A40-8ECA-8FA66A2B6108}" dt="2025-07-02T16:53:56.100" v="74" actId="27636"/>
          <ac:spMkLst>
            <pc:docMk/>
            <pc:sldMk cId="859123526" sldId="257"/>
            <ac:spMk id="3" creationId="{A24C9768-A41E-41CD-EE67-A730BFCAC1B5}"/>
          </ac:spMkLst>
        </pc:spChg>
      </pc:sldChg>
      <pc:sldChg chg="del">
        <pc:chgData name="Marco Angelucci" userId="65808fc1-f420-4b6e-a7b4-e69216fbcf9a" providerId="ADAL" clId="{6C60DDCE-E911-1A40-8ECA-8FA66A2B6108}" dt="2025-07-02T16:54:11.605" v="75" actId="2696"/>
        <pc:sldMkLst>
          <pc:docMk/>
          <pc:sldMk cId="842249756" sldId="26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AA049B-24DE-F74A-BF58-184684D33821}" type="datetimeFigureOut">
              <a:rPr lang="en-US" smtClean="0"/>
              <a:t>7/2/25</a:t>
            </a:fld>
            <a:endParaRPr lang="en-US"/>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9543CC-3E76-5141-A389-976C7285DE2F}" type="slidenum">
              <a:rPr lang="en-US" smtClean="0"/>
              <a:t>‹N›</a:t>
            </a:fld>
            <a:endParaRPr lang="en-US"/>
          </a:p>
        </p:txBody>
      </p:sp>
    </p:spTree>
    <p:extLst>
      <p:ext uri="{BB962C8B-B14F-4D97-AF65-F5344CB8AC3E}">
        <p14:creationId xmlns:p14="http://schemas.microsoft.com/office/powerpoint/2010/main" val="721689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638C8C-DB85-C9D8-CF55-1B0ACFB7EE8A}"/>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a:p>
        </p:txBody>
      </p:sp>
      <p:sp>
        <p:nvSpPr>
          <p:cNvPr id="3" name="Sottotitolo 2">
            <a:extLst>
              <a:ext uri="{FF2B5EF4-FFF2-40B4-BE49-F238E27FC236}">
                <a16:creationId xmlns:a16="http://schemas.microsoft.com/office/drawing/2014/main" id="{378A2AB0-D2DB-D2C9-31E0-C3CA41EE4A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a:p>
        </p:txBody>
      </p:sp>
      <p:sp>
        <p:nvSpPr>
          <p:cNvPr id="4" name="Segnaposto data 3">
            <a:extLst>
              <a:ext uri="{FF2B5EF4-FFF2-40B4-BE49-F238E27FC236}">
                <a16:creationId xmlns:a16="http://schemas.microsoft.com/office/drawing/2014/main" id="{A0BF31AF-6762-E97C-D073-9345DE0877D9}"/>
              </a:ext>
            </a:extLst>
          </p:cNvPr>
          <p:cNvSpPr>
            <a:spLocks noGrp="1"/>
          </p:cNvSpPr>
          <p:nvPr>
            <p:ph type="dt" sz="half" idx="10"/>
          </p:nvPr>
        </p:nvSpPr>
        <p:spPr/>
        <p:txBody>
          <a:bodyPr/>
          <a:lstStyle/>
          <a:p>
            <a:r>
              <a:rPr lang="it-IT"/>
              <a:t>3 Luglio 2025</a:t>
            </a:r>
            <a:endParaRPr lang="en-US"/>
          </a:p>
        </p:txBody>
      </p:sp>
      <p:sp>
        <p:nvSpPr>
          <p:cNvPr id="5" name="Segnaposto piè di pagina 4">
            <a:extLst>
              <a:ext uri="{FF2B5EF4-FFF2-40B4-BE49-F238E27FC236}">
                <a16:creationId xmlns:a16="http://schemas.microsoft.com/office/drawing/2014/main" id="{9E18C557-742E-BED8-1819-45C01D7C78CF}"/>
              </a:ext>
            </a:extLst>
          </p:cNvPr>
          <p:cNvSpPr>
            <a:spLocks noGrp="1"/>
          </p:cNvSpPr>
          <p:nvPr>
            <p:ph type="ftr" sz="quarter" idx="11"/>
          </p:nvPr>
        </p:nvSpPr>
        <p:spPr/>
        <p:txBody>
          <a:bodyPr/>
          <a:lstStyle/>
          <a:p>
            <a:r>
              <a:rPr lang="en-US"/>
              <a:t>Marco Angelucci - Pomeriggio CSN2 - LNF</a:t>
            </a:r>
          </a:p>
        </p:txBody>
      </p:sp>
      <p:sp>
        <p:nvSpPr>
          <p:cNvPr id="6" name="Segnaposto numero diapositiva 5">
            <a:extLst>
              <a:ext uri="{FF2B5EF4-FFF2-40B4-BE49-F238E27FC236}">
                <a16:creationId xmlns:a16="http://schemas.microsoft.com/office/drawing/2014/main" id="{03E327CA-D987-5CB9-E9A0-5D93C9CDA3E0}"/>
              </a:ext>
            </a:extLst>
          </p:cNvPr>
          <p:cNvSpPr>
            <a:spLocks noGrp="1"/>
          </p:cNvSpPr>
          <p:nvPr>
            <p:ph type="sldNum" sz="quarter" idx="12"/>
          </p:nvPr>
        </p:nvSpPr>
        <p:spPr/>
        <p:txBody>
          <a:bodyPr/>
          <a:lstStyle/>
          <a:p>
            <a:fld id="{CD24C3B7-65F5-AF4D-9D11-62BE21B32690}" type="slidenum">
              <a:rPr lang="en-US" smtClean="0"/>
              <a:t>‹N›</a:t>
            </a:fld>
            <a:endParaRPr lang="en-US"/>
          </a:p>
        </p:txBody>
      </p:sp>
    </p:spTree>
    <p:extLst>
      <p:ext uri="{BB962C8B-B14F-4D97-AF65-F5344CB8AC3E}">
        <p14:creationId xmlns:p14="http://schemas.microsoft.com/office/powerpoint/2010/main" val="2725171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8EE0BD-FBB0-15EE-9098-4ABE954AAC2D}"/>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testo verticale 2">
            <a:extLst>
              <a:ext uri="{FF2B5EF4-FFF2-40B4-BE49-F238E27FC236}">
                <a16:creationId xmlns:a16="http://schemas.microsoft.com/office/drawing/2014/main" id="{7418118F-B23D-1D2D-273E-2BBDB5D1BC41}"/>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17E79D8A-5A4B-F5F5-033E-CA92BFE39AF8}"/>
              </a:ext>
            </a:extLst>
          </p:cNvPr>
          <p:cNvSpPr>
            <a:spLocks noGrp="1"/>
          </p:cNvSpPr>
          <p:nvPr>
            <p:ph type="dt" sz="half" idx="10"/>
          </p:nvPr>
        </p:nvSpPr>
        <p:spPr/>
        <p:txBody>
          <a:bodyPr/>
          <a:lstStyle/>
          <a:p>
            <a:r>
              <a:rPr lang="it-IT"/>
              <a:t>3 Luglio 2025</a:t>
            </a:r>
            <a:endParaRPr lang="en-US"/>
          </a:p>
        </p:txBody>
      </p:sp>
      <p:sp>
        <p:nvSpPr>
          <p:cNvPr id="5" name="Segnaposto piè di pagina 4">
            <a:extLst>
              <a:ext uri="{FF2B5EF4-FFF2-40B4-BE49-F238E27FC236}">
                <a16:creationId xmlns:a16="http://schemas.microsoft.com/office/drawing/2014/main" id="{245F8FA1-F3B9-2663-5273-5FC481BA71A0}"/>
              </a:ext>
            </a:extLst>
          </p:cNvPr>
          <p:cNvSpPr>
            <a:spLocks noGrp="1"/>
          </p:cNvSpPr>
          <p:nvPr>
            <p:ph type="ftr" sz="quarter" idx="11"/>
          </p:nvPr>
        </p:nvSpPr>
        <p:spPr/>
        <p:txBody>
          <a:bodyPr/>
          <a:lstStyle/>
          <a:p>
            <a:r>
              <a:rPr lang="en-US"/>
              <a:t>Marco Angelucci - Pomeriggio CSN2 - LNF</a:t>
            </a:r>
          </a:p>
        </p:txBody>
      </p:sp>
      <p:sp>
        <p:nvSpPr>
          <p:cNvPr id="6" name="Segnaposto numero diapositiva 5">
            <a:extLst>
              <a:ext uri="{FF2B5EF4-FFF2-40B4-BE49-F238E27FC236}">
                <a16:creationId xmlns:a16="http://schemas.microsoft.com/office/drawing/2014/main" id="{9002CF46-9DEC-D97C-9117-CAE405F7661F}"/>
              </a:ext>
            </a:extLst>
          </p:cNvPr>
          <p:cNvSpPr>
            <a:spLocks noGrp="1"/>
          </p:cNvSpPr>
          <p:nvPr>
            <p:ph type="sldNum" sz="quarter" idx="12"/>
          </p:nvPr>
        </p:nvSpPr>
        <p:spPr/>
        <p:txBody>
          <a:bodyPr/>
          <a:lstStyle/>
          <a:p>
            <a:fld id="{CD24C3B7-65F5-AF4D-9D11-62BE21B32690}" type="slidenum">
              <a:rPr lang="en-US" smtClean="0"/>
              <a:t>‹N›</a:t>
            </a:fld>
            <a:endParaRPr lang="en-US"/>
          </a:p>
        </p:txBody>
      </p:sp>
    </p:spTree>
    <p:extLst>
      <p:ext uri="{BB962C8B-B14F-4D97-AF65-F5344CB8AC3E}">
        <p14:creationId xmlns:p14="http://schemas.microsoft.com/office/powerpoint/2010/main" val="3247486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0DD09C0C-CF28-9E18-833F-803DEDA159F9}"/>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a:p>
        </p:txBody>
      </p:sp>
      <p:sp>
        <p:nvSpPr>
          <p:cNvPr id="3" name="Segnaposto testo verticale 2">
            <a:extLst>
              <a:ext uri="{FF2B5EF4-FFF2-40B4-BE49-F238E27FC236}">
                <a16:creationId xmlns:a16="http://schemas.microsoft.com/office/drawing/2014/main" id="{0ADB7EAB-15A4-D27D-8BA7-5C8AAF1F7E5E}"/>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1B4B8777-0467-C2ED-6A5F-5C9BD4907994}"/>
              </a:ext>
            </a:extLst>
          </p:cNvPr>
          <p:cNvSpPr>
            <a:spLocks noGrp="1"/>
          </p:cNvSpPr>
          <p:nvPr>
            <p:ph type="dt" sz="half" idx="10"/>
          </p:nvPr>
        </p:nvSpPr>
        <p:spPr/>
        <p:txBody>
          <a:bodyPr/>
          <a:lstStyle/>
          <a:p>
            <a:r>
              <a:rPr lang="it-IT"/>
              <a:t>3 Luglio 2025</a:t>
            </a:r>
            <a:endParaRPr lang="en-US"/>
          </a:p>
        </p:txBody>
      </p:sp>
      <p:sp>
        <p:nvSpPr>
          <p:cNvPr id="5" name="Segnaposto piè di pagina 4">
            <a:extLst>
              <a:ext uri="{FF2B5EF4-FFF2-40B4-BE49-F238E27FC236}">
                <a16:creationId xmlns:a16="http://schemas.microsoft.com/office/drawing/2014/main" id="{F211ECFE-B7A1-5A67-64D7-EDFB32CD3426}"/>
              </a:ext>
            </a:extLst>
          </p:cNvPr>
          <p:cNvSpPr>
            <a:spLocks noGrp="1"/>
          </p:cNvSpPr>
          <p:nvPr>
            <p:ph type="ftr" sz="quarter" idx="11"/>
          </p:nvPr>
        </p:nvSpPr>
        <p:spPr/>
        <p:txBody>
          <a:bodyPr/>
          <a:lstStyle/>
          <a:p>
            <a:r>
              <a:rPr lang="en-US"/>
              <a:t>Marco Angelucci - Pomeriggio CSN2 - LNF</a:t>
            </a:r>
          </a:p>
        </p:txBody>
      </p:sp>
      <p:sp>
        <p:nvSpPr>
          <p:cNvPr id="6" name="Segnaposto numero diapositiva 5">
            <a:extLst>
              <a:ext uri="{FF2B5EF4-FFF2-40B4-BE49-F238E27FC236}">
                <a16:creationId xmlns:a16="http://schemas.microsoft.com/office/drawing/2014/main" id="{4DBCE883-BBC2-C4C8-4138-BC0E891EA8DC}"/>
              </a:ext>
            </a:extLst>
          </p:cNvPr>
          <p:cNvSpPr>
            <a:spLocks noGrp="1"/>
          </p:cNvSpPr>
          <p:nvPr>
            <p:ph type="sldNum" sz="quarter" idx="12"/>
          </p:nvPr>
        </p:nvSpPr>
        <p:spPr/>
        <p:txBody>
          <a:bodyPr/>
          <a:lstStyle/>
          <a:p>
            <a:fld id="{CD24C3B7-65F5-AF4D-9D11-62BE21B32690}" type="slidenum">
              <a:rPr lang="en-US" smtClean="0"/>
              <a:t>‹N›</a:t>
            </a:fld>
            <a:endParaRPr lang="en-US"/>
          </a:p>
        </p:txBody>
      </p:sp>
    </p:spTree>
    <p:extLst>
      <p:ext uri="{BB962C8B-B14F-4D97-AF65-F5344CB8AC3E}">
        <p14:creationId xmlns:p14="http://schemas.microsoft.com/office/powerpoint/2010/main" val="2222839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DAB3704-5905-515F-308B-3C69C242E749}"/>
              </a:ext>
            </a:extLst>
          </p:cNvPr>
          <p:cNvSpPr>
            <a:spLocks noGrp="1"/>
          </p:cNvSpPr>
          <p:nvPr>
            <p:ph type="title"/>
          </p:nvPr>
        </p:nvSpPr>
        <p:spPr>
          <a:xfrm>
            <a:off x="294468" y="136525"/>
            <a:ext cx="10697570" cy="620060"/>
          </a:xfrm>
        </p:spPr>
        <p:txBody>
          <a:bodyPr/>
          <a:lstStyle/>
          <a:p>
            <a:r>
              <a:rPr lang="it-IT" dirty="0"/>
              <a:t>Fare clic per modificare lo stile del titolo dello schema</a:t>
            </a:r>
            <a:endParaRPr lang="en-US" dirty="0"/>
          </a:p>
        </p:txBody>
      </p:sp>
      <p:sp>
        <p:nvSpPr>
          <p:cNvPr id="3" name="Segnaposto contenuto 2">
            <a:extLst>
              <a:ext uri="{FF2B5EF4-FFF2-40B4-BE49-F238E27FC236}">
                <a16:creationId xmlns:a16="http://schemas.microsoft.com/office/drawing/2014/main" id="{F24F9EFC-4EEA-9D56-CB53-289A4A86A389}"/>
              </a:ext>
            </a:extLst>
          </p:cNvPr>
          <p:cNvSpPr>
            <a:spLocks noGrp="1"/>
          </p:cNvSpPr>
          <p:nvPr>
            <p:ph idx="1"/>
          </p:nvPr>
        </p:nvSpPr>
        <p:spPr>
          <a:xfrm>
            <a:off x="294467" y="1177873"/>
            <a:ext cx="11693471" cy="499909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F1523EB3-8CFA-D05D-B82A-064B2FF62778}"/>
              </a:ext>
            </a:extLst>
          </p:cNvPr>
          <p:cNvSpPr>
            <a:spLocks noGrp="1"/>
          </p:cNvSpPr>
          <p:nvPr>
            <p:ph type="dt" sz="half" idx="10"/>
          </p:nvPr>
        </p:nvSpPr>
        <p:spPr>
          <a:xfrm>
            <a:off x="294467" y="6356349"/>
            <a:ext cx="2743200" cy="365125"/>
          </a:xfrm>
        </p:spPr>
        <p:txBody>
          <a:bodyPr/>
          <a:lstStyle/>
          <a:p>
            <a:r>
              <a:rPr lang="it-IT"/>
              <a:t>3 Luglio 2025</a:t>
            </a:r>
            <a:endParaRPr lang="en-US"/>
          </a:p>
        </p:txBody>
      </p:sp>
      <p:sp>
        <p:nvSpPr>
          <p:cNvPr id="5" name="Segnaposto piè di pagina 4">
            <a:extLst>
              <a:ext uri="{FF2B5EF4-FFF2-40B4-BE49-F238E27FC236}">
                <a16:creationId xmlns:a16="http://schemas.microsoft.com/office/drawing/2014/main" id="{8E66122A-F045-5F4C-3AE6-3CDA26F6525E}"/>
              </a:ext>
            </a:extLst>
          </p:cNvPr>
          <p:cNvSpPr>
            <a:spLocks noGrp="1"/>
          </p:cNvSpPr>
          <p:nvPr>
            <p:ph type="ftr" sz="quarter" idx="11"/>
          </p:nvPr>
        </p:nvSpPr>
        <p:spPr/>
        <p:txBody>
          <a:bodyPr/>
          <a:lstStyle/>
          <a:p>
            <a:r>
              <a:rPr lang="en-US"/>
              <a:t>Marco Angelucci - Pomeriggio CSN2 - LNF</a:t>
            </a:r>
          </a:p>
        </p:txBody>
      </p:sp>
      <p:sp>
        <p:nvSpPr>
          <p:cNvPr id="6" name="Segnaposto numero diapositiva 5">
            <a:extLst>
              <a:ext uri="{FF2B5EF4-FFF2-40B4-BE49-F238E27FC236}">
                <a16:creationId xmlns:a16="http://schemas.microsoft.com/office/drawing/2014/main" id="{859186DB-6814-54DB-F2D3-70E2219824B3}"/>
              </a:ext>
            </a:extLst>
          </p:cNvPr>
          <p:cNvSpPr>
            <a:spLocks noGrp="1"/>
          </p:cNvSpPr>
          <p:nvPr>
            <p:ph type="sldNum" sz="quarter" idx="12"/>
          </p:nvPr>
        </p:nvSpPr>
        <p:spPr>
          <a:xfrm>
            <a:off x="9244738" y="6356350"/>
            <a:ext cx="2743200" cy="365125"/>
          </a:xfrm>
        </p:spPr>
        <p:txBody>
          <a:bodyPr/>
          <a:lstStyle/>
          <a:p>
            <a:fld id="{CD24C3B7-65F5-AF4D-9D11-62BE21B32690}" type="slidenum">
              <a:rPr lang="en-US" smtClean="0"/>
              <a:t>‹N›</a:t>
            </a:fld>
            <a:endParaRPr lang="en-US"/>
          </a:p>
        </p:txBody>
      </p:sp>
      <p:pic>
        <p:nvPicPr>
          <p:cNvPr id="7" name="Immagine 6" descr="Immagine che contiene testo, Elementi grafici, Carattere, grafica&#10;&#10;Il contenuto generato dall'IA potrebbe non essere corretto.">
            <a:extLst>
              <a:ext uri="{FF2B5EF4-FFF2-40B4-BE49-F238E27FC236}">
                <a16:creationId xmlns:a16="http://schemas.microsoft.com/office/drawing/2014/main" id="{0F7F31DD-8DF7-FBB9-DE45-E86D992782AB}"/>
              </a:ext>
            </a:extLst>
          </p:cNvPr>
          <p:cNvPicPr>
            <a:picLocks noChangeAspect="1"/>
          </p:cNvPicPr>
          <p:nvPr userDrawn="1"/>
        </p:nvPicPr>
        <p:blipFill>
          <a:blip r:embed="rId2"/>
          <a:stretch>
            <a:fillRect/>
          </a:stretch>
        </p:blipFill>
        <p:spPr>
          <a:xfrm>
            <a:off x="10992037" y="202145"/>
            <a:ext cx="1199963" cy="1623480"/>
          </a:xfrm>
          <a:prstGeom prst="rect">
            <a:avLst/>
          </a:prstGeom>
        </p:spPr>
      </p:pic>
      <p:cxnSp>
        <p:nvCxnSpPr>
          <p:cNvPr id="9" name="Connettore 1 8">
            <a:extLst>
              <a:ext uri="{FF2B5EF4-FFF2-40B4-BE49-F238E27FC236}">
                <a16:creationId xmlns:a16="http://schemas.microsoft.com/office/drawing/2014/main" id="{DB24E471-B172-A3B3-52EB-55F072E950BC}"/>
              </a:ext>
            </a:extLst>
          </p:cNvPr>
          <p:cNvCxnSpPr>
            <a:cxnSpLocks/>
          </p:cNvCxnSpPr>
          <p:nvPr userDrawn="1"/>
        </p:nvCxnSpPr>
        <p:spPr>
          <a:xfrm>
            <a:off x="294467" y="935973"/>
            <a:ext cx="10699273" cy="0"/>
          </a:xfrm>
          <a:prstGeom prst="line">
            <a:avLst/>
          </a:prstGeom>
          <a:ln>
            <a:solidFill>
              <a:srgbClr val="0087A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13095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A04C20-4DCC-0098-89BA-E7CB87F56431}"/>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a:p>
        </p:txBody>
      </p:sp>
      <p:sp>
        <p:nvSpPr>
          <p:cNvPr id="3" name="Segnaposto testo 2">
            <a:extLst>
              <a:ext uri="{FF2B5EF4-FFF2-40B4-BE49-F238E27FC236}">
                <a16:creationId xmlns:a16="http://schemas.microsoft.com/office/drawing/2014/main" id="{4F110205-F1A1-66E8-FC39-83D7C8D308C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62EF9109-F48A-66AB-D202-05BF1E993CA0}"/>
              </a:ext>
            </a:extLst>
          </p:cNvPr>
          <p:cNvSpPr>
            <a:spLocks noGrp="1"/>
          </p:cNvSpPr>
          <p:nvPr>
            <p:ph type="dt" sz="half" idx="10"/>
          </p:nvPr>
        </p:nvSpPr>
        <p:spPr/>
        <p:txBody>
          <a:bodyPr/>
          <a:lstStyle/>
          <a:p>
            <a:r>
              <a:rPr lang="it-IT"/>
              <a:t>3 Luglio 2025</a:t>
            </a:r>
            <a:endParaRPr lang="en-US"/>
          </a:p>
        </p:txBody>
      </p:sp>
      <p:sp>
        <p:nvSpPr>
          <p:cNvPr id="5" name="Segnaposto piè di pagina 4">
            <a:extLst>
              <a:ext uri="{FF2B5EF4-FFF2-40B4-BE49-F238E27FC236}">
                <a16:creationId xmlns:a16="http://schemas.microsoft.com/office/drawing/2014/main" id="{EBF12268-EB15-3006-48D3-30D4F0FB8E1C}"/>
              </a:ext>
            </a:extLst>
          </p:cNvPr>
          <p:cNvSpPr>
            <a:spLocks noGrp="1"/>
          </p:cNvSpPr>
          <p:nvPr>
            <p:ph type="ftr" sz="quarter" idx="11"/>
          </p:nvPr>
        </p:nvSpPr>
        <p:spPr/>
        <p:txBody>
          <a:bodyPr/>
          <a:lstStyle/>
          <a:p>
            <a:r>
              <a:rPr lang="en-US"/>
              <a:t>Marco Angelucci - Pomeriggio CSN2 - LNF</a:t>
            </a:r>
          </a:p>
        </p:txBody>
      </p:sp>
      <p:sp>
        <p:nvSpPr>
          <p:cNvPr id="6" name="Segnaposto numero diapositiva 5">
            <a:extLst>
              <a:ext uri="{FF2B5EF4-FFF2-40B4-BE49-F238E27FC236}">
                <a16:creationId xmlns:a16="http://schemas.microsoft.com/office/drawing/2014/main" id="{DA803D96-9453-3D05-34F6-287093B1ECF5}"/>
              </a:ext>
            </a:extLst>
          </p:cNvPr>
          <p:cNvSpPr>
            <a:spLocks noGrp="1"/>
          </p:cNvSpPr>
          <p:nvPr>
            <p:ph type="sldNum" sz="quarter" idx="12"/>
          </p:nvPr>
        </p:nvSpPr>
        <p:spPr/>
        <p:txBody>
          <a:bodyPr/>
          <a:lstStyle/>
          <a:p>
            <a:fld id="{CD24C3B7-65F5-AF4D-9D11-62BE21B32690}" type="slidenum">
              <a:rPr lang="en-US" smtClean="0"/>
              <a:t>‹N›</a:t>
            </a:fld>
            <a:endParaRPr lang="en-US"/>
          </a:p>
        </p:txBody>
      </p:sp>
    </p:spTree>
    <p:extLst>
      <p:ext uri="{BB962C8B-B14F-4D97-AF65-F5344CB8AC3E}">
        <p14:creationId xmlns:p14="http://schemas.microsoft.com/office/powerpoint/2010/main" val="2404336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C99B9E-91C7-2B96-6AA7-CE0C7D74307C}"/>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contenuto 2">
            <a:extLst>
              <a:ext uri="{FF2B5EF4-FFF2-40B4-BE49-F238E27FC236}">
                <a16:creationId xmlns:a16="http://schemas.microsoft.com/office/drawing/2014/main" id="{C0D568E0-14BB-09EE-6AE9-73C07332B379}"/>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a:extLst>
              <a:ext uri="{FF2B5EF4-FFF2-40B4-BE49-F238E27FC236}">
                <a16:creationId xmlns:a16="http://schemas.microsoft.com/office/drawing/2014/main" id="{CC4961CC-4450-BC2C-B00D-F8AE5EB620EC}"/>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4">
            <a:extLst>
              <a:ext uri="{FF2B5EF4-FFF2-40B4-BE49-F238E27FC236}">
                <a16:creationId xmlns:a16="http://schemas.microsoft.com/office/drawing/2014/main" id="{B921DA60-3015-6201-03B6-817A79262034}"/>
              </a:ext>
            </a:extLst>
          </p:cNvPr>
          <p:cNvSpPr>
            <a:spLocks noGrp="1"/>
          </p:cNvSpPr>
          <p:nvPr>
            <p:ph type="dt" sz="half" idx="10"/>
          </p:nvPr>
        </p:nvSpPr>
        <p:spPr/>
        <p:txBody>
          <a:bodyPr/>
          <a:lstStyle/>
          <a:p>
            <a:r>
              <a:rPr lang="it-IT"/>
              <a:t>3 Luglio 2025</a:t>
            </a:r>
            <a:endParaRPr lang="en-US"/>
          </a:p>
        </p:txBody>
      </p:sp>
      <p:sp>
        <p:nvSpPr>
          <p:cNvPr id="6" name="Segnaposto piè di pagina 5">
            <a:extLst>
              <a:ext uri="{FF2B5EF4-FFF2-40B4-BE49-F238E27FC236}">
                <a16:creationId xmlns:a16="http://schemas.microsoft.com/office/drawing/2014/main" id="{27DAE3F4-CAC9-9AA8-6BCD-2A13AA9C11C2}"/>
              </a:ext>
            </a:extLst>
          </p:cNvPr>
          <p:cNvSpPr>
            <a:spLocks noGrp="1"/>
          </p:cNvSpPr>
          <p:nvPr>
            <p:ph type="ftr" sz="quarter" idx="11"/>
          </p:nvPr>
        </p:nvSpPr>
        <p:spPr/>
        <p:txBody>
          <a:bodyPr/>
          <a:lstStyle/>
          <a:p>
            <a:r>
              <a:rPr lang="en-US"/>
              <a:t>Marco Angelucci - Pomeriggio CSN2 - LNF</a:t>
            </a:r>
          </a:p>
        </p:txBody>
      </p:sp>
      <p:sp>
        <p:nvSpPr>
          <p:cNvPr id="7" name="Segnaposto numero diapositiva 6">
            <a:extLst>
              <a:ext uri="{FF2B5EF4-FFF2-40B4-BE49-F238E27FC236}">
                <a16:creationId xmlns:a16="http://schemas.microsoft.com/office/drawing/2014/main" id="{85EF80FB-4ACC-B966-5BE3-6915930E43C6}"/>
              </a:ext>
            </a:extLst>
          </p:cNvPr>
          <p:cNvSpPr>
            <a:spLocks noGrp="1"/>
          </p:cNvSpPr>
          <p:nvPr>
            <p:ph type="sldNum" sz="quarter" idx="12"/>
          </p:nvPr>
        </p:nvSpPr>
        <p:spPr/>
        <p:txBody>
          <a:bodyPr/>
          <a:lstStyle/>
          <a:p>
            <a:fld id="{CD24C3B7-65F5-AF4D-9D11-62BE21B32690}" type="slidenum">
              <a:rPr lang="en-US" smtClean="0"/>
              <a:t>‹N›</a:t>
            </a:fld>
            <a:endParaRPr lang="en-US"/>
          </a:p>
        </p:txBody>
      </p:sp>
    </p:spTree>
    <p:extLst>
      <p:ext uri="{BB962C8B-B14F-4D97-AF65-F5344CB8AC3E}">
        <p14:creationId xmlns:p14="http://schemas.microsoft.com/office/powerpoint/2010/main" val="3968604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81F3AE-B95C-BD11-57E2-B81E89BA864A}"/>
              </a:ext>
            </a:extLst>
          </p:cNvPr>
          <p:cNvSpPr>
            <a:spLocks noGrp="1"/>
          </p:cNvSpPr>
          <p:nvPr>
            <p:ph type="title"/>
          </p:nvPr>
        </p:nvSpPr>
        <p:spPr>
          <a:xfrm>
            <a:off x="839788" y="365125"/>
            <a:ext cx="10515600" cy="1325563"/>
          </a:xfrm>
        </p:spPr>
        <p:txBody>
          <a:bodyPr/>
          <a:lstStyle/>
          <a:p>
            <a:r>
              <a:rPr lang="it-IT"/>
              <a:t>Fare clic per modificare lo stile del titolo dello schema</a:t>
            </a:r>
            <a:endParaRPr lang="en-US"/>
          </a:p>
        </p:txBody>
      </p:sp>
      <p:sp>
        <p:nvSpPr>
          <p:cNvPr id="3" name="Segnaposto testo 2">
            <a:extLst>
              <a:ext uri="{FF2B5EF4-FFF2-40B4-BE49-F238E27FC236}">
                <a16:creationId xmlns:a16="http://schemas.microsoft.com/office/drawing/2014/main" id="{F173B2C1-A407-B982-84F9-FD61987AE6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5F373AA6-4C09-B461-6C47-608FEB81B3AE}"/>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testo 4">
            <a:extLst>
              <a:ext uri="{FF2B5EF4-FFF2-40B4-BE49-F238E27FC236}">
                <a16:creationId xmlns:a16="http://schemas.microsoft.com/office/drawing/2014/main" id="{4BDB0625-3D56-269E-25AC-6BDA8916AC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C5ED04F5-B34A-AB25-46A6-5E42C2E4462B}"/>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Segnaposto data 6">
            <a:extLst>
              <a:ext uri="{FF2B5EF4-FFF2-40B4-BE49-F238E27FC236}">
                <a16:creationId xmlns:a16="http://schemas.microsoft.com/office/drawing/2014/main" id="{BB7E7FCE-3D33-E5DB-A27A-192F9636D352}"/>
              </a:ext>
            </a:extLst>
          </p:cNvPr>
          <p:cNvSpPr>
            <a:spLocks noGrp="1"/>
          </p:cNvSpPr>
          <p:nvPr>
            <p:ph type="dt" sz="half" idx="10"/>
          </p:nvPr>
        </p:nvSpPr>
        <p:spPr/>
        <p:txBody>
          <a:bodyPr/>
          <a:lstStyle/>
          <a:p>
            <a:r>
              <a:rPr lang="it-IT"/>
              <a:t>3 Luglio 2025</a:t>
            </a:r>
            <a:endParaRPr lang="en-US"/>
          </a:p>
        </p:txBody>
      </p:sp>
      <p:sp>
        <p:nvSpPr>
          <p:cNvPr id="8" name="Segnaposto piè di pagina 7">
            <a:extLst>
              <a:ext uri="{FF2B5EF4-FFF2-40B4-BE49-F238E27FC236}">
                <a16:creationId xmlns:a16="http://schemas.microsoft.com/office/drawing/2014/main" id="{A1ABE05E-E1A7-2071-731A-4B46B730A625}"/>
              </a:ext>
            </a:extLst>
          </p:cNvPr>
          <p:cNvSpPr>
            <a:spLocks noGrp="1"/>
          </p:cNvSpPr>
          <p:nvPr>
            <p:ph type="ftr" sz="quarter" idx="11"/>
          </p:nvPr>
        </p:nvSpPr>
        <p:spPr/>
        <p:txBody>
          <a:bodyPr/>
          <a:lstStyle/>
          <a:p>
            <a:r>
              <a:rPr lang="en-US"/>
              <a:t>Marco Angelucci - Pomeriggio CSN2 - LNF</a:t>
            </a:r>
          </a:p>
        </p:txBody>
      </p:sp>
      <p:sp>
        <p:nvSpPr>
          <p:cNvPr id="9" name="Segnaposto numero diapositiva 8">
            <a:extLst>
              <a:ext uri="{FF2B5EF4-FFF2-40B4-BE49-F238E27FC236}">
                <a16:creationId xmlns:a16="http://schemas.microsoft.com/office/drawing/2014/main" id="{CAB013F1-8FC5-C0D7-8FBC-A64B4A63386C}"/>
              </a:ext>
            </a:extLst>
          </p:cNvPr>
          <p:cNvSpPr>
            <a:spLocks noGrp="1"/>
          </p:cNvSpPr>
          <p:nvPr>
            <p:ph type="sldNum" sz="quarter" idx="12"/>
          </p:nvPr>
        </p:nvSpPr>
        <p:spPr/>
        <p:txBody>
          <a:bodyPr/>
          <a:lstStyle/>
          <a:p>
            <a:fld id="{CD24C3B7-65F5-AF4D-9D11-62BE21B32690}" type="slidenum">
              <a:rPr lang="en-US" smtClean="0"/>
              <a:t>‹N›</a:t>
            </a:fld>
            <a:endParaRPr lang="en-US"/>
          </a:p>
        </p:txBody>
      </p:sp>
    </p:spTree>
    <p:extLst>
      <p:ext uri="{BB962C8B-B14F-4D97-AF65-F5344CB8AC3E}">
        <p14:creationId xmlns:p14="http://schemas.microsoft.com/office/powerpoint/2010/main" val="503861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2CA971-54D3-7E2D-03BE-02E392D08756}"/>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data 2">
            <a:extLst>
              <a:ext uri="{FF2B5EF4-FFF2-40B4-BE49-F238E27FC236}">
                <a16:creationId xmlns:a16="http://schemas.microsoft.com/office/drawing/2014/main" id="{E5D41D25-113B-53A3-4EF2-384E36067AEC}"/>
              </a:ext>
            </a:extLst>
          </p:cNvPr>
          <p:cNvSpPr>
            <a:spLocks noGrp="1"/>
          </p:cNvSpPr>
          <p:nvPr>
            <p:ph type="dt" sz="half" idx="10"/>
          </p:nvPr>
        </p:nvSpPr>
        <p:spPr/>
        <p:txBody>
          <a:bodyPr/>
          <a:lstStyle/>
          <a:p>
            <a:r>
              <a:rPr lang="it-IT"/>
              <a:t>3 Luglio 2025</a:t>
            </a:r>
            <a:endParaRPr lang="en-US"/>
          </a:p>
        </p:txBody>
      </p:sp>
      <p:sp>
        <p:nvSpPr>
          <p:cNvPr id="4" name="Segnaposto piè di pagina 3">
            <a:extLst>
              <a:ext uri="{FF2B5EF4-FFF2-40B4-BE49-F238E27FC236}">
                <a16:creationId xmlns:a16="http://schemas.microsoft.com/office/drawing/2014/main" id="{897CAA91-7120-0F0A-33C2-B2E13FE48580}"/>
              </a:ext>
            </a:extLst>
          </p:cNvPr>
          <p:cNvSpPr>
            <a:spLocks noGrp="1"/>
          </p:cNvSpPr>
          <p:nvPr>
            <p:ph type="ftr" sz="quarter" idx="11"/>
          </p:nvPr>
        </p:nvSpPr>
        <p:spPr/>
        <p:txBody>
          <a:bodyPr/>
          <a:lstStyle/>
          <a:p>
            <a:r>
              <a:rPr lang="en-US"/>
              <a:t>Marco Angelucci - Pomeriggio CSN2 - LNF</a:t>
            </a:r>
          </a:p>
        </p:txBody>
      </p:sp>
      <p:sp>
        <p:nvSpPr>
          <p:cNvPr id="5" name="Segnaposto numero diapositiva 4">
            <a:extLst>
              <a:ext uri="{FF2B5EF4-FFF2-40B4-BE49-F238E27FC236}">
                <a16:creationId xmlns:a16="http://schemas.microsoft.com/office/drawing/2014/main" id="{7ACD028B-9D99-03B6-A599-1A1CE523BEB4}"/>
              </a:ext>
            </a:extLst>
          </p:cNvPr>
          <p:cNvSpPr>
            <a:spLocks noGrp="1"/>
          </p:cNvSpPr>
          <p:nvPr>
            <p:ph type="sldNum" sz="quarter" idx="12"/>
          </p:nvPr>
        </p:nvSpPr>
        <p:spPr/>
        <p:txBody>
          <a:bodyPr/>
          <a:lstStyle/>
          <a:p>
            <a:fld id="{CD24C3B7-65F5-AF4D-9D11-62BE21B32690}" type="slidenum">
              <a:rPr lang="en-US" smtClean="0"/>
              <a:t>‹N›</a:t>
            </a:fld>
            <a:endParaRPr lang="en-US"/>
          </a:p>
        </p:txBody>
      </p:sp>
    </p:spTree>
    <p:extLst>
      <p:ext uri="{BB962C8B-B14F-4D97-AF65-F5344CB8AC3E}">
        <p14:creationId xmlns:p14="http://schemas.microsoft.com/office/powerpoint/2010/main" val="2014157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DAD2CEB5-6A89-408A-9844-FA9330C9E8EB}"/>
              </a:ext>
            </a:extLst>
          </p:cNvPr>
          <p:cNvSpPr>
            <a:spLocks noGrp="1"/>
          </p:cNvSpPr>
          <p:nvPr>
            <p:ph type="dt" sz="half" idx="10"/>
          </p:nvPr>
        </p:nvSpPr>
        <p:spPr/>
        <p:txBody>
          <a:bodyPr/>
          <a:lstStyle/>
          <a:p>
            <a:r>
              <a:rPr lang="it-IT"/>
              <a:t>3 Luglio 2025</a:t>
            </a:r>
            <a:endParaRPr lang="en-US"/>
          </a:p>
        </p:txBody>
      </p:sp>
      <p:sp>
        <p:nvSpPr>
          <p:cNvPr id="3" name="Segnaposto piè di pagina 2">
            <a:extLst>
              <a:ext uri="{FF2B5EF4-FFF2-40B4-BE49-F238E27FC236}">
                <a16:creationId xmlns:a16="http://schemas.microsoft.com/office/drawing/2014/main" id="{2567512F-8EFD-DF8C-075A-95F999CEE6B1}"/>
              </a:ext>
            </a:extLst>
          </p:cNvPr>
          <p:cNvSpPr>
            <a:spLocks noGrp="1"/>
          </p:cNvSpPr>
          <p:nvPr>
            <p:ph type="ftr" sz="quarter" idx="11"/>
          </p:nvPr>
        </p:nvSpPr>
        <p:spPr/>
        <p:txBody>
          <a:bodyPr/>
          <a:lstStyle/>
          <a:p>
            <a:r>
              <a:rPr lang="en-US"/>
              <a:t>Marco Angelucci - Pomeriggio CSN2 - LNF</a:t>
            </a:r>
          </a:p>
        </p:txBody>
      </p:sp>
      <p:sp>
        <p:nvSpPr>
          <p:cNvPr id="4" name="Segnaposto numero diapositiva 3">
            <a:extLst>
              <a:ext uri="{FF2B5EF4-FFF2-40B4-BE49-F238E27FC236}">
                <a16:creationId xmlns:a16="http://schemas.microsoft.com/office/drawing/2014/main" id="{3DBDDD26-8050-B4A6-1E17-4EDC5BA785DE}"/>
              </a:ext>
            </a:extLst>
          </p:cNvPr>
          <p:cNvSpPr>
            <a:spLocks noGrp="1"/>
          </p:cNvSpPr>
          <p:nvPr>
            <p:ph type="sldNum" sz="quarter" idx="12"/>
          </p:nvPr>
        </p:nvSpPr>
        <p:spPr/>
        <p:txBody>
          <a:bodyPr/>
          <a:lstStyle/>
          <a:p>
            <a:fld id="{CD24C3B7-65F5-AF4D-9D11-62BE21B32690}" type="slidenum">
              <a:rPr lang="en-US" smtClean="0"/>
              <a:t>‹N›</a:t>
            </a:fld>
            <a:endParaRPr lang="en-US"/>
          </a:p>
        </p:txBody>
      </p:sp>
    </p:spTree>
    <p:extLst>
      <p:ext uri="{BB962C8B-B14F-4D97-AF65-F5344CB8AC3E}">
        <p14:creationId xmlns:p14="http://schemas.microsoft.com/office/powerpoint/2010/main" val="1884297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4922FD-0829-1A1C-65A5-D7F771CE944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a:p>
        </p:txBody>
      </p:sp>
      <p:sp>
        <p:nvSpPr>
          <p:cNvPr id="3" name="Segnaposto contenuto 2">
            <a:extLst>
              <a:ext uri="{FF2B5EF4-FFF2-40B4-BE49-F238E27FC236}">
                <a16:creationId xmlns:a16="http://schemas.microsoft.com/office/drawing/2014/main" id="{F8CA1C99-E1F3-9193-36D9-726F4D1702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a:extLst>
              <a:ext uri="{FF2B5EF4-FFF2-40B4-BE49-F238E27FC236}">
                <a16:creationId xmlns:a16="http://schemas.microsoft.com/office/drawing/2014/main" id="{F56122C2-D44B-2FC4-2506-82EC0C62FC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D5C2E9B-2842-36C2-B94E-4AA4BA4FC622}"/>
              </a:ext>
            </a:extLst>
          </p:cNvPr>
          <p:cNvSpPr>
            <a:spLocks noGrp="1"/>
          </p:cNvSpPr>
          <p:nvPr>
            <p:ph type="dt" sz="half" idx="10"/>
          </p:nvPr>
        </p:nvSpPr>
        <p:spPr/>
        <p:txBody>
          <a:bodyPr/>
          <a:lstStyle/>
          <a:p>
            <a:r>
              <a:rPr lang="it-IT"/>
              <a:t>3 Luglio 2025</a:t>
            </a:r>
            <a:endParaRPr lang="en-US"/>
          </a:p>
        </p:txBody>
      </p:sp>
      <p:sp>
        <p:nvSpPr>
          <p:cNvPr id="6" name="Segnaposto piè di pagina 5">
            <a:extLst>
              <a:ext uri="{FF2B5EF4-FFF2-40B4-BE49-F238E27FC236}">
                <a16:creationId xmlns:a16="http://schemas.microsoft.com/office/drawing/2014/main" id="{3F9A6E38-0E5B-556A-284F-31BD1B9EB4C7}"/>
              </a:ext>
            </a:extLst>
          </p:cNvPr>
          <p:cNvSpPr>
            <a:spLocks noGrp="1"/>
          </p:cNvSpPr>
          <p:nvPr>
            <p:ph type="ftr" sz="quarter" idx="11"/>
          </p:nvPr>
        </p:nvSpPr>
        <p:spPr/>
        <p:txBody>
          <a:bodyPr/>
          <a:lstStyle/>
          <a:p>
            <a:r>
              <a:rPr lang="en-US"/>
              <a:t>Marco Angelucci - Pomeriggio CSN2 - LNF</a:t>
            </a:r>
          </a:p>
        </p:txBody>
      </p:sp>
      <p:sp>
        <p:nvSpPr>
          <p:cNvPr id="7" name="Segnaposto numero diapositiva 6">
            <a:extLst>
              <a:ext uri="{FF2B5EF4-FFF2-40B4-BE49-F238E27FC236}">
                <a16:creationId xmlns:a16="http://schemas.microsoft.com/office/drawing/2014/main" id="{9800B10D-B103-6D58-C0CC-A538C462F256}"/>
              </a:ext>
            </a:extLst>
          </p:cNvPr>
          <p:cNvSpPr>
            <a:spLocks noGrp="1"/>
          </p:cNvSpPr>
          <p:nvPr>
            <p:ph type="sldNum" sz="quarter" idx="12"/>
          </p:nvPr>
        </p:nvSpPr>
        <p:spPr/>
        <p:txBody>
          <a:bodyPr/>
          <a:lstStyle/>
          <a:p>
            <a:fld id="{CD24C3B7-65F5-AF4D-9D11-62BE21B32690}" type="slidenum">
              <a:rPr lang="en-US" smtClean="0"/>
              <a:t>‹N›</a:t>
            </a:fld>
            <a:endParaRPr lang="en-US"/>
          </a:p>
        </p:txBody>
      </p:sp>
    </p:spTree>
    <p:extLst>
      <p:ext uri="{BB962C8B-B14F-4D97-AF65-F5344CB8AC3E}">
        <p14:creationId xmlns:p14="http://schemas.microsoft.com/office/powerpoint/2010/main" val="2799093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76E184-6F6C-3067-E58F-DC9796297C91}"/>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a:p>
        </p:txBody>
      </p:sp>
      <p:sp>
        <p:nvSpPr>
          <p:cNvPr id="3" name="Segnaposto immagine 2">
            <a:extLst>
              <a:ext uri="{FF2B5EF4-FFF2-40B4-BE49-F238E27FC236}">
                <a16:creationId xmlns:a16="http://schemas.microsoft.com/office/drawing/2014/main" id="{18C98F87-B186-FA8A-0D23-A28F75FB4E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a:extLst>
              <a:ext uri="{FF2B5EF4-FFF2-40B4-BE49-F238E27FC236}">
                <a16:creationId xmlns:a16="http://schemas.microsoft.com/office/drawing/2014/main" id="{EAFDF9D4-CE0D-13F7-9353-A2C4FFDDE4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08AB3911-17CD-B8D1-7897-A15A36A1A782}"/>
              </a:ext>
            </a:extLst>
          </p:cNvPr>
          <p:cNvSpPr>
            <a:spLocks noGrp="1"/>
          </p:cNvSpPr>
          <p:nvPr>
            <p:ph type="dt" sz="half" idx="10"/>
          </p:nvPr>
        </p:nvSpPr>
        <p:spPr/>
        <p:txBody>
          <a:bodyPr/>
          <a:lstStyle/>
          <a:p>
            <a:r>
              <a:rPr lang="it-IT"/>
              <a:t>3 Luglio 2025</a:t>
            </a:r>
            <a:endParaRPr lang="en-US"/>
          </a:p>
        </p:txBody>
      </p:sp>
      <p:sp>
        <p:nvSpPr>
          <p:cNvPr id="6" name="Segnaposto piè di pagina 5">
            <a:extLst>
              <a:ext uri="{FF2B5EF4-FFF2-40B4-BE49-F238E27FC236}">
                <a16:creationId xmlns:a16="http://schemas.microsoft.com/office/drawing/2014/main" id="{7A2EAD31-236E-E0F3-2120-8EF14F7191C0}"/>
              </a:ext>
            </a:extLst>
          </p:cNvPr>
          <p:cNvSpPr>
            <a:spLocks noGrp="1"/>
          </p:cNvSpPr>
          <p:nvPr>
            <p:ph type="ftr" sz="quarter" idx="11"/>
          </p:nvPr>
        </p:nvSpPr>
        <p:spPr/>
        <p:txBody>
          <a:bodyPr/>
          <a:lstStyle/>
          <a:p>
            <a:r>
              <a:rPr lang="en-US"/>
              <a:t>Marco Angelucci - Pomeriggio CSN2 - LNF</a:t>
            </a:r>
          </a:p>
        </p:txBody>
      </p:sp>
      <p:sp>
        <p:nvSpPr>
          <p:cNvPr id="7" name="Segnaposto numero diapositiva 6">
            <a:extLst>
              <a:ext uri="{FF2B5EF4-FFF2-40B4-BE49-F238E27FC236}">
                <a16:creationId xmlns:a16="http://schemas.microsoft.com/office/drawing/2014/main" id="{2DFFF94A-095C-6EDB-726C-6FF5B93F1B4E}"/>
              </a:ext>
            </a:extLst>
          </p:cNvPr>
          <p:cNvSpPr>
            <a:spLocks noGrp="1"/>
          </p:cNvSpPr>
          <p:nvPr>
            <p:ph type="sldNum" sz="quarter" idx="12"/>
          </p:nvPr>
        </p:nvSpPr>
        <p:spPr/>
        <p:txBody>
          <a:bodyPr/>
          <a:lstStyle/>
          <a:p>
            <a:fld id="{CD24C3B7-65F5-AF4D-9D11-62BE21B32690}" type="slidenum">
              <a:rPr lang="en-US" smtClean="0"/>
              <a:t>‹N›</a:t>
            </a:fld>
            <a:endParaRPr lang="en-US"/>
          </a:p>
        </p:txBody>
      </p:sp>
    </p:spTree>
    <p:extLst>
      <p:ext uri="{BB962C8B-B14F-4D97-AF65-F5344CB8AC3E}">
        <p14:creationId xmlns:p14="http://schemas.microsoft.com/office/powerpoint/2010/main" val="1708535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995BF953-983C-1BA5-FE38-22B471E271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a:p>
        </p:txBody>
      </p:sp>
      <p:sp>
        <p:nvSpPr>
          <p:cNvPr id="3" name="Segnaposto testo 2">
            <a:extLst>
              <a:ext uri="{FF2B5EF4-FFF2-40B4-BE49-F238E27FC236}">
                <a16:creationId xmlns:a16="http://schemas.microsoft.com/office/drawing/2014/main" id="{C3B2CB1B-256B-1FDA-A5D6-16474F32D3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1088A326-F729-37AC-5902-42A057A4A7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it-IT"/>
              <a:t>3 Luglio 2025</a:t>
            </a:r>
            <a:endParaRPr lang="en-US"/>
          </a:p>
        </p:txBody>
      </p:sp>
      <p:sp>
        <p:nvSpPr>
          <p:cNvPr id="5" name="Segnaposto piè di pagina 4">
            <a:extLst>
              <a:ext uri="{FF2B5EF4-FFF2-40B4-BE49-F238E27FC236}">
                <a16:creationId xmlns:a16="http://schemas.microsoft.com/office/drawing/2014/main" id="{C21FD5D0-0BC5-D0C1-D0F3-A03D28F931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Marco Angelucci - Pomeriggio CSN2 - LNF</a:t>
            </a:r>
          </a:p>
        </p:txBody>
      </p:sp>
      <p:sp>
        <p:nvSpPr>
          <p:cNvPr id="6" name="Segnaposto numero diapositiva 5">
            <a:extLst>
              <a:ext uri="{FF2B5EF4-FFF2-40B4-BE49-F238E27FC236}">
                <a16:creationId xmlns:a16="http://schemas.microsoft.com/office/drawing/2014/main" id="{DE0C2F8E-D86F-4CAA-5E6E-A60F580E3B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D24C3B7-65F5-AF4D-9D11-62BE21B32690}" type="slidenum">
              <a:rPr lang="en-US" smtClean="0"/>
              <a:t>‹N›</a:t>
            </a:fld>
            <a:endParaRPr lang="en-US"/>
          </a:p>
        </p:txBody>
      </p:sp>
    </p:spTree>
    <p:extLst>
      <p:ext uri="{BB962C8B-B14F-4D97-AF65-F5344CB8AC3E}">
        <p14:creationId xmlns:p14="http://schemas.microsoft.com/office/powerpoint/2010/main" val="40156366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9">
            <a:extLst>
              <a:ext uri="{FF2B5EF4-FFF2-40B4-BE49-F238E27FC236}">
                <a16:creationId xmlns:a16="http://schemas.microsoft.com/office/drawing/2014/main" id="{340A7190-01C3-EB5F-290B-2565AB617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2" name="Titolo 1">
            <a:extLst>
              <a:ext uri="{FF2B5EF4-FFF2-40B4-BE49-F238E27FC236}">
                <a16:creationId xmlns:a16="http://schemas.microsoft.com/office/drawing/2014/main" id="{91C60CD9-A690-5A36-4427-7DE7B3C63484}"/>
              </a:ext>
            </a:extLst>
          </p:cNvPr>
          <p:cNvSpPr>
            <a:spLocks noGrp="1"/>
          </p:cNvSpPr>
          <p:nvPr>
            <p:ph type="ctrTitle"/>
          </p:nvPr>
        </p:nvSpPr>
        <p:spPr>
          <a:xfrm>
            <a:off x="794564" y="1311217"/>
            <a:ext cx="4175184" cy="2484407"/>
          </a:xfrm>
        </p:spPr>
        <p:txBody>
          <a:bodyPr anchor="b">
            <a:normAutofit/>
          </a:bodyPr>
          <a:lstStyle/>
          <a:p>
            <a:pPr algn="l"/>
            <a:r>
              <a:rPr lang="it-IT" sz="5600" dirty="0"/>
              <a:t>Pomeriggio CSN II </a:t>
            </a:r>
            <a:br>
              <a:rPr lang="it-IT" sz="5600" dirty="0"/>
            </a:br>
            <a:r>
              <a:rPr lang="it-IT" sz="5600" dirty="0"/>
              <a:t>3 Luglio 2025</a:t>
            </a:r>
          </a:p>
        </p:txBody>
      </p:sp>
      <p:sp>
        <p:nvSpPr>
          <p:cNvPr id="3" name="Sottotitolo 2">
            <a:extLst>
              <a:ext uri="{FF2B5EF4-FFF2-40B4-BE49-F238E27FC236}">
                <a16:creationId xmlns:a16="http://schemas.microsoft.com/office/drawing/2014/main" id="{D7CD32B8-1382-1D94-A0CF-3BD2D1F8540F}"/>
              </a:ext>
            </a:extLst>
          </p:cNvPr>
          <p:cNvSpPr>
            <a:spLocks noGrp="1"/>
          </p:cNvSpPr>
          <p:nvPr>
            <p:ph type="subTitle" idx="1"/>
          </p:nvPr>
        </p:nvSpPr>
        <p:spPr>
          <a:xfrm>
            <a:off x="794565" y="4636031"/>
            <a:ext cx="4484702" cy="941620"/>
          </a:xfrm>
        </p:spPr>
        <p:txBody>
          <a:bodyPr anchor="t">
            <a:normAutofit/>
          </a:bodyPr>
          <a:lstStyle/>
          <a:p>
            <a:pPr algn="l"/>
            <a:r>
              <a:rPr lang="it-IT" dirty="0"/>
              <a:t>Incontro per </a:t>
            </a:r>
            <a:r>
              <a:rPr lang="it-IT" dirty="0" err="1"/>
              <a:t>CdL</a:t>
            </a:r>
            <a:r>
              <a:rPr lang="it-IT" dirty="0"/>
              <a:t> preventivi 2026 (14 Luglio 2025)</a:t>
            </a:r>
          </a:p>
        </p:txBody>
      </p:sp>
      <p:pic>
        <p:nvPicPr>
          <p:cNvPr id="5" name="Immagine 4" descr="Immagine che contiene testo, Elementi grafici, Carattere, grafica&#10;&#10;Il contenuto generato dall'IA potrebbe non essere corretto.">
            <a:extLst>
              <a:ext uri="{FF2B5EF4-FFF2-40B4-BE49-F238E27FC236}">
                <a16:creationId xmlns:a16="http://schemas.microsoft.com/office/drawing/2014/main" id="{0B1D68F5-C9CD-951C-EE21-860AC2E7B879}"/>
              </a:ext>
            </a:extLst>
          </p:cNvPr>
          <p:cNvPicPr>
            <a:picLocks noChangeAspect="1"/>
          </p:cNvPicPr>
          <p:nvPr/>
        </p:nvPicPr>
        <p:blipFill>
          <a:blip r:embed="rId2"/>
          <a:stretch>
            <a:fillRect/>
          </a:stretch>
        </p:blipFill>
        <p:spPr>
          <a:xfrm>
            <a:off x="7477559" y="777319"/>
            <a:ext cx="3919876" cy="5303362"/>
          </a:xfrm>
          <a:prstGeom prst="rect">
            <a:avLst/>
          </a:prstGeom>
        </p:spPr>
      </p:pic>
      <p:sp>
        <p:nvSpPr>
          <p:cNvPr id="6" name="Sottotitolo 2">
            <a:extLst>
              <a:ext uri="{FF2B5EF4-FFF2-40B4-BE49-F238E27FC236}">
                <a16:creationId xmlns:a16="http://schemas.microsoft.com/office/drawing/2014/main" id="{403AC443-9D3E-A5C6-5D76-51B9864F9290}"/>
              </a:ext>
            </a:extLst>
          </p:cNvPr>
          <p:cNvSpPr txBox="1">
            <a:spLocks/>
          </p:cNvSpPr>
          <p:nvPr/>
        </p:nvSpPr>
        <p:spPr>
          <a:xfrm>
            <a:off x="794565" y="5882304"/>
            <a:ext cx="4484702" cy="671043"/>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it-IT" sz="1400" b="1" dirty="0"/>
              <a:t>Marco Angelucci per CSN2 – LNF</a:t>
            </a:r>
          </a:p>
          <a:p>
            <a:pPr algn="l"/>
            <a:r>
              <a:rPr lang="it-IT" sz="1400" b="1" dirty="0"/>
              <a:t>(</a:t>
            </a:r>
            <a:r>
              <a:rPr lang="it-IT" sz="1400" b="1" dirty="0" err="1"/>
              <a:t>marco.angelucci@lnf.infn.it</a:t>
            </a:r>
            <a:r>
              <a:rPr lang="it-IT" sz="1400" b="1" dirty="0"/>
              <a:t>)</a:t>
            </a:r>
          </a:p>
        </p:txBody>
      </p:sp>
    </p:spTree>
    <p:extLst>
      <p:ext uri="{BB962C8B-B14F-4D97-AF65-F5344CB8AC3E}">
        <p14:creationId xmlns:p14="http://schemas.microsoft.com/office/powerpoint/2010/main" val="940066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545C0C6-172F-AB74-89FB-16CF8301A8CB}"/>
              </a:ext>
            </a:extLst>
          </p:cNvPr>
          <p:cNvSpPr>
            <a:spLocks noGrp="1"/>
          </p:cNvSpPr>
          <p:nvPr>
            <p:ph type="title"/>
          </p:nvPr>
        </p:nvSpPr>
        <p:spPr/>
        <p:txBody>
          <a:bodyPr>
            <a:normAutofit fontScale="90000"/>
          </a:bodyPr>
          <a:lstStyle/>
          <a:p>
            <a:r>
              <a:rPr lang="it-IT" dirty="0"/>
              <a:t>CSN II – Scadenze</a:t>
            </a:r>
          </a:p>
        </p:txBody>
      </p:sp>
      <p:sp>
        <p:nvSpPr>
          <p:cNvPr id="3" name="Segnaposto contenuto 2">
            <a:extLst>
              <a:ext uri="{FF2B5EF4-FFF2-40B4-BE49-F238E27FC236}">
                <a16:creationId xmlns:a16="http://schemas.microsoft.com/office/drawing/2014/main" id="{B08017D4-F7B1-24BB-018E-F5C05E836A3A}"/>
              </a:ext>
            </a:extLst>
          </p:cNvPr>
          <p:cNvSpPr>
            <a:spLocks noGrp="1"/>
          </p:cNvSpPr>
          <p:nvPr>
            <p:ph idx="1"/>
          </p:nvPr>
        </p:nvSpPr>
        <p:spPr/>
        <p:txBody>
          <a:bodyPr>
            <a:normAutofit/>
          </a:bodyPr>
          <a:lstStyle/>
          <a:p>
            <a:r>
              <a:rPr lang="it-IT" sz="2400" u="sng" dirty="0"/>
              <a:t>1 Luglio</a:t>
            </a:r>
            <a:r>
              <a:rPr lang="it-IT" sz="2400" dirty="0"/>
              <a:t>: scadenza nuove proposte</a:t>
            </a:r>
          </a:p>
          <a:p>
            <a:r>
              <a:rPr lang="it-IT" sz="2400" u="sng" dirty="0"/>
              <a:t>14 Luglio</a:t>
            </a:r>
            <a:r>
              <a:rPr lang="it-IT" sz="2400" dirty="0"/>
              <a:t>: </a:t>
            </a:r>
            <a:r>
              <a:rPr lang="it-IT" sz="2400" dirty="0" err="1"/>
              <a:t>CdL</a:t>
            </a:r>
            <a:r>
              <a:rPr lang="it-IT" sz="2400" dirty="0"/>
              <a:t> @ LNF - preventivi</a:t>
            </a:r>
          </a:p>
          <a:p>
            <a:r>
              <a:rPr lang="it-IT" sz="2400" u="sng" dirty="0"/>
              <a:t>15 Luglio</a:t>
            </a:r>
            <a:r>
              <a:rPr lang="it-IT" sz="2400" dirty="0"/>
              <a:t>: chiusura portale preventivi</a:t>
            </a:r>
          </a:p>
          <a:p>
            <a:r>
              <a:rPr lang="it-IT" sz="2400" u="sng" dirty="0"/>
              <a:t>31 Luglio</a:t>
            </a:r>
            <a:r>
              <a:rPr lang="it-IT" sz="2400" dirty="0"/>
              <a:t>: scadenza progress report </a:t>
            </a:r>
          </a:p>
        </p:txBody>
      </p:sp>
      <p:sp>
        <p:nvSpPr>
          <p:cNvPr id="4" name="Segnaposto data 3">
            <a:extLst>
              <a:ext uri="{FF2B5EF4-FFF2-40B4-BE49-F238E27FC236}">
                <a16:creationId xmlns:a16="http://schemas.microsoft.com/office/drawing/2014/main" id="{BAC2D55E-FC2A-2715-48EF-A97BD31693AE}"/>
              </a:ext>
            </a:extLst>
          </p:cNvPr>
          <p:cNvSpPr>
            <a:spLocks noGrp="1"/>
          </p:cNvSpPr>
          <p:nvPr>
            <p:ph type="dt" sz="half" idx="10"/>
          </p:nvPr>
        </p:nvSpPr>
        <p:spPr/>
        <p:txBody>
          <a:bodyPr/>
          <a:lstStyle/>
          <a:p>
            <a:r>
              <a:rPr lang="it-IT" dirty="0"/>
              <a:t>3 Luglio 2025</a:t>
            </a:r>
          </a:p>
        </p:txBody>
      </p:sp>
      <p:sp>
        <p:nvSpPr>
          <p:cNvPr id="5" name="Segnaposto piè di pagina 4">
            <a:extLst>
              <a:ext uri="{FF2B5EF4-FFF2-40B4-BE49-F238E27FC236}">
                <a16:creationId xmlns:a16="http://schemas.microsoft.com/office/drawing/2014/main" id="{FFF63BF0-D34B-9FC0-612A-8BFB0F8967B5}"/>
              </a:ext>
            </a:extLst>
          </p:cNvPr>
          <p:cNvSpPr>
            <a:spLocks noGrp="1"/>
          </p:cNvSpPr>
          <p:nvPr>
            <p:ph type="ftr" sz="quarter" idx="11"/>
          </p:nvPr>
        </p:nvSpPr>
        <p:spPr/>
        <p:txBody>
          <a:bodyPr/>
          <a:lstStyle/>
          <a:p>
            <a:r>
              <a:rPr lang="it-IT" dirty="0"/>
              <a:t>Marco Angelucci - Pomeriggio CSN2 - LNF</a:t>
            </a:r>
          </a:p>
        </p:txBody>
      </p:sp>
      <p:sp>
        <p:nvSpPr>
          <p:cNvPr id="6" name="Segnaposto numero diapositiva 5">
            <a:extLst>
              <a:ext uri="{FF2B5EF4-FFF2-40B4-BE49-F238E27FC236}">
                <a16:creationId xmlns:a16="http://schemas.microsoft.com/office/drawing/2014/main" id="{DB3A723A-029C-2CD3-3E93-6F21EF0CDA7E}"/>
              </a:ext>
            </a:extLst>
          </p:cNvPr>
          <p:cNvSpPr>
            <a:spLocks noGrp="1"/>
          </p:cNvSpPr>
          <p:nvPr>
            <p:ph type="sldNum" sz="quarter" idx="12"/>
          </p:nvPr>
        </p:nvSpPr>
        <p:spPr/>
        <p:txBody>
          <a:bodyPr/>
          <a:lstStyle/>
          <a:p>
            <a:fld id="{CD24C3B7-65F5-AF4D-9D11-62BE21B32690}" type="slidenum">
              <a:rPr lang="it-IT" smtClean="0"/>
              <a:t>1</a:t>
            </a:fld>
            <a:endParaRPr lang="it-IT" dirty="0"/>
          </a:p>
        </p:txBody>
      </p:sp>
    </p:spTree>
    <p:extLst>
      <p:ext uri="{BB962C8B-B14F-4D97-AF65-F5344CB8AC3E}">
        <p14:creationId xmlns:p14="http://schemas.microsoft.com/office/powerpoint/2010/main" val="2755208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806A26-A544-AD6D-D890-DB47BF19AD45}"/>
              </a:ext>
            </a:extLst>
          </p:cNvPr>
          <p:cNvSpPr>
            <a:spLocks noGrp="1"/>
          </p:cNvSpPr>
          <p:nvPr>
            <p:ph type="title"/>
          </p:nvPr>
        </p:nvSpPr>
        <p:spPr/>
        <p:txBody>
          <a:bodyPr>
            <a:normAutofit fontScale="90000"/>
          </a:bodyPr>
          <a:lstStyle/>
          <a:p>
            <a:r>
              <a:rPr lang="it-IT" dirty="0"/>
              <a:t>CSN II – Linee Guida</a:t>
            </a:r>
            <a:endParaRPr lang="en-US" dirty="0"/>
          </a:p>
        </p:txBody>
      </p:sp>
      <p:sp>
        <p:nvSpPr>
          <p:cNvPr id="3" name="Segnaposto contenuto 2">
            <a:extLst>
              <a:ext uri="{FF2B5EF4-FFF2-40B4-BE49-F238E27FC236}">
                <a16:creationId xmlns:a16="http://schemas.microsoft.com/office/drawing/2014/main" id="{05413A8E-07D5-551D-E8D4-C765E4D800D6}"/>
              </a:ext>
            </a:extLst>
          </p:cNvPr>
          <p:cNvSpPr>
            <a:spLocks noGrp="1"/>
          </p:cNvSpPr>
          <p:nvPr>
            <p:ph idx="1"/>
          </p:nvPr>
        </p:nvSpPr>
        <p:spPr/>
        <p:txBody>
          <a:bodyPr>
            <a:normAutofit/>
          </a:bodyPr>
          <a:lstStyle/>
          <a:p>
            <a:pPr marL="0" indent="0">
              <a:buNone/>
            </a:pPr>
            <a:r>
              <a:rPr lang="it-IT" sz="2400" b="1" dirty="0"/>
              <a:t>Dove posso trovare le linee guida per la compilazione dei</a:t>
            </a:r>
            <a:r>
              <a:rPr lang="it-IT" sz="2400" dirty="0"/>
              <a:t> </a:t>
            </a:r>
          </a:p>
          <a:p>
            <a:pPr marL="0" indent="0">
              <a:buNone/>
            </a:pPr>
            <a:r>
              <a:rPr lang="it-IT" sz="2400" b="1" dirty="0"/>
              <a:t>preventivi, consuntivi, …?</a:t>
            </a:r>
            <a:endParaRPr lang="it-IT" sz="2400" dirty="0"/>
          </a:p>
          <a:p>
            <a:pPr marL="0" indent="0">
              <a:buNone/>
            </a:pPr>
            <a:r>
              <a:rPr lang="it-IT" sz="2400" dirty="0"/>
              <a:t>Alla pagina web della CSN2, sezione "Documenti Utili" potete trovare le ultime versioni (identificate dalla relativa data) delle linee guida per la sottomissione e gestione progetti della CSN2, la richiesta e l’assegnazione di fondi per Licenze Software e la richiesta e l’assegnazione di Risorse di Calcolo per esperimenti di CSN2. </a:t>
            </a:r>
          </a:p>
          <a:p>
            <a:pPr marL="0" indent="0">
              <a:buNone/>
            </a:pPr>
            <a:r>
              <a:rPr lang="it-IT" sz="2400" dirty="0"/>
              <a:t>Nella stessa cartella trovate anche la tabella del personale per il computo dei Common Fund (a cura dei RN) che deve essere sottomessa entro il 31 luglio insieme al modello di Progress Report che trovate invece nella pagina dei modelli PAQ.</a:t>
            </a:r>
          </a:p>
          <a:p>
            <a:pPr marL="0" indent="0">
              <a:buNone/>
            </a:pPr>
            <a:endParaRPr lang="it-IT" sz="2400" dirty="0"/>
          </a:p>
          <a:p>
            <a:pPr marL="0" indent="0">
              <a:buNone/>
            </a:pPr>
            <a:endParaRPr lang="it-IT" sz="2400" dirty="0"/>
          </a:p>
          <a:p>
            <a:pPr marL="0" indent="0">
              <a:buNone/>
            </a:pPr>
            <a:r>
              <a:rPr lang="it-IT" sz="2400" dirty="0"/>
              <a:t>Documenti utili - https://</a:t>
            </a:r>
            <a:r>
              <a:rPr lang="it-IT" sz="2400" dirty="0" err="1"/>
              <a:t>web.infn.it</a:t>
            </a:r>
            <a:r>
              <a:rPr lang="it-IT" sz="2400" dirty="0"/>
              <a:t>/csn2/</a:t>
            </a:r>
            <a:r>
              <a:rPr lang="it-IT" sz="2400" dirty="0" err="1"/>
              <a:t>index.php</a:t>
            </a:r>
            <a:r>
              <a:rPr lang="it-IT" sz="2400" dirty="0"/>
              <a:t>/</a:t>
            </a:r>
            <a:r>
              <a:rPr lang="it-IT" sz="2400" dirty="0" err="1"/>
              <a:t>it</a:t>
            </a:r>
            <a:r>
              <a:rPr lang="it-IT" sz="2400" dirty="0"/>
              <a:t>/finanze/documenti-utili</a:t>
            </a:r>
          </a:p>
        </p:txBody>
      </p:sp>
      <p:sp>
        <p:nvSpPr>
          <p:cNvPr id="4" name="Segnaposto data 3">
            <a:extLst>
              <a:ext uri="{FF2B5EF4-FFF2-40B4-BE49-F238E27FC236}">
                <a16:creationId xmlns:a16="http://schemas.microsoft.com/office/drawing/2014/main" id="{ABBB29F1-49C2-FD2C-9A48-C9A70C430F91}"/>
              </a:ext>
            </a:extLst>
          </p:cNvPr>
          <p:cNvSpPr>
            <a:spLocks noGrp="1"/>
          </p:cNvSpPr>
          <p:nvPr>
            <p:ph type="dt" sz="half" idx="10"/>
          </p:nvPr>
        </p:nvSpPr>
        <p:spPr/>
        <p:txBody>
          <a:bodyPr/>
          <a:lstStyle/>
          <a:p>
            <a:r>
              <a:rPr lang="it-IT"/>
              <a:t>3 Luglio 2025</a:t>
            </a:r>
            <a:endParaRPr lang="en-US"/>
          </a:p>
        </p:txBody>
      </p:sp>
      <p:sp>
        <p:nvSpPr>
          <p:cNvPr id="5" name="Segnaposto piè di pagina 4">
            <a:extLst>
              <a:ext uri="{FF2B5EF4-FFF2-40B4-BE49-F238E27FC236}">
                <a16:creationId xmlns:a16="http://schemas.microsoft.com/office/drawing/2014/main" id="{549A449D-1A7F-AB3D-CD4B-6425D5C9F354}"/>
              </a:ext>
            </a:extLst>
          </p:cNvPr>
          <p:cNvSpPr>
            <a:spLocks noGrp="1"/>
          </p:cNvSpPr>
          <p:nvPr>
            <p:ph type="ftr" sz="quarter" idx="11"/>
          </p:nvPr>
        </p:nvSpPr>
        <p:spPr/>
        <p:txBody>
          <a:bodyPr/>
          <a:lstStyle/>
          <a:p>
            <a:r>
              <a:rPr lang="en-US"/>
              <a:t>Marco Angelucci - Pomeriggio CSN2 - LNF</a:t>
            </a:r>
          </a:p>
        </p:txBody>
      </p:sp>
      <p:sp>
        <p:nvSpPr>
          <p:cNvPr id="6" name="Segnaposto numero diapositiva 5">
            <a:extLst>
              <a:ext uri="{FF2B5EF4-FFF2-40B4-BE49-F238E27FC236}">
                <a16:creationId xmlns:a16="http://schemas.microsoft.com/office/drawing/2014/main" id="{AFC0A74B-7DDB-8554-F895-AEF579187DA7}"/>
              </a:ext>
            </a:extLst>
          </p:cNvPr>
          <p:cNvSpPr>
            <a:spLocks noGrp="1"/>
          </p:cNvSpPr>
          <p:nvPr>
            <p:ph type="sldNum" sz="quarter" idx="12"/>
          </p:nvPr>
        </p:nvSpPr>
        <p:spPr/>
        <p:txBody>
          <a:bodyPr/>
          <a:lstStyle/>
          <a:p>
            <a:fld id="{CD24C3B7-65F5-AF4D-9D11-62BE21B32690}" type="slidenum">
              <a:rPr lang="en-US" smtClean="0"/>
              <a:t>2</a:t>
            </a:fld>
            <a:endParaRPr lang="en-US"/>
          </a:p>
        </p:txBody>
      </p:sp>
    </p:spTree>
    <p:extLst>
      <p:ext uri="{BB962C8B-B14F-4D97-AF65-F5344CB8AC3E}">
        <p14:creationId xmlns:p14="http://schemas.microsoft.com/office/powerpoint/2010/main" val="3124341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41A72F-5047-937A-88C0-1C6428CE9981}"/>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59907E56-12FE-ED91-CD3B-381EB74149C0}"/>
              </a:ext>
            </a:extLst>
          </p:cNvPr>
          <p:cNvSpPr>
            <a:spLocks noGrp="1"/>
          </p:cNvSpPr>
          <p:nvPr>
            <p:ph type="title"/>
          </p:nvPr>
        </p:nvSpPr>
        <p:spPr/>
        <p:txBody>
          <a:bodyPr>
            <a:normAutofit fontScale="90000"/>
          </a:bodyPr>
          <a:lstStyle/>
          <a:p>
            <a:r>
              <a:rPr lang="it-IT" dirty="0"/>
              <a:t>CSN II – Linee Guida</a:t>
            </a:r>
          </a:p>
        </p:txBody>
      </p:sp>
      <p:sp>
        <p:nvSpPr>
          <p:cNvPr id="3" name="Segnaposto contenuto 2">
            <a:extLst>
              <a:ext uri="{FF2B5EF4-FFF2-40B4-BE49-F238E27FC236}">
                <a16:creationId xmlns:a16="http://schemas.microsoft.com/office/drawing/2014/main" id="{D25272DB-9060-6D6C-DBD5-12D1675A28C0}"/>
              </a:ext>
            </a:extLst>
          </p:cNvPr>
          <p:cNvSpPr>
            <a:spLocks noGrp="1"/>
          </p:cNvSpPr>
          <p:nvPr>
            <p:ph idx="1"/>
          </p:nvPr>
        </p:nvSpPr>
        <p:spPr/>
        <p:txBody>
          <a:bodyPr>
            <a:normAutofit/>
          </a:bodyPr>
          <a:lstStyle/>
          <a:p>
            <a:r>
              <a:rPr lang="it-IT" b="1" dirty="0"/>
              <a:t>FTE per CSN2</a:t>
            </a:r>
            <a:r>
              <a:rPr lang="it-IT" dirty="0"/>
              <a:t>:</a:t>
            </a:r>
          </a:p>
          <a:p>
            <a:pPr lvl="1"/>
            <a:r>
              <a:rPr lang="it-IT" b="1" dirty="0"/>
              <a:t>minimo 20%</a:t>
            </a:r>
            <a:r>
              <a:rPr lang="it-IT" dirty="0"/>
              <a:t>, quantizzata al 10%</a:t>
            </a:r>
          </a:p>
          <a:p>
            <a:pPr lvl="1"/>
            <a:r>
              <a:rPr lang="it-IT" dirty="0"/>
              <a:t>per </a:t>
            </a:r>
            <a:r>
              <a:rPr lang="it-IT" b="1" dirty="0"/>
              <a:t>RN minimo al 50%</a:t>
            </a:r>
            <a:r>
              <a:rPr lang="it-IT" dirty="0"/>
              <a:t>, con vincolo a ricoprire questo ruolo per </a:t>
            </a:r>
            <a:r>
              <a:rPr lang="it-IT" b="1" dirty="0"/>
              <a:t>massimo 1 sigla</a:t>
            </a:r>
            <a:r>
              <a:rPr lang="it-IT" dirty="0"/>
              <a:t>.</a:t>
            </a:r>
          </a:p>
          <a:p>
            <a:pPr lvl="1"/>
            <a:r>
              <a:rPr lang="it-IT" b="1" dirty="0"/>
              <a:t>minimo 1.5 FTE </a:t>
            </a:r>
            <a:r>
              <a:rPr lang="it-IT" dirty="0"/>
              <a:t>per apertura </a:t>
            </a:r>
            <a:r>
              <a:rPr lang="it-IT" b="1" dirty="0"/>
              <a:t>sigla locale</a:t>
            </a:r>
            <a:endParaRPr lang="it-IT" dirty="0"/>
          </a:p>
          <a:p>
            <a:r>
              <a:rPr lang="it-IT" b="1" dirty="0"/>
              <a:t>Partecipazione a sigle di CSN2</a:t>
            </a:r>
            <a:r>
              <a:rPr lang="it-IT" dirty="0"/>
              <a:t>:</a:t>
            </a:r>
          </a:p>
          <a:p>
            <a:pPr lvl="1"/>
            <a:r>
              <a:rPr lang="it-IT" b="1" dirty="0"/>
              <a:t>massimo di 2</a:t>
            </a:r>
            <a:endParaRPr lang="it-IT" dirty="0"/>
          </a:p>
          <a:p>
            <a:pPr lvl="1"/>
            <a:r>
              <a:rPr lang="it-IT" dirty="0"/>
              <a:t>i RN hanno ricevuto a maggio una email con le </a:t>
            </a:r>
            <a:r>
              <a:rPr lang="it-IT" b="1" dirty="0"/>
              <a:t>violazioni</a:t>
            </a:r>
            <a:r>
              <a:rPr lang="it-IT" dirty="0"/>
              <a:t>. A loro cura verificare l’eventuale presenza di </a:t>
            </a:r>
            <a:r>
              <a:rPr lang="it-IT" dirty="0" err="1"/>
              <a:t>precentuali</a:t>
            </a:r>
            <a:r>
              <a:rPr lang="it-IT" dirty="0"/>
              <a:t> su sigle </a:t>
            </a:r>
            <a:r>
              <a:rPr lang="it-IT" dirty="0" err="1"/>
              <a:t>aﬃni</a:t>
            </a:r>
            <a:r>
              <a:rPr lang="it-IT" dirty="0"/>
              <a:t> e </a:t>
            </a:r>
            <a:r>
              <a:rPr lang="it-IT" b="1" dirty="0"/>
              <a:t>sanare</a:t>
            </a:r>
            <a:r>
              <a:rPr lang="it-IT" dirty="0"/>
              <a:t> eventuali violazioni per i preventivi 2025</a:t>
            </a:r>
          </a:p>
          <a:p>
            <a:r>
              <a:rPr lang="it-IT" dirty="0"/>
              <a:t>NB: le percentuali su sigle </a:t>
            </a:r>
            <a:r>
              <a:rPr lang="it-IT" dirty="0" err="1"/>
              <a:t>aﬃni</a:t>
            </a:r>
            <a:r>
              <a:rPr lang="it-IT" dirty="0"/>
              <a:t> contano solo ai fini dei CF</a:t>
            </a:r>
          </a:p>
          <a:p>
            <a:endParaRPr lang="it-IT" dirty="0"/>
          </a:p>
          <a:p>
            <a:endParaRPr lang="it-IT" dirty="0"/>
          </a:p>
          <a:p>
            <a:endParaRPr lang="it-IT" dirty="0"/>
          </a:p>
        </p:txBody>
      </p:sp>
      <p:sp>
        <p:nvSpPr>
          <p:cNvPr id="4" name="Segnaposto data 3">
            <a:extLst>
              <a:ext uri="{FF2B5EF4-FFF2-40B4-BE49-F238E27FC236}">
                <a16:creationId xmlns:a16="http://schemas.microsoft.com/office/drawing/2014/main" id="{1DC32219-4086-594B-2845-3A03E2DBD063}"/>
              </a:ext>
            </a:extLst>
          </p:cNvPr>
          <p:cNvSpPr>
            <a:spLocks noGrp="1"/>
          </p:cNvSpPr>
          <p:nvPr>
            <p:ph type="dt" sz="half" idx="10"/>
          </p:nvPr>
        </p:nvSpPr>
        <p:spPr/>
        <p:txBody>
          <a:bodyPr/>
          <a:lstStyle/>
          <a:p>
            <a:r>
              <a:rPr lang="it-IT" dirty="0"/>
              <a:t>3 Luglio 2025</a:t>
            </a:r>
          </a:p>
        </p:txBody>
      </p:sp>
      <p:sp>
        <p:nvSpPr>
          <p:cNvPr id="5" name="Segnaposto piè di pagina 4">
            <a:extLst>
              <a:ext uri="{FF2B5EF4-FFF2-40B4-BE49-F238E27FC236}">
                <a16:creationId xmlns:a16="http://schemas.microsoft.com/office/drawing/2014/main" id="{6DDC9ADC-27C0-B496-872B-7FB82D772E0B}"/>
              </a:ext>
            </a:extLst>
          </p:cNvPr>
          <p:cNvSpPr>
            <a:spLocks noGrp="1"/>
          </p:cNvSpPr>
          <p:nvPr>
            <p:ph type="ftr" sz="quarter" idx="11"/>
          </p:nvPr>
        </p:nvSpPr>
        <p:spPr/>
        <p:txBody>
          <a:bodyPr/>
          <a:lstStyle/>
          <a:p>
            <a:r>
              <a:rPr lang="it-IT" dirty="0"/>
              <a:t>Marco Angelucci - Pomeriggio CSN2 - LNF</a:t>
            </a:r>
          </a:p>
        </p:txBody>
      </p:sp>
      <p:sp>
        <p:nvSpPr>
          <p:cNvPr id="6" name="Segnaposto numero diapositiva 5">
            <a:extLst>
              <a:ext uri="{FF2B5EF4-FFF2-40B4-BE49-F238E27FC236}">
                <a16:creationId xmlns:a16="http://schemas.microsoft.com/office/drawing/2014/main" id="{65A91C06-E56B-F6E5-E9E8-48BEB6D13004}"/>
              </a:ext>
            </a:extLst>
          </p:cNvPr>
          <p:cNvSpPr>
            <a:spLocks noGrp="1"/>
          </p:cNvSpPr>
          <p:nvPr>
            <p:ph type="sldNum" sz="quarter" idx="12"/>
          </p:nvPr>
        </p:nvSpPr>
        <p:spPr/>
        <p:txBody>
          <a:bodyPr/>
          <a:lstStyle/>
          <a:p>
            <a:fld id="{CD24C3B7-65F5-AF4D-9D11-62BE21B32690}" type="slidenum">
              <a:rPr lang="it-IT" smtClean="0"/>
              <a:t>3</a:t>
            </a:fld>
            <a:endParaRPr lang="it-IT" dirty="0"/>
          </a:p>
        </p:txBody>
      </p:sp>
    </p:spTree>
    <p:extLst>
      <p:ext uri="{BB962C8B-B14F-4D97-AF65-F5344CB8AC3E}">
        <p14:creationId xmlns:p14="http://schemas.microsoft.com/office/powerpoint/2010/main" val="2615791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8AC1BC-0C10-44F1-7C5A-BFBA48A99347}"/>
              </a:ext>
            </a:extLst>
          </p:cNvPr>
          <p:cNvSpPr>
            <a:spLocks noGrp="1"/>
          </p:cNvSpPr>
          <p:nvPr>
            <p:ph type="title"/>
          </p:nvPr>
        </p:nvSpPr>
        <p:spPr/>
        <p:txBody>
          <a:bodyPr>
            <a:normAutofit fontScale="90000"/>
          </a:bodyPr>
          <a:lstStyle/>
          <a:p>
            <a:r>
              <a:rPr lang="it-IT" dirty="0"/>
              <a:t>CSN II – News</a:t>
            </a:r>
          </a:p>
        </p:txBody>
      </p:sp>
      <p:sp>
        <p:nvSpPr>
          <p:cNvPr id="3" name="Segnaposto contenuto 2">
            <a:extLst>
              <a:ext uri="{FF2B5EF4-FFF2-40B4-BE49-F238E27FC236}">
                <a16:creationId xmlns:a16="http://schemas.microsoft.com/office/drawing/2014/main" id="{A24C9768-A41E-41CD-EE67-A730BFCAC1B5}"/>
              </a:ext>
            </a:extLst>
          </p:cNvPr>
          <p:cNvSpPr>
            <a:spLocks noGrp="1"/>
          </p:cNvSpPr>
          <p:nvPr>
            <p:ph idx="1"/>
          </p:nvPr>
        </p:nvSpPr>
        <p:spPr>
          <a:xfrm>
            <a:off x="294467" y="1363012"/>
            <a:ext cx="9864671" cy="4993337"/>
          </a:xfrm>
        </p:spPr>
        <p:txBody>
          <a:bodyPr>
            <a:normAutofit/>
          </a:bodyPr>
          <a:lstStyle/>
          <a:p>
            <a:r>
              <a:rPr lang="it-IT" sz="2400" dirty="0"/>
              <a:t>Elezioni Nuovo Presidente della CSN II – Raccolta nomination dopo riunione di settembre</a:t>
            </a:r>
          </a:p>
          <a:p>
            <a:pPr lvl="1"/>
            <a:r>
              <a:rPr lang="it-IT" sz="2000" dirty="0"/>
              <a:t>Da 1 a 3 nomi</a:t>
            </a:r>
          </a:p>
          <a:p>
            <a:pPr lvl="1"/>
            <a:r>
              <a:rPr lang="it-IT" sz="2000" dirty="0"/>
              <a:t>Proposte? Nomi?</a:t>
            </a:r>
          </a:p>
          <a:p>
            <a:endParaRPr lang="it-IT" sz="2400" dirty="0"/>
          </a:p>
          <a:p>
            <a:endParaRPr lang="it-IT" sz="2400" dirty="0"/>
          </a:p>
          <a:p>
            <a:endParaRPr lang="it-IT" sz="2400" dirty="0"/>
          </a:p>
          <a:p>
            <a:endParaRPr lang="it-IT" sz="2400" dirty="0"/>
          </a:p>
          <a:p>
            <a:endParaRPr lang="it-IT" sz="2400" dirty="0"/>
          </a:p>
          <a:p>
            <a:r>
              <a:rPr lang="it-IT" sz="2400" dirty="0"/>
              <a:t>Chiusura sigle a Frascati:</a:t>
            </a:r>
          </a:p>
          <a:p>
            <a:pPr lvl="1"/>
            <a:r>
              <a:rPr lang="it-IT" sz="2000" dirty="0"/>
              <a:t>SWGO (Davide Piccolo)</a:t>
            </a:r>
          </a:p>
          <a:p>
            <a:pPr lvl="1"/>
            <a:r>
              <a:rPr lang="it-IT" sz="2000" dirty="0"/>
              <a:t>SPB2  e LIMADOU (Marco Ricci)</a:t>
            </a:r>
          </a:p>
          <a:p>
            <a:endParaRPr lang="it-IT" sz="2400" dirty="0"/>
          </a:p>
        </p:txBody>
      </p:sp>
      <p:sp>
        <p:nvSpPr>
          <p:cNvPr id="4" name="Segnaposto data 3">
            <a:extLst>
              <a:ext uri="{FF2B5EF4-FFF2-40B4-BE49-F238E27FC236}">
                <a16:creationId xmlns:a16="http://schemas.microsoft.com/office/drawing/2014/main" id="{145D3DF0-032D-06B5-3567-410595A7EAD4}"/>
              </a:ext>
            </a:extLst>
          </p:cNvPr>
          <p:cNvSpPr>
            <a:spLocks noGrp="1"/>
          </p:cNvSpPr>
          <p:nvPr>
            <p:ph type="dt" sz="half" idx="10"/>
          </p:nvPr>
        </p:nvSpPr>
        <p:spPr/>
        <p:txBody>
          <a:bodyPr/>
          <a:lstStyle/>
          <a:p>
            <a:r>
              <a:rPr lang="it-IT" dirty="0"/>
              <a:t>3 Luglio 2025</a:t>
            </a:r>
          </a:p>
        </p:txBody>
      </p:sp>
      <p:sp>
        <p:nvSpPr>
          <p:cNvPr id="5" name="Segnaposto piè di pagina 4">
            <a:extLst>
              <a:ext uri="{FF2B5EF4-FFF2-40B4-BE49-F238E27FC236}">
                <a16:creationId xmlns:a16="http://schemas.microsoft.com/office/drawing/2014/main" id="{525DE260-51E9-1EFE-824B-B5FBED112650}"/>
              </a:ext>
            </a:extLst>
          </p:cNvPr>
          <p:cNvSpPr>
            <a:spLocks noGrp="1"/>
          </p:cNvSpPr>
          <p:nvPr>
            <p:ph type="ftr" sz="quarter" idx="11"/>
          </p:nvPr>
        </p:nvSpPr>
        <p:spPr/>
        <p:txBody>
          <a:bodyPr/>
          <a:lstStyle/>
          <a:p>
            <a:r>
              <a:rPr lang="it-IT" dirty="0"/>
              <a:t>Marco Angelucci - Pomeriggio CSN2 - LNF</a:t>
            </a:r>
          </a:p>
        </p:txBody>
      </p:sp>
      <p:sp>
        <p:nvSpPr>
          <p:cNvPr id="6" name="Segnaposto numero diapositiva 5">
            <a:extLst>
              <a:ext uri="{FF2B5EF4-FFF2-40B4-BE49-F238E27FC236}">
                <a16:creationId xmlns:a16="http://schemas.microsoft.com/office/drawing/2014/main" id="{123538A8-6728-4045-D885-02FDAC858BD7}"/>
              </a:ext>
            </a:extLst>
          </p:cNvPr>
          <p:cNvSpPr>
            <a:spLocks noGrp="1"/>
          </p:cNvSpPr>
          <p:nvPr>
            <p:ph type="sldNum" sz="quarter" idx="12"/>
          </p:nvPr>
        </p:nvSpPr>
        <p:spPr/>
        <p:txBody>
          <a:bodyPr/>
          <a:lstStyle/>
          <a:p>
            <a:fld id="{CD24C3B7-65F5-AF4D-9D11-62BE21B32690}" type="slidenum">
              <a:rPr lang="it-IT" smtClean="0"/>
              <a:t>4</a:t>
            </a:fld>
            <a:endParaRPr lang="it-IT" dirty="0"/>
          </a:p>
        </p:txBody>
      </p:sp>
    </p:spTree>
    <p:extLst>
      <p:ext uri="{BB962C8B-B14F-4D97-AF65-F5344CB8AC3E}">
        <p14:creationId xmlns:p14="http://schemas.microsoft.com/office/powerpoint/2010/main" val="85912352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d0327bc-19de-4607-97d1-b000021a699c">
      <Terms xmlns="http://schemas.microsoft.com/office/infopath/2007/PartnerControls"/>
    </lcf76f155ced4ddcb4097134ff3c332f>
    <TaxCatchAll xmlns="fa0b7c11-c7ca-4ed9-b887-e9f07924a0f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22089FA8C81A1141BB406507D34D3016" ma:contentTypeVersion="10" ma:contentTypeDescription="Creare un nuovo documento." ma:contentTypeScope="" ma:versionID="81f0c46736fee12151e71dd6fba32848">
  <xsd:schema xmlns:xsd="http://www.w3.org/2001/XMLSchema" xmlns:xs="http://www.w3.org/2001/XMLSchema" xmlns:p="http://schemas.microsoft.com/office/2006/metadata/properties" xmlns:ns2="fd0327bc-19de-4607-97d1-b000021a699c" xmlns:ns3="fa0b7c11-c7ca-4ed9-b887-e9f07924a0f6" targetNamespace="http://schemas.microsoft.com/office/2006/metadata/properties" ma:root="true" ma:fieldsID="47a2dbc8ebb1527643464c05dfdbeee9" ns2:_="" ns3:_="">
    <xsd:import namespace="fd0327bc-19de-4607-97d1-b000021a699c"/>
    <xsd:import namespace="fa0b7c11-c7ca-4ed9-b887-e9f07924a0f6"/>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d0327bc-19de-4607-97d1-b000021a699c"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Tag immagine" ma:readOnly="false" ma:fieldId="{5cf76f15-5ced-4ddc-b409-7134ff3c332f}" ma:taxonomyMulti="true" ma:sspId="5655b07b-e106-434b-8e42-295331486e40"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a0b7c11-c7ca-4ed9-b887-e9f07924a0f6"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96b4dc93-8245-4865-83b0-8348ab891e52}" ma:internalName="TaxCatchAll" ma:showField="CatchAllData" ma:web="fa0b7c11-c7ca-4ed9-b887-e9f07924a0f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E3FD548-740D-45C5-A95A-57E13A1BB258}">
  <ds:schemaRefs>
    <ds:schemaRef ds:uri="http://www.w3.org/XML/1998/namespace"/>
    <ds:schemaRef ds:uri="fd0327bc-19de-4607-97d1-b000021a699c"/>
    <ds:schemaRef ds:uri="fa0b7c11-c7ca-4ed9-b887-e9f07924a0f6"/>
    <ds:schemaRef ds:uri="http://purl.org/dc/dcmitype/"/>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42EC345F-FA58-40FA-BD4F-3D53D09E961B}">
  <ds:schemaRefs>
    <ds:schemaRef ds:uri="http://schemas.microsoft.com/sharepoint/v3/contenttype/forms"/>
  </ds:schemaRefs>
</ds:datastoreItem>
</file>

<file path=customXml/itemProps3.xml><?xml version="1.0" encoding="utf-8"?>
<ds:datastoreItem xmlns:ds="http://schemas.openxmlformats.org/officeDocument/2006/customXml" ds:itemID="{4B577B48-A2CE-49B9-A5CF-17B5C0304A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d0327bc-19de-4607-97d1-b000021a699c"/>
    <ds:schemaRef ds:uri="fa0b7c11-c7ca-4ed9-b887-e9f07924a0f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339</TotalTime>
  <Words>387</Words>
  <Application>Microsoft Macintosh PowerPoint</Application>
  <PresentationFormat>Widescreen</PresentationFormat>
  <Paragraphs>51</Paragraphs>
  <Slides>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5</vt:i4>
      </vt:variant>
    </vt:vector>
  </HeadingPairs>
  <TitlesOfParts>
    <vt:vector size="9" baseType="lpstr">
      <vt:lpstr>Aptos</vt:lpstr>
      <vt:lpstr>Aptos Display</vt:lpstr>
      <vt:lpstr>Arial</vt:lpstr>
      <vt:lpstr>Tema di Office</vt:lpstr>
      <vt:lpstr>Pomeriggio CSN II  3 Luglio 2025</vt:lpstr>
      <vt:lpstr>CSN II – Scadenze</vt:lpstr>
      <vt:lpstr>CSN II – Linee Guida</vt:lpstr>
      <vt:lpstr>CSN II – Linee Guida</vt:lpstr>
      <vt:lpstr>CSN II – News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Marco Angelucci</dc:creator>
  <cp:lastModifiedBy>Marco Angelucci</cp:lastModifiedBy>
  <cp:revision>6</cp:revision>
  <dcterms:created xsi:type="dcterms:W3CDTF">2025-07-01T14:53:14Z</dcterms:created>
  <dcterms:modified xsi:type="dcterms:W3CDTF">2025-07-02T16:54:13Z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0x01010022089FA8C81A1141BB406507D34D3016</vt:lpwstr>
  </property>
</Properties>
</file>