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36"/>
  </p:notesMasterIdLst>
  <p:sldIdLst>
    <p:sldId id="291" r:id="rId5"/>
    <p:sldId id="306" r:id="rId6"/>
    <p:sldId id="513" r:id="rId7"/>
    <p:sldId id="700" r:id="rId8"/>
    <p:sldId id="264" r:id="rId9"/>
    <p:sldId id="603" r:id="rId10"/>
    <p:sldId id="699" r:id="rId11"/>
    <p:sldId id="257" r:id="rId12"/>
    <p:sldId id="294" r:id="rId13"/>
    <p:sldId id="630" r:id="rId14"/>
    <p:sldId id="288" r:id="rId15"/>
    <p:sldId id="707" r:id="rId16"/>
    <p:sldId id="258" r:id="rId17"/>
    <p:sldId id="305" r:id="rId18"/>
    <p:sldId id="718" r:id="rId19"/>
    <p:sldId id="704" r:id="rId20"/>
    <p:sldId id="702" r:id="rId21"/>
    <p:sldId id="705" r:id="rId22"/>
    <p:sldId id="259" r:id="rId23"/>
    <p:sldId id="719" r:id="rId24"/>
    <p:sldId id="703" r:id="rId25"/>
    <p:sldId id="720" r:id="rId26"/>
    <p:sldId id="709" r:id="rId27"/>
    <p:sldId id="261" r:id="rId28"/>
    <p:sldId id="286" r:id="rId29"/>
    <p:sldId id="716" r:id="rId30"/>
    <p:sldId id="269" r:id="rId31"/>
    <p:sldId id="712" r:id="rId32"/>
    <p:sldId id="717" r:id="rId33"/>
    <p:sldId id="635" r:id="rId34"/>
    <p:sldId id="708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5"/>
    <p:restoredTop sz="94621"/>
  </p:normalViewPr>
  <p:slideViewPr>
    <p:cSldViewPr snapToGrid="0">
      <p:cViewPr varScale="1">
        <p:scale>
          <a:sx n="94" d="100"/>
          <a:sy n="94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BEF7F-DFA2-4CD1-944F-6D9B7057D2F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C0C8A266-79DF-4EA7-A85A-575D753055F3}">
      <dgm:prSet/>
      <dgm:spPr/>
      <dgm:t>
        <a:bodyPr/>
        <a:lstStyle/>
        <a:p>
          <a:pPr>
            <a:defRPr cap="all"/>
          </a:pPr>
          <a:r>
            <a:rPr lang="it-IT"/>
            <a:t>REGOLE</a:t>
          </a:r>
          <a:endParaRPr lang="en-US"/>
        </a:p>
      </dgm:t>
    </dgm:pt>
    <dgm:pt modelId="{5AC3C8D5-FA75-4DCD-9EB9-B3A16A30CD36}" type="parTrans" cxnId="{4688027B-5211-41C3-84FE-EB7E931C1D48}">
      <dgm:prSet/>
      <dgm:spPr/>
      <dgm:t>
        <a:bodyPr/>
        <a:lstStyle/>
        <a:p>
          <a:endParaRPr lang="en-US"/>
        </a:p>
      </dgm:t>
    </dgm:pt>
    <dgm:pt modelId="{40DEBD81-5A81-4797-854B-9052574691A5}" type="sibTrans" cxnId="{4688027B-5211-41C3-84FE-EB7E931C1D48}">
      <dgm:prSet/>
      <dgm:spPr/>
      <dgm:t>
        <a:bodyPr/>
        <a:lstStyle/>
        <a:p>
          <a:endParaRPr lang="en-US"/>
        </a:p>
      </dgm:t>
    </dgm:pt>
    <dgm:pt modelId="{BD9F75D1-8772-4321-AA1D-18A23A391D38}">
      <dgm:prSet/>
      <dgm:spPr/>
      <dgm:t>
        <a:bodyPr/>
        <a:lstStyle/>
        <a:p>
          <a:pPr>
            <a:defRPr cap="all"/>
          </a:pPr>
          <a:r>
            <a:rPr lang="it-IT"/>
            <a:t>Organizzazione</a:t>
          </a:r>
          <a:endParaRPr lang="en-US"/>
        </a:p>
      </dgm:t>
    </dgm:pt>
    <dgm:pt modelId="{891D89F4-812F-40C0-97E9-63BF547C9EBF}" type="parTrans" cxnId="{3EFC9F76-34DB-492B-92BA-D2F1AA025AD4}">
      <dgm:prSet/>
      <dgm:spPr/>
      <dgm:t>
        <a:bodyPr/>
        <a:lstStyle/>
        <a:p>
          <a:endParaRPr lang="en-US"/>
        </a:p>
      </dgm:t>
    </dgm:pt>
    <dgm:pt modelId="{4907849F-7251-4389-94DB-251F75561AB8}" type="sibTrans" cxnId="{3EFC9F76-34DB-492B-92BA-D2F1AA025AD4}">
      <dgm:prSet/>
      <dgm:spPr/>
      <dgm:t>
        <a:bodyPr/>
        <a:lstStyle/>
        <a:p>
          <a:endParaRPr lang="en-US"/>
        </a:p>
      </dgm:t>
    </dgm:pt>
    <dgm:pt modelId="{F581746D-3153-468E-86BA-5CE35782752E}">
      <dgm:prSet/>
      <dgm:spPr/>
      <dgm:t>
        <a:bodyPr/>
        <a:lstStyle/>
        <a:p>
          <a:pPr>
            <a:defRPr cap="all"/>
          </a:pPr>
          <a:r>
            <a:rPr lang="it-IT"/>
            <a:t>PROCEDURE</a:t>
          </a:r>
          <a:endParaRPr lang="en-US"/>
        </a:p>
      </dgm:t>
    </dgm:pt>
    <dgm:pt modelId="{E4AF0136-A92D-46C8-A4C5-0530770439A4}" type="parTrans" cxnId="{C98E3BDF-32B3-4DBF-A10A-1CCA442C512E}">
      <dgm:prSet/>
      <dgm:spPr/>
      <dgm:t>
        <a:bodyPr/>
        <a:lstStyle/>
        <a:p>
          <a:endParaRPr lang="en-US"/>
        </a:p>
      </dgm:t>
    </dgm:pt>
    <dgm:pt modelId="{B9205149-8B06-48C6-8E39-C379F2CA818A}" type="sibTrans" cxnId="{C98E3BDF-32B3-4DBF-A10A-1CCA442C512E}">
      <dgm:prSet/>
      <dgm:spPr/>
      <dgm:t>
        <a:bodyPr/>
        <a:lstStyle/>
        <a:p>
          <a:endParaRPr lang="en-US"/>
        </a:p>
      </dgm:t>
    </dgm:pt>
    <dgm:pt modelId="{14EC28A0-62CE-40EC-85A1-FD1966869094}" type="pres">
      <dgm:prSet presAssocID="{D7CBEF7F-DFA2-4CD1-944F-6D9B7057D2F6}" presName="root" presStyleCnt="0">
        <dgm:presLayoutVars>
          <dgm:dir/>
          <dgm:resizeHandles val="exact"/>
        </dgm:presLayoutVars>
      </dgm:prSet>
      <dgm:spPr/>
    </dgm:pt>
    <dgm:pt modelId="{EA6D9948-3123-489B-9969-320587DF48FF}" type="pres">
      <dgm:prSet presAssocID="{C0C8A266-79DF-4EA7-A85A-575D753055F3}" presName="compNode" presStyleCnt="0"/>
      <dgm:spPr/>
    </dgm:pt>
    <dgm:pt modelId="{B2BCFF13-CCD6-4654-A480-BA64FFE66CCF}" type="pres">
      <dgm:prSet presAssocID="{C0C8A266-79DF-4EA7-A85A-575D753055F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51ABC4A-3974-4E30-AE3F-FEFD5E2C1D3F}" type="pres">
      <dgm:prSet presAssocID="{C0C8A266-79DF-4EA7-A85A-575D753055F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CAE857ED-54C2-41D6-8DE0-9EBFB6967562}" type="pres">
      <dgm:prSet presAssocID="{C0C8A266-79DF-4EA7-A85A-575D753055F3}" presName="spaceRect" presStyleCnt="0"/>
      <dgm:spPr/>
    </dgm:pt>
    <dgm:pt modelId="{77F55BFE-950F-4A6A-B462-7123791C80F6}" type="pres">
      <dgm:prSet presAssocID="{C0C8A266-79DF-4EA7-A85A-575D753055F3}" presName="textRect" presStyleLbl="revTx" presStyleIdx="0" presStyleCnt="3">
        <dgm:presLayoutVars>
          <dgm:chMax val="1"/>
          <dgm:chPref val="1"/>
        </dgm:presLayoutVars>
      </dgm:prSet>
      <dgm:spPr/>
    </dgm:pt>
    <dgm:pt modelId="{72FF93F1-3789-4886-A51E-57BC9500F9A8}" type="pres">
      <dgm:prSet presAssocID="{40DEBD81-5A81-4797-854B-9052574691A5}" presName="sibTrans" presStyleCnt="0"/>
      <dgm:spPr/>
    </dgm:pt>
    <dgm:pt modelId="{7A254023-D305-4421-B930-52407220B36E}" type="pres">
      <dgm:prSet presAssocID="{BD9F75D1-8772-4321-AA1D-18A23A391D38}" presName="compNode" presStyleCnt="0"/>
      <dgm:spPr/>
    </dgm:pt>
    <dgm:pt modelId="{E6E260E7-846D-4258-9B16-3564DBBC444E}" type="pres">
      <dgm:prSet presAssocID="{BD9F75D1-8772-4321-AA1D-18A23A391D3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A6E447B-399E-45B5-B800-F33FF85983ED}" type="pres">
      <dgm:prSet presAssocID="{BD9F75D1-8772-4321-AA1D-18A23A391D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i contorno"/>
        </a:ext>
      </dgm:extLst>
    </dgm:pt>
    <dgm:pt modelId="{169160DD-272B-4973-B219-E170DAE9886F}" type="pres">
      <dgm:prSet presAssocID="{BD9F75D1-8772-4321-AA1D-18A23A391D38}" presName="spaceRect" presStyleCnt="0"/>
      <dgm:spPr/>
    </dgm:pt>
    <dgm:pt modelId="{90C6A0D7-A6D3-4C76-9AF6-4590ABB16E34}" type="pres">
      <dgm:prSet presAssocID="{BD9F75D1-8772-4321-AA1D-18A23A391D38}" presName="textRect" presStyleLbl="revTx" presStyleIdx="1" presStyleCnt="3">
        <dgm:presLayoutVars>
          <dgm:chMax val="1"/>
          <dgm:chPref val="1"/>
        </dgm:presLayoutVars>
      </dgm:prSet>
      <dgm:spPr/>
    </dgm:pt>
    <dgm:pt modelId="{216C7A1A-1D0F-4557-B1FC-264569F79167}" type="pres">
      <dgm:prSet presAssocID="{4907849F-7251-4389-94DB-251F75561AB8}" presName="sibTrans" presStyleCnt="0"/>
      <dgm:spPr/>
    </dgm:pt>
    <dgm:pt modelId="{C89809B7-88BE-443C-AA05-767E62522F74}" type="pres">
      <dgm:prSet presAssocID="{F581746D-3153-468E-86BA-5CE35782752E}" presName="compNode" presStyleCnt="0"/>
      <dgm:spPr/>
    </dgm:pt>
    <dgm:pt modelId="{C8F3AADB-E453-4EE9-A5A1-70E828A3FE6A}" type="pres">
      <dgm:prSet presAssocID="{F581746D-3153-468E-86BA-5CE35782752E}" presName="iconBgRect" presStyleLbl="bgShp" presStyleIdx="2" presStyleCnt="3" custLinFactNeighborY="3949"/>
      <dgm:spPr>
        <a:prstGeom prst="round2DiagRect">
          <a:avLst>
            <a:gd name="adj1" fmla="val 29727"/>
            <a:gd name="adj2" fmla="val 0"/>
          </a:avLst>
        </a:prstGeom>
      </dgm:spPr>
    </dgm:pt>
    <dgm:pt modelId="{F3F01F0F-EE06-44DC-B188-5E829F40AA4F}" type="pres">
      <dgm:prSet presAssocID="{F581746D-3153-468E-86BA-5CE35782752E}" presName="iconRect" presStyleLbl="node1" presStyleIdx="2" presStyleCnt="3" custLinFactNeighborY="688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ADCC9901-6F4A-4877-A006-11DCB7B60C61}" type="pres">
      <dgm:prSet presAssocID="{F581746D-3153-468E-86BA-5CE35782752E}" presName="spaceRect" presStyleCnt="0"/>
      <dgm:spPr/>
    </dgm:pt>
    <dgm:pt modelId="{9B3A5BFF-0D4B-4D4D-8DB2-A8026115FAD1}" type="pres">
      <dgm:prSet presAssocID="{F581746D-3153-468E-86BA-5CE35782752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F98724C-CB84-468F-8EA6-7DD4781519FB}" type="presOf" srcId="{C0C8A266-79DF-4EA7-A85A-575D753055F3}" destId="{77F55BFE-950F-4A6A-B462-7123791C80F6}" srcOrd="0" destOrd="0" presId="urn:microsoft.com/office/officeart/2018/5/layout/IconLeafLabelList"/>
    <dgm:cxn modelId="{230F3267-9822-446B-98D1-E2DCF4C7408F}" type="presOf" srcId="{F581746D-3153-468E-86BA-5CE35782752E}" destId="{9B3A5BFF-0D4B-4D4D-8DB2-A8026115FAD1}" srcOrd="0" destOrd="0" presId="urn:microsoft.com/office/officeart/2018/5/layout/IconLeafLabelList"/>
    <dgm:cxn modelId="{3EFC9F76-34DB-492B-92BA-D2F1AA025AD4}" srcId="{D7CBEF7F-DFA2-4CD1-944F-6D9B7057D2F6}" destId="{BD9F75D1-8772-4321-AA1D-18A23A391D38}" srcOrd="1" destOrd="0" parTransId="{891D89F4-812F-40C0-97E9-63BF547C9EBF}" sibTransId="{4907849F-7251-4389-94DB-251F75561AB8}"/>
    <dgm:cxn modelId="{4688027B-5211-41C3-84FE-EB7E931C1D48}" srcId="{D7CBEF7F-DFA2-4CD1-944F-6D9B7057D2F6}" destId="{C0C8A266-79DF-4EA7-A85A-575D753055F3}" srcOrd="0" destOrd="0" parTransId="{5AC3C8D5-FA75-4DCD-9EB9-B3A16A30CD36}" sibTransId="{40DEBD81-5A81-4797-854B-9052574691A5}"/>
    <dgm:cxn modelId="{318EBF9D-AF6F-4FD8-9A90-2AF441836DF5}" type="presOf" srcId="{BD9F75D1-8772-4321-AA1D-18A23A391D38}" destId="{90C6A0D7-A6D3-4C76-9AF6-4590ABB16E34}" srcOrd="0" destOrd="0" presId="urn:microsoft.com/office/officeart/2018/5/layout/IconLeafLabelList"/>
    <dgm:cxn modelId="{8489BFBF-A060-41DF-BF9B-C4733DCBF76E}" type="presOf" srcId="{D7CBEF7F-DFA2-4CD1-944F-6D9B7057D2F6}" destId="{14EC28A0-62CE-40EC-85A1-FD1966869094}" srcOrd="0" destOrd="0" presId="urn:microsoft.com/office/officeart/2018/5/layout/IconLeafLabelList"/>
    <dgm:cxn modelId="{C98E3BDF-32B3-4DBF-A10A-1CCA442C512E}" srcId="{D7CBEF7F-DFA2-4CD1-944F-6D9B7057D2F6}" destId="{F581746D-3153-468E-86BA-5CE35782752E}" srcOrd="2" destOrd="0" parTransId="{E4AF0136-A92D-46C8-A4C5-0530770439A4}" sibTransId="{B9205149-8B06-48C6-8E39-C379F2CA818A}"/>
    <dgm:cxn modelId="{CF65151F-4759-4734-A207-3717B30DEA15}" type="presParOf" srcId="{14EC28A0-62CE-40EC-85A1-FD1966869094}" destId="{EA6D9948-3123-489B-9969-320587DF48FF}" srcOrd="0" destOrd="0" presId="urn:microsoft.com/office/officeart/2018/5/layout/IconLeafLabelList"/>
    <dgm:cxn modelId="{B6FBE1D3-28EC-44A8-933E-7B0FEB34BECC}" type="presParOf" srcId="{EA6D9948-3123-489B-9969-320587DF48FF}" destId="{B2BCFF13-CCD6-4654-A480-BA64FFE66CCF}" srcOrd="0" destOrd="0" presId="urn:microsoft.com/office/officeart/2018/5/layout/IconLeafLabelList"/>
    <dgm:cxn modelId="{34F6682D-689A-477E-A991-6CD8594C68DD}" type="presParOf" srcId="{EA6D9948-3123-489B-9969-320587DF48FF}" destId="{951ABC4A-3974-4E30-AE3F-FEFD5E2C1D3F}" srcOrd="1" destOrd="0" presId="urn:microsoft.com/office/officeart/2018/5/layout/IconLeafLabelList"/>
    <dgm:cxn modelId="{EF2C35B1-4277-4E5B-B0E7-FE0C0E697D40}" type="presParOf" srcId="{EA6D9948-3123-489B-9969-320587DF48FF}" destId="{CAE857ED-54C2-41D6-8DE0-9EBFB6967562}" srcOrd="2" destOrd="0" presId="urn:microsoft.com/office/officeart/2018/5/layout/IconLeafLabelList"/>
    <dgm:cxn modelId="{68B69405-8813-42F7-B06D-6F978EA0108A}" type="presParOf" srcId="{EA6D9948-3123-489B-9969-320587DF48FF}" destId="{77F55BFE-950F-4A6A-B462-7123791C80F6}" srcOrd="3" destOrd="0" presId="urn:microsoft.com/office/officeart/2018/5/layout/IconLeafLabelList"/>
    <dgm:cxn modelId="{759379A6-5FA9-4E13-AA67-F33B6F7B87DC}" type="presParOf" srcId="{14EC28A0-62CE-40EC-85A1-FD1966869094}" destId="{72FF93F1-3789-4886-A51E-57BC9500F9A8}" srcOrd="1" destOrd="0" presId="urn:microsoft.com/office/officeart/2018/5/layout/IconLeafLabelList"/>
    <dgm:cxn modelId="{86471143-148A-4C10-BB5C-AD85A1D4C9A9}" type="presParOf" srcId="{14EC28A0-62CE-40EC-85A1-FD1966869094}" destId="{7A254023-D305-4421-B930-52407220B36E}" srcOrd="2" destOrd="0" presId="urn:microsoft.com/office/officeart/2018/5/layout/IconLeafLabelList"/>
    <dgm:cxn modelId="{AAAD0893-286C-44B7-A777-1136FDFB4276}" type="presParOf" srcId="{7A254023-D305-4421-B930-52407220B36E}" destId="{E6E260E7-846D-4258-9B16-3564DBBC444E}" srcOrd="0" destOrd="0" presId="urn:microsoft.com/office/officeart/2018/5/layout/IconLeafLabelList"/>
    <dgm:cxn modelId="{A79A02C3-0128-4D32-B0F8-9C5A99EA3793}" type="presParOf" srcId="{7A254023-D305-4421-B930-52407220B36E}" destId="{EA6E447B-399E-45B5-B800-F33FF85983ED}" srcOrd="1" destOrd="0" presId="urn:microsoft.com/office/officeart/2018/5/layout/IconLeafLabelList"/>
    <dgm:cxn modelId="{A4876F57-1DF1-4286-A184-883802FE2CEE}" type="presParOf" srcId="{7A254023-D305-4421-B930-52407220B36E}" destId="{169160DD-272B-4973-B219-E170DAE9886F}" srcOrd="2" destOrd="0" presId="urn:microsoft.com/office/officeart/2018/5/layout/IconLeafLabelList"/>
    <dgm:cxn modelId="{ED22149C-2C4B-4F08-9E82-7F8484453971}" type="presParOf" srcId="{7A254023-D305-4421-B930-52407220B36E}" destId="{90C6A0D7-A6D3-4C76-9AF6-4590ABB16E34}" srcOrd="3" destOrd="0" presId="urn:microsoft.com/office/officeart/2018/5/layout/IconLeafLabelList"/>
    <dgm:cxn modelId="{B18BA993-7E9C-4581-BED6-E5BD52ECEF1D}" type="presParOf" srcId="{14EC28A0-62CE-40EC-85A1-FD1966869094}" destId="{216C7A1A-1D0F-4557-B1FC-264569F79167}" srcOrd="3" destOrd="0" presId="urn:microsoft.com/office/officeart/2018/5/layout/IconLeafLabelList"/>
    <dgm:cxn modelId="{9DC0D680-07BF-401A-8235-FFE80CA22C73}" type="presParOf" srcId="{14EC28A0-62CE-40EC-85A1-FD1966869094}" destId="{C89809B7-88BE-443C-AA05-767E62522F74}" srcOrd="4" destOrd="0" presId="urn:microsoft.com/office/officeart/2018/5/layout/IconLeafLabelList"/>
    <dgm:cxn modelId="{D9AED18E-AF1F-41A2-ABB8-BA857C8558A5}" type="presParOf" srcId="{C89809B7-88BE-443C-AA05-767E62522F74}" destId="{C8F3AADB-E453-4EE9-A5A1-70E828A3FE6A}" srcOrd="0" destOrd="0" presId="urn:microsoft.com/office/officeart/2018/5/layout/IconLeafLabelList"/>
    <dgm:cxn modelId="{3AD96196-EA4C-4403-A83A-C75929418EF0}" type="presParOf" srcId="{C89809B7-88BE-443C-AA05-767E62522F74}" destId="{F3F01F0F-EE06-44DC-B188-5E829F40AA4F}" srcOrd="1" destOrd="0" presId="urn:microsoft.com/office/officeart/2018/5/layout/IconLeafLabelList"/>
    <dgm:cxn modelId="{D1F65DBE-2596-4065-94B4-021516ABCA89}" type="presParOf" srcId="{C89809B7-88BE-443C-AA05-767E62522F74}" destId="{ADCC9901-6F4A-4877-A006-11DCB7B60C61}" srcOrd="2" destOrd="0" presId="urn:microsoft.com/office/officeart/2018/5/layout/IconLeafLabelList"/>
    <dgm:cxn modelId="{D402A6D8-B353-410D-84C5-9DB0C624D715}" type="presParOf" srcId="{C89809B7-88BE-443C-AA05-767E62522F74}" destId="{9B3A5BFF-0D4B-4D4D-8DB2-A8026115FAD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042599-CDAE-4361-B64F-C2832FC9E23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F3199D2-8E2B-4102-9779-09E4D4FC9941}">
      <dgm:prSet phldrT="[Testo]"/>
      <dgm:spPr/>
      <dgm:t>
        <a:bodyPr/>
        <a:lstStyle/>
        <a:p>
          <a:r>
            <a:rPr lang="it-IT"/>
            <a:t>Accelerators</a:t>
          </a:r>
        </a:p>
      </dgm:t>
    </dgm:pt>
    <dgm:pt modelId="{3D233B50-9E17-4952-9377-8F4BA03BC06A}" type="parTrans" cxnId="{9FBD62A8-4E41-43A7-B318-778CF53F6041}">
      <dgm:prSet/>
      <dgm:spPr/>
      <dgm:t>
        <a:bodyPr/>
        <a:lstStyle/>
        <a:p>
          <a:endParaRPr lang="it-IT"/>
        </a:p>
      </dgm:t>
    </dgm:pt>
    <dgm:pt modelId="{744CB50F-2F1B-4FE2-8710-CFBE8D847849}" type="sibTrans" cxnId="{9FBD62A8-4E41-43A7-B318-778CF53F6041}">
      <dgm:prSet/>
      <dgm:spPr/>
      <dgm:t>
        <a:bodyPr/>
        <a:lstStyle/>
        <a:p>
          <a:endParaRPr lang="it-IT"/>
        </a:p>
      </dgm:t>
    </dgm:pt>
    <dgm:pt modelId="{C518C64E-330F-4A68-AF25-76CFC28E02AE}">
      <dgm:prSet phldrT="[Testo]"/>
      <dgm:spPr/>
      <dgm:t>
        <a:bodyPr/>
        <a:lstStyle/>
        <a:p>
          <a:r>
            <a:rPr lang="it-IT"/>
            <a:t>Computing</a:t>
          </a:r>
        </a:p>
      </dgm:t>
    </dgm:pt>
    <dgm:pt modelId="{C67F8207-572F-497F-81D3-C0887DAFE1E7}" type="parTrans" cxnId="{F2CA4B08-840B-4034-9A4D-4BFBF122E761}">
      <dgm:prSet/>
      <dgm:spPr/>
      <dgm:t>
        <a:bodyPr/>
        <a:lstStyle/>
        <a:p>
          <a:endParaRPr lang="it-IT"/>
        </a:p>
      </dgm:t>
    </dgm:pt>
    <dgm:pt modelId="{AE928BA2-0178-4C33-A6A0-05D59A6C4CBE}" type="sibTrans" cxnId="{F2CA4B08-840B-4034-9A4D-4BFBF122E761}">
      <dgm:prSet/>
      <dgm:spPr/>
      <dgm:t>
        <a:bodyPr/>
        <a:lstStyle/>
        <a:p>
          <a:endParaRPr lang="it-IT"/>
        </a:p>
      </dgm:t>
    </dgm:pt>
    <dgm:pt modelId="{601E9951-3C42-4FA0-9666-F5C19F5C9B72}">
      <dgm:prSet phldrT="[Testo]"/>
      <dgm:spPr/>
      <dgm:t>
        <a:bodyPr/>
        <a:lstStyle/>
        <a:p>
          <a:r>
            <a:rPr lang="it-IT"/>
            <a:t>Electronics</a:t>
          </a:r>
        </a:p>
      </dgm:t>
    </dgm:pt>
    <dgm:pt modelId="{D4729A71-9EEE-44D6-BE93-68C5EC0EA4A8}" type="parTrans" cxnId="{F26F0B7A-CD21-4F63-98E6-C0B4D5BDDB9A}">
      <dgm:prSet/>
      <dgm:spPr/>
      <dgm:t>
        <a:bodyPr/>
        <a:lstStyle/>
        <a:p>
          <a:endParaRPr lang="it-IT"/>
        </a:p>
      </dgm:t>
    </dgm:pt>
    <dgm:pt modelId="{263FB3FA-4626-47F5-87BA-2DFD593F8F66}" type="sibTrans" cxnId="{F26F0B7A-CD21-4F63-98E6-C0B4D5BDDB9A}">
      <dgm:prSet/>
      <dgm:spPr/>
      <dgm:t>
        <a:bodyPr/>
        <a:lstStyle/>
        <a:p>
          <a:endParaRPr lang="it-IT"/>
        </a:p>
      </dgm:t>
    </dgm:pt>
    <dgm:pt modelId="{C80D444B-627D-44D6-9FEA-9EDA514637FB}">
      <dgm:prSet phldrT="[Testo]"/>
      <dgm:spPr/>
      <dgm:t>
        <a:bodyPr/>
        <a:lstStyle/>
        <a:p>
          <a:r>
            <a:rPr lang="it-IT" err="1"/>
            <a:t>Materials</a:t>
          </a:r>
          <a:endParaRPr lang="it-IT"/>
        </a:p>
      </dgm:t>
    </dgm:pt>
    <dgm:pt modelId="{6949E917-841D-42AD-AC55-41669E74A607}" type="parTrans" cxnId="{097700D8-C3F9-491D-9567-E5881DDF15BC}">
      <dgm:prSet/>
      <dgm:spPr/>
      <dgm:t>
        <a:bodyPr/>
        <a:lstStyle/>
        <a:p>
          <a:endParaRPr lang="it-IT"/>
        </a:p>
      </dgm:t>
    </dgm:pt>
    <dgm:pt modelId="{B2EB7724-6106-4F09-BC3E-DEF3406F6C09}" type="sibTrans" cxnId="{097700D8-C3F9-491D-9567-E5881DDF15BC}">
      <dgm:prSet/>
      <dgm:spPr/>
      <dgm:t>
        <a:bodyPr/>
        <a:lstStyle/>
        <a:p>
          <a:endParaRPr lang="it-IT"/>
        </a:p>
      </dgm:t>
    </dgm:pt>
    <dgm:pt modelId="{F299872C-FB85-4370-9AD9-01972B8C652A}">
      <dgm:prSet phldrT="[Testo]"/>
      <dgm:spPr/>
      <dgm:t>
        <a:bodyPr/>
        <a:lstStyle/>
        <a:p>
          <a:r>
            <a:rPr lang="it-IT"/>
            <a:t>Detectors</a:t>
          </a:r>
        </a:p>
      </dgm:t>
    </dgm:pt>
    <dgm:pt modelId="{0AD23670-3055-4199-9791-4BABCA38A5B8}" type="parTrans" cxnId="{C0E0BE38-0753-4D9B-87B7-2DCF3FCAB79C}">
      <dgm:prSet/>
      <dgm:spPr/>
      <dgm:t>
        <a:bodyPr/>
        <a:lstStyle/>
        <a:p>
          <a:endParaRPr lang="it-IT"/>
        </a:p>
      </dgm:t>
    </dgm:pt>
    <dgm:pt modelId="{3DDEAA58-6CDD-467D-A5F1-557A1DBB9CE3}" type="sibTrans" cxnId="{C0E0BE38-0753-4D9B-87B7-2DCF3FCAB79C}">
      <dgm:prSet/>
      <dgm:spPr/>
      <dgm:t>
        <a:bodyPr/>
        <a:lstStyle/>
        <a:p>
          <a:endParaRPr lang="it-IT"/>
        </a:p>
      </dgm:t>
    </dgm:pt>
    <dgm:pt modelId="{6223BE6A-E879-4DC7-B234-F9268AEC9FF5}" type="pres">
      <dgm:prSet presAssocID="{36042599-CDAE-4361-B64F-C2832FC9E23E}" presName="Name0" presStyleCnt="0">
        <dgm:presLayoutVars>
          <dgm:chMax val="7"/>
          <dgm:chPref val="7"/>
          <dgm:dir/>
        </dgm:presLayoutVars>
      </dgm:prSet>
      <dgm:spPr/>
    </dgm:pt>
    <dgm:pt modelId="{0E2CEB42-94D4-4E6D-8437-E6E9A4E056E5}" type="pres">
      <dgm:prSet presAssocID="{36042599-CDAE-4361-B64F-C2832FC9E23E}" presName="Name1" presStyleCnt="0"/>
      <dgm:spPr/>
    </dgm:pt>
    <dgm:pt modelId="{226C92D7-8DAC-411B-80FB-4B583E299334}" type="pres">
      <dgm:prSet presAssocID="{36042599-CDAE-4361-B64F-C2832FC9E23E}" presName="cycle" presStyleCnt="0"/>
      <dgm:spPr/>
    </dgm:pt>
    <dgm:pt modelId="{899BCC0A-71D8-4759-9878-61C195BCA18D}" type="pres">
      <dgm:prSet presAssocID="{36042599-CDAE-4361-B64F-C2832FC9E23E}" presName="srcNode" presStyleLbl="node1" presStyleIdx="0" presStyleCnt="5"/>
      <dgm:spPr/>
    </dgm:pt>
    <dgm:pt modelId="{E29DF294-67AB-43BB-8333-19732FB151C9}" type="pres">
      <dgm:prSet presAssocID="{36042599-CDAE-4361-B64F-C2832FC9E23E}" presName="conn" presStyleLbl="parChTrans1D2" presStyleIdx="0" presStyleCnt="1"/>
      <dgm:spPr/>
    </dgm:pt>
    <dgm:pt modelId="{D933090F-298A-42F5-A4A4-2B802363277D}" type="pres">
      <dgm:prSet presAssocID="{36042599-CDAE-4361-B64F-C2832FC9E23E}" presName="extraNode" presStyleLbl="node1" presStyleIdx="0" presStyleCnt="5"/>
      <dgm:spPr/>
    </dgm:pt>
    <dgm:pt modelId="{65A88ED5-F7C7-470B-BDEF-9C6DB2719788}" type="pres">
      <dgm:prSet presAssocID="{36042599-CDAE-4361-B64F-C2832FC9E23E}" presName="dstNode" presStyleLbl="node1" presStyleIdx="0" presStyleCnt="5"/>
      <dgm:spPr/>
    </dgm:pt>
    <dgm:pt modelId="{29FF9ACB-8865-461F-A89C-EECC15AF5242}" type="pres">
      <dgm:prSet presAssocID="{3F3199D2-8E2B-4102-9779-09E4D4FC9941}" presName="text_1" presStyleLbl="node1" presStyleIdx="0" presStyleCnt="5">
        <dgm:presLayoutVars>
          <dgm:bulletEnabled val="1"/>
        </dgm:presLayoutVars>
      </dgm:prSet>
      <dgm:spPr/>
    </dgm:pt>
    <dgm:pt modelId="{B423A5EC-8575-4A8A-810E-CCD33BBEEBB0}" type="pres">
      <dgm:prSet presAssocID="{3F3199D2-8E2B-4102-9779-09E4D4FC9941}" presName="accent_1" presStyleCnt="0"/>
      <dgm:spPr/>
    </dgm:pt>
    <dgm:pt modelId="{A0D3BD66-37DA-4EB2-9D95-D6C24962272A}" type="pres">
      <dgm:prSet presAssocID="{3F3199D2-8E2B-4102-9779-09E4D4FC9941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FB783A5-8996-4CA3-AB8C-20BA196731E5}" type="pres">
      <dgm:prSet presAssocID="{C518C64E-330F-4A68-AF25-76CFC28E02AE}" presName="text_2" presStyleLbl="node1" presStyleIdx="1" presStyleCnt="5">
        <dgm:presLayoutVars>
          <dgm:bulletEnabled val="1"/>
        </dgm:presLayoutVars>
      </dgm:prSet>
      <dgm:spPr/>
    </dgm:pt>
    <dgm:pt modelId="{511680BE-A326-48D9-B428-69DE7E6F99D5}" type="pres">
      <dgm:prSet presAssocID="{C518C64E-330F-4A68-AF25-76CFC28E02AE}" presName="accent_2" presStyleCnt="0"/>
      <dgm:spPr/>
    </dgm:pt>
    <dgm:pt modelId="{C72DC50D-FFAD-43AB-ADCD-C644982F3DA2}" type="pres">
      <dgm:prSet presAssocID="{C518C64E-330F-4A68-AF25-76CFC28E02AE}" presName="accentRepeatNode" presStyleLbl="solidFgAcc1" presStyleIdx="1" presStyleCnt="5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7CD1645-6FE2-445F-A7B5-E6902DB7CD3F}" type="pres">
      <dgm:prSet presAssocID="{601E9951-3C42-4FA0-9666-F5C19F5C9B72}" presName="text_3" presStyleLbl="node1" presStyleIdx="2" presStyleCnt="5">
        <dgm:presLayoutVars>
          <dgm:bulletEnabled val="1"/>
        </dgm:presLayoutVars>
      </dgm:prSet>
      <dgm:spPr/>
    </dgm:pt>
    <dgm:pt modelId="{82CD67CE-FD71-4511-8844-708EDC24028F}" type="pres">
      <dgm:prSet presAssocID="{601E9951-3C42-4FA0-9666-F5C19F5C9B72}" presName="accent_3" presStyleCnt="0"/>
      <dgm:spPr/>
    </dgm:pt>
    <dgm:pt modelId="{E73711A8-1302-420B-A661-840781E3E1DC}" type="pres">
      <dgm:prSet presAssocID="{601E9951-3C42-4FA0-9666-F5C19F5C9B72}" presName="accentRepeatNode" presStyleLbl="solidFgAcc1" presStyleIdx="2" presStyleCnt="5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E455DC3-43D0-4B8F-9F00-7E4FE2AA13C9}" type="pres">
      <dgm:prSet presAssocID="{C80D444B-627D-44D6-9FEA-9EDA514637FB}" presName="text_4" presStyleLbl="node1" presStyleIdx="3" presStyleCnt="5">
        <dgm:presLayoutVars>
          <dgm:bulletEnabled val="1"/>
        </dgm:presLayoutVars>
      </dgm:prSet>
      <dgm:spPr/>
    </dgm:pt>
    <dgm:pt modelId="{D446061C-FA44-47A1-8841-E7B0AB827CAC}" type="pres">
      <dgm:prSet presAssocID="{C80D444B-627D-44D6-9FEA-9EDA514637FB}" presName="accent_4" presStyleCnt="0"/>
      <dgm:spPr/>
    </dgm:pt>
    <dgm:pt modelId="{A083EC0E-17A8-43C4-95EA-5837658B53E8}" type="pres">
      <dgm:prSet presAssocID="{C80D444B-627D-44D6-9FEA-9EDA514637FB}" presName="accentRepeatNode" presStyleLbl="solidFgAcc1" presStyleIdx="3" presStyleCnt="5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343D22B-C3BB-48AA-B380-A21EA326D88D}" type="pres">
      <dgm:prSet presAssocID="{F299872C-FB85-4370-9AD9-01972B8C652A}" presName="text_5" presStyleLbl="node1" presStyleIdx="4" presStyleCnt="5">
        <dgm:presLayoutVars>
          <dgm:bulletEnabled val="1"/>
        </dgm:presLayoutVars>
      </dgm:prSet>
      <dgm:spPr/>
    </dgm:pt>
    <dgm:pt modelId="{A66FC4D7-8375-4BAE-8640-9A31F48CC359}" type="pres">
      <dgm:prSet presAssocID="{F299872C-FB85-4370-9AD9-01972B8C652A}" presName="accent_5" presStyleCnt="0"/>
      <dgm:spPr/>
    </dgm:pt>
    <dgm:pt modelId="{DB831398-5BCD-46BD-A193-3998D64BF8FD}" type="pres">
      <dgm:prSet presAssocID="{F299872C-FB85-4370-9AD9-01972B8C652A}" presName="accentRepeatNode" presStyleLbl="solidFgAcc1" presStyleIdx="4" presStyleCnt="5"/>
      <dgm:spPr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D300E304-EBC1-45D5-94AB-728FEFDCE5DE}" type="presOf" srcId="{744CB50F-2F1B-4FE2-8710-CFBE8D847849}" destId="{E29DF294-67AB-43BB-8333-19732FB151C9}" srcOrd="0" destOrd="0" presId="urn:microsoft.com/office/officeart/2008/layout/VerticalCurvedList"/>
    <dgm:cxn modelId="{F2CA4B08-840B-4034-9A4D-4BFBF122E761}" srcId="{36042599-CDAE-4361-B64F-C2832FC9E23E}" destId="{C518C64E-330F-4A68-AF25-76CFC28E02AE}" srcOrd="1" destOrd="0" parTransId="{C67F8207-572F-497F-81D3-C0887DAFE1E7}" sibTransId="{AE928BA2-0178-4C33-A6A0-05D59A6C4CBE}"/>
    <dgm:cxn modelId="{911F361A-AB91-4216-8FCF-0C7B2A60801A}" type="presOf" srcId="{36042599-CDAE-4361-B64F-C2832FC9E23E}" destId="{6223BE6A-E879-4DC7-B234-F9268AEC9FF5}" srcOrd="0" destOrd="0" presId="urn:microsoft.com/office/officeart/2008/layout/VerticalCurvedList"/>
    <dgm:cxn modelId="{C0E0BE38-0753-4D9B-87B7-2DCF3FCAB79C}" srcId="{36042599-CDAE-4361-B64F-C2832FC9E23E}" destId="{F299872C-FB85-4370-9AD9-01972B8C652A}" srcOrd="4" destOrd="0" parTransId="{0AD23670-3055-4199-9791-4BABCA38A5B8}" sibTransId="{3DDEAA58-6CDD-467D-A5F1-557A1DBB9CE3}"/>
    <dgm:cxn modelId="{88CA436E-48D1-4560-BAEC-FF8300C0F3CC}" type="presOf" srcId="{3F3199D2-8E2B-4102-9779-09E4D4FC9941}" destId="{29FF9ACB-8865-461F-A89C-EECC15AF5242}" srcOrd="0" destOrd="0" presId="urn:microsoft.com/office/officeart/2008/layout/VerticalCurvedList"/>
    <dgm:cxn modelId="{518B466E-320D-4944-940D-BC257F234006}" type="presOf" srcId="{C80D444B-627D-44D6-9FEA-9EDA514637FB}" destId="{1E455DC3-43D0-4B8F-9F00-7E4FE2AA13C9}" srcOrd="0" destOrd="0" presId="urn:microsoft.com/office/officeart/2008/layout/VerticalCurvedList"/>
    <dgm:cxn modelId="{45E25871-0BD0-4697-843C-D89E307DC27C}" type="presOf" srcId="{C518C64E-330F-4A68-AF25-76CFC28E02AE}" destId="{4FB783A5-8996-4CA3-AB8C-20BA196731E5}" srcOrd="0" destOrd="0" presId="urn:microsoft.com/office/officeart/2008/layout/VerticalCurvedList"/>
    <dgm:cxn modelId="{F26F0B7A-CD21-4F63-98E6-C0B4D5BDDB9A}" srcId="{36042599-CDAE-4361-B64F-C2832FC9E23E}" destId="{601E9951-3C42-4FA0-9666-F5C19F5C9B72}" srcOrd="2" destOrd="0" parTransId="{D4729A71-9EEE-44D6-BE93-68C5EC0EA4A8}" sibTransId="{263FB3FA-4626-47F5-87BA-2DFD593F8F66}"/>
    <dgm:cxn modelId="{9FBD62A8-4E41-43A7-B318-778CF53F6041}" srcId="{36042599-CDAE-4361-B64F-C2832FC9E23E}" destId="{3F3199D2-8E2B-4102-9779-09E4D4FC9941}" srcOrd="0" destOrd="0" parTransId="{3D233B50-9E17-4952-9377-8F4BA03BC06A}" sibTransId="{744CB50F-2F1B-4FE2-8710-CFBE8D847849}"/>
    <dgm:cxn modelId="{C65960B4-4ABB-4347-9D26-B6B5C37B0871}" type="presOf" srcId="{F299872C-FB85-4370-9AD9-01972B8C652A}" destId="{3343D22B-C3BB-48AA-B380-A21EA326D88D}" srcOrd="0" destOrd="0" presId="urn:microsoft.com/office/officeart/2008/layout/VerticalCurvedList"/>
    <dgm:cxn modelId="{097700D8-C3F9-491D-9567-E5881DDF15BC}" srcId="{36042599-CDAE-4361-B64F-C2832FC9E23E}" destId="{C80D444B-627D-44D6-9FEA-9EDA514637FB}" srcOrd="3" destOrd="0" parTransId="{6949E917-841D-42AD-AC55-41669E74A607}" sibTransId="{B2EB7724-6106-4F09-BC3E-DEF3406F6C09}"/>
    <dgm:cxn modelId="{6804B9DD-F84F-4695-90BE-8061F5CAF8C2}" type="presOf" srcId="{601E9951-3C42-4FA0-9666-F5C19F5C9B72}" destId="{C7CD1645-6FE2-445F-A7B5-E6902DB7CD3F}" srcOrd="0" destOrd="0" presId="urn:microsoft.com/office/officeart/2008/layout/VerticalCurvedList"/>
    <dgm:cxn modelId="{D0B8B984-4265-419A-BBB8-26E2C7426D60}" type="presParOf" srcId="{6223BE6A-E879-4DC7-B234-F9268AEC9FF5}" destId="{0E2CEB42-94D4-4E6D-8437-E6E9A4E056E5}" srcOrd="0" destOrd="0" presId="urn:microsoft.com/office/officeart/2008/layout/VerticalCurvedList"/>
    <dgm:cxn modelId="{E1193DEC-F469-4AED-9A2A-444E77C42242}" type="presParOf" srcId="{0E2CEB42-94D4-4E6D-8437-E6E9A4E056E5}" destId="{226C92D7-8DAC-411B-80FB-4B583E299334}" srcOrd="0" destOrd="0" presId="urn:microsoft.com/office/officeart/2008/layout/VerticalCurvedList"/>
    <dgm:cxn modelId="{A6E47730-4D7B-43C2-B9A8-A9B44C947FD6}" type="presParOf" srcId="{226C92D7-8DAC-411B-80FB-4B583E299334}" destId="{899BCC0A-71D8-4759-9878-61C195BCA18D}" srcOrd="0" destOrd="0" presId="urn:microsoft.com/office/officeart/2008/layout/VerticalCurvedList"/>
    <dgm:cxn modelId="{C58E0823-E25E-42D1-8097-DFA7AC60B68B}" type="presParOf" srcId="{226C92D7-8DAC-411B-80FB-4B583E299334}" destId="{E29DF294-67AB-43BB-8333-19732FB151C9}" srcOrd="1" destOrd="0" presId="urn:microsoft.com/office/officeart/2008/layout/VerticalCurvedList"/>
    <dgm:cxn modelId="{8139C3AC-01E9-4456-A0B5-E74607AD973C}" type="presParOf" srcId="{226C92D7-8DAC-411B-80FB-4B583E299334}" destId="{D933090F-298A-42F5-A4A4-2B802363277D}" srcOrd="2" destOrd="0" presId="urn:microsoft.com/office/officeart/2008/layout/VerticalCurvedList"/>
    <dgm:cxn modelId="{D855A655-D79E-4B7D-B81A-86DFC7FCFC9E}" type="presParOf" srcId="{226C92D7-8DAC-411B-80FB-4B583E299334}" destId="{65A88ED5-F7C7-470B-BDEF-9C6DB2719788}" srcOrd="3" destOrd="0" presId="urn:microsoft.com/office/officeart/2008/layout/VerticalCurvedList"/>
    <dgm:cxn modelId="{8F198F84-0A11-445E-9445-878ABFBC3F59}" type="presParOf" srcId="{0E2CEB42-94D4-4E6D-8437-E6E9A4E056E5}" destId="{29FF9ACB-8865-461F-A89C-EECC15AF5242}" srcOrd="1" destOrd="0" presId="urn:microsoft.com/office/officeart/2008/layout/VerticalCurvedList"/>
    <dgm:cxn modelId="{AB377937-55C9-44A9-A0A9-2A7EA15C80BA}" type="presParOf" srcId="{0E2CEB42-94D4-4E6D-8437-E6E9A4E056E5}" destId="{B423A5EC-8575-4A8A-810E-CCD33BBEEBB0}" srcOrd="2" destOrd="0" presId="urn:microsoft.com/office/officeart/2008/layout/VerticalCurvedList"/>
    <dgm:cxn modelId="{1CCF71C1-2B41-461F-B874-4F7EB293E56C}" type="presParOf" srcId="{B423A5EC-8575-4A8A-810E-CCD33BBEEBB0}" destId="{A0D3BD66-37DA-4EB2-9D95-D6C24962272A}" srcOrd="0" destOrd="0" presId="urn:microsoft.com/office/officeart/2008/layout/VerticalCurvedList"/>
    <dgm:cxn modelId="{259275FA-11A6-41FD-B592-9AAE1EF60EF7}" type="presParOf" srcId="{0E2CEB42-94D4-4E6D-8437-E6E9A4E056E5}" destId="{4FB783A5-8996-4CA3-AB8C-20BA196731E5}" srcOrd="3" destOrd="0" presId="urn:microsoft.com/office/officeart/2008/layout/VerticalCurvedList"/>
    <dgm:cxn modelId="{62683307-8E4B-4489-A498-5F19022773CC}" type="presParOf" srcId="{0E2CEB42-94D4-4E6D-8437-E6E9A4E056E5}" destId="{511680BE-A326-48D9-B428-69DE7E6F99D5}" srcOrd="4" destOrd="0" presId="urn:microsoft.com/office/officeart/2008/layout/VerticalCurvedList"/>
    <dgm:cxn modelId="{ECFED8B5-4D17-46DE-9DAD-39BD753578D9}" type="presParOf" srcId="{511680BE-A326-48D9-B428-69DE7E6F99D5}" destId="{C72DC50D-FFAD-43AB-ADCD-C644982F3DA2}" srcOrd="0" destOrd="0" presId="urn:microsoft.com/office/officeart/2008/layout/VerticalCurvedList"/>
    <dgm:cxn modelId="{4F551499-9B21-449C-A1E1-E17C502E693A}" type="presParOf" srcId="{0E2CEB42-94D4-4E6D-8437-E6E9A4E056E5}" destId="{C7CD1645-6FE2-445F-A7B5-E6902DB7CD3F}" srcOrd="5" destOrd="0" presId="urn:microsoft.com/office/officeart/2008/layout/VerticalCurvedList"/>
    <dgm:cxn modelId="{2BBF2B18-6841-4979-93FB-0995E6FED03C}" type="presParOf" srcId="{0E2CEB42-94D4-4E6D-8437-E6E9A4E056E5}" destId="{82CD67CE-FD71-4511-8844-708EDC24028F}" srcOrd="6" destOrd="0" presId="urn:microsoft.com/office/officeart/2008/layout/VerticalCurvedList"/>
    <dgm:cxn modelId="{209F1F6B-4D96-4F64-8405-B8726D55A59D}" type="presParOf" srcId="{82CD67CE-FD71-4511-8844-708EDC24028F}" destId="{E73711A8-1302-420B-A661-840781E3E1DC}" srcOrd="0" destOrd="0" presId="urn:microsoft.com/office/officeart/2008/layout/VerticalCurvedList"/>
    <dgm:cxn modelId="{BDB84515-F1C8-4E77-B1C2-77A41CB32E42}" type="presParOf" srcId="{0E2CEB42-94D4-4E6D-8437-E6E9A4E056E5}" destId="{1E455DC3-43D0-4B8F-9F00-7E4FE2AA13C9}" srcOrd="7" destOrd="0" presId="urn:microsoft.com/office/officeart/2008/layout/VerticalCurvedList"/>
    <dgm:cxn modelId="{CB53C4F1-B637-4EEB-B50D-4AA6537663B6}" type="presParOf" srcId="{0E2CEB42-94D4-4E6D-8437-E6E9A4E056E5}" destId="{D446061C-FA44-47A1-8841-E7B0AB827CAC}" srcOrd="8" destOrd="0" presId="urn:microsoft.com/office/officeart/2008/layout/VerticalCurvedList"/>
    <dgm:cxn modelId="{49199E12-5C28-4B36-AF38-C519C8733383}" type="presParOf" srcId="{D446061C-FA44-47A1-8841-E7B0AB827CAC}" destId="{A083EC0E-17A8-43C4-95EA-5837658B53E8}" srcOrd="0" destOrd="0" presId="urn:microsoft.com/office/officeart/2008/layout/VerticalCurvedList"/>
    <dgm:cxn modelId="{2FCB1914-8DE8-4738-A5B9-50FDD234E70F}" type="presParOf" srcId="{0E2CEB42-94D4-4E6D-8437-E6E9A4E056E5}" destId="{3343D22B-C3BB-48AA-B380-A21EA326D88D}" srcOrd="9" destOrd="0" presId="urn:microsoft.com/office/officeart/2008/layout/VerticalCurvedList"/>
    <dgm:cxn modelId="{F230F6F4-95D5-47F5-9AD3-D733E056008F}" type="presParOf" srcId="{0E2CEB42-94D4-4E6D-8437-E6E9A4E056E5}" destId="{A66FC4D7-8375-4BAE-8640-9A31F48CC359}" srcOrd="10" destOrd="0" presId="urn:microsoft.com/office/officeart/2008/layout/VerticalCurvedList"/>
    <dgm:cxn modelId="{0144CE15-6936-46D4-86E2-B66BA0BAA870}" type="presParOf" srcId="{A66FC4D7-8375-4BAE-8640-9A31F48CC359}" destId="{DB831398-5BCD-46BD-A193-3998D64BF8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DD4BB5-FED3-8C4C-BAD5-88E192031B9E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A98B418C-797F-0143-8F2C-8D86FE2EC8AB}">
      <dgm:prSet phldrT="[Testo]"/>
      <dgm:spPr/>
      <dgm:t>
        <a:bodyPr/>
        <a:lstStyle/>
        <a:p>
          <a:r>
            <a:rPr lang="it-IT" b="1" dirty="0"/>
            <a:t>Febbraio</a:t>
          </a:r>
        </a:p>
        <a:p>
          <a:r>
            <a:rPr lang="it-IT" dirty="0"/>
            <a:t>discussione call R4I</a:t>
          </a:r>
        </a:p>
        <a:p>
          <a:r>
            <a:rPr lang="it-IT" dirty="0"/>
            <a:t> </a:t>
          </a:r>
          <a:endParaRPr lang="it-IT" b="1" dirty="0"/>
        </a:p>
        <a:p>
          <a:r>
            <a:rPr lang="it-IT" dirty="0"/>
            <a:t>presentazione ai RLTT</a:t>
          </a:r>
        </a:p>
      </dgm:t>
    </dgm:pt>
    <dgm:pt modelId="{54FCD3A8-3D44-5343-8838-1923215C79FD}" type="parTrans" cxnId="{D7661D03-6FE1-7F4E-BB3C-E5A1ACACBA78}">
      <dgm:prSet/>
      <dgm:spPr/>
      <dgm:t>
        <a:bodyPr/>
        <a:lstStyle/>
        <a:p>
          <a:endParaRPr lang="it-IT"/>
        </a:p>
      </dgm:t>
    </dgm:pt>
    <dgm:pt modelId="{E3E56714-3135-D742-B5F0-22D090AA6D3E}" type="sibTrans" cxnId="{D7661D03-6FE1-7F4E-BB3C-E5A1ACACBA78}">
      <dgm:prSet/>
      <dgm:spPr/>
      <dgm:t>
        <a:bodyPr/>
        <a:lstStyle/>
        <a:p>
          <a:endParaRPr lang="it-IT"/>
        </a:p>
      </dgm:t>
    </dgm:pt>
    <dgm:pt modelId="{BFE5E81E-43B0-2946-B95E-93CE653BC6E0}">
      <dgm:prSet phldrT="[Testo]"/>
      <dgm:spPr/>
      <dgm:t>
        <a:bodyPr/>
        <a:lstStyle/>
        <a:p>
          <a:r>
            <a:rPr lang="it-IT" b="1" dirty="0">
              <a:solidFill>
                <a:schemeClr val="tx1"/>
              </a:solidFill>
            </a:rPr>
            <a:t>Fine Maggio</a:t>
          </a:r>
        </a:p>
        <a:p>
          <a:r>
            <a:rPr lang="it-IT" b="1" dirty="0"/>
            <a:t>riunione CNTT </a:t>
          </a:r>
          <a:r>
            <a:rPr lang="it-IT" dirty="0"/>
            <a:t>ammissione proposte finanziabili e assegnazione </a:t>
          </a:r>
          <a:r>
            <a:rPr lang="it-IT" dirty="0" err="1"/>
            <a:t>referee</a:t>
          </a:r>
          <a:endParaRPr lang="it-IT" dirty="0"/>
        </a:p>
      </dgm:t>
    </dgm:pt>
    <dgm:pt modelId="{931EECF1-305E-EB41-9E0F-ECAAB69A326E}" type="parTrans" cxnId="{4903713A-13C4-E44C-81A5-56BCF5FF46D1}">
      <dgm:prSet/>
      <dgm:spPr/>
      <dgm:t>
        <a:bodyPr/>
        <a:lstStyle/>
        <a:p>
          <a:endParaRPr lang="it-IT"/>
        </a:p>
      </dgm:t>
    </dgm:pt>
    <dgm:pt modelId="{8CDBC211-36CF-4543-B5B5-C619F1C5BC36}" type="sibTrans" cxnId="{4903713A-13C4-E44C-81A5-56BCF5FF46D1}">
      <dgm:prSet/>
      <dgm:spPr/>
      <dgm:t>
        <a:bodyPr/>
        <a:lstStyle/>
        <a:p>
          <a:endParaRPr lang="it-IT"/>
        </a:p>
      </dgm:t>
    </dgm:pt>
    <dgm:pt modelId="{9391E1E5-0907-3040-B50D-65BCCC019065}">
      <dgm:prSet phldrT="[Testo]"/>
      <dgm:spPr/>
      <dgm:t>
        <a:bodyPr/>
        <a:lstStyle/>
        <a:p>
          <a:r>
            <a:rPr lang="it-IT" b="1" dirty="0">
              <a:solidFill>
                <a:schemeClr val="tx1"/>
              </a:solidFill>
            </a:rPr>
            <a:t> Luglio</a:t>
          </a:r>
        </a:p>
        <a:p>
          <a:r>
            <a:rPr lang="it-IT" b="1" dirty="0"/>
            <a:t>riunione CNTT </a:t>
          </a:r>
          <a:r>
            <a:rPr lang="it-IT" dirty="0"/>
            <a:t>stanziamento budget definitivo</a:t>
          </a:r>
        </a:p>
      </dgm:t>
    </dgm:pt>
    <dgm:pt modelId="{DE891140-D741-B04D-91F0-7B3D1D0A537A}" type="parTrans" cxnId="{7C1045A5-7239-0D44-A977-5F914ED836DE}">
      <dgm:prSet/>
      <dgm:spPr/>
      <dgm:t>
        <a:bodyPr/>
        <a:lstStyle/>
        <a:p>
          <a:endParaRPr lang="it-IT"/>
        </a:p>
      </dgm:t>
    </dgm:pt>
    <dgm:pt modelId="{8DB79D7C-664C-8D4A-9DCF-CF99BEC5E6C9}" type="sibTrans" cxnId="{7C1045A5-7239-0D44-A977-5F914ED836DE}">
      <dgm:prSet/>
      <dgm:spPr/>
      <dgm:t>
        <a:bodyPr/>
        <a:lstStyle/>
        <a:p>
          <a:endParaRPr lang="it-IT"/>
        </a:p>
      </dgm:t>
    </dgm:pt>
    <dgm:pt modelId="{B7DA184B-6EA5-864C-838F-F40FA19221A0}">
      <dgm:prSet custT="1"/>
      <dgm:spPr/>
      <dgm:t>
        <a:bodyPr/>
        <a:lstStyle/>
        <a:p>
          <a:r>
            <a:rPr lang="it-IT" sz="1200" b="1" dirty="0">
              <a:solidFill>
                <a:schemeClr val="tx1"/>
              </a:solidFill>
            </a:rPr>
            <a:t>Fine Marzo</a:t>
          </a:r>
          <a:r>
            <a:rPr lang="it-IT" sz="1200" b="1" dirty="0"/>
            <a:t> CNTT </a:t>
          </a:r>
          <a:r>
            <a:rPr lang="it-IT" sz="1200" dirty="0">
              <a:solidFill>
                <a:schemeClr val="tx1"/>
              </a:solidFill>
            </a:rPr>
            <a:t>nomina panel valutazione</a:t>
          </a:r>
        </a:p>
        <a:p>
          <a:r>
            <a:rPr lang="it-IT" sz="1200" b="1" dirty="0">
              <a:solidFill>
                <a:schemeClr val="tx1"/>
              </a:solidFill>
            </a:rPr>
            <a:t>Maggio</a:t>
          </a:r>
        </a:p>
        <a:p>
          <a:r>
            <a:rPr lang="it-IT" sz="1200" b="0" dirty="0">
              <a:solidFill>
                <a:schemeClr val="tx1"/>
              </a:solidFill>
            </a:rPr>
            <a:t>Riunione RL</a:t>
          </a:r>
        </a:p>
      </dgm:t>
    </dgm:pt>
    <dgm:pt modelId="{9733948E-C6A6-D94F-85E2-FDBA600ED3D5}" type="parTrans" cxnId="{8A3F29FD-1617-8A43-BB0C-C4885E062D65}">
      <dgm:prSet/>
      <dgm:spPr/>
      <dgm:t>
        <a:bodyPr/>
        <a:lstStyle/>
        <a:p>
          <a:endParaRPr lang="it-IT"/>
        </a:p>
      </dgm:t>
    </dgm:pt>
    <dgm:pt modelId="{FB03B598-BEB8-1847-BF97-805FA18169B3}" type="sibTrans" cxnId="{8A3F29FD-1617-8A43-BB0C-C4885E062D65}">
      <dgm:prSet/>
      <dgm:spPr/>
      <dgm:t>
        <a:bodyPr/>
        <a:lstStyle/>
        <a:p>
          <a:endParaRPr lang="it-IT"/>
        </a:p>
      </dgm:t>
    </dgm:pt>
    <dgm:pt modelId="{87ED6D40-D370-E843-B983-55A24CF8DF5F}">
      <dgm:prSet/>
      <dgm:spPr/>
      <dgm:t>
        <a:bodyPr/>
        <a:lstStyle/>
        <a:p>
          <a:r>
            <a:rPr lang="it-IT" b="1" dirty="0">
              <a:solidFill>
                <a:srgbClr val="0070C0"/>
              </a:solidFill>
            </a:rPr>
            <a:t>Aprile</a:t>
          </a:r>
        </a:p>
        <a:p>
          <a:r>
            <a:rPr lang="it-IT" dirty="0">
              <a:solidFill>
                <a:srgbClr val="0070C0"/>
              </a:solidFill>
            </a:rPr>
            <a:t>scadenza call </a:t>
          </a:r>
          <a:endParaRPr lang="it-IT" dirty="0">
            <a:solidFill>
              <a:schemeClr val="tx1"/>
            </a:solidFill>
          </a:endParaRPr>
        </a:p>
      </dgm:t>
    </dgm:pt>
    <dgm:pt modelId="{94FE4A8B-6B0C-954C-845A-101AA5DA4E10}" type="parTrans" cxnId="{6AD4059B-BB2F-2147-A7FC-98ADBF76E039}">
      <dgm:prSet/>
      <dgm:spPr/>
      <dgm:t>
        <a:bodyPr/>
        <a:lstStyle/>
        <a:p>
          <a:endParaRPr lang="it-IT"/>
        </a:p>
      </dgm:t>
    </dgm:pt>
    <dgm:pt modelId="{DF774D65-2889-6844-A0DE-4707DC6D9E7C}" type="sibTrans" cxnId="{6AD4059B-BB2F-2147-A7FC-98ADBF76E039}">
      <dgm:prSet/>
      <dgm:spPr/>
      <dgm:t>
        <a:bodyPr/>
        <a:lstStyle/>
        <a:p>
          <a:endParaRPr lang="it-IT"/>
        </a:p>
      </dgm:t>
    </dgm:pt>
    <dgm:pt modelId="{90EDEB57-6C8C-DE44-9026-131A34BFC4FB}">
      <dgm:prSet/>
      <dgm:spPr/>
      <dgm:t>
        <a:bodyPr/>
        <a:lstStyle/>
        <a:p>
          <a:r>
            <a:rPr lang="it-IT" b="1" dirty="0">
              <a:solidFill>
                <a:schemeClr val="tx1"/>
              </a:solidFill>
            </a:rPr>
            <a:t> Marzo</a:t>
          </a:r>
        </a:p>
        <a:p>
          <a:r>
            <a:rPr lang="it-IT" dirty="0"/>
            <a:t>pubblicazione bando </a:t>
          </a:r>
        </a:p>
      </dgm:t>
    </dgm:pt>
    <dgm:pt modelId="{433BDF12-E4A4-0F4D-878C-DC11EE9271A6}" type="parTrans" cxnId="{CACFCF49-AE90-5247-A7C6-1ED8C2A4E9C3}">
      <dgm:prSet/>
      <dgm:spPr/>
      <dgm:t>
        <a:bodyPr/>
        <a:lstStyle/>
        <a:p>
          <a:endParaRPr lang="it-IT"/>
        </a:p>
      </dgm:t>
    </dgm:pt>
    <dgm:pt modelId="{608A52B0-1316-D546-AEFA-F70F69737EBB}" type="sibTrans" cxnId="{CACFCF49-AE90-5247-A7C6-1ED8C2A4E9C3}">
      <dgm:prSet/>
      <dgm:spPr/>
      <dgm:t>
        <a:bodyPr/>
        <a:lstStyle/>
        <a:p>
          <a:endParaRPr lang="it-IT"/>
        </a:p>
      </dgm:t>
    </dgm:pt>
    <dgm:pt modelId="{F6BEE192-E269-A243-85FF-46C11ADE1068}">
      <dgm:prSet phldrT="[Testo]"/>
      <dgm:spPr/>
      <dgm:t>
        <a:bodyPr/>
        <a:lstStyle/>
        <a:p>
          <a:r>
            <a:rPr lang="it-IT" b="1" dirty="0">
              <a:solidFill>
                <a:schemeClr val="tx1"/>
              </a:solidFill>
            </a:rPr>
            <a:t>Fine  luglio</a:t>
          </a:r>
          <a:r>
            <a:rPr lang="it-IT" b="1" dirty="0">
              <a:solidFill>
                <a:srgbClr val="FF0000"/>
              </a:solidFill>
            </a:rPr>
            <a:t> </a:t>
          </a:r>
          <a:r>
            <a:rPr lang="it-IT" dirty="0"/>
            <a:t> scadenza inserimento preventivi</a:t>
          </a:r>
        </a:p>
      </dgm:t>
    </dgm:pt>
    <dgm:pt modelId="{43918947-4F8F-134E-ABAD-79B165AADF09}" type="parTrans" cxnId="{CF7BB722-BBB5-1547-A0E7-62E80630588E}">
      <dgm:prSet/>
      <dgm:spPr/>
      <dgm:t>
        <a:bodyPr/>
        <a:lstStyle/>
        <a:p>
          <a:endParaRPr lang="it-IT"/>
        </a:p>
      </dgm:t>
    </dgm:pt>
    <dgm:pt modelId="{54445E46-8F19-6D4B-AFAA-0182304B04F4}" type="sibTrans" cxnId="{CF7BB722-BBB5-1547-A0E7-62E80630588E}">
      <dgm:prSet/>
      <dgm:spPr/>
      <dgm:t>
        <a:bodyPr/>
        <a:lstStyle/>
        <a:p>
          <a:endParaRPr lang="it-IT"/>
        </a:p>
      </dgm:t>
    </dgm:pt>
    <dgm:pt modelId="{065984F1-EE09-2440-B88A-409EB96098D2}" type="pres">
      <dgm:prSet presAssocID="{21DD4BB5-FED3-8C4C-BAD5-88E192031B9E}" presName="Name0" presStyleCnt="0">
        <dgm:presLayoutVars>
          <dgm:dir/>
          <dgm:resizeHandles val="exact"/>
        </dgm:presLayoutVars>
      </dgm:prSet>
      <dgm:spPr/>
    </dgm:pt>
    <dgm:pt modelId="{56F2A2BA-DA67-CC49-8B91-4E34352F6202}" type="pres">
      <dgm:prSet presAssocID="{21DD4BB5-FED3-8C4C-BAD5-88E192031B9E}" presName="arrow" presStyleLbl="bgShp" presStyleIdx="0" presStyleCnt="1"/>
      <dgm:spPr/>
    </dgm:pt>
    <dgm:pt modelId="{85AA1B45-5175-E643-A593-69020F231832}" type="pres">
      <dgm:prSet presAssocID="{21DD4BB5-FED3-8C4C-BAD5-88E192031B9E}" presName="points" presStyleCnt="0"/>
      <dgm:spPr/>
    </dgm:pt>
    <dgm:pt modelId="{1A3DD281-1FE1-7448-AD56-4BFBD2658B54}" type="pres">
      <dgm:prSet presAssocID="{A98B418C-797F-0143-8F2C-8D86FE2EC8AB}" presName="compositeA" presStyleCnt="0"/>
      <dgm:spPr/>
    </dgm:pt>
    <dgm:pt modelId="{DCCF8BBA-AAFB-8B4A-8AE0-E05CFA6B8C19}" type="pres">
      <dgm:prSet presAssocID="{A98B418C-797F-0143-8F2C-8D86FE2EC8AB}" presName="textA" presStyleLbl="revTx" presStyleIdx="0" presStyleCnt="7">
        <dgm:presLayoutVars>
          <dgm:bulletEnabled val="1"/>
        </dgm:presLayoutVars>
      </dgm:prSet>
      <dgm:spPr/>
    </dgm:pt>
    <dgm:pt modelId="{CB98527B-A14D-FA4A-A927-858B7534BE1D}" type="pres">
      <dgm:prSet presAssocID="{A98B418C-797F-0143-8F2C-8D86FE2EC8AB}" presName="circleA" presStyleLbl="node1" presStyleIdx="0" presStyleCnt="7"/>
      <dgm:spPr/>
    </dgm:pt>
    <dgm:pt modelId="{72415B99-C033-8F48-A599-351041623F34}" type="pres">
      <dgm:prSet presAssocID="{A98B418C-797F-0143-8F2C-8D86FE2EC8AB}" presName="spaceA" presStyleCnt="0"/>
      <dgm:spPr/>
    </dgm:pt>
    <dgm:pt modelId="{80807B00-8027-DC4A-84FA-30312F765EAE}" type="pres">
      <dgm:prSet presAssocID="{E3E56714-3135-D742-B5F0-22D090AA6D3E}" presName="space" presStyleCnt="0"/>
      <dgm:spPr/>
    </dgm:pt>
    <dgm:pt modelId="{5BA2CB87-F621-A546-8E7D-3EDD04A2115F}" type="pres">
      <dgm:prSet presAssocID="{90EDEB57-6C8C-DE44-9026-131A34BFC4FB}" presName="compositeB" presStyleCnt="0"/>
      <dgm:spPr/>
    </dgm:pt>
    <dgm:pt modelId="{F3981229-344B-1B40-8CF2-1A24D9FF675D}" type="pres">
      <dgm:prSet presAssocID="{90EDEB57-6C8C-DE44-9026-131A34BFC4FB}" presName="textB" presStyleLbl="revTx" presStyleIdx="1" presStyleCnt="7">
        <dgm:presLayoutVars>
          <dgm:bulletEnabled val="1"/>
        </dgm:presLayoutVars>
      </dgm:prSet>
      <dgm:spPr/>
    </dgm:pt>
    <dgm:pt modelId="{3E0166C4-E8BA-004E-842F-903CEF8C8EFE}" type="pres">
      <dgm:prSet presAssocID="{90EDEB57-6C8C-DE44-9026-131A34BFC4FB}" presName="circleB" presStyleLbl="node1" presStyleIdx="1" presStyleCnt="7"/>
      <dgm:spPr/>
    </dgm:pt>
    <dgm:pt modelId="{E7660EFE-E8B1-5D46-88EC-8182A91D858B}" type="pres">
      <dgm:prSet presAssocID="{90EDEB57-6C8C-DE44-9026-131A34BFC4FB}" presName="spaceB" presStyleCnt="0"/>
      <dgm:spPr/>
    </dgm:pt>
    <dgm:pt modelId="{B43F9D68-1014-804D-A040-1DFFDBFE6562}" type="pres">
      <dgm:prSet presAssocID="{608A52B0-1316-D546-AEFA-F70F69737EBB}" presName="space" presStyleCnt="0"/>
      <dgm:spPr/>
    </dgm:pt>
    <dgm:pt modelId="{AC5637B0-D2BD-4747-B0A8-FB0FC7A8BDE9}" type="pres">
      <dgm:prSet presAssocID="{B7DA184B-6EA5-864C-838F-F40FA19221A0}" presName="compositeA" presStyleCnt="0"/>
      <dgm:spPr/>
    </dgm:pt>
    <dgm:pt modelId="{774DB14B-07F2-7D45-A2E5-4BEF764A69DC}" type="pres">
      <dgm:prSet presAssocID="{B7DA184B-6EA5-864C-838F-F40FA19221A0}" presName="textA" presStyleLbl="revTx" presStyleIdx="2" presStyleCnt="7">
        <dgm:presLayoutVars>
          <dgm:bulletEnabled val="1"/>
        </dgm:presLayoutVars>
      </dgm:prSet>
      <dgm:spPr/>
    </dgm:pt>
    <dgm:pt modelId="{B472B272-4349-E84B-93BE-CD9C1E854517}" type="pres">
      <dgm:prSet presAssocID="{B7DA184B-6EA5-864C-838F-F40FA19221A0}" presName="circleA" presStyleLbl="node1" presStyleIdx="2" presStyleCnt="7"/>
      <dgm:spPr/>
    </dgm:pt>
    <dgm:pt modelId="{F5BFC9B4-07CB-F742-A966-EE67048676F7}" type="pres">
      <dgm:prSet presAssocID="{B7DA184B-6EA5-864C-838F-F40FA19221A0}" presName="spaceA" presStyleCnt="0"/>
      <dgm:spPr/>
    </dgm:pt>
    <dgm:pt modelId="{4E079C23-745B-8349-892F-2F0A8E08FF68}" type="pres">
      <dgm:prSet presAssocID="{FB03B598-BEB8-1847-BF97-805FA18169B3}" presName="space" presStyleCnt="0"/>
      <dgm:spPr/>
    </dgm:pt>
    <dgm:pt modelId="{DA5B4E0C-A5AD-654D-96DF-54A204113B9C}" type="pres">
      <dgm:prSet presAssocID="{87ED6D40-D370-E843-B983-55A24CF8DF5F}" presName="compositeB" presStyleCnt="0"/>
      <dgm:spPr/>
    </dgm:pt>
    <dgm:pt modelId="{DF188A92-E688-4046-A4B6-F7AA5696972F}" type="pres">
      <dgm:prSet presAssocID="{87ED6D40-D370-E843-B983-55A24CF8DF5F}" presName="textB" presStyleLbl="revTx" presStyleIdx="3" presStyleCnt="7">
        <dgm:presLayoutVars>
          <dgm:bulletEnabled val="1"/>
        </dgm:presLayoutVars>
      </dgm:prSet>
      <dgm:spPr/>
    </dgm:pt>
    <dgm:pt modelId="{C0369820-7C72-5148-AAED-2C65095468ED}" type="pres">
      <dgm:prSet presAssocID="{87ED6D40-D370-E843-B983-55A24CF8DF5F}" presName="circleB" presStyleLbl="node1" presStyleIdx="3" presStyleCnt="7"/>
      <dgm:spPr/>
    </dgm:pt>
    <dgm:pt modelId="{A55D3345-7A2C-904E-B540-E96EAEFC89DD}" type="pres">
      <dgm:prSet presAssocID="{87ED6D40-D370-E843-B983-55A24CF8DF5F}" presName="spaceB" presStyleCnt="0"/>
      <dgm:spPr/>
    </dgm:pt>
    <dgm:pt modelId="{2E04AFE8-0D4A-4140-A95D-B6211B2B8731}" type="pres">
      <dgm:prSet presAssocID="{DF774D65-2889-6844-A0DE-4707DC6D9E7C}" presName="space" presStyleCnt="0"/>
      <dgm:spPr/>
    </dgm:pt>
    <dgm:pt modelId="{62300BEA-8B09-A442-BB86-CCC1A2F3D73D}" type="pres">
      <dgm:prSet presAssocID="{BFE5E81E-43B0-2946-B95E-93CE653BC6E0}" presName="compositeA" presStyleCnt="0"/>
      <dgm:spPr/>
    </dgm:pt>
    <dgm:pt modelId="{71ADE274-B102-AB4B-BF20-AFF4A5D743A1}" type="pres">
      <dgm:prSet presAssocID="{BFE5E81E-43B0-2946-B95E-93CE653BC6E0}" presName="textA" presStyleLbl="revTx" presStyleIdx="4" presStyleCnt="7">
        <dgm:presLayoutVars>
          <dgm:bulletEnabled val="1"/>
        </dgm:presLayoutVars>
      </dgm:prSet>
      <dgm:spPr/>
    </dgm:pt>
    <dgm:pt modelId="{7C463F8F-DC4B-BD40-BED8-8B147D237F17}" type="pres">
      <dgm:prSet presAssocID="{BFE5E81E-43B0-2946-B95E-93CE653BC6E0}" presName="circleA" presStyleLbl="node1" presStyleIdx="4" presStyleCnt="7"/>
      <dgm:spPr/>
    </dgm:pt>
    <dgm:pt modelId="{77709340-CDE1-B145-B605-BBAFBE40321E}" type="pres">
      <dgm:prSet presAssocID="{BFE5E81E-43B0-2946-B95E-93CE653BC6E0}" presName="spaceA" presStyleCnt="0"/>
      <dgm:spPr/>
    </dgm:pt>
    <dgm:pt modelId="{78A53603-AC0E-2649-9C71-B6103729B304}" type="pres">
      <dgm:prSet presAssocID="{8CDBC211-36CF-4543-B5B5-C619F1C5BC36}" presName="space" presStyleCnt="0"/>
      <dgm:spPr/>
    </dgm:pt>
    <dgm:pt modelId="{1F8D2880-FF4E-D948-8D06-EB4165FEF67A}" type="pres">
      <dgm:prSet presAssocID="{9391E1E5-0907-3040-B50D-65BCCC019065}" presName="compositeB" presStyleCnt="0"/>
      <dgm:spPr/>
    </dgm:pt>
    <dgm:pt modelId="{EA42F819-392F-E747-8751-D29C85B1D7E3}" type="pres">
      <dgm:prSet presAssocID="{9391E1E5-0907-3040-B50D-65BCCC019065}" presName="textB" presStyleLbl="revTx" presStyleIdx="5" presStyleCnt="7">
        <dgm:presLayoutVars>
          <dgm:bulletEnabled val="1"/>
        </dgm:presLayoutVars>
      </dgm:prSet>
      <dgm:spPr/>
    </dgm:pt>
    <dgm:pt modelId="{4031A35F-3472-CD4A-A4AC-D74196BB3C63}" type="pres">
      <dgm:prSet presAssocID="{9391E1E5-0907-3040-B50D-65BCCC019065}" presName="circleB" presStyleLbl="node1" presStyleIdx="5" presStyleCnt="7"/>
      <dgm:spPr/>
    </dgm:pt>
    <dgm:pt modelId="{6CBDFEEC-D4EB-9243-A03E-91561EF1F26A}" type="pres">
      <dgm:prSet presAssocID="{9391E1E5-0907-3040-B50D-65BCCC019065}" presName="spaceB" presStyleCnt="0"/>
      <dgm:spPr/>
    </dgm:pt>
    <dgm:pt modelId="{B47CA6B2-B2B8-BB45-B065-3001984604B5}" type="pres">
      <dgm:prSet presAssocID="{8DB79D7C-664C-8D4A-9DCF-CF99BEC5E6C9}" presName="space" presStyleCnt="0"/>
      <dgm:spPr/>
    </dgm:pt>
    <dgm:pt modelId="{EF7A7DD6-824F-1948-A3CD-32E02317F7D1}" type="pres">
      <dgm:prSet presAssocID="{F6BEE192-E269-A243-85FF-46C11ADE1068}" presName="compositeA" presStyleCnt="0"/>
      <dgm:spPr/>
    </dgm:pt>
    <dgm:pt modelId="{59E117F6-3507-E24F-963D-138C64187E71}" type="pres">
      <dgm:prSet presAssocID="{F6BEE192-E269-A243-85FF-46C11ADE1068}" presName="textA" presStyleLbl="revTx" presStyleIdx="6" presStyleCnt="7">
        <dgm:presLayoutVars>
          <dgm:bulletEnabled val="1"/>
        </dgm:presLayoutVars>
      </dgm:prSet>
      <dgm:spPr/>
    </dgm:pt>
    <dgm:pt modelId="{96EB7763-1481-3C4A-89B3-931CBCA2849C}" type="pres">
      <dgm:prSet presAssocID="{F6BEE192-E269-A243-85FF-46C11ADE1068}" presName="circleA" presStyleLbl="node1" presStyleIdx="6" presStyleCnt="7"/>
      <dgm:spPr/>
    </dgm:pt>
    <dgm:pt modelId="{A4C1B84C-9D2D-3649-8EB6-AA935FD71388}" type="pres">
      <dgm:prSet presAssocID="{F6BEE192-E269-A243-85FF-46C11ADE1068}" presName="spaceA" presStyleCnt="0"/>
      <dgm:spPr/>
    </dgm:pt>
  </dgm:ptLst>
  <dgm:cxnLst>
    <dgm:cxn modelId="{D7661D03-6FE1-7F4E-BB3C-E5A1ACACBA78}" srcId="{21DD4BB5-FED3-8C4C-BAD5-88E192031B9E}" destId="{A98B418C-797F-0143-8F2C-8D86FE2EC8AB}" srcOrd="0" destOrd="0" parTransId="{54FCD3A8-3D44-5343-8838-1923215C79FD}" sibTransId="{E3E56714-3135-D742-B5F0-22D090AA6D3E}"/>
    <dgm:cxn modelId="{DB7DF310-8081-F249-9D1A-8E0DFFE067F6}" type="presOf" srcId="{90EDEB57-6C8C-DE44-9026-131A34BFC4FB}" destId="{F3981229-344B-1B40-8CF2-1A24D9FF675D}" srcOrd="0" destOrd="0" presId="urn:microsoft.com/office/officeart/2005/8/layout/hProcess11"/>
    <dgm:cxn modelId="{1CF6D31E-A14D-794C-BDF4-678921839858}" type="presOf" srcId="{A98B418C-797F-0143-8F2C-8D86FE2EC8AB}" destId="{DCCF8BBA-AAFB-8B4A-8AE0-E05CFA6B8C19}" srcOrd="0" destOrd="0" presId="urn:microsoft.com/office/officeart/2005/8/layout/hProcess11"/>
    <dgm:cxn modelId="{CF7BB722-BBB5-1547-A0E7-62E80630588E}" srcId="{21DD4BB5-FED3-8C4C-BAD5-88E192031B9E}" destId="{F6BEE192-E269-A243-85FF-46C11ADE1068}" srcOrd="6" destOrd="0" parTransId="{43918947-4F8F-134E-ABAD-79B165AADF09}" sibTransId="{54445E46-8F19-6D4B-AFAA-0182304B04F4}"/>
    <dgm:cxn modelId="{4903713A-13C4-E44C-81A5-56BCF5FF46D1}" srcId="{21DD4BB5-FED3-8C4C-BAD5-88E192031B9E}" destId="{BFE5E81E-43B0-2946-B95E-93CE653BC6E0}" srcOrd="4" destOrd="0" parTransId="{931EECF1-305E-EB41-9E0F-ECAAB69A326E}" sibTransId="{8CDBC211-36CF-4543-B5B5-C619F1C5BC36}"/>
    <dgm:cxn modelId="{0CE9CB46-7FA6-DB43-ADA8-57CE0409101E}" type="presOf" srcId="{21DD4BB5-FED3-8C4C-BAD5-88E192031B9E}" destId="{065984F1-EE09-2440-B88A-409EB96098D2}" srcOrd="0" destOrd="0" presId="urn:microsoft.com/office/officeart/2005/8/layout/hProcess11"/>
    <dgm:cxn modelId="{CACFCF49-AE90-5247-A7C6-1ED8C2A4E9C3}" srcId="{21DD4BB5-FED3-8C4C-BAD5-88E192031B9E}" destId="{90EDEB57-6C8C-DE44-9026-131A34BFC4FB}" srcOrd="1" destOrd="0" parTransId="{433BDF12-E4A4-0F4D-878C-DC11EE9271A6}" sibTransId="{608A52B0-1316-D546-AEFA-F70F69737EBB}"/>
    <dgm:cxn modelId="{8678A469-350E-0440-A4AB-42CBFEF4F113}" type="presOf" srcId="{9391E1E5-0907-3040-B50D-65BCCC019065}" destId="{EA42F819-392F-E747-8751-D29C85B1D7E3}" srcOrd="0" destOrd="0" presId="urn:microsoft.com/office/officeart/2005/8/layout/hProcess11"/>
    <dgm:cxn modelId="{11E3646D-AA32-7A4F-BB15-79C1AF8872D7}" type="presOf" srcId="{B7DA184B-6EA5-864C-838F-F40FA19221A0}" destId="{774DB14B-07F2-7D45-A2E5-4BEF764A69DC}" srcOrd="0" destOrd="0" presId="urn:microsoft.com/office/officeart/2005/8/layout/hProcess11"/>
    <dgm:cxn modelId="{3CE49098-6554-3942-B76A-9672C0243E53}" type="presOf" srcId="{F6BEE192-E269-A243-85FF-46C11ADE1068}" destId="{59E117F6-3507-E24F-963D-138C64187E71}" srcOrd="0" destOrd="0" presId="urn:microsoft.com/office/officeart/2005/8/layout/hProcess11"/>
    <dgm:cxn modelId="{6AD4059B-BB2F-2147-A7FC-98ADBF76E039}" srcId="{21DD4BB5-FED3-8C4C-BAD5-88E192031B9E}" destId="{87ED6D40-D370-E843-B983-55A24CF8DF5F}" srcOrd="3" destOrd="0" parTransId="{94FE4A8B-6B0C-954C-845A-101AA5DA4E10}" sibTransId="{DF774D65-2889-6844-A0DE-4707DC6D9E7C}"/>
    <dgm:cxn modelId="{7C1045A5-7239-0D44-A977-5F914ED836DE}" srcId="{21DD4BB5-FED3-8C4C-BAD5-88E192031B9E}" destId="{9391E1E5-0907-3040-B50D-65BCCC019065}" srcOrd="5" destOrd="0" parTransId="{DE891140-D741-B04D-91F0-7B3D1D0A537A}" sibTransId="{8DB79D7C-664C-8D4A-9DCF-CF99BEC5E6C9}"/>
    <dgm:cxn modelId="{19EC0AB3-AEBD-4743-9218-358038C05462}" type="presOf" srcId="{BFE5E81E-43B0-2946-B95E-93CE653BC6E0}" destId="{71ADE274-B102-AB4B-BF20-AFF4A5D743A1}" srcOrd="0" destOrd="0" presId="urn:microsoft.com/office/officeart/2005/8/layout/hProcess11"/>
    <dgm:cxn modelId="{CDA785F3-7FC5-2C4C-B811-1C265C49A04A}" type="presOf" srcId="{87ED6D40-D370-E843-B983-55A24CF8DF5F}" destId="{DF188A92-E688-4046-A4B6-F7AA5696972F}" srcOrd="0" destOrd="0" presId="urn:microsoft.com/office/officeart/2005/8/layout/hProcess11"/>
    <dgm:cxn modelId="{8A3F29FD-1617-8A43-BB0C-C4885E062D65}" srcId="{21DD4BB5-FED3-8C4C-BAD5-88E192031B9E}" destId="{B7DA184B-6EA5-864C-838F-F40FA19221A0}" srcOrd="2" destOrd="0" parTransId="{9733948E-C6A6-D94F-85E2-FDBA600ED3D5}" sibTransId="{FB03B598-BEB8-1847-BF97-805FA18169B3}"/>
    <dgm:cxn modelId="{03EA9CB6-04D2-5E4A-949F-841D2F968F1E}" type="presParOf" srcId="{065984F1-EE09-2440-B88A-409EB96098D2}" destId="{56F2A2BA-DA67-CC49-8B91-4E34352F6202}" srcOrd="0" destOrd="0" presId="urn:microsoft.com/office/officeart/2005/8/layout/hProcess11"/>
    <dgm:cxn modelId="{19EC6107-902F-554C-8972-CFCE9E8E9BDF}" type="presParOf" srcId="{065984F1-EE09-2440-B88A-409EB96098D2}" destId="{85AA1B45-5175-E643-A593-69020F231832}" srcOrd="1" destOrd="0" presId="urn:microsoft.com/office/officeart/2005/8/layout/hProcess11"/>
    <dgm:cxn modelId="{8EF9BBDA-8FB3-EA4F-9677-387A35612EEC}" type="presParOf" srcId="{85AA1B45-5175-E643-A593-69020F231832}" destId="{1A3DD281-1FE1-7448-AD56-4BFBD2658B54}" srcOrd="0" destOrd="0" presId="urn:microsoft.com/office/officeart/2005/8/layout/hProcess11"/>
    <dgm:cxn modelId="{1B80F33A-D0F0-9F4C-BF9C-7D8C7D942248}" type="presParOf" srcId="{1A3DD281-1FE1-7448-AD56-4BFBD2658B54}" destId="{DCCF8BBA-AAFB-8B4A-8AE0-E05CFA6B8C19}" srcOrd="0" destOrd="0" presId="urn:microsoft.com/office/officeart/2005/8/layout/hProcess11"/>
    <dgm:cxn modelId="{04CB1345-623A-E642-98A6-65192CA93452}" type="presParOf" srcId="{1A3DD281-1FE1-7448-AD56-4BFBD2658B54}" destId="{CB98527B-A14D-FA4A-A927-858B7534BE1D}" srcOrd="1" destOrd="0" presId="urn:microsoft.com/office/officeart/2005/8/layout/hProcess11"/>
    <dgm:cxn modelId="{ECDF0FA6-5041-0F4C-9E44-A50CE61FFA84}" type="presParOf" srcId="{1A3DD281-1FE1-7448-AD56-4BFBD2658B54}" destId="{72415B99-C033-8F48-A599-351041623F34}" srcOrd="2" destOrd="0" presId="urn:microsoft.com/office/officeart/2005/8/layout/hProcess11"/>
    <dgm:cxn modelId="{885E7998-C37B-6648-BDA4-3BA398B582A3}" type="presParOf" srcId="{85AA1B45-5175-E643-A593-69020F231832}" destId="{80807B00-8027-DC4A-84FA-30312F765EAE}" srcOrd="1" destOrd="0" presId="urn:microsoft.com/office/officeart/2005/8/layout/hProcess11"/>
    <dgm:cxn modelId="{DE5B9B59-75CF-594E-9C5A-95BCE2872265}" type="presParOf" srcId="{85AA1B45-5175-E643-A593-69020F231832}" destId="{5BA2CB87-F621-A546-8E7D-3EDD04A2115F}" srcOrd="2" destOrd="0" presId="urn:microsoft.com/office/officeart/2005/8/layout/hProcess11"/>
    <dgm:cxn modelId="{104DAE3C-C7D7-A04D-938A-A9712DBAF9AB}" type="presParOf" srcId="{5BA2CB87-F621-A546-8E7D-3EDD04A2115F}" destId="{F3981229-344B-1B40-8CF2-1A24D9FF675D}" srcOrd="0" destOrd="0" presId="urn:microsoft.com/office/officeart/2005/8/layout/hProcess11"/>
    <dgm:cxn modelId="{1FFF5A67-7BE8-E448-8B7C-6EC2C788DE3D}" type="presParOf" srcId="{5BA2CB87-F621-A546-8E7D-3EDD04A2115F}" destId="{3E0166C4-E8BA-004E-842F-903CEF8C8EFE}" srcOrd="1" destOrd="0" presId="urn:microsoft.com/office/officeart/2005/8/layout/hProcess11"/>
    <dgm:cxn modelId="{861AC99A-25FE-2B41-9284-69D79534C268}" type="presParOf" srcId="{5BA2CB87-F621-A546-8E7D-3EDD04A2115F}" destId="{E7660EFE-E8B1-5D46-88EC-8182A91D858B}" srcOrd="2" destOrd="0" presId="urn:microsoft.com/office/officeart/2005/8/layout/hProcess11"/>
    <dgm:cxn modelId="{284E8EFD-6FB7-3248-B52A-2C3DAA8DBFA7}" type="presParOf" srcId="{85AA1B45-5175-E643-A593-69020F231832}" destId="{B43F9D68-1014-804D-A040-1DFFDBFE6562}" srcOrd="3" destOrd="0" presId="urn:microsoft.com/office/officeart/2005/8/layout/hProcess11"/>
    <dgm:cxn modelId="{4607B61F-6BA1-484E-AC79-502519A0BAA6}" type="presParOf" srcId="{85AA1B45-5175-E643-A593-69020F231832}" destId="{AC5637B0-D2BD-4747-B0A8-FB0FC7A8BDE9}" srcOrd="4" destOrd="0" presId="urn:microsoft.com/office/officeart/2005/8/layout/hProcess11"/>
    <dgm:cxn modelId="{CA114AC1-4137-F546-81D2-326F4170B18F}" type="presParOf" srcId="{AC5637B0-D2BD-4747-B0A8-FB0FC7A8BDE9}" destId="{774DB14B-07F2-7D45-A2E5-4BEF764A69DC}" srcOrd="0" destOrd="0" presId="urn:microsoft.com/office/officeart/2005/8/layout/hProcess11"/>
    <dgm:cxn modelId="{18EFE725-57C3-CA46-8533-FA2277729306}" type="presParOf" srcId="{AC5637B0-D2BD-4747-B0A8-FB0FC7A8BDE9}" destId="{B472B272-4349-E84B-93BE-CD9C1E854517}" srcOrd="1" destOrd="0" presId="urn:microsoft.com/office/officeart/2005/8/layout/hProcess11"/>
    <dgm:cxn modelId="{D0DFE42E-D1F3-204A-A3EC-915B86CA5C45}" type="presParOf" srcId="{AC5637B0-D2BD-4747-B0A8-FB0FC7A8BDE9}" destId="{F5BFC9B4-07CB-F742-A966-EE67048676F7}" srcOrd="2" destOrd="0" presId="urn:microsoft.com/office/officeart/2005/8/layout/hProcess11"/>
    <dgm:cxn modelId="{1DE496F6-1180-E24A-AA46-72195C2E33AC}" type="presParOf" srcId="{85AA1B45-5175-E643-A593-69020F231832}" destId="{4E079C23-745B-8349-892F-2F0A8E08FF68}" srcOrd="5" destOrd="0" presId="urn:microsoft.com/office/officeart/2005/8/layout/hProcess11"/>
    <dgm:cxn modelId="{A84443F2-9B7B-7E4C-BEDD-B290A450E0E6}" type="presParOf" srcId="{85AA1B45-5175-E643-A593-69020F231832}" destId="{DA5B4E0C-A5AD-654D-96DF-54A204113B9C}" srcOrd="6" destOrd="0" presId="urn:microsoft.com/office/officeart/2005/8/layout/hProcess11"/>
    <dgm:cxn modelId="{C519D2F3-EA51-E24D-8740-4FC558A87406}" type="presParOf" srcId="{DA5B4E0C-A5AD-654D-96DF-54A204113B9C}" destId="{DF188A92-E688-4046-A4B6-F7AA5696972F}" srcOrd="0" destOrd="0" presId="urn:microsoft.com/office/officeart/2005/8/layout/hProcess11"/>
    <dgm:cxn modelId="{4E65DFFE-D522-3945-A363-CD7B57674C44}" type="presParOf" srcId="{DA5B4E0C-A5AD-654D-96DF-54A204113B9C}" destId="{C0369820-7C72-5148-AAED-2C65095468ED}" srcOrd="1" destOrd="0" presId="urn:microsoft.com/office/officeart/2005/8/layout/hProcess11"/>
    <dgm:cxn modelId="{D6E8DBC8-C608-4841-9851-21B7409FF062}" type="presParOf" srcId="{DA5B4E0C-A5AD-654D-96DF-54A204113B9C}" destId="{A55D3345-7A2C-904E-B540-E96EAEFC89DD}" srcOrd="2" destOrd="0" presId="urn:microsoft.com/office/officeart/2005/8/layout/hProcess11"/>
    <dgm:cxn modelId="{FBEDC470-378C-C047-9FB2-0548223C5B37}" type="presParOf" srcId="{85AA1B45-5175-E643-A593-69020F231832}" destId="{2E04AFE8-0D4A-4140-A95D-B6211B2B8731}" srcOrd="7" destOrd="0" presId="urn:microsoft.com/office/officeart/2005/8/layout/hProcess11"/>
    <dgm:cxn modelId="{64437C33-AFF7-D74D-96CB-C596FFC61558}" type="presParOf" srcId="{85AA1B45-5175-E643-A593-69020F231832}" destId="{62300BEA-8B09-A442-BB86-CCC1A2F3D73D}" srcOrd="8" destOrd="0" presId="urn:microsoft.com/office/officeart/2005/8/layout/hProcess11"/>
    <dgm:cxn modelId="{B7F45EB1-2FDC-C54E-892A-2A1319BF7D94}" type="presParOf" srcId="{62300BEA-8B09-A442-BB86-CCC1A2F3D73D}" destId="{71ADE274-B102-AB4B-BF20-AFF4A5D743A1}" srcOrd="0" destOrd="0" presId="urn:microsoft.com/office/officeart/2005/8/layout/hProcess11"/>
    <dgm:cxn modelId="{EAD7CE26-0FD1-D842-A9BF-878F7A0CB311}" type="presParOf" srcId="{62300BEA-8B09-A442-BB86-CCC1A2F3D73D}" destId="{7C463F8F-DC4B-BD40-BED8-8B147D237F17}" srcOrd="1" destOrd="0" presId="urn:microsoft.com/office/officeart/2005/8/layout/hProcess11"/>
    <dgm:cxn modelId="{E4F8DD82-7570-9E41-B31A-C70098CA77E4}" type="presParOf" srcId="{62300BEA-8B09-A442-BB86-CCC1A2F3D73D}" destId="{77709340-CDE1-B145-B605-BBAFBE40321E}" srcOrd="2" destOrd="0" presId="urn:microsoft.com/office/officeart/2005/8/layout/hProcess11"/>
    <dgm:cxn modelId="{57789A69-61C5-854B-8810-2BEDC7EAFE3D}" type="presParOf" srcId="{85AA1B45-5175-E643-A593-69020F231832}" destId="{78A53603-AC0E-2649-9C71-B6103729B304}" srcOrd="9" destOrd="0" presId="urn:microsoft.com/office/officeart/2005/8/layout/hProcess11"/>
    <dgm:cxn modelId="{7560F50C-42A7-5B4A-9360-D24A0213071C}" type="presParOf" srcId="{85AA1B45-5175-E643-A593-69020F231832}" destId="{1F8D2880-FF4E-D948-8D06-EB4165FEF67A}" srcOrd="10" destOrd="0" presId="urn:microsoft.com/office/officeart/2005/8/layout/hProcess11"/>
    <dgm:cxn modelId="{75191190-593E-774D-841D-7CE25FF1F2D5}" type="presParOf" srcId="{1F8D2880-FF4E-D948-8D06-EB4165FEF67A}" destId="{EA42F819-392F-E747-8751-D29C85B1D7E3}" srcOrd="0" destOrd="0" presId="urn:microsoft.com/office/officeart/2005/8/layout/hProcess11"/>
    <dgm:cxn modelId="{7ED5B9B5-9372-4F47-A637-72BB8E526D45}" type="presParOf" srcId="{1F8D2880-FF4E-D948-8D06-EB4165FEF67A}" destId="{4031A35F-3472-CD4A-A4AC-D74196BB3C63}" srcOrd="1" destOrd="0" presId="urn:microsoft.com/office/officeart/2005/8/layout/hProcess11"/>
    <dgm:cxn modelId="{35B343EB-C0E9-8544-AF58-1803ABA70BFE}" type="presParOf" srcId="{1F8D2880-FF4E-D948-8D06-EB4165FEF67A}" destId="{6CBDFEEC-D4EB-9243-A03E-91561EF1F26A}" srcOrd="2" destOrd="0" presId="urn:microsoft.com/office/officeart/2005/8/layout/hProcess11"/>
    <dgm:cxn modelId="{5B6EA7EF-28D7-C54C-AC13-ED1EED1B115A}" type="presParOf" srcId="{85AA1B45-5175-E643-A593-69020F231832}" destId="{B47CA6B2-B2B8-BB45-B065-3001984604B5}" srcOrd="11" destOrd="0" presId="urn:microsoft.com/office/officeart/2005/8/layout/hProcess11"/>
    <dgm:cxn modelId="{CEC5AEFF-D80A-EA4A-9CD6-52CBDDA66E97}" type="presParOf" srcId="{85AA1B45-5175-E643-A593-69020F231832}" destId="{EF7A7DD6-824F-1948-A3CD-32E02317F7D1}" srcOrd="12" destOrd="0" presId="urn:microsoft.com/office/officeart/2005/8/layout/hProcess11"/>
    <dgm:cxn modelId="{5E309214-4BE5-2443-9417-61726738D476}" type="presParOf" srcId="{EF7A7DD6-824F-1948-A3CD-32E02317F7D1}" destId="{59E117F6-3507-E24F-963D-138C64187E71}" srcOrd="0" destOrd="0" presId="urn:microsoft.com/office/officeart/2005/8/layout/hProcess11"/>
    <dgm:cxn modelId="{E373BB2D-61F8-B347-A556-FBEFC9068E2B}" type="presParOf" srcId="{EF7A7DD6-824F-1948-A3CD-32E02317F7D1}" destId="{96EB7763-1481-3C4A-89B3-931CBCA2849C}" srcOrd="1" destOrd="0" presId="urn:microsoft.com/office/officeart/2005/8/layout/hProcess11"/>
    <dgm:cxn modelId="{5B96041E-8CCE-BB43-A441-4ACA2195FDDA}" type="presParOf" srcId="{EF7A7DD6-824F-1948-A3CD-32E02317F7D1}" destId="{A4C1B84C-9D2D-3649-8EB6-AA935FD7138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B04634-E3FE-4E81-B5C3-580221E36456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5FCC716A-84EE-4F4F-9B41-73A3EB91A125}">
      <dgm:prSet phldrT="[Testo]"/>
      <dgm:spPr/>
      <dgm:t>
        <a:bodyPr/>
        <a:lstStyle/>
        <a:p>
          <a:pPr algn="ctr"/>
          <a:r>
            <a:rPr lang="it-IT" dirty="0"/>
            <a:t> Modulo I: Introduzione al Trasferimento Tecnologico</a:t>
          </a:r>
        </a:p>
      </dgm:t>
    </dgm:pt>
    <dgm:pt modelId="{150A970E-0234-4400-A970-A29589DFC76E}" type="parTrans" cxnId="{254994BC-F025-439D-BF8D-14CD3B6B83B1}">
      <dgm:prSet/>
      <dgm:spPr/>
      <dgm:t>
        <a:bodyPr/>
        <a:lstStyle/>
        <a:p>
          <a:endParaRPr lang="it-IT"/>
        </a:p>
      </dgm:t>
    </dgm:pt>
    <dgm:pt modelId="{E3AA6AE2-BF0F-4394-9C7F-508803E09CB9}" type="sibTrans" cxnId="{254994BC-F025-439D-BF8D-14CD3B6B83B1}">
      <dgm:prSet/>
      <dgm:spPr/>
      <dgm:t>
        <a:bodyPr/>
        <a:lstStyle/>
        <a:p>
          <a:endParaRPr lang="it-IT"/>
        </a:p>
      </dgm:t>
    </dgm:pt>
    <dgm:pt modelId="{A88C51B4-F77E-4DDC-9F22-FA5D0AB8BB51}">
      <dgm:prSet phldrT="[Testo]"/>
      <dgm:spPr/>
      <dgm:t>
        <a:bodyPr/>
        <a:lstStyle/>
        <a:p>
          <a:r>
            <a:rPr lang="it-IT" dirty="0"/>
            <a:t>Modulo II: Proteggere i risultati della ricerca</a:t>
          </a:r>
        </a:p>
      </dgm:t>
    </dgm:pt>
    <dgm:pt modelId="{4023DF08-AD33-427E-82AB-C2FD6BCF84A5}" type="parTrans" cxnId="{0F82C1DD-EAA3-412D-AD63-7A41F4D82587}">
      <dgm:prSet/>
      <dgm:spPr/>
      <dgm:t>
        <a:bodyPr/>
        <a:lstStyle/>
        <a:p>
          <a:endParaRPr lang="it-IT"/>
        </a:p>
      </dgm:t>
    </dgm:pt>
    <dgm:pt modelId="{A13ABFB3-05EB-4FAD-94CE-976567B1ADEE}" type="sibTrans" cxnId="{0F82C1DD-EAA3-412D-AD63-7A41F4D82587}">
      <dgm:prSet/>
      <dgm:spPr/>
      <dgm:t>
        <a:bodyPr/>
        <a:lstStyle/>
        <a:p>
          <a:endParaRPr lang="it-IT"/>
        </a:p>
      </dgm:t>
    </dgm:pt>
    <dgm:pt modelId="{1BDDC708-13C1-43CD-82C2-463D73F0B167}">
      <dgm:prSet phldrT="[Testo]"/>
      <dgm:spPr/>
      <dgm:t>
        <a:bodyPr/>
        <a:lstStyle/>
        <a:p>
          <a:r>
            <a:rPr lang="it-IT" dirty="0"/>
            <a:t>Modulo III: Interagire con le  imprese</a:t>
          </a:r>
        </a:p>
      </dgm:t>
    </dgm:pt>
    <dgm:pt modelId="{A1081D3C-6BA1-4E23-84FF-9C4216AA97D5}" type="parTrans" cxnId="{927D7554-12CF-4186-B318-CA151874EF5A}">
      <dgm:prSet/>
      <dgm:spPr/>
      <dgm:t>
        <a:bodyPr/>
        <a:lstStyle/>
        <a:p>
          <a:endParaRPr lang="it-IT"/>
        </a:p>
      </dgm:t>
    </dgm:pt>
    <dgm:pt modelId="{1EB0147A-4DCD-4BED-8BAB-0C868B5EF25D}" type="sibTrans" cxnId="{927D7554-12CF-4186-B318-CA151874EF5A}">
      <dgm:prSet/>
      <dgm:spPr/>
      <dgm:t>
        <a:bodyPr/>
        <a:lstStyle/>
        <a:p>
          <a:endParaRPr lang="it-IT"/>
        </a:p>
      </dgm:t>
    </dgm:pt>
    <dgm:pt modelId="{02D5BD98-FF9D-47A8-A343-157CB5558E75}">
      <dgm:prSet phldrT="[Testo]"/>
      <dgm:spPr/>
      <dgm:t>
        <a:bodyPr/>
        <a:lstStyle/>
        <a:p>
          <a:r>
            <a:rPr lang="it-IT" dirty="0"/>
            <a:t>Modulo IV: L’organizzazione del TT INFN</a:t>
          </a:r>
        </a:p>
      </dgm:t>
    </dgm:pt>
    <dgm:pt modelId="{A44E3707-D5E1-43B4-885A-BB7499D00BFE}" type="parTrans" cxnId="{7C13232F-AF2F-4279-A313-8FF921D35B5C}">
      <dgm:prSet/>
      <dgm:spPr/>
      <dgm:t>
        <a:bodyPr/>
        <a:lstStyle/>
        <a:p>
          <a:endParaRPr lang="it-IT"/>
        </a:p>
      </dgm:t>
    </dgm:pt>
    <dgm:pt modelId="{AB8BAD2D-C429-4153-A157-EEEABEB09801}" type="sibTrans" cxnId="{7C13232F-AF2F-4279-A313-8FF921D35B5C}">
      <dgm:prSet/>
      <dgm:spPr/>
      <dgm:t>
        <a:bodyPr/>
        <a:lstStyle/>
        <a:p>
          <a:endParaRPr lang="it-IT"/>
        </a:p>
      </dgm:t>
    </dgm:pt>
    <dgm:pt modelId="{3BD0260D-AC5A-4CA9-BDDE-665C779FEC51}" type="pres">
      <dgm:prSet presAssocID="{4EB04634-E3FE-4E81-B5C3-580221E36456}" presName="linearFlow" presStyleCnt="0">
        <dgm:presLayoutVars>
          <dgm:dir/>
          <dgm:resizeHandles val="exact"/>
        </dgm:presLayoutVars>
      </dgm:prSet>
      <dgm:spPr/>
    </dgm:pt>
    <dgm:pt modelId="{401E3D90-57A9-47B9-95EF-DCE5300E8387}" type="pres">
      <dgm:prSet presAssocID="{5FCC716A-84EE-4F4F-9B41-73A3EB91A125}" presName="composite" presStyleCnt="0"/>
      <dgm:spPr/>
    </dgm:pt>
    <dgm:pt modelId="{CA841940-A9D9-4114-8E2D-C4CC2224BCAE}" type="pres">
      <dgm:prSet presAssocID="{5FCC716A-84EE-4F4F-9B41-73A3EB91A125}" presName="imgShp" presStyleLbl="fgImgPlace1" presStyleIdx="0" presStyleCnt="4"/>
      <dgm:spPr/>
    </dgm:pt>
    <dgm:pt modelId="{33172401-9BAE-4D21-9655-22C9A0E31FC0}" type="pres">
      <dgm:prSet presAssocID="{5FCC716A-84EE-4F4F-9B41-73A3EB91A125}" presName="txShp" presStyleLbl="node1" presStyleIdx="0" presStyleCnt="4">
        <dgm:presLayoutVars>
          <dgm:bulletEnabled val="1"/>
        </dgm:presLayoutVars>
      </dgm:prSet>
      <dgm:spPr/>
    </dgm:pt>
    <dgm:pt modelId="{D0A2E6C8-94F8-4A15-B7B4-F6516769822C}" type="pres">
      <dgm:prSet presAssocID="{E3AA6AE2-BF0F-4394-9C7F-508803E09CB9}" presName="spacing" presStyleCnt="0"/>
      <dgm:spPr/>
    </dgm:pt>
    <dgm:pt modelId="{10055AB0-5063-455C-80E0-81A97CFE25F5}" type="pres">
      <dgm:prSet presAssocID="{A88C51B4-F77E-4DDC-9F22-FA5D0AB8BB51}" presName="composite" presStyleCnt="0"/>
      <dgm:spPr/>
    </dgm:pt>
    <dgm:pt modelId="{2B0F586E-4720-4069-8727-FB99970AF99C}" type="pres">
      <dgm:prSet presAssocID="{A88C51B4-F77E-4DDC-9F22-FA5D0AB8BB51}" presName="imgShp" presStyleLbl="fgImgPlace1" presStyleIdx="1" presStyleCnt="4"/>
      <dgm:spPr/>
    </dgm:pt>
    <dgm:pt modelId="{95E6BD1B-2040-491F-A513-F91A3106B125}" type="pres">
      <dgm:prSet presAssocID="{A88C51B4-F77E-4DDC-9F22-FA5D0AB8BB51}" presName="txShp" presStyleLbl="node1" presStyleIdx="1" presStyleCnt="4">
        <dgm:presLayoutVars>
          <dgm:bulletEnabled val="1"/>
        </dgm:presLayoutVars>
      </dgm:prSet>
      <dgm:spPr/>
    </dgm:pt>
    <dgm:pt modelId="{2E5C41B5-6560-4699-BBBB-DF797214BEF5}" type="pres">
      <dgm:prSet presAssocID="{A13ABFB3-05EB-4FAD-94CE-976567B1ADEE}" presName="spacing" presStyleCnt="0"/>
      <dgm:spPr/>
    </dgm:pt>
    <dgm:pt modelId="{F2ED16EE-A933-4539-AB6E-34DF2CBFF82D}" type="pres">
      <dgm:prSet presAssocID="{1BDDC708-13C1-43CD-82C2-463D73F0B167}" presName="composite" presStyleCnt="0"/>
      <dgm:spPr/>
    </dgm:pt>
    <dgm:pt modelId="{FA836628-8FC6-40E9-A27D-FC79D1209487}" type="pres">
      <dgm:prSet presAssocID="{1BDDC708-13C1-43CD-82C2-463D73F0B167}" presName="imgShp" presStyleLbl="fgImgPlace1" presStyleIdx="2" presStyleCnt="4"/>
      <dgm:spPr/>
    </dgm:pt>
    <dgm:pt modelId="{D6756CFF-43F1-43C9-8526-0972F44E6E70}" type="pres">
      <dgm:prSet presAssocID="{1BDDC708-13C1-43CD-82C2-463D73F0B167}" presName="txShp" presStyleLbl="node1" presStyleIdx="2" presStyleCnt="4">
        <dgm:presLayoutVars>
          <dgm:bulletEnabled val="1"/>
        </dgm:presLayoutVars>
      </dgm:prSet>
      <dgm:spPr/>
    </dgm:pt>
    <dgm:pt modelId="{A31C4A82-5180-41C7-8806-90400CB8320B}" type="pres">
      <dgm:prSet presAssocID="{1EB0147A-4DCD-4BED-8BAB-0C868B5EF25D}" presName="spacing" presStyleCnt="0"/>
      <dgm:spPr/>
    </dgm:pt>
    <dgm:pt modelId="{0351E2E6-49A1-4317-A422-2CE7A6816708}" type="pres">
      <dgm:prSet presAssocID="{02D5BD98-FF9D-47A8-A343-157CB5558E75}" presName="composite" presStyleCnt="0"/>
      <dgm:spPr/>
    </dgm:pt>
    <dgm:pt modelId="{2715C6F1-5F17-4AA0-A08F-09BF2E158968}" type="pres">
      <dgm:prSet presAssocID="{02D5BD98-FF9D-47A8-A343-157CB5558E75}" presName="imgShp" presStyleLbl="fgImgPlace1" presStyleIdx="3" presStyleCnt="4"/>
      <dgm:spPr/>
    </dgm:pt>
    <dgm:pt modelId="{BFA641B0-890E-4C1B-9E29-36964891F8E7}" type="pres">
      <dgm:prSet presAssocID="{02D5BD98-FF9D-47A8-A343-157CB5558E75}" presName="txShp" presStyleLbl="node1" presStyleIdx="3" presStyleCnt="4">
        <dgm:presLayoutVars>
          <dgm:bulletEnabled val="1"/>
        </dgm:presLayoutVars>
      </dgm:prSet>
      <dgm:spPr/>
    </dgm:pt>
  </dgm:ptLst>
  <dgm:cxnLst>
    <dgm:cxn modelId="{7C13232F-AF2F-4279-A313-8FF921D35B5C}" srcId="{4EB04634-E3FE-4E81-B5C3-580221E36456}" destId="{02D5BD98-FF9D-47A8-A343-157CB5558E75}" srcOrd="3" destOrd="0" parTransId="{A44E3707-D5E1-43B4-885A-BB7499D00BFE}" sibTransId="{AB8BAD2D-C429-4153-A157-EEEABEB09801}"/>
    <dgm:cxn modelId="{927D7554-12CF-4186-B318-CA151874EF5A}" srcId="{4EB04634-E3FE-4E81-B5C3-580221E36456}" destId="{1BDDC708-13C1-43CD-82C2-463D73F0B167}" srcOrd="2" destOrd="0" parTransId="{A1081D3C-6BA1-4E23-84FF-9C4216AA97D5}" sibTransId="{1EB0147A-4DCD-4BED-8BAB-0C868B5EF25D}"/>
    <dgm:cxn modelId="{7E84D354-A65D-4BCB-90F8-D4253E2AF551}" type="presOf" srcId="{A88C51B4-F77E-4DDC-9F22-FA5D0AB8BB51}" destId="{95E6BD1B-2040-491F-A513-F91A3106B125}" srcOrd="0" destOrd="0" presId="urn:microsoft.com/office/officeart/2005/8/layout/vList3"/>
    <dgm:cxn modelId="{EB942D65-16B1-4A29-9932-C9B89F714B1E}" type="presOf" srcId="{5FCC716A-84EE-4F4F-9B41-73A3EB91A125}" destId="{33172401-9BAE-4D21-9655-22C9A0E31FC0}" srcOrd="0" destOrd="0" presId="urn:microsoft.com/office/officeart/2005/8/layout/vList3"/>
    <dgm:cxn modelId="{B00B567E-ADDD-405A-9B24-5FD027133E2F}" type="presOf" srcId="{1BDDC708-13C1-43CD-82C2-463D73F0B167}" destId="{D6756CFF-43F1-43C9-8526-0972F44E6E70}" srcOrd="0" destOrd="0" presId="urn:microsoft.com/office/officeart/2005/8/layout/vList3"/>
    <dgm:cxn modelId="{254994BC-F025-439D-BF8D-14CD3B6B83B1}" srcId="{4EB04634-E3FE-4E81-B5C3-580221E36456}" destId="{5FCC716A-84EE-4F4F-9B41-73A3EB91A125}" srcOrd="0" destOrd="0" parTransId="{150A970E-0234-4400-A970-A29589DFC76E}" sibTransId="{E3AA6AE2-BF0F-4394-9C7F-508803E09CB9}"/>
    <dgm:cxn modelId="{CCCD5EBF-9FCE-4054-A1DD-1B02F00FA30C}" type="presOf" srcId="{4EB04634-E3FE-4E81-B5C3-580221E36456}" destId="{3BD0260D-AC5A-4CA9-BDDE-665C779FEC51}" srcOrd="0" destOrd="0" presId="urn:microsoft.com/office/officeart/2005/8/layout/vList3"/>
    <dgm:cxn modelId="{0F82C1DD-EAA3-412D-AD63-7A41F4D82587}" srcId="{4EB04634-E3FE-4E81-B5C3-580221E36456}" destId="{A88C51B4-F77E-4DDC-9F22-FA5D0AB8BB51}" srcOrd="1" destOrd="0" parTransId="{4023DF08-AD33-427E-82AB-C2FD6BCF84A5}" sibTransId="{A13ABFB3-05EB-4FAD-94CE-976567B1ADEE}"/>
    <dgm:cxn modelId="{98C593EC-4C18-4DF7-8A8F-56B14EED606C}" type="presOf" srcId="{02D5BD98-FF9D-47A8-A343-157CB5558E75}" destId="{BFA641B0-890E-4C1B-9E29-36964891F8E7}" srcOrd="0" destOrd="0" presId="urn:microsoft.com/office/officeart/2005/8/layout/vList3"/>
    <dgm:cxn modelId="{C028D6B4-014F-46C1-BC6A-878A32AFEFF9}" type="presParOf" srcId="{3BD0260D-AC5A-4CA9-BDDE-665C779FEC51}" destId="{401E3D90-57A9-47B9-95EF-DCE5300E8387}" srcOrd="0" destOrd="0" presId="urn:microsoft.com/office/officeart/2005/8/layout/vList3"/>
    <dgm:cxn modelId="{DB05DF47-58DB-4216-B0B4-788409C94E68}" type="presParOf" srcId="{401E3D90-57A9-47B9-95EF-DCE5300E8387}" destId="{CA841940-A9D9-4114-8E2D-C4CC2224BCAE}" srcOrd="0" destOrd="0" presId="urn:microsoft.com/office/officeart/2005/8/layout/vList3"/>
    <dgm:cxn modelId="{703F89F2-7DA8-4A95-A99C-04AE20D5375F}" type="presParOf" srcId="{401E3D90-57A9-47B9-95EF-DCE5300E8387}" destId="{33172401-9BAE-4D21-9655-22C9A0E31FC0}" srcOrd="1" destOrd="0" presId="urn:microsoft.com/office/officeart/2005/8/layout/vList3"/>
    <dgm:cxn modelId="{9332F287-1824-4033-AF3E-87180A2988B1}" type="presParOf" srcId="{3BD0260D-AC5A-4CA9-BDDE-665C779FEC51}" destId="{D0A2E6C8-94F8-4A15-B7B4-F6516769822C}" srcOrd="1" destOrd="0" presId="urn:microsoft.com/office/officeart/2005/8/layout/vList3"/>
    <dgm:cxn modelId="{D656A880-E949-449A-8F8E-D936C044D9FB}" type="presParOf" srcId="{3BD0260D-AC5A-4CA9-BDDE-665C779FEC51}" destId="{10055AB0-5063-455C-80E0-81A97CFE25F5}" srcOrd="2" destOrd="0" presId="urn:microsoft.com/office/officeart/2005/8/layout/vList3"/>
    <dgm:cxn modelId="{FC9AEA08-B6D5-4908-B26A-3B65A99C8565}" type="presParOf" srcId="{10055AB0-5063-455C-80E0-81A97CFE25F5}" destId="{2B0F586E-4720-4069-8727-FB99970AF99C}" srcOrd="0" destOrd="0" presId="urn:microsoft.com/office/officeart/2005/8/layout/vList3"/>
    <dgm:cxn modelId="{D61F6795-1778-4CE7-9060-B3E04069DB84}" type="presParOf" srcId="{10055AB0-5063-455C-80E0-81A97CFE25F5}" destId="{95E6BD1B-2040-491F-A513-F91A3106B125}" srcOrd="1" destOrd="0" presId="urn:microsoft.com/office/officeart/2005/8/layout/vList3"/>
    <dgm:cxn modelId="{4BE1C2BE-59A9-4F67-932B-0175FA0BC563}" type="presParOf" srcId="{3BD0260D-AC5A-4CA9-BDDE-665C779FEC51}" destId="{2E5C41B5-6560-4699-BBBB-DF797214BEF5}" srcOrd="3" destOrd="0" presId="urn:microsoft.com/office/officeart/2005/8/layout/vList3"/>
    <dgm:cxn modelId="{37313BE4-66A7-4D48-8461-138CCE0704A4}" type="presParOf" srcId="{3BD0260D-AC5A-4CA9-BDDE-665C779FEC51}" destId="{F2ED16EE-A933-4539-AB6E-34DF2CBFF82D}" srcOrd="4" destOrd="0" presId="urn:microsoft.com/office/officeart/2005/8/layout/vList3"/>
    <dgm:cxn modelId="{1B073371-E2AA-4FD9-A78A-A6C924B1662C}" type="presParOf" srcId="{F2ED16EE-A933-4539-AB6E-34DF2CBFF82D}" destId="{FA836628-8FC6-40E9-A27D-FC79D1209487}" srcOrd="0" destOrd="0" presId="urn:microsoft.com/office/officeart/2005/8/layout/vList3"/>
    <dgm:cxn modelId="{549A5EA5-1072-43B3-9B4F-EB9E2F51D3A6}" type="presParOf" srcId="{F2ED16EE-A933-4539-AB6E-34DF2CBFF82D}" destId="{D6756CFF-43F1-43C9-8526-0972F44E6E70}" srcOrd="1" destOrd="0" presId="urn:microsoft.com/office/officeart/2005/8/layout/vList3"/>
    <dgm:cxn modelId="{C09B6838-C741-427A-8421-F2DBE752A1D7}" type="presParOf" srcId="{3BD0260D-AC5A-4CA9-BDDE-665C779FEC51}" destId="{A31C4A82-5180-41C7-8806-90400CB8320B}" srcOrd="5" destOrd="0" presId="urn:microsoft.com/office/officeart/2005/8/layout/vList3"/>
    <dgm:cxn modelId="{6E64C6F1-3EBB-4FE0-B399-EA94B39C4881}" type="presParOf" srcId="{3BD0260D-AC5A-4CA9-BDDE-665C779FEC51}" destId="{0351E2E6-49A1-4317-A422-2CE7A6816708}" srcOrd="6" destOrd="0" presId="urn:microsoft.com/office/officeart/2005/8/layout/vList3"/>
    <dgm:cxn modelId="{9DBFAFB0-D06D-4F10-A2B3-E29080987B5C}" type="presParOf" srcId="{0351E2E6-49A1-4317-A422-2CE7A6816708}" destId="{2715C6F1-5F17-4AA0-A08F-09BF2E158968}" srcOrd="0" destOrd="0" presId="urn:microsoft.com/office/officeart/2005/8/layout/vList3"/>
    <dgm:cxn modelId="{7E54BF3A-6A70-449E-893A-2792A514C5FF}" type="presParOf" srcId="{0351E2E6-49A1-4317-A422-2CE7A6816708}" destId="{BFA641B0-890E-4C1B-9E29-36964891F8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2A60CD-DF03-4CCC-A537-1E21E700BF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5CB38F-46C3-441E-981C-A482982E60EC}">
      <dgm:prSet/>
      <dgm:spPr/>
      <dgm:t>
        <a:bodyPr/>
        <a:lstStyle/>
        <a:p>
          <a:r>
            <a:rPr lang="it-IT"/>
            <a:t>In quali occasioni un EPR interagisce con le imprese?</a:t>
          </a:r>
          <a:endParaRPr lang="en-US"/>
        </a:p>
      </dgm:t>
    </dgm:pt>
    <dgm:pt modelId="{5632B406-8D05-4E6E-95AD-CB0A1271AA5A}" type="parTrans" cxnId="{3C2FD595-4A67-4539-A9DC-73E06BC382E6}">
      <dgm:prSet/>
      <dgm:spPr/>
      <dgm:t>
        <a:bodyPr/>
        <a:lstStyle/>
        <a:p>
          <a:endParaRPr lang="en-US"/>
        </a:p>
      </dgm:t>
    </dgm:pt>
    <dgm:pt modelId="{04879250-823C-432D-91A8-303916F63F1D}" type="sibTrans" cxnId="{3C2FD595-4A67-4539-A9DC-73E06BC382E6}">
      <dgm:prSet/>
      <dgm:spPr/>
      <dgm:t>
        <a:bodyPr/>
        <a:lstStyle/>
        <a:p>
          <a:endParaRPr lang="en-US"/>
        </a:p>
      </dgm:t>
    </dgm:pt>
    <dgm:pt modelId="{08931179-001E-4D2C-B63D-C7C96024D901}">
      <dgm:prSet/>
      <dgm:spPr/>
      <dgm:t>
        <a:bodyPr/>
        <a:lstStyle/>
        <a:p>
          <a:r>
            <a:rPr lang="it-IT"/>
            <a:t>Se effettua </a:t>
          </a:r>
          <a:r>
            <a:rPr lang="it-IT" b="1"/>
            <a:t>acquisti </a:t>
          </a:r>
          <a:r>
            <a:rPr lang="it-IT"/>
            <a:t>dalle aziende</a:t>
          </a:r>
          <a:endParaRPr lang="en-US"/>
        </a:p>
      </dgm:t>
    </dgm:pt>
    <dgm:pt modelId="{642C6183-7AA3-4A86-A60F-BAEBEE125F7C}" type="parTrans" cxnId="{CA8DC79A-C1FB-44D4-820A-40720CDEDEC1}">
      <dgm:prSet/>
      <dgm:spPr/>
      <dgm:t>
        <a:bodyPr/>
        <a:lstStyle/>
        <a:p>
          <a:endParaRPr lang="en-US"/>
        </a:p>
      </dgm:t>
    </dgm:pt>
    <dgm:pt modelId="{6CC0C26F-5275-407B-96CB-177E242DF03C}" type="sibTrans" cxnId="{CA8DC79A-C1FB-44D4-820A-40720CDEDEC1}">
      <dgm:prSet/>
      <dgm:spPr/>
      <dgm:t>
        <a:bodyPr/>
        <a:lstStyle/>
        <a:p>
          <a:endParaRPr lang="en-US"/>
        </a:p>
      </dgm:t>
    </dgm:pt>
    <dgm:pt modelId="{AB5D6749-43A3-423E-9B9E-BAA76BD8CB51}">
      <dgm:prSet/>
      <dgm:spPr/>
      <dgm:t>
        <a:bodyPr/>
        <a:lstStyle/>
        <a:p>
          <a:r>
            <a:rPr lang="it-IT"/>
            <a:t>In caso di  </a:t>
          </a:r>
          <a:r>
            <a:rPr lang="it-IT" b="1"/>
            <a:t>ricerca congiunta </a:t>
          </a:r>
          <a:r>
            <a:rPr lang="it-IT"/>
            <a:t>con le aziende</a:t>
          </a:r>
          <a:endParaRPr lang="en-US"/>
        </a:p>
      </dgm:t>
    </dgm:pt>
    <dgm:pt modelId="{5D5FCD6C-33AD-46BA-B493-BAAEF4665126}" type="parTrans" cxnId="{AD0C014F-43C7-4DA9-98C7-2EEE7C06F771}">
      <dgm:prSet/>
      <dgm:spPr/>
      <dgm:t>
        <a:bodyPr/>
        <a:lstStyle/>
        <a:p>
          <a:endParaRPr lang="en-US"/>
        </a:p>
      </dgm:t>
    </dgm:pt>
    <dgm:pt modelId="{9C3987EF-091A-4D61-8BDA-FD44B3AC1BBA}" type="sibTrans" cxnId="{AD0C014F-43C7-4DA9-98C7-2EEE7C06F771}">
      <dgm:prSet/>
      <dgm:spPr/>
      <dgm:t>
        <a:bodyPr/>
        <a:lstStyle/>
        <a:p>
          <a:endParaRPr lang="en-US"/>
        </a:p>
      </dgm:t>
    </dgm:pt>
    <dgm:pt modelId="{BB65E229-42B7-42F9-AD60-B5C89EDF3D2A}">
      <dgm:prSet/>
      <dgm:spPr/>
      <dgm:t>
        <a:bodyPr/>
        <a:lstStyle/>
        <a:p>
          <a:r>
            <a:rPr lang="it-IT"/>
            <a:t>Se eroga </a:t>
          </a:r>
          <a:r>
            <a:rPr lang="it-IT" b="1"/>
            <a:t>servizi</a:t>
          </a:r>
          <a:r>
            <a:rPr lang="it-IT"/>
            <a:t> per le aziende</a:t>
          </a:r>
          <a:endParaRPr lang="en-US"/>
        </a:p>
      </dgm:t>
    </dgm:pt>
    <dgm:pt modelId="{84F4AAC9-0600-4FC1-89F3-459A5C443776}" type="parTrans" cxnId="{E09112BE-8B27-44C7-A8F1-223E9A1D6582}">
      <dgm:prSet/>
      <dgm:spPr/>
      <dgm:t>
        <a:bodyPr/>
        <a:lstStyle/>
        <a:p>
          <a:endParaRPr lang="en-US"/>
        </a:p>
      </dgm:t>
    </dgm:pt>
    <dgm:pt modelId="{9D2E100E-1E6B-4701-948E-F3B3726FD9DC}" type="sibTrans" cxnId="{E09112BE-8B27-44C7-A8F1-223E9A1D6582}">
      <dgm:prSet/>
      <dgm:spPr/>
      <dgm:t>
        <a:bodyPr/>
        <a:lstStyle/>
        <a:p>
          <a:endParaRPr lang="en-US"/>
        </a:p>
      </dgm:t>
    </dgm:pt>
    <dgm:pt modelId="{FD07C749-2EAA-4B95-B4DF-4119B98CED9A}">
      <dgm:prSet/>
      <dgm:spPr/>
      <dgm:t>
        <a:bodyPr/>
        <a:lstStyle/>
        <a:p>
          <a:r>
            <a:rPr lang="it-IT"/>
            <a:t>Se è proprietario di </a:t>
          </a:r>
          <a:r>
            <a:rPr lang="it-IT" b="1"/>
            <a:t>informazioni </a:t>
          </a:r>
          <a:r>
            <a:rPr lang="it-IT"/>
            <a:t>di interesse per un’azienda</a:t>
          </a:r>
          <a:endParaRPr lang="en-US"/>
        </a:p>
      </dgm:t>
    </dgm:pt>
    <dgm:pt modelId="{AAC0ACBD-567D-4DB7-A33F-0BA3A0CBFDED}" type="parTrans" cxnId="{C411BD5A-CCDB-477D-BA02-1D415A8FD827}">
      <dgm:prSet/>
      <dgm:spPr/>
      <dgm:t>
        <a:bodyPr/>
        <a:lstStyle/>
        <a:p>
          <a:endParaRPr lang="en-US"/>
        </a:p>
      </dgm:t>
    </dgm:pt>
    <dgm:pt modelId="{BED0BDF1-BA35-41AB-8034-7A85C435DFCC}" type="sibTrans" cxnId="{C411BD5A-CCDB-477D-BA02-1D415A8FD827}">
      <dgm:prSet/>
      <dgm:spPr/>
      <dgm:t>
        <a:bodyPr/>
        <a:lstStyle/>
        <a:p>
          <a:endParaRPr lang="en-US"/>
        </a:p>
      </dgm:t>
    </dgm:pt>
    <dgm:pt modelId="{E694882D-8C4E-4D0A-876F-00793F240914}">
      <dgm:prSet/>
      <dgm:spPr/>
      <dgm:t>
        <a:bodyPr/>
        <a:lstStyle/>
        <a:p>
          <a:r>
            <a:rPr lang="it-IT"/>
            <a:t>Quando contribuisce alla </a:t>
          </a:r>
          <a:r>
            <a:rPr lang="it-IT" b="1"/>
            <a:t>creazione</a:t>
          </a:r>
          <a:r>
            <a:rPr lang="it-IT"/>
            <a:t> di aziende</a:t>
          </a:r>
          <a:endParaRPr lang="en-US"/>
        </a:p>
      </dgm:t>
    </dgm:pt>
    <dgm:pt modelId="{9EA04398-CC7F-4C80-A409-AEAA951299D2}" type="parTrans" cxnId="{A4A56742-0AC8-47BC-BC16-9778A3888B5C}">
      <dgm:prSet/>
      <dgm:spPr/>
      <dgm:t>
        <a:bodyPr/>
        <a:lstStyle/>
        <a:p>
          <a:endParaRPr lang="en-US"/>
        </a:p>
      </dgm:t>
    </dgm:pt>
    <dgm:pt modelId="{26AC59F1-DB5D-404C-AACA-D1A693FD22D7}" type="sibTrans" cxnId="{A4A56742-0AC8-47BC-BC16-9778A3888B5C}">
      <dgm:prSet/>
      <dgm:spPr/>
      <dgm:t>
        <a:bodyPr/>
        <a:lstStyle/>
        <a:p>
          <a:endParaRPr lang="en-US"/>
        </a:p>
      </dgm:t>
    </dgm:pt>
    <dgm:pt modelId="{97F5C27C-EB27-40ED-B41A-401884EB241C}" type="pres">
      <dgm:prSet presAssocID="{B22A60CD-DF03-4CCC-A537-1E21E700BFDE}" presName="Name0" presStyleCnt="0">
        <dgm:presLayoutVars>
          <dgm:dir/>
          <dgm:animLvl val="lvl"/>
          <dgm:resizeHandles val="exact"/>
        </dgm:presLayoutVars>
      </dgm:prSet>
      <dgm:spPr/>
    </dgm:pt>
    <dgm:pt modelId="{16F01E9D-FDAD-4310-B34D-AEA5C37EB362}" type="pres">
      <dgm:prSet presAssocID="{D65CB38F-46C3-441E-981C-A482982E60EC}" presName="linNode" presStyleCnt="0"/>
      <dgm:spPr/>
    </dgm:pt>
    <dgm:pt modelId="{4F052F8D-43F4-4656-B2F3-CD79DC7FB310}" type="pres">
      <dgm:prSet presAssocID="{D65CB38F-46C3-441E-981C-A482982E60EC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708105A-85A4-42F1-99CC-A20D42206F7B}" type="pres">
      <dgm:prSet presAssocID="{D65CB38F-46C3-441E-981C-A482982E60EC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A01C2001-6D95-4423-A912-3E9C3FFC20B4}" type="presOf" srcId="{D65CB38F-46C3-441E-981C-A482982E60EC}" destId="{4F052F8D-43F4-4656-B2F3-CD79DC7FB310}" srcOrd="0" destOrd="0" presId="urn:microsoft.com/office/officeart/2005/8/layout/vList5"/>
    <dgm:cxn modelId="{A4A56742-0AC8-47BC-BC16-9778A3888B5C}" srcId="{D65CB38F-46C3-441E-981C-A482982E60EC}" destId="{E694882D-8C4E-4D0A-876F-00793F240914}" srcOrd="4" destOrd="0" parTransId="{9EA04398-CC7F-4C80-A409-AEAA951299D2}" sibTransId="{26AC59F1-DB5D-404C-AACA-D1A693FD22D7}"/>
    <dgm:cxn modelId="{AD0C014F-43C7-4DA9-98C7-2EEE7C06F771}" srcId="{D65CB38F-46C3-441E-981C-A482982E60EC}" destId="{AB5D6749-43A3-423E-9B9E-BAA76BD8CB51}" srcOrd="1" destOrd="0" parTransId="{5D5FCD6C-33AD-46BA-B493-BAAEF4665126}" sibTransId="{9C3987EF-091A-4D61-8BDA-FD44B3AC1BBA}"/>
    <dgm:cxn modelId="{E2BEED56-6B85-433D-AAC1-214D4A4D9D7D}" type="presOf" srcId="{08931179-001E-4D2C-B63D-C7C96024D901}" destId="{9708105A-85A4-42F1-99CC-A20D42206F7B}" srcOrd="0" destOrd="0" presId="urn:microsoft.com/office/officeart/2005/8/layout/vList5"/>
    <dgm:cxn modelId="{C411BD5A-CCDB-477D-BA02-1D415A8FD827}" srcId="{D65CB38F-46C3-441E-981C-A482982E60EC}" destId="{FD07C749-2EAA-4B95-B4DF-4119B98CED9A}" srcOrd="3" destOrd="0" parTransId="{AAC0ACBD-567D-4DB7-A33F-0BA3A0CBFDED}" sibTransId="{BED0BDF1-BA35-41AB-8034-7A85C435DFCC}"/>
    <dgm:cxn modelId="{673A7B5C-60DA-47CF-AA0F-5B3E50372736}" type="presOf" srcId="{B22A60CD-DF03-4CCC-A537-1E21E700BFDE}" destId="{97F5C27C-EB27-40ED-B41A-401884EB241C}" srcOrd="0" destOrd="0" presId="urn:microsoft.com/office/officeart/2005/8/layout/vList5"/>
    <dgm:cxn modelId="{67D7E05E-65F8-4B8C-9163-663CE7CD303A}" type="presOf" srcId="{E694882D-8C4E-4D0A-876F-00793F240914}" destId="{9708105A-85A4-42F1-99CC-A20D42206F7B}" srcOrd="0" destOrd="4" presId="urn:microsoft.com/office/officeart/2005/8/layout/vList5"/>
    <dgm:cxn modelId="{AB24E08D-8474-48B6-A968-D636534D5F6C}" type="presOf" srcId="{AB5D6749-43A3-423E-9B9E-BAA76BD8CB51}" destId="{9708105A-85A4-42F1-99CC-A20D42206F7B}" srcOrd="0" destOrd="1" presId="urn:microsoft.com/office/officeart/2005/8/layout/vList5"/>
    <dgm:cxn modelId="{3C2FD595-4A67-4539-A9DC-73E06BC382E6}" srcId="{B22A60CD-DF03-4CCC-A537-1E21E700BFDE}" destId="{D65CB38F-46C3-441E-981C-A482982E60EC}" srcOrd="0" destOrd="0" parTransId="{5632B406-8D05-4E6E-95AD-CB0A1271AA5A}" sibTransId="{04879250-823C-432D-91A8-303916F63F1D}"/>
    <dgm:cxn modelId="{CA8DC79A-C1FB-44D4-820A-40720CDEDEC1}" srcId="{D65CB38F-46C3-441E-981C-A482982E60EC}" destId="{08931179-001E-4D2C-B63D-C7C96024D901}" srcOrd="0" destOrd="0" parTransId="{642C6183-7AA3-4A86-A60F-BAEBEE125F7C}" sibTransId="{6CC0C26F-5275-407B-96CB-177E242DF03C}"/>
    <dgm:cxn modelId="{365419BA-F94F-4EFC-9C5F-5F11AB511E91}" type="presOf" srcId="{FD07C749-2EAA-4B95-B4DF-4119B98CED9A}" destId="{9708105A-85A4-42F1-99CC-A20D42206F7B}" srcOrd="0" destOrd="3" presId="urn:microsoft.com/office/officeart/2005/8/layout/vList5"/>
    <dgm:cxn modelId="{C4634BBB-D54A-4BF6-8B8D-7E902FA0934F}" type="presOf" srcId="{BB65E229-42B7-42F9-AD60-B5C89EDF3D2A}" destId="{9708105A-85A4-42F1-99CC-A20D42206F7B}" srcOrd="0" destOrd="2" presId="urn:microsoft.com/office/officeart/2005/8/layout/vList5"/>
    <dgm:cxn modelId="{E09112BE-8B27-44C7-A8F1-223E9A1D6582}" srcId="{D65CB38F-46C3-441E-981C-A482982E60EC}" destId="{BB65E229-42B7-42F9-AD60-B5C89EDF3D2A}" srcOrd="2" destOrd="0" parTransId="{84F4AAC9-0600-4FC1-89F3-459A5C443776}" sibTransId="{9D2E100E-1E6B-4701-948E-F3B3726FD9DC}"/>
    <dgm:cxn modelId="{E41CA06E-E5BA-4DB4-9451-55C5AFC9F3C7}" type="presParOf" srcId="{97F5C27C-EB27-40ED-B41A-401884EB241C}" destId="{16F01E9D-FDAD-4310-B34D-AEA5C37EB362}" srcOrd="0" destOrd="0" presId="urn:microsoft.com/office/officeart/2005/8/layout/vList5"/>
    <dgm:cxn modelId="{417CD62D-EFFC-4371-9284-5FC1857CC674}" type="presParOf" srcId="{16F01E9D-FDAD-4310-B34D-AEA5C37EB362}" destId="{4F052F8D-43F4-4656-B2F3-CD79DC7FB310}" srcOrd="0" destOrd="0" presId="urn:microsoft.com/office/officeart/2005/8/layout/vList5"/>
    <dgm:cxn modelId="{FA9DB61A-8F0F-4124-9AC5-82D02A6CBDAF}" type="presParOf" srcId="{16F01E9D-FDAD-4310-B34D-AEA5C37EB362}" destId="{9708105A-85A4-42F1-99CC-A20D42206F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BEF7F-DFA2-4CD1-944F-6D9B7057D2F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C0C8A266-79DF-4EA7-A85A-575D753055F3}">
      <dgm:prSet/>
      <dgm:spPr/>
      <dgm:t>
        <a:bodyPr/>
        <a:lstStyle/>
        <a:p>
          <a:pPr>
            <a:defRPr cap="all"/>
          </a:pPr>
          <a:r>
            <a:rPr lang="it-IT"/>
            <a:t>REGOLE</a:t>
          </a:r>
          <a:endParaRPr lang="en-US"/>
        </a:p>
      </dgm:t>
    </dgm:pt>
    <dgm:pt modelId="{5AC3C8D5-FA75-4DCD-9EB9-B3A16A30CD36}" type="parTrans" cxnId="{4688027B-5211-41C3-84FE-EB7E931C1D48}">
      <dgm:prSet/>
      <dgm:spPr/>
      <dgm:t>
        <a:bodyPr/>
        <a:lstStyle/>
        <a:p>
          <a:endParaRPr lang="en-US"/>
        </a:p>
      </dgm:t>
    </dgm:pt>
    <dgm:pt modelId="{40DEBD81-5A81-4797-854B-9052574691A5}" type="sibTrans" cxnId="{4688027B-5211-41C3-84FE-EB7E931C1D48}">
      <dgm:prSet/>
      <dgm:spPr/>
      <dgm:t>
        <a:bodyPr/>
        <a:lstStyle/>
        <a:p>
          <a:endParaRPr lang="en-US"/>
        </a:p>
      </dgm:t>
    </dgm:pt>
    <dgm:pt modelId="{BD9F75D1-8772-4321-AA1D-18A23A391D38}">
      <dgm:prSet/>
      <dgm:spPr/>
      <dgm:t>
        <a:bodyPr/>
        <a:lstStyle/>
        <a:p>
          <a:pPr>
            <a:defRPr cap="all"/>
          </a:pPr>
          <a:r>
            <a:rPr lang="it-IT"/>
            <a:t>Organizzazione</a:t>
          </a:r>
          <a:endParaRPr lang="en-US"/>
        </a:p>
      </dgm:t>
    </dgm:pt>
    <dgm:pt modelId="{891D89F4-812F-40C0-97E9-63BF547C9EBF}" type="parTrans" cxnId="{3EFC9F76-34DB-492B-92BA-D2F1AA025AD4}">
      <dgm:prSet/>
      <dgm:spPr/>
      <dgm:t>
        <a:bodyPr/>
        <a:lstStyle/>
        <a:p>
          <a:endParaRPr lang="en-US"/>
        </a:p>
      </dgm:t>
    </dgm:pt>
    <dgm:pt modelId="{4907849F-7251-4389-94DB-251F75561AB8}" type="sibTrans" cxnId="{3EFC9F76-34DB-492B-92BA-D2F1AA025AD4}">
      <dgm:prSet/>
      <dgm:spPr/>
      <dgm:t>
        <a:bodyPr/>
        <a:lstStyle/>
        <a:p>
          <a:endParaRPr lang="en-US"/>
        </a:p>
      </dgm:t>
    </dgm:pt>
    <dgm:pt modelId="{F581746D-3153-468E-86BA-5CE35782752E}">
      <dgm:prSet/>
      <dgm:spPr/>
      <dgm:t>
        <a:bodyPr/>
        <a:lstStyle/>
        <a:p>
          <a:pPr>
            <a:defRPr cap="all"/>
          </a:pPr>
          <a:r>
            <a:rPr lang="it-IT"/>
            <a:t>PROCEDURE</a:t>
          </a:r>
          <a:endParaRPr lang="en-US"/>
        </a:p>
      </dgm:t>
    </dgm:pt>
    <dgm:pt modelId="{E4AF0136-A92D-46C8-A4C5-0530770439A4}" type="parTrans" cxnId="{C98E3BDF-32B3-4DBF-A10A-1CCA442C512E}">
      <dgm:prSet/>
      <dgm:spPr/>
      <dgm:t>
        <a:bodyPr/>
        <a:lstStyle/>
        <a:p>
          <a:endParaRPr lang="en-US"/>
        </a:p>
      </dgm:t>
    </dgm:pt>
    <dgm:pt modelId="{B9205149-8B06-48C6-8E39-C379F2CA818A}" type="sibTrans" cxnId="{C98E3BDF-32B3-4DBF-A10A-1CCA442C512E}">
      <dgm:prSet/>
      <dgm:spPr/>
      <dgm:t>
        <a:bodyPr/>
        <a:lstStyle/>
        <a:p>
          <a:endParaRPr lang="en-US"/>
        </a:p>
      </dgm:t>
    </dgm:pt>
    <dgm:pt modelId="{14EC28A0-62CE-40EC-85A1-FD1966869094}" type="pres">
      <dgm:prSet presAssocID="{D7CBEF7F-DFA2-4CD1-944F-6D9B7057D2F6}" presName="root" presStyleCnt="0">
        <dgm:presLayoutVars>
          <dgm:dir/>
          <dgm:resizeHandles val="exact"/>
        </dgm:presLayoutVars>
      </dgm:prSet>
      <dgm:spPr/>
    </dgm:pt>
    <dgm:pt modelId="{EA6D9948-3123-489B-9969-320587DF48FF}" type="pres">
      <dgm:prSet presAssocID="{C0C8A266-79DF-4EA7-A85A-575D753055F3}" presName="compNode" presStyleCnt="0"/>
      <dgm:spPr/>
    </dgm:pt>
    <dgm:pt modelId="{B2BCFF13-CCD6-4654-A480-BA64FFE66CCF}" type="pres">
      <dgm:prSet presAssocID="{C0C8A266-79DF-4EA7-A85A-575D753055F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51ABC4A-3974-4E30-AE3F-FEFD5E2C1D3F}" type="pres">
      <dgm:prSet presAssocID="{C0C8A266-79DF-4EA7-A85A-575D753055F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CAE857ED-54C2-41D6-8DE0-9EBFB6967562}" type="pres">
      <dgm:prSet presAssocID="{C0C8A266-79DF-4EA7-A85A-575D753055F3}" presName="spaceRect" presStyleCnt="0"/>
      <dgm:spPr/>
    </dgm:pt>
    <dgm:pt modelId="{77F55BFE-950F-4A6A-B462-7123791C80F6}" type="pres">
      <dgm:prSet presAssocID="{C0C8A266-79DF-4EA7-A85A-575D753055F3}" presName="textRect" presStyleLbl="revTx" presStyleIdx="0" presStyleCnt="3">
        <dgm:presLayoutVars>
          <dgm:chMax val="1"/>
          <dgm:chPref val="1"/>
        </dgm:presLayoutVars>
      </dgm:prSet>
      <dgm:spPr/>
    </dgm:pt>
    <dgm:pt modelId="{72FF93F1-3789-4886-A51E-57BC9500F9A8}" type="pres">
      <dgm:prSet presAssocID="{40DEBD81-5A81-4797-854B-9052574691A5}" presName="sibTrans" presStyleCnt="0"/>
      <dgm:spPr/>
    </dgm:pt>
    <dgm:pt modelId="{7A254023-D305-4421-B930-52407220B36E}" type="pres">
      <dgm:prSet presAssocID="{BD9F75D1-8772-4321-AA1D-18A23A391D38}" presName="compNode" presStyleCnt="0"/>
      <dgm:spPr/>
    </dgm:pt>
    <dgm:pt modelId="{E6E260E7-846D-4258-9B16-3564DBBC444E}" type="pres">
      <dgm:prSet presAssocID="{BD9F75D1-8772-4321-AA1D-18A23A391D3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A6E447B-399E-45B5-B800-F33FF85983ED}" type="pres">
      <dgm:prSet presAssocID="{BD9F75D1-8772-4321-AA1D-18A23A391D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i contorno"/>
        </a:ext>
      </dgm:extLst>
    </dgm:pt>
    <dgm:pt modelId="{169160DD-272B-4973-B219-E170DAE9886F}" type="pres">
      <dgm:prSet presAssocID="{BD9F75D1-8772-4321-AA1D-18A23A391D38}" presName="spaceRect" presStyleCnt="0"/>
      <dgm:spPr/>
    </dgm:pt>
    <dgm:pt modelId="{90C6A0D7-A6D3-4C76-9AF6-4590ABB16E34}" type="pres">
      <dgm:prSet presAssocID="{BD9F75D1-8772-4321-AA1D-18A23A391D38}" presName="textRect" presStyleLbl="revTx" presStyleIdx="1" presStyleCnt="3">
        <dgm:presLayoutVars>
          <dgm:chMax val="1"/>
          <dgm:chPref val="1"/>
        </dgm:presLayoutVars>
      </dgm:prSet>
      <dgm:spPr/>
    </dgm:pt>
    <dgm:pt modelId="{216C7A1A-1D0F-4557-B1FC-264569F79167}" type="pres">
      <dgm:prSet presAssocID="{4907849F-7251-4389-94DB-251F75561AB8}" presName="sibTrans" presStyleCnt="0"/>
      <dgm:spPr/>
    </dgm:pt>
    <dgm:pt modelId="{C89809B7-88BE-443C-AA05-767E62522F74}" type="pres">
      <dgm:prSet presAssocID="{F581746D-3153-468E-86BA-5CE35782752E}" presName="compNode" presStyleCnt="0"/>
      <dgm:spPr/>
    </dgm:pt>
    <dgm:pt modelId="{C8F3AADB-E453-4EE9-A5A1-70E828A3FE6A}" type="pres">
      <dgm:prSet presAssocID="{F581746D-3153-468E-86BA-5CE35782752E}" presName="iconBgRect" presStyleLbl="bgShp" presStyleIdx="2" presStyleCnt="3" custLinFactNeighborY="3949"/>
      <dgm:spPr>
        <a:prstGeom prst="round2DiagRect">
          <a:avLst>
            <a:gd name="adj1" fmla="val 29727"/>
            <a:gd name="adj2" fmla="val 0"/>
          </a:avLst>
        </a:prstGeom>
      </dgm:spPr>
    </dgm:pt>
    <dgm:pt modelId="{F3F01F0F-EE06-44DC-B188-5E829F40AA4F}" type="pres">
      <dgm:prSet presAssocID="{F581746D-3153-468E-86BA-5CE35782752E}" presName="iconRect" presStyleLbl="node1" presStyleIdx="2" presStyleCnt="3" custLinFactNeighborY="688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ADCC9901-6F4A-4877-A006-11DCB7B60C61}" type="pres">
      <dgm:prSet presAssocID="{F581746D-3153-468E-86BA-5CE35782752E}" presName="spaceRect" presStyleCnt="0"/>
      <dgm:spPr/>
    </dgm:pt>
    <dgm:pt modelId="{9B3A5BFF-0D4B-4D4D-8DB2-A8026115FAD1}" type="pres">
      <dgm:prSet presAssocID="{F581746D-3153-468E-86BA-5CE35782752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F98724C-CB84-468F-8EA6-7DD4781519FB}" type="presOf" srcId="{C0C8A266-79DF-4EA7-A85A-575D753055F3}" destId="{77F55BFE-950F-4A6A-B462-7123791C80F6}" srcOrd="0" destOrd="0" presId="urn:microsoft.com/office/officeart/2018/5/layout/IconLeafLabelList"/>
    <dgm:cxn modelId="{230F3267-9822-446B-98D1-E2DCF4C7408F}" type="presOf" srcId="{F581746D-3153-468E-86BA-5CE35782752E}" destId="{9B3A5BFF-0D4B-4D4D-8DB2-A8026115FAD1}" srcOrd="0" destOrd="0" presId="urn:microsoft.com/office/officeart/2018/5/layout/IconLeafLabelList"/>
    <dgm:cxn modelId="{3EFC9F76-34DB-492B-92BA-D2F1AA025AD4}" srcId="{D7CBEF7F-DFA2-4CD1-944F-6D9B7057D2F6}" destId="{BD9F75D1-8772-4321-AA1D-18A23A391D38}" srcOrd="1" destOrd="0" parTransId="{891D89F4-812F-40C0-97E9-63BF547C9EBF}" sibTransId="{4907849F-7251-4389-94DB-251F75561AB8}"/>
    <dgm:cxn modelId="{4688027B-5211-41C3-84FE-EB7E931C1D48}" srcId="{D7CBEF7F-DFA2-4CD1-944F-6D9B7057D2F6}" destId="{C0C8A266-79DF-4EA7-A85A-575D753055F3}" srcOrd="0" destOrd="0" parTransId="{5AC3C8D5-FA75-4DCD-9EB9-B3A16A30CD36}" sibTransId="{40DEBD81-5A81-4797-854B-9052574691A5}"/>
    <dgm:cxn modelId="{318EBF9D-AF6F-4FD8-9A90-2AF441836DF5}" type="presOf" srcId="{BD9F75D1-8772-4321-AA1D-18A23A391D38}" destId="{90C6A0D7-A6D3-4C76-9AF6-4590ABB16E34}" srcOrd="0" destOrd="0" presId="urn:microsoft.com/office/officeart/2018/5/layout/IconLeafLabelList"/>
    <dgm:cxn modelId="{8489BFBF-A060-41DF-BF9B-C4733DCBF76E}" type="presOf" srcId="{D7CBEF7F-DFA2-4CD1-944F-6D9B7057D2F6}" destId="{14EC28A0-62CE-40EC-85A1-FD1966869094}" srcOrd="0" destOrd="0" presId="urn:microsoft.com/office/officeart/2018/5/layout/IconLeafLabelList"/>
    <dgm:cxn modelId="{C98E3BDF-32B3-4DBF-A10A-1CCA442C512E}" srcId="{D7CBEF7F-DFA2-4CD1-944F-6D9B7057D2F6}" destId="{F581746D-3153-468E-86BA-5CE35782752E}" srcOrd="2" destOrd="0" parTransId="{E4AF0136-A92D-46C8-A4C5-0530770439A4}" sibTransId="{B9205149-8B06-48C6-8E39-C379F2CA818A}"/>
    <dgm:cxn modelId="{CF65151F-4759-4734-A207-3717B30DEA15}" type="presParOf" srcId="{14EC28A0-62CE-40EC-85A1-FD1966869094}" destId="{EA6D9948-3123-489B-9969-320587DF48FF}" srcOrd="0" destOrd="0" presId="urn:microsoft.com/office/officeart/2018/5/layout/IconLeafLabelList"/>
    <dgm:cxn modelId="{B6FBE1D3-28EC-44A8-933E-7B0FEB34BECC}" type="presParOf" srcId="{EA6D9948-3123-489B-9969-320587DF48FF}" destId="{B2BCFF13-CCD6-4654-A480-BA64FFE66CCF}" srcOrd="0" destOrd="0" presId="urn:microsoft.com/office/officeart/2018/5/layout/IconLeafLabelList"/>
    <dgm:cxn modelId="{34F6682D-689A-477E-A991-6CD8594C68DD}" type="presParOf" srcId="{EA6D9948-3123-489B-9969-320587DF48FF}" destId="{951ABC4A-3974-4E30-AE3F-FEFD5E2C1D3F}" srcOrd="1" destOrd="0" presId="urn:microsoft.com/office/officeart/2018/5/layout/IconLeafLabelList"/>
    <dgm:cxn modelId="{EF2C35B1-4277-4E5B-B0E7-FE0C0E697D40}" type="presParOf" srcId="{EA6D9948-3123-489B-9969-320587DF48FF}" destId="{CAE857ED-54C2-41D6-8DE0-9EBFB6967562}" srcOrd="2" destOrd="0" presId="urn:microsoft.com/office/officeart/2018/5/layout/IconLeafLabelList"/>
    <dgm:cxn modelId="{68B69405-8813-42F7-B06D-6F978EA0108A}" type="presParOf" srcId="{EA6D9948-3123-489B-9969-320587DF48FF}" destId="{77F55BFE-950F-4A6A-B462-7123791C80F6}" srcOrd="3" destOrd="0" presId="urn:microsoft.com/office/officeart/2018/5/layout/IconLeafLabelList"/>
    <dgm:cxn modelId="{759379A6-5FA9-4E13-AA67-F33B6F7B87DC}" type="presParOf" srcId="{14EC28A0-62CE-40EC-85A1-FD1966869094}" destId="{72FF93F1-3789-4886-A51E-57BC9500F9A8}" srcOrd="1" destOrd="0" presId="urn:microsoft.com/office/officeart/2018/5/layout/IconLeafLabelList"/>
    <dgm:cxn modelId="{86471143-148A-4C10-BB5C-AD85A1D4C9A9}" type="presParOf" srcId="{14EC28A0-62CE-40EC-85A1-FD1966869094}" destId="{7A254023-D305-4421-B930-52407220B36E}" srcOrd="2" destOrd="0" presId="urn:microsoft.com/office/officeart/2018/5/layout/IconLeafLabelList"/>
    <dgm:cxn modelId="{AAAD0893-286C-44B7-A777-1136FDFB4276}" type="presParOf" srcId="{7A254023-D305-4421-B930-52407220B36E}" destId="{E6E260E7-846D-4258-9B16-3564DBBC444E}" srcOrd="0" destOrd="0" presId="urn:microsoft.com/office/officeart/2018/5/layout/IconLeafLabelList"/>
    <dgm:cxn modelId="{A79A02C3-0128-4D32-B0F8-9C5A99EA3793}" type="presParOf" srcId="{7A254023-D305-4421-B930-52407220B36E}" destId="{EA6E447B-399E-45B5-B800-F33FF85983ED}" srcOrd="1" destOrd="0" presId="urn:microsoft.com/office/officeart/2018/5/layout/IconLeafLabelList"/>
    <dgm:cxn modelId="{A4876F57-1DF1-4286-A184-883802FE2CEE}" type="presParOf" srcId="{7A254023-D305-4421-B930-52407220B36E}" destId="{169160DD-272B-4973-B219-E170DAE9886F}" srcOrd="2" destOrd="0" presId="urn:microsoft.com/office/officeart/2018/5/layout/IconLeafLabelList"/>
    <dgm:cxn modelId="{ED22149C-2C4B-4F08-9E82-7F8484453971}" type="presParOf" srcId="{7A254023-D305-4421-B930-52407220B36E}" destId="{90C6A0D7-A6D3-4C76-9AF6-4590ABB16E34}" srcOrd="3" destOrd="0" presId="urn:microsoft.com/office/officeart/2018/5/layout/IconLeafLabelList"/>
    <dgm:cxn modelId="{B18BA993-7E9C-4581-BED6-E5BD52ECEF1D}" type="presParOf" srcId="{14EC28A0-62CE-40EC-85A1-FD1966869094}" destId="{216C7A1A-1D0F-4557-B1FC-264569F79167}" srcOrd="3" destOrd="0" presId="urn:microsoft.com/office/officeart/2018/5/layout/IconLeafLabelList"/>
    <dgm:cxn modelId="{9DC0D680-07BF-401A-8235-FFE80CA22C73}" type="presParOf" srcId="{14EC28A0-62CE-40EC-85A1-FD1966869094}" destId="{C89809B7-88BE-443C-AA05-767E62522F74}" srcOrd="4" destOrd="0" presId="urn:microsoft.com/office/officeart/2018/5/layout/IconLeafLabelList"/>
    <dgm:cxn modelId="{D9AED18E-AF1F-41A2-ABB8-BA857C8558A5}" type="presParOf" srcId="{C89809B7-88BE-443C-AA05-767E62522F74}" destId="{C8F3AADB-E453-4EE9-A5A1-70E828A3FE6A}" srcOrd="0" destOrd="0" presId="urn:microsoft.com/office/officeart/2018/5/layout/IconLeafLabelList"/>
    <dgm:cxn modelId="{3AD96196-EA4C-4403-A83A-C75929418EF0}" type="presParOf" srcId="{C89809B7-88BE-443C-AA05-767E62522F74}" destId="{F3F01F0F-EE06-44DC-B188-5E829F40AA4F}" srcOrd="1" destOrd="0" presId="urn:microsoft.com/office/officeart/2018/5/layout/IconLeafLabelList"/>
    <dgm:cxn modelId="{D1F65DBE-2596-4065-94B4-021516ABCA89}" type="presParOf" srcId="{C89809B7-88BE-443C-AA05-767E62522F74}" destId="{ADCC9901-6F4A-4877-A006-11DCB7B60C61}" srcOrd="2" destOrd="0" presId="urn:microsoft.com/office/officeart/2018/5/layout/IconLeafLabelList"/>
    <dgm:cxn modelId="{D402A6D8-B353-410D-84C5-9DB0C624D715}" type="presParOf" srcId="{C89809B7-88BE-443C-AA05-767E62522F74}" destId="{9B3A5BFF-0D4B-4D4D-8DB2-A8026115FAD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E995EE-7631-4F8B-8B16-9120D0DD17F8}" type="doc">
      <dgm:prSet loTypeId="urn:microsoft.com/office/officeart/2005/8/layout/gear1" loCatId="relationship" qsTypeId="urn:microsoft.com/office/officeart/2005/8/quickstyle/simple4" qsCatId="simple" csTypeId="urn:microsoft.com/office/officeart/2005/8/colors/colorful5" csCatId="colorful" phldr="1"/>
      <dgm:spPr/>
    </dgm:pt>
    <dgm:pt modelId="{D7D263A2-C75D-4BF2-8404-C6EBE0AEC7E0}">
      <dgm:prSet phldrT="[Text]"/>
      <dgm:spPr/>
      <dgm:t>
        <a:bodyPr/>
        <a:lstStyle/>
        <a:p>
          <a:r>
            <a:rPr lang="it-IT" dirty="0"/>
            <a:t>Referenti TT</a:t>
          </a:r>
        </a:p>
      </dgm:t>
    </dgm:pt>
    <dgm:pt modelId="{0B43FE17-2530-46F0-AA21-7D5273EB3095}" type="parTrans" cxnId="{A10D7819-CF63-4CCE-A42B-207CCC7B2DE4}">
      <dgm:prSet/>
      <dgm:spPr/>
      <dgm:t>
        <a:bodyPr/>
        <a:lstStyle/>
        <a:p>
          <a:endParaRPr lang="it-IT"/>
        </a:p>
      </dgm:t>
    </dgm:pt>
    <dgm:pt modelId="{6E7F21E2-6F52-4354-AFA8-1C1E537F7CE8}" type="sibTrans" cxnId="{A10D7819-CF63-4CCE-A42B-207CCC7B2DE4}">
      <dgm:prSet/>
      <dgm:spPr/>
      <dgm:t>
        <a:bodyPr/>
        <a:lstStyle/>
        <a:p>
          <a:endParaRPr lang="it-IT"/>
        </a:p>
      </dgm:t>
    </dgm:pt>
    <dgm:pt modelId="{A08B1694-9E91-44A4-924D-B609A963CDB6}">
      <dgm:prSet phldrT="[Text]"/>
      <dgm:spPr/>
      <dgm:t>
        <a:bodyPr/>
        <a:lstStyle/>
        <a:p>
          <a:r>
            <a:rPr lang="it-IT" dirty="0"/>
            <a:t>Servizio</a:t>
          </a:r>
        </a:p>
        <a:p>
          <a:r>
            <a:rPr lang="it-IT" dirty="0"/>
            <a:t>TT</a:t>
          </a:r>
        </a:p>
      </dgm:t>
    </dgm:pt>
    <dgm:pt modelId="{00BA6E65-82B4-48D1-95EC-E52A7C34CE4A}" type="parTrans" cxnId="{E7FC3511-283E-4B53-B384-FC8C5257DEEC}">
      <dgm:prSet/>
      <dgm:spPr/>
      <dgm:t>
        <a:bodyPr/>
        <a:lstStyle/>
        <a:p>
          <a:endParaRPr lang="it-IT"/>
        </a:p>
      </dgm:t>
    </dgm:pt>
    <dgm:pt modelId="{2EB6B98F-B78F-4ED6-B256-C2A702B5511F}" type="sibTrans" cxnId="{E7FC3511-283E-4B53-B384-FC8C5257DEEC}">
      <dgm:prSet/>
      <dgm:spPr/>
      <dgm:t>
        <a:bodyPr/>
        <a:lstStyle/>
        <a:p>
          <a:endParaRPr lang="it-IT"/>
        </a:p>
      </dgm:t>
    </dgm:pt>
    <dgm:pt modelId="{012F34F0-750B-49BD-BAF4-2B0957C0FC4B}">
      <dgm:prSet phldrT="[Text]"/>
      <dgm:spPr/>
      <dgm:t>
        <a:bodyPr/>
        <a:lstStyle/>
        <a:p>
          <a:r>
            <a:rPr lang="it-IT" dirty="0"/>
            <a:t>CNTT</a:t>
          </a:r>
        </a:p>
      </dgm:t>
    </dgm:pt>
    <dgm:pt modelId="{18D29B45-B184-4CB5-AFA0-BF424F957A87}" type="parTrans" cxnId="{1E8F1228-4E96-4A2A-8146-33E392BBD09E}">
      <dgm:prSet/>
      <dgm:spPr/>
      <dgm:t>
        <a:bodyPr/>
        <a:lstStyle/>
        <a:p>
          <a:endParaRPr lang="it-IT"/>
        </a:p>
      </dgm:t>
    </dgm:pt>
    <dgm:pt modelId="{BED487E0-7750-4EAE-9A9A-E90EC219A265}" type="sibTrans" cxnId="{1E8F1228-4E96-4A2A-8146-33E392BBD09E}">
      <dgm:prSet/>
      <dgm:spPr/>
      <dgm:t>
        <a:bodyPr/>
        <a:lstStyle/>
        <a:p>
          <a:endParaRPr lang="it-IT"/>
        </a:p>
      </dgm:t>
    </dgm:pt>
    <dgm:pt modelId="{76285E5F-AFD4-4CDE-A0A8-A562BD65521F}" type="pres">
      <dgm:prSet presAssocID="{62E995EE-7631-4F8B-8B16-9120D0DD17F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0066ED0-07FC-445B-A75C-EA25BD12F8DD}" type="pres">
      <dgm:prSet presAssocID="{D7D263A2-C75D-4BF2-8404-C6EBE0AEC7E0}" presName="gear1" presStyleLbl="node1" presStyleIdx="0" presStyleCnt="3" custScaleX="103416" custScaleY="103154">
        <dgm:presLayoutVars>
          <dgm:chMax val="1"/>
          <dgm:bulletEnabled val="1"/>
        </dgm:presLayoutVars>
      </dgm:prSet>
      <dgm:spPr/>
    </dgm:pt>
    <dgm:pt modelId="{A3F18534-E379-4B3C-B8DD-1AEE45F439AB}" type="pres">
      <dgm:prSet presAssocID="{D7D263A2-C75D-4BF2-8404-C6EBE0AEC7E0}" presName="gear1srcNode" presStyleLbl="node1" presStyleIdx="0" presStyleCnt="3"/>
      <dgm:spPr/>
    </dgm:pt>
    <dgm:pt modelId="{F7660F3C-4F79-4A06-ACE5-A18F97435041}" type="pres">
      <dgm:prSet presAssocID="{D7D263A2-C75D-4BF2-8404-C6EBE0AEC7E0}" presName="gear1dstNode" presStyleLbl="node1" presStyleIdx="0" presStyleCnt="3"/>
      <dgm:spPr/>
    </dgm:pt>
    <dgm:pt modelId="{F50BB2ED-6082-47C1-80C4-4CA5651F0055}" type="pres">
      <dgm:prSet presAssocID="{A08B1694-9E91-44A4-924D-B609A963CDB6}" presName="gear2" presStyleLbl="node1" presStyleIdx="1" presStyleCnt="3">
        <dgm:presLayoutVars>
          <dgm:chMax val="1"/>
          <dgm:bulletEnabled val="1"/>
        </dgm:presLayoutVars>
      </dgm:prSet>
      <dgm:spPr/>
    </dgm:pt>
    <dgm:pt modelId="{EAEE8BA2-04C0-4E3C-89A2-AF8AD264E1F3}" type="pres">
      <dgm:prSet presAssocID="{A08B1694-9E91-44A4-924D-B609A963CDB6}" presName="gear2srcNode" presStyleLbl="node1" presStyleIdx="1" presStyleCnt="3"/>
      <dgm:spPr/>
    </dgm:pt>
    <dgm:pt modelId="{1A19AAA0-D0AA-4B50-B718-F0558518D369}" type="pres">
      <dgm:prSet presAssocID="{A08B1694-9E91-44A4-924D-B609A963CDB6}" presName="gear2dstNode" presStyleLbl="node1" presStyleIdx="1" presStyleCnt="3"/>
      <dgm:spPr/>
    </dgm:pt>
    <dgm:pt modelId="{3E88F576-4F2B-48C2-BD2A-09BD146FF8B7}" type="pres">
      <dgm:prSet presAssocID="{012F34F0-750B-49BD-BAF4-2B0957C0FC4B}" presName="gear3" presStyleLbl="node1" presStyleIdx="2" presStyleCnt="3" custLinFactNeighborX="-2225" custLinFactNeighborY="-1780"/>
      <dgm:spPr/>
    </dgm:pt>
    <dgm:pt modelId="{D58EA358-791F-45F6-8FC9-E3512815A5FE}" type="pres">
      <dgm:prSet presAssocID="{012F34F0-750B-49BD-BAF4-2B0957C0FC4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2C3547E-BF95-4D8D-AA70-E26F2D5FE873}" type="pres">
      <dgm:prSet presAssocID="{012F34F0-750B-49BD-BAF4-2B0957C0FC4B}" presName="gear3srcNode" presStyleLbl="node1" presStyleIdx="2" presStyleCnt="3"/>
      <dgm:spPr/>
    </dgm:pt>
    <dgm:pt modelId="{A9665FC0-6A62-4D70-92A6-F6FC956D3969}" type="pres">
      <dgm:prSet presAssocID="{012F34F0-750B-49BD-BAF4-2B0957C0FC4B}" presName="gear3dstNode" presStyleLbl="node1" presStyleIdx="2" presStyleCnt="3"/>
      <dgm:spPr/>
    </dgm:pt>
    <dgm:pt modelId="{F35C2778-15AB-4186-B85F-BCB8C2785C06}" type="pres">
      <dgm:prSet presAssocID="{6E7F21E2-6F52-4354-AFA8-1C1E537F7CE8}" presName="connector1" presStyleLbl="sibTrans2D1" presStyleIdx="0" presStyleCnt="3"/>
      <dgm:spPr/>
    </dgm:pt>
    <dgm:pt modelId="{6CB811EF-4E95-47FD-82FD-AAEE35C50729}" type="pres">
      <dgm:prSet presAssocID="{2EB6B98F-B78F-4ED6-B256-C2A702B5511F}" presName="connector2" presStyleLbl="sibTrans2D1" presStyleIdx="1" presStyleCnt="3"/>
      <dgm:spPr/>
    </dgm:pt>
    <dgm:pt modelId="{D894995D-7AC4-4EE8-9028-23B071836D41}" type="pres">
      <dgm:prSet presAssocID="{BED487E0-7750-4EAE-9A9A-E90EC219A265}" presName="connector3" presStyleLbl="sibTrans2D1" presStyleIdx="2" presStyleCnt="3"/>
      <dgm:spPr/>
    </dgm:pt>
  </dgm:ptLst>
  <dgm:cxnLst>
    <dgm:cxn modelId="{8801840B-62EA-489F-BD30-B5C4FE65CDEF}" type="presOf" srcId="{D7D263A2-C75D-4BF2-8404-C6EBE0AEC7E0}" destId="{F7660F3C-4F79-4A06-ACE5-A18F97435041}" srcOrd="2" destOrd="0" presId="urn:microsoft.com/office/officeart/2005/8/layout/gear1"/>
    <dgm:cxn modelId="{327CBE0D-2141-4AAD-8982-BD971887C1C8}" type="presOf" srcId="{012F34F0-750B-49BD-BAF4-2B0957C0FC4B}" destId="{D58EA358-791F-45F6-8FC9-E3512815A5FE}" srcOrd="1" destOrd="0" presId="urn:microsoft.com/office/officeart/2005/8/layout/gear1"/>
    <dgm:cxn modelId="{E7FC3511-283E-4B53-B384-FC8C5257DEEC}" srcId="{62E995EE-7631-4F8B-8B16-9120D0DD17F8}" destId="{A08B1694-9E91-44A4-924D-B609A963CDB6}" srcOrd="1" destOrd="0" parTransId="{00BA6E65-82B4-48D1-95EC-E52A7C34CE4A}" sibTransId="{2EB6B98F-B78F-4ED6-B256-C2A702B5511F}"/>
    <dgm:cxn modelId="{522B8212-10EC-437A-B4D0-93D5B771373D}" type="presOf" srcId="{D7D263A2-C75D-4BF2-8404-C6EBE0AEC7E0}" destId="{A3F18534-E379-4B3C-B8DD-1AEE45F439AB}" srcOrd="1" destOrd="0" presId="urn:microsoft.com/office/officeart/2005/8/layout/gear1"/>
    <dgm:cxn modelId="{674C7815-2838-4F8D-ADB4-5AF9B3E3B5A1}" type="presOf" srcId="{012F34F0-750B-49BD-BAF4-2B0957C0FC4B}" destId="{3E88F576-4F2B-48C2-BD2A-09BD146FF8B7}" srcOrd="0" destOrd="0" presId="urn:microsoft.com/office/officeart/2005/8/layout/gear1"/>
    <dgm:cxn modelId="{4957D017-1E25-43C8-8E72-D74E8C744D3C}" type="presOf" srcId="{A08B1694-9E91-44A4-924D-B609A963CDB6}" destId="{F50BB2ED-6082-47C1-80C4-4CA5651F0055}" srcOrd="0" destOrd="0" presId="urn:microsoft.com/office/officeart/2005/8/layout/gear1"/>
    <dgm:cxn modelId="{A10D7819-CF63-4CCE-A42B-207CCC7B2DE4}" srcId="{62E995EE-7631-4F8B-8B16-9120D0DD17F8}" destId="{D7D263A2-C75D-4BF2-8404-C6EBE0AEC7E0}" srcOrd="0" destOrd="0" parTransId="{0B43FE17-2530-46F0-AA21-7D5273EB3095}" sibTransId="{6E7F21E2-6F52-4354-AFA8-1C1E537F7CE8}"/>
    <dgm:cxn modelId="{0B384A1B-C8AA-429A-9A14-22ED0B1F2176}" type="presOf" srcId="{BED487E0-7750-4EAE-9A9A-E90EC219A265}" destId="{D894995D-7AC4-4EE8-9028-23B071836D41}" srcOrd="0" destOrd="0" presId="urn:microsoft.com/office/officeart/2005/8/layout/gear1"/>
    <dgm:cxn modelId="{1E8F1228-4E96-4A2A-8146-33E392BBD09E}" srcId="{62E995EE-7631-4F8B-8B16-9120D0DD17F8}" destId="{012F34F0-750B-49BD-BAF4-2B0957C0FC4B}" srcOrd="2" destOrd="0" parTransId="{18D29B45-B184-4CB5-AFA0-BF424F957A87}" sibTransId="{BED487E0-7750-4EAE-9A9A-E90EC219A265}"/>
    <dgm:cxn modelId="{2ABCEF39-E6BD-4288-A84C-48CBEE063884}" type="presOf" srcId="{A08B1694-9E91-44A4-924D-B609A963CDB6}" destId="{EAEE8BA2-04C0-4E3C-89A2-AF8AD264E1F3}" srcOrd="1" destOrd="0" presId="urn:microsoft.com/office/officeart/2005/8/layout/gear1"/>
    <dgm:cxn modelId="{7CD5853A-0536-4F10-B903-463B25A0315B}" type="presOf" srcId="{D7D263A2-C75D-4BF2-8404-C6EBE0AEC7E0}" destId="{10066ED0-07FC-445B-A75C-EA25BD12F8DD}" srcOrd="0" destOrd="0" presId="urn:microsoft.com/office/officeart/2005/8/layout/gear1"/>
    <dgm:cxn modelId="{1DC1C269-E722-4CF0-BDE0-F885835684CC}" type="presOf" srcId="{6E7F21E2-6F52-4354-AFA8-1C1E537F7CE8}" destId="{F35C2778-15AB-4186-B85F-BCB8C2785C06}" srcOrd="0" destOrd="0" presId="urn:microsoft.com/office/officeart/2005/8/layout/gear1"/>
    <dgm:cxn modelId="{70B4259A-669D-4734-82F2-BA8F7F976BBA}" type="presOf" srcId="{2EB6B98F-B78F-4ED6-B256-C2A702B5511F}" destId="{6CB811EF-4E95-47FD-82FD-AAEE35C50729}" srcOrd="0" destOrd="0" presId="urn:microsoft.com/office/officeart/2005/8/layout/gear1"/>
    <dgm:cxn modelId="{9B73F2AA-C0EC-4945-8929-24DEC3B5C045}" type="presOf" srcId="{012F34F0-750B-49BD-BAF4-2B0957C0FC4B}" destId="{12C3547E-BF95-4D8D-AA70-E26F2D5FE873}" srcOrd="2" destOrd="0" presId="urn:microsoft.com/office/officeart/2005/8/layout/gear1"/>
    <dgm:cxn modelId="{327DABBE-960A-47C2-ABE7-7170924F9B0A}" type="presOf" srcId="{62E995EE-7631-4F8B-8B16-9120D0DD17F8}" destId="{76285E5F-AFD4-4CDE-A0A8-A562BD65521F}" srcOrd="0" destOrd="0" presId="urn:microsoft.com/office/officeart/2005/8/layout/gear1"/>
    <dgm:cxn modelId="{3C01DDCB-1C14-47F9-BBA4-D60A61D16436}" type="presOf" srcId="{012F34F0-750B-49BD-BAF4-2B0957C0FC4B}" destId="{A9665FC0-6A62-4D70-92A6-F6FC956D3969}" srcOrd="3" destOrd="0" presId="urn:microsoft.com/office/officeart/2005/8/layout/gear1"/>
    <dgm:cxn modelId="{CA8CBAF2-2C7A-4B01-9239-719410CDC31E}" type="presOf" srcId="{A08B1694-9E91-44A4-924D-B609A963CDB6}" destId="{1A19AAA0-D0AA-4B50-B718-F0558518D369}" srcOrd="2" destOrd="0" presId="urn:microsoft.com/office/officeart/2005/8/layout/gear1"/>
    <dgm:cxn modelId="{B14EFAB9-6D9C-45E6-9621-F751AD92CFC3}" type="presParOf" srcId="{76285E5F-AFD4-4CDE-A0A8-A562BD65521F}" destId="{10066ED0-07FC-445B-A75C-EA25BD12F8DD}" srcOrd="0" destOrd="0" presId="urn:microsoft.com/office/officeart/2005/8/layout/gear1"/>
    <dgm:cxn modelId="{FEAAC81C-EFB4-4B70-9E3B-2E48EA375971}" type="presParOf" srcId="{76285E5F-AFD4-4CDE-A0A8-A562BD65521F}" destId="{A3F18534-E379-4B3C-B8DD-1AEE45F439AB}" srcOrd="1" destOrd="0" presId="urn:microsoft.com/office/officeart/2005/8/layout/gear1"/>
    <dgm:cxn modelId="{99F10738-9029-4952-AFEA-BF9A05EFB3FD}" type="presParOf" srcId="{76285E5F-AFD4-4CDE-A0A8-A562BD65521F}" destId="{F7660F3C-4F79-4A06-ACE5-A18F97435041}" srcOrd="2" destOrd="0" presId="urn:microsoft.com/office/officeart/2005/8/layout/gear1"/>
    <dgm:cxn modelId="{E2104FAC-116B-4198-BB33-D4A869204B78}" type="presParOf" srcId="{76285E5F-AFD4-4CDE-A0A8-A562BD65521F}" destId="{F50BB2ED-6082-47C1-80C4-4CA5651F0055}" srcOrd="3" destOrd="0" presId="urn:microsoft.com/office/officeart/2005/8/layout/gear1"/>
    <dgm:cxn modelId="{868AE820-A25C-4567-84F2-B2C1BC0D9DC7}" type="presParOf" srcId="{76285E5F-AFD4-4CDE-A0A8-A562BD65521F}" destId="{EAEE8BA2-04C0-4E3C-89A2-AF8AD264E1F3}" srcOrd="4" destOrd="0" presId="urn:microsoft.com/office/officeart/2005/8/layout/gear1"/>
    <dgm:cxn modelId="{CD16BE39-A37D-44A9-9B33-FF6541C65CA9}" type="presParOf" srcId="{76285E5F-AFD4-4CDE-A0A8-A562BD65521F}" destId="{1A19AAA0-D0AA-4B50-B718-F0558518D369}" srcOrd="5" destOrd="0" presId="urn:microsoft.com/office/officeart/2005/8/layout/gear1"/>
    <dgm:cxn modelId="{BBF0B391-CCCF-4D99-9FA9-12112FDD7BAE}" type="presParOf" srcId="{76285E5F-AFD4-4CDE-A0A8-A562BD65521F}" destId="{3E88F576-4F2B-48C2-BD2A-09BD146FF8B7}" srcOrd="6" destOrd="0" presId="urn:microsoft.com/office/officeart/2005/8/layout/gear1"/>
    <dgm:cxn modelId="{63879955-4F52-4FC1-986E-908518EE6719}" type="presParOf" srcId="{76285E5F-AFD4-4CDE-A0A8-A562BD65521F}" destId="{D58EA358-791F-45F6-8FC9-E3512815A5FE}" srcOrd="7" destOrd="0" presId="urn:microsoft.com/office/officeart/2005/8/layout/gear1"/>
    <dgm:cxn modelId="{61ABFBF7-C944-4F30-AD43-4CCF6A25E43F}" type="presParOf" srcId="{76285E5F-AFD4-4CDE-A0A8-A562BD65521F}" destId="{12C3547E-BF95-4D8D-AA70-E26F2D5FE873}" srcOrd="8" destOrd="0" presId="urn:microsoft.com/office/officeart/2005/8/layout/gear1"/>
    <dgm:cxn modelId="{C877F71E-1C1F-42DC-9440-5B3CB20AF3A3}" type="presParOf" srcId="{76285E5F-AFD4-4CDE-A0A8-A562BD65521F}" destId="{A9665FC0-6A62-4D70-92A6-F6FC956D3969}" srcOrd="9" destOrd="0" presId="urn:microsoft.com/office/officeart/2005/8/layout/gear1"/>
    <dgm:cxn modelId="{6904CF1E-2FCA-4AE9-8C3B-B968A52B5939}" type="presParOf" srcId="{76285E5F-AFD4-4CDE-A0A8-A562BD65521F}" destId="{F35C2778-15AB-4186-B85F-BCB8C2785C06}" srcOrd="10" destOrd="0" presId="urn:microsoft.com/office/officeart/2005/8/layout/gear1"/>
    <dgm:cxn modelId="{0B0C9891-971C-4484-907B-0F4C5CFCEDF6}" type="presParOf" srcId="{76285E5F-AFD4-4CDE-A0A8-A562BD65521F}" destId="{6CB811EF-4E95-47FD-82FD-AAEE35C50729}" srcOrd="11" destOrd="0" presId="urn:microsoft.com/office/officeart/2005/8/layout/gear1"/>
    <dgm:cxn modelId="{0450EBE5-5775-4717-8763-BB00E7392F7C}" type="presParOf" srcId="{76285E5F-AFD4-4CDE-A0A8-A562BD65521F}" destId="{D894995D-7AC4-4EE8-9028-23B071836D4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DA807A-D21B-4A12-ACAF-1F3FC9BB2B23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B5F6AFF-77DB-4FCE-8875-83A05554EDEF}">
      <dgm:prSet/>
      <dgm:spPr/>
      <dgm:t>
        <a:bodyPr/>
        <a:lstStyle/>
        <a:p>
          <a:r>
            <a:rPr lang="it-IT"/>
            <a:t>Offre supporto tecnico specialistico per la tutela e valorizzazione di PI e la contrattualizzazione di attività di servizio e in collaborazione con imprese </a:t>
          </a:r>
          <a:endParaRPr lang="en-US"/>
        </a:p>
      </dgm:t>
    </dgm:pt>
    <dgm:pt modelId="{2F8BFCC6-76BB-4598-BFD0-EEDBCA21972F}" type="parTrans" cxnId="{6FDA07D4-B6F7-4917-AD30-4920FC1327EB}">
      <dgm:prSet/>
      <dgm:spPr/>
      <dgm:t>
        <a:bodyPr/>
        <a:lstStyle/>
        <a:p>
          <a:endParaRPr lang="en-US"/>
        </a:p>
      </dgm:t>
    </dgm:pt>
    <dgm:pt modelId="{B4388AFA-389F-40CF-80CC-8045E3532C00}" type="sibTrans" cxnId="{6FDA07D4-B6F7-4917-AD30-4920FC1327EB}">
      <dgm:prSet/>
      <dgm:spPr/>
      <dgm:t>
        <a:bodyPr/>
        <a:lstStyle/>
        <a:p>
          <a:endParaRPr lang="en-US"/>
        </a:p>
      </dgm:t>
    </dgm:pt>
    <dgm:pt modelId="{C5DE3F21-4317-412F-8239-B78D24C3A9EA}">
      <dgm:prSet/>
      <dgm:spPr/>
      <dgm:t>
        <a:bodyPr/>
        <a:lstStyle/>
        <a:p>
          <a:r>
            <a:rPr lang="it-IT"/>
            <a:t>Definisce, usa e mette a disposizione strumenti utili per le attività di di tutela, gestione e valorizzazione delle conoscenze dell’Istituto</a:t>
          </a:r>
          <a:endParaRPr lang="en-US"/>
        </a:p>
      </dgm:t>
    </dgm:pt>
    <dgm:pt modelId="{CD9EDE50-5CCE-49C3-B4B4-590BF1BB9DC7}" type="parTrans" cxnId="{ED959D45-E4CF-4812-A23F-1D16DAE7D986}">
      <dgm:prSet/>
      <dgm:spPr/>
      <dgm:t>
        <a:bodyPr/>
        <a:lstStyle/>
        <a:p>
          <a:endParaRPr lang="en-US"/>
        </a:p>
      </dgm:t>
    </dgm:pt>
    <dgm:pt modelId="{C0DB39C3-B3F7-4BAE-90D4-38CD9EE5C4FA}" type="sibTrans" cxnId="{ED959D45-E4CF-4812-A23F-1D16DAE7D986}">
      <dgm:prSet/>
      <dgm:spPr/>
      <dgm:t>
        <a:bodyPr/>
        <a:lstStyle/>
        <a:p>
          <a:endParaRPr lang="en-US"/>
        </a:p>
      </dgm:t>
    </dgm:pt>
    <dgm:pt modelId="{39691B0D-9263-4C05-94DA-E8CBDF7CE4C5}">
      <dgm:prSet/>
      <dgm:spPr/>
      <dgm:t>
        <a:bodyPr/>
        <a:lstStyle/>
        <a:p>
          <a:r>
            <a:rPr lang="it-IT"/>
            <a:t>Supporta i lavori del CNTT (riunioni, ANVUR, etc..)</a:t>
          </a:r>
          <a:endParaRPr lang="en-US"/>
        </a:p>
      </dgm:t>
    </dgm:pt>
    <dgm:pt modelId="{80951F1B-A268-491C-A110-1A45399FA67C}" type="parTrans" cxnId="{0B34542B-4161-4287-BDD7-A773BECBE79B}">
      <dgm:prSet/>
      <dgm:spPr/>
      <dgm:t>
        <a:bodyPr/>
        <a:lstStyle/>
        <a:p>
          <a:endParaRPr lang="en-US"/>
        </a:p>
      </dgm:t>
    </dgm:pt>
    <dgm:pt modelId="{BB747C36-CE32-4945-B26F-1B383C4A307C}" type="sibTrans" cxnId="{0B34542B-4161-4287-BDD7-A773BECBE79B}">
      <dgm:prSet/>
      <dgm:spPr/>
      <dgm:t>
        <a:bodyPr/>
        <a:lstStyle/>
        <a:p>
          <a:endParaRPr lang="en-US"/>
        </a:p>
      </dgm:t>
    </dgm:pt>
    <dgm:pt modelId="{7E7EE00B-C5F3-4A46-AE9D-8DDE9D198021}">
      <dgm:prSet/>
      <dgm:spPr/>
      <dgm:t>
        <a:bodyPr/>
        <a:lstStyle/>
        <a:p>
          <a:r>
            <a:rPr lang="it-IT"/>
            <a:t>E’ competente per quanto riguarda le attività di:</a:t>
          </a:r>
          <a:endParaRPr lang="en-US"/>
        </a:p>
      </dgm:t>
    </dgm:pt>
    <dgm:pt modelId="{CEFF7CE3-131F-44C3-B034-608C145D4BE5}" type="parTrans" cxnId="{33ECDFE9-C6D0-4987-BAA7-D5E7DED61C11}">
      <dgm:prSet/>
      <dgm:spPr/>
      <dgm:t>
        <a:bodyPr/>
        <a:lstStyle/>
        <a:p>
          <a:endParaRPr lang="en-US"/>
        </a:p>
      </dgm:t>
    </dgm:pt>
    <dgm:pt modelId="{CAF7C5B1-F6CE-4169-92BA-BAF1EA18D6B7}" type="sibTrans" cxnId="{33ECDFE9-C6D0-4987-BAA7-D5E7DED61C11}">
      <dgm:prSet/>
      <dgm:spPr/>
      <dgm:t>
        <a:bodyPr/>
        <a:lstStyle/>
        <a:p>
          <a:endParaRPr lang="en-US"/>
        </a:p>
      </dgm:t>
    </dgm:pt>
    <dgm:pt modelId="{D99A2567-2C56-451A-8598-4192F952B28A}">
      <dgm:prSet/>
      <dgm:spPr/>
      <dgm:t>
        <a:bodyPr/>
        <a:lstStyle/>
        <a:p>
          <a:r>
            <a:rPr lang="it-IT"/>
            <a:t>Brevettazione</a:t>
          </a:r>
          <a:endParaRPr lang="en-US"/>
        </a:p>
      </dgm:t>
    </dgm:pt>
    <dgm:pt modelId="{CBE26DB2-654F-4F3B-BE22-E3368951E7E2}" type="parTrans" cxnId="{C44F948F-2EC9-47E8-8927-0529FA7E8B9E}">
      <dgm:prSet/>
      <dgm:spPr/>
      <dgm:t>
        <a:bodyPr/>
        <a:lstStyle/>
        <a:p>
          <a:endParaRPr lang="en-US"/>
        </a:p>
      </dgm:t>
    </dgm:pt>
    <dgm:pt modelId="{77C7E222-3ACA-44F0-BCEE-7CE500F508D4}" type="sibTrans" cxnId="{C44F948F-2EC9-47E8-8927-0529FA7E8B9E}">
      <dgm:prSet/>
      <dgm:spPr/>
      <dgm:t>
        <a:bodyPr/>
        <a:lstStyle/>
        <a:p>
          <a:endParaRPr lang="en-US"/>
        </a:p>
      </dgm:t>
    </dgm:pt>
    <dgm:pt modelId="{07105FF9-400A-44B0-884C-529A4A9762D2}">
      <dgm:prSet/>
      <dgm:spPr/>
      <dgm:t>
        <a:bodyPr/>
        <a:lstStyle/>
        <a:p>
          <a:r>
            <a:rPr lang="it-IT"/>
            <a:t>Contrattualizzazione attiva</a:t>
          </a:r>
          <a:endParaRPr lang="en-US"/>
        </a:p>
      </dgm:t>
    </dgm:pt>
    <dgm:pt modelId="{6F8819A5-0094-4C2E-9D98-DBAD24ADBEDB}" type="parTrans" cxnId="{B75E7934-7787-4EF2-9B58-E1A4CE4A497C}">
      <dgm:prSet/>
      <dgm:spPr/>
      <dgm:t>
        <a:bodyPr/>
        <a:lstStyle/>
        <a:p>
          <a:endParaRPr lang="en-US"/>
        </a:p>
      </dgm:t>
    </dgm:pt>
    <dgm:pt modelId="{249F3E18-6C38-41A0-9A71-C86F536A72EC}" type="sibTrans" cxnId="{B75E7934-7787-4EF2-9B58-E1A4CE4A497C}">
      <dgm:prSet/>
      <dgm:spPr/>
      <dgm:t>
        <a:bodyPr/>
        <a:lstStyle/>
        <a:p>
          <a:endParaRPr lang="en-US"/>
        </a:p>
      </dgm:t>
    </dgm:pt>
    <dgm:pt modelId="{4A3DBD17-2D07-4D23-9824-7DF1DC56CF94}">
      <dgm:prSet/>
      <dgm:spPr/>
      <dgm:t>
        <a:bodyPr/>
        <a:lstStyle/>
        <a:p>
          <a:r>
            <a:rPr lang="it-IT"/>
            <a:t>Licensing</a:t>
          </a:r>
          <a:endParaRPr lang="en-US"/>
        </a:p>
      </dgm:t>
    </dgm:pt>
    <dgm:pt modelId="{2C4072E7-6337-46DD-9D92-2DECC58B50FB}" type="parTrans" cxnId="{BC4E0C11-4EDF-445D-B5ED-B405B752F4E3}">
      <dgm:prSet/>
      <dgm:spPr/>
      <dgm:t>
        <a:bodyPr/>
        <a:lstStyle/>
        <a:p>
          <a:endParaRPr lang="en-US"/>
        </a:p>
      </dgm:t>
    </dgm:pt>
    <dgm:pt modelId="{D29B22DC-C6DC-43DB-A3FA-57F04D046749}" type="sibTrans" cxnId="{BC4E0C11-4EDF-445D-B5ED-B405B752F4E3}">
      <dgm:prSet/>
      <dgm:spPr/>
      <dgm:t>
        <a:bodyPr/>
        <a:lstStyle/>
        <a:p>
          <a:endParaRPr lang="en-US"/>
        </a:p>
      </dgm:t>
    </dgm:pt>
    <dgm:pt modelId="{42E7F7A6-F9A9-43C2-BBC4-31176B3BBA5C}" type="pres">
      <dgm:prSet presAssocID="{20DA807A-D21B-4A12-ACAF-1F3FC9BB2B23}" presName="matrix" presStyleCnt="0">
        <dgm:presLayoutVars>
          <dgm:chMax val="1"/>
          <dgm:dir/>
          <dgm:resizeHandles val="exact"/>
        </dgm:presLayoutVars>
      </dgm:prSet>
      <dgm:spPr/>
    </dgm:pt>
    <dgm:pt modelId="{CF409747-6EB6-4922-97F9-8FB2DFBDA852}" type="pres">
      <dgm:prSet presAssocID="{20DA807A-D21B-4A12-ACAF-1F3FC9BB2B23}" presName="axisShape" presStyleLbl="bgShp" presStyleIdx="0" presStyleCnt="1"/>
      <dgm:spPr/>
    </dgm:pt>
    <dgm:pt modelId="{5E04BC67-BABE-4AD0-9262-F3730F21E8AB}" type="pres">
      <dgm:prSet presAssocID="{20DA807A-D21B-4A12-ACAF-1F3FC9BB2B2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54A76BC-92E3-4965-B704-6375CA4C6789}" type="pres">
      <dgm:prSet presAssocID="{20DA807A-D21B-4A12-ACAF-1F3FC9BB2B2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981D856-76AF-40B1-91D8-8087C73DD336}" type="pres">
      <dgm:prSet presAssocID="{20DA807A-D21B-4A12-ACAF-1F3FC9BB2B2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B356938-C000-4D6E-9389-ACCBD22EF50B}" type="pres">
      <dgm:prSet presAssocID="{20DA807A-D21B-4A12-ACAF-1F3FC9BB2B2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C4E0C11-4EDF-445D-B5ED-B405B752F4E3}" srcId="{7E7EE00B-C5F3-4A46-AE9D-8DDE9D198021}" destId="{4A3DBD17-2D07-4D23-9824-7DF1DC56CF94}" srcOrd="2" destOrd="0" parTransId="{2C4072E7-6337-46DD-9D92-2DECC58B50FB}" sibTransId="{D29B22DC-C6DC-43DB-A3FA-57F04D046749}"/>
    <dgm:cxn modelId="{0B34542B-4161-4287-BDD7-A773BECBE79B}" srcId="{20DA807A-D21B-4A12-ACAF-1F3FC9BB2B23}" destId="{39691B0D-9263-4C05-94DA-E8CBDF7CE4C5}" srcOrd="2" destOrd="0" parTransId="{80951F1B-A268-491C-A110-1A45399FA67C}" sibTransId="{BB747C36-CE32-4945-B26F-1B383C4A307C}"/>
    <dgm:cxn modelId="{B75E7934-7787-4EF2-9B58-E1A4CE4A497C}" srcId="{7E7EE00B-C5F3-4A46-AE9D-8DDE9D198021}" destId="{07105FF9-400A-44B0-884C-529A4A9762D2}" srcOrd="1" destOrd="0" parTransId="{6F8819A5-0094-4C2E-9D98-DBAD24ADBEDB}" sibTransId="{249F3E18-6C38-41A0-9A71-C86F536A72EC}"/>
    <dgm:cxn modelId="{96FC1C44-189E-4F2D-B60B-B55496F0ACA9}" type="presOf" srcId="{D99A2567-2C56-451A-8598-4192F952B28A}" destId="{6B356938-C000-4D6E-9389-ACCBD22EF50B}" srcOrd="0" destOrd="1" presId="urn:microsoft.com/office/officeart/2005/8/layout/matrix2"/>
    <dgm:cxn modelId="{BA7A3A44-F9EA-47D8-9C22-C3C1D1AAB501}" type="presOf" srcId="{7B5F6AFF-77DB-4FCE-8875-83A05554EDEF}" destId="{5E04BC67-BABE-4AD0-9262-F3730F21E8AB}" srcOrd="0" destOrd="0" presId="urn:microsoft.com/office/officeart/2005/8/layout/matrix2"/>
    <dgm:cxn modelId="{ED959D45-E4CF-4812-A23F-1D16DAE7D986}" srcId="{20DA807A-D21B-4A12-ACAF-1F3FC9BB2B23}" destId="{C5DE3F21-4317-412F-8239-B78D24C3A9EA}" srcOrd="1" destOrd="0" parTransId="{CD9EDE50-5CCE-49C3-B4B4-590BF1BB9DC7}" sibTransId="{C0DB39C3-B3F7-4BAE-90D4-38CD9EE5C4FA}"/>
    <dgm:cxn modelId="{1029FB81-A2FB-4DD4-93DD-EABA591A2E79}" type="presOf" srcId="{7E7EE00B-C5F3-4A46-AE9D-8DDE9D198021}" destId="{6B356938-C000-4D6E-9389-ACCBD22EF50B}" srcOrd="0" destOrd="0" presId="urn:microsoft.com/office/officeart/2005/8/layout/matrix2"/>
    <dgm:cxn modelId="{C44F948F-2EC9-47E8-8927-0529FA7E8B9E}" srcId="{7E7EE00B-C5F3-4A46-AE9D-8DDE9D198021}" destId="{D99A2567-2C56-451A-8598-4192F952B28A}" srcOrd="0" destOrd="0" parTransId="{CBE26DB2-654F-4F3B-BE22-E3368951E7E2}" sibTransId="{77C7E222-3ACA-44F0-BCEE-7CE500F508D4}"/>
    <dgm:cxn modelId="{97203F96-68D9-4F2A-AC5F-3CF247494400}" type="presOf" srcId="{20DA807A-D21B-4A12-ACAF-1F3FC9BB2B23}" destId="{42E7F7A6-F9A9-43C2-BBC4-31176B3BBA5C}" srcOrd="0" destOrd="0" presId="urn:microsoft.com/office/officeart/2005/8/layout/matrix2"/>
    <dgm:cxn modelId="{9018D8A6-7540-4ABA-85D5-F62B807AF6E4}" type="presOf" srcId="{4A3DBD17-2D07-4D23-9824-7DF1DC56CF94}" destId="{6B356938-C000-4D6E-9389-ACCBD22EF50B}" srcOrd="0" destOrd="3" presId="urn:microsoft.com/office/officeart/2005/8/layout/matrix2"/>
    <dgm:cxn modelId="{E6377FA8-0F56-46A4-8310-18EFB9173563}" type="presOf" srcId="{07105FF9-400A-44B0-884C-529A4A9762D2}" destId="{6B356938-C000-4D6E-9389-ACCBD22EF50B}" srcOrd="0" destOrd="2" presId="urn:microsoft.com/office/officeart/2005/8/layout/matrix2"/>
    <dgm:cxn modelId="{8D2C3EAE-CABE-49C1-ACDF-9917B3CF54AC}" type="presOf" srcId="{C5DE3F21-4317-412F-8239-B78D24C3A9EA}" destId="{E54A76BC-92E3-4965-B704-6375CA4C6789}" srcOrd="0" destOrd="0" presId="urn:microsoft.com/office/officeart/2005/8/layout/matrix2"/>
    <dgm:cxn modelId="{AF17F9B2-813D-4D55-86D6-2C888C9DE3F5}" type="presOf" srcId="{39691B0D-9263-4C05-94DA-E8CBDF7CE4C5}" destId="{B981D856-76AF-40B1-91D8-8087C73DD336}" srcOrd="0" destOrd="0" presId="urn:microsoft.com/office/officeart/2005/8/layout/matrix2"/>
    <dgm:cxn modelId="{6FDA07D4-B6F7-4917-AD30-4920FC1327EB}" srcId="{20DA807A-D21B-4A12-ACAF-1F3FC9BB2B23}" destId="{7B5F6AFF-77DB-4FCE-8875-83A05554EDEF}" srcOrd="0" destOrd="0" parTransId="{2F8BFCC6-76BB-4598-BFD0-EEDBCA21972F}" sibTransId="{B4388AFA-389F-40CF-80CC-8045E3532C00}"/>
    <dgm:cxn modelId="{33ECDFE9-C6D0-4987-BAA7-D5E7DED61C11}" srcId="{20DA807A-D21B-4A12-ACAF-1F3FC9BB2B23}" destId="{7E7EE00B-C5F3-4A46-AE9D-8DDE9D198021}" srcOrd="3" destOrd="0" parTransId="{CEFF7CE3-131F-44C3-B034-608C145D4BE5}" sibTransId="{CAF7C5B1-F6CE-4169-92BA-BAF1EA18D6B7}"/>
    <dgm:cxn modelId="{4B4CEEAC-3377-48C4-9404-A9BCEBD9B4FA}" type="presParOf" srcId="{42E7F7A6-F9A9-43C2-BBC4-31176B3BBA5C}" destId="{CF409747-6EB6-4922-97F9-8FB2DFBDA852}" srcOrd="0" destOrd="0" presId="urn:microsoft.com/office/officeart/2005/8/layout/matrix2"/>
    <dgm:cxn modelId="{2EE3232D-A6F4-499F-A97B-37C2BC0D6740}" type="presParOf" srcId="{42E7F7A6-F9A9-43C2-BBC4-31176B3BBA5C}" destId="{5E04BC67-BABE-4AD0-9262-F3730F21E8AB}" srcOrd="1" destOrd="0" presId="urn:microsoft.com/office/officeart/2005/8/layout/matrix2"/>
    <dgm:cxn modelId="{1999F249-4DA9-4971-BAB5-AD41D582FD23}" type="presParOf" srcId="{42E7F7A6-F9A9-43C2-BBC4-31176B3BBA5C}" destId="{E54A76BC-92E3-4965-B704-6375CA4C6789}" srcOrd="2" destOrd="0" presId="urn:microsoft.com/office/officeart/2005/8/layout/matrix2"/>
    <dgm:cxn modelId="{E825CF9A-CD6D-47E0-84EB-59835C878791}" type="presParOf" srcId="{42E7F7A6-F9A9-43C2-BBC4-31176B3BBA5C}" destId="{B981D856-76AF-40B1-91D8-8087C73DD336}" srcOrd="3" destOrd="0" presId="urn:microsoft.com/office/officeart/2005/8/layout/matrix2"/>
    <dgm:cxn modelId="{A4C8BA20-BFDB-4862-9470-002AB7BDD83A}" type="presParOf" srcId="{42E7F7A6-F9A9-43C2-BBC4-31176B3BBA5C}" destId="{6B356938-C000-4D6E-9389-ACCBD22EF50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F6C8C2-3B67-480C-9147-FC1DF9493D37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E5D8001C-196F-486C-A714-04426032D094}">
      <dgm:prSet/>
      <dgm:spPr/>
      <dgm:t>
        <a:bodyPr/>
        <a:lstStyle/>
        <a:p>
          <a:r>
            <a:rPr lang="it-IT"/>
            <a:t>Prerogative e ruolo del referente:  </a:t>
          </a:r>
          <a:endParaRPr lang="en-US"/>
        </a:p>
      </dgm:t>
    </dgm:pt>
    <dgm:pt modelId="{869609A1-9096-4548-A3B8-622EE690EA2D}" type="parTrans" cxnId="{D9B0588B-8FFD-41F3-A690-B813F04C559A}">
      <dgm:prSet/>
      <dgm:spPr/>
      <dgm:t>
        <a:bodyPr/>
        <a:lstStyle/>
        <a:p>
          <a:endParaRPr lang="en-US"/>
        </a:p>
      </dgm:t>
    </dgm:pt>
    <dgm:pt modelId="{17ECA582-92C2-4065-B481-4CCABD74DD58}" type="sibTrans" cxnId="{D9B0588B-8FFD-41F3-A690-B813F04C559A}">
      <dgm:prSet/>
      <dgm:spPr/>
      <dgm:t>
        <a:bodyPr/>
        <a:lstStyle/>
        <a:p>
          <a:endParaRPr lang="en-US"/>
        </a:p>
      </dgm:t>
    </dgm:pt>
    <dgm:pt modelId="{E16C73B4-94F4-4A77-B578-DA1ECFF61F43}">
      <dgm:prSet/>
      <dgm:spPr/>
      <dgm:t>
        <a:bodyPr/>
        <a:lstStyle/>
        <a:p>
          <a:r>
            <a:rPr lang="it-IT"/>
            <a:t>Essere a conoscenza di tutte le attività TT svolte in struttura</a:t>
          </a:r>
          <a:endParaRPr lang="en-US"/>
        </a:p>
      </dgm:t>
    </dgm:pt>
    <dgm:pt modelId="{1A4B9074-D19B-4600-84E7-9B9E2D5945CC}" type="parTrans" cxnId="{12F325F4-8C34-487C-AD71-46F7531DE160}">
      <dgm:prSet/>
      <dgm:spPr/>
      <dgm:t>
        <a:bodyPr/>
        <a:lstStyle/>
        <a:p>
          <a:endParaRPr lang="en-US"/>
        </a:p>
      </dgm:t>
    </dgm:pt>
    <dgm:pt modelId="{C5C56A8B-8499-4E14-B8C7-C482BC2E9086}" type="sibTrans" cxnId="{12F325F4-8C34-487C-AD71-46F7531DE160}">
      <dgm:prSet/>
      <dgm:spPr/>
      <dgm:t>
        <a:bodyPr/>
        <a:lstStyle/>
        <a:p>
          <a:endParaRPr lang="en-US"/>
        </a:p>
      </dgm:t>
    </dgm:pt>
    <dgm:pt modelId="{C449D956-CFA3-4073-9A38-437D66FBF3C9}">
      <dgm:prSet/>
      <dgm:spPr/>
      <dgm:t>
        <a:bodyPr/>
        <a:lstStyle/>
        <a:p>
          <a:r>
            <a:rPr lang="it-IT"/>
            <a:t>Essere il punto di riferimento e garante nei confronti del direttore </a:t>
          </a:r>
          <a:endParaRPr lang="en-US"/>
        </a:p>
      </dgm:t>
    </dgm:pt>
    <dgm:pt modelId="{4E271ECA-447C-4C23-BEDA-D52A31A43934}" type="parTrans" cxnId="{E0C27B96-3737-41DB-A234-3B8E4F4F64D0}">
      <dgm:prSet/>
      <dgm:spPr/>
      <dgm:t>
        <a:bodyPr/>
        <a:lstStyle/>
        <a:p>
          <a:endParaRPr lang="en-US"/>
        </a:p>
      </dgm:t>
    </dgm:pt>
    <dgm:pt modelId="{71F48ED3-111D-4981-A2A4-3DD4150B7041}" type="sibTrans" cxnId="{E0C27B96-3737-41DB-A234-3B8E4F4F64D0}">
      <dgm:prSet/>
      <dgm:spPr/>
      <dgm:t>
        <a:bodyPr/>
        <a:lstStyle/>
        <a:p>
          <a:endParaRPr lang="en-US"/>
        </a:p>
      </dgm:t>
    </dgm:pt>
    <dgm:pt modelId="{CD79AACE-0F31-4504-A5C1-903AB8300A17}">
      <dgm:prSet/>
      <dgm:spPr/>
      <dgm:t>
        <a:bodyPr/>
        <a:lstStyle/>
        <a:p>
          <a:r>
            <a:rPr lang="it-IT" dirty="0"/>
            <a:t>Essere facilitatore delle interazioni con la struttura verso STT e CNTT </a:t>
          </a:r>
          <a:endParaRPr lang="en-US" dirty="0"/>
        </a:p>
      </dgm:t>
    </dgm:pt>
    <dgm:pt modelId="{259949A7-A9FD-4C73-B7EF-5E368A067C87}" type="parTrans" cxnId="{AD05A123-6E0F-46CE-A83E-94D6D84AEFEA}">
      <dgm:prSet/>
      <dgm:spPr/>
      <dgm:t>
        <a:bodyPr/>
        <a:lstStyle/>
        <a:p>
          <a:endParaRPr lang="en-US"/>
        </a:p>
      </dgm:t>
    </dgm:pt>
    <dgm:pt modelId="{6A175A1E-3930-413A-A44E-B189A554D62E}" type="sibTrans" cxnId="{AD05A123-6E0F-46CE-A83E-94D6D84AEFEA}">
      <dgm:prSet/>
      <dgm:spPr/>
      <dgm:t>
        <a:bodyPr/>
        <a:lstStyle/>
        <a:p>
          <a:endParaRPr lang="en-US"/>
        </a:p>
      </dgm:t>
    </dgm:pt>
    <dgm:pt modelId="{64B909CD-1A21-4DB7-A838-A378809FA8A4}">
      <dgm:prSet/>
      <dgm:spPr/>
      <dgm:t>
        <a:bodyPr/>
        <a:lstStyle/>
        <a:p>
          <a:r>
            <a:rPr lang="it-IT" dirty="0"/>
            <a:t>Promuove lo scouting attivo di tecnologie valorizzabili</a:t>
          </a:r>
          <a:endParaRPr lang="en-US" dirty="0"/>
        </a:p>
      </dgm:t>
    </dgm:pt>
    <dgm:pt modelId="{D56AA661-6BE1-4FDC-A785-10562E5BED25}" type="parTrans" cxnId="{AD6D66F5-06B7-4818-838F-29AA6FF587D6}">
      <dgm:prSet/>
      <dgm:spPr/>
      <dgm:t>
        <a:bodyPr/>
        <a:lstStyle/>
        <a:p>
          <a:endParaRPr lang="en-US"/>
        </a:p>
      </dgm:t>
    </dgm:pt>
    <dgm:pt modelId="{7FEFBFC8-C055-40BA-ADAF-1D120DF4077C}" type="sibTrans" cxnId="{AD6D66F5-06B7-4818-838F-29AA6FF587D6}">
      <dgm:prSet/>
      <dgm:spPr/>
      <dgm:t>
        <a:bodyPr/>
        <a:lstStyle/>
        <a:p>
          <a:endParaRPr lang="en-US"/>
        </a:p>
      </dgm:t>
    </dgm:pt>
    <dgm:pt modelId="{686ECEFC-6657-4338-821B-0655F791D23D}" type="pres">
      <dgm:prSet presAssocID="{C2F6C8C2-3B67-480C-9147-FC1DF9493D37}" presName="linear" presStyleCnt="0">
        <dgm:presLayoutVars>
          <dgm:animLvl val="lvl"/>
          <dgm:resizeHandles val="exact"/>
        </dgm:presLayoutVars>
      </dgm:prSet>
      <dgm:spPr/>
    </dgm:pt>
    <dgm:pt modelId="{531B5555-A5DB-4E32-A1B9-F08C1137204E}" type="pres">
      <dgm:prSet presAssocID="{E5D8001C-196F-486C-A714-04426032D09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78A0415-BC38-4812-B75E-56366236490C}" type="pres">
      <dgm:prSet presAssocID="{E5D8001C-196F-486C-A714-04426032D094}" presName="childText" presStyleLbl="revTx" presStyleIdx="0" presStyleCnt="1" custLinFactNeighborX="-5360" custLinFactNeighborY="2987">
        <dgm:presLayoutVars>
          <dgm:bulletEnabled val="1"/>
        </dgm:presLayoutVars>
      </dgm:prSet>
      <dgm:spPr/>
    </dgm:pt>
  </dgm:ptLst>
  <dgm:cxnLst>
    <dgm:cxn modelId="{AD05A123-6E0F-46CE-A83E-94D6D84AEFEA}" srcId="{E5D8001C-196F-486C-A714-04426032D094}" destId="{CD79AACE-0F31-4504-A5C1-903AB8300A17}" srcOrd="2" destOrd="0" parTransId="{259949A7-A9FD-4C73-B7EF-5E368A067C87}" sibTransId="{6A175A1E-3930-413A-A44E-B189A554D62E}"/>
    <dgm:cxn modelId="{D9CE6C5C-D991-4CEC-8CCA-235E27844653}" type="presOf" srcId="{C2F6C8C2-3B67-480C-9147-FC1DF9493D37}" destId="{686ECEFC-6657-4338-821B-0655F791D23D}" srcOrd="0" destOrd="0" presId="urn:microsoft.com/office/officeart/2005/8/layout/vList2"/>
    <dgm:cxn modelId="{7E3D4B6C-1997-41DD-84D0-DE668D6DE918}" type="presOf" srcId="{E16C73B4-94F4-4A77-B578-DA1ECFF61F43}" destId="{E78A0415-BC38-4812-B75E-56366236490C}" srcOrd="0" destOrd="0" presId="urn:microsoft.com/office/officeart/2005/8/layout/vList2"/>
    <dgm:cxn modelId="{EA80AA71-320A-426F-8719-44C949643956}" type="presOf" srcId="{C449D956-CFA3-4073-9A38-437D66FBF3C9}" destId="{E78A0415-BC38-4812-B75E-56366236490C}" srcOrd="0" destOrd="1" presId="urn:microsoft.com/office/officeart/2005/8/layout/vList2"/>
    <dgm:cxn modelId="{FEA46C88-0530-4804-9028-AF90EE9CEF02}" type="presOf" srcId="{64B909CD-1A21-4DB7-A838-A378809FA8A4}" destId="{E78A0415-BC38-4812-B75E-56366236490C}" srcOrd="0" destOrd="3" presId="urn:microsoft.com/office/officeart/2005/8/layout/vList2"/>
    <dgm:cxn modelId="{1EEEB48A-45A5-4CFD-B0AC-80921E8B6F5B}" type="presOf" srcId="{E5D8001C-196F-486C-A714-04426032D094}" destId="{531B5555-A5DB-4E32-A1B9-F08C1137204E}" srcOrd="0" destOrd="0" presId="urn:microsoft.com/office/officeart/2005/8/layout/vList2"/>
    <dgm:cxn modelId="{D9B0588B-8FFD-41F3-A690-B813F04C559A}" srcId="{C2F6C8C2-3B67-480C-9147-FC1DF9493D37}" destId="{E5D8001C-196F-486C-A714-04426032D094}" srcOrd="0" destOrd="0" parTransId="{869609A1-9096-4548-A3B8-622EE690EA2D}" sibTransId="{17ECA582-92C2-4065-B481-4CCABD74DD58}"/>
    <dgm:cxn modelId="{E0C27B96-3737-41DB-A234-3B8E4F4F64D0}" srcId="{E5D8001C-196F-486C-A714-04426032D094}" destId="{C449D956-CFA3-4073-9A38-437D66FBF3C9}" srcOrd="1" destOrd="0" parTransId="{4E271ECA-447C-4C23-BEDA-D52A31A43934}" sibTransId="{71F48ED3-111D-4981-A2A4-3DD4150B7041}"/>
    <dgm:cxn modelId="{8764BDD7-AB49-4509-8ED0-54DF1298252B}" type="presOf" srcId="{CD79AACE-0F31-4504-A5C1-903AB8300A17}" destId="{E78A0415-BC38-4812-B75E-56366236490C}" srcOrd="0" destOrd="2" presId="urn:microsoft.com/office/officeart/2005/8/layout/vList2"/>
    <dgm:cxn modelId="{12F325F4-8C34-487C-AD71-46F7531DE160}" srcId="{E5D8001C-196F-486C-A714-04426032D094}" destId="{E16C73B4-94F4-4A77-B578-DA1ECFF61F43}" srcOrd="0" destOrd="0" parTransId="{1A4B9074-D19B-4600-84E7-9B9E2D5945CC}" sibTransId="{C5C56A8B-8499-4E14-B8C7-C482BC2E9086}"/>
    <dgm:cxn modelId="{AD6D66F5-06B7-4818-838F-29AA6FF587D6}" srcId="{E5D8001C-196F-486C-A714-04426032D094}" destId="{64B909CD-1A21-4DB7-A838-A378809FA8A4}" srcOrd="3" destOrd="0" parTransId="{D56AA661-6BE1-4FDC-A785-10562E5BED25}" sibTransId="{7FEFBFC8-C055-40BA-ADAF-1D120DF4077C}"/>
    <dgm:cxn modelId="{2E1E2C59-71F0-4614-8893-F27E03FB22B0}" type="presParOf" srcId="{686ECEFC-6657-4338-821B-0655F791D23D}" destId="{531B5555-A5DB-4E32-A1B9-F08C1137204E}" srcOrd="0" destOrd="0" presId="urn:microsoft.com/office/officeart/2005/8/layout/vList2"/>
    <dgm:cxn modelId="{5873A978-32DD-434C-B10B-CCDB83E99371}" type="presParOf" srcId="{686ECEFC-6657-4338-821B-0655F791D23D}" destId="{E78A0415-BC38-4812-B75E-56366236490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CBEF7F-DFA2-4CD1-944F-6D9B7057D2F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C0C8A266-79DF-4EA7-A85A-575D753055F3}">
      <dgm:prSet/>
      <dgm:spPr/>
      <dgm:t>
        <a:bodyPr/>
        <a:lstStyle/>
        <a:p>
          <a:pPr>
            <a:defRPr cap="all"/>
          </a:pPr>
          <a:r>
            <a:rPr lang="it-IT"/>
            <a:t>REGOLE</a:t>
          </a:r>
          <a:endParaRPr lang="en-US"/>
        </a:p>
      </dgm:t>
    </dgm:pt>
    <dgm:pt modelId="{5AC3C8D5-FA75-4DCD-9EB9-B3A16A30CD36}" type="parTrans" cxnId="{4688027B-5211-41C3-84FE-EB7E931C1D48}">
      <dgm:prSet/>
      <dgm:spPr/>
      <dgm:t>
        <a:bodyPr/>
        <a:lstStyle/>
        <a:p>
          <a:endParaRPr lang="en-US"/>
        </a:p>
      </dgm:t>
    </dgm:pt>
    <dgm:pt modelId="{40DEBD81-5A81-4797-854B-9052574691A5}" type="sibTrans" cxnId="{4688027B-5211-41C3-84FE-EB7E931C1D48}">
      <dgm:prSet/>
      <dgm:spPr/>
      <dgm:t>
        <a:bodyPr/>
        <a:lstStyle/>
        <a:p>
          <a:endParaRPr lang="en-US"/>
        </a:p>
      </dgm:t>
    </dgm:pt>
    <dgm:pt modelId="{BD9F75D1-8772-4321-AA1D-18A23A391D38}">
      <dgm:prSet/>
      <dgm:spPr/>
      <dgm:t>
        <a:bodyPr/>
        <a:lstStyle/>
        <a:p>
          <a:pPr>
            <a:defRPr cap="all"/>
          </a:pPr>
          <a:r>
            <a:rPr lang="it-IT"/>
            <a:t>Organizzazione</a:t>
          </a:r>
          <a:endParaRPr lang="en-US"/>
        </a:p>
      </dgm:t>
    </dgm:pt>
    <dgm:pt modelId="{891D89F4-812F-40C0-97E9-63BF547C9EBF}" type="parTrans" cxnId="{3EFC9F76-34DB-492B-92BA-D2F1AA025AD4}">
      <dgm:prSet/>
      <dgm:spPr/>
      <dgm:t>
        <a:bodyPr/>
        <a:lstStyle/>
        <a:p>
          <a:endParaRPr lang="en-US"/>
        </a:p>
      </dgm:t>
    </dgm:pt>
    <dgm:pt modelId="{4907849F-7251-4389-94DB-251F75561AB8}" type="sibTrans" cxnId="{3EFC9F76-34DB-492B-92BA-D2F1AA025AD4}">
      <dgm:prSet/>
      <dgm:spPr/>
      <dgm:t>
        <a:bodyPr/>
        <a:lstStyle/>
        <a:p>
          <a:endParaRPr lang="en-US"/>
        </a:p>
      </dgm:t>
    </dgm:pt>
    <dgm:pt modelId="{F581746D-3153-468E-86BA-5CE35782752E}">
      <dgm:prSet/>
      <dgm:spPr/>
      <dgm:t>
        <a:bodyPr/>
        <a:lstStyle/>
        <a:p>
          <a:pPr>
            <a:defRPr cap="all"/>
          </a:pPr>
          <a:r>
            <a:rPr lang="it-IT"/>
            <a:t>PROCEDURE</a:t>
          </a:r>
          <a:endParaRPr lang="en-US"/>
        </a:p>
      </dgm:t>
    </dgm:pt>
    <dgm:pt modelId="{E4AF0136-A92D-46C8-A4C5-0530770439A4}" type="parTrans" cxnId="{C98E3BDF-32B3-4DBF-A10A-1CCA442C512E}">
      <dgm:prSet/>
      <dgm:spPr/>
      <dgm:t>
        <a:bodyPr/>
        <a:lstStyle/>
        <a:p>
          <a:endParaRPr lang="en-US"/>
        </a:p>
      </dgm:t>
    </dgm:pt>
    <dgm:pt modelId="{B9205149-8B06-48C6-8E39-C379F2CA818A}" type="sibTrans" cxnId="{C98E3BDF-32B3-4DBF-A10A-1CCA442C512E}">
      <dgm:prSet/>
      <dgm:spPr/>
      <dgm:t>
        <a:bodyPr/>
        <a:lstStyle/>
        <a:p>
          <a:endParaRPr lang="en-US"/>
        </a:p>
      </dgm:t>
    </dgm:pt>
    <dgm:pt modelId="{14EC28A0-62CE-40EC-85A1-FD1966869094}" type="pres">
      <dgm:prSet presAssocID="{D7CBEF7F-DFA2-4CD1-944F-6D9B7057D2F6}" presName="root" presStyleCnt="0">
        <dgm:presLayoutVars>
          <dgm:dir/>
          <dgm:resizeHandles val="exact"/>
        </dgm:presLayoutVars>
      </dgm:prSet>
      <dgm:spPr/>
    </dgm:pt>
    <dgm:pt modelId="{EA6D9948-3123-489B-9969-320587DF48FF}" type="pres">
      <dgm:prSet presAssocID="{C0C8A266-79DF-4EA7-A85A-575D753055F3}" presName="compNode" presStyleCnt="0"/>
      <dgm:spPr/>
    </dgm:pt>
    <dgm:pt modelId="{B2BCFF13-CCD6-4654-A480-BA64FFE66CCF}" type="pres">
      <dgm:prSet presAssocID="{C0C8A266-79DF-4EA7-A85A-575D753055F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51ABC4A-3974-4E30-AE3F-FEFD5E2C1D3F}" type="pres">
      <dgm:prSet presAssocID="{C0C8A266-79DF-4EA7-A85A-575D753055F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CAE857ED-54C2-41D6-8DE0-9EBFB6967562}" type="pres">
      <dgm:prSet presAssocID="{C0C8A266-79DF-4EA7-A85A-575D753055F3}" presName="spaceRect" presStyleCnt="0"/>
      <dgm:spPr/>
    </dgm:pt>
    <dgm:pt modelId="{77F55BFE-950F-4A6A-B462-7123791C80F6}" type="pres">
      <dgm:prSet presAssocID="{C0C8A266-79DF-4EA7-A85A-575D753055F3}" presName="textRect" presStyleLbl="revTx" presStyleIdx="0" presStyleCnt="3">
        <dgm:presLayoutVars>
          <dgm:chMax val="1"/>
          <dgm:chPref val="1"/>
        </dgm:presLayoutVars>
      </dgm:prSet>
      <dgm:spPr/>
    </dgm:pt>
    <dgm:pt modelId="{72FF93F1-3789-4886-A51E-57BC9500F9A8}" type="pres">
      <dgm:prSet presAssocID="{40DEBD81-5A81-4797-854B-9052574691A5}" presName="sibTrans" presStyleCnt="0"/>
      <dgm:spPr/>
    </dgm:pt>
    <dgm:pt modelId="{7A254023-D305-4421-B930-52407220B36E}" type="pres">
      <dgm:prSet presAssocID="{BD9F75D1-8772-4321-AA1D-18A23A391D38}" presName="compNode" presStyleCnt="0"/>
      <dgm:spPr/>
    </dgm:pt>
    <dgm:pt modelId="{E6E260E7-846D-4258-9B16-3564DBBC444E}" type="pres">
      <dgm:prSet presAssocID="{BD9F75D1-8772-4321-AA1D-18A23A391D3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A6E447B-399E-45B5-B800-F33FF85983ED}" type="pres">
      <dgm:prSet presAssocID="{BD9F75D1-8772-4321-AA1D-18A23A391D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i contorno"/>
        </a:ext>
      </dgm:extLst>
    </dgm:pt>
    <dgm:pt modelId="{169160DD-272B-4973-B219-E170DAE9886F}" type="pres">
      <dgm:prSet presAssocID="{BD9F75D1-8772-4321-AA1D-18A23A391D38}" presName="spaceRect" presStyleCnt="0"/>
      <dgm:spPr/>
    </dgm:pt>
    <dgm:pt modelId="{90C6A0D7-A6D3-4C76-9AF6-4590ABB16E34}" type="pres">
      <dgm:prSet presAssocID="{BD9F75D1-8772-4321-AA1D-18A23A391D38}" presName="textRect" presStyleLbl="revTx" presStyleIdx="1" presStyleCnt="3">
        <dgm:presLayoutVars>
          <dgm:chMax val="1"/>
          <dgm:chPref val="1"/>
        </dgm:presLayoutVars>
      </dgm:prSet>
      <dgm:spPr/>
    </dgm:pt>
    <dgm:pt modelId="{216C7A1A-1D0F-4557-B1FC-264569F79167}" type="pres">
      <dgm:prSet presAssocID="{4907849F-7251-4389-94DB-251F75561AB8}" presName="sibTrans" presStyleCnt="0"/>
      <dgm:spPr/>
    </dgm:pt>
    <dgm:pt modelId="{C89809B7-88BE-443C-AA05-767E62522F74}" type="pres">
      <dgm:prSet presAssocID="{F581746D-3153-468E-86BA-5CE35782752E}" presName="compNode" presStyleCnt="0"/>
      <dgm:spPr/>
    </dgm:pt>
    <dgm:pt modelId="{C8F3AADB-E453-4EE9-A5A1-70E828A3FE6A}" type="pres">
      <dgm:prSet presAssocID="{F581746D-3153-468E-86BA-5CE35782752E}" presName="iconBgRect" presStyleLbl="bgShp" presStyleIdx="2" presStyleCnt="3" custLinFactNeighborY="3949"/>
      <dgm:spPr>
        <a:prstGeom prst="round2DiagRect">
          <a:avLst>
            <a:gd name="adj1" fmla="val 29727"/>
            <a:gd name="adj2" fmla="val 0"/>
          </a:avLst>
        </a:prstGeom>
      </dgm:spPr>
    </dgm:pt>
    <dgm:pt modelId="{F3F01F0F-EE06-44DC-B188-5E829F40AA4F}" type="pres">
      <dgm:prSet presAssocID="{F581746D-3153-468E-86BA-5CE35782752E}" presName="iconRect" presStyleLbl="node1" presStyleIdx="2" presStyleCnt="3" custLinFactNeighborY="688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ADCC9901-6F4A-4877-A006-11DCB7B60C61}" type="pres">
      <dgm:prSet presAssocID="{F581746D-3153-468E-86BA-5CE35782752E}" presName="spaceRect" presStyleCnt="0"/>
      <dgm:spPr/>
    </dgm:pt>
    <dgm:pt modelId="{9B3A5BFF-0D4B-4D4D-8DB2-A8026115FAD1}" type="pres">
      <dgm:prSet presAssocID="{F581746D-3153-468E-86BA-5CE35782752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F98724C-CB84-468F-8EA6-7DD4781519FB}" type="presOf" srcId="{C0C8A266-79DF-4EA7-A85A-575D753055F3}" destId="{77F55BFE-950F-4A6A-B462-7123791C80F6}" srcOrd="0" destOrd="0" presId="urn:microsoft.com/office/officeart/2018/5/layout/IconLeafLabelList"/>
    <dgm:cxn modelId="{230F3267-9822-446B-98D1-E2DCF4C7408F}" type="presOf" srcId="{F581746D-3153-468E-86BA-5CE35782752E}" destId="{9B3A5BFF-0D4B-4D4D-8DB2-A8026115FAD1}" srcOrd="0" destOrd="0" presId="urn:microsoft.com/office/officeart/2018/5/layout/IconLeafLabelList"/>
    <dgm:cxn modelId="{3EFC9F76-34DB-492B-92BA-D2F1AA025AD4}" srcId="{D7CBEF7F-DFA2-4CD1-944F-6D9B7057D2F6}" destId="{BD9F75D1-8772-4321-AA1D-18A23A391D38}" srcOrd="1" destOrd="0" parTransId="{891D89F4-812F-40C0-97E9-63BF547C9EBF}" sibTransId="{4907849F-7251-4389-94DB-251F75561AB8}"/>
    <dgm:cxn modelId="{4688027B-5211-41C3-84FE-EB7E931C1D48}" srcId="{D7CBEF7F-DFA2-4CD1-944F-6D9B7057D2F6}" destId="{C0C8A266-79DF-4EA7-A85A-575D753055F3}" srcOrd="0" destOrd="0" parTransId="{5AC3C8D5-FA75-4DCD-9EB9-B3A16A30CD36}" sibTransId="{40DEBD81-5A81-4797-854B-9052574691A5}"/>
    <dgm:cxn modelId="{318EBF9D-AF6F-4FD8-9A90-2AF441836DF5}" type="presOf" srcId="{BD9F75D1-8772-4321-AA1D-18A23A391D38}" destId="{90C6A0D7-A6D3-4C76-9AF6-4590ABB16E34}" srcOrd="0" destOrd="0" presId="urn:microsoft.com/office/officeart/2018/5/layout/IconLeafLabelList"/>
    <dgm:cxn modelId="{8489BFBF-A060-41DF-BF9B-C4733DCBF76E}" type="presOf" srcId="{D7CBEF7F-DFA2-4CD1-944F-6D9B7057D2F6}" destId="{14EC28A0-62CE-40EC-85A1-FD1966869094}" srcOrd="0" destOrd="0" presId="urn:microsoft.com/office/officeart/2018/5/layout/IconLeafLabelList"/>
    <dgm:cxn modelId="{C98E3BDF-32B3-4DBF-A10A-1CCA442C512E}" srcId="{D7CBEF7F-DFA2-4CD1-944F-6D9B7057D2F6}" destId="{F581746D-3153-468E-86BA-5CE35782752E}" srcOrd="2" destOrd="0" parTransId="{E4AF0136-A92D-46C8-A4C5-0530770439A4}" sibTransId="{B9205149-8B06-48C6-8E39-C379F2CA818A}"/>
    <dgm:cxn modelId="{CF65151F-4759-4734-A207-3717B30DEA15}" type="presParOf" srcId="{14EC28A0-62CE-40EC-85A1-FD1966869094}" destId="{EA6D9948-3123-489B-9969-320587DF48FF}" srcOrd="0" destOrd="0" presId="urn:microsoft.com/office/officeart/2018/5/layout/IconLeafLabelList"/>
    <dgm:cxn modelId="{B6FBE1D3-28EC-44A8-933E-7B0FEB34BECC}" type="presParOf" srcId="{EA6D9948-3123-489B-9969-320587DF48FF}" destId="{B2BCFF13-CCD6-4654-A480-BA64FFE66CCF}" srcOrd="0" destOrd="0" presId="urn:microsoft.com/office/officeart/2018/5/layout/IconLeafLabelList"/>
    <dgm:cxn modelId="{34F6682D-689A-477E-A991-6CD8594C68DD}" type="presParOf" srcId="{EA6D9948-3123-489B-9969-320587DF48FF}" destId="{951ABC4A-3974-4E30-AE3F-FEFD5E2C1D3F}" srcOrd="1" destOrd="0" presId="urn:microsoft.com/office/officeart/2018/5/layout/IconLeafLabelList"/>
    <dgm:cxn modelId="{EF2C35B1-4277-4E5B-B0E7-FE0C0E697D40}" type="presParOf" srcId="{EA6D9948-3123-489B-9969-320587DF48FF}" destId="{CAE857ED-54C2-41D6-8DE0-9EBFB6967562}" srcOrd="2" destOrd="0" presId="urn:microsoft.com/office/officeart/2018/5/layout/IconLeafLabelList"/>
    <dgm:cxn modelId="{68B69405-8813-42F7-B06D-6F978EA0108A}" type="presParOf" srcId="{EA6D9948-3123-489B-9969-320587DF48FF}" destId="{77F55BFE-950F-4A6A-B462-7123791C80F6}" srcOrd="3" destOrd="0" presId="urn:microsoft.com/office/officeart/2018/5/layout/IconLeafLabelList"/>
    <dgm:cxn modelId="{759379A6-5FA9-4E13-AA67-F33B6F7B87DC}" type="presParOf" srcId="{14EC28A0-62CE-40EC-85A1-FD1966869094}" destId="{72FF93F1-3789-4886-A51E-57BC9500F9A8}" srcOrd="1" destOrd="0" presId="urn:microsoft.com/office/officeart/2018/5/layout/IconLeafLabelList"/>
    <dgm:cxn modelId="{86471143-148A-4C10-BB5C-AD85A1D4C9A9}" type="presParOf" srcId="{14EC28A0-62CE-40EC-85A1-FD1966869094}" destId="{7A254023-D305-4421-B930-52407220B36E}" srcOrd="2" destOrd="0" presId="urn:microsoft.com/office/officeart/2018/5/layout/IconLeafLabelList"/>
    <dgm:cxn modelId="{AAAD0893-286C-44B7-A777-1136FDFB4276}" type="presParOf" srcId="{7A254023-D305-4421-B930-52407220B36E}" destId="{E6E260E7-846D-4258-9B16-3564DBBC444E}" srcOrd="0" destOrd="0" presId="urn:microsoft.com/office/officeart/2018/5/layout/IconLeafLabelList"/>
    <dgm:cxn modelId="{A79A02C3-0128-4D32-B0F8-9C5A99EA3793}" type="presParOf" srcId="{7A254023-D305-4421-B930-52407220B36E}" destId="{EA6E447B-399E-45B5-B800-F33FF85983ED}" srcOrd="1" destOrd="0" presId="urn:microsoft.com/office/officeart/2018/5/layout/IconLeafLabelList"/>
    <dgm:cxn modelId="{A4876F57-1DF1-4286-A184-883802FE2CEE}" type="presParOf" srcId="{7A254023-D305-4421-B930-52407220B36E}" destId="{169160DD-272B-4973-B219-E170DAE9886F}" srcOrd="2" destOrd="0" presId="urn:microsoft.com/office/officeart/2018/5/layout/IconLeafLabelList"/>
    <dgm:cxn modelId="{ED22149C-2C4B-4F08-9E82-7F8484453971}" type="presParOf" srcId="{7A254023-D305-4421-B930-52407220B36E}" destId="{90C6A0D7-A6D3-4C76-9AF6-4590ABB16E34}" srcOrd="3" destOrd="0" presId="urn:microsoft.com/office/officeart/2018/5/layout/IconLeafLabelList"/>
    <dgm:cxn modelId="{B18BA993-7E9C-4581-BED6-E5BD52ECEF1D}" type="presParOf" srcId="{14EC28A0-62CE-40EC-85A1-FD1966869094}" destId="{216C7A1A-1D0F-4557-B1FC-264569F79167}" srcOrd="3" destOrd="0" presId="urn:microsoft.com/office/officeart/2018/5/layout/IconLeafLabelList"/>
    <dgm:cxn modelId="{9DC0D680-07BF-401A-8235-FFE80CA22C73}" type="presParOf" srcId="{14EC28A0-62CE-40EC-85A1-FD1966869094}" destId="{C89809B7-88BE-443C-AA05-767E62522F74}" srcOrd="4" destOrd="0" presId="urn:microsoft.com/office/officeart/2018/5/layout/IconLeafLabelList"/>
    <dgm:cxn modelId="{D9AED18E-AF1F-41A2-ABB8-BA857C8558A5}" type="presParOf" srcId="{C89809B7-88BE-443C-AA05-767E62522F74}" destId="{C8F3AADB-E453-4EE9-A5A1-70E828A3FE6A}" srcOrd="0" destOrd="0" presId="urn:microsoft.com/office/officeart/2018/5/layout/IconLeafLabelList"/>
    <dgm:cxn modelId="{3AD96196-EA4C-4403-A83A-C75929418EF0}" type="presParOf" srcId="{C89809B7-88BE-443C-AA05-767E62522F74}" destId="{F3F01F0F-EE06-44DC-B188-5E829F40AA4F}" srcOrd="1" destOrd="0" presId="urn:microsoft.com/office/officeart/2018/5/layout/IconLeafLabelList"/>
    <dgm:cxn modelId="{D1F65DBE-2596-4065-94B4-021516ABCA89}" type="presParOf" srcId="{C89809B7-88BE-443C-AA05-767E62522F74}" destId="{ADCC9901-6F4A-4877-A006-11DCB7B60C61}" srcOrd="2" destOrd="0" presId="urn:microsoft.com/office/officeart/2018/5/layout/IconLeafLabelList"/>
    <dgm:cxn modelId="{D402A6D8-B353-410D-84C5-9DB0C624D715}" type="presParOf" srcId="{C89809B7-88BE-443C-AA05-767E62522F74}" destId="{9B3A5BFF-0D4B-4D4D-8DB2-A8026115FAD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A66FD7-9FC7-4512-A2D8-EA1C18AD8C9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D664510B-7387-4F23-B6B6-706EA30E868A}">
      <dgm:prSet phldrT="[Testo]"/>
      <dgm:spPr/>
      <dgm:t>
        <a:bodyPr/>
        <a:lstStyle/>
        <a:p>
          <a:r>
            <a:rPr lang="it-IT"/>
            <a:t>CSN1</a:t>
          </a:r>
        </a:p>
      </dgm:t>
    </dgm:pt>
    <dgm:pt modelId="{BEC43170-4D82-46E0-A7B7-935CCDA9DB9C}" type="parTrans" cxnId="{4D469ACC-D832-4563-81F4-0D89212C0B3D}">
      <dgm:prSet/>
      <dgm:spPr/>
      <dgm:t>
        <a:bodyPr/>
        <a:lstStyle/>
        <a:p>
          <a:endParaRPr lang="it-IT"/>
        </a:p>
      </dgm:t>
    </dgm:pt>
    <dgm:pt modelId="{E5C712A2-C41F-4184-97D5-903E825377FE}" type="sibTrans" cxnId="{4D469ACC-D832-4563-81F4-0D89212C0B3D}">
      <dgm:prSet/>
      <dgm:spPr/>
      <dgm:t>
        <a:bodyPr/>
        <a:lstStyle/>
        <a:p>
          <a:endParaRPr lang="it-IT"/>
        </a:p>
      </dgm:t>
    </dgm:pt>
    <dgm:pt modelId="{45FBD9B7-6EFF-42BA-B57D-6714A902818C}">
      <dgm:prSet phldrT="[Testo]"/>
      <dgm:spPr/>
      <dgm:t>
        <a:bodyPr/>
        <a:lstStyle/>
        <a:p>
          <a:r>
            <a:rPr lang="it-IT"/>
            <a:t>CSN2</a:t>
          </a:r>
        </a:p>
      </dgm:t>
    </dgm:pt>
    <dgm:pt modelId="{F7255A3E-9D1E-40D8-AECA-8077BE29F239}" type="parTrans" cxnId="{12E0153E-BAB5-4F24-AB7F-ACC160B38BB5}">
      <dgm:prSet/>
      <dgm:spPr/>
      <dgm:t>
        <a:bodyPr/>
        <a:lstStyle/>
        <a:p>
          <a:endParaRPr lang="it-IT"/>
        </a:p>
      </dgm:t>
    </dgm:pt>
    <dgm:pt modelId="{305B749F-85DC-406C-AA49-4C6281BC6BC9}" type="sibTrans" cxnId="{12E0153E-BAB5-4F24-AB7F-ACC160B38BB5}">
      <dgm:prSet/>
      <dgm:spPr/>
      <dgm:t>
        <a:bodyPr/>
        <a:lstStyle/>
        <a:p>
          <a:r>
            <a:rPr lang="it-IT"/>
            <a:t>CSN3</a:t>
          </a:r>
        </a:p>
      </dgm:t>
    </dgm:pt>
    <dgm:pt modelId="{4E604CEE-EE8B-4441-91B9-1A97FA88CF92}">
      <dgm:prSet phldrT="[Testo]" custT="1"/>
      <dgm:spPr/>
      <dgm:t>
        <a:bodyPr/>
        <a:lstStyle/>
        <a:p>
          <a:r>
            <a:rPr lang="it-IT" sz="2400"/>
            <a:t>CSN5</a:t>
          </a:r>
        </a:p>
      </dgm:t>
    </dgm:pt>
    <dgm:pt modelId="{078ACEFB-10D5-408B-BE29-80851072F7F0}" type="parTrans" cxnId="{F57BF06C-9E65-4B93-A4E0-0ABC838F4D2D}">
      <dgm:prSet/>
      <dgm:spPr/>
      <dgm:t>
        <a:bodyPr/>
        <a:lstStyle/>
        <a:p>
          <a:endParaRPr lang="it-IT"/>
        </a:p>
      </dgm:t>
    </dgm:pt>
    <dgm:pt modelId="{756A175C-48FF-4005-BC80-B3992B92EDE3}" type="sibTrans" cxnId="{F57BF06C-9E65-4B93-A4E0-0ABC838F4D2D}">
      <dgm:prSet/>
      <dgm:spPr/>
      <dgm:t>
        <a:bodyPr/>
        <a:lstStyle/>
        <a:p>
          <a:r>
            <a:rPr lang="it-IT"/>
            <a:t>CSN4</a:t>
          </a:r>
        </a:p>
      </dgm:t>
    </dgm:pt>
    <dgm:pt modelId="{C7F97BE1-4504-4E82-B538-139A36BFBC80}" type="pres">
      <dgm:prSet presAssocID="{64A66FD7-9FC7-4512-A2D8-EA1C18AD8C96}" presName="Name0" presStyleCnt="0">
        <dgm:presLayoutVars>
          <dgm:chMax/>
          <dgm:chPref/>
          <dgm:dir/>
          <dgm:animLvl val="lvl"/>
        </dgm:presLayoutVars>
      </dgm:prSet>
      <dgm:spPr/>
    </dgm:pt>
    <dgm:pt modelId="{5F6594AF-A813-4C1C-A482-CCA61E77A0E7}" type="pres">
      <dgm:prSet presAssocID="{D664510B-7387-4F23-B6B6-706EA30E868A}" presName="composite" presStyleCnt="0"/>
      <dgm:spPr/>
    </dgm:pt>
    <dgm:pt modelId="{4B52373A-000E-4B08-BC88-60CD5B221B4D}" type="pres">
      <dgm:prSet presAssocID="{D664510B-7387-4F23-B6B6-706EA30E868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3F136B2-2437-4ABF-9B71-A3A56DA5A5BF}" type="pres">
      <dgm:prSet presAssocID="{D664510B-7387-4F23-B6B6-706EA30E868A}" presName="Childtext1" presStyleLbl="revTx" presStyleIdx="0" presStyleCnt="3" custLinFactY="100000" custLinFactNeighborX="747" custLinFactNeighborY="177300">
        <dgm:presLayoutVars>
          <dgm:chMax val="0"/>
          <dgm:chPref val="0"/>
          <dgm:bulletEnabled val="1"/>
        </dgm:presLayoutVars>
      </dgm:prSet>
      <dgm:spPr/>
    </dgm:pt>
    <dgm:pt modelId="{6CF4F4B4-BAD9-4ADC-B34B-F7FEDAAEB3DD}" type="pres">
      <dgm:prSet presAssocID="{D664510B-7387-4F23-B6B6-706EA30E868A}" presName="BalanceSpacing" presStyleCnt="0"/>
      <dgm:spPr/>
    </dgm:pt>
    <dgm:pt modelId="{7F1D5BAF-004D-4DE8-8303-4D5176AFD31F}" type="pres">
      <dgm:prSet presAssocID="{D664510B-7387-4F23-B6B6-706EA30E868A}" presName="BalanceSpacing1" presStyleCnt="0"/>
      <dgm:spPr/>
    </dgm:pt>
    <dgm:pt modelId="{CB916BE2-5B1B-41F1-BCB6-09FC2CF9A816}" type="pres">
      <dgm:prSet presAssocID="{E5C712A2-C41F-4184-97D5-903E825377FE}" presName="Accent1Text" presStyleLbl="node1" presStyleIdx="1" presStyleCnt="6"/>
      <dgm:spPr/>
    </dgm:pt>
    <dgm:pt modelId="{3FCB9AD4-6A7B-4D74-BD51-320692DF25BB}" type="pres">
      <dgm:prSet presAssocID="{E5C712A2-C41F-4184-97D5-903E825377FE}" presName="spaceBetweenRectangles" presStyleCnt="0"/>
      <dgm:spPr/>
    </dgm:pt>
    <dgm:pt modelId="{6011D388-0974-4FAE-A277-E3C7D28DBB67}" type="pres">
      <dgm:prSet presAssocID="{45FBD9B7-6EFF-42BA-B57D-6714A902818C}" presName="composite" presStyleCnt="0"/>
      <dgm:spPr/>
    </dgm:pt>
    <dgm:pt modelId="{C26D4B70-5001-4D1F-805F-E6E4ACE29051}" type="pres">
      <dgm:prSet presAssocID="{45FBD9B7-6EFF-42BA-B57D-6714A902818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51B272C-F295-4B50-9430-63D544070A39}" type="pres">
      <dgm:prSet presAssocID="{45FBD9B7-6EFF-42BA-B57D-6714A902818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298BDBD-6728-4BE1-9DCF-69670A2BE494}" type="pres">
      <dgm:prSet presAssocID="{45FBD9B7-6EFF-42BA-B57D-6714A902818C}" presName="BalanceSpacing" presStyleCnt="0"/>
      <dgm:spPr/>
    </dgm:pt>
    <dgm:pt modelId="{4C8D6D5F-14C4-4429-B409-12C33832DB43}" type="pres">
      <dgm:prSet presAssocID="{45FBD9B7-6EFF-42BA-B57D-6714A902818C}" presName="BalanceSpacing1" presStyleCnt="0"/>
      <dgm:spPr/>
    </dgm:pt>
    <dgm:pt modelId="{90528102-BA01-4876-A1F2-B1DB7B25471E}" type="pres">
      <dgm:prSet presAssocID="{305B749F-85DC-406C-AA49-4C6281BC6BC9}" presName="Accent1Text" presStyleLbl="node1" presStyleIdx="3" presStyleCnt="6"/>
      <dgm:spPr/>
    </dgm:pt>
    <dgm:pt modelId="{7D0D1F2D-19DB-45D7-BCD7-B8BF38C5344C}" type="pres">
      <dgm:prSet presAssocID="{305B749F-85DC-406C-AA49-4C6281BC6BC9}" presName="spaceBetweenRectangles" presStyleCnt="0"/>
      <dgm:spPr/>
    </dgm:pt>
    <dgm:pt modelId="{622BF923-8E3F-4B05-9770-F769F044BF5A}" type="pres">
      <dgm:prSet presAssocID="{4E604CEE-EE8B-4441-91B9-1A97FA88CF92}" presName="composite" presStyleCnt="0"/>
      <dgm:spPr/>
    </dgm:pt>
    <dgm:pt modelId="{16C3E528-09C3-41FE-A15B-8B54913C51EF}" type="pres">
      <dgm:prSet presAssocID="{4E604CEE-EE8B-4441-91B9-1A97FA88CF92}" presName="Parent1" presStyleLbl="node1" presStyleIdx="4" presStyleCnt="6" custScaleX="170843" custScaleY="149367">
        <dgm:presLayoutVars>
          <dgm:chMax val="1"/>
          <dgm:chPref val="1"/>
          <dgm:bulletEnabled val="1"/>
        </dgm:presLayoutVars>
      </dgm:prSet>
      <dgm:spPr/>
    </dgm:pt>
    <dgm:pt modelId="{64593ADE-0630-4752-B6F1-243D45897A43}" type="pres">
      <dgm:prSet presAssocID="{4E604CEE-EE8B-4441-91B9-1A97FA88CF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458FA35-C2B8-42F7-B44F-F29754023B3E}" type="pres">
      <dgm:prSet presAssocID="{4E604CEE-EE8B-4441-91B9-1A97FA88CF92}" presName="BalanceSpacing" presStyleCnt="0"/>
      <dgm:spPr/>
    </dgm:pt>
    <dgm:pt modelId="{3245999D-455A-48E8-9C1B-F56E212EF5F9}" type="pres">
      <dgm:prSet presAssocID="{4E604CEE-EE8B-4441-91B9-1A97FA88CF92}" presName="BalanceSpacing1" presStyleCnt="0"/>
      <dgm:spPr/>
    </dgm:pt>
    <dgm:pt modelId="{06D85E74-8E76-4926-A279-ADE2A4F47085}" type="pres">
      <dgm:prSet presAssocID="{756A175C-48FF-4005-BC80-B3992B92EDE3}" presName="Accent1Text" presStyleLbl="node1" presStyleIdx="5" presStyleCnt="6"/>
      <dgm:spPr/>
    </dgm:pt>
  </dgm:ptLst>
  <dgm:cxnLst>
    <dgm:cxn modelId="{3E00AD10-C342-4F4B-BCD7-921694DFD9DF}" type="presOf" srcId="{756A175C-48FF-4005-BC80-B3992B92EDE3}" destId="{06D85E74-8E76-4926-A279-ADE2A4F47085}" srcOrd="0" destOrd="0" presId="urn:microsoft.com/office/officeart/2008/layout/AlternatingHexagons"/>
    <dgm:cxn modelId="{4301DB2B-C8AC-4672-9F70-F08E722F0450}" type="presOf" srcId="{4E604CEE-EE8B-4441-91B9-1A97FA88CF92}" destId="{16C3E528-09C3-41FE-A15B-8B54913C51EF}" srcOrd="0" destOrd="0" presId="urn:microsoft.com/office/officeart/2008/layout/AlternatingHexagons"/>
    <dgm:cxn modelId="{12E0153E-BAB5-4F24-AB7F-ACC160B38BB5}" srcId="{64A66FD7-9FC7-4512-A2D8-EA1C18AD8C96}" destId="{45FBD9B7-6EFF-42BA-B57D-6714A902818C}" srcOrd="1" destOrd="0" parTransId="{F7255A3E-9D1E-40D8-AECA-8077BE29F239}" sibTransId="{305B749F-85DC-406C-AA49-4C6281BC6BC9}"/>
    <dgm:cxn modelId="{21077E55-D889-462F-9813-544E3C1892F3}" type="presOf" srcId="{64A66FD7-9FC7-4512-A2D8-EA1C18AD8C96}" destId="{C7F97BE1-4504-4E82-B538-139A36BFBC80}" srcOrd="0" destOrd="0" presId="urn:microsoft.com/office/officeart/2008/layout/AlternatingHexagons"/>
    <dgm:cxn modelId="{A34B4868-B2F6-4F95-B5CC-024BDC94E32F}" type="presOf" srcId="{E5C712A2-C41F-4184-97D5-903E825377FE}" destId="{CB916BE2-5B1B-41F1-BCB6-09FC2CF9A816}" srcOrd="0" destOrd="0" presId="urn:microsoft.com/office/officeart/2008/layout/AlternatingHexagons"/>
    <dgm:cxn modelId="{F57BF06C-9E65-4B93-A4E0-0ABC838F4D2D}" srcId="{64A66FD7-9FC7-4512-A2D8-EA1C18AD8C96}" destId="{4E604CEE-EE8B-4441-91B9-1A97FA88CF92}" srcOrd="2" destOrd="0" parTransId="{078ACEFB-10D5-408B-BE29-80851072F7F0}" sibTransId="{756A175C-48FF-4005-BC80-B3992B92EDE3}"/>
    <dgm:cxn modelId="{9002D3A2-01E0-40A2-8D7A-2C106473474A}" type="presOf" srcId="{305B749F-85DC-406C-AA49-4C6281BC6BC9}" destId="{90528102-BA01-4876-A1F2-B1DB7B25471E}" srcOrd="0" destOrd="0" presId="urn:microsoft.com/office/officeart/2008/layout/AlternatingHexagons"/>
    <dgm:cxn modelId="{369ACFB0-E4D4-4B7B-BA08-77CC519A422C}" type="presOf" srcId="{45FBD9B7-6EFF-42BA-B57D-6714A902818C}" destId="{C26D4B70-5001-4D1F-805F-E6E4ACE29051}" srcOrd="0" destOrd="0" presId="urn:microsoft.com/office/officeart/2008/layout/AlternatingHexagons"/>
    <dgm:cxn modelId="{9BF670C3-1796-46B8-B5BF-9F19E693EDBE}" type="presOf" srcId="{D664510B-7387-4F23-B6B6-706EA30E868A}" destId="{4B52373A-000E-4B08-BC88-60CD5B221B4D}" srcOrd="0" destOrd="0" presId="urn:microsoft.com/office/officeart/2008/layout/AlternatingHexagons"/>
    <dgm:cxn modelId="{4D469ACC-D832-4563-81F4-0D89212C0B3D}" srcId="{64A66FD7-9FC7-4512-A2D8-EA1C18AD8C96}" destId="{D664510B-7387-4F23-B6B6-706EA30E868A}" srcOrd="0" destOrd="0" parTransId="{BEC43170-4D82-46E0-A7B7-935CCDA9DB9C}" sibTransId="{E5C712A2-C41F-4184-97D5-903E825377FE}"/>
    <dgm:cxn modelId="{02948C85-75AA-47D4-A390-840F129BD29F}" type="presParOf" srcId="{C7F97BE1-4504-4E82-B538-139A36BFBC80}" destId="{5F6594AF-A813-4C1C-A482-CCA61E77A0E7}" srcOrd="0" destOrd="0" presId="urn:microsoft.com/office/officeart/2008/layout/AlternatingHexagons"/>
    <dgm:cxn modelId="{AD9ECFE0-A137-48F4-A129-EF57990DF081}" type="presParOf" srcId="{5F6594AF-A813-4C1C-A482-CCA61E77A0E7}" destId="{4B52373A-000E-4B08-BC88-60CD5B221B4D}" srcOrd="0" destOrd="0" presId="urn:microsoft.com/office/officeart/2008/layout/AlternatingHexagons"/>
    <dgm:cxn modelId="{D30F3974-EFC7-4664-A3EE-C2CF2A4C4777}" type="presParOf" srcId="{5F6594AF-A813-4C1C-A482-CCA61E77A0E7}" destId="{E3F136B2-2437-4ABF-9B71-A3A56DA5A5BF}" srcOrd="1" destOrd="0" presId="urn:microsoft.com/office/officeart/2008/layout/AlternatingHexagons"/>
    <dgm:cxn modelId="{FC5F5F48-15DD-4D56-B003-4A67072DC38C}" type="presParOf" srcId="{5F6594AF-A813-4C1C-A482-CCA61E77A0E7}" destId="{6CF4F4B4-BAD9-4ADC-B34B-F7FEDAAEB3DD}" srcOrd="2" destOrd="0" presId="urn:microsoft.com/office/officeart/2008/layout/AlternatingHexagons"/>
    <dgm:cxn modelId="{35A19CAF-BC9C-4180-8799-E0988FE29792}" type="presParOf" srcId="{5F6594AF-A813-4C1C-A482-CCA61E77A0E7}" destId="{7F1D5BAF-004D-4DE8-8303-4D5176AFD31F}" srcOrd="3" destOrd="0" presId="urn:microsoft.com/office/officeart/2008/layout/AlternatingHexagons"/>
    <dgm:cxn modelId="{8A047343-B268-4D8B-BE11-08DBC66F86D7}" type="presParOf" srcId="{5F6594AF-A813-4C1C-A482-CCA61E77A0E7}" destId="{CB916BE2-5B1B-41F1-BCB6-09FC2CF9A816}" srcOrd="4" destOrd="0" presId="urn:microsoft.com/office/officeart/2008/layout/AlternatingHexagons"/>
    <dgm:cxn modelId="{FD382D02-8403-446B-8A21-400B9CE8E394}" type="presParOf" srcId="{C7F97BE1-4504-4E82-B538-139A36BFBC80}" destId="{3FCB9AD4-6A7B-4D74-BD51-320692DF25BB}" srcOrd="1" destOrd="0" presId="urn:microsoft.com/office/officeart/2008/layout/AlternatingHexagons"/>
    <dgm:cxn modelId="{1BD328C7-C23C-4D19-A89D-87DD0FC935DD}" type="presParOf" srcId="{C7F97BE1-4504-4E82-B538-139A36BFBC80}" destId="{6011D388-0974-4FAE-A277-E3C7D28DBB67}" srcOrd="2" destOrd="0" presId="urn:microsoft.com/office/officeart/2008/layout/AlternatingHexagons"/>
    <dgm:cxn modelId="{3038EF95-8ED5-4565-8C2E-3D4743930BB9}" type="presParOf" srcId="{6011D388-0974-4FAE-A277-E3C7D28DBB67}" destId="{C26D4B70-5001-4D1F-805F-E6E4ACE29051}" srcOrd="0" destOrd="0" presId="urn:microsoft.com/office/officeart/2008/layout/AlternatingHexagons"/>
    <dgm:cxn modelId="{DF009C45-DE93-46F8-AF9B-B16A9A6DEA6F}" type="presParOf" srcId="{6011D388-0974-4FAE-A277-E3C7D28DBB67}" destId="{551B272C-F295-4B50-9430-63D544070A39}" srcOrd="1" destOrd="0" presId="urn:microsoft.com/office/officeart/2008/layout/AlternatingHexagons"/>
    <dgm:cxn modelId="{603EA5AE-A71C-48D2-A969-E7548DAF985F}" type="presParOf" srcId="{6011D388-0974-4FAE-A277-E3C7D28DBB67}" destId="{B298BDBD-6728-4BE1-9DCF-69670A2BE494}" srcOrd="2" destOrd="0" presId="urn:microsoft.com/office/officeart/2008/layout/AlternatingHexagons"/>
    <dgm:cxn modelId="{D7E6172A-FF06-419C-B2BC-AB4086192944}" type="presParOf" srcId="{6011D388-0974-4FAE-A277-E3C7D28DBB67}" destId="{4C8D6D5F-14C4-4429-B409-12C33832DB43}" srcOrd="3" destOrd="0" presId="urn:microsoft.com/office/officeart/2008/layout/AlternatingHexagons"/>
    <dgm:cxn modelId="{D1A94A92-C47D-43BA-997E-535BEF286317}" type="presParOf" srcId="{6011D388-0974-4FAE-A277-E3C7D28DBB67}" destId="{90528102-BA01-4876-A1F2-B1DB7B25471E}" srcOrd="4" destOrd="0" presId="urn:microsoft.com/office/officeart/2008/layout/AlternatingHexagons"/>
    <dgm:cxn modelId="{A3D9695C-3690-4CC9-8E6B-843F37887543}" type="presParOf" srcId="{C7F97BE1-4504-4E82-B538-139A36BFBC80}" destId="{7D0D1F2D-19DB-45D7-BCD7-B8BF38C5344C}" srcOrd="3" destOrd="0" presId="urn:microsoft.com/office/officeart/2008/layout/AlternatingHexagons"/>
    <dgm:cxn modelId="{C82A5357-6980-49F4-8ECC-B0983FACB40D}" type="presParOf" srcId="{C7F97BE1-4504-4E82-B538-139A36BFBC80}" destId="{622BF923-8E3F-4B05-9770-F769F044BF5A}" srcOrd="4" destOrd="0" presId="urn:microsoft.com/office/officeart/2008/layout/AlternatingHexagons"/>
    <dgm:cxn modelId="{186F18DB-C9BD-4E9C-835A-9DD920230EF3}" type="presParOf" srcId="{622BF923-8E3F-4B05-9770-F769F044BF5A}" destId="{16C3E528-09C3-41FE-A15B-8B54913C51EF}" srcOrd="0" destOrd="0" presId="urn:microsoft.com/office/officeart/2008/layout/AlternatingHexagons"/>
    <dgm:cxn modelId="{DA0CA6F9-832C-4580-9C62-1BEFA03204C9}" type="presParOf" srcId="{622BF923-8E3F-4B05-9770-F769F044BF5A}" destId="{64593ADE-0630-4752-B6F1-243D45897A43}" srcOrd="1" destOrd="0" presId="urn:microsoft.com/office/officeart/2008/layout/AlternatingHexagons"/>
    <dgm:cxn modelId="{EE396E02-4AD4-4D28-A9D4-52AD72B506F7}" type="presParOf" srcId="{622BF923-8E3F-4B05-9770-F769F044BF5A}" destId="{F458FA35-C2B8-42F7-B44F-F29754023B3E}" srcOrd="2" destOrd="0" presId="urn:microsoft.com/office/officeart/2008/layout/AlternatingHexagons"/>
    <dgm:cxn modelId="{FEBD78A9-A8B1-40EE-A1B2-83465BB9C1C9}" type="presParOf" srcId="{622BF923-8E3F-4B05-9770-F769F044BF5A}" destId="{3245999D-455A-48E8-9C1B-F56E212EF5F9}" srcOrd="3" destOrd="0" presId="urn:microsoft.com/office/officeart/2008/layout/AlternatingHexagons"/>
    <dgm:cxn modelId="{940E2C13-3A17-4C4E-BF11-2645DDD6B140}" type="presParOf" srcId="{622BF923-8E3F-4B05-9770-F769F044BF5A}" destId="{06D85E74-8E76-4926-A279-ADE2A4F4708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4566FF-D745-4D35-858F-C562CF96A60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3344D3B7-4D3D-4E9C-B05D-C9C7AB40FBE9}">
      <dgm:prSet phldrT="[Testo]"/>
      <dgm:spPr/>
      <dgm:t>
        <a:bodyPr/>
        <a:lstStyle/>
        <a:p>
          <a:r>
            <a:rPr lang="it-IT"/>
            <a:t>RLTT</a:t>
          </a:r>
        </a:p>
      </dgm:t>
    </dgm:pt>
    <dgm:pt modelId="{4956FED3-6370-44AD-AEA2-C4998FEACACB}" type="parTrans" cxnId="{A34CECF8-9EB6-40CF-89DB-2449F8659D0F}">
      <dgm:prSet/>
      <dgm:spPr/>
      <dgm:t>
        <a:bodyPr/>
        <a:lstStyle/>
        <a:p>
          <a:endParaRPr lang="it-IT"/>
        </a:p>
      </dgm:t>
    </dgm:pt>
    <dgm:pt modelId="{AFF30912-54B0-4DA8-8B7B-770797B0D631}" type="sibTrans" cxnId="{A34CECF8-9EB6-40CF-89DB-2449F8659D0F}">
      <dgm:prSet/>
      <dgm:spPr/>
      <dgm:t>
        <a:bodyPr/>
        <a:lstStyle/>
        <a:p>
          <a:endParaRPr lang="it-IT"/>
        </a:p>
      </dgm:t>
    </dgm:pt>
    <dgm:pt modelId="{FBAA5ECF-18B2-48A1-9B55-62D21178E584}">
      <dgm:prSet phldrT="[Testo]"/>
      <dgm:spPr/>
      <dgm:t>
        <a:bodyPr/>
        <a:lstStyle/>
        <a:p>
          <a:r>
            <a:rPr lang="it-IT"/>
            <a:t>TTO</a:t>
          </a:r>
        </a:p>
      </dgm:t>
    </dgm:pt>
    <dgm:pt modelId="{FBD6387F-B5DE-4E23-BCDB-ED15494431D4}" type="parTrans" cxnId="{5CC691C0-DE94-4B0A-9FA3-31A55543E0A3}">
      <dgm:prSet/>
      <dgm:spPr/>
      <dgm:t>
        <a:bodyPr/>
        <a:lstStyle/>
        <a:p>
          <a:endParaRPr lang="it-IT"/>
        </a:p>
      </dgm:t>
    </dgm:pt>
    <dgm:pt modelId="{6280FB3C-7AB1-4E26-A449-1F7063F3B9D0}" type="sibTrans" cxnId="{5CC691C0-DE94-4B0A-9FA3-31A55543E0A3}">
      <dgm:prSet/>
      <dgm:spPr/>
      <dgm:t>
        <a:bodyPr/>
        <a:lstStyle/>
        <a:p>
          <a:endParaRPr lang="it-IT"/>
        </a:p>
      </dgm:t>
    </dgm:pt>
    <dgm:pt modelId="{552DD6EF-3DD0-4B76-B800-3C478A0F4423}">
      <dgm:prSet phldrT="[Testo]"/>
      <dgm:spPr/>
      <dgm:t>
        <a:bodyPr/>
        <a:lstStyle/>
        <a:p>
          <a:r>
            <a:rPr lang="it-IT"/>
            <a:t>CNTT</a:t>
          </a:r>
        </a:p>
      </dgm:t>
    </dgm:pt>
    <dgm:pt modelId="{0E6CE35A-0CF6-454C-AA0E-534E486B71FF}" type="parTrans" cxnId="{1478200C-4F43-453B-A2E4-9161BC7D1DE6}">
      <dgm:prSet/>
      <dgm:spPr/>
      <dgm:t>
        <a:bodyPr/>
        <a:lstStyle/>
        <a:p>
          <a:endParaRPr lang="it-IT"/>
        </a:p>
      </dgm:t>
    </dgm:pt>
    <dgm:pt modelId="{4BD903F8-2438-4248-83AA-CAA5A93EE686}" type="sibTrans" cxnId="{1478200C-4F43-453B-A2E4-9161BC7D1DE6}">
      <dgm:prSet/>
      <dgm:spPr/>
      <dgm:t>
        <a:bodyPr/>
        <a:lstStyle/>
        <a:p>
          <a:endParaRPr lang="it-IT"/>
        </a:p>
      </dgm:t>
    </dgm:pt>
    <dgm:pt modelId="{CC92C8C7-8672-43AB-9A03-D10BAE1C0ECA}" type="pres">
      <dgm:prSet presAssocID="{104566FF-D745-4D35-858F-C562CF96A60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566FEF-DE65-46DE-BB2F-937CE8E9E679}" type="pres">
      <dgm:prSet presAssocID="{3344D3B7-4D3D-4E9C-B05D-C9C7AB40FBE9}" presName="gear1" presStyleLbl="node1" presStyleIdx="0" presStyleCnt="3">
        <dgm:presLayoutVars>
          <dgm:chMax val="1"/>
          <dgm:bulletEnabled val="1"/>
        </dgm:presLayoutVars>
      </dgm:prSet>
      <dgm:spPr/>
    </dgm:pt>
    <dgm:pt modelId="{86AC8662-E326-406C-B0F9-35043AB0CF74}" type="pres">
      <dgm:prSet presAssocID="{3344D3B7-4D3D-4E9C-B05D-C9C7AB40FBE9}" presName="gear1srcNode" presStyleLbl="node1" presStyleIdx="0" presStyleCnt="3"/>
      <dgm:spPr/>
    </dgm:pt>
    <dgm:pt modelId="{2AE94C7D-DEA3-4BB3-AC15-8B59B9304887}" type="pres">
      <dgm:prSet presAssocID="{3344D3B7-4D3D-4E9C-B05D-C9C7AB40FBE9}" presName="gear1dstNode" presStyleLbl="node1" presStyleIdx="0" presStyleCnt="3"/>
      <dgm:spPr/>
    </dgm:pt>
    <dgm:pt modelId="{98C8BB87-5FA3-4AEC-97F7-4B44AAFE0E30}" type="pres">
      <dgm:prSet presAssocID="{FBAA5ECF-18B2-48A1-9B55-62D21178E584}" presName="gear2" presStyleLbl="node1" presStyleIdx="1" presStyleCnt="3">
        <dgm:presLayoutVars>
          <dgm:chMax val="1"/>
          <dgm:bulletEnabled val="1"/>
        </dgm:presLayoutVars>
      </dgm:prSet>
      <dgm:spPr/>
    </dgm:pt>
    <dgm:pt modelId="{5234EBC7-BC88-436C-8047-146368F74FA2}" type="pres">
      <dgm:prSet presAssocID="{FBAA5ECF-18B2-48A1-9B55-62D21178E584}" presName="gear2srcNode" presStyleLbl="node1" presStyleIdx="1" presStyleCnt="3"/>
      <dgm:spPr/>
    </dgm:pt>
    <dgm:pt modelId="{F40F4E80-3A39-4B67-9E2B-9FF2B6844FCB}" type="pres">
      <dgm:prSet presAssocID="{FBAA5ECF-18B2-48A1-9B55-62D21178E584}" presName="gear2dstNode" presStyleLbl="node1" presStyleIdx="1" presStyleCnt="3"/>
      <dgm:spPr/>
    </dgm:pt>
    <dgm:pt modelId="{3E59867F-7296-43C1-AD91-0E88A03EBDD4}" type="pres">
      <dgm:prSet presAssocID="{552DD6EF-3DD0-4B76-B800-3C478A0F4423}" presName="gear3" presStyleLbl="node1" presStyleIdx="2" presStyleCnt="3"/>
      <dgm:spPr/>
    </dgm:pt>
    <dgm:pt modelId="{1E77B8CA-14EA-4B80-BA11-753F413C0527}" type="pres">
      <dgm:prSet presAssocID="{552DD6EF-3DD0-4B76-B800-3C478A0F442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382A8D5-B324-4CA4-BAFB-4E7204CD91E0}" type="pres">
      <dgm:prSet presAssocID="{552DD6EF-3DD0-4B76-B800-3C478A0F4423}" presName="gear3srcNode" presStyleLbl="node1" presStyleIdx="2" presStyleCnt="3"/>
      <dgm:spPr/>
    </dgm:pt>
    <dgm:pt modelId="{F5B6D2DA-833E-4CF9-8F62-2A97E150972C}" type="pres">
      <dgm:prSet presAssocID="{552DD6EF-3DD0-4B76-B800-3C478A0F4423}" presName="gear3dstNode" presStyleLbl="node1" presStyleIdx="2" presStyleCnt="3"/>
      <dgm:spPr/>
    </dgm:pt>
    <dgm:pt modelId="{8E2DF6C6-8EDF-4ACE-8A67-5E44C54AC46F}" type="pres">
      <dgm:prSet presAssocID="{AFF30912-54B0-4DA8-8B7B-770797B0D631}" presName="connector1" presStyleLbl="sibTrans2D1" presStyleIdx="0" presStyleCnt="3"/>
      <dgm:spPr/>
    </dgm:pt>
    <dgm:pt modelId="{58D419F2-26B1-4CC5-A205-DBA091B2BD2A}" type="pres">
      <dgm:prSet presAssocID="{6280FB3C-7AB1-4E26-A449-1F7063F3B9D0}" presName="connector2" presStyleLbl="sibTrans2D1" presStyleIdx="1" presStyleCnt="3"/>
      <dgm:spPr/>
    </dgm:pt>
    <dgm:pt modelId="{CD04A559-2A17-47CD-8179-1A860CC7E57B}" type="pres">
      <dgm:prSet presAssocID="{4BD903F8-2438-4248-83AA-CAA5A93EE686}" presName="connector3" presStyleLbl="sibTrans2D1" presStyleIdx="2" presStyleCnt="3"/>
      <dgm:spPr/>
    </dgm:pt>
  </dgm:ptLst>
  <dgm:cxnLst>
    <dgm:cxn modelId="{CD36AA04-B3D0-4F97-9C45-91AC491965A0}" type="presOf" srcId="{AFF30912-54B0-4DA8-8B7B-770797B0D631}" destId="{8E2DF6C6-8EDF-4ACE-8A67-5E44C54AC46F}" srcOrd="0" destOrd="0" presId="urn:microsoft.com/office/officeart/2005/8/layout/gear1"/>
    <dgm:cxn modelId="{E89F6B08-A24A-4003-BF37-A4C03FFAC47B}" type="presOf" srcId="{3344D3B7-4D3D-4E9C-B05D-C9C7AB40FBE9}" destId="{86AC8662-E326-406C-B0F9-35043AB0CF74}" srcOrd="1" destOrd="0" presId="urn:microsoft.com/office/officeart/2005/8/layout/gear1"/>
    <dgm:cxn modelId="{1478200C-4F43-453B-A2E4-9161BC7D1DE6}" srcId="{104566FF-D745-4D35-858F-C562CF96A608}" destId="{552DD6EF-3DD0-4B76-B800-3C478A0F4423}" srcOrd="2" destOrd="0" parTransId="{0E6CE35A-0CF6-454C-AA0E-534E486B71FF}" sibTransId="{4BD903F8-2438-4248-83AA-CAA5A93EE686}"/>
    <dgm:cxn modelId="{8560FC23-323F-49D8-A76B-03B77FF544A2}" type="presOf" srcId="{3344D3B7-4D3D-4E9C-B05D-C9C7AB40FBE9}" destId="{2A566FEF-DE65-46DE-BB2F-937CE8E9E679}" srcOrd="0" destOrd="0" presId="urn:microsoft.com/office/officeart/2005/8/layout/gear1"/>
    <dgm:cxn modelId="{2E6ABE44-268B-4417-BDB1-61940D8207F5}" type="presOf" srcId="{552DD6EF-3DD0-4B76-B800-3C478A0F4423}" destId="{F5B6D2DA-833E-4CF9-8F62-2A97E150972C}" srcOrd="3" destOrd="0" presId="urn:microsoft.com/office/officeart/2005/8/layout/gear1"/>
    <dgm:cxn modelId="{E25B0750-CB07-4115-B983-3B5AEA8F39A7}" type="presOf" srcId="{4BD903F8-2438-4248-83AA-CAA5A93EE686}" destId="{CD04A559-2A17-47CD-8179-1A860CC7E57B}" srcOrd="0" destOrd="0" presId="urn:microsoft.com/office/officeart/2005/8/layout/gear1"/>
    <dgm:cxn modelId="{A29AFE69-EBEA-426A-893A-C080E4C746B6}" type="presOf" srcId="{552DD6EF-3DD0-4B76-B800-3C478A0F4423}" destId="{3E59867F-7296-43C1-AD91-0E88A03EBDD4}" srcOrd="0" destOrd="0" presId="urn:microsoft.com/office/officeart/2005/8/layout/gear1"/>
    <dgm:cxn modelId="{ED700972-0AD6-4BAF-8890-ADC54D7CE7EF}" type="presOf" srcId="{552DD6EF-3DD0-4B76-B800-3C478A0F4423}" destId="{F382A8D5-B324-4CA4-BAFB-4E7204CD91E0}" srcOrd="2" destOrd="0" presId="urn:microsoft.com/office/officeart/2005/8/layout/gear1"/>
    <dgm:cxn modelId="{D16FE974-B161-4B5F-B58C-F3177BC08C81}" type="presOf" srcId="{FBAA5ECF-18B2-48A1-9B55-62D21178E584}" destId="{98C8BB87-5FA3-4AEC-97F7-4B44AAFE0E30}" srcOrd="0" destOrd="0" presId="urn:microsoft.com/office/officeart/2005/8/layout/gear1"/>
    <dgm:cxn modelId="{DBB12777-2ECC-45FD-8C3B-C48AE8C36394}" type="presOf" srcId="{552DD6EF-3DD0-4B76-B800-3C478A0F4423}" destId="{1E77B8CA-14EA-4B80-BA11-753F413C0527}" srcOrd="1" destOrd="0" presId="urn:microsoft.com/office/officeart/2005/8/layout/gear1"/>
    <dgm:cxn modelId="{96B8817E-C99C-4343-852C-053AFF691895}" type="presOf" srcId="{6280FB3C-7AB1-4E26-A449-1F7063F3B9D0}" destId="{58D419F2-26B1-4CC5-A205-DBA091B2BD2A}" srcOrd="0" destOrd="0" presId="urn:microsoft.com/office/officeart/2005/8/layout/gear1"/>
    <dgm:cxn modelId="{46690097-6134-485D-B770-BA928F6C830A}" type="presOf" srcId="{3344D3B7-4D3D-4E9C-B05D-C9C7AB40FBE9}" destId="{2AE94C7D-DEA3-4BB3-AC15-8B59B9304887}" srcOrd="2" destOrd="0" presId="urn:microsoft.com/office/officeart/2005/8/layout/gear1"/>
    <dgm:cxn modelId="{FC013797-C830-419F-A400-27B3337E81D6}" type="presOf" srcId="{104566FF-D745-4D35-858F-C562CF96A608}" destId="{CC92C8C7-8672-43AB-9A03-D10BAE1C0ECA}" srcOrd="0" destOrd="0" presId="urn:microsoft.com/office/officeart/2005/8/layout/gear1"/>
    <dgm:cxn modelId="{D803E7A1-8701-4767-B773-4576A7AD17D5}" type="presOf" srcId="{FBAA5ECF-18B2-48A1-9B55-62D21178E584}" destId="{5234EBC7-BC88-436C-8047-146368F74FA2}" srcOrd="1" destOrd="0" presId="urn:microsoft.com/office/officeart/2005/8/layout/gear1"/>
    <dgm:cxn modelId="{244945AD-93E7-460B-8EC2-B40D625D9976}" type="presOf" srcId="{FBAA5ECF-18B2-48A1-9B55-62D21178E584}" destId="{F40F4E80-3A39-4B67-9E2B-9FF2B6844FCB}" srcOrd="2" destOrd="0" presId="urn:microsoft.com/office/officeart/2005/8/layout/gear1"/>
    <dgm:cxn modelId="{5CC691C0-DE94-4B0A-9FA3-31A55543E0A3}" srcId="{104566FF-D745-4D35-858F-C562CF96A608}" destId="{FBAA5ECF-18B2-48A1-9B55-62D21178E584}" srcOrd="1" destOrd="0" parTransId="{FBD6387F-B5DE-4E23-BCDB-ED15494431D4}" sibTransId="{6280FB3C-7AB1-4E26-A449-1F7063F3B9D0}"/>
    <dgm:cxn modelId="{A34CECF8-9EB6-40CF-89DB-2449F8659D0F}" srcId="{104566FF-D745-4D35-858F-C562CF96A608}" destId="{3344D3B7-4D3D-4E9C-B05D-C9C7AB40FBE9}" srcOrd="0" destOrd="0" parTransId="{4956FED3-6370-44AD-AEA2-C4998FEACACB}" sibTransId="{AFF30912-54B0-4DA8-8B7B-770797B0D631}"/>
    <dgm:cxn modelId="{94274541-91E1-44C9-B495-CB2602FD8A55}" type="presParOf" srcId="{CC92C8C7-8672-43AB-9A03-D10BAE1C0ECA}" destId="{2A566FEF-DE65-46DE-BB2F-937CE8E9E679}" srcOrd="0" destOrd="0" presId="urn:microsoft.com/office/officeart/2005/8/layout/gear1"/>
    <dgm:cxn modelId="{F2EA8DAB-3BDB-4055-9BEF-9DF3A9BB52C3}" type="presParOf" srcId="{CC92C8C7-8672-43AB-9A03-D10BAE1C0ECA}" destId="{86AC8662-E326-406C-B0F9-35043AB0CF74}" srcOrd="1" destOrd="0" presId="urn:microsoft.com/office/officeart/2005/8/layout/gear1"/>
    <dgm:cxn modelId="{FD9F0643-1888-4CF8-A1B2-EC23CA69BF52}" type="presParOf" srcId="{CC92C8C7-8672-43AB-9A03-D10BAE1C0ECA}" destId="{2AE94C7D-DEA3-4BB3-AC15-8B59B9304887}" srcOrd="2" destOrd="0" presId="urn:microsoft.com/office/officeart/2005/8/layout/gear1"/>
    <dgm:cxn modelId="{B9E81C5F-3F5D-41EF-B1AF-0D26B47CF0FF}" type="presParOf" srcId="{CC92C8C7-8672-43AB-9A03-D10BAE1C0ECA}" destId="{98C8BB87-5FA3-4AEC-97F7-4B44AAFE0E30}" srcOrd="3" destOrd="0" presId="urn:microsoft.com/office/officeart/2005/8/layout/gear1"/>
    <dgm:cxn modelId="{A1257F26-7536-4E9B-A5F1-2B11A0971DF2}" type="presParOf" srcId="{CC92C8C7-8672-43AB-9A03-D10BAE1C0ECA}" destId="{5234EBC7-BC88-436C-8047-146368F74FA2}" srcOrd="4" destOrd="0" presId="urn:microsoft.com/office/officeart/2005/8/layout/gear1"/>
    <dgm:cxn modelId="{265BB7C3-6181-4A5D-8E33-FF5090EED650}" type="presParOf" srcId="{CC92C8C7-8672-43AB-9A03-D10BAE1C0ECA}" destId="{F40F4E80-3A39-4B67-9E2B-9FF2B6844FCB}" srcOrd="5" destOrd="0" presId="urn:microsoft.com/office/officeart/2005/8/layout/gear1"/>
    <dgm:cxn modelId="{35892B74-A96D-4630-ACBA-78341455CF95}" type="presParOf" srcId="{CC92C8C7-8672-43AB-9A03-D10BAE1C0ECA}" destId="{3E59867F-7296-43C1-AD91-0E88A03EBDD4}" srcOrd="6" destOrd="0" presId="urn:microsoft.com/office/officeart/2005/8/layout/gear1"/>
    <dgm:cxn modelId="{359371BA-16DC-4938-8C67-21D3A914BA20}" type="presParOf" srcId="{CC92C8C7-8672-43AB-9A03-D10BAE1C0ECA}" destId="{1E77B8CA-14EA-4B80-BA11-753F413C0527}" srcOrd="7" destOrd="0" presId="urn:microsoft.com/office/officeart/2005/8/layout/gear1"/>
    <dgm:cxn modelId="{4E1B9E3E-E7DA-4300-9EEE-D5A48DD98680}" type="presParOf" srcId="{CC92C8C7-8672-43AB-9A03-D10BAE1C0ECA}" destId="{F382A8D5-B324-4CA4-BAFB-4E7204CD91E0}" srcOrd="8" destOrd="0" presId="urn:microsoft.com/office/officeart/2005/8/layout/gear1"/>
    <dgm:cxn modelId="{63F7991D-4EB5-45DA-A9EA-665F3EB744D3}" type="presParOf" srcId="{CC92C8C7-8672-43AB-9A03-D10BAE1C0ECA}" destId="{F5B6D2DA-833E-4CF9-8F62-2A97E150972C}" srcOrd="9" destOrd="0" presId="urn:microsoft.com/office/officeart/2005/8/layout/gear1"/>
    <dgm:cxn modelId="{ED7C671A-945F-4A9B-9113-7F178D110C72}" type="presParOf" srcId="{CC92C8C7-8672-43AB-9A03-D10BAE1C0ECA}" destId="{8E2DF6C6-8EDF-4ACE-8A67-5E44C54AC46F}" srcOrd="10" destOrd="0" presId="urn:microsoft.com/office/officeart/2005/8/layout/gear1"/>
    <dgm:cxn modelId="{E768F147-6690-48E5-A553-2DA7305316DC}" type="presParOf" srcId="{CC92C8C7-8672-43AB-9A03-D10BAE1C0ECA}" destId="{58D419F2-26B1-4CC5-A205-DBA091B2BD2A}" srcOrd="11" destOrd="0" presId="urn:microsoft.com/office/officeart/2005/8/layout/gear1"/>
    <dgm:cxn modelId="{57F21F1F-E3C4-42FD-B442-52714B872B27}" type="presParOf" srcId="{CC92C8C7-8672-43AB-9A03-D10BAE1C0ECA}" destId="{CD04A559-2A17-47CD-8179-1A860CC7E57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CFF13-CCD6-4654-A480-BA64FFE66CCF}">
      <dsp:nvSpPr>
        <dsp:cNvPr id="0" name=""/>
        <dsp:cNvSpPr/>
      </dsp:nvSpPr>
      <dsp:spPr>
        <a:xfrm>
          <a:off x="679050" y="57877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ABC4A-3974-4E30-AE3F-FEFD5E2C1D3F}">
      <dsp:nvSpPr>
        <dsp:cNvPr id="0" name=""/>
        <dsp:cNvSpPr/>
      </dsp:nvSpPr>
      <dsp:spPr>
        <a:xfrm>
          <a:off x="1081237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55BFE-950F-4A6A-B462-7123791C80F6}">
      <dsp:nvSpPr>
        <dsp:cNvPr id="0" name=""/>
        <dsp:cNvSpPr/>
      </dsp:nvSpPr>
      <dsp:spPr>
        <a:xfrm>
          <a:off x="75768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300" kern="1200"/>
            <a:t>REGOLE</a:t>
          </a:r>
          <a:endParaRPr lang="en-US" sz="3300" kern="1200"/>
        </a:p>
      </dsp:txBody>
      <dsp:txXfrm>
        <a:off x="75768" y="3053772"/>
        <a:ext cx="3093750" cy="720000"/>
      </dsp:txXfrm>
    </dsp:sp>
    <dsp:sp modelId="{E6E260E7-846D-4258-9B16-3564DBBC444E}">
      <dsp:nvSpPr>
        <dsp:cNvPr id="0" name=""/>
        <dsp:cNvSpPr/>
      </dsp:nvSpPr>
      <dsp:spPr>
        <a:xfrm>
          <a:off x="4314206" y="57877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E447B-399E-45B5-B800-F33FF85983ED}">
      <dsp:nvSpPr>
        <dsp:cNvPr id="0" name=""/>
        <dsp:cNvSpPr/>
      </dsp:nvSpPr>
      <dsp:spPr>
        <a:xfrm>
          <a:off x="4716393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6A0D7-A6D3-4C76-9AF6-4590ABB16E34}">
      <dsp:nvSpPr>
        <dsp:cNvPr id="0" name=""/>
        <dsp:cNvSpPr/>
      </dsp:nvSpPr>
      <dsp:spPr>
        <a:xfrm>
          <a:off x="3710925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300" kern="1200"/>
            <a:t>Organizzazione</a:t>
          </a:r>
          <a:endParaRPr lang="en-US" sz="3300" kern="1200"/>
        </a:p>
      </dsp:txBody>
      <dsp:txXfrm>
        <a:off x="3710925" y="3053772"/>
        <a:ext cx="3093750" cy="720000"/>
      </dsp:txXfrm>
    </dsp:sp>
    <dsp:sp modelId="{C8F3AADB-E453-4EE9-A5A1-70E828A3FE6A}">
      <dsp:nvSpPr>
        <dsp:cNvPr id="0" name=""/>
        <dsp:cNvSpPr/>
      </dsp:nvSpPr>
      <dsp:spPr>
        <a:xfrm>
          <a:off x="7949362" y="65329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01F0F-EE06-44DC-B188-5E829F40AA4F}">
      <dsp:nvSpPr>
        <dsp:cNvPr id="0" name=""/>
        <dsp:cNvSpPr/>
      </dsp:nvSpPr>
      <dsp:spPr>
        <a:xfrm>
          <a:off x="8351550" y="105548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A5BFF-0D4B-4D4D-8DB2-A8026115FAD1}">
      <dsp:nvSpPr>
        <dsp:cNvPr id="0" name=""/>
        <dsp:cNvSpPr/>
      </dsp:nvSpPr>
      <dsp:spPr>
        <a:xfrm>
          <a:off x="7346081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300" kern="1200"/>
            <a:t>PROCEDURE</a:t>
          </a:r>
          <a:endParaRPr lang="en-US" sz="3300" kern="1200"/>
        </a:p>
      </dsp:txBody>
      <dsp:txXfrm>
        <a:off x="7346081" y="3053772"/>
        <a:ext cx="30937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DF294-67AB-43BB-8333-19732FB151C9}">
      <dsp:nvSpPr>
        <dsp:cNvPr id="0" name=""/>
        <dsp:cNvSpPr/>
      </dsp:nvSpPr>
      <dsp:spPr>
        <a:xfrm>
          <a:off x="-5973471" y="-846231"/>
          <a:ext cx="7111130" cy="7111130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F9ACB-8865-461F-A89C-EECC15AF5242}">
      <dsp:nvSpPr>
        <dsp:cNvPr id="0" name=""/>
        <dsp:cNvSpPr/>
      </dsp:nvSpPr>
      <dsp:spPr>
        <a:xfrm>
          <a:off x="497179" y="397922"/>
          <a:ext cx="3654768" cy="6605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339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/>
            <a:t>Accelerators</a:t>
          </a:r>
        </a:p>
      </dsp:txBody>
      <dsp:txXfrm>
        <a:off x="497179" y="397922"/>
        <a:ext cx="3654768" cy="660584"/>
      </dsp:txXfrm>
    </dsp:sp>
    <dsp:sp modelId="{A0D3BD66-37DA-4EB2-9D95-D6C24962272A}">
      <dsp:nvSpPr>
        <dsp:cNvPr id="0" name=""/>
        <dsp:cNvSpPr/>
      </dsp:nvSpPr>
      <dsp:spPr>
        <a:xfrm>
          <a:off x="84314" y="315349"/>
          <a:ext cx="825730" cy="82573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783A5-8996-4CA3-AB8C-20BA196731E5}">
      <dsp:nvSpPr>
        <dsp:cNvPr id="0" name=""/>
        <dsp:cNvSpPr/>
      </dsp:nvSpPr>
      <dsp:spPr>
        <a:xfrm>
          <a:off x="970535" y="1388481"/>
          <a:ext cx="3181412" cy="6605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339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/>
            <a:t>Computing</a:t>
          </a:r>
        </a:p>
      </dsp:txBody>
      <dsp:txXfrm>
        <a:off x="970535" y="1388481"/>
        <a:ext cx="3181412" cy="660584"/>
      </dsp:txXfrm>
    </dsp:sp>
    <dsp:sp modelId="{C72DC50D-FFAD-43AB-ADCD-C644982F3DA2}">
      <dsp:nvSpPr>
        <dsp:cNvPr id="0" name=""/>
        <dsp:cNvSpPr/>
      </dsp:nvSpPr>
      <dsp:spPr>
        <a:xfrm>
          <a:off x="557669" y="1305908"/>
          <a:ext cx="825730" cy="825730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D1645-6FE2-445F-A7B5-E6902DB7CD3F}">
      <dsp:nvSpPr>
        <dsp:cNvPr id="0" name=""/>
        <dsp:cNvSpPr/>
      </dsp:nvSpPr>
      <dsp:spPr>
        <a:xfrm>
          <a:off x="1115817" y="2379041"/>
          <a:ext cx="3036130" cy="6605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339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/>
            <a:t>Electronics</a:t>
          </a:r>
        </a:p>
      </dsp:txBody>
      <dsp:txXfrm>
        <a:off x="1115817" y="2379041"/>
        <a:ext cx="3036130" cy="660584"/>
      </dsp:txXfrm>
    </dsp:sp>
    <dsp:sp modelId="{E73711A8-1302-420B-A661-840781E3E1DC}">
      <dsp:nvSpPr>
        <dsp:cNvPr id="0" name=""/>
        <dsp:cNvSpPr/>
      </dsp:nvSpPr>
      <dsp:spPr>
        <a:xfrm>
          <a:off x="702951" y="2296468"/>
          <a:ext cx="825730" cy="825730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55DC3-43D0-4B8F-9F00-7E4FE2AA13C9}">
      <dsp:nvSpPr>
        <dsp:cNvPr id="0" name=""/>
        <dsp:cNvSpPr/>
      </dsp:nvSpPr>
      <dsp:spPr>
        <a:xfrm>
          <a:off x="970535" y="3369600"/>
          <a:ext cx="3181412" cy="6605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339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err="1"/>
            <a:t>Materials</a:t>
          </a:r>
          <a:endParaRPr lang="it-IT" sz="3400" kern="1200"/>
        </a:p>
      </dsp:txBody>
      <dsp:txXfrm>
        <a:off x="970535" y="3369600"/>
        <a:ext cx="3181412" cy="660584"/>
      </dsp:txXfrm>
    </dsp:sp>
    <dsp:sp modelId="{A083EC0E-17A8-43C4-95EA-5837658B53E8}">
      <dsp:nvSpPr>
        <dsp:cNvPr id="0" name=""/>
        <dsp:cNvSpPr/>
      </dsp:nvSpPr>
      <dsp:spPr>
        <a:xfrm>
          <a:off x="557669" y="3287027"/>
          <a:ext cx="825730" cy="825730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3D22B-C3BB-48AA-B380-A21EA326D88D}">
      <dsp:nvSpPr>
        <dsp:cNvPr id="0" name=""/>
        <dsp:cNvSpPr/>
      </dsp:nvSpPr>
      <dsp:spPr>
        <a:xfrm>
          <a:off x="497179" y="4360160"/>
          <a:ext cx="3654768" cy="6605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339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/>
            <a:t>Detectors</a:t>
          </a:r>
        </a:p>
      </dsp:txBody>
      <dsp:txXfrm>
        <a:off x="497179" y="4360160"/>
        <a:ext cx="3654768" cy="660584"/>
      </dsp:txXfrm>
    </dsp:sp>
    <dsp:sp modelId="{DB831398-5BCD-46BD-A193-3998D64BF8FD}">
      <dsp:nvSpPr>
        <dsp:cNvPr id="0" name=""/>
        <dsp:cNvSpPr/>
      </dsp:nvSpPr>
      <dsp:spPr>
        <a:xfrm>
          <a:off x="84314" y="4277587"/>
          <a:ext cx="825730" cy="825730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2A2BA-DA67-CC49-8B91-4E34352F6202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CF8BBA-AAFB-8B4A-8AE0-E05CFA6B8C19}">
      <dsp:nvSpPr>
        <dsp:cNvPr id="0" name=""/>
        <dsp:cNvSpPr/>
      </dsp:nvSpPr>
      <dsp:spPr>
        <a:xfrm>
          <a:off x="632" y="0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Febbraio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discussione call R4I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 </a:t>
          </a:r>
          <a:endParaRPr lang="it-IT" sz="11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presentazione ai RLTT</a:t>
          </a:r>
        </a:p>
      </dsp:txBody>
      <dsp:txXfrm>
        <a:off x="632" y="0"/>
        <a:ext cx="1014434" cy="1810385"/>
      </dsp:txXfrm>
    </dsp:sp>
    <dsp:sp modelId="{CB98527B-A14D-FA4A-A927-858B7534BE1D}">
      <dsp:nvSpPr>
        <dsp:cNvPr id="0" name=""/>
        <dsp:cNvSpPr/>
      </dsp:nvSpPr>
      <dsp:spPr>
        <a:xfrm>
          <a:off x="281552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81229-344B-1B40-8CF2-1A24D9FF675D}">
      <dsp:nvSpPr>
        <dsp:cNvPr id="0" name=""/>
        <dsp:cNvSpPr/>
      </dsp:nvSpPr>
      <dsp:spPr>
        <a:xfrm>
          <a:off x="1065789" y="2715577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tx1"/>
              </a:solidFill>
            </a:rPr>
            <a:t> Marzo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pubblicazione bando </a:t>
          </a:r>
        </a:p>
      </dsp:txBody>
      <dsp:txXfrm>
        <a:off x="1065789" y="2715577"/>
        <a:ext cx="1014434" cy="1810385"/>
      </dsp:txXfrm>
    </dsp:sp>
    <dsp:sp modelId="{3E0166C4-E8BA-004E-842F-903CEF8C8EFE}">
      <dsp:nvSpPr>
        <dsp:cNvPr id="0" name=""/>
        <dsp:cNvSpPr/>
      </dsp:nvSpPr>
      <dsp:spPr>
        <a:xfrm>
          <a:off x="1346708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DB14B-07F2-7D45-A2E5-4BEF764A69DC}">
      <dsp:nvSpPr>
        <dsp:cNvPr id="0" name=""/>
        <dsp:cNvSpPr/>
      </dsp:nvSpPr>
      <dsp:spPr>
        <a:xfrm>
          <a:off x="2130946" y="0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</a:rPr>
            <a:t>Fine Marzo</a:t>
          </a:r>
          <a:r>
            <a:rPr lang="it-IT" sz="1200" b="1" kern="1200" dirty="0"/>
            <a:t> CNTT </a:t>
          </a:r>
          <a:r>
            <a:rPr lang="it-IT" sz="1200" kern="1200" dirty="0">
              <a:solidFill>
                <a:schemeClr val="tx1"/>
              </a:solidFill>
            </a:rPr>
            <a:t>nomina panel valutazione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</a:rPr>
            <a:t>Maggio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kern="1200" dirty="0">
              <a:solidFill>
                <a:schemeClr val="tx1"/>
              </a:solidFill>
            </a:rPr>
            <a:t>Riunione RL</a:t>
          </a:r>
        </a:p>
      </dsp:txBody>
      <dsp:txXfrm>
        <a:off x="2130946" y="0"/>
        <a:ext cx="1014434" cy="1810385"/>
      </dsp:txXfrm>
    </dsp:sp>
    <dsp:sp modelId="{B472B272-4349-E84B-93BE-CD9C1E854517}">
      <dsp:nvSpPr>
        <dsp:cNvPr id="0" name=""/>
        <dsp:cNvSpPr/>
      </dsp:nvSpPr>
      <dsp:spPr>
        <a:xfrm>
          <a:off x="2411865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188A92-E688-4046-A4B6-F7AA5696972F}">
      <dsp:nvSpPr>
        <dsp:cNvPr id="0" name=""/>
        <dsp:cNvSpPr/>
      </dsp:nvSpPr>
      <dsp:spPr>
        <a:xfrm>
          <a:off x="3196102" y="2715577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rgbClr val="0070C0"/>
              </a:solidFill>
            </a:rPr>
            <a:t>Aprile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rgbClr val="0070C0"/>
              </a:solidFill>
            </a:rPr>
            <a:t>scadenza call </a:t>
          </a:r>
          <a:endParaRPr lang="it-IT" sz="1100" kern="1200" dirty="0">
            <a:solidFill>
              <a:schemeClr val="tx1"/>
            </a:solidFill>
          </a:endParaRPr>
        </a:p>
      </dsp:txBody>
      <dsp:txXfrm>
        <a:off x="3196102" y="2715577"/>
        <a:ext cx="1014434" cy="1810385"/>
      </dsp:txXfrm>
    </dsp:sp>
    <dsp:sp modelId="{C0369820-7C72-5148-AAED-2C65095468ED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DE274-B102-AB4B-BF20-AFF4A5D743A1}">
      <dsp:nvSpPr>
        <dsp:cNvPr id="0" name=""/>
        <dsp:cNvSpPr/>
      </dsp:nvSpPr>
      <dsp:spPr>
        <a:xfrm>
          <a:off x="4261259" y="0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tx1"/>
              </a:solidFill>
            </a:rPr>
            <a:t>Fine Maggio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riunione CNTT </a:t>
          </a:r>
          <a:r>
            <a:rPr lang="it-IT" sz="1100" kern="1200" dirty="0"/>
            <a:t>ammissione proposte finanziabili e assegnazione </a:t>
          </a:r>
          <a:r>
            <a:rPr lang="it-IT" sz="1100" kern="1200" dirty="0" err="1"/>
            <a:t>referee</a:t>
          </a:r>
          <a:endParaRPr lang="it-IT" sz="1100" kern="1200" dirty="0"/>
        </a:p>
      </dsp:txBody>
      <dsp:txXfrm>
        <a:off x="4261259" y="0"/>
        <a:ext cx="1014434" cy="1810385"/>
      </dsp:txXfrm>
    </dsp:sp>
    <dsp:sp modelId="{7C463F8F-DC4B-BD40-BED8-8B147D237F17}">
      <dsp:nvSpPr>
        <dsp:cNvPr id="0" name=""/>
        <dsp:cNvSpPr/>
      </dsp:nvSpPr>
      <dsp:spPr>
        <a:xfrm>
          <a:off x="4542178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42F819-392F-E747-8751-D29C85B1D7E3}">
      <dsp:nvSpPr>
        <dsp:cNvPr id="0" name=""/>
        <dsp:cNvSpPr/>
      </dsp:nvSpPr>
      <dsp:spPr>
        <a:xfrm>
          <a:off x="5326415" y="2715577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tx1"/>
              </a:solidFill>
            </a:rPr>
            <a:t> Luglio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riunione CNTT </a:t>
          </a:r>
          <a:r>
            <a:rPr lang="it-IT" sz="1100" kern="1200" dirty="0"/>
            <a:t>stanziamento budget definitivo</a:t>
          </a:r>
        </a:p>
      </dsp:txBody>
      <dsp:txXfrm>
        <a:off x="5326415" y="2715577"/>
        <a:ext cx="1014434" cy="1810385"/>
      </dsp:txXfrm>
    </dsp:sp>
    <dsp:sp modelId="{4031A35F-3472-CD4A-A4AC-D74196BB3C63}">
      <dsp:nvSpPr>
        <dsp:cNvPr id="0" name=""/>
        <dsp:cNvSpPr/>
      </dsp:nvSpPr>
      <dsp:spPr>
        <a:xfrm>
          <a:off x="5607334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E117F6-3507-E24F-963D-138C64187E71}">
      <dsp:nvSpPr>
        <dsp:cNvPr id="0" name=""/>
        <dsp:cNvSpPr/>
      </dsp:nvSpPr>
      <dsp:spPr>
        <a:xfrm>
          <a:off x="6391572" y="0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tx1"/>
              </a:solidFill>
            </a:rPr>
            <a:t>Fine  luglio</a:t>
          </a:r>
          <a:r>
            <a:rPr lang="it-IT" sz="1100" b="1" kern="1200" dirty="0">
              <a:solidFill>
                <a:srgbClr val="FF0000"/>
              </a:solidFill>
            </a:rPr>
            <a:t> </a:t>
          </a:r>
          <a:r>
            <a:rPr lang="it-IT" sz="1100" kern="1200" dirty="0"/>
            <a:t> scadenza inserimento preventivi</a:t>
          </a:r>
        </a:p>
      </dsp:txBody>
      <dsp:txXfrm>
        <a:off x="6391572" y="0"/>
        <a:ext cx="1014434" cy="1810385"/>
      </dsp:txXfrm>
    </dsp:sp>
    <dsp:sp modelId="{96EB7763-1481-3C4A-89B3-931CBCA2849C}">
      <dsp:nvSpPr>
        <dsp:cNvPr id="0" name=""/>
        <dsp:cNvSpPr/>
      </dsp:nvSpPr>
      <dsp:spPr>
        <a:xfrm>
          <a:off x="6672491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72401-9BAE-4D21-9655-22C9A0E31FC0}">
      <dsp:nvSpPr>
        <dsp:cNvPr id="0" name=""/>
        <dsp:cNvSpPr/>
      </dsp:nvSpPr>
      <dsp:spPr>
        <a:xfrm rot="10800000">
          <a:off x="1505567" y="2502"/>
          <a:ext cx="4954093" cy="103092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61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 Modulo I: Introduzione al Trasferimento Tecnologico</a:t>
          </a:r>
        </a:p>
      </dsp:txBody>
      <dsp:txXfrm rot="10800000">
        <a:off x="1763298" y="2502"/>
        <a:ext cx="4696362" cy="1030926"/>
      </dsp:txXfrm>
    </dsp:sp>
    <dsp:sp modelId="{CA841940-A9D9-4114-8E2D-C4CC2224BCAE}">
      <dsp:nvSpPr>
        <dsp:cNvPr id="0" name=""/>
        <dsp:cNvSpPr/>
      </dsp:nvSpPr>
      <dsp:spPr>
        <a:xfrm>
          <a:off x="990103" y="2502"/>
          <a:ext cx="1030926" cy="103092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6BD1B-2040-491F-A513-F91A3106B125}">
      <dsp:nvSpPr>
        <dsp:cNvPr id="0" name=""/>
        <dsp:cNvSpPr/>
      </dsp:nvSpPr>
      <dsp:spPr>
        <a:xfrm rot="10800000">
          <a:off x="1505567" y="1341168"/>
          <a:ext cx="4954093" cy="103092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61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Modulo II: Proteggere i risultati della ricerca</a:t>
          </a:r>
        </a:p>
      </dsp:txBody>
      <dsp:txXfrm rot="10800000">
        <a:off x="1763298" y="1341168"/>
        <a:ext cx="4696362" cy="1030926"/>
      </dsp:txXfrm>
    </dsp:sp>
    <dsp:sp modelId="{2B0F586E-4720-4069-8727-FB99970AF99C}">
      <dsp:nvSpPr>
        <dsp:cNvPr id="0" name=""/>
        <dsp:cNvSpPr/>
      </dsp:nvSpPr>
      <dsp:spPr>
        <a:xfrm>
          <a:off x="990103" y="1341168"/>
          <a:ext cx="1030926" cy="103092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56CFF-43F1-43C9-8526-0972F44E6E70}">
      <dsp:nvSpPr>
        <dsp:cNvPr id="0" name=""/>
        <dsp:cNvSpPr/>
      </dsp:nvSpPr>
      <dsp:spPr>
        <a:xfrm rot="10800000">
          <a:off x="1505567" y="2679834"/>
          <a:ext cx="4954093" cy="103092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61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Modulo III: Interagire con le  imprese</a:t>
          </a:r>
        </a:p>
      </dsp:txBody>
      <dsp:txXfrm rot="10800000">
        <a:off x="1763298" y="2679834"/>
        <a:ext cx="4696362" cy="1030926"/>
      </dsp:txXfrm>
    </dsp:sp>
    <dsp:sp modelId="{FA836628-8FC6-40E9-A27D-FC79D1209487}">
      <dsp:nvSpPr>
        <dsp:cNvPr id="0" name=""/>
        <dsp:cNvSpPr/>
      </dsp:nvSpPr>
      <dsp:spPr>
        <a:xfrm>
          <a:off x="990103" y="2679834"/>
          <a:ext cx="1030926" cy="103092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641B0-890E-4C1B-9E29-36964891F8E7}">
      <dsp:nvSpPr>
        <dsp:cNvPr id="0" name=""/>
        <dsp:cNvSpPr/>
      </dsp:nvSpPr>
      <dsp:spPr>
        <a:xfrm rot="10800000">
          <a:off x="1505567" y="4018500"/>
          <a:ext cx="4954093" cy="103092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61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Modulo IV: L’organizzazione del TT INFN</a:t>
          </a:r>
        </a:p>
      </dsp:txBody>
      <dsp:txXfrm rot="10800000">
        <a:off x="1763298" y="4018500"/>
        <a:ext cx="4696362" cy="1030926"/>
      </dsp:txXfrm>
    </dsp:sp>
    <dsp:sp modelId="{2715C6F1-5F17-4AA0-A08F-09BF2E158968}">
      <dsp:nvSpPr>
        <dsp:cNvPr id="0" name=""/>
        <dsp:cNvSpPr/>
      </dsp:nvSpPr>
      <dsp:spPr>
        <a:xfrm>
          <a:off x="990103" y="4018500"/>
          <a:ext cx="1030926" cy="103092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8105A-85A4-42F1-99CC-A20D42206F7B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Se effettua </a:t>
          </a:r>
          <a:r>
            <a:rPr lang="it-IT" sz="2700" b="1" kern="1200"/>
            <a:t>acquisti </a:t>
          </a:r>
          <a:r>
            <a:rPr lang="it-IT" sz="2700" kern="1200"/>
            <a:t>dalle aziende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In caso di  </a:t>
          </a:r>
          <a:r>
            <a:rPr lang="it-IT" sz="2700" b="1" kern="1200"/>
            <a:t>ricerca congiunta </a:t>
          </a:r>
          <a:r>
            <a:rPr lang="it-IT" sz="2700" kern="1200"/>
            <a:t>con le aziende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Se eroga </a:t>
          </a:r>
          <a:r>
            <a:rPr lang="it-IT" sz="2700" b="1" kern="1200"/>
            <a:t>servizi</a:t>
          </a:r>
          <a:r>
            <a:rPr lang="it-IT" sz="2700" kern="1200"/>
            <a:t> per le aziende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Se è proprietario di </a:t>
          </a:r>
          <a:r>
            <a:rPr lang="it-IT" sz="2700" b="1" kern="1200"/>
            <a:t>informazioni </a:t>
          </a:r>
          <a:r>
            <a:rPr lang="it-IT" sz="2700" kern="1200"/>
            <a:t>di interesse per un’azienda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Quando contribuisce alla </a:t>
          </a:r>
          <a:r>
            <a:rPr lang="it-IT" sz="2700" b="1" kern="1200"/>
            <a:t>creazione</a:t>
          </a:r>
          <a:r>
            <a:rPr lang="it-IT" sz="2700" kern="1200"/>
            <a:t> di aziende</a:t>
          </a:r>
          <a:endParaRPr lang="en-US" sz="2700" kern="1200"/>
        </a:p>
      </dsp:txBody>
      <dsp:txXfrm rot="-5400000">
        <a:off x="3785615" y="605066"/>
        <a:ext cx="6560052" cy="3141206"/>
      </dsp:txXfrm>
    </dsp:sp>
    <dsp:sp modelId="{4F052F8D-43F4-4656-B2F3-CD79DC7FB310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500" kern="1200"/>
            <a:t>In quali occasioni un EPR interagisce con le imprese?</a:t>
          </a:r>
          <a:endParaRPr lang="en-US" sz="4500" kern="1200"/>
        </a:p>
      </dsp:txBody>
      <dsp:txXfrm>
        <a:off x="184799" y="184799"/>
        <a:ext cx="3416018" cy="3981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CFF13-CCD6-4654-A480-BA64FFE66CCF}">
      <dsp:nvSpPr>
        <dsp:cNvPr id="0" name=""/>
        <dsp:cNvSpPr/>
      </dsp:nvSpPr>
      <dsp:spPr>
        <a:xfrm>
          <a:off x="679050" y="57877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ABC4A-3974-4E30-AE3F-FEFD5E2C1D3F}">
      <dsp:nvSpPr>
        <dsp:cNvPr id="0" name=""/>
        <dsp:cNvSpPr/>
      </dsp:nvSpPr>
      <dsp:spPr>
        <a:xfrm>
          <a:off x="1081237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55BFE-950F-4A6A-B462-7123791C80F6}">
      <dsp:nvSpPr>
        <dsp:cNvPr id="0" name=""/>
        <dsp:cNvSpPr/>
      </dsp:nvSpPr>
      <dsp:spPr>
        <a:xfrm>
          <a:off x="75768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300" kern="1200"/>
            <a:t>REGOLE</a:t>
          </a:r>
          <a:endParaRPr lang="en-US" sz="3300" kern="1200"/>
        </a:p>
      </dsp:txBody>
      <dsp:txXfrm>
        <a:off x="75768" y="3053772"/>
        <a:ext cx="3093750" cy="720000"/>
      </dsp:txXfrm>
    </dsp:sp>
    <dsp:sp modelId="{E6E260E7-846D-4258-9B16-3564DBBC444E}">
      <dsp:nvSpPr>
        <dsp:cNvPr id="0" name=""/>
        <dsp:cNvSpPr/>
      </dsp:nvSpPr>
      <dsp:spPr>
        <a:xfrm>
          <a:off x="4314206" y="57877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E447B-399E-45B5-B800-F33FF85983ED}">
      <dsp:nvSpPr>
        <dsp:cNvPr id="0" name=""/>
        <dsp:cNvSpPr/>
      </dsp:nvSpPr>
      <dsp:spPr>
        <a:xfrm>
          <a:off x="4716393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6A0D7-A6D3-4C76-9AF6-4590ABB16E34}">
      <dsp:nvSpPr>
        <dsp:cNvPr id="0" name=""/>
        <dsp:cNvSpPr/>
      </dsp:nvSpPr>
      <dsp:spPr>
        <a:xfrm>
          <a:off x="3710925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300" kern="1200"/>
            <a:t>Organizzazione</a:t>
          </a:r>
          <a:endParaRPr lang="en-US" sz="3300" kern="1200"/>
        </a:p>
      </dsp:txBody>
      <dsp:txXfrm>
        <a:off x="3710925" y="3053772"/>
        <a:ext cx="3093750" cy="720000"/>
      </dsp:txXfrm>
    </dsp:sp>
    <dsp:sp modelId="{C8F3AADB-E453-4EE9-A5A1-70E828A3FE6A}">
      <dsp:nvSpPr>
        <dsp:cNvPr id="0" name=""/>
        <dsp:cNvSpPr/>
      </dsp:nvSpPr>
      <dsp:spPr>
        <a:xfrm>
          <a:off x="7949362" y="65329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01F0F-EE06-44DC-B188-5E829F40AA4F}">
      <dsp:nvSpPr>
        <dsp:cNvPr id="0" name=""/>
        <dsp:cNvSpPr/>
      </dsp:nvSpPr>
      <dsp:spPr>
        <a:xfrm>
          <a:off x="8351550" y="105548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A5BFF-0D4B-4D4D-8DB2-A8026115FAD1}">
      <dsp:nvSpPr>
        <dsp:cNvPr id="0" name=""/>
        <dsp:cNvSpPr/>
      </dsp:nvSpPr>
      <dsp:spPr>
        <a:xfrm>
          <a:off x="7346081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300" kern="1200"/>
            <a:t>PROCEDURE</a:t>
          </a:r>
          <a:endParaRPr lang="en-US" sz="3300" kern="1200"/>
        </a:p>
      </dsp:txBody>
      <dsp:txXfrm>
        <a:off x="7346081" y="3053772"/>
        <a:ext cx="3093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66ED0-07FC-445B-A75C-EA25BD12F8DD}">
      <dsp:nvSpPr>
        <dsp:cNvPr id="0" name=""/>
        <dsp:cNvSpPr/>
      </dsp:nvSpPr>
      <dsp:spPr>
        <a:xfrm>
          <a:off x="3716712" y="2367901"/>
          <a:ext cx="3082072" cy="3074264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Referenti TT</a:t>
          </a:r>
        </a:p>
      </dsp:txBody>
      <dsp:txXfrm>
        <a:off x="4335762" y="3088033"/>
        <a:ext cx="1843972" cy="1580235"/>
      </dsp:txXfrm>
    </dsp:sp>
    <dsp:sp modelId="{F50BB2ED-6082-47C1-80C4-4CA5651F0055}">
      <dsp:nvSpPr>
        <dsp:cNvPr id="0" name=""/>
        <dsp:cNvSpPr/>
      </dsp:nvSpPr>
      <dsp:spPr>
        <a:xfrm>
          <a:off x="2033641" y="1710474"/>
          <a:ext cx="2167466" cy="2167466"/>
        </a:xfrm>
        <a:prstGeom prst="gear6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Servizio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TT</a:t>
          </a:r>
        </a:p>
      </dsp:txBody>
      <dsp:txXfrm>
        <a:off x="2579307" y="2259438"/>
        <a:ext cx="1076134" cy="1069538"/>
      </dsp:txXfrm>
    </dsp:sp>
    <dsp:sp modelId="{3E88F576-4F2B-48C2-BD2A-09BD146FF8B7}">
      <dsp:nvSpPr>
        <dsp:cNvPr id="0" name=""/>
        <dsp:cNvSpPr/>
      </dsp:nvSpPr>
      <dsp:spPr>
        <a:xfrm rot="20700000">
          <a:off x="3189772" y="215143"/>
          <a:ext cx="2123675" cy="2123675"/>
        </a:xfrm>
        <a:prstGeom prst="gear6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CNTT</a:t>
          </a:r>
        </a:p>
      </dsp:txBody>
      <dsp:txXfrm rot="-20700000">
        <a:off x="3655557" y="680927"/>
        <a:ext cx="1192106" cy="1192106"/>
      </dsp:txXfrm>
    </dsp:sp>
    <dsp:sp modelId="{F35C2778-15AB-4186-B85F-BCB8C2785C06}">
      <dsp:nvSpPr>
        <dsp:cNvPr id="0" name=""/>
        <dsp:cNvSpPr/>
      </dsp:nvSpPr>
      <dsp:spPr>
        <a:xfrm>
          <a:off x="3552125" y="1957365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B811EF-4E95-47FD-82FD-AAEE35C50729}">
      <dsp:nvSpPr>
        <dsp:cNvPr id="0" name=""/>
        <dsp:cNvSpPr/>
      </dsp:nvSpPr>
      <dsp:spPr>
        <a:xfrm>
          <a:off x="1649787" y="1225641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94995D-7AC4-4EE8-9028-23B071836D41}">
      <dsp:nvSpPr>
        <dsp:cNvPr id="0" name=""/>
        <dsp:cNvSpPr/>
      </dsp:nvSpPr>
      <dsp:spPr>
        <a:xfrm>
          <a:off x="2756416" y="-255275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09747-6EB6-4922-97F9-8FB2DFBDA852}">
      <dsp:nvSpPr>
        <dsp:cNvPr id="0" name=""/>
        <dsp:cNvSpPr/>
      </dsp:nvSpPr>
      <dsp:spPr>
        <a:xfrm>
          <a:off x="618474" y="0"/>
          <a:ext cx="5252560" cy="525256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4BC67-BABE-4AD0-9262-F3730F21E8AB}">
      <dsp:nvSpPr>
        <dsp:cNvPr id="0" name=""/>
        <dsp:cNvSpPr/>
      </dsp:nvSpPr>
      <dsp:spPr>
        <a:xfrm>
          <a:off x="959890" y="341416"/>
          <a:ext cx="2101024" cy="21010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Offre supporto tecnico specialistico per la tutela e valorizzazione di PI e la contrattualizzazione di attività di servizio e in collaborazione con imprese </a:t>
          </a:r>
          <a:endParaRPr lang="en-US" sz="1500" kern="1200"/>
        </a:p>
      </dsp:txBody>
      <dsp:txXfrm>
        <a:off x="1062454" y="443980"/>
        <a:ext cx="1895896" cy="1895896"/>
      </dsp:txXfrm>
    </dsp:sp>
    <dsp:sp modelId="{E54A76BC-92E3-4965-B704-6375CA4C6789}">
      <dsp:nvSpPr>
        <dsp:cNvPr id="0" name=""/>
        <dsp:cNvSpPr/>
      </dsp:nvSpPr>
      <dsp:spPr>
        <a:xfrm>
          <a:off x="3428594" y="341416"/>
          <a:ext cx="2101024" cy="210102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Definisce, usa e mette a disposizione strumenti utili per le attività di di tutela, gestione e valorizzazione delle conoscenze dell’Istituto</a:t>
          </a:r>
          <a:endParaRPr lang="en-US" sz="1500" kern="1200"/>
        </a:p>
      </dsp:txBody>
      <dsp:txXfrm>
        <a:off x="3531158" y="443980"/>
        <a:ext cx="1895896" cy="1895896"/>
      </dsp:txXfrm>
    </dsp:sp>
    <dsp:sp modelId="{B981D856-76AF-40B1-91D8-8087C73DD336}">
      <dsp:nvSpPr>
        <dsp:cNvPr id="0" name=""/>
        <dsp:cNvSpPr/>
      </dsp:nvSpPr>
      <dsp:spPr>
        <a:xfrm>
          <a:off x="959890" y="2810120"/>
          <a:ext cx="2101024" cy="210102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Supporta i lavori del CNTT (riunioni, ANVUR, etc..)</a:t>
          </a:r>
          <a:endParaRPr lang="en-US" sz="1500" kern="1200"/>
        </a:p>
      </dsp:txBody>
      <dsp:txXfrm>
        <a:off x="1062454" y="2912684"/>
        <a:ext cx="1895896" cy="1895896"/>
      </dsp:txXfrm>
    </dsp:sp>
    <dsp:sp modelId="{6B356938-C000-4D6E-9389-ACCBD22EF50B}">
      <dsp:nvSpPr>
        <dsp:cNvPr id="0" name=""/>
        <dsp:cNvSpPr/>
      </dsp:nvSpPr>
      <dsp:spPr>
        <a:xfrm>
          <a:off x="3428594" y="2810120"/>
          <a:ext cx="2101024" cy="210102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E’ competente per quanto riguarda le attività di:</a:t>
          </a:r>
          <a:endParaRPr lang="en-US" sz="15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/>
            <a:t>Brevettazione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/>
            <a:t>Contrattualizzazione attiva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/>
            <a:t>Licensing</a:t>
          </a:r>
          <a:endParaRPr lang="en-US" sz="1200" kern="1200"/>
        </a:p>
      </dsp:txBody>
      <dsp:txXfrm>
        <a:off x="3531158" y="2912684"/>
        <a:ext cx="1895896" cy="18958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B5555-A5DB-4E32-A1B9-F08C1137204E}">
      <dsp:nvSpPr>
        <dsp:cNvPr id="0" name=""/>
        <dsp:cNvSpPr/>
      </dsp:nvSpPr>
      <dsp:spPr>
        <a:xfrm>
          <a:off x="0" y="54924"/>
          <a:ext cx="6966570" cy="6715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Prerogative e ruolo del referente:  </a:t>
          </a:r>
          <a:endParaRPr lang="en-US" sz="2800" kern="1200"/>
        </a:p>
      </dsp:txBody>
      <dsp:txXfrm>
        <a:off x="32784" y="87708"/>
        <a:ext cx="6901002" cy="606012"/>
      </dsp:txXfrm>
    </dsp:sp>
    <dsp:sp modelId="{E78A0415-BC38-4812-B75E-56366236490C}">
      <dsp:nvSpPr>
        <dsp:cNvPr id="0" name=""/>
        <dsp:cNvSpPr/>
      </dsp:nvSpPr>
      <dsp:spPr>
        <a:xfrm>
          <a:off x="0" y="746564"/>
          <a:ext cx="6966570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8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/>
            <a:t>Essere a conoscenza di tutte le attività TT svolte in struttura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/>
            <a:t>Essere il punto di riferimento e garante nei confronti del direttore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 dirty="0"/>
            <a:t>Essere facilitatore delle interazioni con la struttura verso STT e CNTT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 dirty="0"/>
            <a:t>Promuove lo scouting attivo di tecnologie valorizzabili</a:t>
          </a:r>
          <a:endParaRPr lang="en-US" sz="2200" kern="1200" dirty="0"/>
        </a:p>
      </dsp:txBody>
      <dsp:txXfrm>
        <a:off x="0" y="746564"/>
        <a:ext cx="6966570" cy="2434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CFF13-CCD6-4654-A480-BA64FFE66CCF}">
      <dsp:nvSpPr>
        <dsp:cNvPr id="0" name=""/>
        <dsp:cNvSpPr/>
      </dsp:nvSpPr>
      <dsp:spPr>
        <a:xfrm>
          <a:off x="679050" y="57877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ABC4A-3974-4E30-AE3F-FEFD5E2C1D3F}">
      <dsp:nvSpPr>
        <dsp:cNvPr id="0" name=""/>
        <dsp:cNvSpPr/>
      </dsp:nvSpPr>
      <dsp:spPr>
        <a:xfrm>
          <a:off x="1081237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55BFE-950F-4A6A-B462-7123791C80F6}">
      <dsp:nvSpPr>
        <dsp:cNvPr id="0" name=""/>
        <dsp:cNvSpPr/>
      </dsp:nvSpPr>
      <dsp:spPr>
        <a:xfrm>
          <a:off x="75768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300" kern="1200"/>
            <a:t>REGOLE</a:t>
          </a:r>
          <a:endParaRPr lang="en-US" sz="3300" kern="1200"/>
        </a:p>
      </dsp:txBody>
      <dsp:txXfrm>
        <a:off x="75768" y="3053772"/>
        <a:ext cx="3093750" cy="720000"/>
      </dsp:txXfrm>
    </dsp:sp>
    <dsp:sp modelId="{E6E260E7-846D-4258-9B16-3564DBBC444E}">
      <dsp:nvSpPr>
        <dsp:cNvPr id="0" name=""/>
        <dsp:cNvSpPr/>
      </dsp:nvSpPr>
      <dsp:spPr>
        <a:xfrm>
          <a:off x="4314206" y="57877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E447B-399E-45B5-B800-F33FF85983ED}">
      <dsp:nvSpPr>
        <dsp:cNvPr id="0" name=""/>
        <dsp:cNvSpPr/>
      </dsp:nvSpPr>
      <dsp:spPr>
        <a:xfrm>
          <a:off x="4716393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6A0D7-A6D3-4C76-9AF6-4590ABB16E34}">
      <dsp:nvSpPr>
        <dsp:cNvPr id="0" name=""/>
        <dsp:cNvSpPr/>
      </dsp:nvSpPr>
      <dsp:spPr>
        <a:xfrm>
          <a:off x="3710925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300" kern="1200"/>
            <a:t>Organizzazione</a:t>
          </a:r>
          <a:endParaRPr lang="en-US" sz="3300" kern="1200"/>
        </a:p>
      </dsp:txBody>
      <dsp:txXfrm>
        <a:off x="3710925" y="3053772"/>
        <a:ext cx="3093750" cy="720000"/>
      </dsp:txXfrm>
    </dsp:sp>
    <dsp:sp modelId="{C8F3AADB-E453-4EE9-A5A1-70E828A3FE6A}">
      <dsp:nvSpPr>
        <dsp:cNvPr id="0" name=""/>
        <dsp:cNvSpPr/>
      </dsp:nvSpPr>
      <dsp:spPr>
        <a:xfrm>
          <a:off x="7949362" y="65329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01F0F-EE06-44DC-B188-5E829F40AA4F}">
      <dsp:nvSpPr>
        <dsp:cNvPr id="0" name=""/>
        <dsp:cNvSpPr/>
      </dsp:nvSpPr>
      <dsp:spPr>
        <a:xfrm>
          <a:off x="8351550" y="105548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A5BFF-0D4B-4D4D-8DB2-A8026115FAD1}">
      <dsp:nvSpPr>
        <dsp:cNvPr id="0" name=""/>
        <dsp:cNvSpPr/>
      </dsp:nvSpPr>
      <dsp:spPr>
        <a:xfrm>
          <a:off x="7346081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300" kern="1200"/>
            <a:t>PROCEDURE</a:t>
          </a:r>
          <a:endParaRPr lang="en-US" sz="3300" kern="1200"/>
        </a:p>
      </dsp:txBody>
      <dsp:txXfrm>
        <a:off x="7346081" y="3053772"/>
        <a:ext cx="30937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2373A-000E-4B08-BC88-60CD5B221B4D}">
      <dsp:nvSpPr>
        <dsp:cNvPr id="0" name=""/>
        <dsp:cNvSpPr/>
      </dsp:nvSpPr>
      <dsp:spPr>
        <a:xfrm rot="5400000">
          <a:off x="2316450" y="65890"/>
          <a:ext cx="1005354" cy="87465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CSN1</a:t>
          </a:r>
        </a:p>
      </dsp:txBody>
      <dsp:txXfrm rot="-5400000">
        <a:off x="2518099" y="157210"/>
        <a:ext cx="602056" cy="692018"/>
      </dsp:txXfrm>
    </dsp:sp>
    <dsp:sp modelId="{E3F136B2-2437-4ABF-9B71-A3A56DA5A5BF}">
      <dsp:nvSpPr>
        <dsp:cNvPr id="0" name=""/>
        <dsp:cNvSpPr/>
      </dsp:nvSpPr>
      <dsp:spPr>
        <a:xfrm>
          <a:off x="3291379" y="1874322"/>
          <a:ext cx="1121975" cy="60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16BE2-5B1B-41F1-BCB6-09FC2CF9A816}">
      <dsp:nvSpPr>
        <dsp:cNvPr id="0" name=""/>
        <dsp:cNvSpPr/>
      </dsp:nvSpPr>
      <dsp:spPr>
        <a:xfrm rot="5400000">
          <a:off x="1371819" y="65890"/>
          <a:ext cx="1005354" cy="87465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1573468" y="157210"/>
        <a:ext cx="602056" cy="692018"/>
      </dsp:txXfrm>
    </dsp:sp>
    <dsp:sp modelId="{C26D4B70-5001-4D1F-805F-E6E4ACE29051}">
      <dsp:nvSpPr>
        <dsp:cNvPr id="0" name=""/>
        <dsp:cNvSpPr/>
      </dsp:nvSpPr>
      <dsp:spPr>
        <a:xfrm rot="5400000">
          <a:off x="1842325" y="919235"/>
          <a:ext cx="1005354" cy="87465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CSN2</a:t>
          </a:r>
        </a:p>
      </dsp:txBody>
      <dsp:txXfrm rot="-5400000">
        <a:off x="2043974" y="1010555"/>
        <a:ext cx="602056" cy="692018"/>
      </dsp:txXfrm>
    </dsp:sp>
    <dsp:sp modelId="{551B272C-F295-4B50-9430-63D544070A39}">
      <dsp:nvSpPr>
        <dsp:cNvPr id="0" name=""/>
        <dsp:cNvSpPr/>
      </dsp:nvSpPr>
      <dsp:spPr>
        <a:xfrm>
          <a:off x="785697" y="1054958"/>
          <a:ext cx="1085783" cy="60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28102-BA01-4876-A1F2-B1DB7B25471E}">
      <dsp:nvSpPr>
        <dsp:cNvPr id="0" name=""/>
        <dsp:cNvSpPr/>
      </dsp:nvSpPr>
      <dsp:spPr>
        <a:xfrm rot="5400000">
          <a:off x="2786956" y="919235"/>
          <a:ext cx="1005354" cy="87465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CSN3</a:t>
          </a:r>
        </a:p>
      </dsp:txBody>
      <dsp:txXfrm rot="-5400000">
        <a:off x="2988605" y="1010555"/>
        <a:ext cx="602056" cy="692018"/>
      </dsp:txXfrm>
    </dsp:sp>
    <dsp:sp modelId="{16C3E528-09C3-41FE-A15B-8B54913C51EF}">
      <dsp:nvSpPr>
        <dsp:cNvPr id="0" name=""/>
        <dsp:cNvSpPr/>
      </dsp:nvSpPr>
      <dsp:spPr>
        <a:xfrm rot="5400000">
          <a:off x="2068293" y="1710920"/>
          <a:ext cx="1501668" cy="149429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CSN5</a:t>
          </a:r>
        </a:p>
      </dsp:txBody>
      <dsp:txXfrm rot="-5400000">
        <a:off x="2320417" y="1956896"/>
        <a:ext cx="997419" cy="1002342"/>
      </dsp:txXfrm>
    </dsp:sp>
    <dsp:sp modelId="{64593ADE-0630-4752-B6F1-243D45897A43}">
      <dsp:nvSpPr>
        <dsp:cNvPr id="0" name=""/>
        <dsp:cNvSpPr/>
      </dsp:nvSpPr>
      <dsp:spPr>
        <a:xfrm>
          <a:off x="3282998" y="2156460"/>
          <a:ext cx="1121975" cy="60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85E74-8E76-4926-A279-ADE2A4F47085}">
      <dsp:nvSpPr>
        <dsp:cNvPr id="0" name=""/>
        <dsp:cNvSpPr/>
      </dsp:nvSpPr>
      <dsp:spPr>
        <a:xfrm rot="5400000">
          <a:off x="1371819" y="2020737"/>
          <a:ext cx="1005354" cy="87465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CSN4</a:t>
          </a:r>
        </a:p>
      </dsp:txBody>
      <dsp:txXfrm rot="-5400000">
        <a:off x="1573468" y="2112057"/>
        <a:ext cx="602056" cy="6920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66FEF-DE65-46DE-BB2F-937CE8E9E679}">
      <dsp:nvSpPr>
        <dsp:cNvPr id="0" name=""/>
        <dsp:cNvSpPr/>
      </dsp:nvSpPr>
      <dsp:spPr>
        <a:xfrm>
          <a:off x="1621427" y="1624155"/>
          <a:ext cx="1981744" cy="198174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RLTT</a:t>
          </a:r>
        </a:p>
      </dsp:txBody>
      <dsp:txXfrm>
        <a:off x="2019846" y="2088369"/>
        <a:ext cx="1184906" cy="1018657"/>
      </dsp:txXfrm>
    </dsp:sp>
    <dsp:sp modelId="{98C8BB87-5FA3-4AEC-97F7-4B44AAFE0E30}">
      <dsp:nvSpPr>
        <dsp:cNvPr id="0" name=""/>
        <dsp:cNvSpPr/>
      </dsp:nvSpPr>
      <dsp:spPr>
        <a:xfrm>
          <a:off x="468412" y="1155743"/>
          <a:ext cx="1441268" cy="144126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TTO</a:t>
          </a:r>
        </a:p>
      </dsp:txBody>
      <dsp:txXfrm>
        <a:off x="831256" y="1520780"/>
        <a:ext cx="715580" cy="711194"/>
      </dsp:txXfrm>
    </dsp:sp>
    <dsp:sp modelId="{3E59867F-7296-43C1-AD91-0E88A03EBDD4}">
      <dsp:nvSpPr>
        <dsp:cNvPr id="0" name=""/>
        <dsp:cNvSpPr/>
      </dsp:nvSpPr>
      <dsp:spPr>
        <a:xfrm rot="20700000">
          <a:off x="1275669" y="161414"/>
          <a:ext cx="1412149" cy="141214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CNTT</a:t>
          </a:r>
        </a:p>
      </dsp:txBody>
      <dsp:txXfrm rot="-20700000">
        <a:off x="1585395" y="471140"/>
        <a:ext cx="792697" cy="792697"/>
      </dsp:txXfrm>
    </dsp:sp>
    <dsp:sp modelId="{8E2DF6C6-8EDF-4ACE-8A67-5E44C54AC46F}">
      <dsp:nvSpPr>
        <dsp:cNvPr id="0" name=""/>
        <dsp:cNvSpPr/>
      </dsp:nvSpPr>
      <dsp:spPr>
        <a:xfrm>
          <a:off x="1462663" y="1328725"/>
          <a:ext cx="2536633" cy="2536633"/>
        </a:xfrm>
        <a:prstGeom prst="circularArrow">
          <a:avLst>
            <a:gd name="adj1" fmla="val 4688"/>
            <a:gd name="adj2" fmla="val 299029"/>
            <a:gd name="adj3" fmla="val 2500333"/>
            <a:gd name="adj4" fmla="val 1589581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419F2-26B1-4CC5-A205-DBA091B2BD2A}">
      <dsp:nvSpPr>
        <dsp:cNvPr id="0" name=""/>
        <dsp:cNvSpPr/>
      </dsp:nvSpPr>
      <dsp:spPr>
        <a:xfrm>
          <a:off x="213166" y="839381"/>
          <a:ext cx="1843022" cy="18430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4A559-2A17-47CD-8179-1A860CC7E57B}">
      <dsp:nvSpPr>
        <dsp:cNvPr id="0" name=""/>
        <dsp:cNvSpPr/>
      </dsp:nvSpPr>
      <dsp:spPr>
        <a:xfrm>
          <a:off x="949025" y="-145362"/>
          <a:ext cx="1987149" cy="198714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12A65-A514-4472-9ADE-7C124B5282B1}" type="datetimeFigureOut">
              <a:rPr lang="it-IT" smtClean="0"/>
              <a:t>03/07/25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4D14B-258F-487A-90D6-35ECBD28D15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72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622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DCC9F-63A4-4D58-8687-65A50700179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925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171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792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363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15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40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660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810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24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14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098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001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195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0C1F-F675-244B-ABC8-834AE5F3C85D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757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156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82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80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28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591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29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DAC6C-6119-4BBC-9B8D-4E3A663BA76C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19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4D14B-258F-487A-90D6-35ECBD28D15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250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AF239-4BC4-4B2F-83EC-E1E516F8023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90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73309-2AA4-3578-7651-771FAB2DF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5269DBF-0292-26CE-1F1E-E1B69C014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2617F5-3B19-1F6D-2052-BECA4662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A9F3-FE33-4288-A215-D78C4DB410E6}" type="datetimeFigureOut">
              <a:rPr lang="it-IT" smtClean="0"/>
              <a:t>03/07/25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C07CF3-F680-B14A-E2E8-86541038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rECFA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D2995C-ABCA-D0B5-D057-83BB4750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8C1F-F22B-43C2-827C-0C17B0058A70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4" descr="TechTransfer - Offerta tecnologica">
            <a:extLst>
              <a:ext uri="{FF2B5EF4-FFF2-40B4-BE49-F238E27FC236}">
                <a16:creationId xmlns:a16="http://schemas.microsoft.com/office/drawing/2014/main" id="{54734832-0A5E-5E77-30D6-333EB12D78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9" y="6259447"/>
            <a:ext cx="1016440" cy="6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53937-3833-67D0-6B41-8E01ACB5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27339E-99DF-C158-7DE0-B853BF8CF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5FE7AE-AE3C-0F33-6340-32C936C7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04/03/2022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E3DDDB-9274-B988-84CC-DA808BD0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RECFA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FB8984-3F8D-179F-1F7A-413A2BD2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8C1F-F22B-43C2-827C-0C17B0058A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32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0EB4FE9-3EED-20AA-9011-715DF2483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D81D35-C5A4-60DA-934F-E6110F3AE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7B50DC-68C5-8E58-5193-A805B8C0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04/03/2022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8170A5-043A-EF72-CBBA-F44DA57E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RECFA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930020-5310-BA1C-7809-BC0D3ACA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8C1F-F22B-43C2-827C-0C17B0058A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82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643" y="3208428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3500" y="6426649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200A9F3-FE33-4288-A215-D78C4DB410E6}" type="datetimeFigureOut">
              <a:rPr lang="it-IT" smtClean="0"/>
              <a:t>04/07/25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491" y="6453327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err="1"/>
              <a:t>rECFA</a:t>
            </a:r>
            <a:r>
              <a:rPr lang="it-IT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01917" y="6426648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C088C1F-F22B-43C2-827C-0C17B0058A70}" type="slidenum">
              <a:rPr lang="it-IT" smtClean="0"/>
              <a:t>‹#›</a:t>
            </a:fld>
            <a:endParaRPr lang="it-IT"/>
          </a:p>
        </p:txBody>
      </p:sp>
      <p:pic>
        <p:nvPicPr>
          <p:cNvPr id="9" name="Picture 4" descr="TechTransfer - Offerta tecnologica">
            <a:extLst>
              <a:ext uri="{FF2B5EF4-FFF2-40B4-BE49-F238E27FC236}">
                <a16:creationId xmlns:a16="http://schemas.microsoft.com/office/drawing/2014/main" id="{529FCE45-35BE-49F4-A2DE-6B1B2F1A7C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9" y="6259447"/>
            <a:ext cx="1016440" cy="6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9">
            <a:extLst>
              <a:ext uri="{FF2B5EF4-FFF2-40B4-BE49-F238E27FC236}">
                <a16:creationId xmlns:a16="http://schemas.microsoft.com/office/drawing/2014/main" id="{63F75869-A370-45F2-8E18-37110C1D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6619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F27FA2-849D-C44F-D727-9A6A4832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3453AF-50A5-513C-766A-C2E5ABC20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B9A215-B6AB-2ADD-D0D9-55299193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A9F3-FE33-4288-A215-D78C4DB410E6}" type="datetimeFigureOut">
              <a:rPr lang="it-IT" smtClean="0"/>
              <a:t>03/07/25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A60C08-A0E2-7E46-1194-D8AEBC7C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RECFA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30A61D-D91C-5EB6-9670-E21F6C1E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8C1F-F22B-43C2-827C-0C17B0058A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7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0A964-09FF-2BEC-E9DF-57CC25EC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E21EDB-A690-DEC4-8855-17FAF24F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BA53E6-35CA-784D-AAFC-09C3E093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04/03/2022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4F31A5-51DB-65D7-9FFF-6D8182E7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RECFA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4E7778-D0E8-1651-B293-36FE49DC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8C1F-F22B-43C2-827C-0C17B0058A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0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B81233-8D94-B540-DAE0-5B52E35A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13E5B5-73A7-7B75-7AA2-DF703692F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462C29-1556-BEFE-A591-BBF1B1A0B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E0D9D1-3D5B-2A65-7465-02EC4AA7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A9F3-FE33-4288-A215-D78C4DB410E6}" type="datetimeFigureOut">
              <a:rPr lang="it-IT" smtClean="0"/>
              <a:t>04/07/25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D2406B-0555-7241-8547-BA155B37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RECFA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8A4A79-AE85-52DB-06A0-C0B96B5B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8C1F-F22B-43C2-827C-0C17B0058A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85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410F5-C963-04AC-D92F-2C16401B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270E40-EAF2-C090-0AAF-81A06096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047FB0-396D-A649-10B4-4253D39D6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1D6D2D0-6077-79B9-82DE-D56FEA5E8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7D5796E-A4D6-C1D7-D8C0-108B8F427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7547045-666B-F2E6-5F3A-33DCA6A7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A9F3-FE33-4288-A215-D78C4DB410E6}" type="datetimeFigureOut">
              <a:rPr lang="it-IT" smtClean="0"/>
              <a:t>03/07/25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A789157-32E4-A3BA-9FC2-626EDBE8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RECFA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7C55ED1-CACE-FAD9-6D71-9C4052AB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8C1F-F22B-43C2-827C-0C17B0058A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98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95783-A02F-32A2-B940-61EB2AF8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DC9C54-A50E-FD40-2AD4-CBBBEC83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A9F3-FE33-4288-A215-D78C4DB410E6}" type="datetimeFigureOut">
              <a:rPr lang="it-IT" smtClean="0"/>
              <a:t>04/07/25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E58E76-1061-F0A8-97B4-130074B0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RECFA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DD7FEB-7BC9-AE46-A639-46EF053C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8C1F-F22B-43C2-827C-0C17B0058A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86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4B8992-9EB2-B51F-5AC9-02BEAF1B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A9F3-FE33-4288-A215-D78C4DB410E6}" type="datetimeFigureOut">
              <a:rPr lang="it-IT" smtClean="0"/>
              <a:t>03/07/25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99C513-A3A8-2212-2FF5-A70D86FC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RECFA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FB3248-9A17-4578-E55F-9D5485A6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8C1F-F22B-43C2-827C-0C17B0058A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17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1FAF6-91A4-0D31-029E-222379F5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BCFE64-1790-420C-1AE4-3CFA7CE10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EF7D0B-613B-97EC-110C-C298466EF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FB1DA2-A44E-9F2E-4EC7-C54B844D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04/03/2022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071EAC-3078-A0F5-DD52-6A94116E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RECFA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0E1E0A-4CCB-29DF-8BFE-326242A24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8C1F-F22B-43C2-827C-0C17B0058A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65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26131A-5DFB-2D08-B6A7-5E7D31A5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546D70-F669-C05E-9B48-05FF9C3A0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509BBF-B543-1EDD-F299-9C7DCF281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088926-9FB8-914D-F384-32B45FFA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04/03/2022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64DDEB-E979-6C47-144B-97E29F18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RECFA 2022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6BA496-75A2-D38B-CA74-685BE4CD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8C1F-F22B-43C2-827C-0C17B0058A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06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7343219-4806-DD57-D4AE-B0C414CD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E7C854-7BA8-FA20-ADAE-F29C1BFFF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AA15BD-C25A-7339-327F-E272541E8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04/03/2022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945A33-1486-54F4-9CAF-22EDCC283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RECFA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6BD403-9CC7-CB2F-A932-F98D0AD1E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88C1F-F22B-43C2-827C-0C17B0058A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49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stnazfisnucl.sharepoint.com/sites/TrasferimentoTecnologic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2.svg"/><Relationship Id="rId9" Type="http://schemas.microsoft.com/office/2007/relationships/diagramDrawing" Target="../diagrams/drawing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image" Target="../media/image2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hyperlink" Target="https://istnazfisnucl.sharepoint.com/sites/TrasferimentoTecnologico" TargetMode="External"/><Relationship Id="rId4" Type="http://schemas.openxmlformats.org/officeDocument/2006/relationships/diagramData" Target="../diagrams/data12.xml"/><Relationship Id="rId9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mailto:tto@lists.infn.it" TargetMode="External"/><Relationship Id="rId4" Type="http://schemas.openxmlformats.org/officeDocument/2006/relationships/hyperlink" Target="mailto:mariangela.cestelliguidi@lnf.infn.it" TargetMode="External"/><Relationship Id="rId9" Type="http://schemas.openxmlformats.org/officeDocument/2006/relationships/hyperlink" Target="https://youtu.be/NguFw3jTRP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DBC67D-C488-A781-74E0-9D632C801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517422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it-IT" sz="3700"/>
              <a:t>Il Trasferimento Tecnologico nell’INFN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B4C039-0C15-524A-7C06-AE669AC08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3"/>
            <a:ext cx="3154134" cy="2468879"/>
          </a:xfrm>
        </p:spPr>
        <p:txBody>
          <a:bodyPr>
            <a:normAutofit/>
          </a:bodyPr>
          <a:lstStyle/>
          <a:p>
            <a:pPr algn="l"/>
            <a:r>
              <a:rPr lang="it-IT" sz="2000" dirty="0"/>
              <a:t>Mariangela Cestelli Guidi</a:t>
            </a:r>
          </a:p>
          <a:p>
            <a:pPr algn="l"/>
            <a:r>
              <a:rPr lang="it-IT" sz="2000" dirty="0"/>
              <a:t>Comitato Nazionale Trasferimento Tecnologico</a:t>
            </a:r>
          </a:p>
          <a:p>
            <a:pPr algn="l"/>
            <a:endParaRPr lang="it-IT" sz="2000" dirty="0"/>
          </a:p>
          <a:p>
            <a:pPr algn="l"/>
            <a:r>
              <a:rPr lang="it-IT" sz="2000" dirty="0"/>
              <a:t>[</a:t>
            </a:r>
            <a:r>
              <a:rPr lang="it-IT" sz="2000" dirty="0" err="1"/>
              <a:t>updated</a:t>
            </a:r>
            <a:r>
              <a:rPr lang="it-IT" sz="2000" dirty="0"/>
              <a:t> by A. Retico 4/7/2025 </a:t>
            </a:r>
            <a:r>
              <a:rPr lang="it-IT" sz="2000" dirty="0" err="1"/>
              <a:t>alessandra.retico@pi.infn.it</a:t>
            </a:r>
            <a:r>
              <a:rPr lang="it-IT" sz="2000" dirty="0"/>
              <a:t>]</a:t>
            </a:r>
          </a:p>
        </p:txBody>
      </p:sp>
      <p:pic>
        <p:nvPicPr>
          <p:cNvPr id="5" name="Immagine 4" descr="Immagine che contiene testo, stanza, grafica vettoriale&#10;&#10;Descrizione generata automaticamente">
            <a:extLst>
              <a:ext uri="{FF2B5EF4-FFF2-40B4-BE49-F238E27FC236}">
                <a16:creationId xmlns:a16="http://schemas.microsoft.com/office/drawing/2014/main" id="{BA7D0CD1-8223-B743-DC24-560B81DF4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r="1699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87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C90668-FFFA-461A-8368-5F51A55A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it-IT" sz="6000">
                <a:solidFill>
                  <a:schemeClr val="bg1"/>
                </a:solidFill>
              </a:rPr>
              <a:t>Strumenti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09C9EB10-ADCE-44BA-B0D1-B99EC28BD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467882"/>
              </p:ext>
            </p:extLst>
          </p:nvPr>
        </p:nvGraphicFramePr>
        <p:xfrm>
          <a:off x="5468389" y="1087608"/>
          <a:ext cx="6263641" cy="4570257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881360">
                  <a:extLst>
                    <a:ext uri="{9D8B030D-6E8A-4147-A177-3AD203B41FA5}">
                      <a16:colId xmlns:a16="http://schemas.microsoft.com/office/drawing/2014/main" val="1625137629"/>
                    </a:ext>
                  </a:extLst>
                </a:gridCol>
                <a:gridCol w="3382281">
                  <a:extLst>
                    <a:ext uri="{9D8B030D-6E8A-4147-A177-3AD203B41FA5}">
                      <a16:colId xmlns:a16="http://schemas.microsoft.com/office/drawing/2014/main" val="420609360"/>
                    </a:ext>
                  </a:extLst>
                </a:gridCol>
              </a:tblGrid>
              <a:tr h="1010072">
                <a:tc>
                  <a:txBody>
                    <a:bodyPr/>
                    <a:lstStyle/>
                    <a:p>
                      <a:r>
                        <a:rPr lang="it-IT" sz="2500" b="0" cap="none" spc="0">
                          <a:solidFill>
                            <a:schemeClr val="bg1"/>
                          </a:solidFill>
                        </a:rPr>
                        <a:t>Se EPR …</a:t>
                      </a:r>
                    </a:p>
                  </a:txBody>
                  <a:tcPr marL="139324" marR="139324" marT="139324" marB="6966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500" b="0" cap="none" spc="0">
                          <a:solidFill>
                            <a:schemeClr val="bg1"/>
                          </a:solidFill>
                        </a:rPr>
                        <a:t>Strumento da adottare</a:t>
                      </a:r>
                    </a:p>
                  </a:txBody>
                  <a:tcPr marL="139324" marR="139324" marT="139324" marB="6966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61715"/>
                  </a:ext>
                </a:extLst>
              </a:tr>
              <a:tr h="818031">
                <a:tc>
                  <a:txBody>
                    <a:bodyPr/>
                    <a:lstStyle/>
                    <a:p>
                      <a:r>
                        <a:rPr lang="it-IT" sz="1900" cap="none" spc="0">
                          <a:solidFill>
                            <a:schemeClr val="tx1"/>
                          </a:solidFill>
                        </a:rPr>
                        <a:t>Collabora con azienda</a:t>
                      </a:r>
                    </a:p>
                  </a:txBody>
                  <a:tcPr marL="139324" marR="139324" marT="139324" marB="696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900" cap="none" spc="0">
                          <a:solidFill>
                            <a:schemeClr val="tx1"/>
                          </a:solidFill>
                        </a:rPr>
                        <a:t>Accordo di Ricerca Collaborativa</a:t>
                      </a:r>
                    </a:p>
                  </a:txBody>
                  <a:tcPr marL="139324" marR="139324" marT="139324" marB="696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20042"/>
                  </a:ext>
                </a:extLst>
              </a:tr>
              <a:tr h="1106092">
                <a:tc>
                  <a:txBody>
                    <a:bodyPr/>
                    <a:lstStyle/>
                    <a:p>
                      <a:r>
                        <a:rPr lang="it-IT" sz="1900" cap="none" spc="0">
                          <a:solidFill>
                            <a:schemeClr val="tx1"/>
                          </a:solidFill>
                        </a:rPr>
                        <a:t>Effettua servizio/ricerca per azienda</a:t>
                      </a:r>
                    </a:p>
                  </a:txBody>
                  <a:tcPr marL="139324" marR="139324" marT="139324" marB="696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900" cap="none" spc="0">
                          <a:solidFill>
                            <a:schemeClr val="tx1"/>
                          </a:solidFill>
                        </a:rPr>
                        <a:t>Prestazione di servizio</a:t>
                      </a:r>
                    </a:p>
                    <a:p>
                      <a:r>
                        <a:rPr lang="it-IT" sz="1900" cap="none" spc="0">
                          <a:solidFill>
                            <a:schemeClr val="tx1"/>
                          </a:solidFill>
                        </a:rPr>
                        <a:t>Oppure </a:t>
                      </a:r>
                    </a:p>
                    <a:p>
                      <a:r>
                        <a:rPr lang="it-IT" sz="1900" cap="none" spc="0">
                          <a:solidFill>
                            <a:schemeClr val="tx1"/>
                          </a:solidFill>
                        </a:rPr>
                        <a:t>Ricerca Commissionata</a:t>
                      </a:r>
                    </a:p>
                  </a:txBody>
                  <a:tcPr marL="139324" marR="139324" marT="139324" marB="696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112594"/>
                  </a:ext>
                </a:extLst>
              </a:tr>
              <a:tr h="818031">
                <a:tc>
                  <a:txBody>
                    <a:bodyPr/>
                    <a:lstStyle/>
                    <a:p>
                      <a:r>
                        <a:rPr lang="it-IT" sz="1900" cap="none" spc="0">
                          <a:solidFill>
                            <a:schemeClr val="tx1"/>
                          </a:solidFill>
                        </a:rPr>
                        <a:t>«Vende» IP ad azienda</a:t>
                      </a:r>
                    </a:p>
                  </a:txBody>
                  <a:tcPr marL="139324" marR="139324" marT="139324" marB="696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900" cap="none" spc="0">
                          <a:solidFill>
                            <a:schemeClr val="tx1"/>
                          </a:solidFill>
                        </a:rPr>
                        <a:t>Licenza  </a:t>
                      </a:r>
                    </a:p>
                    <a:p>
                      <a:r>
                        <a:rPr lang="it-IT" sz="1900" cap="none" spc="0">
                          <a:solidFill>
                            <a:schemeClr val="tx1"/>
                          </a:solidFill>
                        </a:rPr>
                        <a:t>Cessione</a:t>
                      </a:r>
                    </a:p>
                  </a:txBody>
                  <a:tcPr marL="139324" marR="139324" marT="139324" marB="696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42985"/>
                  </a:ext>
                </a:extLst>
              </a:tr>
              <a:tr h="818031">
                <a:tc>
                  <a:txBody>
                    <a:bodyPr/>
                    <a:lstStyle/>
                    <a:p>
                      <a:r>
                        <a:rPr lang="it-IT" sz="1900" cap="none" spc="0">
                          <a:solidFill>
                            <a:schemeClr val="tx1"/>
                          </a:solidFill>
                        </a:rPr>
                        <a:t>Acquista da azienda</a:t>
                      </a:r>
                    </a:p>
                  </a:txBody>
                  <a:tcPr marL="139324" marR="139324" marT="139324" marB="696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900" cap="none" spc="0">
                          <a:solidFill>
                            <a:srgbClr val="FF0000"/>
                          </a:solidFill>
                        </a:rPr>
                        <a:t>Procurement</a:t>
                      </a:r>
                      <a:r>
                        <a:rPr lang="it-IT" sz="1900" cap="none" spc="0">
                          <a:solidFill>
                            <a:schemeClr val="tx1"/>
                          </a:solidFill>
                        </a:rPr>
                        <a:t> alto contenuto tecnologico</a:t>
                      </a:r>
                    </a:p>
                  </a:txBody>
                  <a:tcPr marL="139324" marR="139324" marT="139324" marB="696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92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49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03FA2C7-FA6B-EDDA-1EB8-859C4A42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" r="1710" b="8421"/>
          <a:stretch/>
        </p:blipFill>
        <p:spPr>
          <a:xfrm>
            <a:off x="-1590" y="-9670"/>
            <a:ext cx="12193590" cy="641637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087ABF-5346-9A9A-BF34-E8BFAF73C81A}"/>
              </a:ext>
            </a:extLst>
          </p:cNvPr>
          <p:cNvSpPr txBox="1"/>
          <p:nvPr/>
        </p:nvSpPr>
        <p:spPr>
          <a:xfrm>
            <a:off x="4778517" y="6406700"/>
            <a:ext cx="730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hlinkClick r:id="rId4"/>
              </a:rPr>
              <a:t>https://istnazfisnucl.sharepoint.com/sites/TrasferimentoTecnologico</a:t>
            </a:r>
            <a:endParaRPr lang="it-IT" sz="20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6CD8780-746F-675C-DCD3-853CA55FE6CF}"/>
              </a:ext>
            </a:extLst>
          </p:cNvPr>
          <p:cNvSpPr/>
          <p:nvPr/>
        </p:nvSpPr>
        <p:spPr>
          <a:xfrm>
            <a:off x="844952" y="636608"/>
            <a:ext cx="9815332" cy="18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31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Segnaposto contenuto 2">
            <a:extLst>
              <a:ext uri="{FF2B5EF4-FFF2-40B4-BE49-F238E27FC236}">
                <a16:creationId xmlns:a16="http://schemas.microsoft.com/office/drawing/2014/main" id="{6EE2EADD-D545-4FEA-970C-47B3E3A207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e 1">
            <a:extLst>
              <a:ext uri="{FF2B5EF4-FFF2-40B4-BE49-F238E27FC236}">
                <a16:creationId xmlns:a16="http://schemas.microsoft.com/office/drawing/2014/main" id="{DD2648D4-A809-4C32-002B-A0098AE40828}"/>
              </a:ext>
            </a:extLst>
          </p:cNvPr>
          <p:cNvSpPr/>
          <p:nvPr/>
        </p:nvSpPr>
        <p:spPr>
          <a:xfrm>
            <a:off x="4653023" y="1828800"/>
            <a:ext cx="2974694" cy="304414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73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CBA0DD-CAE8-4C8A-BB77-92330F0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873" y="92597"/>
            <a:ext cx="9564445" cy="1325563"/>
          </a:xfrm>
        </p:spPr>
        <p:txBody>
          <a:bodyPr>
            <a:normAutofit/>
          </a:bodyPr>
          <a:lstStyle/>
          <a:p>
            <a:r>
              <a:rPr lang="it-IT" sz="3600" b="0" i="0" dirty="0">
                <a:solidFill>
                  <a:srgbClr val="000000"/>
                </a:solidFill>
                <a:effectLst/>
                <a:latin typeface="+mn-lt"/>
              </a:rPr>
              <a:t>Come funziona il TT INFN: l’organizzazione</a:t>
            </a:r>
            <a:endParaRPr lang="it-IT" sz="4400" dirty="0">
              <a:latin typeface="+mn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5A9E618-D9DA-31F1-28EE-31A25F688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765928"/>
              </p:ext>
            </p:extLst>
          </p:nvPr>
        </p:nvGraphicFramePr>
        <p:xfrm>
          <a:off x="1532681" y="11511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088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F54EEFC-E13E-41A8-9EBD-645C15C99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65" y="1192193"/>
            <a:ext cx="8065207" cy="5665808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FE6BB3AA-8414-44CB-BBF7-E8F700D9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48" y="0"/>
            <a:ext cx="10990394" cy="1499616"/>
          </a:xfrm>
        </p:spPr>
        <p:txBody>
          <a:bodyPr>
            <a:normAutofit/>
          </a:bodyPr>
          <a:lstStyle/>
          <a:p>
            <a:r>
              <a:rPr lang="it-IT" sz="3600" b="0" i="0" dirty="0">
                <a:solidFill>
                  <a:srgbClr val="000000"/>
                </a:solidFill>
                <a:effectLst/>
                <a:latin typeface="+mn-lt"/>
              </a:rPr>
              <a:t>Organizzazione</a:t>
            </a:r>
            <a:endParaRPr lang="it-IT" sz="4400" dirty="0">
              <a:latin typeface="+mn-lt"/>
            </a:endParaRPr>
          </a:p>
        </p:txBody>
      </p:sp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8F5EA46B-9761-2975-5A9D-F4881CE976CA}"/>
              </a:ext>
            </a:extLst>
          </p:cNvPr>
          <p:cNvSpPr/>
          <p:nvPr/>
        </p:nvSpPr>
        <p:spPr>
          <a:xfrm>
            <a:off x="10837304" y="77872"/>
            <a:ext cx="1124930" cy="1114321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Rettangolo 5" descr="Utenti contorno">
            <a:extLst>
              <a:ext uri="{FF2B5EF4-FFF2-40B4-BE49-F238E27FC236}">
                <a16:creationId xmlns:a16="http://schemas.microsoft.com/office/drawing/2014/main" id="{1D8B1F12-3CFE-E314-6B05-7E65AD319818}"/>
              </a:ext>
            </a:extLst>
          </p:cNvPr>
          <p:cNvSpPr/>
          <p:nvPr/>
        </p:nvSpPr>
        <p:spPr>
          <a:xfrm>
            <a:off x="11077043" y="315350"/>
            <a:ext cx="645452" cy="63936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F67D3F3-87B6-9564-C900-2749EB848654}"/>
              </a:ext>
            </a:extLst>
          </p:cNvPr>
          <p:cNvSpPr/>
          <p:nvPr/>
        </p:nvSpPr>
        <p:spPr>
          <a:xfrm>
            <a:off x="1776865" y="4259485"/>
            <a:ext cx="630670" cy="439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720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89EE-D5D8-6A80-74BC-CE8AE7E8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51" y="-32625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web.infn.it</a:t>
            </a:r>
            <a:r>
              <a:rPr lang="en-US" sz="2800" dirty="0"/>
              <a:t>/</a:t>
            </a:r>
            <a:r>
              <a:rPr lang="en-US" sz="2800" dirty="0" err="1"/>
              <a:t>TechTransfer</a:t>
            </a:r>
            <a:r>
              <a:rPr lang="en-US" sz="2800" dirty="0"/>
              <a:t>/</a:t>
            </a:r>
          </a:p>
        </p:txBody>
      </p:sp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ADDB879E-6B79-43DA-D19B-7FD8BF5AF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51" y="699004"/>
            <a:ext cx="8959075" cy="60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411189F0-5A8F-1283-BE9F-F6B738EFC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8" y="25032"/>
            <a:ext cx="11262733" cy="6807935"/>
          </a:xfrm>
          <a:prstGeom prst="rect">
            <a:avLst/>
          </a:prstGeom>
        </p:spPr>
      </p:pic>
      <p:sp>
        <p:nvSpPr>
          <p:cNvPr id="7" name="Rettangolo 5">
            <a:extLst>
              <a:ext uri="{FF2B5EF4-FFF2-40B4-BE49-F238E27FC236}">
                <a16:creationId xmlns:a16="http://schemas.microsoft.com/office/drawing/2014/main" id="{02AC50DA-164D-A05B-AC48-1332947B3902}"/>
              </a:ext>
            </a:extLst>
          </p:cNvPr>
          <p:cNvSpPr/>
          <p:nvPr/>
        </p:nvSpPr>
        <p:spPr>
          <a:xfrm>
            <a:off x="1683834" y="156120"/>
            <a:ext cx="613317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10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CBA0DD-CAE8-4C8A-BB77-92330F0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it-IT" sz="5000" b="0" i="0" dirty="0">
                <a:effectLst/>
                <a:latin typeface="+mn-lt"/>
              </a:rPr>
              <a:t>Comitato Nazionale Trasferimento Tecnologico</a:t>
            </a:r>
            <a:endParaRPr lang="it-IT" sz="5000" dirty="0">
              <a:latin typeface="+mn-lt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E60B3-7E85-46E6-9871-4FB493961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anchor="ctr">
            <a:normAutofit/>
          </a:bodyPr>
          <a:lstStyle/>
          <a:p>
            <a:r>
              <a:rPr lang="it-IT" sz="2200" dirty="0"/>
              <a:t>Definire le Linee strategiche del TT INFN </a:t>
            </a:r>
          </a:p>
          <a:p>
            <a:r>
              <a:rPr lang="it-IT" sz="2200" dirty="0"/>
              <a:t>Svolgere attività di raccordo con le CSN </a:t>
            </a:r>
          </a:p>
          <a:p>
            <a:r>
              <a:rPr lang="it-IT" sz="2200" dirty="0"/>
              <a:t>Coordinare i rapporti con reti tematiche</a:t>
            </a:r>
          </a:p>
          <a:p>
            <a:r>
              <a:rPr lang="it-IT" sz="2200" i="0" dirty="0">
                <a:effectLst/>
              </a:rPr>
              <a:t>Favorire l’interazione nella rete dei RTT (ogni struttura ha un riferimento in CNTT)</a:t>
            </a:r>
          </a:p>
          <a:p>
            <a:r>
              <a:rPr lang="it-IT" sz="2200" dirty="0"/>
              <a:t>Esprimere pareri su brevetti e contratti</a:t>
            </a:r>
            <a:endParaRPr lang="it-IT" sz="2200" i="0" dirty="0">
              <a:effectLst/>
            </a:endParaRP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313414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's headshots&#10;&#10;AI-generated content may be incorrect.">
            <a:extLst>
              <a:ext uri="{FF2B5EF4-FFF2-40B4-BE49-F238E27FC236}">
                <a16:creationId xmlns:a16="http://schemas.microsoft.com/office/drawing/2014/main" id="{8E7EB89D-E35B-4D2C-57A3-156451381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19" y="735463"/>
            <a:ext cx="8489681" cy="6122537"/>
          </a:xfrm>
          <a:prstGeom prst="rect">
            <a:avLst/>
          </a:prstGeom>
        </p:spPr>
      </p:pic>
      <p:pic>
        <p:nvPicPr>
          <p:cNvPr id="13" name="Picture 12" descr="A white background with blue text and black text&#10;&#10;AI-generated content may be incorrect.">
            <a:extLst>
              <a:ext uri="{FF2B5EF4-FFF2-40B4-BE49-F238E27FC236}">
                <a16:creationId xmlns:a16="http://schemas.microsoft.com/office/drawing/2014/main" id="{5119B888-3B96-E685-B61E-099D4153C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1" y="109181"/>
            <a:ext cx="4934424" cy="3150101"/>
          </a:xfrm>
          <a:prstGeom prst="rect">
            <a:avLst/>
          </a:prstGeom>
        </p:spPr>
      </p:pic>
      <p:pic>
        <p:nvPicPr>
          <p:cNvPr id="15" name="Picture 1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66B7AD03-0EB1-09E3-F40A-8BF6FD5C3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2" y="3311399"/>
            <a:ext cx="3774364" cy="35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20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D75058-D248-42D6-85AD-D5B36B82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it-IT" sz="3300">
                <a:solidFill>
                  <a:srgbClr val="FFFFFF"/>
                </a:solidFill>
                <a:latin typeface="+mn-lt"/>
              </a:rPr>
              <a:t>Servizio Trasferimento Tecnologico (AC)</a:t>
            </a:r>
          </a:p>
        </p:txBody>
      </p:sp>
      <p:graphicFrame>
        <p:nvGraphicFramePr>
          <p:cNvPr id="94" name="Segnaposto contenuto 2">
            <a:extLst>
              <a:ext uri="{FF2B5EF4-FFF2-40B4-BE49-F238E27FC236}">
                <a16:creationId xmlns:a16="http://schemas.microsoft.com/office/drawing/2014/main" id="{AB04CA6A-F436-D6B1-8C7B-0A1DDBE51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816505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645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5000D-EB70-A7C6-77D4-92070C067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7" r="1262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3B2A61-D74B-4A0F-BD00-92724F7DF5BD}"/>
              </a:ext>
            </a:extLst>
          </p:cNvPr>
          <p:cNvSpPr txBox="1"/>
          <p:nvPr/>
        </p:nvSpPr>
        <p:spPr>
          <a:xfrm>
            <a:off x="224590" y="324299"/>
            <a:ext cx="5296534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1"/>
                </a:solidFill>
              </a:rPr>
              <a:t>Trasferimento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Tecnologico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è la </a:t>
            </a:r>
            <a:r>
              <a:rPr lang="en-US" b="1" dirty="0"/>
              <a:t>lingua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(parole + </a:t>
            </a:r>
            <a:r>
              <a:rPr lang="en-US" dirty="0" err="1"/>
              <a:t>sintassi</a:t>
            </a:r>
            <a:r>
              <a:rPr lang="en-US" dirty="0"/>
              <a:t> + </a:t>
            </a:r>
            <a:r>
              <a:rPr lang="en-US" dirty="0" err="1"/>
              <a:t>grammatica</a:t>
            </a:r>
            <a:r>
              <a:rPr lang="en-US" dirty="0"/>
              <a:t>) con cui </a:t>
            </a:r>
            <a:r>
              <a:rPr lang="en-US" dirty="0" err="1"/>
              <a:t>ricerca</a:t>
            </a:r>
            <a:r>
              <a:rPr lang="en-US" dirty="0"/>
              <a:t> </a:t>
            </a:r>
            <a:r>
              <a:rPr lang="en-US" dirty="0" err="1"/>
              <a:t>pubblica</a:t>
            </a:r>
            <a:r>
              <a:rPr lang="en-US" dirty="0"/>
              <a:t> e </a:t>
            </a:r>
            <a:r>
              <a:rPr lang="en-US" dirty="0" err="1"/>
              <a:t>imprese</a:t>
            </a:r>
            <a:r>
              <a:rPr lang="en-US" dirty="0"/>
              <a:t> (</a:t>
            </a:r>
            <a:r>
              <a:rPr lang="en-US" dirty="0" err="1"/>
              <a:t>industria</a:t>
            </a:r>
            <a:r>
              <a:rPr lang="en-US" dirty="0"/>
              <a:t> + </a:t>
            </a:r>
            <a:r>
              <a:rPr lang="en-US" dirty="0" err="1"/>
              <a:t>finanza</a:t>
            </a:r>
            <a:r>
              <a:rPr lang="en-US" dirty="0"/>
              <a:t>) </a:t>
            </a:r>
            <a:r>
              <a:rPr lang="en-US" dirty="0" err="1"/>
              <a:t>comunicano</a:t>
            </a:r>
            <a:r>
              <a:rPr lang="en-US" dirty="0"/>
              <a:t> operando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mercato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«</a:t>
            </a:r>
            <a:r>
              <a:rPr lang="en-US" dirty="0" err="1"/>
              <a:t>conoscenza</a:t>
            </a:r>
            <a:r>
              <a:rPr lang="en-US" dirty="0"/>
              <a:t>»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9476C6-B87B-4825-BEEA-9A336B3CFE64}"/>
              </a:ext>
            </a:extLst>
          </p:cNvPr>
          <p:cNvSpPr txBox="1"/>
          <p:nvPr/>
        </p:nvSpPr>
        <p:spPr>
          <a:xfrm>
            <a:off x="135408" y="5797875"/>
            <a:ext cx="66854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Ovviamente ci vuole chi parla e chi ascolta e, come per tutte le lingue che non si conoscono, sono necessari interpreti e traduttori</a:t>
            </a: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6DF806-6A06-4718-8E71-8B064A9DC6B6}"/>
              </a:ext>
            </a:extLst>
          </p:cNvPr>
          <p:cNvSpPr txBox="1"/>
          <p:nvPr/>
        </p:nvSpPr>
        <p:spPr>
          <a:xfrm flipH="1">
            <a:off x="224584" y="2240644"/>
            <a:ext cx="5871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/>
              <a:t>Le </a:t>
            </a:r>
            <a:r>
              <a:rPr lang="it-IT" b="1" dirty="0"/>
              <a:t>parole</a:t>
            </a:r>
            <a:r>
              <a:rPr lang="it-IT" dirty="0"/>
              <a:t> di questa lingua sono  i vari strumenti (contrattuali, di tutela) che permettono di veicolare i risultati della ricerca pubblica verso il loro sfruttamento economico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ACDF02-A419-489E-8AF7-B9B6078C99E3}"/>
              </a:ext>
            </a:extLst>
          </p:cNvPr>
          <p:cNvSpPr txBox="1"/>
          <p:nvPr/>
        </p:nvSpPr>
        <p:spPr>
          <a:xfrm>
            <a:off x="224584" y="3857785"/>
            <a:ext cx="73684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La </a:t>
            </a:r>
            <a:r>
              <a:rPr lang="it-IT" b="1" dirty="0"/>
              <a:t>sintassi</a:t>
            </a:r>
            <a:r>
              <a:rPr lang="it-IT" dirty="0"/>
              <a:t> è il corretto modo di procedere nell’interazione rispetto, </a:t>
            </a:r>
          </a:p>
          <a:p>
            <a:pPr>
              <a:spcAft>
                <a:spcPts val="600"/>
              </a:spcAft>
            </a:pPr>
            <a:r>
              <a:rPr lang="it-IT" dirty="0"/>
              <a:t>ad es., alla missione e agli obiettivi dell’INFN e dei vari interlocutori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453CE0-B1DA-4B82-B2D5-CF2EC84BC00C}"/>
              </a:ext>
            </a:extLst>
          </p:cNvPr>
          <p:cNvSpPr txBox="1"/>
          <p:nvPr/>
        </p:nvSpPr>
        <p:spPr>
          <a:xfrm>
            <a:off x="135408" y="4982873"/>
            <a:ext cx="827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La </a:t>
            </a:r>
            <a:r>
              <a:rPr lang="it-IT" b="1" dirty="0"/>
              <a:t>grammatica</a:t>
            </a:r>
            <a:r>
              <a:rPr lang="it-IT" dirty="0"/>
              <a:t> è costituita dalla normativa rilevante: Pubblica Amministrazione, Proprietà Industriale, Concorrenza, Aiuti di stato……..</a:t>
            </a:r>
          </a:p>
        </p:txBody>
      </p:sp>
    </p:spTree>
    <p:extLst>
      <p:ext uri="{BB962C8B-B14F-4D97-AF65-F5344CB8AC3E}">
        <p14:creationId xmlns:p14="http://schemas.microsoft.com/office/powerpoint/2010/main" val="7027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F2EBD3D9-7669-5544-5F17-CD803B62E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04" y="164680"/>
            <a:ext cx="8325514" cy="65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63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9DA15F-D077-4AC3-8462-5CB19033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pPr algn="ctr"/>
            <a:r>
              <a:rPr lang="it-IT" sz="4800" b="0" i="0" dirty="0">
                <a:effectLst/>
                <a:latin typeface="+mn-lt"/>
              </a:rPr>
              <a:t>La rete dei Referenti TT</a:t>
            </a:r>
            <a:endParaRPr lang="it-IT" sz="4800" dirty="0">
              <a:latin typeface="+mn-lt"/>
            </a:endParaRPr>
          </a:p>
        </p:txBody>
      </p:sp>
      <p:cxnSp>
        <p:nvCxnSpPr>
          <p:cNvPr id="72" name="Straight Connector 6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Group of people with solid fill">
            <a:extLst>
              <a:ext uri="{FF2B5EF4-FFF2-40B4-BE49-F238E27FC236}">
                <a16:creationId xmlns:a16="http://schemas.microsoft.com/office/drawing/2014/main" id="{3830C19F-B8E8-ECFF-9FA2-BA9F4E4C2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graphicFrame>
        <p:nvGraphicFramePr>
          <p:cNvPr id="59" name="Segnaposto contenuto 2">
            <a:extLst>
              <a:ext uri="{FF2B5EF4-FFF2-40B4-BE49-F238E27FC236}">
                <a16:creationId xmlns:a16="http://schemas.microsoft.com/office/drawing/2014/main" id="{81E4F677-5D5A-4082-B2B8-ABC268346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023591"/>
              </p:ext>
            </p:extLst>
          </p:nvPr>
        </p:nvGraphicFramePr>
        <p:xfrm>
          <a:off x="4955354" y="2682433"/>
          <a:ext cx="6966570" cy="321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46336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008E2B5-408A-5BDF-EC7C-61657B304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21" y="204159"/>
            <a:ext cx="8979942" cy="64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23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Segnaposto contenuto 2">
            <a:extLst>
              <a:ext uri="{FF2B5EF4-FFF2-40B4-BE49-F238E27FC236}">
                <a16:creationId xmlns:a16="http://schemas.microsoft.com/office/drawing/2014/main" id="{6EE2EADD-D545-4FEA-970C-47B3E3A207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e 1">
            <a:extLst>
              <a:ext uri="{FF2B5EF4-FFF2-40B4-BE49-F238E27FC236}">
                <a16:creationId xmlns:a16="http://schemas.microsoft.com/office/drawing/2014/main" id="{DD2648D4-A809-4C32-002B-A0098AE40828}"/>
              </a:ext>
            </a:extLst>
          </p:cNvPr>
          <p:cNvSpPr/>
          <p:nvPr/>
        </p:nvSpPr>
        <p:spPr>
          <a:xfrm>
            <a:off x="8229600" y="1828800"/>
            <a:ext cx="2974694" cy="304414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119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944903C6-A7AE-460F-BE4D-06C95BD0D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173787"/>
              </p:ext>
            </p:extLst>
          </p:nvPr>
        </p:nvGraphicFramePr>
        <p:xfrm>
          <a:off x="3662709" y="1847872"/>
          <a:ext cx="5190672" cy="320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3934FFEC-F36C-4384-9607-3EC77F168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080952"/>
              </p:ext>
            </p:extLst>
          </p:nvPr>
        </p:nvGraphicFramePr>
        <p:xfrm>
          <a:off x="330773" y="1678911"/>
          <a:ext cx="3603172" cy="360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F4B7D910-891F-483A-80D9-F777F84AF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628366"/>
              </p:ext>
            </p:extLst>
          </p:nvPr>
        </p:nvGraphicFramePr>
        <p:xfrm>
          <a:off x="7749480" y="872172"/>
          <a:ext cx="42263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080DE0E-7359-429C-9872-BDBECF38268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9542" y="5476398"/>
            <a:ext cx="1219200" cy="12192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5517C2-55A7-4200-AABA-7A3C192AD7C1}"/>
              </a:ext>
            </a:extLst>
          </p:cNvPr>
          <p:cNvSpPr txBox="1"/>
          <p:nvPr/>
        </p:nvSpPr>
        <p:spPr>
          <a:xfrm>
            <a:off x="3662709" y="5287539"/>
            <a:ext cx="429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Commissioni Scientifiche</a:t>
            </a:r>
          </a:p>
          <a:p>
            <a:r>
              <a:rPr lang="it-IT" dirty="0"/>
              <a:t>Reti/comitati (INFN-Acc, INFN-E, INFN-4LS..)</a:t>
            </a:r>
          </a:p>
        </p:txBody>
      </p:sp>
      <p:sp>
        <p:nvSpPr>
          <p:cNvPr id="5" name="Freccia bidirezionale orizzontale 4">
            <a:extLst>
              <a:ext uri="{FF2B5EF4-FFF2-40B4-BE49-F238E27FC236}">
                <a16:creationId xmlns:a16="http://schemas.microsoft.com/office/drawing/2014/main" id="{CDD03C13-3394-6E04-FE55-C23834582695}"/>
              </a:ext>
            </a:extLst>
          </p:cNvPr>
          <p:cNvSpPr/>
          <p:nvPr/>
        </p:nvSpPr>
        <p:spPr>
          <a:xfrm>
            <a:off x="4340506" y="3214714"/>
            <a:ext cx="740780" cy="2924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655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F0A8C6-831C-4EBD-A9A0-55B5441B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Scouting di tecnologie e valorizzazione:</a:t>
            </a:r>
            <a:br>
              <a:rPr lang="it-IT" b="1" dirty="0"/>
            </a:br>
            <a:r>
              <a:rPr lang="it-IT" b="1" dirty="0"/>
              <a:t>Obiettivi strategici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 grafico 4" descr="Obiettivo">
            <a:extLst>
              <a:ext uri="{FF2B5EF4-FFF2-40B4-BE49-F238E27FC236}">
                <a16:creationId xmlns:a16="http://schemas.microsoft.com/office/drawing/2014/main" id="{1935AB38-F8E8-443E-8F69-654238EB0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2" y="803049"/>
            <a:ext cx="2470743" cy="2470743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8253B9-2AAD-411A-B6B4-D1DB8860F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it-IT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L’INFN ed il suo CNTT credono fermamente nella </a:t>
            </a:r>
            <a:r>
              <a:rPr lang="it-IT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sinergia tra ricerca di base e innovazione </a:t>
            </a:r>
            <a:r>
              <a:rPr lang="it-IT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pertanto, attraverso la presentazione del Programma R4I, intendono perseguire i seguenti obiettivi strategici:</a:t>
            </a:r>
            <a:endParaRPr lang="it-IT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7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Portare sul </a:t>
            </a:r>
            <a:r>
              <a:rPr lang="it-IT" sz="17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mercato</a:t>
            </a:r>
            <a:r>
              <a:rPr lang="it-IT" sz="17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tecnologie sviluppate nell'ambito di esperimenti condotti dalle CSN, di progetti di cooperazione scientifica o generate in autonomia dal Personale dell'INFN (dipendente e associato);</a:t>
            </a:r>
            <a:endParaRPr lang="it-IT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7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Favorire le opportunità di </a:t>
            </a:r>
            <a:r>
              <a:rPr lang="it-IT" sz="17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cooperazione</a:t>
            </a:r>
            <a:r>
              <a:rPr lang="it-IT" sz="17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le imprese generando le condizioni per l'aumento della loro competitività; </a:t>
            </a:r>
            <a:endParaRPr lang="it-IT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7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Aumentare la diffusione e l’impatto dei risultati tecnologici scaturiti dalla Ricerca dell'Istituto sul </a:t>
            </a:r>
            <a:r>
              <a:rPr lang="it-IT" sz="17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tessuto economico-sociale</a:t>
            </a:r>
            <a:r>
              <a:rPr lang="it-IT" sz="17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700" dirty="0"/>
          </a:p>
        </p:txBody>
      </p:sp>
      <p:pic>
        <p:nvPicPr>
          <p:cNvPr id="9" name="Picture 8" descr="A close-up of a text&#10;&#10;AI-generated content may be incorrect.">
            <a:extLst>
              <a:ext uri="{FF2B5EF4-FFF2-40B4-BE49-F238E27FC236}">
                <a16:creationId xmlns:a16="http://schemas.microsoft.com/office/drawing/2014/main" id="{A3126491-8C73-DED5-6A76-237FBCD20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3513434"/>
            <a:ext cx="3568753" cy="26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23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>
            <a:extLst>
              <a:ext uri="{FF2B5EF4-FFF2-40B4-BE49-F238E27FC236}">
                <a16:creationId xmlns:a16="http://schemas.microsoft.com/office/drawing/2014/main" id="{2D12375D-27D5-9D6F-E7EE-A3F96A49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69"/>
          <a:stretch/>
        </p:blipFill>
        <p:spPr>
          <a:xfrm>
            <a:off x="4343400" y="229521"/>
            <a:ext cx="4206240" cy="1468584"/>
          </a:xfrm>
          <a:prstGeom prst="rect">
            <a:avLst/>
          </a:prstGeom>
          <a:effectLst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59BF9D-790A-4398-9672-BAA46D958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effectLst/>
              </a:rPr>
              <a:t>Nel </a:t>
            </a:r>
            <a:r>
              <a:rPr lang="en-US" sz="2000" dirty="0" err="1">
                <a:effectLst/>
              </a:rPr>
              <a:t>suo</a:t>
            </a:r>
            <a:r>
              <a:rPr lang="en-US" sz="2000" dirty="0">
                <a:effectLst/>
              </a:rPr>
              <a:t> </a:t>
            </a:r>
            <a:r>
              <a:rPr lang="en-US" sz="2000" i="1" dirty="0" err="1">
                <a:effectLst/>
              </a:rPr>
              <a:t>Disciplinare</a:t>
            </a:r>
            <a:r>
              <a:rPr lang="en-US" sz="2000" i="1" dirty="0">
                <a:effectLst/>
              </a:rPr>
              <a:t> per la tutela, lo </a:t>
            </a:r>
            <a:r>
              <a:rPr lang="en-US" sz="2000" i="1" dirty="0" err="1">
                <a:effectLst/>
              </a:rPr>
              <a:t>sviluppo</a:t>
            </a:r>
            <a:r>
              <a:rPr lang="en-US" sz="2000" i="1" dirty="0">
                <a:effectLst/>
              </a:rPr>
              <a:t>, la </a:t>
            </a:r>
            <a:r>
              <a:rPr lang="en-US" sz="2000" i="1" dirty="0" err="1">
                <a:effectLst/>
              </a:rPr>
              <a:t>valorizzazione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delle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conoscenze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l’INFN</a:t>
            </a:r>
            <a:r>
              <a:rPr lang="en-US" sz="2000" dirty="0">
                <a:effectLst/>
              </a:rPr>
              <a:t> ha </a:t>
            </a:r>
            <a:r>
              <a:rPr lang="en-US" sz="2000" dirty="0" err="1">
                <a:effectLst/>
              </a:rPr>
              <a:t>introdotto</a:t>
            </a:r>
            <a:r>
              <a:rPr lang="en-US" sz="2000" dirty="0">
                <a:effectLst/>
              </a:rPr>
              <a:t> la </a:t>
            </a:r>
            <a:r>
              <a:rPr lang="en-US" sz="2000" dirty="0" err="1">
                <a:effectLst/>
              </a:rPr>
              <a:t>possibilità</a:t>
            </a:r>
            <a:r>
              <a:rPr lang="en-US" sz="2000" dirty="0">
                <a:effectLst/>
              </a:rPr>
              <a:t> di </a:t>
            </a:r>
            <a:r>
              <a:rPr lang="en-US" sz="2000" dirty="0" err="1">
                <a:effectLst/>
              </a:rPr>
              <a:t>utilizzare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parte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proventi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che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derivano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dalle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attività</a:t>
            </a:r>
            <a:r>
              <a:rPr lang="en-US" sz="2000" dirty="0">
                <a:effectLst/>
              </a:rPr>
              <a:t> di </a:t>
            </a:r>
            <a:r>
              <a:rPr lang="en-US" sz="2000" dirty="0" err="1">
                <a:effectLst/>
              </a:rPr>
              <a:t>trasferimento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tecnologico</a:t>
            </a:r>
            <a:r>
              <a:rPr lang="en-US" sz="2000" dirty="0">
                <a:effectLst/>
              </a:rPr>
              <a:t> per la </a:t>
            </a:r>
            <a:r>
              <a:rPr lang="en-US" sz="2000" dirty="0" err="1">
                <a:effectLst/>
              </a:rPr>
              <a:t>costituzione</a:t>
            </a:r>
            <a:r>
              <a:rPr lang="en-US" sz="2000" dirty="0">
                <a:effectLst/>
              </a:rPr>
              <a:t> di un </a:t>
            </a:r>
            <a:r>
              <a:rPr lang="en-US" sz="2000" b="1" dirty="0" err="1">
                <a:effectLst/>
              </a:rPr>
              <a:t>fondo</a:t>
            </a:r>
            <a:r>
              <a:rPr lang="en-US" sz="2000" b="1" dirty="0">
                <a:effectLst/>
              </a:rPr>
              <a:t> di </a:t>
            </a:r>
            <a:r>
              <a:rPr lang="en-US" sz="2000" b="1" dirty="0" err="1">
                <a:effectLst/>
              </a:rPr>
              <a:t>valorizzazione</a:t>
            </a:r>
            <a:r>
              <a:rPr lang="en-US" sz="2000" dirty="0">
                <a:effectLst/>
              </a:rPr>
              <a:t>. </a:t>
            </a:r>
          </a:p>
          <a:p>
            <a:pPr algn="just"/>
            <a:r>
              <a:rPr lang="en-US" sz="2000" dirty="0">
                <a:effectLst/>
              </a:rPr>
              <a:t>Sulla base di </a:t>
            </a:r>
            <a:r>
              <a:rPr lang="en-US" sz="2000" dirty="0" err="1">
                <a:effectLst/>
              </a:rPr>
              <a:t>questi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fondi</a:t>
            </a:r>
            <a:r>
              <a:rPr lang="en-US" sz="2000" dirty="0">
                <a:effectLst/>
              </a:rPr>
              <a:t>, a </a:t>
            </a:r>
            <a:r>
              <a:rPr lang="en-US" sz="2000" dirty="0" err="1">
                <a:effectLst/>
              </a:rPr>
              <a:t>partire</a:t>
            </a:r>
            <a:r>
              <a:rPr lang="en-US" sz="2000" dirty="0">
                <a:effectLst/>
              </a:rPr>
              <a:t> dal 2017 il CNTT ha </a:t>
            </a:r>
            <a:r>
              <a:rPr lang="en-US" sz="2000" dirty="0" err="1">
                <a:effectLst/>
              </a:rPr>
              <a:t>avviato</a:t>
            </a:r>
            <a:r>
              <a:rPr lang="en-US" sz="2000" dirty="0">
                <a:effectLst/>
              </a:rPr>
              <a:t> il </a:t>
            </a:r>
            <a:r>
              <a:rPr lang="en-US" sz="2000" dirty="0" err="1">
                <a:effectLst/>
              </a:rPr>
              <a:t>programma</a:t>
            </a:r>
            <a:r>
              <a:rPr lang="en-US" sz="2000" dirty="0">
                <a:effectLst/>
              </a:rPr>
              <a:t> </a:t>
            </a:r>
            <a:r>
              <a:rPr lang="en-US" sz="2000" i="1" dirty="0">
                <a:effectLst/>
              </a:rPr>
              <a:t>“R4I – Research for Innovation”</a:t>
            </a:r>
            <a:r>
              <a:rPr lang="en-US" sz="2000" dirty="0">
                <a:effectLst/>
              </a:rPr>
              <a:t>, per </a:t>
            </a:r>
            <a:r>
              <a:rPr lang="en-US" sz="2000" dirty="0" err="1">
                <a:effectLst/>
              </a:rPr>
              <a:t>suscitare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maggior</a:t>
            </a:r>
            <a:r>
              <a:rPr lang="en-US" sz="2000" dirty="0">
                <a:effectLst/>
              </a:rPr>
              <a:t> interesse </a:t>
            </a:r>
            <a:r>
              <a:rPr lang="en-US" sz="2000" dirty="0" err="1">
                <a:effectLst/>
              </a:rPr>
              <a:t>tra</a:t>
            </a:r>
            <a:r>
              <a:rPr lang="en-US" sz="2000" dirty="0">
                <a:effectLst/>
              </a:rPr>
              <a:t> le </a:t>
            </a:r>
            <a:r>
              <a:rPr lang="en-US" sz="2000" dirty="0" err="1">
                <a:effectLst/>
              </a:rPr>
              <a:t>aziende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potenzialmente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interessate</a:t>
            </a:r>
            <a:r>
              <a:rPr lang="en-US" sz="2000" dirty="0">
                <a:effectLst/>
              </a:rPr>
              <a:t> ad </a:t>
            </a:r>
            <a:r>
              <a:rPr lang="en-US" sz="2000" dirty="0" err="1">
                <a:effectLst/>
              </a:rPr>
              <a:t>intraprendere</a:t>
            </a:r>
            <a:r>
              <a:rPr lang="en-US" sz="2000" dirty="0">
                <a:effectLst/>
              </a:rPr>
              <a:t> un </a:t>
            </a:r>
            <a:r>
              <a:rPr lang="en-US" sz="2000" dirty="0" err="1">
                <a:effectLst/>
              </a:rPr>
              <a:t>processo</a:t>
            </a:r>
            <a:r>
              <a:rPr lang="en-US" sz="2000" dirty="0">
                <a:effectLst/>
              </a:rPr>
              <a:t> di </a:t>
            </a:r>
            <a:r>
              <a:rPr lang="en-US" sz="2000" dirty="0" err="1">
                <a:effectLst/>
              </a:rPr>
              <a:t>industrializzazione</a:t>
            </a:r>
            <a:r>
              <a:rPr lang="en-US" sz="2000" dirty="0">
                <a:effectLst/>
              </a:rPr>
              <a:t> ed </a:t>
            </a:r>
            <a:r>
              <a:rPr lang="en-US" sz="2000" dirty="0" err="1">
                <a:effectLst/>
              </a:rPr>
              <a:t>immissione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mercato</a:t>
            </a:r>
            <a:r>
              <a:rPr lang="en-US" sz="2000" dirty="0">
                <a:effectLst/>
              </a:rPr>
              <a:t> di </a:t>
            </a:r>
            <a:r>
              <a:rPr lang="en-US" sz="2000" dirty="0" err="1">
                <a:effectLst/>
              </a:rPr>
              <a:t>tecnologie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dell’Istituto</a:t>
            </a:r>
            <a:r>
              <a:rPr lang="en-US" sz="2000" dirty="0">
                <a:effectLst/>
              </a:rPr>
              <a:t>. 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A59EC-9E5A-2945-833D-EEA14AE242D7}"/>
              </a:ext>
            </a:extLst>
          </p:cNvPr>
          <p:cNvSpPr txBox="1"/>
          <p:nvPr/>
        </p:nvSpPr>
        <p:spPr>
          <a:xfrm>
            <a:off x="1052717" y="4706245"/>
            <a:ext cx="7668202" cy="94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Budget: 150.000 €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Numero</a:t>
            </a:r>
            <a:r>
              <a:rPr lang="en-US" sz="2800" b="1" dirty="0"/>
              <a:t> di </a:t>
            </a:r>
            <a:r>
              <a:rPr lang="en-US" sz="2800" b="1" dirty="0" err="1"/>
              <a:t>progetti</a:t>
            </a:r>
            <a:r>
              <a:rPr lang="en-US" sz="2800" b="1" dirty="0"/>
              <a:t> </a:t>
            </a:r>
            <a:r>
              <a:rPr lang="en-US" sz="2800" b="1" dirty="0" err="1"/>
              <a:t>finanziabili</a:t>
            </a:r>
            <a:r>
              <a:rPr lang="en-US" sz="2800" b="1" dirty="0"/>
              <a:t>: 4-5 </a:t>
            </a:r>
            <a:r>
              <a:rPr lang="en-US" sz="2800" b="1" dirty="0" err="1"/>
              <a:t>l’anno</a:t>
            </a:r>
            <a:endParaRPr lang="en-US" sz="2800" b="1" dirty="0"/>
          </a:p>
        </p:txBody>
      </p:sp>
      <p:pic>
        <p:nvPicPr>
          <p:cNvPr id="11" name="Immagine 9">
            <a:extLst>
              <a:ext uri="{FF2B5EF4-FFF2-40B4-BE49-F238E27FC236}">
                <a16:creationId xmlns:a16="http://schemas.microsoft.com/office/drawing/2014/main" id="{865E0599-E77C-2E52-7AB0-AC5D62FBC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097" y="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77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1873" y="37198"/>
            <a:ext cx="4506685" cy="1143000"/>
          </a:xfrm>
        </p:spPr>
        <p:txBody>
          <a:bodyPr>
            <a:normAutofit/>
          </a:bodyPr>
          <a:lstStyle/>
          <a:p>
            <a:r>
              <a:rPr lang="it-IT" b="1" u="sng" dirty="0"/>
              <a:t>La Timeline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589567"/>
              </p:ext>
            </p:extLst>
          </p:nvPr>
        </p:nvGraphicFramePr>
        <p:xfrm>
          <a:off x="1589315" y="162773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arentesi graffa chiusa 4"/>
          <p:cNvSpPr/>
          <p:nvPr/>
        </p:nvSpPr>
        <p:spPr>
          <a:xfrm rot="5400000">
            <a:off x="7355244" y="4354968"/>
            <a:ext cx="284343" cy="2231083"/>
          </a:xfrm>
          <a:prstGeom prst="rightBrace">
            <a:avLst>
              <a:gd name="adj1" fmla="val 8166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entesi graffa chiusa 5"/>
          <p:cNvSpPr/>
          <p:nvPr/>
        </p:nvSpPr>
        <p:spPr>
          <a:xfrm rot="16200000">
            <a:off x="5561944" y="1494704"/>
            <a:ext cx="284343" cy="1074770"/>
          </a:xfrm>
          <a:prstGeom prst="rightBrace">
            <a:avLst>
              <a:gd name="adj1" fmla="val 8166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chiusa 7"/>
          <p:cNvSpPr/>
          <p:nvPr/>
        </p:nvSpPr>
        <p:spPr>
          <a:xfrm rot="5400000">
            <a:off x="4090161" y="4416196"/>
            <a:ext cx="284343" cy="2149542"/>
          </a:xfrm>
          <a:prstGeom prst="rightBrace">
            <a:avLst>
              <a:gd name="adj1" fmla="val 8166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367087" y="1180199"/>
            <a:ext cx="158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pubblicazione del bando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050129" y="5938970"/>
            <a:ext cx="236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Raccolta proposte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661356" y="5769333"/>
            <a:ext cx="167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Inserimento proposte nel DB  Preventivi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973503" y="1152119"/>
            <a:ext cx="173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Valutazione proposte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7C95F3B-2C83-D141-8D54-D134E2FE3351}"/>
              </a:ext>
            </a:extLst>
          </p:cNvPr>
          <p:cNvSpPr txBox="1"/>
          <p:nvPr/>
        </p:nvSpPr>
        <p:spPr>
          <a:xfrm>
            <a:off x="9751148" y="3165280"/>
            <a:ext cx="998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novembre </a:t>
            </a:r>
            <a:r>
              <a:rPr lang="it-IT" sz="1100" dirty="0"/>
              <a:t>delibera CD Approvazione bilancio preventivo </a:t>
            </a:r>
          </a:p>
          <a:p>
            <a:endParaRPr lang="it-IT" sz="1100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08552FD-F1AF-514F-9820-C082D9760B94}"/>
              </a:ext>
            </a:extLst>
          </p:cNvPr>
          <p:cNvCxnSpPr/>
          <p:nvPr/>
        </p:nvCxnSpPr>
        <p:spPr>
          <a:xfrm>
            <a:off x="3157559" y="2032089"/>
            <a:ext cx="0" cy="11331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A7F4D637-754C-0047-B998-AA5008F54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32592"/>
            <a:ext cx="4908176" cy="102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9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17AF-538B-9D79-E791-FFD678DD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chemeClr val="accent1"/>
                </a:solidFill>
              </a:rPr>
              <a:t>Minifinanziamenti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7F621-3DE9-13CF-5E31-8A14755B2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L’idea nasce per supportare la promozione di idee progettuali nell’area del trasferimento tecnologico attraverso un’operazione di scouting a cura dei referenti locali nelle sezioni e nei laboratori. L’iniziativa è inoltre intesa a rafforzare la connessione fra ogni referente e la propria struttura.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Attraverso questo finanziamento si vuole avviare e consolidare proposte ed idee di trasferimento tecnologico non ancora pronte per una call tipo R4I o per l’immissione sul mercato anche a valle di progetti R4I.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70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435C-9016-6E62-AC07-AAC596FB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azioni tipiche per le quali il finanziamento può essere utilizzato: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AC2CE-DC80-B2C7-FBF8-56E296E0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9081" cy="4351338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marginale a completamento di prototipi (da svolgersi entro 3-6 mesi)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Consulenze di design industriale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Consulenze per certificazioni 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Consulenze di tipo legale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Servizi di pre-incubazione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Contatti con aziende per avvio di collaborazioni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Partecipazione ad eventi di brokerage.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Pagamento stand a fiere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Altre azioni specifiche di valorizzazione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Upgrade di licenze software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98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78983E0-21DF-C096-BC53-280E2DC2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3" y="-285264"/>
            <a:ext cx="5130795" cy="14617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Uno </a:t>
            </a:r>
            <a:r>
              <a:rPr lang="en-US" sz="40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sguardo</a:t>
            </a:r>
            <a:r>
              <a:rPr lang="en-US" sz="4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all’INFN</a:t>
            </a:r>
            <a:endParaRPr lang="en-US" sz="40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55498AF-C1A3-F1E4-2BB3-D9502AA6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43" y="851515"/>
            <a:ext cx="6779363" cy="556086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La </a:t>
            </a:r>
            <a:r>
              <a:rPr lang="en-US" sz="2000" dirty="0" err="1"/>
              <a:t>domanda</a:t>
            </a:r>
            <a:r>
              <a:rPr lang="en-US" sz="2000" dirty="0"/>
              <a:t> </a:t>
            </a:r>
            <a:r>
              <a:rPr lang="en-US" sz="2000" dirty="0" err="1"/>
              <a:t>posta</a:t>
            </a:r>
            <a:r>
              <a:rPr lang="en-US" sz="2000" dirty="0"/>
              <a:t> </a:t>
            </a:r>
            <a:r>
              <a:rPr lang="en-US" sz="2000" dirty="0" err="1"/>
              <a:t>dalla</a:t>
            </a:r>
            <a:r>
              <a:rPr lang="en-US" sz="2000" dirty="0"/>
              <a:t> </a:t>
            </a:r>
            <a:r>
              <a:rPr lang="en-US" sz="2000" dirty="0" err="1"/>
              <a:t>politica</a:t>
            </a:r>
            <a:r>
              <a:rPr lang="en-US" sz="2000" dirty="0"/>
              <a:t> alle </a:t>
            </a:r>
            <a:r>
              <a:rPr lang="en-US" sz="2000" dirty="0" err="1"/>
              <a:t>organizzazioni</a:t>
            </a:r>
            <a:r>
              <a:rPr lang="en-US" sz="2000" dirty="0"/>
              <a:t> di </a:t>
            </a:r>
            <a:r>
              <a:rPr lang="en-US" sz="2000" dirty="0" err="1"/>
              <a:t>ricerca</a:t>
            </a:r>
            <a:r>
              <a:rPr lang="en-US" sz="2000" dirty="0"/>
              <a:t> è: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Qual è il vostro </a:t>
            </a:r>
            <a:r>
              <a:rPr lang="en-US" sz="2000" dirty="0" err="1">
                <a:solidFill>
                  <a:schemeClr val="accent1"/>
                </a:solidFill>
              </a:rPr>
              <a:t>impatto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sociale</a:t>
            </a:r>
            <a:r>
              <a:rPr lang="en-US" sz="2000" dirty="0">
                <a:solidFill>
                  <a:schemeClr val="accent1"/>
                </a:solidFill>
              </a:rPr>
              <a:t> ed </a:t>
            </a:r>
            <a:r>
              <a:rPr lang="en-US" sz="2000" dirty="0" err="1">
                <a:solidFill>
                  <a:schemeClr val="accent1"/>
                </a:solidFill>
              </a:rPr>
              <a:t>economico</a:t>
            </a:r>
            <a:r>
              <a:rPr lang="en-US" sz="2000" dirty="0">
                <a:solidFill>
                  <a:schemeClr val="accent1"/>
                </a:solidFill>
              </a:rPr>
              <a:t>? </a:t>
            </a:r>
            <a:r>
              <a:rPr lang="en-US" sz="2000" dirty="0" err="1">
                <a:solidFill>
                  <a:schemeClr val="accent1"/>
                </a:solidFill>
              </a:rPr>
              <a:t>cioè</a:t>
            </a:r>
            <a:r>
              <a:rPr lang="en-US" sz="2000" dirty="0">
                <a:solidFill>
                  <a:schemeClr val="accent1"/>
                </a:solidFill>
              </a:rPr>
              <a:t>:  per 1 € </a:t>
            </a:r>
            <a:r>
              <a:rPr lang="en-US" sz="2000" dirty="0" err="1">
                <a:solidFill>
                  <a:schemeClr val="accent1"/>
                </a:solidFill>
              </a:rPr>
              <a:t>investito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dallo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stato</a:t>
            </a:r>
            <a:r>
              <a:rPr lang="en-US" sz="2000" dirty="0">
                <a:solidFill>
                  <a:schemeClr val="accent1"/>
                </a:solidFill>
              </a:rPr>
              <a:t> (</a:t>
            </a:r>
            <a:r>
              <a:rPr lang="en-US" sz="2000" dirty="0" err="1">
                <a:solidFill>
                  <a:schemeClr val="accent1"/>
                </a:solidFill>
              </a:rPr>
              <a:t>cittadini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che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pagano</a:t>
            </a:r>
            <a:r>
              <a:rPr lang="en-US" sz="2000" dirty="0">
                <a:solidFill>
                  <a:schemeClr val="accent1"/>
                </a:solidFill>
              </a:rPr>
              <a:t> le tasse) </a:t>
            </a:r>
            <a:r>
              <a:rPr lang="en-US" sz="2000" dirty="0" err="1">
                <a:solidFill>
                  <a:schemeClr val="accent1"/>
                </a:solidFill>
              </a:rPr>
              <a:t>quanto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ritorno</a:t>
            </a:r>
            <a:r>
              <a:rPr lang="en-US" sz="2000" dirty="0">
                <a:solidFill>
                  <a:schemeClr val="accent1"/>
                </a:solidFill>
              </a:rPr>
              <a:t> (sempre </a:t>
            </a:r>
            <a:r>
              <a:rPr lang="en-US" sz="2000" dirty="0" err="1">
                <a:solidFill>
                  <a:schemeClr val="accent1"/>
                </a:solidFill>
              </a:rPr>
              <a:t>misurato</a:t>
            </a:r>
            <a:r>
              <a:rPr lang="en-US" sz="2000" dirty="0">
                <a:solidFill>
                  <a:schemeClr val="accent1"/>
                </a:solidFill>
              </a:rPr>
              <a:t> in €) </a:t>
            </a:r>
            <a:r>
              <a:rPr lang="en-US" sz="2000" dirty="0" err="1">
                <a:solidFill>
                  <a:schemeClr val="accent1"/>
                </a:solidFill>
              </a:rPr>
              <a:t>ottiene</a:t>
            </a:r>
            <a:r>
              <a:rPr lang="en-US" sz="2000" dirty="0">
                <a:solidFill>
                  <a:schemeClr val="accent1"/>
                </a:solidFill>
              </a:rPr>
              <a:t> la </a:t>
            </a:r>
            <a:r>
              <a:rPr lang="en-US" sz="2000" dirty="0" err="1">
                <a:solidFill>
                  <a:schemeClr val="accent1"/>
                </a:solidFill>
              </a:rPr>
              <a:t>società</a:t>
            </a:r>
            <a:r>
              <a:rPr lang="en-US" sz="2000" dirty="0">
                <a:solidFill>
                  <a:schemeClr val="accent1"/>
                </a:solidFill>
              </a:rPr>
              <a:t> (</a:t>
            </a:r>
            <a:r>
              <a:rPr lang="en-US" sz="2000" dirty="0" err="1">
                <a:solidFill>
                  <a:schemeClr val="accent1"/>
                </a:solidFill>
              </a:rPr>
              <a:t>cittadini</a:t>
            </a:r>
            <a:r>
              <a:rPr lang="en-US" sz="2000" dirty="0">
                <a:solidFill>
                  <a:schemeClr val="accent1"/>
                </a:solidFill>
              </a:rPr>
              <a:t>)?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La </a:t>
            </a:r>
            <a:r>
              <a:rPr lang="en-US" sz="2000" dirty="0" err="1"/>
              <a:t>domanda</a:t>
            </a:r>
            <a:r>
              <a:rPr lang="en-US" sz="2000" dirty="0"/>
              <a:t> è semplice ma la </a:t>
            </a:r>
            <a:r>
              <a:rPr lang="en-US" sz="2000" dirty="0" err="1"/>
              <a:t>risposta</a:t>
            </a:r>
            <a:r>
              <a:rPr lang="en-US" sz="2000" dirty="0"/>
              <a:t> non è </a:t>
            </a:r>
            <a:r>
              <a:rPr lang="en-US" sz="2000" dirty="0" err="1"/>
              <a:t>affatto</a:t>
            </a:r>
            <a:r>
              <a:rPr lang="en-US" sz="2000" dirty="0"/>
              <a:t> facile, a </a:t>
            </a:r>
            <a:r>
              <a:rPr lang="en-US" sz="2000" dirty="0" err="1"/>
              <a:t>maggior</a:t>
            </a:r>
            <a:r>
              <a:rPr lang="en-US" sz="2000" dirty="0"/>
              <a:t> </a:t>
            </a:r>
            <a:r>
              <a:rPr lang="en-US" sz="2000" dirty="0" err="1"/>
              <a:t>ragione</a:t>
            </a:r>
            <a:r>
              <a:rPr lang="en-US" sz="2000" dirty="0"/>
              <a:t> per chi ha come </a:t>
            </a:r>
            <a:r>
              <a:rPr lang="en-US" sz="2000" dirty="0" err="1"/>
              <a:t>missione</a:t>
            </a:r>
            <a:r>
              <a:rPr lang="en-US" sz="2000" dirty="0"/>
              <a:t> solo </a:t>
            </a:r>
            <a:r>
              <a:rPr lang="en-US" sz="2000" dirty="0" err="1"/>
              <a:t>ricerca</a:t>
            </a:r>
            <a:r>
              <a:rPr lang="en-US" sz="2000" dirty="0"/>
              <a:t> </a:t>
            </a:r>
            <a:r>
              <a:rPr lang="en-US" sz="2000" dirty="0" err="1"/>
              <a:t>fondamentale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2000" dirty="0"/>
              <a:t>I </a:t>
            </a:r>
            <a:r>
              <a:rPr lang="en-US" sz="2000" dirty="0" err="1"/>
              <a:t>ritorni</a:t>
            </a:r>
            <a:r>
              <a:rPr lang="en-US" sz="2000" dirty="0"/>
              <a:t> </a:t>
            </a:r>
            <a:r>
              <a:rPr lang="en-US" sz="2000" b="1" dirty="0" err="1"/>
              <a:t>diretti</a:t>
            </a:r>
            <a:r>
              <a:rPr lang="en-US" sz="2000" dirty="0"/>
              <a:t>, </a:t>
            </a:r>
            <a:r>
              <a:rPr lang="en-US" sz="2000" dirty="0" err="1"/>
              <a:t>derivanti</a:t>
            </a:r>
            <a:r>
              <a:rPr lang="en-US" sz="2000" dirty="0"/>
              <a:t> dal </a:t>
            </a:r>
            <a:r>
              <a:rPr lang="en-US" sz="2000" dirty="0" err="1"/>
              <a:t>mercato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conoscenza</a:t>
            </a:r>
            <a:r>
              <a:rPr lang="en-US" sz="2000" dirty="0"/>
              <a:t> (TT)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facili</a:t>
            </a:r>
            <a:r>
              <a:rPr lang="en-US" sz="2000" dirty="0"/>
              <a:t> da </a:t>
            </a:r>
            <a:r>
              <a:rPr lang="en-US" sz="2000" dirty="0" err="1"/>
              <a:t>determinare</a:t>
            </a:r>
            <a:r>
              <a:rPr lang="en-US" sz="2000" dirty="0"/>
              <a:t> </a:t>
            </a:r>
            <a:r>
              <a:rPr lang="en-US" sz="2000" dirty="0" err="1"/>
              <a:t>perché</a:t>
            </a:r>
            <a:r>
              <a:rPr lang="en-US" sz="2000" dirty="0"/>
              <a:t> </a:t>
            </a:r>
            <a:r>
              <a:rPr lang="en-US" sz="2000" dirty="0" err="1"/>
              <a:t>misurati</a:t>
            </a:r>
            <a:r>
              <a:rPr lang="en-US" sz="2000" dirty="0"/>
              <a:t> con la </a:t>
            </a:r>
            <a:r>
              <a:rPr lang="en-US" sz="2000" dirty="0" err="1"/>
              <a:t>giusta</a:t>
            </a:r>
            <a:r>
              <a:rPr lang="en-US" sz="2000" dirty="0"/>
              <a:t> </a:t>
            </a:r>
            <a:r>
              <a:rPr lang="en-US" sz="2000" dirty="0" err="1"/>
              <a:t>unità</a:t>
            </a:r>
            <a:r>
              <a:rPr lang="en-US" sz="2000" dirty="0"/>
              <a:t> di </a:t>
            </a:r>
            <a:r>
              <a:rPr lang="en-US" sz="2000" dirty="0" err="1"/>
              <a:t>misura</a:t>
            </a:r>
            <a:r>
              <a:rPr lang="en-US" sz="2000" dirty="0"/>
              <a:t>.</a:t>
            </a:r>
          </a:p>
          <a:p>
            <a:pPr marL="57150" indent="0">
              <a:buNone/>
            </a:pPr>
            <a:r>
              <a:rPr lang="en-US" sz="2000" dirty="0"/>
              <a:t>I </a:t>
            </a:r>
            <a:r>
              <a:rPr lang="en-US" sz="2000" dirty="0" err="1"/>
              <a:t>ritorni</a:t>
            </a:r>
            <a:r>
              <a:rPr lang="en-US" sz="2000" dirty="0"/>
              <a:t> </a:t>
            </a:r>
            <a:r>
              <a:rPr lang="en-US" sz="2000" b="1" dirty="0" err="1"/>
              <a:t>indiretti</a:t>
            </a:r>
            <a:r>
              <a:rPr lang="en-US" sz="2000" dirty="0"/>
              <a:t> </a:t>
            </a:r>
            <a:r>
              <a:rPr lang="en-US" sz="2000" dirty="0" err="1"/>
              <a:t>vanno</a:t>
            </a:r>
            <a:r>
              <a:rPr lang="en-US" sz="2000" dirty="0"/>
              <a:t> </a:t>
            </a:r>
            <a:r>
              <a:rPr lang="en-US" sz="2000" dirty="0" err="1"/>
              <a:t>determinati</a:t>
            </a:r>
            <a:r>
              <a:rPr lang="en-US" sz="2000" dirty="0"/>
              <a:t> secondo </a:t>
            </a:r>
            <a:r>
              <a:rPr lang="en-US" sz="2000" dirty="0" err="1"/>
              <a:t>modelli</a:t>
            </a:r>
            <a:r>
              <a:rPr lang="en-US" sz="2000" dirty="0"/>
              <a:t> al </a:t>
            </a:r>
            <a:r>
              <a:rPr lang="en-US" sz="2000" dirty="0" err="1"/>
              <a:t>più</a:t>
            </a:r>
            <a:r>
              <a:rPr lang="en-US" sz="2000" dirty="0"/>
              <a:t> semi </a:t>
            </a:r>
            <a:r>
              <a:rPr lang="en-US" sz="2000" dirty="0" err="1"/>
              <a:t>quantitativi</a:t>
            </a:r>
            <a:r>
              <a:rPr lang="en-US" sz="2000" dirty="0"/>
              <a:t> (es. </a:t>
            </a:r>
            <a:r>
              <a:rPr lang="en-US" sz="2000" dirty="0" err="1"/>
              <a:t>quanto</a:t>
            </a:r>
            <a:r>
              <a:rPr lang="en-US" sz="2000" dirty="0"/>
              <a:t> </a:t>
            </a:r>
            <a:r>
              <a:rPr lang="en-US" sz="2000" dirty="0" err="1"/>
              <a:t>risparmia</a:t>
            </a:r>
            <a:r>
              <a:rPr lang="en-US" sz="2000" dirty="0"/>
              <a:t> il </a:t>
            </a:r>
            <a:r>
              <a:rPr lang="en-US" sz="2000" dirty="0" err="1"/>
              <a:t>sistema</a:t>
            </a:r>
            <a:r>
              <a:rPr lang="en-US" sz="2000" dirty="0"/>
              <a:t> </a:t>
            </a:r>
            <a:r>
              <a:rPr lang="en-US" sz="2000" dirty="0" err="1"/>
              <a:t>sanitario</a:t>
            </a:r>
            <a:r>
              <a:rPr lang="en-US" sz="2000" dirty="0"/>
              <a:t> se </a:t>
            </a:r>
            <a:r>
              <a:rPr lang="en-US" sz="2000" dirty="0" err="1"/>
              <a:t>si</a:t>
            </a:r>
            <a:r>
              <a:rPr lang="en-US" sz="2000" dirty="0"/>
              <a:t> introduce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nuova</a:t>
            </a:r>
            <a:r>
              <a:rPr lang="en-US" sz="2000" dirty="0"/>
              <a:t> </a:t>
            </a:r>
            <a:r>
              <a:rPr lang="en-US" sz="2000" dirty="0" err="1"/>
              <a:t>tecnologia</a:t>
            </a:r>
            <a:r>
              <a:rPr lang="en-US" sz="2000" dirty="0"/>
              <a:t> </a:t>
            </a:r>
            <a:r>
              <a:rPr lang="en-US" sz="2000" dirty="0" err="1"/>
              <a:t>negli</a:t>
            </a:r>
            <a:r>
              <a:rPr lang="en-US" sz="2000" dirty="0"/>
              <a:t> </a:t>
            </a:r>
            <a:r>
              <a:rPr lang="en-US" sz="2000" dirty="0" err="1"/>
              <a:t>ospedali</a:t>
            </a:r>
            <a:r>
              <a:rPr lang="en-US" sz="2000" dirty="0"/>
              <a:t>)</a:t>
            </a:r>
          </a:p>
          <a:p>
            <a:pPr marL="57150" indent="0">
              <a:buNone/>
            </a:pPr>
            <a:r>
              <a:rPr lang="en-US" sz="2000" dirty="0"/>
              <a:t>I </a:t>
            </a:r>
            <a:r>
              <a:rPr lang="en-US" sz="2000" dirty="0" err="1"/>
              <a:t>ritorni</a:t>
            </a:r>
            <a:r>
              <a:rPr lang="en-US" sz="2000" dirty="0"/>
              <a:t> </a:t>
            </a:r>
            <a:r>
              <a:rPr lang="en-US" sz="2000" dirty="0" err="1"/>
              <a:t>indiretti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realizzano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scale </a:t>
            </a:r>
            <a:r>
              <a:rPr lang="en-US" sz="2000" dirty="0" err="1"/>
              <a:t>temporali</a:t>
            </a:r>
            <a:r>
              <a:rPr lang="en-US" sz="2000" dirty="0"/>
              <a:t> </a:t>
            </a:r>
            <a:r>
              <a:rPr lang="en-US" sz="2000" dirty="0" err="1"/>
              <a:t>estese</a:t>
            </a:r>
            <a:r>
              <a:rPr lang="en-US" sz="2000" dirty="0"/>
              <a:t> (es. di </a:t>
            </a:r>
            <a:r>
              <a:rPr lang="en-US" sz="2000" dirty="0" err="1"/>
              <a:t>quanto</a:t>
            </a:r>
            <a:r>
              <a:rPr lang="en-US" sz="2000" dirty="0"/>
              <a:t> </a:t>
            </a:r>
            <a:r>
              <a:rPr lang="en-US" sz="2000" dirty="0" err="1"/>
              <a:t>aumenterà</a:t>
            </a:r>
            <a:r>
              <a:rPr lang="en-US" sz="2000" dirty="0"/>
              <a:t> il PIL </a:t>
            </a:r>
            <a:r>
              <a:rPr lang="en-US" sz="2000" dirty="0" err="1"/>
              <a:t>nei</a:t>
            </a:r>
            <a:r>
              <a:rPr lang="en-US" sz="2000" dirty="0"/>
              <a:t> </a:t>
            </a:r>
            <a:r>
              <a:rPr lang="en-US" sz="2000" dirty="0" err="1"/>
              <a:t>prossimi</a:t>
            </a:r>
            <a:r>
              <a:rPr lang="en-US" sz="2000" dirty="0"/>
              <a:t> 20 anni se </a:t>
            </a:r>
            <a:r>
              <a:rPr lang="en-US" sz="2000" dirty="0" err="1"/>
              <a:t>investiamo</a:t>
            </a:r>
            <a:r>
              <a:rPr lang="en-US" sz="2000" dirty="0"/>
              <a:t> </a:t>
            </a:r>
            <a:r>
              <a:rPr lang="en-US" sz="2000" dirty="0" err="1"/>
              <a:t>oggi</a:t>
            </a:r>
            <a:r>
              <a:rPr lang="en-US" sz="2000" dirty="0"/>
              <a:t> in un master </a:t>
            </a:r>
            <a:r>
              <a:rPr lang="en-US" sz="2000" dirty="0" err="1"/>
              <a:t>sul</a:t>
            </a:r>
            <a:r>
              <a:rPr lang="en-US" sz="2000" dirty="0"/>
              <a:t> QC?)</a:t>
            </a:r>
          </a:p>
          <a:p>
            <a:pPr marL="0" indent="0">
              <a:buNone/>
            </a:pPr>
            <a:endParaRPr lang="en-US" sz="2000" dirty="0"/>
          </a:p>
          <a:p>
            <a:pPr marL="5715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" name="Graphic 17" descr="Target Audience">
            <a:extLst>
              <a:ext uri="{FF2B5EF4-FFF2-40B4-BE49-F238E27FC236}">
                <a16:creationId xmlns:a16="http://schemas.microsoft.com/office/drawing/2014/main" id="{1C2890AB-40C4-7F56-670D-0916882E8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61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8ADDD21-4904-4194-0DDB-F99915AFF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4160" t="27895" r="19584" b="36491"/>
          <a:stretch/>
        </p:blipFill>
        <p:spPr>
          <a:xfrm>
            <a:off x="3203642" y="0"/>
            <a:ext cx="8988358" cy="6858000"/>
          </a:xfrm>
          <a:prstGeom prst="rect">
            <a:avLst/>
          </a:prstGeom>
          <a:effectLst>
            <a:outerShdw blurRad="50800" dist="508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17C9484D-7D78-117E-34EF-66A6F5E6A22F}"/>
              </a:ext>
            </a:extLst>
          </p:cNvPr>
          <p:cNvGrpSpPr/>
          <p:nvPr/>
        </p:nvGrpSpPr>
        <p:grpSpPr>
          <a:xfrm>
            <a:off x="-122989" y="1075207"/>
            <a:ext cx="7449764" cy="5497746"/>
            <a:chOff x="2579022" y="544501"/>
            <a:chExt cx="8128000" cy="5896846"/>
          </a:xfrm>
        </p:grpSpPr>
        <p:graphicFrame>
          <p:nvGraphicFramePr>
            <p:cNvPr id="6" name="Diagramma 5">
              <a:extLst>
                <a:ext uri="{FF2B5EF4-FFF2-40B4-BE49-F238E27FC236}">
                  <a16:creationId xmlns:a16="http://schemas.microsoft.com/office/drawing/2014/main" id="{083D6072-C798-9914-D172-E3917BFE7B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52211519"/>
                </p:ext>
              </p:extLst>
            </p:nvPr>
          </p:nvGraphicFramePr>
          <p:xfrm>
            <a:off x="2579022" y="735585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B17AD247-BD40-C703-4EC8-0EFF558AC92F}"/>
                </a:ext>
              </a:extLst>
            </p:cNvPr>
            <p:cNvGrpSpPr/>
            <p:nvPr/>
          </p:nvGrpSpPr>
          <p:grpSpPr>
            <a:xfrm>
              <a:off x="3472090" y="544501"/>
              <a:ext cx="1501539" cy="5896846"/>
              <a:chOff x="3472090" y="544501"/>
              <a:chExt cx="1501539" cy="5896846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4AFC95AB-1C9B-F6ED-6DAF-D7506AF8AB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62072" t="52631" r="13454" b="4913"/>
              <a:stretch/>
            </p:blipFill>
            <p:spPr>
              <a:xfrm>
                <a:off x="3472090" y="3514341"/>
                <a:ext cx="1475700" cy="1440000"/>
              </a:xfrm>
              <a:prstGeom prst="ellipse">
                <a:avLst/>
              </a:prstGeom>
              <a:ln w="50800">
                <a:solidFill>
                  <a:schemeClr val="bg1"/>
                </a:solidFill>
              </a:ln>
            </p:spPr>
          </p:pic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9990BB35-B404-7567-0F9D-741978C5A1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66587" t="3333" r="14976" b="62386"/>
              <a:stretch/>
            </p:blipFill>
            <p:spPr>
              <a:xfrm>
                <a:off x="3472090" y="2004918"/>
                <a:ext cx="1478529" cy="1440000"/>
              </a:xfrm>
              <a:prstGeom prst="ellipse">
                <a:avLst/>
              </a:prstGeom>
              <a:ln w="50800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F19FF40E-F6D3-CC6E-3E8D-612CF78D99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4308" t="51930" r="63092" b="6491"/>
              <a:stretch/>
            </p:blipFill>
            <p:spPr>
              <a:xfrm>
                <a:off x="3515659" y="5001347"/>
                <a:ext cx="1391389" cy="1440000"/>
              </a:xfrm>
              <a:prstGeom prst="ellipse">
                <a:avLst/>
              </a:prstGeom>
              <a:ln w="50800">
                <a:solidFill>
                  <a:schemeClr val="bg1"/>
                </a:solidFill>
              </a:ln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DD8B486A-5680-C37F-36C7-BAD4FDAA9A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7270" r="58651" b="58947"/>
              <a:stretch/>
            </p:blipFill>
            <p:spPr>
              <a:xfrm>
                <a:off x="3472090" y="544501"/>
                <a:ext cx="1501539" cy="1440000"/>
              </a:xfrm>
              <a:prstGeom prst="ellipse">
                <a:avLst/>
              </a:prstGeom>
              <a:ln w="50800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p:spPr>
          </p:pic>
        </p:grp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E76A63-580F-6899-9456-2906B32C58F6}"/>
              </a:ext>
            </a:extLst>
          </p:cNvPr>
          <p:cNvSpPr txBox="1"/>
          <p:nvPr/>
        </p:nvSpPr>
        <p:spPr>
          <a:xfrm>
            <a:off x="0" y="60830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Formazione</a:t>
            </a:r>
            <a:r>
              <a:rPr lang="it-IT" sz="2400" dirty="0"/>
              <a:t>: pillole di TT</a:t>
            </a:r>
          </a:p>
        </p:txBody>
      </p:sp>
      <p:sp>
        <p:nvSpPr>
          <p:cNvPr id="2" name="CasellaDiTesto 6">
            <a:extLst>
              <a:ext uri="{FF2B5EF4-FFF2-40B4-BE49-F238E27FC236}">
                <a16:creationId xmlns:a16="http://schemas.microsoft.com/office/drawing/2014/main" id="{B576C542-C172-0BCA-55D0-F95D08581133}"/>
              </a:ext>
            </a:extLst>
          </p:cNvPr>
          <p:cNvSpPr txBox="1"/>
          <p:nvPr/>
        </p:nvSpPr>
        <p:spPr>
          <a:xfrm>
            <a:off x="23301" y="500591"/>
            <a:ext cx="730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hlinkClick r:id="rId10"/>
              </a:rPr>
              <a:t>https://istnazfisnucl.sharepoint.com/sites/TrasferimentoTecnologico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05751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C84C123-3E28-1E37-1503-61E2E9F81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78" t="30526" r="29934" b="38421"/>
          <a:stretch/>
        </p:blipFill>
        <p:spPr>
          <a:xfrm>
            <a:off x="1031458" y="783546"/>
            <a:ext cx="3781174" cy="415694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8B70CD-F8DB-0240-1EA9-F1C07B8132AE}"/>
              </a:ext>
            </a:extLst>
          </p:cNvPr>
          <p:cNvSpPr txBox="1"/>
          <p:nvPr/>
        </p:nvSpPr>
        <p:spPr>
          <a:xfrm>
            <a:off x="6400799" y="3795700"/>
            <a:ext cx="45242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hlinkClick r:id="rId4"/>
              </a:rPr>
              <a:t>mariangela.cestelliguidi@lnf.infn.it</a:t>
            </a:r>
            <a:endParaRPr lang="it-IT" sz="2400" dirty="0"/>
          </a:p>
          <a:p>
            <a:r>
              <a:rPr lang="it-IT" sz="2400" dirty="0">
                <a:hlinkClick r:id="rId5"/>
              </a:rPr>
              <a:t>tto@lists.infn.it</a:t>
            </a: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6" name="Elemento grafico 5" descr="Posta elettronica contorno">
            <a:extLst>
              <a:ext uri="{FF2B5EF4-FFF2-40B4-BE49-F238E27FC236}">
                <a16:creationId xmlns:a16="http://schemas.microsoft.com/office/drawing/2014/main" id="{0970981C-4A5E-566A-F857-AFC99C0F9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3885" y="3666130"/>
            <a:ext cx="914400" cy="9144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427394F-1A38-09F2-B2E0-6BC236DA6739}"/>
              </a:ext>
            </a:extLst>
          </p:cNvPr>
          <p:cNvSpPr txBox="1"/>
          <p:nvPr/>
        </p:nvSpPr>
        <p:spPr>
          <a:xfrm>
            <a:off x="6400799" y="1120676"/>
            <a:ext cx="44082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Grazie a…</a:t>
            </a:r>
          </a:p>
          <a:p>
            <a:endParaRPr lang="it-IT" dirty="0"/>
          </a:p>
          <a:p>
            <a:r>
              <a:rPr lang="it-IT" dirty="0"/>
              <a:t>Mariangela Cestelli Guidi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Ilaria </a:t>
            </a:r>
            <a:r>
              <a:rPr lang="it-IT" dirty="0" err="1"/>
              <a:t>Giammarioli</a:t>
            </a:r>
            <a:endParaRPr lang="it-IT" dirty="0"/>
          </a:p>
          <a:p>
            <a:r>
              <a:rPr lang="it-IT" dirty="0"/>
              <a:t>Pierpaolo Dominicis</a:t>
            </a:r>
          </a:p>
          <a:p>
            <a:r>
              <a:rPr lang="it-IT" dirty="0"/>
              <a:t>Cristina Placido </a:t>
            </a:r>
          </a:p>
          <a:p>
            <a:r>
              <a:rPr lang="it-IT" dirty="0"/>
              <a:t>Diego Tonini</a:t>
            </a:r>
          </a:p>
          <a:p>
            <a:r>
              <a:rPr lang="it-IT" dirty="0"/>
              <a:t>Cino Matacotta</a:t>
            </a:r>
          </a:p>
          <a:p>
            <a:r>
              <a:rPr lang="it-IT" dirty="0"/>
              <a:t>CNTT</a:t>
            </a:r>
          </a:p>
        </p:txBody>
      </p:sp>
      <p:pic>
        <p:nvPicPr>
          <p:cNvPr id="7" name="Picture 6" descr="A logo of a video game company&#10;&#10;AI-generated content may be incorrect.">
            <a:extLst>
              <a:ext uri="{FF2B5EF4-FFF2-40B4-BE49-F238E27FC236}">
                <a16:creationId xmlns:a16="http://schemas.microsoft.com/office/drawing/2014/main" id="{B0A53366-D96A-F2D6-9F42-67DC7A61F7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9" y="5445617"/>
            <a:ext cx="1624685" cy="674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7F9232-478D-1068-0F65-FD97C0CC930C}"/>
              </a:ext>
            </a:extLst>
          </p:cNvPr>
          <p:cNvSpPr txBox="1"/>
          <p:nvPr/>
        </p:nvSpPr>
        <p:spPr>
          <a:xfrm>
            <a:off x="2436144" y="5420882"/>
            <a:ext cx="9546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 </a:t>
            </a:r>
            <a:r>
              <a:rPr lang="en-US" sz="2000" b="1" dirty="0" err="1"/>
              <a:t>tecnologie</a:t>
            </a:r>
            <a:r>
              <a:rPr lang="en-US" sz="2000" b="1" dirty="0"/>
              <a:t> INFN per </a:t>
            </a:r>
            <a:r>
              <a:rPr lang="en-US" sz="2000" b="1" dirty="0" err="1"/>
              <a:t>sviluppare</a:t>
            </a:r>
            <a:r>
              <a:rPr lang="en-US" sz="2000" b="1" dirty="0"/>
              <a:t> le </a:t>
            </a:r>
            <a:r>
              <a:rPr lang="en-US" sz="2000" b="1" dirty="0" err="1"/>
              <a:t>tue</a:t>
            </a:r>
            <a:r>
              <a:rPr lang="en-US" sz="2000" b="1" dirty="0"/>
              <a:t> idee: la </a:t>
            </a:r>
            <a:r>
              <a:rPr lang="en-US" sz="2000" b="1" dirty="0" err="1"/>
              <a:t>ricerca</a:t>
            </a:r>
            <a:r>
              <a:rPr lang="en-US" sz="2000" b="1" dirty="0"/>
              <a:t> di base </a:t>
            </a:r>
            <a:r>
              <a:rPr lang="en-US" sz="2000" b="1" dirty="0" err="1"/>
              <a:t>incontra</a:t>
            </a:r>
            <a:r>
              <a:rPr lang="en-US" sz="2000" b="1" dirty="0"/>
              <a:t> </a:t>
            </a:r>
            <a:r>
              <a:rPr lang="en-US" sz="2000" b="1" dirty="0" err="1"/>
              <a:t>l'innovazione</a:t>
            </a:r>
            <a:endParaRPr lang="en-US" sz="2000" b="1" dirty="0"/>
          </a:p>
          <a:p>
            <a:r>
              <a:rPr lang="en-US" sz="2000" dirty="0">
                <a:hlinkClick r:id="rId9"/>
              </a:rPr>
              <a:t>https://youtu.be/NguFw3jTRPs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47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A914E445-F972-5E46-89D2-933301C0BC72}"/>
              </a:ext>
            </a:extLst>
          </p:cNvPr>
          <p:cNvGrpSpPr/>
          <p:nvPr/>
        </p:nvGrpSpPr>
        <p:grpSpPr>
          <a:xfrm>
            <a:off x="2890782" y="1686003"/>
            <a:ext cx="7211724" cy="338554"/>
            <a:chOff x="3822519" y="2404087"/>
            <a:chExt cx="7671276" cy="338554"/>
          </a:xfrm>
        </p:grpSpPr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C5D767BC-8729-4B4E-AF9D-22D77E69EB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22519" y="2568770"/>
              <a:ext cx="7671276" cy="38845"/>
            </a:xfrm>
            <a:prstGeom prst="straightConnector1">
              <a:avLst/>
            </a:prstGeom>
            <a:ln>
              <a:solidFill>
                <a:srgbClr val="5598BA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D6E402F7-9949-4B32-97DC-CA6A7FDD2F86}"/>
                </a:ext>
              </a:extLst>
            </p:cNvPr>
            <p:cNvSpPr txBox="1"/>
            <p:nvPr/>
          </p:nvSpPr>
          <p:spPr>
            <a:xfrm>
              <a:off x="6925656" y="2404087"/>
              <a:ext cx="1731613" cy="33855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5598B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>
                  <a:solidFill>
                    <a:srgbClr val="5598BA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Multinazionale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A34C3BBE-D672-2C48-8AF1-64A06BE4AEDD}"/>
              </a:ext>
            </a:extLst>
          </p:cNvPr>
          <p:cNvGrpSpPr/>
          <p:nvPr/>
        </p:nvGrpSpPr>
        <p:grpSpPr>
          <a:xfrm>
            <a:off x="2669227" y="3815276"/>
            <a:ext cx="2055530" cy="1467629"/>
            <a:chOff x="1753038" y="3042705"/>
            <a:chExt cx="1919605" cy="1467629"/>
          </a:xfrm>
        </p:grpSpPr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FF0D89A2-1C5A-6448-AD02-968EB25F0818}"/>
                </a:ext>
              </a:extLst>
            </p:cNvPr>
            <p:cNvSpPr/>
            <p:nvPr/>
          </p:nvSpPr>
          <p:spPr>
            <a:xfrm>
              <a:off x="1753038" y="3042705"/>
              <a:ext cx="1919605" cy="1467629"/>
            </a:xfrm>
            <a:prstGeom prst="ellipse">
              <a:avLst/>
            </a:prstGeom>
            <a:solidFill>
              <a:srgbClr val="5598BA">
                <a:alpha val="85000"/>
              </a:srgbClr>
            </a:solidFill>
            <a:ln w="28575">
              <a:solidFill>
                <a:srgbClr val="002347">
                  <a:alpha val="7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547AB160-C4DA-054E-8F50-45D18E4EDB87}"/>
                </a:ext>
              </a:extLst>
            </p:cNvPr>
            <p:cNvSpPr txBox="1"/>
            <p:nvPr/>
          </p:nvSpPr>
          <p:spPr>
            <a:xfrm flipH="1">
              <a:off x="1816955" y="3484131"/>
              <a:ext cx="1766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cap="all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Ricerca</a:t>
              </a:r>
            </a:p>
            <a:p>
              <a:pPr algn="ctr"/>
              <a:r>
                <a:rPr lang="it-IT" sz="1600" b="1" cap="all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di base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D5EFD11E-9447-DD46-864D-CD0E0380DA69}"/>
              </a:ext>
            </a:extLst>
          </p:cNvPr>
          <p:cNvGrpSpPr/>
          <p:nvPr/>
        </p:nvGrpSpPr>
        <p:grpSpPr>
          <a:xfrm>
            <a:off x="2807785" y="2847027"/>
            <a:ext cx="2228059" cy="1467629"/>
            <a:chOff x="3586339" y="3144075"/>
            <a:chExt cx="2080725" cy="1467629"/>
          </a:xfrm>
        </p:grpSpPr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DC0D5229-95EA-234A-9584-C3893A428087}"/>
                </a:ext>
              </a:extLst>
            </p:cNvPr>
            <p:cNvSpPr/>
            <p:nvPr/>
          </p:nvSpPr>
          <p:spPr>
            <a:xfrm>
              <a:off x="3666899" y="3144075"/>
              <a:ext cx="1919605" cy="1467629"/>
            </a:xfrm>
            <a:prstGeom prst="ellipse">
              <a:avLst/>
            </a:prstGeom>
            <a:solidFill>
              <a:srgbClr val="5598BA">
                <a:alpha val="85000"/>
              </a:srgbClr>
            </a:solidFill>
            <a:ln w="28575">
              <a:solidFill>
                <a:srgbClr val="002347">
                  <a:alpha val="7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36DA4CD8-D854-9345-8B74-B28411E87BCB}"/>
                </a:ext>
              </a:extLst>
            </p:cNvPr>
            <p:cNvSpPr txBox="1"/>
            <p:nvPr/>
          </p:nvSpPr>
          <p:spPr>
            <a:xfrm flipH="1">
              <a:off x="3586339" y="3484131"/>
              <a:ext cx="2080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cap="all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Ricerca</a:t>
              </a:r>
            </a:p>
            <a:p>
              <a:pPr algn="ctr"/>
              <a:r>
                <a:rPr lang="it-IT" sz="1600" b="1" cap="all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applicata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54D67B73-B08B-4848-B3DA-427AE279824E}"/>
              </a:ext>
            </a:extLst>
          </p:cNvPr>
          <p:cNvGrpSpPr/>
          <p:nvPr/>
        </p:nvGrpSpPr>
        <p:grpSpPr>
          <a:xfrm>
            <a:off x="2680574" y="5326322"/>
            <a:ext cx="3736503" cy="338554"/>
            <a:chOff x="1940555" y="4802460"/>
            <a:chExt cx="5597928" cy="338554"/>
          </a:xfrm>
        </p:grpSpPr>
        <p:cxnSp>
          <p:nvCxnSpPr>
            <p:cNvPr id="31" name="Connettore 2 30">
              <a:extLst>
                <a:ext uri="{FF2B5EF4-FFF2-40B4-BE49-F238E27FC236}">
                  <a16:creationId xmlns:a16="http://schemas.microsoft.com/office/drawing/2014/main" id="{2B6CBDF3-3990-2F45-91A0-56E8ED9E11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40555" y="4971737"/>
              <a:ext cx="5597928" cy="25269"/>
            </a:xfrm>
            <a:prstGeom prst="straightConnector1">
              <a:avLst/>
            </a:prstGeom>
            <a:ln>
              <a:solidFill>
                <a:srgbClr val="5598BA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7D4959BB-7EFD-FA4E-855C-6ADCD0EDA8AF}"/>
                </a:ext>
              </a:extLst>
            </p:cNvPr>
            <p:cNvSpPr txBox="1"/>
            <p:nvPr/>
          </p:nvSpPr>
          <p:spPr>
            <a:xfrm>
              <a:off x="3873712" y="4802460"/>
              <a:ext cx="1731613" cy="33855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5598B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>
                  <a:solidFill>
                    <a:srgbClr val="5598BA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INFN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5D803D3-8A7C-0D4E-94AE-5C2B2C73E4B0}"/>
              </a:ext>
            </a:extLst>
          </p:cNvPr>
          <p:cNvGrpSpPr/>
          <p:nvPr/>
        </p:nvGrpSpPr>
        <p:grpSpPr>
          <a:xfrm>
            <a:off x="2890782" y="5733562"/>
            <a:ext cx="5386407" cy="338554"/>
            <a:chOff x="4024536" y="5387251"/>
            <a:chExt cx="5597928" cy="338554"/>
          </a:xfrm>
        </p:grpSpPr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DBA0B2A7-E1C2-9141-A94E-D7C67290EA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24536" y="5556528"/>
              <a:ext cx="5597928" cy="25269"/>
            </a:xfrm>
            <a:prstGeom prst="straightConnector1">
              <a:avLst/>
            </a:prstGeom>
            <a:ln>
              <a:solidFill>
                <a:srgbClr val="5598BA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D7DCD4D7-0F99-6D40-A9B1-14EB9906344F}"/>
                </a:ext>
              </a:extLst>
            </p:cNvPr>
            <p:cNvSpPr txBox="1"/>
            <p:nvPr/>
          </p:nvSpPr>
          <p:spPr>
            <a:xfrm>
              <a:off x="5957693" y="5387251"/>
              <a:ext cx="1731613" cy="33855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5598B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err="1">
                  <a:solidFill>
                    <a:srgbClr val="5598BA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Dip</a:t>
              </a:r>
              <a:r>
                <a:rPr lang="it-IT" sz="1600">
                  <a:solidFill>
                    <a:srgbClr val="5598BA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. Ingegneria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77E3701E-48E4-9F45-8EE5-13B80AF79143}"/>
              </a:ext>
            </a:extLst>
          </p:cNvPr>
          <p:cNvGrpSpPr/>
          <p:nvPr/>
        </p:nvGrpSpPr>
        <p:grpSpPr>
          <a:xfrm>
            <a:off x="6152836" y="1058507"/>
            <a:ext cx="3949670" cy="338554"/>
            <a:chOff x="7450282" y="1917960"/>
            <a:chExt cx="4032883" cy="338554"/>
          </a:xfrm>
        </p:grpSpPr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70F67058-39A8-4449-B431-59D8126A6F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50282" y="2081575"/>
              <a:ext cx="4032883" cy="1"/>
            </a:xfrm>
            <a:prstGeom prst="straightConnector1">
              <a:avLst/>
            </a:prstGeom>
            <a:ln>
              <a:solidFill>
                <a:srgbClr val="5598BA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3C29F272-CF5F-0145-AEA0-0E34BE46EC9F}"/>
                </a:ext>
              </a:extLst>
            </p:cNvPr>
            <p:cNvSpPr txBox="1"/>
            <p:nvPr/>
          </p:nvSpPr>
          <p:spPr>
            <a:xfrm>
              <a:off x="9329576" y="1917960"/>
              <a:ext cx="585776" cy="33855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5598B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>
                  <a:solidFill>
                    <a:srgbClr val="5598BA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PMI</a:t>
              </a:r>
            </a:p>
          </p:txBody>
        </p: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8583079-0185-4F41-A574-F081E5D1858D}"/>
              </a:ext>
            </a:extLst>
          </p:cNvPr>
          <p:cNvSpPr txBox="1"/>
          <p:nvPr/>
        </p:nvSpPr>
        <p:spPr>
          <a:xfrm>
            <a:off x="336524" y="889385"/>
            <a:ext cx="363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DALLA RICERCA AL MERCATO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4D8161F-6C30-494C-B0BA-2A83D5B4CF48}"/>
              </a:ext>
            </a:extLst>
          </p:cNvPr>
          <p:cNvGrpSpPr/>
          <p:nvPr/>
        </p:nvGrpSpPr>
        <p:grpSpPr>
          <a:xfrm>
            <a:off x="4473429" y="3187084"/>
            <a:ext cx="2432634" cy="1467629"/>
            <a:chOff x="5468040" y="3042705"/>
            <a:chExt cx="2432634" cy="1467629"/>
          </a:xfrm>
        </p:grpSpPr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D5C406D2-73F5-6142-B010-730192204A83}"/>
                </a:ext>
              </a:extLst>
            </p:cNvPr>
            <p:cNvSpPr/>
            <p:nvPr/>
          </p:nvSpPr>
          <p:spPr>
            <a:xfrm>
              <a:off x="5468040" y="3042705"/>
              <a:ext cx="2432634" cy="1467629"/>
            </a:xfrm>
            <a:prstGeom prst="ellipse">
              <a:avLst/>
            </a:prstGeom>
            <a:solidFill>
              <a:srgbClr val="5598BA">
                <a:alpha val="85000"/>
              </a:srgbClr>
            </a:solidFill>
            <a:ln w="28575">
              <a:solidFill>
                <a:srgbClr val="002347">
                  <a:alpha val="7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329FBC9E-FF2F-5243-906E-5C4636018893}"/>
                </a:ext>
              </a:extLst>
            </p:cNvPr>
            <p:cNvSpPr txBox="1"/>
            <p:nvPr/>
          </p:nvSpPr>
          <p:spPr>
            <a:xfrm flipH="1">
              <a:off x="6043421" y="3607241"/>
              <a:ext cx="1306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cap="all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Sviluppo 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D90D9793-A48E-DA40-AAE0-96B73316CF68}"/>
              </a:ext>
            </a:extLst>
          </p:cNvPr>
          <p:cNvGrpSpPr/>
          <p:nvPr/>
        </p:nvGrpSpPr>
        <p:grpSpPr>
          <a:xfrm>
            <a:off x="6152836" y="2593253"/>
            <a:ext cx="2432634" cy="1467629"/>
            <a:chOff x="7275575" y="3042705"/>
            <a:chExt cx="2432634" cy="1467629"/>
          </a:xfrm>
        </p:grpSpPr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CB542DBD-9DC6-9945-A812-432C19AAD9D6}"/>
                </a:ext>
              </a:extLst>
            </p:cNvPr>
            <p:cNvSpPr/>
            <p:nvPr/>
          </p:nvSpPr>
          <p:spPr>
            <a:xfrm>
              <a:off x="7275575" y="3042705"/>
              <a:ext cx="2432634" cy="1467629"/>
            </a:xfrm>
            <a:prstGeom prst="ellipse">
              <a:avLst/>
            </a:prstGeom>
            <a:solidFill>
              <a:srgbClr val="5598BA">
                <a:alpha val="85000"/>
              </a:srgbClr>
            </a:solidFill>
            <a:ln w="28575">
              <a:solidFill>
                <a:srgbClr val="002347">
                  <a:alpha val="7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25B2AA14-ACDD-EA4E-A0EE-BAE24773C603}"/>
                </a:ext>
              </a:extLst>
            </p:cNvPr>
            <p:cNvSpPr txBox="1"/>
            <p:nvPr/>
          </p:nvSpPr>
          <p:spPr>
            <a:xfrm>
              <a:off x="7630335" y="3607241"/>
              <a:ext cx="17031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cap="all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Innovazione</a:t>
              </a: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44D1F22D-8244-7C4C-A20F-9B2616DB4B8E}"/>
              </a:ext>
            </a:extLst>
          </p:cNvPr>
          <p:cNvGrpSpPr/>
          <p:nvPr/>
        </p:nvGrpSpPr>
        <p:grpSpPr>
          <a:xfrm>
            <a:off x="7669872" y="3580841"/>
            <a:ext cx="2432634" cy="1467629"/>
            <a:chOff x="9168171" y="3042705"/>
            <a:chExt cx="2432634" cy="1467629"/>
          </a:xfrm>
        </p:grpSpPr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2BE61457-9D0D-E940-AA6E-879898E02A38}"/>
                </a:ext>
              </a:extLst>
            </p:cNvPr>
            <p:cNvSpPr/>
            <p:nvPr/>
          </p:nvSpPr>
          <p:spPr>
            <a:xfrm>
              <a:off x="9168171" y="3042705"/>
              <a:ext cx="2432634" cy="1467629"/>
            </a:xfrm>
            <a:prstGeom prst="ellipse">
              <a:avLst/>
            </a:prstGeom>
            <a:solidFill>
              <a:srgbClr val="5598BA">
                <a:alpha val="85000"/>
              </a:srgbClr>
            </a:solidFill>
            <a:ln w="28575">
              <a:solidFill>
                <a:srgbClr val="002347">
                  <a:alpha val="7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03578D43-B1C2-5448-B558-8AF39DA9BBF5}"/>
                </a:ext>
              </a:extLst>
            </p:cNvPr>
            <p:cNvSpPr txBox="1"/>
            <p:nvPr/>
          </p:nvSpPr>
          <p:spPr>
            <a:xfrm>
              <a:off x="9775488" y="3607241"/>
              <a:ext cx="1283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cap="all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Mercato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83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A10C248E-A63A-4D5F-B179-5A6B43D894E4}"/>
              </a:ext>
            </a:extLst>
          </p:cNvPr>
          <p:cNvSpPr/>
          <p:nvPr/>
        </p:nvSpPr>
        <p:spPr>
          <a:xfrm>
            <a:off x="3296232" y="2432760"/>
            <a:ext cx="1244506" cy="507832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CEF43909-5ED2-4B7E-A85C-267F66717329}"/>
              </a:ext>
            </a:extLst>
          </p:cNvPr>
          <p:cNvSpPr/>
          <p:nvPr/>
        </p:nvSpPr>
        <p:spPr>
          <a:xfrm>
            <a:off x="4525108" y="2147302"/>
            <a:ext cx="1203569" cy="12172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353077E2-3A17-482E-9BCF-A3937B9C6037}"/>
              </a:ext>
            </a:extLst>
          </p:cNvPr>
          <p:cNvSpPr/>
          <p:nvPr/>
        </p:nvSpPr>
        <p:spPr>
          <a:xfrm>
            <a:off x="1585697" y="1931402"/>
            <a:ext cx="1719385" cy="164904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E5C3C5-FAFC-4601-BA28-3853ADE9D57B}"/>
              </a:ext>
            </a:extLst>
          </p:cNvPr>
          <p:cNvSpPr txBox="1"/>
          <p:nvPr/>
        </p:nvSpPr>
        <p:spPr>
          <a:xfrm flipH="1">
            <a:off x="1590528" y="2465981"/>
            <a:ext cx="167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 Ricerca di base </a:t>
            </a:r>
            <a:r>
              <a:rPr lang="it-IT">
                <a:solidFill>
                  <a:srgbClr val="C00000"/>
                </a:solidFill>
              </a:rPr>
              <a:t>CNS-N</a:t>
            </a:r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4C8B33-EEA0-4865-88B8-A03B42227113}"/>
              </a:ext>
            </a:extLst>
          </p:cNvPr>
          <p:cNvSpPr txBox="1"/>
          <p:nvPr/>
        </p:nvSpPr>
        <p:spPr>
          <a:xfrm flipH="1">
            <a:off x="4638313" y="2266765"/>
            <a:ext cx="1047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Ricerca </a:t>
            </a:r>
          </a:p>
          <a:p>
            <a:pPr algn="ctr"/>
            <a:r>
              <a:rPr lang="it-IT"/>
              <a:t>Applicata</a:t>
            </a:r>
          </a:p>
          <a:p>
            <a:pPr algn="ctr"/>
            <a:r>
              <a:rPr lang="it-IT">
                <a:solidFill>
                  <a:srgbClr val="C00000"/>
                </a:solidFill>
              </a:rPr>
              <a:t>CNS5</a:t>
            </a:r>
            <a:endParaRPr lang="it-IT"/>
          </a:p>
        </p:txBody>
      </p:sp>
      <p:sp>
        <p:nvSpPr>
          <p:cNvPr id="9" name="Freccia curva 8">
            <a:extLst>
              <a:ext uri="{FF2B5EF4-FFF2-40B4-BE49-F238E27FC236}">
                <a16:creationId xmlns:a16="http://schemas.microsoft.com/office/drawing/2014/main" id="{FF005826-778E-47C8-8761-2F851933D23C}"/>
              </a:ext>
            </a:extLst>
          </p:cNvPr>
          <p:cNvSpPr/>
          <p:nvPr/>
        </p:nvSpPr>
        <p:spPr>
          <a:xfrm rot="5400000" flipV="1">
            <a:off x="3211253" y="3083563"/>
            <a:ext cx="1636095" cy="1047263"/>
          </a:xfrm>
          <a:prstGeom prst="bentArrow">
            <a:avLst>
              <a:gd name="adj1" fmla="val 9392"/>
              <a:gd name="adj2" fmla="val 22232"/>
              <a:gd name="adj3" fmla="val 25000"/>
              <a:gd name="adj4" fmla="val 529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5145661-39F7-4D7A-A345-FF7D488023D3}"/>
              </a:ext>
            </a:extLst>
          </p:cNvPr>
          <p:cNvSpPr txBox="1"/>
          <p:nvPr/>
        </p:nvSpPr>
        <p:spPr>
          <a:xfrm>
            <a:off x="2236607" y="3595956"/>
            <a:ext cx="154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+ validazione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8149F74-CB5A-41F3-88C9-75275F6E17CC}"/>
              </a:ext>
            </a:extLst>
          </p:cNvPr>
          <p:cNvSpPr txBox="1"/>
          <p:nvPr/>
        </p:nvSpPr>
        <p:spPr>
          <a:xfrm flipH="1">
            <a:off x="2236607" y="4529029"/>
            <a:ext cx="28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Trasferimento</a:t>
            </a:r>
            <a:endParaRPr lang="it-IT">
              <a:solidFill>
                <a:srgbClr val="C00000"/>
              </a:solidFill>
            </a:endParaRPr>
          </a:p>
        </p:txBody>
      </p:sp>
      <p:sp>
        <p:nvSpPr>
          <p:cNvPr id="25" name="Freccia circolare 24">
            <a:extLst>
              <a:ext uri="{FF2B5EF4-FFF2-40B4-BE49-F238E27FC236}">
                <a16:creationId xmlns:a16="http://schemas.microsoft.com/office/drawing/2014/main" id="{006002F3-D84E-4FD8-BB85-B2861D9CEAE0}"/>
              </a:ext>
            </a:extLst>
          </p:cNvPr>
          <p:cNvSpPr/>
          <p:nvPr/>
        </p:nvSpPr>
        <p:spPr>
          <a:xfrm rot="11042743" flipH="1" flipV="1">
            <a:off x="2438491" y="1038206"/>
            <a:ext cx="3020189" cy="1843615"/>
          </a:xfrm>
          <a:prstGeom prst="circularArrow">
            <a:avLst>
              <a:gd name="adj1" fmla="val 4851"/>
              <a:gd name="adj2" fmla="val 604534"/>
              <a:gd name="adj3" fmla="val 20662055"/>
              <a:gd name="adj4" fmla="val 11022837"/>
              <a:gd name="adj5" fmla="val 1518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CB9984-BA7C-4382-A60B-B5510A2D61CD}"/>
              </a:ext>
            </a:extLst>
          </p:cNvPr>
          <p:cNvGrpSpPr/>
          <p:nvPr/>
        </p:nvGrpSpPr>
        <p:grpSpPr>
          <a:xfrm>
            <a:off x="2985971" y="1864779"/>
            <a:ext cx="2871801" cy="2669855"/>
            <a:chOff x="2985971" y="1864779"/>
            <a:chExt cx="2871801" cy="2669855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F8C18FE7-E77F-4603-80A0-9CDCF49A935F}"/>
                </a:ext>
              </a:extLst>
            </p:cNvPr>
            <p:cNvSpPr/>
            <p:nvPr/>
          </p:nvSpPr>
          <p:spPr>
            <a:xfrm>
              <a:off x="3296232" y="3893216"/>
              <a:ext cx="914400" cy="6414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&lt;&lt;&lt;&lt;&lt;&lt;&lt;&lt;&lt;&lt;&lt;&lt;&lt;&lt;&lt;&lt;&lt;&lt;&lt;&lt;&lt;&lt;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B7EA2CE-4327-7B0F-03B1-97EA0E886B73}"/>
                </a:ext>
              </a:extLst>
            </p:cNvPr>
            <p:cNvGrpSpPr/>
            <p:nvPr/>
          </p:nvGrpSpPr>
          <p:grpSpPr>
            <a:xfrm>
              <a:off x="2985971" y="1864779"/>
              <a:ext cx="2871801" cy="1898098"/>
              <a:chOff x="2985971" y="1867036"/>
              <a:chExt cx="2871801" cy="1898098"/>
            </a:xfrm>
          </p:grpSpPr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FF3660F-1FDC-4CC0-BD2B-FAFC30DAD8E1}"/>
                  </a:ext>
                </a:extLst>
              </p:cNvPr>
              <p:cNvSpPr txBox="1"/>
              <p:nvPr/>
            </p:nvSpPr>
            <p:spPr>
              <a:xfrm flipH="1">
                <a:off x="3421081" y="2063428"/>
                <a:ext cx="13250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Innovazione</a:t>
                </a:r>
              </a:p>
            </p:txBody>
          </p:sp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401EFD01-FDF5-49C4-A73A-2199BD1D55F6}"/>
                  </a:ext>
                </a:extLst>
              </p:cNvPr>
              <p:cNvSpPr/>
              <p:nvPr/>
            </p:nvSpPr>
            <p:spPr>
              <a:xfrm>
                <a:off x="2985971" y="1867036"/>
                <a:ext cx="2871801" cy="1898098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B107F0C-0C2C-4F18-882A-9019312516F3}"/>
              </a:ext>
            </a:extLst>
          </p:cNvPr>
          <p:cNvSpPr txBox="1"/>
          <p:nvPr/>
        </p:nvSpPr>
        <p:spPr>
          <a:xfrm>
            <a:off x="4098074" y="933962"/>
            <a:ext cx="121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domanda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B6D8E0C-DE5F-4A35-98EF-706E2B01CBEC}"/>
              </a:ext>
            </a:extLst>
          </p:cNvPr>
          <p:cNvSpPr txBox="1"/>
          <p:nvPr/>
        </p:nvSpPr>
        <p:spPr>
          <a:xfrm>
            <a:off x="4732949" y="1150170"/>
            <a:ext cx="87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interna</a:t>
            </a:r>
          </a:p>
        </p:txBody>
      </p:sp>
      <p:sp>
        <p:nvSpPr>
          <p:cNvPr id="30" name="Freccia curva 29">
            <a:extLst>
              <a:ext uri="{FF2B5EF4-FFF2-40B4-BE49-F238E27FC236}">
                <a16:creationId xmlns:a16="http://schemas.microsoft.com/office/drawing/2014/main" id="{95790145-42E5-47B4-9FF2-35FDC805E7D8}"/>
              </a:ext>
            </a:extLst>
          </p:cNvPr>
          <p:cNvSpPr/>
          <p:nvPr/>
        </p:nvSpPr>
        <p:spPr>
          <a:xfrm rot="5400000">
            <a:off x="2840655" y="3313989"/>
            <a:ext cx="1455984" cy="587604"/>
          </a:xfrm>
          <a:prstGeom prst="bentArrow">
            <a:avLst>
              <a:gd name="adj1" fmla="val 14379"/>
              <a:gd name="adj2" fmla="val 29982"/>
              <a:gd name="adj3" fmla="val 25000"/>
              <a:gd name="adj4" fmla="val 529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910794-CE1E-4648-8B87-0A8285AA5500}"/>
              </a:ext>
            </a:extLst>
          </p:cNvPr>
          <p:cNvSpPr txBox="1"/>
          <p:nvPr/>
        </p:nvSpPr>
        <p:spPr>
          <a:xfrm flipH="1">
            <a:off x="3348132" y="5310577"/>
            <a:ext cx="1200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/>
              <a:t>INFN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8DEF2D-DD04-2E0B-C93C-815B64C4AA26}"/>
              </a:ext>
            </a:extLst>
          </p:cNvPr>
          <p:cNvGrpSpPr/>
          <p:nvPr/>
        </p:nvGrpSpPr>
        <p:grpSpPr>
          <a:xfrm>
            <a:off x="7056628" y="683568"/>
            <a:ext cx="3341949" cy="5031513"/>
            <a:chOff x="7056628" y="683568"/>
            <a:chExt cx="3341949" cy="5031513"/>
          </a:xfrm>
        </p:grpSpPr>
        <p:sp>
          <p:nvSpPr>
            <p:cNvPr id="12" name="Freccia a sinistra 1">
              <a:extLst>
                <a:ext uri="{FF2B5EF4-FFF2-40B4-BE49-F238E27FC236}">
                  <a16:creationId xmlns:a16="http://schemas.microsoft.com/office/drawing/2014/main" id="{51F7079D-3B6F-6C09-5189-09545ABA0C32}"/>
                </a:ext>
              </a:extLst>
            </p:cNvPr>
            <p:cNvSpPr/>
            <p:nvPr/>
          </p:nvSpPr>
          <p:spPr>
            <a:xfrm rot="16200000">
              <a:off x="8264955" y="3892518"/>
              <a:ext cx="925297" cy="507832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2">
              <a:extLst>
                <a:ext uri="{FF2B5EF4-FFF2-40B4-BE49-F238E27FC236}">
                  <a16:creationId xmlns:a16="http://schemas.microsoft.com/office/drawing/2014/main" id="{7A1F1507-018E-8D83-276F-882B58C0C8CF}"/>
                </a:ext>
              </a:extLst>
            </p:cNvPr>
            <p:cNvSpPr/>
            <p:nvPr/>
          </p:nvSpPr>
          <p:spPr>
            <a:xfrm>
              <a:off x="8125816" y="2384820"/>
              <a:ext cx="1203569" cy="1217246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3">
              <a:extLst>
                <a:ext uri="{FF2B5EF4-FFF2-40B4-BE49-F238E27FC236}">
                  <a16:creationId xmlns:a16="http://schemas.microsoft.com/office/drawing/2014/main" id="{7429438D-5EE0-A3CB-771D-7C76C84B324D}"/>
                </a:ext>
              </a:extLst>
            </p:cNvPr>
            <p:cNvSpPr txBox="1"/>
            <p:nvPr/>
          </p:nvSpPr>
          <p:spPr>
            <a:xfrm flipH="1">
              <a:off x="8203969" y="2637333"/>
              <a:ext cx="10472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/>
                <a:t>Ricerca </a:t>
              </a:r>
            </a:p>
            <a:p>
              <a:pPr algn="ctr"/>
              <a:r>
                <a:rPr lang="it-IT"/>
                <a:t>applicata</a:t>
              </a:r>
            </a:p>
          </p:txBody>
        </p:sp>
        <p:sp>
          <p:nvSpPr>
            <p:cNvPr id="17" name="CasellaDiTesto 4">
              <a:extLst>
                <a:ext uri="{FF2B5EF4-FFF2-40B4-BE49-F238E27FC236}">
                  <a16:creationId xmlns:a16="http://schemas.microsoft.com/office/drawing/2014/main" id="{4527C53C-9B6D-D308-BBB4-70649ECD91E9}"/>
                </a:ext>
              </a:extLst>
            </p:cNvPr>
            <p:cNvSpPr txBox="1"/>
            <p:nvPr/>
          </p:nvSpPr>
          <p:spPr>
            <a:xfrm>
              <a:off x="7056628" y="683568"/>
              <a:ext cx="33419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Domanda esterna: </a:t>
              </a:r>
            </a:p>
            <a:p>
              <a:r>
                <a:rPr lang="it-IT" dirty="0"/>
                <a:t>es. OS dei programmi quadro EU</a:t>
              </a:r>
            </a:p>
            <a:p>
              <a:r>
                <a:rPr lang="it-IT" dirty="0"/>
                <a:t>      Commesse   …..</a:t>
              </a:r>
            </a:p>
          </p:txBody>
        </p:sp>
        <p:sp>
          <p:nvSpPr>
            <p:cNvPr id="19" name="Freccia a sinistra 5">
              <a:extLst>
                <a:ext uri="{FF2B5EF4-FFF2-40B4-BE49-F238E27FC236}">
                  <a16:creationId xmlns:a16="http://schemas.microsoft.com/office/drawing/2014/main" id="{809BEF61-5F7B-240E-50A6-95A00E1B97EB}"/>
                </a:ext>
              </a:extLst>
            </p:cNvPr>
            <p:cNvSpPr/>
            <p:nvPr/>
          </p:nvSpPr>
          <p:spPr>
            <a:xfrm rot="16200000">
              <a:off x="8413546" y="1726278"/>
              <a:ext cx="628109" cy="507832"/>
            </a:xfrm>
            <a:prstGeom prst="lef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6">
              <a:extLst>
                <a:ext uri="{FF2B5EF4-FFF2-40B4-BE49-F238E27FC236}">
                  <a16:creationId xmlns:a16="http://schemas.microsoft.com/office/drawing/2014/main" id="{F9B8AF49-3486-47A7-4B92-190F5CBACAF5}"/>
                </a:ext>
              </a:extLst>
            </p:cNvPr>
            <p:cNvSpPr txBox="1"/>
            <p:nvPr/>
          </p:nvSpPr>
          <p:spPr>
            <a:xfrm flipH="1">
              <a:off x="7859799" y="4664998"/>
              <a:ext cx="173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/>
                <a:t>Trasferimento</a:t>
              </a:r>
            </a:p>
          </p:txBody>
        </p:sp>
        <p:sp>
          <p:nvSpPr>
            <p:cNvPr id="22" name="CasellaDiTesto 7">
              <a:extLst>
                <a:ext uri="{FF2B5EF4-FFF2-40B4-BE49-F238E27FC236}">
                  <a16:creationId xmlns:a16="http://schemas.microsoft.com/office/drawing/2014/main" id="{48AD65C6-C809-2C05-8B48-0453BC7D9DDE}"/>
                </a:ext>
              </a:extLst>
            </p:cNvPr>
            <p:cNvSpPr txBox="1"/>
            <p:nvPr/>
          </p:nvSpPr>
          <p:spPr>
            <a:xfrm flipH="1">
              <a:off x="8272980" y="5191861"/>
              <a:ext cx="1549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CNR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43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838200" y="2079998"/>
            <a:ext cx="10515600" cy="3738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Questa </a:t>
            </a:r>
            <a:r>
              <a:rPr lang="en-US" sz="2000" dirty="0" err="1"/>
              <a:t>assunzione</a:t>
            </a:r>
            <a:r>
              <a:rPr lang="en-US" sz="2000" dirty="0"/>
              <a:t> di </a:t>
            </a:r>
            <a:r>
              <a:rPr lang="en-US" sz="2000" dirty="0" err="1"/>
              <a:t>responsabilità</a:t>
            </a:r>
            <a:r>
              <a:rPr lang="en-US" sz="2000" dirty="0"/>
              <a:t> </a:t>
            </a:r>
            <a:r>
              <a:rPr lang="en-US" sz="2000" dirty="0" err="1"/>
              <a:t>personale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sta</a:t>
            </a:r>
            <a:r>
              <a:rPr lang="en-US" sz="2000" dirty="0"/>
              <a:t> </a:t>
            </a:r>
            <a:r>
              <a:rPr lang="en-US" sz="2000" dirty="0" err="1"/>
              <a:t>diffondendo</a:t>
            </a:r>
            <a:r>
              <a:rPr lang="en-US" sz="2000" dirty="0"/>
              <a:t> </a:t>
            </a:r>
            <a:r>
              <a:rPr lang="en-US" sz="2000" dirty="0" err="1"/>
              <a:t>nella</a:t>
            </a:r>
            <a:r>
              <a:rPr lang="en-US" sz="2000" dirty="0"/>
              <a:t> </a:t>
            </a:r>
            <a:r>
              <a:rPr lang="en-US" sz="2000" dirty="0" err="1"/>
              <a:t>comunità</a:t>
            </a:r>
            <a:r>
              <a:rPr lang="en-US" sz="2000" dirty="0"/>
              <a:t> </a:t>
            </a:r>
            <a:r>
              <a:rPr lang="en-US" sz="2000" dirty="0" err="1"/>
              <a:t>scientifica</a:t>
            </a:r>
            <a:r>
              <a:rPr lang="en-US" sz="2000" dirty="0"/>
              <a:t> (con significative </a:t>
            </a:r>
            <a:r>
              <a:rPr lang="en-US" sz="2000" dirty="0" err="1"/>
              <a:t>differenze</a:t>
            </a:r>
            <a:r>
              <a:rPr lang="en-US" sz="2000" dirty="0"/>
              <a:t> </a:t>
            </a:r>
            <a:r>
              <a:rPr lang="en-US" sz="2000" dirty="0" err="1"/>
              <a:t>geografiche</a:t>
            </a:r>
            <a:r>
              <a:rPr lang="en-US" sz="2000" dirty="0"/>
              <a:t> e </a:t>
            </a:r>
            <a:r>
              <a:rPr lang="en-US" sz="2000" dirty="0" err="1"/>
              <a:t>culturali</a:t>
            </a:r>
            <a:r>
              <a:rPr lang="en-US" sz="2000" dirty="0"/>
              <a:t>, in Italia </a:t>
            </a:r>
            <a:r>
              <a:rPr lang="en-US" sz="2000" dirty="0" err="1"/>
              <a:t>siamo</a:t>
            </a:r>
            <a:r>
              <a:rPr lang="en-US" sz="2000" dirty="0"/>
              <a:t> </a:t>
            </a:r>
            <a:r>
              <a:rPr lang="en-US" sz="2000" dirty="0" err="1"/>
              <a:t>decisamente</a:t>
            </a:r>
            <a:r>
              <a:rPr lang="en-US" sz="2000" dirty="0"/>
              <a:t> </a:t>
            </a:r>
            <a:r>
              <a:rPr lang="en-US" sz="2000" dirty="0" err="1"/>
              <a:t>indietro</a:t>
            </a:r>
            <a:r>
              <a:rPr lang="en-US" sz="2000" dirty="0"/>
              <a:t>…)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Trarre</a:t>
            </a:r>
            <a:r>
              <a:rPr lang="en-US" sz="2000" b="1" dirty="0"/>
              <a:t> </a:t>
            </a:r>
            <a:r>
              <a:rPr lang="en-US" sz="2000" b="1" dirty="0" err="1"/>
              <a:t>vantaggio</a:t>
            </a:r>
            <a:r>
              <a:rPr lang="en-US" sz="2000" b="1" dirty="0"/>
              <a:t> </a:t>
            </a:r>
            <a:r>
              <a:rPr lang="en-US" sz="2000" dirty="0" err="1"/>
              <a:t>può</a:t>
            </a:r>
            <a:r>
              <a:rPr lang="en-US" sz="2000" dirty="0"/>
              <a:t> </a:t>
            </a:r>
            <a:r>
              <a:rPr lang="en-US" sz="2000" dirty="0" err="1"/>
              <a:t>significare</a:t>
            </a:r>
            <a:r>
              <a:rPr lang="en-US" sz="2000" dirty="0"/>
              <a:t>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Importare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conoscenza</a:t>
            </a:r>
            <a:r>
              <a:rPr lang="en-US" sz="2000" dirty="0"/>
              <a:t> in un campo </a:t>
            </a:r>
            <a:r>
              <a:rPr lang="en-US" sz="2000" dirty="0" err="1"/>
              <a:t>diverso</a:t>
            </a:r>
            <a:r>
              <a:rPr lang="en-US" sz="2000" dirty="0"/>
              <a:t> (</a:t>
            </a:r>
            <a:r>
              <a:rPr lang="en-US" sz="2000" b="1" dirty="0" err="1"/>
              <a:t>interdisciplinarietà</a:t>
            </a:r>
            <a:r>
              <a:rPr lang="en-US" sz="20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Individuare</a:t>
            </a:r>
            <a:r>
              <a:rPr lang="en-US" sz="2000" dirty="0"/>
              <a:t> </a:t>
            </a:r>
            <a:r>
              <a:rPr lang="en-US" sz="2000" dirty="0" err="1"/>
              <a:t>problematiche</a:t>
            </a:r>
            <a:r>
              <a:rPr lang="en-US" sz="2000" dirty="0"/>
              <a:t> </a:t>
            </a:r>
            <a:r>
              <a:rPr lang="en-US" sz="2000" b="1" dirty="0" err="1"/>
              <a:t>sociali</a:t>
            </a:r>
            <a:r>
              <a:rPr lang="en-US" sz="2000" dirty="0"/>
              <a:t> (es. salute, </a:t>
            </a:r>
            <a:r>
              <a:rPr lang="en-US" sz="2000" dirty="0" err="1"/>
              <a:t>ambiente</a:t>
            </a:r>
            <a:r>
              <a:rPr lang="en-US" sz="2000" dirty="0"/>
              <a:t>, </a:t>
            </a:r>
            <a:r>
              <a:rPr lang="en-US" sz="2000" dirty="0" err="1"/>
              <a:t>cultura</a:t>
            </a:r>
            <a:r>
              <a:rPr lang="en-US" sz="2000" dirty="0"/>
              <a:t>, </a:t>
            </a:r>
            <a:r>
              <a:rPr lang="en-US" sz="2000" dirty="0" err="1"/>
              <a:t>istruzione</a:t>
            </a:r>
            <a:r>
              <a:rPr lang="en-US" sz="2000" dirty="0"/>
              <a:t>….) correlate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err="1"/>
              <a:t>Individuare</a:t>
            </a:r>
            <a:r>
              <a:rPr lang="en-US" sz="2000" i="1" dirty="0"/>
              <a:t> </a:t>
            </a:r>
            <a:r>
              <a:rPr lang="en-US" sz="2000" i="1" dirty="0" err="1"/>
              <a:t>problematiche</a:t>
            </a:r>
            <a:r>
              <a:rPr lang="en-US" sz="2000" i="1" dirty="0"/>
              <a:t> </a:t>
            </a:r>
            <a:r>
              <a:rPr lang="en-US" sz="2000" b="1" i="1" dirty="0" err="1"/>
              <a:t>economiche</a:t>
            </a:r>
            <a:r>
              <a:rPr lang="en-US" sz="2000" i="1" dirty="0"/>
              <a:t> (</a:t>
            </a:r>
            <a:r>
              <a:rPr lang="en-US" sz="2000" i="1" dirty="0" err="1"/>
              <a:t>produrre</a:t>
            </a:r>
            <a:r>
              <a:rPr lang="en-US" sz="2000" i="1" dirty="0"/>
              <a:t> </a:t>
            </a:r>
            <a:r>
              <a:rPr lang="en-US" sz="2000" i="1" dirty="0" err="1"/>
              <a:t>cose</a:t>
            </a:r>
            <a:r>
              <a:rPr lang="en-US" sz="2000" i="1" dirty="0"/>
              <a:t> </a:t>
            </a:r>
            <a:r>
              <a:rPr lang="en-US" sz="2000" i="1" dirty="0" err="1"/>
              <a:t>nuove</a:t>
            </a:r>
            <a:r>
              <a:rPr lang="en-US" sz="2000" i="1" dirty="0"/>
              <a:t>, </a:t>
            </a:r>
            <a:r>
              <a:rPr lang="en-US" sz="2000" i="1" dirty="0" err="1"/>
              <a:t>migliori</a:t>
            </a:r>
            <a:r>
              <a:rPr lang="en-US" sz="2000" i="1" dirty="0"/>
              <a:t>, </a:t>
            </a:r>
            <a:r>
              <a:rPr lang="en-US" sz="2000" i="1" dirty="0" err="1"/>
              <a:t>più</a:t>
            </a:r>
            <a:r>
              <a:rPr lang="en-US" sz="2000" i="1" dirty="0"/>
              <a:t> </a:t>
            </a:r>
            <a:r>
              <a:rPr lang="en-US" sz="2000" i="1" dirty="0" err="1"/>
              <a:t>economiche</a:t>
            </a:r>
            <a:r>
              <a:rPr lang="en-US" sz="2000" i="1" dirty="0"/>
              <a:t>, </a:t>
            </a:r>
            <a:r>
              <a:rPr lang="en-US" sz="2000" i="1" dirty="0" err="1"/>
              <a:t>più</a:t>
            </a:r>
            <a:r>
              <a:rPr lang="en-US" sz="2000" i="1" dirty="0"/>
              <a:t> </a:t>
            </a:r>
            <a:r>
              <a:rPr lang="en-US" sz="2000" i="1" dirty="0" err="1"/>
              <a:t>pulite</a:t>
            </a:r>
            <a:r>
              <a:rPr lang="en-US" sz="2000" i="1" dirty="0"/>
              <a:t>….) </a:t>
            </a:r>
            <a:r>
              <a:rPr lang="en-US" sz="2000" b="1" i="1" dirty="0"/>
              <a:t>correlate</a:t>
            </a:r>
            <a:endParaRPr lang="en-US" sz="20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83CB82-6AC6-306C-6FD3-9B3A1A944659}"/>
              </a:ext>
            </a:extLst>
          </p:cNvPr>
          <p:cNvSpPr txBox="1"/>
          <p:nvPr/>
        </p:nvSpPr>
        <p:spPr>
          <a:xfrm>
            <a:off x="838200" y="500831"/>
            <a:ext cx="1051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3200"/>
              <a:t>C’È QUALCUNO AL DI FUORI DEL MIO CONTESTO IMMEDIATO CHE PUÒ TRARRE VANTAGGIO DALLA MIA RICERCA?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8E64BC-1EB9-4C4E-A1FE-9C365B92668B}"/>
              </a:ext>
            </a:extLst>
          </p:cNvPr>
          <p:cNvSpPr txBox="1"/>
          <p:nvPr/>
        </p:nvSpPr>
        <p:spPr>
          <a:xfrm>
            <a:off x="838200" y="5987209"/>
            <a:ext cx="9264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/>
              <a:t>Questa è la materia prima del TRASFERIMENTO TECNOLOGICO</a:t>
            </a:r>
          </a:p>
        </p:txBody>
      </p:sp>
    </p:spTree>
    <p:extLst>
      <p:ext uri="{BB962C8B-B14F-4D97-AF65-F5344CB8AC3E}">
        <p14:creationId xmlns:p14="http://schemas.microsoft.com/office/powerpoint/2010/main" val="47624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FD752331-FC7D-D848-AF10-6E7A205E4801}"/>
              </a:ext>
            </a:extLst>
          </p:cNvPr>
          <p:cNvGrpSpPr/>
          <p:nvPr/>
        </p:nvGrpSpPr>
        <p:grpSpPr>
          <a:xfrm>
            <a:off x="9076528" y="2926628"/>
            <a:ext cx="1022422" cy="1025063"/>
            <a:chOff x="8901629" y="2060154"/>
            <a:chExt cx="1022422" cy="1025063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ADD04D8D-2A06-124D-B136-98ADCCE4146E}"/>
                </a:ext>
              </a:extLst>
            </p:cNvPr>
            <p:cNvSpPr/>
            <p:nvPr/>
          </p:nvSpPr>
          <p:spPr>
            <a:xfrm>
              <a:off x="8901629" y="2060154"/>
              <a:ext cx="1022422" cy="1025063"/>
            </a:xfrm>
            <a:prstGeom prst="ellipse">
              <a:avLst/>
            </a:prstGeom>
            <a:noFill/>
            <a:ln>
              <a:solidFill>
                <a:srgbClr val="002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03F67379-E853-CF4F-B8B7-D6D768FA6E75}"/>
                </a:ext>
              </a:extLst>
            </p:cNvPr>
            <p:cNvSpPr/>
            <p:nvPr/>
          </p:nvSpPr>
          <p:spPr>
            <a:xfrm>
              <a:off x="9204906" y="2218743"/>
              <a:ext cx="4700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4000" b="1">
                  <a:solidFill>
                    <a:srgbClr val="5598BA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$</a:t>
              </a:r>
            </a:p>
          </p:txBody>
        </p:sp>
      </p:grpSp>
      <p:sp>
        <p:nvSpPr>
          <p:cNvPr id="9" name="TextBox 15">
            <a:extLst>
              <a:ext uri="{FF2B5EF4-FFF2-40B4-BE49-F238E27FC236}">
                <a16:creationId xmlns:a16="http://schemas.microsoft.com/office/drawing/2014/main" id="{506EB9F0-50F6-174C-87F5-1BDD81DD1DC3}"/>
              </a:ext>
            </a:extLst>
          </p:cNvPr>
          <p:cNvSpPr txBox="1"/>
          <p:nvPr/>
        </p:nvSpPr>
        <p:spPr>
          <a:xfrm>
            <a:off x="1300065" y="482230"/>
            <a:ext cx="73484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5598B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 è così semplice come ve lo mostrano</a:t>
            </a:r>
          </a:p>
          <a:p>
            <a:r>
              <a:rPr lang="it-IT" b="1" dirty="0">
                <a:solidFill>
                  <a:srgbClr val="00234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come se l’incrocio domanda/offerta fosse sempre ottimale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5CF43C-25A9-C041-B304-A9B60F588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91" y="1312664"/>
            <a:ext cx="9858375" cy="5545336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1EC7FCC-1EDD-B945-9823-0933042C38F9}"/>
              </a:ext>
            </a:extLst>
          </p:cNvPr>
          <p:cNvCxnSpPr>
            <a:cxnSpLocks/>
          </p:cNvCxnSpPr>
          <p:nvPr/>
        </p:nvCxnSpPr>
        <p:spPr>
          <a:xfrm>
            <a:off x="3907178" y="4792874"/>
            <a:ext cx="1758269" cy="0"/>
          </a:xfrm>
          <a:prstGeom prst="straightConnector1">
            <a:avLst/>
          </a:prstGeom>
          <a:ln>
            <a:solidFill>
              <a:srgbClr val="5598B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7B9A549C-3391-DE4C-9013-46BF6C550FF4}"/>
              </a:ext>
            </a:extLst>
          </p:cNvPr>
          <p:cNvSpPr/>
          <p:nvPr/>
        </p:nvSpPr>
        <p:spPr>
          <a:xfrm>
            <a:off x="2576516" y="307505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>
                <a:solidFill>
                  <a:srgbClr val="5598B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C9ED328-D72B-F544-851B-E6D5F79F5F9F}"/>
              </a:ext>
            </a:extLst>
          </p:cNvPr>
          <p:cNvSpPr/>
          <p:nvPr/>
        </p:nvSpPr>
        <p:spPr>
          <a:xfrm>
            <a:off x="5439096" y="3085217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!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33CBB35F-96CF-A44E-82B9-674C04525F22}"/>
              </a:ext>
            </a:extLst>
          </p:cNvPr>
          <p:cNvCxnSpPr>
            <a:cxnSpLocks/>
          </p:cNvCxnSpPr>
          <p:nvPr/>
        </p:nvCxnSpPr>
        <p:spPr>
          <a:xfrm flipV="1">
            <a:off x="7079555" y="3637280"/>
            <a:ext cx="1851775" cy="883506"/>
          </a:xfrm>
          <a:prstGeom prst="straightConnector1">
            <a:avLst/>
          </a:prstGeom>
          <a:ln>
            <a:solidFill>
              <a:srgbClr val="5598B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85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Segnaposto contenuto 2">
            <a:extLst>
              <a:ext uri="{FF2B5EF4-FFF2-40B4-BE49-F238E27FC236}">
                <a16:creationId xmlns:a16="http://schemas.microsoft.com/office/drawing/2014/main" id="{6EE2EADD-D545-4FEA-970C-47B3E3A20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07568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e 8">
            <a:extLst>
              <a:ext uri="{FF2B5EF4-FFF2-40B4-BE49-F238E27FC236}">
                <a16:creationId xmlns:a16="http://schemas.microsoft.com/office/drawing/2014/main" id="{82DE35D8-9B96-655A-010A-D33FD31B18A2}"/>
              </a:ext>
            </a:extLst>
          </p:cNvPr>
          <p:cNvSpPr/>
          <p:nvPr/>
        </p:nvSpPr>
        <p:spPr>
          <a:xfrm>
            <a:off x="995422" y="1828800"/>
            <a:ext cx="2974694" cy="304414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94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E437B9-E1A4-47C5-8361-81EBE481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forme di interazione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93B161C-36C4-18C9-6C49-A05EC7D29F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po 3">
            <a:extLst>
              <a:ext uri="{FF2B5EF4-FFF2-40B4-BE49-F238E27FC236}">
                <a16:creationId xmlns:a16="http://schemas.microsoft.com/office/drawing/2014/main" id="{CF20338A-C9DB-7FE8-C9A0-F4C76D06B473}"/>
              </a:ext>
            </a:extLst>
          </p:cNvPr>
          <p:cNvGrpSpPr/>
          <p:nvPr/>
        </p:nvGrpSpPr>
        <p:grpSpPr>
          <a:xfrm>
            <a:off x="10914927" y="145075"/>
            <a:ext cx="1153866" cy="1117027"/>
            <a:chOff x="10181606" y="133039"/>
            <a:chExt cx="1887187" cy="1887187"/>
          </a:xfrm>
        </p:grpSpPr>
        <p:sp>
          <p:nvSpPr>
            <p:cNvPr id="6" name="Rettangolo con due angoli in diagonale arrotondati 5">
              <a:extLst>
                <a:ext uri="{FF2B5EF4-FFF2-40B4-BE49-F238E27FC236}">
                  <a16:creationId xmlns:a16="http://schemas.microsoft.com/office/drawing/2014/main" id="{495FE39F-C5FF-978E-6982-5787CB86C361}"/>
                </a:ext>
              </a:extLst>
            </p:cNvPr>
            <p:cNvSpPr/>
            <p:nvPr/>
          </p:nvSpPr>
          <p:spPr>
            <a:xfrm>
              <a:off x="10181606" y="133039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ttangolo 6" descr="Segno di spunta">
              <a:extLst>
                <a:ext uri="{FF2B5EF4-FFF2-40B4-BE49-F238E27FC236}">
                  <a16:creationId xmlns:a16="http://schemas.microsoft.com/office/drawing/2014/main" id="{DE8F1F35-70F3-C17C-FF22-AB2A18DD92AF}"/>
                </a:ext>
              </a:extLst>
            </p:cNvPr>
            <p:cNvSpPr/>
            <p:nvPr/>
          </p:nvSpPr>
          <p:spPr>
            <a:xfrm>
              <a:off x="10583793" y="535227"/>
              <a:ext cx="1082812" cy="1082812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9975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8E7BA55784F2143B1FF700D1FEAAF5D" ma:contentTypeVersion="15" ma:contentTypeDescription="Creare un nuovo documento." ma:contentTypeScope="" ma:versionID="6888105e002f054ab2caab7e46382751">
  <xsd:schema xmlns:xsd="http://www.w3.org/2001/XMLSchema" xmlns:xs="http://www.w3.org/2001/XMLSchema" xmlns:p="http://schemas.microsoft.com/office/2006/metadata/properties" xmlns:ns2="6c870aa9-b4f1-4b86-8829-e2753744c8f4" xmlns:ns3="e2bf985c-3fe6-4c27-9798-4c8c239c9f5d" targetNamespace="http://schemas.microsoft.com/office/2006/metadata/properties" ma:root="true" ma:fieldsID="62e71a364a60f2645d5b164788f5b4ac" ns2:_="" ns3:_="">
    <xsd:import namespace="6c870aa9-b4f1-4b86-8829-e2753744c8f4"/>
    <xsd:import namespace="e2bf985c-3fe6-4c27-9798-4c8c239c9f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70aa9-b4f1-4b86-8829-e2753744c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f985c-3fe6-4c27-9798-4c8c239c9f5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3c07ffa-9960-4f92-972f-e1016276b281}" ma:internalName="TaxCatchAll" ma:showField="CatchAllData" ma:web="e2bf985c-3fe6-4c27-9798-4c8c239c9f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870aa9-b4f1-4b86-8829-e2753744c8f4">
      <Terms xmlns="http://schemas.microsoft.com/office/infopath/2007/PartnerControls"/>
    </lcf76f155ced4ddcb4097134ff3c332f>
    <TaxCatchAll xmlns="e2bf985c-3fe6-4c27-9798-4c8c239c9f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9BEDEF-33A0-4B82-9ED8-C03F871C79B1}">
  <ds:schemaRefs>
    <ds:schemaRef ds:uri="6c870aa9-b4f1-4b86-8829-e2753744c8f4"/>
    <ds:schemaRef ds:uri="e2bf985c-3fe6-4c27-9798-4c8c239c9f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D04717-3748-4234-9526-222BB23AF21D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e2bf985c-3fe6-4c27-9798-4c8c239c9f5d"/>
    <ds:schemaRef ds:uri="6c870aa9-b4f1-4b86-8829-e2753744c8f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E96050C-86F9-4691-82CA-CC5688574D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2983</TotalTime>
  <Words>1353</Words>
  <Application>Microsoft Macintosh PowerPoint</Application>
  <PresentationFormat>Widescreen</PresentationFormat>
  <Paragraphs>229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Courier New</vt:lpstr>
      <vt:lpstr>Helvetica Neue</vt:lpstr>
      <vt:lpstr>Helvetica Neue Medium</vt:lpstr>
      <vt:lpstr>Times New Roman</vt:lpstr>
      <vt:lpstr>Wingdings</vt:lpstr>
      <vt:lpstr>Tema di Office</vt:lpstr>
      <vt:lpstr>Il Trasferimento Tecnologico nell’INFN </vt:lpstr>
      <vt:lpstr>PowerPoint Presentation</vt:lpstr>
      <vt:lpstr>Uno sguardo all’INFN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forme di interazione</vt:lpstr>
      <vt:lpstr>Strumenti</vt:lpstr>
      <vt:lpstr>PowerPoint Presentation</vt:lpstr>
      <vt:lpstr>PowerPoint Presentation</vt:lpstr>
      <vt:lpstr>Come funziona il TT INFN: l’organizzazione</vt:lpstr>
      <vt:lpstr>Organizzazione</vt:lpstr>
      <vt:lpstr>https://web.infn.it/TechTransfer/</vt:lpstr>
      <vt:lpstr>PowerPoint Presentation</vt:lpstr>
      <vt:lpstr>Comitato Nazionale Trasferimento Tecnologico</vt:lpstr>
      <vt:lpstr>PowerPoint Presentation</vt:lpstr>
      <vt:lpstr>Servizio Trasferimento Tecnologico (AC)</vt:lpstr>
      <vt:lpstr>PowerPoint Presentation</vt:lpstr>
      <vt:lpstr>La rete dei Referenti TT</vt:lpstr>
      <vt:lpstr>PowerPoint Presentation</vt:lpstr>
      <vt:lpstr>PowerPoint Presentation</vt:lpstr>
      <vt:lpstr>PowerPoint Presentation</vt:lpstr>
      <vt:lpstr>Scouting di tecnologie e valorizzazione: Obiettivi strategici</vt:lpstr>
      <vt:lpstr>PowerPoint Presentation</vt:lpstr>
      <vt:lpstr>La Timeline</vt:lpstr>
      <vt:lpstr>Minifinanziamenti</vt:lpstr>
      <vt:lpstr>… azioni tipiche per le quali il finanziamento può essere utilizzato: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INFN Technology Transfer and ILO</dc:title>
  <dc:creator>Mariangela Cestelli Guidi</dc:creator>
  <cp:lastModifiedBy>ALESSANDRA RETICO</cp:lastModifiedBy>
  <cp:revision>11</cp:revision>
  <dcterms:created xsi:type="dcterms:W3CDTF">2022-02-28T09:27:07Z</dcterms:created>
  <dcterms:modified xsi:type="dcterms:W3CDTF">2025-07-04T07:44:19Z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0x010100E8E7BA55784F2143B1FF700D1FEAAF5D</vt:lpwstr>
  </property>
  <property fmtid="{D5CDD505-2E9C-101B-9397-08002B2CF9AE}" pid="3" name="MediaServiceImageTags">
    <vt:lpwstr/>
  </property>
</Properties>
</file>