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2" r:id="rId3"/>
    <p:sldId id="344" r:id="rId4"/>
    <p:sldId id="327" r:id="rId5"/>
    <p:sldId id="351" r:id="rId6"/>
    <p:sldId id="352" r:id="rId7"/>
    <p:sldId id="321" r:id="rId8"/>
    <p:sldId id="357" r:id="rId9"/>
    <p:sldId id="334" r:id="rId10"/>
    <p:sldId id="363" r:id="rId11"/>
    <p:sldId id="364" r:id="rId12"/>
    <p:sldId id="362" r:id="rId13"/>
    <p:sldId id="366" r:id="rId14"/>
    <p:sldId id="365" r:id="rId15"/>
    <p:sldId id="358" r:id="rId16"/>
    <p:sldId id="368" r:id="rId17"/>
    <p:sldId id="369" r:id="rId18"/>
    <p:sldId id="301" r:id="rId19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512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480" userDrawn="1">
          <p15:clr>
            <a:srgbClr val="A4A3A4"/>
          </p15:clr>
        </p15:guide>
        <p15:guide id="6" orient="horz" pos="4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65BA53-FD7D-C803-82BD-32F5A27C40BD}" name="Andrea Grimaldi" initials="AG" userId="S::bmq560@ku.dk::a872e20b-0285-4435-817e-b913c722d3b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5BC"/>
    <a:srgbClr val="F59F26"/>
    <a:srgbClr val="545E69"/>
    <a:srgbClr val="CA807B"/>
    <a:srgbClr val="0D8295"/>
    <a:srgbClr val="11AEC7"/>
    <a:srgbClr val="CB7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BA6C4F-FEAC-4F45-8585-CF0606756C48}" v="405" dt="2025-06-26T07:18:17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–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6310" autoAdjust="0"/>
  </p:normalViewPr>
  <p:slideViewPr>
    <p:cSldViewPr snapToGrid="0" showGuides="1">
      <p:cViewPr varScale="1">
        <p:scale>
          <a:sx n="78" d="100"/>
          <a:sy n="78" d="100"/>
        </p:scale>
        <p:origin x="200" y="1448"/>
      </p:cViewPr>
      <p:guideLst>
        <p:guide orient="horz" pos="2352"/>
        <p:guide pos="3840"/>
        <p:guide pos="7512"/>
        <p:guide pos="144"/>
        <p:guide orient="horz" pos="480"/>
        <p:guide orient="horz" pos="40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Grimaldi" userId="a872e20b-0285-4435-817e-b913c722d3bc" providerId="ADAL" clId="{08BA6C4F-FEAC-4F45-8585-CF0606756C48}"/>
    <pc:docChg chg="undo redo custSel addSld delSld modSld sldOrd">
      <pc:chgData name="Andrea Grimaldi" userId="a872e20b-0285-4435-817e-b913c722d3bc" providerId="ADAL" clId="{08BA6C4F-FEAC-4F45-8585-CF0606756C48}" dt="2025-06-26T07:25:45.103" v="4176" actId="20577"/>
      <pc:docMkLst>
        <pc:docMk/>
      </pc:docMkLst>
      <pc:sldChg chg="addSp delSp modSp mod modNotesTx">
        <pc:chgData name="Andrea Grimaldi" userId="a872e20b-0285-4435-817e-b913c722d3bc" providerId="ADAL" clId="{08BA6C4F-FEAC-4F45-8585-CF0606756C48}" dt="2025-06-26T07:22:26.942" v="4125" actId="20577"/>
        <pc:sldMkLst>
          <pc:docMk/>
          <pc:sldMk cId="2387849042" sldId="256"/>
        </pc:sldMkLst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387849042" sldId="256"/>
            <ac:spMk id="2" creationId="{C4300AEF-1595-4419-801B-6E36A33BB8CF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387849042" sldId="256"/>
            <ac:spMk id="3" creationId="{40A0741C-9D68-0EEB-F55A-6F37682C2666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387849042" sldId="256"/>
            <ac:spMk id="4" creationId="{1C59176D-59A8-4C02-B448-EE01232FB3E7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387849042" sldId="256"/>
            <ac:spMk id="5" creationId="{A50B1817-3C7F-41BC-8557-7A00C928EE16}"/>
          </ac:spMkLst>
        </pc:spChg>
        <pc:spChg chg="add del mod">
          <ac:chgData name="Andrea Grimaldi" userId="a872e20b-0285-4435-817e-b913c722d3bc" providerId="ADAL" clId="{08BA6C4F-FEAC-4F45-8585-CF0606756C48}" dt="2025-06-25T13:53:35.385" v="782"/>
          <ac:spMkLst>
            <pc:docMk/>
            <pc:sldMk cId="2387849042" sldId="256"/>
            <ac:spMk id="6" creationId="{F353603C-F579-209C-5EED-D660CCE6B172}"/>
          </ac:spMkLst>
        </pc:spChg>
        <pc:spChg chg="add 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387849042" sldId="256"/>
            <ac:spMk id="9" creationId="{A44E1E1D-542F-0822-A8EF-B09F79D4F110}"/>
          </ac:spMkLst>
        </pc:spChg>
        <pc:picChg chg="add mod modCrop">
          <ac:chgData name="Andrea Grimaldi" userId="a872e20b-0285-4435-817e-b913c722d3bc" providerId="ADAL" clId="{08BA6C4F-FEAC-4F45-8585-CF0606756C48}" dt="2025-06-23T15:52:12.691" v="78" actId="1076"/>
          <ac:picMkLst>
            <pc:docMk/>
            <pc:sldMk cId="2387849042" sldId="256"/>
            <ac:picMk id="7" creationId="{C0C3661F-9121-1074-342C-429CC822665C}"/>
          </ac:picMkLst>
        </pc:picChg>
      </pc:sldChg>
      <pc:sldChg chg="modSp del mod">
        <pc:chgData name="Andrea Grimaldi" userId="a872e20b-0285-4435-817e-b913c722d3bc" providerId="ADAL" clId="{08BA6C4F-FEAC-4F45-8585-CF0606756C48}" dt="2025-06-23T15:54:40.786" v="119" actId="2696"/>
        <pc:sldMkLst>
          <pc:docMk/>
          <pc:sldMk cId="3887579892" sldId="280"/>
        </pc:sldMkLst>
      </pc:sldChg>
      <pc:sldChg chg="modSp del mod">
        <pc:chgData name="Andrea Grimaldi" userId="a872e20b-0285-4435-817e-b913c722d3bc" providerId="ADAL" clId="{08BA6C4F-FEAC-4F45-8585-CF0606756C48}" dt="2025-06-23T15:55:05.277" v="126" actId="2696"/>
        <pc:sldMkLst>
          <pc:docMk/>
          <pc:sldMk cId="727364193" sldId="283"/>
        </pc:sldMkLst>
      </pc:sldChg>
      <pc:sldChg chg="modSp del mod">
        <pc:chgData name="Andrea Grimaldi" userId="a872e20b-0285-4435-817e-b913c722d3bc" providerId="ADAL" clId="{08BA6C4F-FEAC-4F45-8585-CF0606756C48}" dt="2025-06-23T15:52:16.021" v="79" actId="2696"/>
        <pc:sldMkLst>
          <pc:docMk/>
          <pc:sldMk cId="1541348908" sldId="289"/>
        </pc:sldMkLst>
      </pc:sldChg>
      <pc:sldChg chg="modSp del mod">
        <pc:chgData name="Andrea Grimaldi" userId="a872e20b-0285-4435-817e-b913c722d3bc" providerId="ADAL" clId="{08BA6C4F-FEAC-4F45-8585-CF0606756C48}" dt="2025-06-23T15:53:28.086" v="90" actId="2696"/>
        <pc:sldMkLst>
          <pc:docMk/>
          <pc:sldMk cId="2172715400" sldId="290"/>
        </pc:sldMkLst>
      </pc:sldChg>
      <pc:sldChg chg="modSp del mod">
        <pc:chgData name="Andrea Grimaldi" userId="a872e20b-0285-4435-817e-b913c722d3bc" providerId="ADAL" clId="{08BA6C4F-FEAC-4F45-8585-CF0606756C48}" dt="2025-06-23T15:53:22.457" v="89" actId="2696"/>
        <pc:sldMkLst>
          <pc:docMk/>
          <pc:sldMk cId="3341090912" sldId="291"/>
        </pc:sldMkLst>
      </pc:sldChg>
      <pc:sldChg chg="modSp del mod">
        <pc:chgData name="Andrea Grimaldi" userId="a872e20b-0285-4435-817e-b913c722d3bc" providerId="ADAL" clId="{08BA6C4F-FEAC-4F45-8585-CF0606756C48}" dt="2025-06-23T15:53:52.602" v="92" actId="2696"/>
        <pc:sldMkLst>
          <pc:docMk/>
          <pc:sldMk cId="424594226" sldId="292"/>
        </pc:sldMkLst>
      </pc:sldChg>
      <pc:sldChg chg="modSp del mod">
        <pc:chgData name="Andrea Grimaldi" userId="a872e20b-0285-4435-817e-b913c722d3bc" providerId="ADAL" clId="{08BA6C4F-FEAC-4F45-8585-CF0606756C48}" dt="2025-06-23T15:53:54.542" v="95" actId="2696"/>
        <pc:sldMkLst>
          <pc:docMk/>
          <pc:sldMk cId="2944510703" sldId="293"/>
        </pc:sldMkLst>
      </pc:sldChg>
      <pc:sldChg chg="modSp del mod">
        <pc:chgData name="Andrea Grimaldi" userId="a872e20b-0285-4435-817e-b913c722d3bc" providerId="ADAL" clId="{08BA6C4F-FEAC-4F45-8585-CF0606756C48}" dt="2025-06-23T15:53:55.800" v="96" actId="2696"/>
        <pc:sldMkLst>
          <pc:docMk/>
          <pc:sldMk cId="2941250654" sldId="294"/>
        </pc:sldMkLst>
      </pc:sldChg>
      <pc:sldChg chg="modSp del mod">
        <pc:chgData name="Andrea Grimaldi" userId="a872e20b-0285-4435-817e-b913c722d3bc" providerId="ADAL" clId="{08BA6C4F-FEAC-4F45-8585-CF0606756C48}" dt="2025-06-23T15:54:39.664" v="118" actId="2696"/>
        <pc:sldMkLst>
          <pc:docMk/>
          <pc:sldMk cId="3243424505" sldId="297"/>
        </pc:sldMkLst>
      </pc:sldChg>
      <pc:sldChg chg="modSp del mod">
        <pc:chgData name="Andrea Grimaldi" userId="a872e20b-0285-4435-817e-b913c722d3bc" providerId="ADAL" clId="{08BA6C4F-FEAC-4F45-8585-CF0606756C48}" dt="2025-06-23T15:54:43.462" v="120" actId="2696"/>
        <pc:sldMkLst>
          <pc:docMk/>
          <pc:sldMk cId="1571449709" sldId="299"/>
        </pc:sldMkLst>
      </pc:sldChg>
      <pc:sldChg chg="addSp delSp modSp mod modNotesTx">
        <pc:chgData name="Andrea Grimaldi" userId="a872e20b-0285-4435-817e-b913c722d3bc" providerId="ADAL" clId="{08BA6C4F-FEAC-4F45-8585-CF0606756C48}" dt="2025-06-26T07:21:42.846" v="4118" actId="20577"/>
        <pc:sldMkLst>
          <pc:docMk/>
          <pc:sldMk cId="2796706402" sldId="301"/>
        </pc:sldMkLst>
        <pc:spChg chg="mod">
          <ac:chgData name="Andrea Grimaldi" userId="a872e20b-0285-4435-817e-b913c722d3bc" providerId="ADAL" clId="{08BA6C4F-FEAC-4F45-8585-CF0606756C48}" dt="2025-06-23T16:03:57.603" v="369" actId="2085"/>
          <ac:spMkLst>
            <pc:docMk/>
            <pc:sldMk cId="2796706402" sldId="301"/>
            <ac:spMk id="2" creationId="{7025080F-6AC3-56B2-F76F-4410AE11B7DC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796706402" sldId="301"/>
            <ac:spMk id="3" creationId="{B308F0FC-5E0E-4214-0821-C2EC2E425EFB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796706402" sldId="301"/>
            <ac:spMk id="4" creationId="{D644648C-CB97-781F-6BA7-C98B6AC64297}"/>
          </ac:spMkLst>
        </pc:spChg>
        <pc:spChg chg="mod">
          <ac:chgData name="Andrea Grimaldi" userId="a872e20b-0285-4435-817e-b913c722d3bc" providerId="ADAL" clId="{08BA6C4F-FEAC-4F45-8585-CF0606756C48}" dt="2025-06-25T13:59:53.700" v="859" actId="207"/>
          <ac:spMkLst>
            <pc:docMk/>
            <pc:sldMk cId="2796706402" sldId="301"/>
            <ac:spMk id="5" creationId="{5E308490-894D-B12C-51A7-EA4F5CB2171D}"/>
          </ac:spMkLst>
        </pc:spChg>
        <pc:spChg chg="mod">
          <ac:chgData name="Andrea Grimaldi" userId="a872e20b-0285-4435-817e-b913c722d3bc" providerId="ADAL" clId="{08BA6C4F-FEAC-4F45-8585-CF0606756C48}" dt="2025-06-25T13:59:53.700" v="859" actId="207"/>
          <ac:spMkLst>
            <pc:docMk/>
            <pc:sldMk cId="2796706402" sldId="301"/>
            <ac:spMk id="6" creationId="{8A7FA254-68B6-8C78-1760-F78D2112BEE6}"/>
          </ac:spMkLst>
        </pc:spChg>
        <pc:spChg chg="mod">
          <ac:chgData name="Andrea Grimaldi" userId="a872e20b-0285-4435-817e-b913c722d3bc" providerId="ADAL" clId="{08BA6C4F-FEAC-4F45-8585-CF0606756C48}" dt="2025-06-23T16:03:46.512" v="368" actId="207"/>
          <ac:spMkLst>
            <pc:docMk/>
            <pc:sldMk cId="2796706402" sldId="301"/>
            <ac:spMk id="7" creationId="{68AB7370-200C-BA9F-4CB0-8F02B11B4AB5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796706402" sldId="301"/>
            <ac:spMk id="11" creationId="{AD154069-FAD3-8F17-7F6C-4F11E1350DA1}"/>
          </ac:spMkLst>
        </pc:spChg>
        <pc:spChg chg="add mod">
          <ac:chgData name="Andrea Grimaldi" userId="a872e20b-0285-4435-817e-b913c722d3bc" providerId="ADAL" clId="{08BA6C4F-FEAC-4F45-8585-CF0606756C48}" dt="2025-06-26T07:13:24.539" v="3574" actId="20577"/>
          <ac:spMkLst>
            <pc:docMk/>
            <pc:sldMk cId="2796706402" sldId="301"/>
            <ac:spMk id="13" creationId="{97F87F85-EBAB-4BCA-5376-DFA1BAC1F694}"/>
          </ac:spMkLst>
        </pc:spChg>
        <pc:spChg chg="add mod">
          <ac:chgData name="Andrea Grimaldi" userId="a872e20b-0285-4435-817e-b913c722d3bc" providerId="ADAL" clId="{08BA6C4F-FEAC-4F45-8585-CF0606756C48}" dt="2025-06-26T07:13:37.960" v="3584" actId="20577"/>
          <ac:spMkLst>
            <pc:docMk/>
            <pc:sldMk cId="2796706402" sldId="301"/>
            <ac:spMk id="15" creationId="{711B65BF-05BB-2681-4DCA-04C07ABD25F5}"/>
          </ac:spMkLst>
        </pc:spChg>
        <pc:spChg chg="add 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796706402" sldId="301"/>
            <ac:spMk id="16" creationId="{A00C5F7E-0FAD-2847-344E-F16B7D5D7FAE}"/>
          </ac:spMkLst>
        </pc:spChg>
        <pc:spChg chg="add mod">
          <ac:chgData name="Andrea Grimaldi" userId="a872e20b-0285-4435-817e-b913c722d3bc" providerId="ADAL" clId="{08BA6C4F-FEAC-4F45-8585-CF0606756C48}" dt="2025-06-26T07:13:35.011" v="3582" actId="20577"/>
          <ac:spMkLst>
            <pc:docMk/>
            <pc:sldMk cId="2796706402" sldId="301"/>
            <ac:spMk id="17" creationId="{5902C163-58A4-510E-374F-52F5C32FC734}"/>
          </ac:spMkLst>
        </pc:spChg>
        <pc:spChg chg="add mod">
          <ac:chgData name="Andrea Grimaldi" userId="a872e20b-0285-4435-817e-b913c722d3bc" providerId="ADAL" clId="{08BA6C4F-FEAC-4F45-8585-CF0606756C48}" dt="2025-06-26T07:13:32.405" v="3580" actId="20577"/>
          <ac:spMkLst>
            <pc:docMk/>
            <pc:sldMk cId="2796706402" sldId="301"/>
            <ac:spMk id="18" creationId="{297BC965-50D6-25E2-6189-25F09DE9374A}"/>
          </ac:spMkLst>
        </pc:spChg>
        <pc:spChg chg="add 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796706402" sldId="301"/>
            <ac:spMk id="19" creationId="{3DBA853D-671A-D02E-C3D8-5AB4E2BFB05F}"/>
          </ac:spMkLst>
        </pc:spChg>
        <pc:spChg chg="add mod">
          <ac:chgData name="Andrea Grimaldi" userId="a872e20b-0285-4435-817e-b913c722d3bc" providerId="ADAL" clId="{08BA6C4F-FEAC-4F45-8585-CF0606756C48}" dt="2025-06-23T16:04:49.536" v="375" actId="1076"/>
          <ac:spMkLst>
            <pc:docMk/>
            <pc:sldMk cId="2796706402" sldId="301"/>
            <ac:spMk id="20" creationId="{51ECFDB7-96D2-67C8-331C-63D0CB8BD8CD}"/>
          </ac:spMkLst>
        </pc:spChg>
        <pc:spChg chg="add mod">
          <ac:chgData name="Andrea Grimaldi" userId="a872e20b-0285-4435-817e-b913c722d3bc" providerId="ADAL" clId="{08BA6C4F-FEAC-4F45-8585-CF0606756C48}" dt="2025-06-23T16:04:40.911" v="372" actId="1076"/>
          <ac:spMkLst>
            <pc:docMk/>
            <pc:sldMk cId="2796706402" sldId="301"/>
            <ac:spMk id="21" creationId="{695A3678-D9AB-1091-C51D-E86DC3DAACCC}"/>
          </ac:spMkLst>
        </pc:spChg>
        <pc:spChg chg="add 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796706402" sldId="301"/>
            <ac:spMk id="22" creationId="{89EC92CB-71B2-0BF5-F782-A63E6A47F191}"/>
          </ac:spMkLst>
        </pc:spChg>
        <pc:spChg chg="add mod">
          <ac:chgData name="Andrea Grimaldi" userId="a872e20b-0285-4435-817e-b913c722d3bc" providerId="ADAL" clId="{08BA6C4F-FEAC-4F45-8585-CF0606756C48}" dt="2025-06-26T07:10:50.800" v="3523" actId="20577"/>
          <ac:spMkLst>
            <pc:docMk/>
            <pc:sldMk cId="2796706402" sldId="301"/>
            <ac:spMk id="23" creationId="{9317C5EE-069E-31EA-3D07-B4BFE4D1DB73}"/>
          </ac:spMkLst>
        </pc:spChg>
        <pc:spChg chg="add 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796706402" sldId="301"/>
            <ac:spMk id="24" creationId="{4D77EDB4-0BBC-2D9C-DBF1-5ECA775867AD}"/>
          </ac:spMkLst>
        </pc:spChg>
        <pc:spChg chg="add 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796706402" sldId="301"/>
            <ac:spMk id="25" creationId="{3EF925F4-F809-DEA8-58DD-10DA763A0D66}"/>
          </ac:spMkLst>
        </pc:spChg>
        <pc:spChg chg="add mod">
          <ac:chgData name="Andrea Grimaldi" userId="a872e20b-0285-4435-817e-b913c722d3bc" providerId="ADAL" clId="{08BA6C4F-FEAC-4F45-8585-CF0606756C48}" dt="2025-06-23T16:04:40.911" v="372" actId="1076"/>
          <ac:spMkLst>
            <pc:docMk/>
            <pc:sldMk cId="2796706402" sldId="301"/>
            <ac:spMk id="26" creationId="{E490B7CC-68D7-1D22-5F83-2C0C7C547802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796706402" sldId="301"/>
            <ac:spMk id="28" creationId="{99412BD2-8037-C04D-5960-E5E4C27A2F03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796706402" sldId="301"/>
            <ac:spMk id="29" creationId="{BE042F25-E161-765F-7DC0-261ACBB1F715}"/>
          </ac:spMkLst>
        </pc:spChg>
        <pc:spChg chg="add">
          <ac:chgData name="Andrea Grimaldi" userId="a872e20b-0285-4435-817e-b913c722d3bc" providerId="ADAL" clId="{08BA6C4F-FEAC-4F45-8585-CF0606756C48}" dt="2025-06-26T07:10:57.956" v="3524"/>
          <ac:spMkLst>
            <pc:docMk/>
            <pc:sldMk cId="2796706402" sldId="301"/>
            <ac:spMk id="30" creationId="{1DF00135-068B-854F-E239-DD5589E8E102}"/>
          </ac:spMkLst>
        </pc:spChg>
        <pc:spChg chg="add del mod">
          <ac:chgData name="Andrea Grimaldi" userId="a872e20b-0285-4435-817e-b913c722d3bc" providerId="ADAL" clId="{08BA6C4F-FEAC-4F45-8585-CF0606756C48}" dt="2025-06-25T15:13:07.651" v="2976" actId="478"/>
          <ac:spMkLst>
            <pc:docMk/>
            <pc:sldMk cId="2796706402" sldId="301"/>
            <ac:spMk id="30" creationId="{A30044F5-1AF2-97E5-F14A-69847D3C446B}"/>
          </ac:spMkLst>
        </pc:spChg>
        <pc:spChg chg="add mod">
          <ac:chgData name="Andrea Grimaldi" userId="a872e20b-0285-4435-817e-b913c722d3bc" providerId="ADAL" clId="{08BA6C4F-FEAC-4F45-8585-CF0606756C48}" dt="2025-06-26T07:19:10.033" v="4116" actId="20577"/>
          <ac:spMkLst>
            <pc:docMk/>
            <pc:sldMk cId="2796706402" sldId="301"/>
            <ac:spMk id="31" creationId="{97D92450-97BE-AEC1-260A-ED084448281C}"/>
          </ac:spMkLst>
        </pc:spChg>
        <pc:grpChg chg="add del">
          <ac:chgData name="Andrea Grimaldi" userId="a872e20b-0285-4435-817e-b913c722d3bc" providerId="ADAL" clId="{08BA6C4F-FEAC-4F45-8585-CF0606756C48}" dt="2025-06-26T07:13:46.949" v="3585" actId="478"/>
          <ac:grpSpMkLst>
            <pc:docMk/>
            <pc:sldMk cId="2796706402" sldId="301"/>
            <ac:grpSpMk id="9" creationId="{4020AA3E-8FF0-BFC3-AE58-FD5498138BD3}"/>
          </ac:grpSpMkLst>
        </pc:grpChg>
        <pc:grpChg chg="add mod">
          <ac:chgData name="Andrea Grimaldi" userId="a872e20b-0285-4435-817e-b913c722d3bc" providerId="ADAL" clId="{08BA6C4F-FEAC-4F45-8585-CF0606756C48}" dt="2025-06-23T16:02:07.789" v="352" actId="1076"/>
          <ac:grpSpMkLst>
            <pc:docMk/>
            <pc:sldMk cId="2796706402" sldId="301"/>
            <ac:grpSpMk id="27" creationId="{C94AD204-2CFA-8F39-656C-A67690EBE295}"/>
          </ac:grpSpMkLst>
        </pc:grpChg>
      </pc:sldChg>
      <pc:sldChg chg="modSp del mod">
        <pc:chgData name="Andrea Grimaldi" userId="a872e20b-0285-4435-817e-b913c722d3bc" providerId="ADAL" clId="{08BA6C4F-FEAC-4F45-8585-CF0606756C48}" dt="2025-06-23T15:54:22.942" v="111" actId="2696"/>
        <pc:sldMkLst>
          <pc:docMk/>
          <pc:sldMk cId="831247604" sldId="304"/>
        </pc:sldMkLst>
      </pc:sldChg>
      <pc:sldChg chg="modSp del mod">
        <pc:chgData name="Andrea Grimaldi" userId="a872e20b-0285-4435-817e-b913c722d3bc" providerId="ADAL" clId="{08BA6C4F-FEAC-4F45-8585-CF0606756C48}" dt="2025-06-23T15:54:26.555" v="114" actId="2696"/>
        <pc:sldMkLst>
          <pc:docMk/>
          <pc:sldMk cId="2505216419" sldId="307"/>
        </pc:sldMkLst>
      </pc:sldChg>
      <pc:sldChg chg="modSp del mod">
        <pc:chgData name="Andrea Grimaldi" userId="a872e20b-0285-4435-817e-b913c722d3bc" providerId="ADAL" clId="{08BA6C4F-FEAC-4F45-8585-CF0606756C48}" dt="2025-06-25T15:13:23.419" v="2977" actId="2696"/>
        <pc:sldMkLst>
          <pc:docMk/>
          <pc:sldMk cId="2796440600" sldId="308"/>
        </pc:sldMkLst>
      </pc:sldChg>
      <pc:sldChg chg="modSp del mod">
        <pc:chgData name="Andrea Grimaldi" userId="a872e20b-0285-4435-817e-b913c722d3bc" providerId="ADAL" clId="{08BA6C4F-FEAC-4F45-8585-CF0606756C48}" dt="2025-06-23T15:54:52.210" v="121" actId="2696"/>
        <pc:sldMkLst>
          <pc:docMk/>
          <pc:sldMk cId="2341142505" sldId="310"/>
        </pc:sldMkLst>
      </pc:sldChg>
      <pc:sldChg chg="modSp del mod">
        <pc:chgData name="Andrea Grimaldi" userId="a872e20b-0285-4435-817e-b913c722d3bc" providerId="ADAL" clId="{08BA6C4F-FEAC-4F45-8585-CF0606756C48}" dt="2025-06-23T15:54:55.940" v="122" actId="2696"/>
        <pc:sldMkLst>
          <pc:docMk/>
          <pc:sldMk cId="556279479" sldId="311"/>
        </pc:sldMkLst>
      </pc:sldChg>
      <pc:sldChg chg="modSp del mod">
        <pc:chgData name="Andrea Grimaldi" userId="a872e20b-0285-4435-817e-b913c722d3bc" providerId="ADAL" clId="{08BA6C4F-FEAC-4F45-8585-CF0606756C48}" dt="2025-06-23T15:54:56.490" v="123" actId="2696"/>
        <pc:sldMkLst>
          <pc:docMk/>
          <pc:sldMk cId="1284119745" sldId="312"/>
        </pc:sldMkLst>
      </pc:sldChg>
      <pc:sldChg chg="modSp del mod">
        <pc:chgData name="Andrea Grimaldi" userId="a872e20b-0285-4435-817e-b913c722d3bc" providerId="ADAL" clId="{08BA6C4F-FEAC-4F45-8585-CF0606756C48}" dt="2025-06-23T15:54:58.048" v="125" actId="2696"/>
        <pc:sldMkLst>
          <pc:docMk/>
          <pc:sldMk cId="3273727478" sldId="313"/>
        </pc:sldMkLst>
      </pc:sldChg>
      <pc:sldChg chg="modSp del mod">
        <pc:chgData name="Andrea Grimaldi" userId="a872e20b-0285-4435-817e-b913c722d3bc" providerId="ADAL" clId="{08BA6C4F-FEAC-4F45-8585-CF0606756C48}" dt="2025-06-23T15:54:56.995" v="124" actId="2696"/>
        <pc:sldMkLst>
          <pc:docMk/>
          <pc:sldMk cId="29429366" sldId="314"/>
        </pc:sldMkLst>
      </pc:sldChg>
      <pc:sldChg chg="modSp del mod">
        <pc:chgData name="Andrea Grimaldi" userId="a872e20b-0285-4435-817e-b913c722d3bc" providerId="ADAL" clId="{08BA6C4F-FEAC-4F45-8585-CF0606756C48}" dt="2025-06-25T13:53:37.278" v="783" actId="2696"/>
        <pc:sldMkLst>
          <pc:docMk/>
          <pc:sldMk cId="4052349769" sldId="317"/>
        </pc:sldMkLst>
      </pc:sldChg>
      <pc:sldChg chg="modSp del mod">
        <pc:chgData name="Andrea Grimaldi" userId="a872e20b-0285-4435-817e-b913c722d3bc" providerId="ADAL" clId="{08BA6C4F-FEAC-4F45-8585-CF0606756C48}" dt="2025-06-23T15:53:53.926" v="94" actId="2696"/>
        <pc:sldMkLst>
          <pc:docMk/>
          <pc:sldMk cId="1593821679" sldId="318"/>
        </pc:sldMkLst>
      </pc:sldChg>
      <pc:sldChg chg="modSp del mod">
        <pc:chgData name="Andrea Grimaldi" userId="a872e20b-0285-4435-817e-b913c722d3bc" providerId="ADAL" clId="{08BA6C4F-FEAC-4F45-8585-CF0606756C48}" dt="2025-06-23T15:54:23.475" v="112" actId="2696"/>
        <pc:sldMkLst>
          <pc:docMk/>
          <pc:sldMk cId="1299812725" sldId="319"/>
        </pc:sldMkLst>
      </pc:sldChg>
      <pc:sldChg chg="modSp mod">
        <pc:chgData name="Andrea Grimaldi" userId="a872e20b-0285-4435-817e-b913c722d3bc" providerId="ADAL" clId="{08BA6C4F-FEAC-4F45-8585-CF0606756C48}" dt="2025-06-26T07:15:42.431" v="3758" actId="790"/>
        <pc:sldMkLst>
          <pc:docMk/>
          <pc:sldMk cId="3176696585" sldId="321"/>
        </pc:sldMkLst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176696585" sldId="321"/>
            <ac:spMk id="4" creationId="{3EF6F581-D1A7-74DA-24CD-F9871981C41D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176696585" sldId="321"/>
            <ac:spMk id="11" creationId="{59F4D48C-D179-E718-A266-FCAEF7C7C0A1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176696585" sldId="321"/>
            <ac:spMk id="34" creationId="{7502CBAA-5BDD-5048-FA31-6538AB3C1E7C}"/>
          </ac:spMkLst>
        </pc:spChg>
        <pc:spChg chg="mod">
          <ac:chgData name="Andrea Grimaldi" userId="a872e20b-0285-4435-817e-b913c722d3bc" providerId="ADAL" clId="{08BA6C4F-FEAC-4F45-8585-CF0606756C48}" dt="2025-06-23T15:51:47.905" v="72" actId="790"/>
          <ac:spMkLst>
            <pc:docMk/>
            <pc:sldMk cId="3176696585" sldId="321"/>
            <ac:spMk id="35" creationId="{B4C9B63D-C486-12C0-F35D-FB69FD9C92E7}"/>
          </ac:spMkLst>
        </pc:spChg>
        <pc:spChg chg="mod">
          <ac:chgData name="Andrea Grimaldi" userId="a872e20b-0285-4435-817e-b913c722d3bc" providerId="ADAL" clId="{08BA6C4F-FEAC-4F45-8585-CF0606756C48}" dt="2025-06-23T15:51:47.905" v="72" actId="790"/>
          <ac:spMkLst>
            <pc:docMk/>
            <pc:sldMk cId="3176696585" sldId="321"/>
            <ac:spMk id="37" creationId="{B93DE470-6C7F-C266-D3FB-67D270F26127}"/>
          </ac:spMkLst>
        </pc:spChg>
        <pc:spChg chg="mod">
          <ac:chgData name="Andrea Grimaldi" userId="a872e20b-0285-4435-817e-b913c722d3bc" providerId="ADAL" clId="{08BA6C4F-FEAC-4F45-8585-CF0606756C48}" dt="2025-06-23T15:51:47.905" v="72" actId="790"/>
          <ac:spMkLst>
            <pc:docMk/>
            <pc:sldMk cId="3176696585" sldId="321"/>
            <ac:spMk id="38" creationId="{0370E148-DE05-9246-4DF5-65AB767688A2}"/>
          </ac:spMkLst>
        </pc:spChg>
        <pc:spChg chg="mod">
          <ac:chgData name="Andrea Grimaldi" userId="a872e20b-0285-4435-817e-b913c722d3bc" providerId="ADAL" clId="{08BA6C4F-FEAC-4F45-8585-CF0606756C48}" dt="2025-06-23T15:51:47.905" v="72" actId="790"/>
          <ac:spMkLst>
            <pc:docMk/>
            <pc:sldMk cId="3176696585" sldId="321"/>
            <ac:spMk id="39" creationId="{B29767B2-156D-9E34-68F5-9D7759BBB786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176696585" sldId="321"/>
            <ac:spMk id="40" creationId="{203EE6A5-57EF-07F5-C154-10E9A5BFA544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176696585" sldId="321"/>
            <ac:spMk id="41" creationId="{D9B2BEBB-7E85-562B-9BC3-C170C485B315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176696585" sldId="321"/>
            <ac:spMk id="43" creationId="{DB1BDE2D-2845-7524-652D-77B51A9B5644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176696585" sldId="321"/>
            <ac:spMk id="44" creationId="{4873C03C-4851-1674-443E-FF461B09C834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176696585" sldId="321"/>
            <ac:spMk id="45" creationId="{AC01A1B8-B74F-89D7-7361-48ABDC3CB9A3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176696585" sldId="321"/>
            <ac:spMk id="47" creationId="{D58B7575-3FB2-4967-306B-536276842C79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176696585" sldId="321"/>
            <ac:spMk id="48" creationId="{1A67E593-50F0-C011-7E27-A616B53197D0}"/>
          </ac:spMkLst>
        </pc:spChg>
        <pc:spChg chg="mod">
          <ac:chgData name="Andrea Grimaldi" userId="a872e20b-0285-4435-817e-b913c722d3bc" providerId="ADAL" clId="{08BA6C4F-FEAC-4F45-8585-CF0606756C48}" dt="2025-06-23T15:51:47.905" v="72" actId="790"/>
          <ac:spMkLst>
            <pc:docMk/>
            <pc:sldMk cId="3176696585" sldId="321"/>
            <ac:spMk id="51" creationId="{5860537F-536E-2AF5-477D-D7DFCCAD31CB}"/>
          </ac:spMkLst>
        </pc:spChg>
      </pc:sldChg>
      <pc:sldChg chg="modSp mod modNotesTx">
        <pc:chgData name="Andrea Grimaldi" userId="a872e20b-0285-4435-817e-b913c722d3bc" providerId="ADAL" clId="{08BA6C4F-FEAC-4F45-8585-CF0606756C48}" dt="2025-06-26T07:22:23.392" v="4124" actId="20577"/>
        <pc:sldMkLst>
          <pc:docMk/>
          <pc:sldMk cId="4111897730" sldId="322"/>
        </pc:sldMkLst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4111897730" sldId="322"/>
            <ac:spMk id="4" creationId="{AAFEBD0C-F1CD-315E-3DCD-3B3C18A69530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4111897730" sldId="322"/>
            <ac:spMk id="11" creationId="{F70FB0C7-57FF-7D51-1D15-AD37ACA059D0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4111897730" sldId="322"/>
            <ac:spMk id="17" creationId="{71778FDD-30BF-A4CC-A9A1-7392C395EBA6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4111897730" sldId="322"/>
            <ac:spMk id="19" creationId="{B93AE338-48E4-0E73-2A22-F4CBCD767AEA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4111897730" sldId="322"/>
            <ac:spMk id="21" creationId="{83544535-EB30-6759-BBC2-DC7342C82A84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4111897730" sldId="322"/>
            <ac:spMk id="23" creationId="{30B262CB-4A4C-7F72-62F6-DE94E534C493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4111897730" sldId="322"/>
            <ac:spMk id="25" creationId="{32905196-F36A-AE30-F1FD-4EEF4768EA74}"/>
          </ac:spMkLst>
        </pc:spChg>
      </pc:sldChg>
      <pc:sldChg chg="modSp del mod">
        <pc:chgData name="Andrea Grimaldi" userId="a872e20b-0285-4435-817e-b913c722d3bc" providerId="ADAL" clId="{08BA6C4F-FEAC-4F45-8585-CF0606756C48}" dt="2025-06-23T15:52:51.937" v="87" actId="2696"/>
        <pc:sldMkLst>
          <pc:docMk/>
          <pc:sldMk cId="775551599" sldId="326"/>
        </pc:sldMkLst>
      </pc:sldChg>
      <pc:sldChg chg="modSp mod modNotesTx">
        <pc:chgData name="Andrea Grimaldi" userId="a872e20b-0285-4435-817e-b913c722d3bc" providerId="ADAL" clId="{08BA6C4F-FEAC-4F45-8585-CF0606756C48}" dt="2025-06-26T07:22:14.578" v="4122" actId="20577"/>
        <pc:sldMkLst>
          <pc:docMk/>
          <pc:sldMk cId="4032397731" sldId="327"/>
        </pc:sldMkLst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4032397731" sldId="327"/>
            <ac:spMk id="2" creationId="{4CA27F16-C01B-8847-1F0E-8192325A6C15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4032397731" sldId="327"/>
            <ac:spMk id="11" creationId="{25A2941E-54D2-1239-F8FB-EC9404B5998B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4032397731" sldId="327"/>
            <ac:spMk id="12" creationId="{8D9D50BB-E523-4585-AC65-0C2F0E4B356D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4032397731" sldId="327"/>
            <ac:spMk id="13" creationId="{897AAC88-6C16-8D8C-AEE3-BCC369045512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4032397731" sldId="327"/>
            <ac:spMk id="33" creationId="{F1CF9B71-C59F-F7AF-2C1B-F1533E7A5DED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4032397731" sldId="327"/>
            <ac:spMk id="34" creationId="{1A4C1C30-F902-ECC4-7C55-0B62A0D00010}"/>
          </ac:spMkLst>
        </pc:spChg>
        <pc:spChg chg="mod">
          <ac:chgData name="Andrea Grimaldi" userId="a872e20b-0285-4435-817e-b913c722d3bc" providerId="ADAL" clId="{08BA6C4F-FEAC-4F45-8585-CF0606756C48}" dt="2025-06-23T15:51:47.905" v="72" actId="790"/>
          <ac:spMkLst>
            <pc:docMk/>
            <pc:sldMk cId="4032397731" sldId="327"/>
            <ac:spMk id="35" creationId="{7459D3B4-FDD9-EAB5-4ABC-624058572817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4032397731" sldId="327"/>
            <ac:spMk id="36" creationId="{5966B3EF-C14B-BB56-2379-AEB4A7AC2F25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4032397731" sldId="327"/>
            <ac:spMk id="37" creationId="{EF34F9C5-12C3-2D35-2C9D-A0AA866BC831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4032397731" sldId="327"/>
            <ac:spMk id="38" creationId="{FD39B082-9464-F99B-740D-6AC7F75911A9}"/>
          </ac:spMkLst>
        </pc:spChg>
        <pc:spChg chg="mod">
          <ac:chgData name="Andrea Grimaldi" userId="a872e20b-0285-4435-817e-b913c722d3bc" providerId="ADAL" clId="{08BA6C4F-FEAC-4F45-8585-CF0606756C48}" dt="2025-06-23T15:51:47.905" v="72" actId="790"/>
          <ac:spMkLst>
            <pc:docMk/>
            <pc:sldMk cId="4032397731" sldId="327"/>
            <ac:spMk id="39" creationId="{2567E185-C6B2-6B89-6386-580445C183E5}"/>
          </ac:spMkLst>
        </pc:spChg>
        <pc:spChg chg="mod">
          <ac:chgData name="Andrea Grimaldi" userId="a872e20b-0285-4435-817e-b913c722d3bc" providerId="ADAL" clId="{08BA6C4F-FEAC-4F45-8585-CF0606756C48}" dt="2025-06-23T15:51:47.905" v="72" actId="790"/>
          <ac:spMkLst>
            <pc:docMk/>
            <pc:sldMk cId="4032397731" sldId="327"/>
            <ac:spMk id="40" creationId="{FE5A9F8B-9AE1-157D-5721-0F2731897B2D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4032397731" sldId="327"/>
            <ac:spMk id="41" creationId="{60D71811-1CDF-EEF0-8451-C22DE0497358}"/>
          </ac:spMkLst>
        </pc:spChg>
      </pc:sldChg>
      <pc:sldChg chg="modSp add del mod">
        <pc:chgData name="Andrea Grimaldi" userId="a872e20b-0285-4435-817e-b913c722d3bc" providerId="ADAL" clId="{08BA6C4F-FEAC-4F45-8585-CF0606756C48}" dt="2025-06-23T15:53:06.505" v="88" actId="2696"/>
        <pc:sldMkLst>
          <pc:docMk/>
          <pc:sldMk cId="2948136906" sldId="328"/>
        </pc:sldMkLst>
      </pc:sldChg>
      <pc:sldChg chg="modSp del mod">
        <pc:chgData name="Andrea Grimaldi" userId="a872e20b-0285-4435-817e-b913c722d3bc" providerId="ADAL" clId="{08BA6C4F-FEAC-4F45-8585-CF0606756C48}" dt="2025-06-23T15:55:06.377" v="127" actId="2696"/>
        <pc:sldMkLst>
          <pc:docMk/>
          <pc:sldMk cId="1573484462" sldId="330"/>
        </pc:sldMkLst>
      </pc:sldChg>
      <pc:sldChg chg="modSp add del mod">
        <pc:chgData name="Andrea Grimaldi" userId="a872e20b-0285-4435-817e-b913c722d3bc" providerId="ADAL" clId="{08BA6C4F-FEAC-4F45-8585-CF0606756C48}" dt="2025-06-23T15:55:22.485" v="132" actId="2696"/>
        <pc:sldMkLst>
          <pc:docMk/>
          <pc:sldMk cId="2444790470" sldId="331"/>
        </pc:sldMkLst>
      </pc:sldChg>
      <pc:sldChg chg="modSp del mod">
        <pc:chgData name="Andrea Grimaldi" userId="a872e20b-0285-4435-817e-b913c722d3bc" providerId="ADAL" clId="{08BA6C4F-FEAC-4F45-8585-CF0606756C48}" dt="2025-06-23T15:54:21.282" v="109" actId="2696"/>
        <pc:sldMkLst>
          <pc:docMk/>
          <pc:sldMk cId="300880" sldId="333"/>
        </pc:sldMkLst>
      </pc:sldChg>
      <pc:sldChg chg="addSp delSp modSp mod">
        <pc:chgData name="Andrea Grimaldi" userId="a872e20b-0285-4435-817e-b913c722d3bc" providerId="ADAL" clId="{08BA6C4F-FEAC-4F45-8585-CF0606756C48}" dt="2025-06-26T07:15:42.431" v="3758" actId="790"/>
        <pc:sldMkLst>
          <pc:docMk/>
          <pc:sldMk cId="553048819" sldId="334"/>
        </pc:sldMkLst>
        <pc:spChg chg="add 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553048819" sldId="334"/>
            <ac:spMk id="3" creationId="{D4677C0B-E67A-E176-1C05-C8E445BEFD89}"/>
          </ac:spMkLst>
        </pc:spChg>
        <pc:spChg chg="add 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553048819" sldId="334"/>
            <ac:spMk id="5" creationId="{A8A362CD-20F2-C288-8DBC-566C7B7828C3}"/>
          </ac:spMkLst>
        </pc:spChg>
        <pc:spChg chg="add 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553048819" sldId="334"/>
            <ac:spMk id="6" creationId="{F6A17C07-FF8E-C5A4-DDBA-73937B1CE6DE}"/>
          </ac:spMkLst>
        </pc:spChg>
        <pc:spChg chg="mod">
          <ac:chgData name="Andrea Grimaldi" userId="a872e20b-0285-4435-817e-b913c722d3bc" providerId="ADAL" clId="{08BA6C4F-FEAC-4F45-8585-CF0606756C48}" dt="2025-06-25T14:00:50.173" v="870"/>
          <ac:spMkLst>
            <pc:docMk/>
            <pc:sldMk cId="553048819" sldId="334"/>
            <ac:spMk id="11" creationId="{4E3F5479-058B-4FA8-92E9-18CAB8CDC5C5}"/>
          </ac:spMkLst>
        </pc:spChg>
        <pc:spChg chg="add 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553048819" sldId="334"/>
            <ac:spMk id="17" creationId="{B605D2F4-50DC-9286-9639-AF596BD4FF6E}"/>
          </ac:spMkLst>
        </pc:spChg>
        <pc:spChg chg="add mod">
          <ac:chgData name="Andrea Grimaldi" userId="a872e20b-0285-4435-817e-b913c722d3bc" providerId="ADAL" clId="{08BA6C4F-FEAC-4F45-8585-CF0606756C48}" dt="2025-06-25T13:55:43.385" v="802" actId="1076"/>
          <ac:spMkLst>
            <pc:docMk/>
            <pc:sldMk cId="553048819" sldId="334"/>
            <ac:spMk id="18" creationId="{8FDFACAA-B450-CDA3-46BC-4DE2196EEEC5}"/>
          </ac:spMkLst>
        </pc:spChg>
        <pc:spChg chg="add 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553048819" sldId="334"/>
            <ac:spMk id="22" creationId="{8AEB1662-E19C-CAB2-7164-DDAF14F60D28}"/>
          </ac:spMkLst>
        </pc:spChg>
        <pc:spChg chg="add 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553048819" sldId="334"/>
            <ac:spMk id="24" creationId="{640B07F2-14AA-A15E-40FA-F11FB176E2B0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553048819" sldId="334"/>
            <ac:spMk id="29" creationId="{A9BB6DF0-AB11-B663-5EEC-4F881B517382}"/>
          </ac:spMkLst>
        </pc:spChg>
        <pc:spChg chg="mod">
          <ac:chgData name="Andrea Grimaldi" userId="a872e20b-0285-4435-817e-b913c722d3bc" providerId="ADAL" clId="{08BA6C4F-FEAC-4F45-8585-CF0606756C48}" dt="2025-06-23T15:51:47.905" v="72" actId="790"/>
          <ac:spMkLst>
            <pc:docMk/>
            <pc:sldMk cId="553048819" sldId="334"/>
            <ac:spMk id="30" creationId="{0A429FF2-2123-B750-C545-13C551EDCFAD}"/>
          </ac:spMkLst>
        </pc:spChg>
        <pc:spChg chg="mod">
          <ac:chgData name="Andrea Grimaldi" userId="a872e20b-0285-4435-817e-b913c722d3bc" providerId="ADAL" clId="{08BA6C4F-FEAC-4F45-8585-CF0606756C48}" dt="2025-06-23T15:51:47.905" v="72" actId="790"/>
          <ac:spMkLst>
            <pc:docMk/>
            <pc:sldMk cId="553048819" sldId="334"/>
            <ac:spMk id="32" creationId="{5C560163-E23A-1685-0D61-AEF156FC9E1B}"/>
          </ac:spMkLst>
        </pc:spChg>
        <pc:spChg chg="mod">
          <ac:chgData name="Andrea Grimaldi" userId="a872e20b-0285-4435-817e-b913c722d3bc" providerId="ADAL" clId="{08BA6C4F-FEAC-4F45-8585-CF0606756C48}" dt="2025-06-23T15:51:47.905" v="72" actId="790"/>
          <ac:spMkLst>
            <pc:docMk/>
            <pc:sldMk cId="553048819" sldId="334"/>
            <ac:spMk id="33" creationId="{D9024B0F-046E-DDC0-2D06-ACD182BF1F55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553048819" sldId="334"/>
            <ac:spMk id="35" creationId="{CBEA3840-1AB5-9B29-00EE-AC9A8AC821B6}"/>
          </ac:spMkLst>
        </pc:spChg>
        <pc:spChg chg="mod">
          <ac:chgData name="Andrea Grimaldi" userId="a872e20b-0285-4435-817e-b913c722d3bc" providerId="ADAL" clId="{08BA6C4F-FEAC-4F45-8585-CF0606756C48}" dt="2025-06-23T15:51:47.905" v="72" actId="790"/>
          <ac:spMkLst>
            <pc:docMk/>
            <pc:sldMk cId="553048819" sldId="334"/>
            <ac:spMk id="36" creationId="{BCFDA650-8BCF-52CD-47AF-C5835245340F}"/>
          </ac:spMkLst>
        </pc:spChg>
        <pc:spChg chg="mod">
          <ac:chgData name="Andrea Grimaldi" userId="a872e20b-0285-4435-817e-b913c722d3bc" providerId="ADAL" clId="{08BA6C4F-FEAC-4F45-8585-CF0606756C48}" dt="2025-06-23T15:51:47.905" v="72" actId="790"/>
          <ac:spMkLst>
            <pc:docMk/>
            <pc:sldMk cId="553048819" sldId="334"/>
            <ac:spMk id="37" creationId="{0917BFE9-2942-89EA-8182-249892E6A497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553048819" sldId="334"/>
            <ac:spMk id="38" creationId="{FA2CACBC-FD94-C54D-7C54-3944A65C6373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553048819" sldId="334"/>
            <ac:spMk id="54" creationId="{8A92B697-0607-41B3-77A5-2F4C3ED7EA91}"/>
          </ac:spMkLst>
        </pc:spChg>
        <pc:grpChg chg="add mod">
          <ac:chgData name="Andrea Grimaldi" userId="a872e20b-0285-4435-817e-b913c722d3bc" providerId="ADAL" clId="{08BA6C4F-FEAC-4F45-8585-CF0606756C48}" dt="2025-06-23T16:22:13.507" v="687" actId="1076"/>
          <ac:grpSpMkLst>
            <pc:docMk/>
            <pc:sldMk cId="553048819" sldId="334"/>
            <ac:grpSpMk id="19" creationId="{D1E3DB2E-5BFD-F2F7-D5B3-644B0A6F559B}"/>
          </ac:grpSpMkLst>
        </pc:grpChg>
        <pc:grpChg chg="add mod">
          <ac:chgData name="Andrea Grimaldi" userId="a872e20b-0285-4435-817e-b913c722d3bc" providerId="ADAL" clId="{08BA6C4F-FEAC-4F45-8585-CF0606756C48}" dt="2025-06-23T16:21:50.308" v="650" actId="1036"/>
          <ac:grpSpMkLst>
            <pc:docMk/>
            <pc:sldMk cId="553048819" sldId="334"/>
            <ac:grpSpMk id="21" creationId="{7E22A19C-6F43-BD65-E1A8-F4C1B4DA1B3C}"/>
          </ac:grpSpMkLst>
        </pc:grpChg>
        <pc:graphicFrameChg chg="mod modGraphic">
          <ac:chgData name="Andrea Grimaldi" userId="a872e20b-0285-4435-817e-b913c722d3bc" providerId="ADAL" clId="{08BA6C4F-FEAC-4F45-8585-CF0606756C48}" dt="2025-06-23T16:22:03.693" v="685" actId="1035"/>
          <ac:graphicFrameMkLst>
            <pc:docMk/>
            <pc:sldMk cId="553048819" sldId="334"/>
            <ac:graphicFrameMk id="48" creationId="{4293C5FE-8B5A-43A8-B602-44F133628917}"/>
          </ac:graphicFrameMkLst>
        </pc:graphicFrameChg>
        <pc:picChg chg="mod">
          <ac:chgData name="Andrea Grimaldi" userId="a872e20b-0285-4435-817e-b913c722d3bc" providerId="ADAL" clId="{08BA6C4F-FEAC-4F45-8585-CF0606756C48}" dt="2025-06-23T16:12:03.997" v="513" actId="1076"/>
          <ac:picMkLst>
            <pc:docMk/>
            <pc:sldMk cId="553048819" sldId="334"/>
            <ac:picMk id="59" creationId="{DC235852-E455-69EC-737B-2C908946008D}"/>
          </ac:picMkLst>
        </pc:picChg>
        <pc:picChg chg="mod">
          <ac:chgData name="Andrea Grimaldi" userId="a872e20b-0285-4435-817e-b913c722d3bc" providerId="ADAL" clId="{08BA6C4F-FEAC-4F45-8585-CF0606756C48}" dt="2025-06-23T16:12:03.997" v="513" actId="1076"/>
          <ac:picMkLst>
            <pc:docMk/>
            <pc:sldMk cId="553048819" sldId="334"/>
            <ac:picMk id="162" creationId="{4F6B9F79-E640-7BB1-B590-D176478993C0}"/>
          </ac:picMkLst>
        </pc:picChg>
        <pc:picChg chg="mod">
          <ac:chgData name="Andrea Grimaldi" userId="a872e20b-0285-4435-817e-b913c722d3bc" providerId="ADAL" clId="{08BA6C4F-FEAC-4F45-8585-CF0606756C48}" dt="2025-06-23T16:12:00.479" v="512" actId="1036"/>
          <ac:picMkLst>
            <pc:docMk/>
            <pc:sldMk cId="553048819" sldId="334"/>
            <ac:picMk id="163" creationId="{7B6F8AE0-7787-21D8-193A-D2D03DC4C83D}"/>
          </ac:picMkLst>
        </pc:picChg>
        <pc:picChg chg="mod">
          <ac:chgData name="Andrea Grimaldi" userId="a872e20b-0285-4435-817e-b913c722d3bc" providerId="ADAL" clId="{08BA6C4F-FEAC-4F45-8585-CF0606756C48}" dt="2025-06-23T16:12:03.997" v="513" actId="1076"/>
          <ac:picMkLst>
            <pc:docMk/>
            <pc:sldMk cId="553048819" sldId="334"/>
            <ac:picMk id="164" creationId="{F2DA38BA-3114-8610-1F74-FE78B8AA5CAF}"/>
          </ac:picMkLst>
        </pc:picChg>
        <pc:picChg chg="mod">
          <ac:chgData name="Andrea Grimaldi" userId="a872e20b-0285-4435-817e-b913c722d3bc" providerId="ADAL" clId="{08BA6C4F-FEAC-4F45-8585-CF0606756C48}" dt="2025-06-23T16:12:03.997" v="513" actId="1076"/>
          <ac:picMkLst>
            <pc:docMk/>
            <pc:sldMk cId="553048819" sldId="334"/>
            <ac:picMk id="165" creationId="{2C9C4E74-5AC9-D596-6A49-54C72874B5D4}"/>
          </ac:picMkLst>
        </pc:picChg>
        <pc:picChg chg="mod">
          <ac:chgData name="Andrea Grimaldi" userId="a872e20b-0285-4435-817e-b913c722d3bc" providerId="ADAL" clId="{08BA6C4F-FEAC-4F45-8585-CF0606756C48}" dt="2025-06-23T16:12:03.997" v="513" actId="1076"/>
          <ac:picMkLst>
            <pc:docMk/>
            <pc:sldMk cId="553048819" sldId="334"/>
            <ac:picMk id="167" creationId="{6F5A5750-EFCB-93C3-46EB-4F707DF0A2CC}"/>
          </ac:picMkLst>
        </pc:picChg>
        <pc:picChg chg="mod">
          <ac:chgData name="Andrea Grimaldi" userId="a872e20b-0285-4435-817e-b913c722d3bc" providerId="ADAL" clId="{08BA6C4F-FEAC-4F45-8585-CF0606756C48}" dt="2025-06-23T16:11:13.387" v="475" actId="1076"/>
          <ac:picMkLst>
            <pc:docMk/>
            <pc:sldMk cId="553048819" sldId="334"/>
            <ac:picMk id="169" creationId="{90553CDA-3D5D-91AB-6F31-763119386051}"/>
          </ac:picMkLst>
        </pc:picChg>
        <pc:cxnChg chg="mod">
          <ac:chgData name="Andrea Grimaldi" userId="a872e20b-0285-4435-817e-b913c722d3bc" providerId="ADAL" clId="{08BA6C4F-FEAC-4F45-8585-CF0606756C48}" dt="2025-06-23T16:22:45.442" v="695" actId="1076"/>
          <ac:cxnSpMkLst>
            <pc:docMk/>
            <pc:sldMk cId="553048819" sldId="334"/>
            <ac:cxnSpMk id="149" creationId="{A3D7D3F3-ED08-4CA9-8310-32E50A7BB0A5}"/>
          </ac:cxnSpMkLst>
        </pc:cxnChg>
      </pc:sldChg>
      <pc:sldChg chg="modSp del mod">
        <pc:chgData name="Andrea Grimaldi" userId="a872e20b-0285-4435-817e-b913c722d3bc" providerId="ADAL" clId="{08BA6C4F-FEAC-4F45-8585-CF0606756C48}" dt="2025-06-23T16:06:33.322" v="409" actId="2696"/>
        <pc:sldMkLst>
          <pc:docMk/>
          <pc:sldMk cId="1325488318" sldId="335"/>
        </pc:sldMkLst>
      </pc:sldChg>
      <pc:sldChg chg="modSp del mod">
        <pc:chgData name="Andrea Grimaldi" userId="a872e20b-0285-4435-817e-b913c722d3bc" providerId="ADAL" clId="{08BA6C4F-FEAC-4F45-8585-CF0606756C48}" dt="2025-06-23T15:54:22.071" v="110" actId="2696"/>
        <pc:sldMkLst>
          <pc:docMk/>
          <pc:sldMk cId="2130683459" sldId="337"/>
        </pc:sldMkLst>
      </pc:sldChg>
      <pc:sldChg chg="modSp del mod">
        <pc:chgData name="Andrea Grimaldi" userId="a872e20b-0285-4435-817e-b913c722d3bc" providerId="ADAL" clId="{08BA6C4F-FEAC-4F45-8585-CF0606756C48}" dt="2025-06-23T15:54:21.007" v="108" actId="2696"/>
        <pc:sldMkLst>
          <pc:docMk/>
          <pc:sldMk cId="1319257345" sldId="338"/>
        </pc:sldMkLst>
      </pc:sldChg>
      <pc:sldChg chg="modSp del mod">
        <pc:chgData name="Andrea Grimaldi" userId="a872e20b-0285-4435-817e-b913c722d3bc" providerId="ADAL" clId="{08BA6C4F-FEAC-4F45-8585-CF0606756C48}" dt="2025-06-23T15:54:25.859" v="113" actId="2696"/>
        <pc:sldMkLst>
          <pc:docMk/>
          <pc:sldMk cId="3063964302" sldId="339"/>
        </pc:sldMkLst>
      </pc:sldChg>
      <pc:sldChg chg="modSp del mod">
        <pc:chgData name="Andrea Grimaldi" userId="a872e20b-0285-4435-817e-b913c722d3bc" providerId="ADAL" clId="{08BA6C4F-FEAC-4F45-8585-CF0606756C48}" dt="2025-06-23T15:54:28.352" v="117" actId="2696"/>
        <pc:sldMkLst>
          <pc:docMk/>
          <pc:sldMk cId="1677077293" sldId="340"/>
        </pc:sldMkLst>
      </pc:sldChg>
      <pc:sldChg chg="modSp del mod">
        <pc:chgData name="Andrea Grimaldi" userId="a872e20b-0285-4435-817e-b913c722d3bc" providerId="ADAL" clId="{08BA6C4F-FEAC-4F45-8585-CF0606756C48}" dt="2025-06-23T15:54:27.818" v="116" actId="2696"/>
        <pc:sldMkLst>
          <pc:docMk/>
          <pc:sldMk cId="3216367482" sldId="341"/>
        </pc:sldMkLst>
      </pc:sldChg>
      <pc:sldChg chg="modSp del mod">
        <pc:chgData name="Andrea Grimaldi" userId="a872e20b-0285-4435-817e-b913c722d3bc" providerId="ADAL" clId="{08BA6C4F-FEAC-4F45-8585-CF0606756C48}" dt="2025-06-23T15:54:27.179" v="115" actId="2696"/>
        <pc:sldMkLst>
          <pc:docMk/>
          <pc:sldMk cId="3341819898" sldId="342"/>
        </pc:sldMkLst>
      </pc:sldChg>
      <pc:sldChg chg="modSp del mod">
        <pc:chgData name="Andrea Grimaldi" userId="a872e20b-0285-4435-817e-b913c722d3bc" providerId="ADAL" clId="{08BA6C4F-FEAC-4F45-8585-CF0606756C48}" dt="2025-06-23T15:52:32.922" v="82" actId="2696"/>
        <pc:sldMkLst>
          <pc:docMk/>
          <pc:sldMk cId="1702396853" sldId="343"/>
        </pc:sldMkLst>
      </pc:sldChg>
      <pc:sldChg chg="modSp mod modNotesTx">
        <pc:chgData name="Andrea Grimaldi" userId="a872e20b-0285-4435-817e-b913c722d3bc" providerId="ADAL" clId="{08BA6C4F-FEAC-4F45-8585-CF0606756C48}" dt="2025-06-26T07:22:18.614" v="4123" actId="20577"/>
        <pc:sldMkLst>
          <pc:docMk/>
          <pc:sldMk cId="3931748750" sldId="344"/>
        </pc:sldMkLst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931748750" sldId="344"/>
            <ac:spMk id="4" creationId="{8332CC62-8D6E-0FF4-C7B4-65F6E3198A66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931748750" sldId="344"/>
            <ac:spMk id="6" creationId="{5AC24517-295E-0E88-B43E-603FDB41BBB6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931748750" sldId="344"/>
            <ac:spMk id="11" creationId="{39D31F2C-4738-1F62-C3F7-FCFE88A2D6C0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931748750" sldId="344"/>
            <ac:spMk id="13" creationId="{03CC4708-F581-4DEA-DA8D-B6B98E94DD09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931748750" sldId="344"/>
            <ac:spMk id="15" creationId="{E30A42C9-BC40-AD22-EFF6-EE16C7836B54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931748750" sldId="344"/>
            <ac:spMk id="17" creationId="{B9AB810C-907E-B827-CEC7-7442B0B8D219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931748750" sldId="344"/>
            <ac:spMk id="18" creationId="{639BA2EA-301E-5AA5-06BF-3C6567CC9617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931748750" sldId="344"/>
            <ac:spMk id="19" creationId="{E7643456-F8F8-7C63-D9AF-45A845426108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931748750" sldId="344"/>
            <ac:spMk id="20" creationId="{EB7326A0-4BD4-CEE3-829C-B85DFB3EBC4C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931748750" sldId="344"/>
            <ac:spMk id="23" creationId="{3F404231-AC40-CD4D-DF00-7BAACF21D8FE}"/>
          </ac:spMkLst>
        </pc:spChg>
      </pc:sldChg>
      <pc:sldChg chg="modSp del mod">
        <pc:chgData name="Andrea Grimaldi" userId="a872e20b-0285-4435-817e-b913c722d3bc" providerId="ADAL" clId="{08BA6C4F-FEAC-4F45-8585-CF0606756C48}" dt="2025-06-23T15:52:51.378" v="86" actId="2696"/>
        <pc:sldMkLst>
          <pc:docMk/>
          <pc:sldMk cId="87563418" sldId="345"/>
        </pc:sldMkLst>
      </pc:sldChg>
      <pc:sldChg chg="modSp del mod">
        <pc:chgData name="Andrea Grimaldi" userId="a872e20b-0285-4435-817e-b913c722d3bc" providerId="ADAL" clId="{08BA6C4F-FEAC-4F45-8585-CF0606756C48}" dt="2025-06-23T15:52:50.756" v="85" actId="2696"/>
        <pc:sldMkLst>
          <pc:docMk/>
          <pc:sldMk cId="1473286970" sldId="347"/>
        </pc:sldMkLst>
      </pc:sldChg>
      <pc:sldChg chg="modSp del mod">
        <pc:chgData name="Andrea Grimaldi" userId="a872e20b-0285-4435-817e-b913c722d3bc" providerId="ADAL" clId="{08BA6C4F-FEAC-4F45-8585-CF0606756C48}" dt="2025-06-23T15:52:47.749" v="83" actId="2696"/>
        <pc:sldMkLst>
          <pc:docMk/>
          <pc:sldMk cId="2081466254" sldId="348"/>
        </pc:sldMkLst>
      </pc:sldChg>
      <pc:sldChg chg="modSp del mod">
        <pc:chgData name="Andrea Grimaldi" userId="a872e20b-0285-4435-817e-b913c722d3bc" providerId="ADAL" clId="{08BA6C4F-FEAC-4F45-8585-CF0606756C48}" dt="2025-06-23T15:52:50.069" v="84" actId="2696"/>
        <pc:sldMkLst>
          <pc:docMk/>
          <pc:sldMk cId="3125265664" sldId="349"/>
        </pc:sldMkLst>
      </pc:sldChg>
      <pc:sldChg chg="modSp mod modNotesTx">
        <pc:chgData name="Andrea Grimaldi" userId="a872e20b-0285-4435-817e-b913c722d3bc" providerId="ADAL" clId="{08BA6C4F-FEAC-4F45-8585-CF0606756C48}" dt="2025-06-26T07:22:10.880" v="4121" actId="20577"/>
        <pc:sldMkLst>
          <pc:docMk/>
          <pc:sldMk cId="3511578199" sldId="351"/>
        </pc:sldMkLst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511578199" sldId="351"/>
            <ac:spMk id="2" creationId="{896BE572-2838-8762-2326-F179DB3BF0FD}"/>
          </ac:spMkLst>
        </pc:spChg>
        <pc:spChg chg="mod">
          <ac:chgData name="Andrea Grimaldi" userId="a872e20b-0285-4435-817e-b913c722d3bc" providerId="ADAL" clId="{08BA6C4F-FEAC-4F45-8585-CF0606756C48}" dt="2025-06-23T15:51:47.905" v="72" actId="790"/>
          <ac:spMkLst>
            <pc:docMk/>
            <pc:sldMk cId="3511578199" sldId="351"/>
            <ac:spMk id="4" creationId="{5C393FB4-FED1-2DC5-D0A6-79CBD08180C9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511578199" sldId="351"/>
            <ac:spMk id="6" creationId="{0A20F1DC-1F47-B150-6733-96CE49A05A92}"/>
          </ac:spMkLst>
        </pc:spChg>
        <pc:spChg chg="mod">
          <ac:chgData name="Andrea Grimaldi" userId="a872e20b-0285-4435-817e-b913c722d3bc" providerId="ADAL" clId="{08BA6C4F-FEAC-4F45-8585-CF0606756C48}" dt="2025-06-23T15:51:47.905" v="72" actId="790"/>
          <ac:spMkLst>
            <pc:docMk/>
            <pc:sldMk cId="3511578199" sldId="351"/>
            <ac:spMk id="7" creationId="{EDE086FC-FF40-A04F-F816-DB90952BD6E1}"/>
          </ac:spMkLst>
        </pc:spChg>
        <pc:spChg chg="mod">
          <ac:chgData name="Andrea Grimaldi" userId="a872e20b-0285-4435-817e-b913c722d3bc" providerId="ADAL" clId="{08BA6C4F-FEAC-4F45-8585-CF0606756C48}" dt="2025-06-25T13:58:29.292" v="851"/>
          <ac:spMkLst>
            <pc:docMk/>
            <pc:sldMk cId="3511578199" sldId="351"/>
            <ac:spMk id="11" creationId="{39A9A658-6164-0C42-BC03-AE0195DAC725}"/>
          </ac:spMkLst>
        </pc:spChg>
        <pc:spChg chg="mod">
          <ac:chgData name="Andrea Grimaldi" userId="a872e20b-0285-4435-817e-b913c722d3bc" providerId="ADAL" clId="{08BA6C4F-FEAC-4F45-8585-CF0606756C48}" dt="2025-06-23T15:51:47.905" v="72" actId="790"/>
          <ac:spMkLst>
            <pc:docMk/>
            <pc:sldMk cId="3511578199" sldId="351"/>
            <ac:spMk id="15" creationId="{F241CEB4-8EDC-4E5E-A5C7-3CB9781A079E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511578199" sldId="351"/>
            <ac:spMk id="20" creationId="{E2422351-E3EB-D663-53CA-847C716FCF77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511578199" sldId="351"/>
            <ac:spMk id="21" creationId="{B2FEABF8-DBD7-FAB0-1532-9A63BDBE787B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511578199" sldId="351"/>
            <ac:spMk id="22" creationId="{7E94C570-54F1-1227-922C-9C7A65B3E77C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511578199" sldId="351"/>
            <ac:spMk id="26" creationId="{E9049B6D-B7FF-6BFE-5144-178860CBAD8F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511578199" sldId="351"/>
            <ac:spMk id="27" creationId="{3BCCF3FE-C7A5-9AA3-CB65-4837C22CC292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511578199" sldId="351"/>
            <ac:spMk id="28" creationId="{2BC94D51-BCA6-BFAC-718C-882D89E567B3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511578199" sldId="351"/>
            <ac:spMk id="29" creationId="{26130C2B-786A-7182-944E-27A6D024C95F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511578199" sldId="351"/>
            <ac:spMk id="30" creationId="{87FAD533-6716-1F60-C2F9-3D980EC16A21}"/>
          </ac:spMkLst>
        </pc:spChg>
      </pc:sldChg>
      <pc:sldChg chg="delSp modSp mod modNotesTx">
        <pc:chgData name="Andrea Grimaldi" userId="a872e20b-0285-4435-817e-b913c722d3bc" providerId="ADAL" clId="{08BA6C4F-FEAC-4F45-8585-CF0606756C48}" dt="2025-06-26T07:22:06.812" v="4120" actId="20577"/>
        <pc:sldMkLst>
          <pc:docMk/>
          <pc:sldMk cId="769295607" sldId="352"/>
        </pc:sldMkLst>
        <pc:spChg chg="mod">
          <ac:chgData name="Andrea Grimaldi" userId="a872e20b-0285-4435-817e-b913c722d3bc" providerId="ADAL" clId="{08BA6C4F-FEAC-4F45-8585-CF0606756C48}" dt="2025-06-23T15:51:47.905" v="72" actId="790"/>
          <ac:spMkLst>
            <pc:docMk/>
            <pc:sldMk cId="769295607" sldId="352"/>
            <ac:spMk id="2" creationId="{E6C25CAB-8A9B-B98F-B8DC-C62A6CF95010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769295607" sldId="352"/>
            <ac:spMk id="4" creationId="{8D8C40F8-7F2C-F25D-F4AE-3A031E6E8661}"/>
          </ac:spMkLst>
        </pc:spChg>
        <pc:spChg chg="mod">
          <ac:chgData name="Andrea Grimaldi" userId="a872e20b-0285-4435-817e-b913c722d3bc" providerId="ADAL" clId="{08BA6C4F-FEAC-4F45-8585-CF0606756C48}" dt="2025-06-23T15:51:47.905" v="72" actId="790"/>
          <ac:spMkLst>
            <pc:docMk/>
            <pc:sldMk cId="769295607" sldId="352"/>
            <ac:spMk id="6" creationId="{588BB3C6-C171-BDA6-A59A-1858333D02A9}"/>
          </ac:spMkLst>
        </pc:spChg>
        <pc:spChg chg="del">
          <ac:chgData name="Andrea Grimaldi" userId="a872e20b-0285-4435-817e-b913c722d3bc" providerId="ADAL" clId="{08BA6C4F-FEAC-4F45-8585-CF0606756C48}" dt="2025-06-25T13:58:42.475" v="855" actId="478"/>
          <ac:spMkLst>
            <pc:docMk/>
            <pc:sldMk cId="769295607" sldId="352"/>
            <ac:spMk id="7" creationId="{A05D266E-44EA-F7A8-AAD5-CE5A17B660C7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769295607" sldId="352"/>
            <ac:spMk id="11" creationId="{96FE94AA-7F4F-9F93-CAB1-19B9378AD7BB}"/>
          </ac:spMkLst>
        </pc:spChg>
        <pc:spChg chg="del mod">
          <ac:chgData name="Andrea Grimaldi" userId="a872e20b-0285-4435-817e-b913c722d3bc" providerId="ADAL" clId="{08BA6C4F-FEAC-4F45-8585-CF0606756C48}" dt="2025-06-25T13:58:39.918" v="854" actId="478"/>
          <ac:spMkLst>
            <pc:docMk/>
            <pc:sldMk cId="769295607" sldId="352"/>
            <ac:spMk id="15" creationId="{3ABF090C-7777-B9CE-0DF5-29274ECE5AEE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769295607" sldId="352"/>
            <ac:spMk id="17" creationId="{4CA262E5-06FA-722C-C568-2B72CBFC895B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769295607" sldId="352"/>
            <ac:spMk id="18" creationId="{205A47C8-70D6-6544-3842-03C5975F930E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769295607" sldId="352"/>
            <ac:spMk id="19" creationId="{9AED99CA-CED1-2528-6D7D-F0621CAEEF30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769295607" sldId="352"/>
            <ac:spMk id="20" creationId="{3730C159-9548-3EF1-5803-4C19A1145FB8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769295607" sldId="352"/>
            <ac:spMk id="21" creationId="{36A1780A-D6F5-A0C8-7E6A-8215DE8A18B8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769295607" sldId="352"/>
            <ac:spMk id="23" creationId="{8B150A99-8D7C-225A-6A19-271948A8D125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769295607" sldId="352"/>
            <ac:spMk id="26" creationId="{0AA26B8E-4B15-9093-6FF2-161981D02922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769295607" sldId="352"/>
            <ac:spMk id="27" creationId="{FA1268BB-A567-B66D-0BB9-38B125876724}"/>
          </ac:spMkLst>
        </pc:spChg>
        <pc:spChg chg="mod">
          <ac:chgData name="Andrea Grimaldi" userId="a872e20b-0285-4435-817e-b913c722d3bc" providerId="ADAL" clId="{08BA6C4F-FEAC-4F45-8585-CF0606756C48}" dt="2025-06-23T15:51:47.905" v="72" actId="790"/>
          <ac:spMkLst>
            <pc:docMk/>
            <pc:sldMk cId="769295607" sldId="352"/>
            <ac:spMk id="29" creationId="{B906AD01-7349-21DB-D278-994690A42A02}"/>
          </ac:spMkLst>
        </pc:spChg>
        <pc:spChg chg="mod">
          <ac:chgData name="Andrea Grimaldi" userId="a872e20b-0285-4435-817e-b913c722d3bc" providerId="ADAL" clId="{08BA6C4F-FEAC-4F45-8585-CF0606756C48}" dt="2025-06-23T15:51:47.905" v="72" actId="790"/>
          <ac:spMkLst>
            <pc:docMk/>
            <pc:sldMk cId="769295607" sldId="352"/>
            <ac:spMk id="30" creationId="{A2F64AFA-A060-8EFF-E351-ABC80C473128}"/>
          </ac:spMkLst>
        </pc:spChg>
        <pc:grpChg chg="del">
          <ac:chgData name="Andrea Grimaldi" userId="a872e20b-0285-4435-817e-b913c722d3bc" providerId="ADAL" clId="{08BA6C4F-FEAC-4F45-8585-CF0606756C48}" dt="2025-06-25T13:58:45.399" v="856" actId="478"/>
          <ac:grpSpMkLst>
            <pc:docMk/>
            <pc:sldMk cId="769295607" sldId="352"/>
            <ac:grpSpMk id="3" creationId="{224D8D96-1F98-B977-9748-9AB43CE8C110}"/>
          </ac:grpSpMkLst>
        </pc:grpChg>
        <pc:grpChg chg="del">
          <ac:chgData name="Andrea Grimaldi" userId="a872e20b-0285-4435-817e-b913c722d3bc" providerId="ADAL" clId="{08BA6C4F-FEAC-4F45-8585-CF0606756C48}" dt="2025-06-25T13:58:39.918" v="854" actId="478"/>
          <ac:grpSpMkLst>
            <pc:docMk/>
            <pc:sldMk cId="769295607" sldId="352"/>
            <ac:grpSpMk id="9" creationId="{6ECCC09F-B838-AB34-9FCF-6B0BE2AAF325}"/>
          </ac:grpSpMkLst>
        </pc:grpChg>
        <pc:picChg chg="topLvl">
          <ac:chgData name="Andrea Grimaldi" userId="a872e20b-0285-4435-817e-b913c722d3bc" providerId="ADAL" clId="{08BA6C4F-FEAC-4F45-8585-CF0606756C48}" dt="2025-06-25T13:58:45.399" v="856" actId="478"/>
          <ac:picMkLst>
            <pc:docMk/>
            <pc:sldMk cId="769295607" sldId="352"/>
            <ac:picMk id="5" creationId="{C350F4BC-4E47-5A9D-67D2-447CE383B23C}"/>
          </ac:picMkLst>
        </pc:picChg>
        <pc:cxnChg chg="del topLvl">
          <ac:chgData name="Andrea Grimaldi" userId="a872e20b-0285-4435-817e-b913c722d3bc" providerId="ADAL" clId="{08BA6C4F-FEAC-4F45-8585-CF0606756C48}" dt="2025-06-25T13:58:45.399" v="856" actId="478"/>
          <ac:cxnSpMkLst>
            <pc:docMk/>
            <pc:sldMk cId="769295607" sldId="352"/>
            <ac:cxnSpMk id="25" creationId="{44DC74CC-039C-09E9-7E64-C5D197C3AADB}"/>
          </ac:cxnSpMkLst>
        </pc:cxnChg>
      </pc:sldChg>
      <pc:sldChg chg="addSp delSp modSp del mod">
        <pc:chgData name="Andrea Grimaldi" userId="a872e20b-0285-4435-817e-b913c722d3bc" providerId="ADAL" clId="{08BA6C4F-FEAC-4F45-8585-CF0606756C48}" dt="2025-06-25T13:44:58.690" v="717" actId="2696"/>
        <pc:sldMkLst>
          <pc:docMk/>
          <pc:sldMk cId="3666338579" sldId="354"/>
        </pc:sldMkLst>
      </pc:sldChg>
      <pc:sldChg chg="add del">
        <pc:chgData name="Andrea Grimaldi" userId="a872e20b-0285-4435-817e-b913c722d3bc" providerId="ADAL" clId="{08BA6C4F-FEAC-4F45-8585-CF0606756C48}" dt="2025-06-23T16:16:40.391" v="592" actId="2696"/>
        <pc:sldMkLst>
          <pc:docMk/>
          <pc:sldMk cId="1278349429" sldId="355"/>
        </pc:sldMkLst>
      </pc:sldChg>
      <pc:sldChg chg="addSp delSp modSp add del mod ord delAnim modAnim">
        <pc:chgData name="Andrea Grimaldi" userId="a872e20b-0285-4435-817e-b913c722d3bc" providerId="ADAL" clId="{08BA6C4F-FEAC-4F45-8585-CF0606756C48}" dt="2025-06-25T14:42:43.547" v="2180" actId="2696"/>
        <pc:sldMkLst>
          <pc:docMk/>
          <pc:sldMk cId="3091549857" sldId="356"/>
        </pc:sldMkLst>
        <pc:spChg chg="mod">
          <ac:chgData name="Andrea Grimaldi" userId="a872e20b-0285-4435-817e-b913c722d3bc" providerId="ADAL" clId="{08BA6C4F-FEAC-4F45-8585-CF0606756C48}" dt="2025-06-25T14:01:11.789" v="901" actId="20577"/>
          <ac:spMkLst>
            <pc:docMk/>
            <pc:sldMk cId="3091549857" sldId="356"/>
            <ac:spMk id="11" creationId="{0DD3C25B-2F52-81D0-674F-5BAD854A9DB6}"/>
          </ac:spMkLst>
        </pc:spChg>
        <pc:spChg chg="add mod">
          <ac:chgData name="Andrea Grimaldi" userId="a872e20b-0285-4435-817e-b913c722d3bc" providerId="ADAL" clId="{08BA6C4F-FEAC-4F45-8585-CF0606756C48}" dt="2025-06-25T14:04:13.444" v="948" actId="403"/>
          <ac:spMkLst>
            <pc:docMk/>
            <pc:sldMk cId="3091549857" sldId="356"/>
            <ac:spMk id="43" creationId="{FD9E6FBC-9E46-FCC5-9810-F2AF4C428F43}"/>
          </ac:spMkLst>
        </pc:spChg>
        <pc:spChg chg="add mod">
          <ac:chgData name="Andrea Grimaldi" userId="a872e20b-0285-4435-817e-b913c722d3bc" providerId="ADAL" clId="{08BA6C4F-FEAC-4F45-8585-CF0606756C48}" dt="2025-06-25T14:04:13.444" v="948" actId="403"/>
          <ac:spMkLst>
            <pc:docMk/>
            <pc:sldMk cId="3091549857" sldId="356"/>
            <ac:spMk id="45" creationId="{B1B84190-CC9F-27DF-4E51-F5C6CF6BC27B}"/>
          </ac:spMkLst>
        </pc:spChg>
        <pc:spChg chg="add mod">
          <ac:chgData name="Andrea Grimaldi" userId="a872e20b-0285-4435-817e-b913c722d3bc" providerId="ADAL" clId="{08BA6C4F-FEAC-4F45-8585-CF0606756C48}" dt="2025-06-25T14:04:13.444" v="948" actId="403"/>
          <ac:spMkLst>
            <pc:docMk/>
            <pc:sldMk cId="3091549857" sldId="356"/>
            <ac:spMk id="46" creationId="{BEB27277-D39D-832F-1567-A8F10D3FD976}"/>
          </ac:spMkLst>
        </pc:spChg>
        <pc:spChg chg="add mod">
          <ac:chgData name="Andrea Grimaldi" userId="a872e20b-0285-4435-817e-b913c722d3bc" providerId="ADAL" clId="{08BA6C4F-FEAC-4F45-8585-CF0606756C48}" dt="2025-06-25T14:09:24.109" v="957" actId="1076"/>
          <ac:spMkLst>
            <pc:docMk/>
            <pc:sldMk cId="3091549857" sldId="356"/>
            <ac:spMk id="47" creationId="{2911F938-8190-3130-7A95-62FC4B6B2356}"/>
          </ac:spMkLst>
        </pc:spChg>
        <pc:spChg chg="add mod">
          <ac:chgData name="Andrea Grimaldi" userId="a872e20b-0285-4435-817e-b913c722d3bc" providerId="ADAL" clId="{08BA6C4F-FEAC-4F45-8585-CF0606756C48}" dt="2025-06-25T14:29:57.767" v="1422" actId="20577"/>
          <ac:spMkLst>
            <pc:docMk/>
            <pc:sldMk cId="3091549857" sldId="356"/>
            <ac:spMk id="56" creationId="{3DE67E6F-9BDD-3A0E-45CA-856DF5F0782F}"/>
          </ac:spMkLst>
        </pc:spChg>
        <pc:grpChg chg="add mod">
          <ac:chgData name="Andrea Grimaldi" userId="a872e20b-0285-4435-817e-b913c722d3bc" providerId="ADAL" clId="{08BA6C4F-FEAC-4F45-8585-CF0606756C48}" dt="2025-06-25T14:04:23.371" v="950" actId="167"/>
          <ac:grpSpMkLst>
            <pc:docMk/>
            <pc:sldMk cId="3091549857" sldId="356"/>
            <ac:grpSpMk id="53" creationId="{4AEABE93-F6FB-1F3F-7333-3098C87D4E39}"/>
          </ac:grpSpMkLst>
        </pc:grpChg>
        <pc:picChg chg="add mod">
          <ac:chgData name="Andrea Grimaldi" userId="a872e20b-0285-4435-817e-b913c722d3bc" providerId="ADAL" clId="{08BA6C4F-FEAC-4F45-8585-CF0606756C48}" dt="2025-06-25T14:04:02.091" v="940" actId="14100"/>
          <ac:picMkLst>
            <pc:docMk/>
            <pc:sldMk cId="3091549857" sldId="356"/>
            <ac:picMk id="42" creationId="{1BC07BC2-62E9-C712-2E72-373F1E0D3916}"/>
          </ac:picMkLst>
        </pc:picChg>
        <pc:picChg chg="add del mod">
          <ac:chgData name="Andrea Grimaldi" userId="a872e20b-0285-4435-817e-b913c722d3bc" providerId="ADAL" clId="{08BA6C4F-FEAC-4F45-8585-CF0606756C48}" dt="2025-06-25T14:09:25.464" v="958" actId="478"/>
          <ac:picMkLst>
            <pc:docMk/>
            <pc:sldMk cId="3091549857" sldId="356"/>
            <ac:picMk id="55" creationId="{974F3F9C-8DD1-FE89-5336-D2CF28AD5CC1}"/>
          </ac:picMkLst>
        </pc:picChg>
      </pc:sldChg>
      <pc:sldChg chg="modSp del mod">
        <pc:chgData name="Andrea Grimaldi" userId="a872e20b-0285-4435-817e-b913c722d3bc" providerId="ADAL" clId="{08BA6C4F-FEAC-4F45-8585-CF0606756C48}" dt="2025-06-23T15:53:53.004" v="93" actId="2696"/>
        <pc:sldMkLst>
          <pc:docMk/>
          <pc:sldMk cId="4242126255" sldId="356"/>
        </pc:sldMkLst>
      </pc:sldChg>
      <pc:sldChg chg="modSp del mod">
        <pc:chgData name="Andrea Grimaldi" userId="a872e20b-0285-4435-817e-b913c722d3bc" providerId="ADAL" clId="{08BA6C4F-FEAC-4F45-8585-CF0606756C48}" dt="2025-06-23T15:53:41.813" v="91" actId="2696"/>
        <pc:sldMkLst>
          <pc:docMk/>
          <pc:sldMk cId="3568915614" sldId="357"/>
        </pc:sldMkLst>
      </pc:sldChg>
      <pc:sldChg chg="modSp add mod ord modNotesTx">
        <pc:chgData name="Andrea Grimaldi" userId="a872e20b-0285-4435-817e-b913c722d3bc" providerId="ADAL" clId="{08BA6C4F-FEAC-4F45-8585-CF0606756C48}" dt="2025-06-26T07:22:01.265" v="4119" actId="20577"/>
        <pc:sldMkLst>
          <pc:docMk/>
          <pc:sldMk cId="4242126255" sldId="357"/>
        </pc:sldMkLst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4242126255" sldId="357"/>
            <ac:spMk id="2" creationId="{DF58C0D7-6313-DBCB-DC66-1603E20DEC85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4242126255" sldId="357"/>
            <ac:spMk id="4" creationId="{880E7F43-DDDC-B01B-E392-6B4A6DFDF8A3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4242126255" sldId="357"/>
            <ac:spMk id="6" creationId="{3D75E592-7425-9655-AE7A-E0B83E0EB19C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4242126255" sldId="357"/>
            <ac:spMk id="11" creationId="{B6A10480-FFC3-2613-CE73-844FF22E57B1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4242126255" sldId="357"/>
            <ac:spMk id="20" creationId="{567F2CD9-2988-7BC0-6EDD-C2FD9669B66B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4242126255" sldId="357"/>
            <ac:spMk id="22" creationId="{FAAC643C-D064-2871-5C36-B0D3C4052979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4242126255" sldId="357"/>
            <ac:spMk id="24" creationId="{9BB01405-B207-E68A-1CA9-BC2E361039EF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4242126255" sldId="357"/>
            <ac:spMk id="28" creationId="{506999BE-4B0D-1593-EC86-566724A535EF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4242126255" sldId="357"/>
            <ac:spMk id="29" creationId="{432BB23B-42F0-392C-35F7-4913DAA0C16B}"/>
          </ac:spMkLst>
        </pc:spChg>
      </pc:sldChg>
      <pc:sldChg chg="addSp delSp modSp add mod ord">
        <pc:chgData name="Andrea Grimaldi" userId="a872e20b-0285-4435-817e-b913c722d3bc" providerId="ADAL" clId="{08BA6C4F-FEAC-4F45-8585-CF0606756C48}" dt="2025-06-26T07:15:42.431" v="3758" actId="790"/>
        <pc:sldMkLst>
          <pc:docMk/>
          <pc:sldMk cId="2652968192" sldId="358"/>
        </pc:sldMkLst>
        <pc:spChg chg="del topLvl">
          <ac:chgData name="Andrea Grimaldi" userId="a872e20b-0285-4435-817e-b913c722d3bc" providerId="ADAL" clId="{08BA6C4F-FEAC-4F45-8585-CF0606756C48}" dt="2025-06-25T14:03:32.712" v="936" actId="478"/>
          <ac:spMkLst>
            <pc:docMk/>
            <pc:sldMk cId="2652968192" sldId="358"/>
            <ac:spMk id="3" creationId="{91D4CCB4-E287-FD3A-B65E-A517EF9A97B3}"/>
          </ac:spMkLst>
        </pc:spChg>
        <pc:spChg chg="mod topLvl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652968192" sldId="358"/>
            <ac:spMk id="5" creationId="{BA7DD0CF-4954-A6DE-A27B-F810C3AC450C}"/>
          </ac:spMkLst>
        </pc:spChg>
        <pc:spChg chg="del topLvl">
          <ac:chgData name="Andrea Grimaldi" userId="a872e20b-0285-4435-817e-b913c722d3bc" providerId="ADAL" clId="{08BA6C4F-FEAC-4F45-8585-CF0606756C48}" dt="2025-06-25T14:03:29.762" v="934" actId="478"/>
          <ac:spMkLst>
            <pc:docMk/>
            <pc:sldMk cId="2652968192" sldId="358"/>
            <ac:spMk id="6" creationId="{20CB8169-5B18-2EF2-856A-CA1CF98F7E95}"/>
          </ac:spMkLst>
        </pc:spChg>
        <pc:spChg chg="add mod">
          <ac:chgData name="Andrea Grimaldi" userId="a872e20b-0285-4435-817e-b913c722d3bc" providerId="ADAL" clId="{08BA6C4F-FEAC-4F45-8585-CF0606756C48}" dt="2025-06-25T14:44:47.300" v="2209" actId="767"/>
          <ac:spMkLst>
            <pc:docMk/>
            <pc:sldMk cId="2652968192" sldId="358"/>
            <ac:spMk id="9" creationId="{F5220B53-FDC1-4088-D460-FEAA4F0469E6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652968192" sldId="358"/>
            <ac:spMk id="11" creationId="{51E0D6C7-F3B6-497C-EA4C-1DEFF72DE25F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652968192" sldId="358"/>
            <ac:spMk id="13" creationId="{38E81A42-88C8-740C-A1DA-45E55C45D3C8}"/>
          </ac:spMkLst>
        </pc:spChg>
        <pc:spChg chg="mod topLvl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652968192" sldId="358"/>
            <ac:spMk id="17" creationId="{6A971B02-6781-D4FE-E5C8-2412EC621BA0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652968192" sldId="358"/>
            <ac:spMk id="18" creationId="{B6C6678C-724D-F468-DDEE-DF5B03979B87}"/>
          </ac:spMkLst>
        </pc:spChg>
        <pc:spChg chg="del">
          <ac:chgData name="Andrea Grimaldi" userId="a872e20b-0285-4435-817e-b913c722d3bc" providerId="ADAL" clId="{08BA6C4F-FEAC-4F45-8585-CF0606756C48}" dt="2025-06-25T14:03:31.409" v="935" actId="478"/>
          <ac:spMkLst>
            <pc:docMk/>
            <pc:sldMk cId="2652968192" sldId="358"/>
            <ac:spMk id="22" creationId="{6CF54165-5E6A-B9AA-9773-92A8C298AD38}"/>
          </ac:spMkLst>
        </pc:spChg>
        <pc:spChg chg="del">
          <ac:chgData name="Andrea Grimaldi" userId="a872e20b-0285-4435-817e-b913c722d3bc" providerId="ADAL" clId="{08BA6C4F-FEAC-4F45-8585-CF0606756C48}" dt="2025-06-25T14:02:07.873" v="912" actId="478"/>
          <ac:spMkLst>
            <pc:docMk/>
            <pc:sldMk cId="2652968192" sldId="358"/>
            <ac:spMk id="24" creationId="{658B2033-3FBF-B440-52EE-02F89BBB1DB1}"/>
          </ac:spMkLst>
        </pc:spChg>
        <pc:spChg chg="add del mod">
          <ac:chgData name="Andrea Grimaldi" userId="a872e20b-0285-4435-817e-b913c722d3bc" providerId="ADAL" clId="{08BA6C4F-FEAC-4F45-8585-CF0606756C48}" dt="2025-06-25T14:46:33.768" v="2266" actId="478"/>
          <ac:spMkLst>
            <pc:docMk/>
            <pc:sldMk cId="2652968192" sldId="358"/>
            <ac:spMk id="25" creationId="{DAF21FDD-378A-E08E-CD29-6700BB161EE2}"/>
          </ac:spMkLst>
        </pc:spChg>
        <pc:spChg chg="add del mod">
          <ac:chgData name="Andrea Grimaldi" userId="a872e20b-0285-4435-817e-b913c722d3bc" providerId="ADAL" clId="{08BA6C4F-FEAC-4F45-8585-CF0606756C48}" dt="2025-06-25T14:46:19.418" v="2263" actId="478"/>
          <ac:spMkLst>
            <pc:docMk/>
            <pc:sldMk cId="2652968192" sldId="358"/>
            <ac:spMk id="26" creationId="{C393B214-1732-2DD1-5E73-5C1581DED9A6}"/>
          </ac:spMkLst>
        </pc:spChg>
        <pc:spChg chg="add 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652968192" sldId="358"/>
            <ac:spMk id="27" creationId="{E8255964-E465-E961-6C6F-65B564286E44}"/>
          </ac:spMkLst>
        </pc:spChg>
        <pc:spChg chg="add del mod">
          <ac:chgData name="Andrea Grimaldi" userId="a872e20b-0285-4435-817e-b913c722d3bc" providerId="ADAL" clId="{08BA6C4F-FEAC-4F45-8585-CF0606756C48}" dt="2025-06-25T14:47:47.926" v="2363"/>
          <ac:spMkLst>
            <pc:docMk/>
            <pc:sldMk cId="2652968192" sldId="358"/>
            <ac:spMk id="28" creationId="{23F0CC6B-8646-7E5D-6755-9C2B984F9518}"/>
          </ac:spMkLst>
        </pc:spChg>
        <pc:spChg chg="del topLvl">
          <ac:chgData name="Andrea Grimaldi" userId="a872e20b-0285-4435-817e-b913c722d3bc" providerId="ADAL" clId="{08BA6C4F-FEAC-4F45-8585-CF0606756C48}" dt="2025-06-25T14:03:26.367" v="930" actId="478"/>
          <ac:spMkLst>
            <pc:docMk/>
            <pc:sldMk cId="2652968192" sldId="358"/>
            <ac:spMk id="29" creationId="{2107CBFB-19CD-6B00-6909-FCDB20E6E3F4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652968192" sldId="358"/>
            <ac:spMk id="30" creationId="{73F482F7-E983-D38A-0A81-6065B7CF686C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652968192" sldId="358"/>
            <ac:spMk id="33" creationId="{69AB5E08-09DD-5570-1CBF-9108980B330F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652968192" sldId="358"/>
            <ac:spMk id="35" creationId="{46EDB590-2301-F58B-0244-0FB7B12144C1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652968192" sldId="358"/>
            <ac:spMk id="37" creationId="{FDFE0159-87AF-E053-ADAC-AED031E14E4F}"/>
          </ac:spMkLst>
        </pc:spChg>
        <pc:spChg chg="del topLvl">
          <ac:chgData name="Andrea Grimaldi" userId="a872e20b-0285-4435-817e-b913c722d3bc" providerId="ADAL" clId="{08BA6C4F-FEAC-4F45-8585-CF0606756C48}" dt="2025-06-25T14:02:06.313" v="911" actId="478"/>
          <ac:spMkLst>
            <pc:docMk/>
            <pc:sldMk cId="2652968192" sldId="358"/>
            <ac:spMk id="54" creationId="{CBA38E7B-14AA-DEA3-2A46-99245352ED06}"/>
          </ac:spMkLst>
        </pc:spChg>
        <pc:grpChg chg="add mod">
          <ac:chgData name="Andrea Grimaldi" userId="a872e20b-0285-4435-817e-b913c722d3bc" providerId="ADAL" clId="{08BA6C4F-FEAC-4F45-8585-CF0606756C48}" dt="2025-06-25T14:46:16.699" v="2262"/>
          <ac:grpSpMkLst>
            <pc:docMk/>
            <pc:sldMk cId="2652968192" sldId="358"/>
            <ac:grpSpMk id="12" creationId="{EA63F3A5-7921-8706-F47E-5368A2095BCB}"/>
          </ac:grpSpMkLst>
        </pc:grpChg>
        <pc:grpChg chg="mod">
          <ac:chgData name="Andrea Grimaldi" userId="a872e20b-0285-4435-817e-b913c722d3bc" providerId="ADAL" clId="{08BA6C4F-FEAC-4F45-8585-CF0606756C48}" dt="2025-06-25T14:46:16.699" v="2262"/>
          <ac:grpSpMkLst>
            <pc:docMk/>
            <pc:sldMk cId="2652968192" sldId="358"/>
            <ac:grpSpMk id="15" creationId="{DC8A0C01-38AF-69E6-039D-B4CAEBE04BC0}"/>
          </ac:grpSpMkLst>
        </pc:grpChg>
        <pc:grpChg chg="del">
          <ac:chgData name="Andrea Grimaldi" userId="a872e20b-0285-4435-817e-b913c722d3bc" providerId="ADAL" clId="{08BA6C4F-FEAC-4F45-8585-CF0606756C48}" dt="2025-06-25T14:02:05.135" v="910" actId="478"/>
          <ac:grpSpMkLst>
            <pc:docMk/>
            <pc:sldMk cId="2652968192" sldId="358"/>
            <ac:grpSpMk id="19" creationId="{E3A76E96-3252-FFFF-9B63-0B51F3FCE9A8}"/>
          </ac:grpSpMkLst>
        </pc:grpChg>
        <pc:grpChg chg="add del">
          <ac:chgData name="Andrea Grimaldi" userId="a872e20b-0285-4435-817e-b913c722d3bc" providerId="ADAL" clId="{08BA6C4F-FEAC-4F45-8585-CF0606756C48}" dt="2025-06-25T14:01:54.391" v="906" actId="478"/>
          <ac:grpSpMkLst>
            <pc:docMk/>
            <pc:sldMk cId="2652968192" sldId="358"/>
            <ac:grpSpMk id="21" creationId="{0BE0EED8-0BE5-98AB-735B-CAF71DF79AE4}"/>
          </ac:grpSpMkLst>
        </pc:grpChg>
        <pc:grpChg chg="del">
          <ac:chgData name="Andrea Grimaldi" userId="a872e20b-0285-4435-817e-b913c722d3bc" providerId="ADAL" clId="{08BA6C4F-FEAC-4F45-8585-CF0606756C48}" dt="2025-06-25T14:01:52.699" v="904" actId="478"/>
          <ac:grpSpMkLst>
            <pc:docMk/>
            <pc:sldMk cId="2652968192" sldId="358"/>
            <ac:grpSpMk id="39" creationId="{A8FE3A5A-0C6B-EE00-7EF5-5EBF6FAF2E16}"/>
          </ac:grpSpMkLst>
        </pc:grpChg>
        <pc:grpChg chg="del">
          <ac:chgData name="Andrea Grimaldi" userId="a872e20b-0285-4435-817e-b913c722d3bc" providerId="ADAL" clId="{08BA6C4F-FEAC-4F45-8585-CF0606756C48}" dt="2025-06-25T14:01:58.371" v="908" actId="478"/>
          <ac:grpSpMkLst>
            <pc:docMk/>
            <pc:sldMk cId="2652968192" sldId="358"/>
            <ac:grpSpMk id="44" creationId="{A51A5058-2E48-D0C8-35D8-44C17F9912ED}"/>
          </ac:grpSpMkLst>
        </pc:grpChg>
        <pc:grpChg chg="topLvl">
          <ac:chgData name="Andrea Grimaldi" userId="a872e20b-0285-4435-817e-b913c722d3bc" providerId="ADAL" clId="{08BA6C4F-FEAC-4F45-8585-CF0606756C48}" dt="2025-06-25T14:03:26.367" v="930" actId="478"/>
          <ac:grpSpMkLst>
            <pc:docMk/>
            <pc:sldMk cId="2652968192" sldId="358"/>
            <ac:grpSpMk id="52" creationId="{BCE10D8E-3545-47CF-E711-C7BFDE5BBDAE}"/>
          </ac:grpSpMkLst>
        </pc:grpChg>
        <pc:grpChg chg="del">
          <ac:chgData name="Andrea Grimaldi" userId="a872e20b-0285-4435-817e-b913c722d3bc" providerId="ADAL" clId="{08BA6C4F-FEAC-4F45-8585-CF0606756C48}" dt="2025-06-25T14:03:26.367" v="930" actId="478"/>
          <ac:grpSpMkLst>
            <pc:docMk/>
            <pc:sldMk cId="2652968192" sldId="358"/>
            <ac:grpSpMk id="66" creationId="{726ADBBF-D689-C904-60F5-B6C04D54DB0D}"/>
          </ac:grpSpMkLst>
        </pc:grpChg>
        <pc:graphicFrameChg chg="add del mod">
          <ac:chgData name="Andrea Grimaldi" userId="a872e20b-0285-4435-817e-b913c722d3bc" providerId="ADAL" clId="{08BA6C4F-FEAC-4F45-8585-CF0606756C48}" dt="2025-06-25T14:02:26.897" v="918" actId="478"/>
          <ac:graphicFrameMkLst>
            <pc:docMk/>
            <pc:sldMk cId="2652968192" sldId="358"/>
            <ac:graphicFrameMk id="2" creationId="{D996CE9E-1DD3-7E61-5796-7793DCE3AFFE}"/>
          </ac:graphicFrameMkLst>
        </pc:graphicFrameChg>
        <pc:graphicFrameChg chg="add mod modGraphic">
          <ac:chgData name="Andrea Grimaldi" userId="a872e20b-0285-4435-817e-b913c722d3bc" providerId="ADAL" clId="{08BA6C4F-FEAC-4F45-8585-CF0606756C48}" dt="2025-06-25T14:03:22.154" v="929" actId="2166"/>
          <ac:graphicFrameMkLst>
            <pc:docMk/>
            <pc:sldMk cId="2652968192" sldId="358"/>
            <ac:graphicFrameMk id="7" creationId="{3700C171-4E1D-3AA0-5C96-36C2ED609AEE}"/>
          </ac:graphicFrameMkLst>
        </pc:graphicFrameChg>
        <pc:graphicFrameChg chg="add mod">
          <ac:chgData name="Andrea Grimaldi" userId="a872e20b-0285-4435-817e-b913c722d3bc" providerId="ADAL" clId="{08BA6C4F-FEAC-4F45-8585-CF0606756C48}" dt="2025-06-25T14:46:29.095" v="2264" actId="167"/>
          <ac:graphicFrameMkLst>
            <pc:docMk/>
            <pc:sldMk cId="2652968192" sldId="358"/>
            <ac:graphicFrameMk id="10" creationId="{EAFF939F-9D06-85EB-91FA-38520248DB9D}"/>
          </ac:graphicFrameMkLst>
        </pc:graphicFrameChg>
        <pc:graphicFrameChg chg="del mod modGraphic">
          <ac:chgData name="Andrea Grimaldi" userId="a872e20b-0285-4435-817e-b913c722d3bc" providerId="ADAL" clId="{08BA6C4F-FEAC-4F45-8585-CF0606756C48}" dt="2025-06-25T14:02:59.685" v="925" actId="478"/>
          <ac:graphicFrameMkLst>
            <pc:docMk/>
            <pc:sldMk cId="2652968192" sldId="358"/>
            <ac:graphicFrameMk id="48" creationId="{4CDD709A-6478-48D3-28C6-8F08F8ED2FBF}"/>
          </ac:graphicFrameMkLst>
        </pc:graphicFrameChg>
        <pc:picChg chg="mod">
          <ac:chgData name="Andrea Grimaldi" userId="a872e20b-0285-4435-817e-b913c722d3bc" providerId="ADAL" clId="{08BA6C4F-FEAC-4F45-8585-CF0606756C48}" dt="2025-06-25T14:46:57.936" v="2268" actId="207"/>
          <ac:picMkLst>
            <pc:docMk/>
            <pc:sldMk cId="2652968192" sldId="358"/>
            <ac:picMk id="16" creationId="{4553EBCD-87B0-0724-CEEA-373CF84B080E}"/>
          </ac:picMkLst>
        </pc:picChg>
        <pc:picChg chg="mod">
          <ac:chgData name="Andrea Grimaldi" userId="a872e20b-0285-4435-817e-b913c722d3bc" providerId="ADAL" clId="{08BA6C4F-FEAC-4F45-8585-CF0606756C48}" dt="2025-06-25T14:46:57.936" v="2268" actId="207"/>
          <ac:picMkLst>
            <pc:docMk/>
            <pc:sldMk cId="2652968192" sldId="358"/>
            <ac:picMk id="20" creationId="{04246FDD-116D-4511-4C29-D70142C7AAA3}"/>
          </ac:picMkLst>
        </pc:picChg>
        <pc:picChg chg="add mod">
          <ac:chgData name="Andrea Grimaldi" userId="a872e20b-0285-4435-817e-b913c722d3bc" providerId="ADAL" clId="{08BA6C4F-FEAC-4F45-8585-CF0606756C48}" dt="2025-06-25T14:46:57.936" v="2268" actId="207"/>
          <ac:picMkLst>
            <pc:docMk/>
            <pc:sldMk cId="2652968192" sldId="358"/>
            <ac:picMk id="23" creationId="{C9FAD09B-AD8A-D54B-6338-C1E8076C711C}"/>
          </ac:picMkLst>
        </pc:picChg>
        <pc:picChg chg="del">
          <ac:chgData name="Andrea Grimaldi" userId="a872e20b-0285-4435-817e-b913c722d3bc" providerId="ADAL" clId="{08BA6C4F-FEAC-4F45-8585-CF0606756C48}" dt="2025-06-25T14:01:52.699" v="904" actId="478"/>
          <ac:picMkLst>
            <pc:docMk/>
            <pc:sldMk cId="2652968192" sldId="358"/>
            <ac:picMk id="40" creationId="{2E12D213-9465-4AE8-AFE5-5AAF70421C17}"/>
          </ac:picMkLst>
        </pc:picChg>
        <pc:picChg chg="del topLvl">
          <ac:chgData name="Andrea Grimaldi" userId="a872e20b-0285-4435-817e-b913c722d3bc" providerId="ADAL" clId="{08BA6C4F-FEAC-4F45-8585-CF0606756C48}" dt="2025-06-25T14:01:59.959" v="909" actId="478"/>
          <ac:picMkLst>
            <pc:docMk/>
            <pc:sldMk cId="2652968192" sldId="358"/>
            <ac:picMk id="59" creationId="{2C9813DC-3B28-815A-C077-8A28CF95A0B2}"/>
          </ac:picMkLst>
        </pc:picChg>
        <pc:picChg chg="topLvl">
          <ac:chgData name="Andrea Grimaldi" userId="a872e20b-0285-4435-817e-b913c722d3bc" providerId="ADAL" clId="{08BA6C4F-FEAC-4F45-8585-CF0606756C48}" dt="2025-06-25T14:01:56.772" v="907" actId="165"/>
          <ac:picMkLst>
            <pc:docMk/>
            <pc:sldMk cId="2652968192" sldId="358"/>
            <ac:picMk id="163" creationId="{D2EA2FF6-6B4B-7172-62FB-E5B1DF0B1D9C}"/>
          </ac:picMkLst>
        </pc:picChg>
        <pc:picChg chg="topLvl">
          <ac:chgData name="Andrea Grimaldi" userId="a872e20b-0285-4435-817e-b913c722d3bc" providerId="ADAL" clId="{08BA6C4F-FEAC-4F45-8585-CF0606756C48}" dt="2025-06-25T14:01:56.772" v="907" actId="165"/>
          <ac:picMkLst>
            <pc:docMk/>
            <pc:sldMk cId="2652968192" sldId="358"/>
            <ac:picMk id="164" creationId="{71151619-87D2-8DDA-0199-88912A3739C1}"/>
          </ac:picMkLst>
        </pc:picChg>
        <pc:picChg chg="del topLvl">
          <ac:chgData name="Andrea Grimaldi" userId="a872e20b-0285-4435-817e-b913c722d3bc" providerId="ADAL" clId="{08BA6C4F-FEAC-4F45-8585-CF0606756C48}" dt="2025-06-25T14:03:28.560" v="933" actId="478"/>
          <ac:picMkLst>
            <pc:docMk/>
            <pc:sldMk cId="2652968192" sldId="358"/>
            <ac:picMk id="165" creationId="{CDBAEB66-F47B-F72C-7833-163F5FA24ED8}"/>
          </ac:picMkLst>
        </pc:picChg>
        <pc:picChg chg="del topLvl">
          <ac:chgData name="Andrea Grimaldi" userId="a872e20b-0285-4435-817e-b913c722d3bc" providerId="ADAL" clId="{08BA6C4F-FEAC-4F45-8585-CF0606756C48}" dt="2025-06-25T14:03:27.014" v="931" actId="478"/>
          <ac:picMkLst>
            <pc:docMk/>
            <pc:sldMk cId="2652968192" sldId="358"/>
            <ac:picMk id="166" creationId="{BB691808-6717-938E-7FE6-D4DBDAAA2615}"/>
          </ac:picMkLst>
        </pc:picChg>
        <pc:picChg chg="del topLvl">
          <ac:chgData name="Andrea Grimaldi" userId="a872e20b-0285-4435-817e-b913c722d3bc" providerId="ADAL" clId="{08BA6C4F-FEAC-4F45-8585-CF0606756C48}" dt="2025-06-25T14:03:27.659" v="932" actId="478"/>
          <ac:picMkLst>
            <pc:docMk/>
            <pc:sldMk cId="2652968192" sldId="358"/>
            <ac:picMk id="167" creationId="{5C64E051-0592-57DE-2398-E792BF7216BB}"/>
          </ac:picMkLst>
        </pc:picChg>
        <pc:picChg chg="del topLvl">
          <ac:chgData name="Andrea Grimaldi" userId="a872e20b-0285-4435-817e-b913c722d3bc" providerId="ADAL" clId="{08BA6C4F-FEAC-4F45-8585-CF0606756C48}" dt="2025-06-25T14:02:05.135" v="910" actId="478"/>
          <ac:picMkLst>
            <pc:docMk/>
            <pc:sldMk cId="2652968192" sldId="358"/>
            <ac:picMk id="169" creationId="{2308AAA2-3F09-F92E-2C94-8B0D30320A87}"/>
          </ac:picMkLst>
        </pc:picChg>
        <pc:cxnChg chg="del">
          <ac:chgData name="Andrea Grimaldi" userId="a872e20b-0285-4435-817e-b913c722d3bc" providerId="ADAL" clId="{08BA6C4F-FEAC-4F45-8585-CF0606756C48}" dt="2025-06-25T14:02:08.712" v="913" actId="478"/>
          <ac:cxnSpMkLst>
            <pc:docMk/>
            <pc:sldMk cId="2652968192" sldId="358"/>
            <ac:cxnSpMk id="149" creationId="{B5C4CBD8-65DB-861D-D8C6-F1AB184F3CDC}"/>
          </ac:cxnSpMkLst>
        </pc:cxnChg>
      </pc:sldChg>
      <pc:sldChg chg="addSp delSp modSp add del mod">
        <pc:chgData name="Andrea Grimaldi" userId="a872e20b-0285-4435-817e-b913c722d3bc" providerId="ADAL" clId="{08BA6C4F-FEAC-4F45-8585-CF0606756C48}" dt="2025-06-25T14:42:48.929" v="2181" actId="2696"/>
        <pc:sldMkLst>
          <pc:docMk/>
          <pc:sldMk cId="2791244638" sldId="359"/>
        </pc:sldMkLst>
        <pc:spChg chg="mod">
          <ac:chgData name="Andrea Grimaldi" userId="a872e20b-0285-4435-817e-b913c722d3bc" providerId="ADAL" clId="{08BA6C4F-FEAC-4F45-8585-CF0606756C48}" dt="2025-06-25T14:15:39.954" v="1106" actId="20577"/>
          <ac:spMkLst>
            <pc:docMk/>
            <pc:sldMk cId="2791244638" sldId="359"/>
            <ac:spMk id="45" creationId="{F6327204-1DF0-184F-C9AF-757866635700}"/>
          </ac:spMkLst>
        </pc:spChg>
        <pc:spChg chg="mod">
          <ac:chgData name="Andrea Grimaldi" userId="a872e20b-0285-4435-817e-b913c722d3bc" providerId="ADAL" clId="{08BA6C4F-FEAC-4F45-8585-CF0606756C48}" dt="2025-06-25T14:38:47.441" v="1876" actId="20577"/>
          <ac:spMkLst>
            <pc:docMk/>
            <pc:sldMk cId="2791244638" sldId="359"/>
            <ac:spMk id="56" creationId="{B214082B-F145-B418-1EA3-DD331D903C0D}"/>
          </ac:spMkLst>
        </pc:spChg>
        <pc:picChg chg="add del mod">
          <ac:chgData name="Andrea Grimaldi" userId="a872e20b-0285-4435-817e-b913c722d3bc" providerId="ADAL" clId="{08BA6C4F-FEAC-4F45-8585-CF0606756C48}" dt="2025-06-25T14:25:07.817" v="1261" actId="478"/>
          <ac:picMkLst>
            <pc:docMk/>
            <pc:sldMk cId="2791244638" sldId="359"/>
            <ac:picMk id="5" creationId="{B907ED34-CDD5-C353-4E32-9B2FD31F0DFF}"/>
          </ac:picMkLst>
        </pc:picChg>
        <pc:picChg chg="add mod">
          <ac:chgData name="Andrea Grimaldi" userId="a872e20b-0285-4435-817e-b913c722d3bc" providerId="ADAL" clId="{08BA6C4F-FEAC-4F45-8585-CF0606756C48}" dt="2025-06-25T14:25:42.467" v="1267" actId="1076"/>
          <ac:picMkLst>
            <pc:docMk/>
            <pc:sldMk cId="2791244638" sldId="359"/>
            <ac:picMk id="7" creationId="{C3CB957F-E3AF-E988-E53A-74DFF6255B85}"/>
          </ac:picMkLst>
        </pc:picChg>
      </pc:sldChg>
      <pc:sldChg chg="modSp add del mod">
        <pc:chgData name="Andrea Grimaldi" userId="a872e20b-0285-4435-817e-b913c722d3bc" providerId="ADAL" clId="{08BA6C4F-FEAC-4F45-8585-CF0606756C48}" dt="2025-06-25T14:42:56.119" v="2183" actId="2696"/>
        <pc:sldMkLst>
          <pc:docMk/>
          <pc:sldMk cId="581406200" sldId="360"/>
        </pc:sldMkLst>
        <pc:spChg chg="mod">
          <ac:chgData name="Andrea Grimaldi" userId="a872e20b-0285-4435-817e-b913c722d3bc" providerId="ADAL" clId="{08BA6C4F-FEAC-4F45-8585-CF0606756C48}" dt="2025-06-25T14:31:54.483" v="1491" actId="1076"/>
          <ac:spMkLst>
            <pc:docMk/>
            <pc:sldMk cId="581406200" sldId="360"/>
            <ac:spMk id="56" creationId="{3DE67E6F-9BDD-3A0E-45CA-856DF5F0782F}"/>
          </ac:spMkLst>
        </pc:spChg>
      </pc:sldChg>
      <pc:sldChg chg="delSp modSp add del mod">
        <pc:chgData name="Andrea Grimaldi" userId="a872e20b-0285-4435-817e-b913c722d3bc" providerId="ADAL" clId="{08BA6C4F-FEAC-4F45-8585-CF0606756C48}" dt="2025-06-25T14:42:49.689" v="2182" actId="2696"/>
        <pc:sldMkLst>
          <pc:docMk/>
          <pc:sldMk cId="2474154338" sldId="361"/>
        </pc:sldMkLst>
        <pc:spChg chg="mod">
          <ac:chgData name="Andrea Grimaldi" userId="a872e20b-0285-4435-817e-b913c722d3bc" providerId="ADAL" clId="{08BA6C4F-FEAC-4F45-8585-CF0606756C48}" dt="2025-06-25T14:40:26.213" v="2091"/>
          <ac:spMkLst>
            <pc:docMk/>
            <pc:sldMk cId="2474154338" sldId="361"/>
            <ac:spMk id="56" creationId="{70EB7DEF-BE03-4410-2133-0C64E1A8B10E}"/>
          </ac:spMkLst>
        </pc:spChg>
        <pc:picChg chg="del">
          <ac:chgData name="Andrea Grimaldi" userId="a872e20b-0285-4435-817e-b913c722d3bc" providerId="ADAL" clId="{08BA6C4F-FEAC-4F45-8585-CF0606756C48}" dt="2025-06-25T14:39:20.438" v="1927" actId="478"/>
          <ac:picMkLst>
            <pc:docMk/>
            <pc:sldMk cId="2474154338" sldId="361"/>
            <ac:picMk id="7" creationId="{40647F3F-BFA3-27E9-273F-EBEF8B99F241}"/>
          </ac:picMkLst>
        </pc:picChg>
      </pc:sldChg>
      <pc:sldChg chg="modSp add del mod ord">
        <pc:chgData name="Andrea Grimaldi" userId="a872e20b-0285-4435-817e-b913c722d3bc" providerId="ADAL" clId="{08BA6C4F-FEAC-4F45-8585-CF0606756C48}" dt="2025-06-26T07:15:42.431" v="3758" actId="790"/>
        <pc:sldMkLst>
          <pc:docMk/>
          <pc:sldMk cId="2064866615" sldId="362"/>
        </pc:sldMkLst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064866615" sldId="362"/>
            <ac:spMk id="3" creationId="{991B3453-F9B5-CAA9-C1B0-DBF0B523774D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064866615" sldId="362"/>
            <ac:spMk id="4" creationId="{0B4CC769-E897-ECB9-29F2-4AFB44291730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064866615" sldId="362"/>
            <ac:spMk id="11" creationId="{B1CB27BF-8A8D-4778-ED5C-F9323F193552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064866615" sldId="362"/>
            <ac:spMk id="17" creationId="{81B7765E-BEDE-E0C6-FE5A-15F270000465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064866615" sldId="362"/>
            <ac:spMk id="32" creationId="{328B10FC-3D66-D33D-214D-3F71A48CB71F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064866615" sldId="362"/>
            <ac:spMk id="43" creationId="{22099608-AC1B-800D-7D25-EA2F22A53E73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064866615" sldId="362"/>
            <ac:spMk id="45" creationId="{1DB31442-38C6-F57B-7149-0AEA286FA3BE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064866615" sldId="362"/>
            <ac:spMk id="46" creationId="{E7DC3A41-EE9A-0892-E63F-54182E2BF174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064866615" sldId="362"/>
            <ac:spMk id="47" creationId="{B7E328DF-75D1-EC36-FBED-9242A0DE2E4D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064866615" sldId="362"/>
            <ac:spMk id="56" creationId="{C067DC28-524F-D52E-0547-51F6F9669335}"/>
          </ac:spMkLst>
        </pc:spChg>
      </pc:sldChg>
      <pc:sldChg chg="modSp add mod ord">
        <pc:chgData name="Andrea Grimaldi" userId="a872e20b-0285-4435-817e-b913c722d3bc" providerId="ADAL" clId="{08BA6C4F-FEAC-4F45-8585-CF0606756C48}" dt="2025-06-26T07:15:42.431" v="3758" actId="790"/>
        <pc:sldMkLst>
          <pc:docMk/>
          <pc:sldMk cId="2627116738" sldId="363"/>
        </pc:sldMkLst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627116738" sldId="363"/>
            <ac:spMk id="3" creationId="{33E02347-1C92-2676-BEB4-2DBCCAC4268E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627116738" sldId="363"/>
            <ac:spMk id="4" creationId="{119CD2B3-9428-9F63-E5A0-D2840E6E9C09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627116738" sldId="363"/>
            <ac:spMk id="11" creationId="{03DD2115-1B75-750B-6559-44FEF3230619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627116738" sldId="363"/>
            <ac:spMk id="17" creationId="{AC79955A-D96E-AAD5-054E-3A59446EE660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627116738" sldId="363"/>
            <ac:spMk id="32" creationId="{D67E3249-6E9A-D0A7-C291-9078E0102095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627116738" sldId="363"/>
            <ac:spMk id="43" creationId="{22D15E1D-0C6D-B59F-71D4-1363737F8F5F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627116738" sldId="363"/>
            <ac:spMk id="45" creationId="{BFD3216C-96CC-9DE7-A81F-5058AA42D861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627116738" sldId="363"/>
            <ac:spMk id="46" creationId="{4FEFEE1A-EB7B-9CCF-39E4-512ECBEEB311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627116738" sldId="363"/>
            <ac:spMk id="47" creationId="{7177726B-2DED-2DAD-9E43-9BE19AF6F3B7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627116738" sldId="363"/>
            <ac:spMk id="56" creationId="{BB9E927A-4F5A-F0B6-9B38-649DAFE33C3F}"/>
          </ac:spMkLst>
        </pc:spChg>
      </pc:sldChg>
      <pc:sldChg chg="add del">
        <pc:chgData name="Andrea Grimaldi" userId="a872e20b-0285-4435-817e-b913c722d3bc" providerId="ADAL" clId="{08BA6C4F-FEAC-4F45-8585-CF0606756C48}" dt="2025-06-25T14:43:36.752" v="2193" actId="2890"/>
        <pc:sldMkLst>
          <pc:docMk/>
          <pc:sldMk cId="489792664" sldId="364"/>
        </pc:sldMkLst>
      </pc:sldChg>
      <pc:sldChg chg="modSp add mod ord">
        <pc:chgData name="Andrea Grimaldi" userId="a872e20b-0285-4435-817e-b913c722d3bc" providerId="ADAL" clId="{08BA6C4F-FEAC-4F45-8585-CF0606756C48}" dt="2025-06-26T07:15:42.431" v="3758" actId="790"/>
        <pc:sldMkLst>
          <pc:docMk/>
          <pc:sldMk cId="2793269854" sldId="364"/>
        </pc:sldMkLst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793269854" sldId="364"/>
            <ac:spMk id="3" creationId="{4CDB13B7-6822-D72B-0131-8F69EC19F582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793269854" sldId="364"/>
            <ac:spMk id="4" creationId="{8BC5789E-325B-D066-BB60-B44684A5C1AB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793269854" sldId="364"/>
            <ac:spMk id="11" creationId="{43AA43FB-7436-D37A-A089-8BEE79F1A58F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793269854" sldId="364"/>
            <ac:spMk id="17" creationId="{3FFAA5CB-8E22-2E99-3F83-0D0F0808CD18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793269854" sldId="364"/>
            <ac:spMk id="32" creationId="{AFCD8429-470F-98AA-BCA4-DF6DD9418D29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793269854" sldId="364"/>
            <ac:spMk id="43" creationId="{A31B0208-680E-596E-9942-CA76CD12A0CD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793269854" sldId="364"/>
            <ac:spMk id="45" creationId="{029B7544-BBE7-DB78-69E3-DE04C53198F0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793269854" sldId="364"/>
            <ac:spMk id="46" creationId="{4F2AF2E9-B0D8-BCCA-42B2-0BF4FEE988A9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793269854" sldId="364"/>
            <ac:spMk id="47" creationId="{034CDE97-BC03-52CE-521D-F2B8B8C1B84A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793269854" sldId="364"/>
            <ac:spMk id="56" creationId="{13B378E1-64AA-D85F-284A-AAB12093A4F0}"/>
          </ac:spMkLst>
        </pc:spChg>
      </pc:sldChg>
      <pc:sldChg chg="modSp add mod">
        <pc:chgData name="Andrea Grimaldi" userId="a872e20b-0285-4435-817e-b913c722d3bc" providerId="ADAL" clId="{08BA6C4F-FEAC-4F45-8585-CF0606756C48}" dt="2025-06-26T07:25:45.103" v="4176" actId="20577"/>
        <pc:sldMkLst>
          <pc:docMk/>
          <pc:sldMk cId="3095934012" sldId="365"/>
        </pc:sldMkLst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095934012" sldId="365"/>
            <ac:spMk id="3" creationId="{8D764FB2-D592-E59A-4BB3-5AF2AA392E9E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095934012" sldId="365"/>
            <ac:spMk id="4" creationId="{711411AB-88E0-7A79-7007-B9A317199561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095934012" sldId="365"/>
            <ac:spMk id="11" creationId="{EA9111F1-FCAA-3EAD-9186-FA59D52AD970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095934012" sldId="365"/>
            <ac:spMk id="17" creationId="{B271881B-139C-0933-F91F-03DC4D94976B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095934012" sldId="365"/>
            <ac:spMk id="32" creationId="{0B3A3436-E4B3-DB09-6695-B3DAFD570F2A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095934012" sldId="365"/>
            <ac:spMk id="43" creationId="{44BAF271-D8B5-02D1-1255-AA490B575EA3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095934012" sldId="365"/>
            <ac:spMk id="45" creationId="{25B1C107-A814-82AC-74D6-945209AFBBF3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095934012" sldId="365"/>
            <ac:spMk id="46" creationId="{0E839728-40E1-F149-EA71-6B02AF2D1465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095934012" sldId="365"/>
            <ac:spMk id="47" creationId="{653463C6-491E-68EE-C296-B9AC79B7736F}"/>
          </ac:spMkLst>
        </pc:spChg>
        <pc:spChg chg="mod">
          <ac:chgData name="Andrea Grimaldi" userId="a872e20b-0285-4435-817e-b913c722d3bc" providerId="ADAL" clId="{08BA6C4F-FEAC-4F45-8585-CF0606756C48}" dt="2025-06-26T07:25:45.103" v="4176" actId="20577"/>
          <ac:spMkLst>
            <pc:docMk/>
            <pc:sldMk cId="3095934012" sldId="365"/>
            <ac:spMk id="56" creationId="{6CF47DA8-0F01-8BA4-656A-E129FFCD8B56}"/>
          </ac:spMkLst>
        </pc:spChg>
      </pc:sldChg>
      <pc:sldChg chg="modSp add mod ord">
        <pc:chgData name="Andrea Grimaldi" userId="a872e20b-0285-4435-817e-b913c722d3bc" providerId="ADAL" clId="{08BA6C4F-FEAC-4F45-8585-CF0606756C48}" dt="2025-06-26T07:15:42.431" v="3758" actId="790"/>
        <pc:sldMkLst>
          <pc:docMk/>
          <pc:sldMk cId="3624213756" sldId="366"/>
        </pc:sldMkLst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624213756" sldId="366"/>
            <ac:spMk id="3" creationId="{137844D2-33F6-CF7E-01BB-B10CA2B77B3C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624213756" sldId="366"/>
            <ac:spMk id="4" creationId="{5F0A4E66-8330-903C-169E-1B9D1F6F6EE5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624213756" sldId="366"/>
            <ac:spMk id="11" creationId="{1209B65D-1995-95AB-DB04-99DF03F114EA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624213756" sldId="366"/>
            <ac:spMk id="17" creationId="{42734A8A-6524-7423-0CD6-89933BBE97AB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624213756" sldId="366"/>
            <ac:spMk id="32" creationId="{2501FE5E-098C-B1DD-C1D5-21DF47E84ABD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624213756" sldId="366"/>
            <ac:spMk id="43" creationId="{DDC1B0CD-3545-7533-1AED-4F5E08D82F46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624213756" sldId="366"/>
            <ac:spMk id="45" creationId="{D4EA6867-ABD7-AAAE-C5B1-BBE0C8B5C976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624213756" sldId="366"/>
            <ac:spMk id="46" creationId="{98843316-B9DD-5987-E603-0A8C693B5735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624213756" sldId="366"/>
            <ac:spMk id="47" creationId="{2EF95C16-9044-E024-8BE9-EB1B886FC276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624213756" sldId="366"/>
            <ac:spMk id="56" creationId="{B136EA5A-2515-B4D8-30DA-4F5412F2D5EE}"/>
          </ac:spMkLst>
        </pc:spChg>
      </pc:sldChg>
      <pc:sldChg chg="addSp delSp modSp add del mod">
        <pc:chgData name="Andrea Grimaldi" userId="a872e20b-0285-4435-817e-b913c722d3bc" providerId="ADAL" clId="{08BA6C4F-FEAC-4F45-8585-CF0606756C48}" dt="2025-06-26T07:09:37.188" v="3452" actId="2696"/>
        <pc:sldMkLst>
          <pc:docMk/>
          <pc:sldMk cId="2609843890" sldId="367"/>
        </pc:sldMkLst>
        <pc:spChg chg="del">
          <ac:chgData name="Andrea Grimaldi" userId="a872e20b-0285-4435-817e-b913c722d3bc" providerId="ADAL" clId="{08BA6C4F-FEAC-4F45-8585-CF0606756C48}" dt="2025-06-25T14:52:35.054" v="2377" actId="478"/>
          <ac:spMkLst>
            <pc:docMk/>
            <pc:sldMk cId="2609843890" sldId="367"/>
            <ac:spMk id="5" creationId="{09A4C671-47CB-8A5F-AA9D-CA5F435462ED}"/>
          </ac:spMkLst>
        </pc:spChg>
        <pc:spChg chg="add mod">
          <ac:chgData name="Andrea Grimaldi" userId="a872e20b-0285-4435-817e-b913c722d3bc" providerId="ADAL" clId="{08BA6C4F-FEAC-4F45-8585-CF0606756C48}" dt="2025-06-25T15:10:15.879" v="2879" actId="20577"/>
          <ac:spMkLst>
            <pc:docMk/>
            <pc:sldMk cId="2609843890" sldId="367"/>
            <ac:spMk id="9" creationId="{73696030-EF0B-FD1C-E008-4C79312883A8}"/>
          </ac:spMkLst>
        </pc:spChg>
        <pc:spChg chg="mod">
          <ac:chgData name="Andrea Grimaldi" userId="a872e20b-0285-4435-817e-b913c722d3bc" providerId="ADAL" clId="{08BA6C4F-FEAC-4F45-8585-CF0606756C48}" dt="2025-06-25T15:03:32.894" v="2530" actId="20577"/>
          <ac:spMkLst>
            <pc:docMk/>
            <pc:sldMk cId="2609843890" sldId="367"/>
            <ac:spMk id="11" creationId="{7C465419-79FF-33A8-3725-F39915D8F0C9}"/>
          </ac:spMkLst>
        </pc:spChg>
        <pc:spChg chg="del">
          <ac:chgData name="Andrea Grimaldi" userId="a872e20b-0285-4435-817e-b913c722d3bc" providerId="ADAL" clId="{08BA6C4F-FEAC-4F45-8585-CF0606756C48}" dt="2025-06-25T14:52:11.324" v="2368" actId="478"/>
          <ac:spMkLst>
            <pc:docMk/>
            <pc:sldMk cId="2609843890" sldId="367"/>
            <ac:spMk id="17" creationId="{0EE3BDFB-2A72-BD2F-C221-50F109350962}"/>
          </ac:spMkLst>
        </pc:spChg>
        <pc:spChg chg="del">
          <ac:chgData name="Andrea Grimaldi" userId="a872e20b-0285-4435-817e-b913c722d3bc" providerId="ADAL" clId="{08BA6C4F-FEAC-4F45-8585-CF0606756C48}" dt="2025-06-25T14:52:13.820" v="2370" actId="478"/>
          <ac:spMkLst>
            <pc:docMk/>
            <pc:sldMk cId="2609843890" sldId="367"/>
            <ac:spMk id="18" creationId="{CEF3C1D1-E658-546B-B4A8-3F360858D3BA}"/>
          </ac:spMkLst>
        </pc:spChg>
        <pc:spChg chg="del">
          <ac:chgData name="Andrea Grimaldi" userId="a872e20b-0285-4435-817e-b913c722d3bc" providerId="ADAL" clId="{08BA6C4F-FEAC-4F45-8585-CF0606756C48}" dt="2025-06-25T14:52:10.783" v="2367" actId="478"/>
          <ac:spMkLst>
            <pc:docMk/>
            <pc:sldMk cId="2609843890" sldId="367"/>
            <ac:spMk id="27" creationId="{D83D927D-6B5B-0BC2-29B6-8830B97CD209}"/>
          </ac:spMkLst>
        </pc:spChg>
        <pc:grpChg chg="del">
          <ac:chgData name="Andrea Grimaldi" userId="a872e20b-0285-4435-817e-b913c722d3bc" providerId="ADAL" clId="{08BA6C4F-FEAC-4F45-8585-CF0606756C48}" dt="2025-06-25T14:52:07.957" v="2365" actId="478"/>
          <ac:grpSpMkLst>
            <pc:docMk/>
            <pc:sldMk cId="2609843890" sldId="367"/>
            <ac:grpSpMk id="12" creationId="{ED9557EC-3063-92CF-79AB-C935DF460D7F}"/>
          </ac:grpSpMkLst>
        </pc:grpChg>
        <pc:grpChg chg="del">
          <ac:chgData name="Andrea Grimaldi" userId="a872e20b-0285-4435-817e-b913c722d3bc" providerId="ADAL" clId="{08BA6C4F-FEAC-4F45-8585-CF0606756C48}" dt="2025-06-25T14:52:07.957" v="2365" actId="478"/>
          <ac:grpSpMkLst>
            <pc:docMk/>
            <pc:sldMk cId="2609843890" sldId="367"/>
            <ac:grpSpMk id="46" creationId="{3D823432-539E-42B2-EB4D-EBCF443D5C5A}"/>
          </ac:grpSpMkLst>
        </pc:grpChg>
        <pc:grpChg chg="del">
          <ac:chgData name="Andrea Grimaldi" userId="a872e20b-0285-4435-817e-b913c722d3bc" providerId="ADAL" clId="{08BA6C4F-FEAC-4F45-8585-CF0606756C48}" dt="2025-06-25T14:52:07.957" v="2365" actId="478"/>
          <ac:grpSpMkLst>
            <pc:docMk/>
            <pc:sldMk cId="2609843890" sldId="367"/>
            <ac:grpSpMk id="52" creationId="{7085C22D-F4C3-6E92-A749-6D042376947C}"/>
          </ac:grpSpMkLst>
        </pc:grpChg>
        <pc:grpChg chg="del">
          <ac:chgData name="Andrea Grimaldi" userId="a872e20b-0285-4435-817e-b913c722d3bc" providerId="ADAL" clId="{08BA6C4F-FEAC-4F45-8585-CF0606756C48}" dt="2025-06-25T14:52:07.957" v="2365" actId="478"/>
          <ac:grpSpMkLst>
            <pc:docMk/>
            <pc:sldMk cId="2609843890" sldId="367"/>
            <ac:grpSpMk id="65" creationId="{9DB99339-49D5-B544-AC76-D44D3CDAF600}"/>
          </ac:grpSpMkLst>
        </pc:grpChg>
        <pc:graphicFrameChg chg="add del mod modGraphic">
          <ac:chgData name="Andrea Grimaldi" userId="a872e20b-0285-4435-817e-b913c722d3bc" providerId="ADAL" clId="{08BA6C4F-FEAC-4F45-8585-CF0606756C48}" dt="2025-06-25T14:56:40.631" v="2389" actId="478"/>
          <ac:graphicFrameMkLst>
            <pc:docMk/>
            <pc:sldMk cId="2609843890" sldId="367"/>
            <ac:graphicFrameMk id="3" creationId="{E4025E12-9948-F708-4120-C768DCD82C38}"/>
          </ac:graphicFrameMkLst>
        </pc:graphicFrameChg>
        <pc:graphicFrameChg chg="add mod modGraphic">
          <ac:chgData name="Andrea Grimaldi" userId="a872e20b-0285-4435-817e-b913c722d3bc" providerId="ADAL" clId="{08BA6C4F-FEAC-4F45-8585-CF0606756C48}" dt="2025-06-25T15:12:25.965" v="2963" actId="14734"/>
          <ac:graphicFrameMkLst>
            <pc:docMk/>
            <pc:sldMk cId="2609843890" sldId="367"/>
            <ac:graphicFrameMk id="6" creationId="{AC2E2E3A-CEE9-A19A-780D-C290AD675FC5}"/>
          </ac:graphicFrameMkLst>
        </pc:graphicFrameChg>
        <pc:graphicFrameChg chg="del">
          <ac:chgData name="Andrea Grimaldi" userId="a872e20b-0285-4435-817e-b913c722d3bc" providerId="ADAL" clId="{08BA6C4F-FEAC-4F45-8585-CF0606756C48}" dt="2025-06-25T14:52:10.227" v="2366" actId="478"/>
          <ac:graphicFrameMkLst>
            <pc:docMk/>
            <pc:sldMk cId="2609843890" sldId="367"/>
            <ac:graphicFrameMk id="7" creationId="{17E47310-0709-03A1-9620-04149540428C}"/>
          </ac:graphicFrameMkLst>
        </pc:graphicFrameChg>
        <pc:graphicFrameChg chg="del">
          <ac:chgData name="Andrea Grimaldi" userId="a872e20b-0285-4435-817e-b913c722d3bc" providerId="ADAL" clId="{08BA6C4F-FEAC-4F45-8585-CF0606756C48}" dt="2025-06-25T14:52:12.284" v="2369" actId="478"/>
          <ac:graphicFrameMkLst>
            <pc:docMk/>
            <pc:sldMk cId="2609843890" sldId="367"/>
            <ac:graphicFrameMk id="10" creationId="{6CC47429-97C5-B711-69B1-7F3F947DF1E0}"/>
          </ac:graphicFrameMkLst>
        </pc:graphicFrameChg>
        <pc:picChg chg="add del mod">
          <ac:chgData name="Andrea Grimaldi" userId="a872e20b-0285-4435-817e-b913c722d3bc" providerId="ADAL" clId="{08BA6C4F-FEAC-4F45-8585-CF0606756C48}" dt="2025-06-25T14:53:35.257" v="2379" actId="478"/>
          <ac:picMkLst>
            <pc:docMk/>
            <pc:sldMk cId="2609843890" sldId="367"/>
            <ac:picMk id="2" creationId="{F93FF272-3075-9F19-8EE0-410DE185F54D}"/>
          </ac:picMkLst>
        </pc:picChg>
        <pc:picChg chg="del">
          <ac:chgData name="Andrea Grimaldi" userId="a872e20b-0285-4435-817e-b913c722d3bc" providerId="ADAL" clId="{08BA6C4F-FEAC-4F45-8585-CF0606756C48}" dt="2025-06-25T14:52:14.719" v="2371" actId="478"/>
          <ac:picMkLst>
            <pc:docMk/>
            <pc:sldMk cId="2609843890" sldId="367"/>
            <ac:picMk id="23" creationId="{56B3C114-C3B4-F54C-AAC8-552F29F6F1C6}"/>
          </ac:picMkLst>
        </pc:picChg>
        <pc:picChg chg="del">
          <ac:chgData name="Andrea Grimaldi" userId="a872e20b-0285-4435-817e-b913c722d3bc" providerId="ADAL" clId="{08BA6C4F-FEAC-4F45-8585-CF0606756C48}" dt="2025-06-25T14:52:07.957" v="2365" actId="478"/>
          <ac:picMkLst>
            <pc:docMk/>
            <pc:sldMk cId="2609843890" sldId="367"/>
            <ac:picMk id="162" creationId="{29071109-84EC-8EF2-AE00-741DDABEE182}"/>
          </ac:picMkLst>
        </pc:picChg>
        <pc:picChg chg="del">
          <ac:chgData name="Andrea Grimaldi" userId="a872e20b-0285-4435-817e-b913c722d3bc" providerId="ADAL" clId="{08BA6C4F-FEAC-4F45-8585-CF0606756C48}" dt="2025-06-25T14:52:07.957" v="2365" actId="478"/>
          <ac:picMkLst>
            <pc:docMk/>
            <pc:sldMk cId="2609843890" sldId="367"/>
            <ac:picMk id="163" creationId="{A0FA83CF-A812-50B8-D3BE-086A5C42A000}"/>
          </ac:picMkLst>
        </pc:picChg>
        <pc:picChg chg="del">
          <ac:chgData name="Andrea Grimaldi" userId="a872e20b-0285-4435-817e-b913c722d3bc" providerId="ADAL" clId="{08BA6C4F-FEAC-4F45-8585-CF0606756C48}" dt="2025-06-25T14:52:07.957" v="2365" actId="478"/>
          <ac:picMkLst>
            <pc:docMk/>
            <pc:sldMk cId="2609843890" sldId="367"/>
            <ac:picMk id="164" creationId="{69F35086-2A9F-F666-AFDA-C38C029A3964}"/>
          </ac:picMkLst>
        </pc:picChg>
      </pc:sldChg>
      <pc:sldChg chg="modSp add mod">
        <pc:chgData name="Andrea Grimaldi" userId="a872e20b-0285-4435-817e-b913c722d3bc" providerId="ADAL" clId="{08BA6C4F-FEAC-4F45-8585-CF0606756C48}" dt="2025-06-26T07:15:42.431" v="3758" actId="790"/>
        <pc:sldMkLst>
          <pc:docMk/>
          <pc:sldMk cId="3292317488" sldId="368"/>
        </pc:sldMkLst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292317488" sldId="368"/>
            <ac:spMk id="4" creationId="{62FEAF00-0A4B-3649-B422-AACB456AA6AF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292317488" sldId="368"/>
            <ac:spMk id="9" creationId="{05877A01-27BB-56F5-9F56-FEAD37E08EE2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3292317488" sldId="368"/>
            <ac:spMk id="11" creationId="{9560EA08-8481-7C5D-0EAF-C08118B11B3B}"/>
          </ac:spMkLst>
        </pc:spChg>
        <pc:graphicFrameChg chg="modGraphic">
          <ac:chgData name="Andrea Grimaldi" userId="a872e20b-0285-4435-817e-b913c722d3bc" providerId="ADAL" clId="{08BA6C4F-FEAC-4F45-8585-CF0606756C48}" dt="2025-06-26T07:15:42.431" v="3758" actId="790"/>
          <ac:graphicFrameMkLst>
            <pc:docMk/>
            <pc:sldMk cId="3292317488" sldId="368"/>
            <ac:graphicFrameMk id="6" creationId="{B19E02E4-3DBC-F93F-63F7-C703178D558E}"/>
          </ac:graphicFrameMkLst>
        </pc:graphicFrameChg>
      </pc:sldChg>
      <pc:sldChg chg="addSp delSp modSp add mod">
        <pc:chgData name="Andrea Grimaldi" userId="a872e20b-0285-4435-817e-b913c722d3bc" providerId="ADAL" clId="{08BA6C4F-FEAC-4F45-8585-CF0606756C48}" dt="2025-06-26T07:19:30.799" v="4117" actId="1076"/>
        <pc:sldMkLst>
          <pc:docMk/>
          <pc:sldMk cId="207063259" sldId="369"/>
        </pc:sldMkLst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07063259" sldId="369"/>
            <ac:spMk id="4" creationId="{070F7972-FADE-2B9B-8D48-0E48D26F8D1D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07063259" sldId="369"/>
            <ac:spMk id="9" creationId="{EC40E052-1A77-9CCD-B016-ECD237C90080}"/>
          </ac:spMkLst>
        </pc:spChg>
        <pc:spChg chg="mod">
          <ac:chgData name="Andrea Grimaldi" userId="a872e20b-0285-4435-817e-b913c722d3bc" providerId="ADAL" clId="{08BA6C4F-FEAC-4F45-8585-CF0606756C48}" dt="2025-06-26T07:15:42.431" v="3758" actId="790"/>
          <ac:spMkLst>
            <pc:docMk/>
            <pc:sldMk cId="207063259" sldId="369"/>
            <ac:spMk id="11" creationId="{F77D258F-43B7-F000-D633-0FED34DB094A}"/>
          </ac:spMkLst>
        </pc:spChg>
        <pc:graphicFrameChg chg="add del mod modGraphic">
          <ac:chgData name="Andrea Grimaldi" userId="a872e20b-0285-4435-817e-b913c722d3bc" providerId="ADAL" clId="{08BA6C4F-FEAC-4F45-8585-CF0606756C48}" dt="2025-06-26T07:19:30.799" v="4117" actId="1076"/>
          <ac:graphicFrameMkLst>
            <pc:docMk/>
            <pc:sldMk cId="207063259" sldId="369"/>
            <ac:graphicFrameMk id="6" creationId="{26C9AC7B-1D3A-4355-1593-C433FBE50A1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6527B0-0B24-4087-B225-DB4F5C738F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2798E0-F322-4236-8531-A1882BFE40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EE582A-D70A-4712-A2E4-8B9542953951}" type="datetime1">
              <a:rPr lang="en-GB" smtClean="0"/>
              <a:t>26/06/2025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E5881F-2FD0-41BC-8E76-C691E59E14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A62C5-8A29-4592-9E3E-4C457F263C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4E85F6F-0FAD-4AD4-850C-7E4CD14D7D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327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48BAE1F-2A3E-4B16-80F8-278959180D42}" type="datetime1">
              <a:rPr lang="en-GB" noProof="0" smtClean="0"/>
              <a:t>26/06/2025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E60DC36-8EFA-4378-9855-E019C55AC47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770536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074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5B95D-F638-E0E9-B27C-141260E96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8470B5-9D68-B022-8DEC-EFA8F8E931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79A494-3385-38DB-A555-DF8459E03D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2A943-BBAB-D31E-6425-750C705C1E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803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4774E-BD35-CC54-9F4A-8799FE19F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CBA8F6-0CB6-1866-6CC8-3E08299BA8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5270A6-3514-DDD5-1D9C-6C1080B9E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BCE30-EA12-496C-6CAD-E2359CA26B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741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28E0F-1466-2FB0-4213-B261B6C55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FDEA9E-A01F-0608-D44B-7FD46999B4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652026-C8AF-F8A3-1A7A-0A7743245A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8C870-B8CE-C279-2954-6D74FDDDCC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841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DB5A5-CA2D-BD81-D971-75C4D0B60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398F5B-F82F-3B0B-B43F-0C34D01E82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9C3F23-FC3E-741E-8D57-D776770875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3B2A8-079A-1523-4A60-95D9B6DB2A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055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D85AF-C363-4217-856F-04053492F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A9FD25-6D98-6ACE-8544-54CA9BAA1A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1EBF88-8143-9AFA-AEBC-41C98DECA6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69A87-E02A-2B5C-0A04-A09AF45A76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343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83524-2808-758F-B857-AC28DFDDE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2DC291-0765-9828-AEC3-323D3C574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15722F-D714-70A6-114A-19F6B2D487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F41FB-035C-F663-B470-EE80BEF7EB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752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52642-6BF9-142D-5E0A-2A9E911AF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8B6CD9-04F1-427C-B0EA-437698E959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3D8695-643A-46BC-453F-7C94302138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F2869-71EC-3B89-E68E-5E69CAD860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406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55839-DF32-1207-0C9D-DEC4B6203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253A29-29F1-E85A-C7E0-AF4142F9C5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AFC631-3724-FD9B-51A2-E9BB99B6D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B6272-1CB0-6DEF-4D55-E7E05162FA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6444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4448B-5DB3-1CAE-CF46-CA7694B4E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D1554E-C6F3-0E2B-FBDF-DF866161A1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596A5A-4051-AD5B-D723-BFAB005037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727C9-F097-66D5-DBA1-A9D2A170ED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509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8EF94-1406-DAFC-CFAC-84E213439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F029FD-413C-8136-6954-41B194CE2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DB48E0-7B3F-08DE-D70F-BFB702080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359D8-1B35-F2E7-773C-D858321B6D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295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D03D4-96FF-34B8-46A4-87550325B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79303C-7157-89EF-3468-3703630E38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21F1ED-7A71-C885-B541-5A0060733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24C3A-3A77-3830-E020-4DA244510B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26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E2DF6-38E0-C73E-A442-A4506D4B1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102613-44B3-FC0D-E84F-42381CD39E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E66516-0F48-82B0-6250-514B63D009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B9D22-5EA6-D047-AA3C-3802708D1B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941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71D44-DD69-5F29-EE75-0DD361480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EA80F0-1367-8E7E-B9F3-5A2D5DAE72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410E07-4B41-8487-EB6A-11CD7E665B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F4E41-0192-C425-E4A8-D905C70DD8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952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FDF25-B313-F075-E895-AFFD62188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62F87F-8DDE-77E7-DCB3-6D0DF54263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C677F6-662C-0881-E4C7-1B685D7783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84B7B-81A2-C33B-CBFA-E9601F6FD1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386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CC85C-8B69-04DA-DBEB-3185B3AE1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826AF3-C9FF-9680-5092-CB0CCA2EAE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2160F4-0C94-8EA7-2556-7D56CD21EF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GB" dirty="0"/>
              <a:t>4:22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0B12B-4E0B-9F31-50B4-6D9A51208F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83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22E7C-E4CE-A0B0-0271-1A7E6E80D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7151EC-7126-91DE-6587-FA1057626E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74959D-65A1-B604-EAC4-4BAD40C7F6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AE7C4-4882-EB03-E718-7673401848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340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65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F864C-44C4-4000-952D-01F31BFB3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92E06-C914-467E-9D4F-BD763EDA2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EFBAF-82E9-49AD-B2CF-7D154E02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DD02D0-D2C8-4FC8-81B2-9A2721C42614}" type="datetime1">
              <a:rPr lang="en-GB" noProof="0" smtClean="0"/>
              <a:t>26/06/2025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8006A-94B1-44F7-972D-56767EDE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7BFAB-D84B-45E1-A0BD-2516AC14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856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B869-BFB2-4C20-8AB1-46704BB3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007DB-4F12-4428-9C48-5120DF07046D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n-GB" noProof="0" dirty="0"/>
              <a:t>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FA8DA-0E31-4CA6-BBFC-2467AAD1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A02179-5326-473E-AA98-2ABA5AC32EA4}" type="datetime1">
              <a:rPr lang="en-GB" noProof="0" smtClean="0"/>
              <a:t>26/06/2025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974BD-9845-459A-9AAA-12731E25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71B0A-FDFB-4B2C-A9EC-2334C590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3140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0B5D73-1652-4A8E-B5A3-101523D72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7FB99-7425-444D-B602-01B672BCE8C6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en-GB" noProof="0" dirty="0"/>
              <a:t>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EA9C5-552A-48A1-AB54-ED54209B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4D4770-22FF-4FBD-A847-3729E4B4F20C}" type="datetime1">
              <a:rPr lang="en-GB" noProof="0" smtClean="0"/>
              <a:t>26/06/2025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3AAA3-4155-48FB-8F00-16DBE0C9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94EAE-CB3C-4DEF-A66D-583C7AAC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4680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07FBE-061D-452C-A8A6-213063CF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A3535-1708-499D-B5D2-7D8F9FD182D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n-GB" noProof="0" dirty="0"/>
              <a:t>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06063-A112-49AB-80C8-504D99EC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DD5949-724A-457F-9071-62DBDC5A6936}" type="datetime1">
              <a:rPr lang="en-GB" noProof="0" smtClean="0"/>
              <a:t>26/06/2025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4C8D5-F898-4318-A76D-1FBD8732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6EC76-E8E8-4FFA-B671-7FA2F3E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8928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CABF-E3C1-431A-A69C-D4881CC4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84226-69DA-4211-B2C8-C29FD05A4A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F82DB-B518-40FD-8A66-44B874C0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F4D177-4669-4F6B-B039-5C60F04A3CB9}" type="datetime1">
              <a:rPr lang="en-GB" noProof="0" smtClean="0"/>
              <a:t>26/06/2025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1CCEE-725F-4745-837B-87EFB70E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1522A-E0E6-406B-BF30-A7C7A572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004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C9BDC-6F21-4EF5-A8DD-E35E27EA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8D5F-2AB6-42D3-A54E-AB3E6032517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n-GB" noProof="0" dirty="0"/>
              <a:t>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AB07F-D5F7-402A-AE4E-027BF1CA912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n-GB" noProof="0" dirty="0"/>
              <a:t>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08EDC-3863-43B9-93C7-37465DC7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0D1440-409F-4435-AC05-488A68747824}" type="datetime1">
              <a:rPr lang="en-GB" noProof="0" smtClean="0"/>
              <a:t>26/06/2025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7D452-958D-4159-A9A4-16DD2968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654B6-1460-48B9-AC7E-592F68BA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740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8C848-926A-4FD3-A311-A100A266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ECD90-B4F0-4DFB-BB3D-F2310207896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A6C3A-033E-474B-AB97-D8291A04E7D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en-GB" noProof="0" dirty="0"/>
              <a:t>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32B928-3A23-4FCA-AD1F-E45A467B54F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C8376-6FC6-4A11-B0DB-9A148E9C00E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en-GB" noProof="0" dirty="0"/>
              <a:t>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80206F-8846-425C-A56E-16FFBA44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46CAB0-7073-440B-95BC-975676187D91}" type="datetime1">
              <a:rPr lang="en-GB" noProof="0" smtClean="0"/>
              <a:t>26/06/2025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45E89F-12CF-4561-A5F2-1E05783A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4DFE4-927C-43B1-A061-5CB97FFB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05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367-8DA0-4655-BCBC-F4280D86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EF9592-AA3C-4CF8-A5DB-4D010195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3D72C7-8C80-451C-98FA-C5BDBD060ED9}" type="datetime1">
              <a:rPr lang="en-GB" noProof="0" smtClean="0"/>
              <a:t>26/06/2025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C9377-F93E-4515-852A-26470775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D076D-476B-42BA-8795-14FE6C1E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2555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A599B4-6AB2-4190-82B5-7667EE1E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91EEA3-59B9-4F51-885F-7E8B6CB66D83}" type="datetime1">
              <a:rPr lang="en-GB" noProof="0" smtClean="0"/>
              <a:t>26/06/2025</a:t>
            </a:fld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8FBFB3-AD86-4E39-B8AE-B4EC1452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4AF55-C114-4B60-9A20-56B00A11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5820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83DA1-5CB8-405D-9613-8A9B7BC5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2BB15-A24D-42E9-9CAE-BB82722630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 noProof="0" dirty="0"/>
              <a:t>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0849D-D3C3-462A-9751-4EAB0B9145E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0DD20-7A20-4574-98A4-42779587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83C952-2417-4F5C-84CD-A6BA5362D781}" type="datetime1">
              <a:rPr lang="en-GB" noProof="0" smtClean="0"/>
              <a:t>26/06/2025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0ED2B-71C4-421A-9DB0-676E00C1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4572A-ADFC-4C53-BCA2-42BDF693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3095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F5C67-EEEC-4AB0-9653-0F80D6B1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D50D6D-5277-4324-AF23-5FAF00783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75657-2BF9-4761-96B6-50EE3CFCFAD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C3F7B-A4C8-4F9D-8165-BC5186EA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2C9081-3854-4E92-BB0B-4F96F8CAED11}" type="datetime1">
              <a:rPr lang="en-GB" noProof="0" smtClean="0"/>
              <a:t>26/06/2025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96EA5-2FA2-464D-982F-C53E6426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1B398-191B-4AB1-86ED-00D0046E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8660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3445CA-54C1-4DDE-A216-DD2414E3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395A-6879-4E93-B24E-067F88AC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0FF5B-A6A6-4F0F-AA5D-3F0F69A4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8ABF61A-FF13-48A8-8796-5ECEE8EE3A2F}" type="datetime1">
              <a:rPr lang="en-GB" noProof="0" smtClean="0"/>
              <a:t>26/06/2025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8FAA-76CC-42EF-8BE0-466A41BBA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9FF02-6890-4E10-B958-1097AD32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6FEDF93-2BFD-41CA-ABC7-B039102F379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0378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23.png"/><Relationship Id="rId5" Type="http://schemas.openxmlformats.org/officeDocument/2006/relationships/image" Target="../media/image34.png"/><Relationship Id="rId10" Type="http://schemas.openxmlformats.org/officeDocument/2006/relationships/image" Target="../media/image28.svg"/><Relationship Id="rId4" Type="http://schemas.openxmlformats.org/officeDocument/2006/relationships/image" Target="../media/image33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23.png"/><Relationship Id="rId5" Type="http://schemas.openxmlformats.org/officeDocument/2006/relationships/image" Target="../media/image34.png"/><Relationship Id="rId10" Type="http://schemas.openxmlformats.org/officeDocument/2006/relationships/image" Target="../media/image28.svg"/><Relationship Id="rId4" Type="http://schemas.openxmlformats.org/officeDocument/2006/relationships/image" Target="../media/image33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7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23.png"/><Relationship Id="rId5" Type="http://schemas.openxmlformats.org/officeDocument/2006/relationships/image" Target="../media/image34.png"/><Relationship Id="rId10" Type="http://schemas.openxmlformats.org/officeDocument/2006/relationships/image" Target="../media/image28.svg"/><Relationship Id="rId4" Type="http://schemas.openxmlformats.org/officeDocument/2006/relationships/image" Target="../media/image33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8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23.png"/><Relationship Id="rId5" Type="http://schemas.openxmlformats.org/officeDocument/2006/relationships/image" Target="../media/image34.png"/><Relationship Id="rId10" Type="http://schemas.openxmlformats.org/officeDocument/2006/relationships/image" Target="../media/image28.svg"/><Relationship Id="rId4" Type="http://schemas.openxmlformats.org/officeDocument/2006/relationships/image" Target="../media/image33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9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23.png"/><Relationship Id="rId5" Type="http://schemas.openxmlformats.org/officeDocument/2006/relationships/image" Target="../media/image34.png"/><Relationship Id="rId10" Type="http://schemas.openxmlformats.org/officeDocument/2006/relationships/image" Target="../media/image28.svg"/><Relationship Id="rId4" Type="http://schemas.openxmlformats.org/officeDocument/2006/relationships/image" Target="../media/image33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11" Type="http://schemas.openxmlformats.org/officeDocument/2006/relationships/image" Target="../media/image27.png"/><Relationship Id="rId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image" Target="../media/image30.sv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0.em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0AEF-1595-4419-801B-6E36A33B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1076"/>
            <a:ext cx="9144000" cy="1717393"/>
          </a:xfrm>
        </p:spPr>
        <p:txBody>
          <a:bodyPr lIns="0" tIns="0" rIns="0" bIns="0" rtlCol="0" anchor="t">
            <a:spAutoFit/>
          </a:bodyPr>
          <a:lstStyle/>
          <a:p>
            <a:pPr rtl="0"/>
            <a:r>
              <a:rPr lang="en-GB" b="1" noProof="0" dirty="0" err="1">
                <a:solidFill>
                  <a:schemeClr val="bg1"/>
                </a:solidFill>
              </a:rPr>
              <a:t>QuTe</a:t>
            </a:r>
            <a:r>
              <a:rPr lang="en-GB" b="1" noProof="0" dirty="0">
                <a:solidFill>
                  <a:schemeClr val="bg1"/>
                </a:solidFill>
              </a:rPr>
              <a:t> FDS</a:t>
            </a:r>
            <a:br>
              <a:rPr lang="en-GB" noProof="0" dirty="0">
                <a:solidFill>
                  <a:schemeClr val="bg1"/>
                </a:solidFill>
              </a:rPr>
            </a:br>
            <a:r>
              <a:rPr lang="en-GB" sz="3200" noProof="0" dirty="0">
                <a:solidFill>
                  <a:schemeClr val="accent4"/>
                </a:solidFill>
              </a:rPr>
              <a:t>Quantum Teleportation induced</a:t>
            </a:r>
            <a:br>
              <a:rPr lang="en-GB" sz="3200" noProof="0" dirty="0">
                <a:solidFill>
                  <a:schemeClr val="accent4"/>
                </a:solidFill>
              </a:rPr>
            </a:br>
            <a:r>
              <a:rPr lang="en-GB" sz="3200" noProof="0" dirty="0">
                <a:solidFill>
                  <a:schemeClr val="accent4"/>
                </a:solidFill>
              </a:rPr>
              <a:t>Frequency Dependent Squeezing</a:t>
            </a:r>
            <a:endParaRPr lang="en-GB" noProof="0" dirty="0">
              <a:solidFill>
                <a:schemeClr val="accent4"/>
              </a:solidFill>
            </a:endParaRP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1C59176D-59A8-4C02-B448-EE01232FB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2319" y="-608242"/>
            <a:ext cx="2607364" cy="2607364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A50B1817-3C7F-41BC-8557-7A00C928E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5258" y="-1770743"/>
            <a:ext cx="3541486" cy="3541486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0A0741C-9D68-0EEB-F55A-6F37682C2666}"/>
              </a:ext>
            </a:extLst>
          </p:cNvPr>
          <p:cNvSpPr txBox="1">
            <a:spLocks/>
          </p:cNvSpPr>
          <p:nvPr/>
        </p:nvSpPr>
        <p:spPr>
          <a:xfrm>
            <a:off x="1499502" y="4989119"/>
            <a:ext cx="9144000" cy="132959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noProof="0" dirty="0" err="1">
                <a:solidFill>
                  <a:schemeClr val="bg1"/>
                </a:solidFill>
              </a:rPr>
              <a:t>Responsabile</a:t>
            </a:r>
            <a:endParaRPr lang="en-GB" sz="2400" b="1" noProof="0" dirty="0">
              <a:solidFill>
                <a:schemeClr val="bg1"/>
              </a:solidFill>
            </a:endParaRPr>
          </a:p>
          <a:p>
            <a:pPr algn="l"/>
            <a:r>
              <a:rPr lang="en-GB" sz="2400" b="1" noProof="0" dirty="0">
                <a:solidFill>
                  <a:schemeClr val="bg1"/>
                </a:solidFill>
              </a:rPr>
              <a:t>Andrea Grimaldi</a:t>
            </a:r>
          </a:p>
          <a:p>
            <a:pPr algn="r"/>
            <a:r>
              <a:rPr lang="en-GB" sz="2400" noProof="0" dirty="0" err="1">
                <a:solidFill>
                  <a:schemeClr val="bg1"/>
                </a:solidFill>
              </a:rPr>
              <a:t>Sede</a:t>
            </a:r>
            <a:r>
              <a:rPr lang="en-GB" sz="2400" noProof="0" dirty="0">
                <a:solidFill>
                  <a:schemeClr val="bg1"/>
                </a:solidFill>
              </a:rPr>
              <a:t> </a:t>
            </a:r>
            <a:r>
              <a:rPr lang="en-GB" sz="2400" noProof="0" dirty="0" err="1">
                <a:solidFill>
                  <a:schemeClr val="bg1"/>
                </a:solidFill>
              </a:rPr>
              <a:t>Ospitante</a:t>
            </a:r>
            <a:br>
              <a:rPr lang="en-GB" sz="2400" b="1" noProof="0" dirty="0">
                <a:solidFill>
                  <a:schemeClr val="bg1"/>
                </a:solidFill>
              </a:rPr>
            </a:br>
            <a:r>
              <a:rPr lang="en-GB" sz="2400" b="1" noProof="0" dirty="0">
                <a:solidFill>
                  <a:schemeClr val="bg1"/>
                </a:solidFill>
              </a:rPr>
              <a:t>INFN Padova</a:t>
            </a:r>
            <a:endParaRPr lang="en-GB" sz="2400" noProof="0" dirty="0">
              <a:solidFill>
                <a:schemeClr val="accent4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0C3661F-9121-1074-342C-429CC8226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2399"/>
          <a:stretch>
            <a:fillRect/>
          </a:stretch>
        </p:blipFill>
        <p:spPr>
          <a:xfrm>
            <a:off x="4279309" y="-384112"/>
            <a:ext cx="3584385" cy="13994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4E1E1D-542F-0822-A8EF-B09F79D4F110}"/>
              </a:ext>
            </a:extLst>
          </p:cNvPr>
          <p:cNvSpPr txBox="1"/>
          <p:nvPr/>
        </p:nvSpPr>
        <p:spPr>
          <a:xfrm>
            <a:off x="4792319" y="2119681"/>
            <a:ext cx="2708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noProof="0" dirty="0">
                <a:solidFill>
                  <a:schemeClr val="bg1"/>
                </a:solidFill>
              </a:rPr>
              <a:t>Grant Giovani </a:t>
            </a:r>
            <a:r>
              <a:rPr lang="en-GB" sz="1800" b="1" noProof="0" dirty="0" err="1">
                <a:solidFill>
                  <a:schemeClr val="bg1"/>
                </a:solidFill>
              </a:rPr>
              <a:t>Ricercatori</a:t>
            </a:r>
            <a:endParaRPr lang="en-GB" sz="1800" noProof="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4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49"/>
    </mc:Choice>
    <mc:Fallback xmlns="">
      <p:transition spd="slow" advTm="4344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89023-70CE-DDC1-FC0D-E9B7C3146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B97FD19B-B556-D533-6A1D-D719747A4FE6}"/>
              </a:ext>
            </a:extLst>
          </p:cNvPr>
          <p:cNvGrpSpPr/>
          <p:nvPr/>
        </p:nvGrpSpPr>
        <p:grpSpPr>
          <a:xfrm>
            <a:off x="7650744" y="748609"/>
            <a:ext cx="4490263" cy="4196318"/>
            <a:chOff x="5936999" y="1184531"/>
            <a:chExt cx="6026400" cy="563189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8B60625-0C62-0040-801A-C1FDF9E16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36999" y="1184531"/>
              <a:ext cx="6026400" cy="56318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2D15E1D-0C6D-B59F-71D4-1363737F8F5F}"/>
                    </a:ext>
                  </a:extLst>
                </p:cNvPr>
                <p:cNvSpPr txBox="1"/>
                <p:nvPr/>
              </p:nvSpPr>
              <p:spPr>
                <a:xfrm>
                  <a:off x="7260773" y="3261962"/>
                  <a:ext cx="2377441" cy="57829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sz="1100" noProof="0" dirty="0"/>
                    <a:t>Alice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10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1100" b="0" i="0" noProof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110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ΔΩ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  <m:r>
                          <a:rPr lang="en-GB" sz="1100" b="0" i="1" noProof="0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n-GB" sz="1100" noProof="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2D15E1D-0C6D-B59F-71D4-1363737F8F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0773" y="3261962"/>
                  <a:ext cx="2377441" cy="578295"/>
                </a:xfrm>
                <a:prstGeom prst="rect">
                  <a:avLst/>
                </a:prstGeom>
                <a:blipFill>
                  <a:blip r:embed="rId4"/>
                  <a:stretch>
                    <a:fillRect b="-2857"/>
                  </a:stretch>
                </a:blipFill>
              </p:spPr>
              <p:txBody>
                <a:bodyPr/>
                <a:lstStyle/>
                <a:p>
                  <a:r>
                    <a:rPr lang="en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FD3216C-96CC-9DE7-A81F-5058AA42D861}"/>
                    </a:ext>
                  </a:extLst>
                </p:cNvPr>
                <p:cNvSpPr txBox="1"/>
                <p:nvPr/>
              </p:nvSpPr>
              <p:spPr>
                <a:xfrm>
                  <a:off x="7049954" y="2025747"/>
                  <a:ext cx="1162594" cy="35110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10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1100" b="0" i="0" noProof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110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ΔΩ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sub>
                        </m:sSub>
                      </m:oMath>
                    </m:oMathPara>
                  </a14:m>
                  <a:endParaRPr lang="en-GB" sz="1100" noProof="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FD3216C-96CC-9DE7-A81F-5058AA42D8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9954" y="2025747"/>
                  <a:ext cx="1162594" cy="35110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FEFEE1A-EB7B-9CCF-39E4-512ECBEEB311}"/>
                </a:ext>
              </a:extLst>
            </p:cNvPr>
            <p:cNvSpPr txBox="1"/>
            <p:nvPr/>
          </p:nvSpPr>
          <p:spPr>
            <a:xfrm>
              <a:off x="7063016" y="1329948"/>
              <a:ext cx="781229" cy="351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00" noProof="0" dirty="0"/>
                <a:t>Victor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177726B-2DED-2DAD-9E43-9BE19AF6F3B7}"/>
                    </a:ext>
                  </a:extLst>
                </p:cNvPr>
                <p:cNvSpPr txBox="1"/>
                <p:nvPr/>
              </p:nvSpPr>
              <p:spPr>
                <a:xfrm>
                  <a:off x="7218982" y="5364609"/>
                  <a:ext cx="2377441" cy="8054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sz="1100" noProof="0" dirty="0"/>
                    <a:t>Bob</a:t>
                  </a:r>
                </a:p>
                <a:p>
                  <a:r>
                    <a:rPr lang="en-GB" sz="1100" noProof="0" dirty="0"/>
                    <a:t>Interferometer</a:t>
                  </a:r>
                </a:p>
                <a:p>
                  <a:r>
                    <a:rPr lang="en-GB" sz="1100" noProof="0" dirty="0"/>
                    <a:t>frequency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1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GB" sz="1100" noProof="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177726B-2DED-2DAD-9E43-9BE19AF6F3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8982" y="5364609"/>
                  <a:ext cx="2377441" cy="805482"/>
                </a:xfrm>
                <a:prstGeom prst="rect">
                  <a:avLst/>
                </a:prstGeom>
                <a:blipFill>
                  <a:blip r:embed="rId6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119CD2B3-9428-9F63-E5A0-D2840E6E9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Project analysis slide 7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EC2E2E-2268-8186-8EE1-5637D324F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3DD2115-1B75-750B-6559-44FEF3230619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201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Stato</a:t>
            </a:r>
            <a:r>
              <a:rPr lang="en-GB" sz="28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attività</a:t>
            </a:r>
            <a:br>
              <a:rPr lang="en-GB" sz="3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400" b="1" noProof="0" dirty="0">
                <a:solidFill>
                  <a:schemeClr val="accent4"/>
                </a:solidFill>
              </a:rPr>
              <a:t>Simulations and Desing</a:t>
            </a:r>
            <a:endParaRPr lang="en-GB" sz="3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DC6897-0314-97D6-9758-BC549DC2E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745475D2-9240-003A-9956-E827E611D1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814305"/>
              </p:ext>
            </p:extLst>
          </p:nvPr>
        </p:nvGraphicFramePr>
        <p:xfrm>
          <a:off x="246447" y="1845057"/>
          <a:ext cx="1173480" cy="33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0">
                  <a:extLst>
                    <a:ext uri="{9D8B030D-6E8A-4147-A177-3AD203B41FA5}">
                      <a16:colId xmlns:a16="http://schemas.microsoft.com/office/drawing/2014/main" val="1064767228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87555825"/>
                    </a:ext>
                  </a:extLst>
                </a:gridCol>
              </a:tblGrid>
              <a:tr h="565200"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1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711411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72463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303603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257650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68816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M1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519211"/>
                  </a:ext>
                </a:extLst>
              </a:tr>
            </a:tbl>
          </a:graphicData>
        </a:graphic>
      </p:graphicFrame>
      <p:grpSp>
        <p:nvGrpSpPr>
          <p:cNvPr id="44" name="Group 43">
            <a:extLst>
              <a:ext uri="{FF2B5EF4-FFF2-40B4-BE49-F238E27FC236}">
                <a16:creationId xmlns:a16="http://schemas.microsoft.com/office/drawing/2014/main" id="{61BD09EE-9D81-E387-94CE-CB1504C2BC3A}"/>
              </a:ext>
            </a:extLst>
          </p:cNvPr>
          <p:cNvGrpSpPr/>
          <p:nvPr/>
        </p:nvGrpSpPr>
        <p:grpSpPr>
          <a:xfrm>
            <a:off x="216620" y="2369816"/>
            <a:ext cx="615600" cy="615600"/>
            <a:chOff x="7136606" y="1159865"/>
            <a:chExt cx="939800" cy="9398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67E3249-6E9A-D0A7-C291-9078E0102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136606" y="1159865"/>
              <a:ext cx="939800" cy="9398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EDA8D3D-D75A-8877-A757-A01EC788062A}"/>
                </a:ext>
              </a:extLst>
            </p:cNvPr>
            <p:cNvGrpSpPr/>
            <p:nvPr/>
          </p:nvGrpSpPr>
          <p:grpSpPr>
            <a:xfrm>
              <a:off x="7286072" y="1283610"/>
              <a:ext cx="734771" cy="707099"/>
              <a:chOff x="7252597" y="1271826"/>
              <a:chExt cx="734771" cy="707099"/>
            </a:xfrm>
            <a:solidFill>
              <a:schemeClr val="bg1"/>
            </a:solidFill>
          </p:grpSpPr>
          <p:pic>
            <p:nvPicPr>
              <p:cNvPr id="40" name="Graphic 39" descr="Abacus outline">
                <a:extLst>
                  <a:ext uri="{FF2B5EF4-FFF2-40B4-BE49-F238E27FC236}">
                    <a16:creationId xmlns:a16="http://schemas.microsoft.com/office/drawing/2014/main" id="{070FC986-A054-570A-1E44-0FA92D57AF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252597" y="1271826"/>
                <a:ext cx="376928" cy="376928"/>
              </a:xfrm>
              <a:prstGeom prst="rect">
                <a:avLst/>
              </a:prstGeom>
            </p:spPr>
          </p:pic>
          <p:pic>
            <p:nvPicPr>
              <p:cNvPr id="41" name="Graphic 40" descr="Head with gears with solid fill">
                <a:extLst>
                  <a:ext uri="{FF2B5EF4-FFF2-40B4-BE49-F238E27FC236}">
                    <a16:creationId xmlns:a16="http://schemas.microsoft.com/office/drawing/2014/main" id="{D48151FE-F495-98DF-707B-DB8CF6CD1E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419809" y="1411366"/>
                <a:ext cx="567559" cy="567559"/>
              </a:xfrm>
              <a:prstGeom prst="rect">
                <a:avLst/>
              </a:prstGeom>
            </p:spPr>
          </p:pic>
        </p:grpSp>
      </p:grpSp>
      <p:pic>
        <p:nvPicPr>
          <p:cNvPr id="59" name="Graphic 58" descr="Puzzle with solid fill">
            <a:extLst>
              <a:ext uri="{FF2B5EF4-FFF2-40B4-BE49-F238E27FC236}">
                <a16:creationId xmlns:a16="http://schemas.microsoft.com/office/drawing/2014/main" id="{96AF76A9-9FF9-64B3-6866-1DA9F2D9B0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848" y="4463344"/>
            <a:ext cx="481583" cy="481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E02347-1C92-2676-BEB4-2DBCCAC4268E}"/>
              </a:ext>
            </a:extLst>
          </p:cNvPr>
          <p:cNvSpPr txBox="1"/>
          <p:nvPr/>
        </p:nvSpPr>
        <p:spPr>
          <a:xfrm>
            <a:off x="0" y="1243095"/>
            <a:ext cx="1446473" cy="533829"/>
          </a:xfrm>
          <a:custGeom>
            <a:avLst/>
            <a:gdLst>
              <a:gd name="connsiteX0" fmla="*/ 0 w 1446473"/>
              <a:gd name="connsiteY0" fmla="*/ 0 h 533829"/>
              <a:gd name="connsiteX1" fmla="*/ 467693 w 1446473"/>
              <a:gd name="connsiteY1" fmla="*/ 0 h 533829"/>
              <a:gd name="connsiteX2" fmla="*/ 906456 w 1446473"/>
              <a:gd name="connsiteY2" fmla="*/ 0 h 533829"/>
              <a:gd name="connsiteX3" fmla="*/ 1446473 w 1446473"/>
              <a:gd name="connsiteY3" fmla="*/ 0 h 533829"/>
              <a:gd name="connsiteX4" fmla="*/ 1446473 w 1446473"/>
              <a:gd name="connsiteY4" fmla="*/ 533829 h 533829"/>
              <a:gd name="connsiteX5" fmla="*/ 993245 w 1446473"/>
              <a:gd name="connsiteY5" fmla="*/ 533829 h 533829"/>
              <a:gd name="connsiteX6" fmla="*/ 511087 w 1446473"/>
              <a:gd name="connsiteY6" fmla="*/ 533829 h 533829"/>
              <a:gd name="connsiteX7" fmla="*/ 0 w 1446473"/>
              <a:gd name="connsiteY7" fmla="*/ 533829 h 533829"/>
              <a:gd name="connsiteX8" fmla="*/ 0 w 1446473"/>
              <a:gd name="connsiteY8" fmla="*/ 0 h 53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6473" h="533829" fill="none" extrusionOk="0">
                <a:moveTo>
                  <a:pt x="0" y="0"/>
                </a:moveTo>
                <a:cubicBezTo>
                  <a:pt x="174973" y="-50124"/>
                  <a:pt x="348220" y="16314"/>
                  <a:pt x="467693" y="0"/>
                </a:cubicBezTo>
                <a:cubicBezTo>
                  <a:pt x="587166" y="-16314"/>
                  <a:pt x="718382" y="43245"/>
                  <a:pt x="906456" y="0"/>
                </a:cubicBezTo>
                <a:cubicBezTo>
                  <a:pt x="1094530" y="-43245"/>
                  <a:pt x="1330074" y="26284"/>
                  <a:pt x="1446473" y="0"/>
                </a:cubicBezTo>
                <a:cubicBezTo>
                  <a:pt x="1504115" y="221333"/>
                  <a:pt x="1393852" y="292084"/>
                  <a:pt x="1446473" y="533829"/>
                </a:cubicBezTo>
                <a:cubicBezTo>
                  <a:pt x="1261797" y="571267"/>
                  <a:pt x="1162963" y="511904"/>
                  <a:pt x="993245" y="533829"/>
                </a:cubicBezTo>
                <a:cubicBezTo>
                  <a:pt x="823527" y="555754"/>
                  <a:pt x="678495" y="503337"/>
                  <a:pt x="511087" y="533829"/>
                </a:cubicBezTo>
                <a:cubicBezTo>
                  <a:pt x="343679" y="564321"/>
                  <a:pt x="211042" y="524449"/>
                  <a:pt x="0" y="533829"/>
                </a:cubicBezTo>
                <a:cubicBezTo>
                  <a:pt x="-8989" y="356663"/>
                  <a:pt x="11918" y="264465"/>
                  <a:pt x="0" y="0"/>
                </a:cubicBezTo>
                <a:close/>
              </a:path>
              <a:path w="1446473" h="533829" stroke="0" extrusionOk="0">
                <a:moveTo>
                  <a:pt x="0" y="0"/>
                </a:moveTo>
                <a:cubicBezTo>
                  <a:pt x="130784" y="-7789"/>
                  <a:pt x="357000" y="15815"/>
                  <a:pt x="511087" y="0"/>
                </a:cubicBezTo>
                <a:cubicBezTo>
                  <a:pt x="665174" y="-15815"/>
                  <a:pt x="778600" y="26970"/>
                  <a:pt x="949851" y="0"/>
                </a:cubicBezTo>
                <a:cubicBezTo>
                  <a:pt x="1121102" y="-26970"/>
                  <a:pt x="1283707" y="56647"/>
                  <a:pt x="1446473" y="0"/>
                </a:cubicBezTo>
                <a:cubicBezTo>
                  <a:pt x="1454028" y="152548"/>
                  <a:pt x="1429851" y="337658"/>
                  <a:pt x="1446473" y="533829"/>
                </a:cubicBezTo>
                <a:cubicBezTo>
                  <a:pt x="1231583" y="566306"/>
                  <a:pt x="1093859" y="494192"/>
                  <a:pt x="935386" y="533829"/>
                </a:cubicBezTo>
                <a:cubicBezTo>
                  <a:pt x="776913" y="573466"/>
                  <a:pt x="691211" y="490210"/>
                  <a:pt x="482158" y="533829"/>
                </a:cubicBezTo>
                <a:cubicBezTo>
                  <a:pt x="273105" y="577448"/>
                  <a:pt x="180947" y="509883"/>
                  <a:pt x="0" y="533829"/>
                </a:cubicBezTo>
                <a:cubicBezTo>
                  <a:pt x="-52198" y="303303"/>
                  <a:pt x="7641" y="202394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7901041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en-gb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3200" b="1" noProof="0" dirty="0">
                <a:solidFill>
                  <a:schemeClr val="tx1"/>
                </a:solidFill>
              </a:rPr>
              <a:t>2025</a:t>
            </a:r>
            <a:endParaRPr lang="en-GB" b="1" noProof="0" dirty="0">
              <a:solidFill>
                <a:schemeClr val="tx1"/>
              </a:solidFill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AC79955A-D96E-AAD5-054E-3A59446EE660}"/>
              </a:ext>
            </a:extLst>
          </p:cNvPr>
          <p:cNvSpPr/>
          <p:nvPr/>
        </p:nvSpPr>
        <p:spPr>
          <a:xfrm>
            <a:off x="1416698" y="1825028"/>
            <a:ext cx="0" cy="3421430"/>
          </a:xfrm>
          <a:custGeom>
            <a:avLst/>
            <a:gdLst>
              <a:gd name="connsiteX0" fmla="*/ 0 w 0"/>
              <a:gd name="connsiteY0" fmla="*/ 0 h 3421430"/>
              <a:gd name="connsiteX1" fmla="*/ 0 w 0"/>
              <a:gd name="connsiteY1" fmla="*/ 536024 h 3421430"/>
              <a:gd name="connsiteX2" fmla="*/ 0 w 0"/>
              <a:gd name="connsiteY2" fmla="*/ 1174691 h 3421430"/>
              <a:gd name="connsiteX3" fmla="*/ 0 w 0"/>
              <a:gd name="connsiteY3" fmla="*/ 1779144 h 3421430"/>
              <a:gd name="connsiteX4" fmla="*/ 0 w 0"/>
              <a:gd name="connsiteY4" fmla="*/ 2349382 h 3421430"/>
              <a:gd name="connsiteX5" fmla="*/ 0 w 0"/>
              <a:gd name="connsiteY5" fmla="*/ 3421430 h 342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h="3421430" extrusionOk="0">
                <a:moveTo>
                  <a:pt x="0" y="0"/>
                </a:moveTo>
                <a:cubicBezTo>
                  <a:pt x="28782" y="170951"/>
                  <a:pt x="-45955" y="382812"/>
                  <a:pt x="0" y="536024"/>
                </a:cubicBezTo>
                <a:cubicBezTo>
                  <a:pt x="45955" y="689236"/>
                  <a:pt x="-64471" y="882667"/>
                  <a:pt x="0" y="1174691"/>
                </a:cubicBezTo>
                <a:cubicBezTo>
                  <a:pt x="64471" y="1466715"/>
                  <a:pt x="-30782" y="1575367"/>
                  <a:pt x="0" y="1779144"/>
                </a:cubicBezTo>
                <a:cubicBezTo>
                  <a:pt x="30782" y="1982921"/>
                  <a:pt x="-28984" y="2227710"/>
                  <a:pt x="0" y="2349382"/>
                </a:cubicBezTo>
                <a:cubicBezTo>
                  <a:pt x="28984" y="2471054"/>
                  <a:pt x="-127162" y="3135746"/>
                  <a:pt x="0" y="3421430"/>
                </a:cubicBezTo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570142780">
                  <a:custGeom>
                    <a:avLst/>
                    <a:gdLst>
                      <a:gd name="connsiteX0" fmla="*/ 0 w 0"/>
                      <a:gd name="connsiteY0" fmla="*/ 0 h 3421430"/>
                      <a:gd name="connsiteX1" fmla="*/ 0 w 0"/>
                      <a:gd name="connsiteY1" fmla="*/ 3421430 h 3421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421430">
                        <a:moveTo>
                          <a:pt x="0" y="0"/>
                        </a:moveTo>
                        <a:lnTo>
                          <a:pt x="0" y="3421430"/>
                        </a:ln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9E927A-4F5A-F0B6-9B38-649DAFE33C3F}"/>
              </a:ext>
            </a:extLst>
          </p:cNvPr>
          <p:cNvSpPr txBox="1">
            <a:spLocks/>
          </p:cNvSpPr>
          <p:nvPr/>
        </p:nvSpPr>
        <p:spPr>
          <a:xfrm>
            <a:off x="1821457" y="1243095"/>
            <a:ext cx="6072554" cy="54244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400" b="1" noProof="0" dirty="0"/>
              <a:t>Simulate and design the optical setup.</a:t>
            </a:r>
          </a:p>
          <a:p>
            <a:endParaRPr lang="en-GB" i="1" noProof="0" dirty="0"/>
          </a:p>
          <a:p>
            <a:r>
              <a:rPr lang="en-GB" noProof="0" dirty="0"/>
              <a:t>The WP1 is dedicated to: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noProof="0" dirty="0"/>
              <a:t>T1.1</a:t>
            </a:r>
            <a:r>
              <a:rPr lang="en-GB" noProof="0" dirty="0"/>
              <a:t> Re-adapt the protocol presented to a tabletop experiment</a:t>
            </a:r>
            <a:r>
              <a:rPr lang="en-GB" strike="sngStrike" noProof="0" dirty="0"/>
              <a:t>.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2711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"/>
    </mc:Choice>
    <mc:Fallback xmlns="">
      <p:transition spd="slow" advTm="69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C1F8C-3B8A-4EF2-1ECD-5DFE21C13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C4D1A206-24E6-5A46-775A-E3FEE3409EE2}"/>
              </a:ext>
            </a:extLst>
          </p:cNvPr>
          <p:cNvGrpSpPr/>
          <p:nvPr/>
        </p:nvGrpSpPr>
        <p:grpSpPr>
          <a:xfrm>
            <a:off x="7650744" y="748609"/>
            <a:ext cx="4490263" cy="4196318"/>
            <a:chOff x="5936999" y="1184531"/>
            <a:chExt cx="6026400" cy="563189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6D89230-1D0A-7320-680D-F577A5411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36999" y="1184531"/>
              <a:ext cx="6026400" cy="56318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31B0208-680E-596E-9942-CA76CD12A0CD}"/>
                    </a:ext>
                  </a:extLst>
                </p:cNvPr>
                <p:cNvSpPr txBox="1"/>
                <p:nvPr/>
              </p:nvSpPr>
              <p:spPr>
                <a:xfrm>
                  <a:off x="7260773" y="3261962"/>
                  <a:ext cx="2377441" cy="57829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sz="1100" noProof="0" dirty="0"/>
                    <a:t>Alice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10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1100" b="0" i="0" noProof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110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ΔΩ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  <m:r>
                          <a:rPr lang="en-GB" sz="1100" b="0" i="1" noProof="0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n-GB" sz="1100" noProof="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31B0208-680E-596E-9942-CA76CD12A0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0773" y="3261962"/>
                  <a:ext cx="2377441" cy="578295"/>
                </a:xfrm>
                <a:prstGeom prst="rect">
                  <a:avLst/>
                </a:prstGeom>
                <a:blipFill>
                  <a:blip r:embed="rId4"/>
                  <a:stretch>
                    <a:fillRect b="-2857"/>
                  </a:stretch>
                </a:blipFill>
              </p:spPr>
              <p:txBody>
                <a:bodyPr/>
                <a:lstStyle/>
                <a:p>
                  <a:r>
                    <a:rPr lang="en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29B7544-BBE7-DB78-69E3-DE04C53198F0}"/>
                    </a:ext>
                  </a:extLst>
                </p:cNvPr>
                <p:cNvSpPr txBox="1"/>
                <p:nvPr/>
              </p:nvSpPr>
              <p:spPr>
                <a:xfrm>
                  <a:off x="7049954" y="2025747"/>
                  <a:ext cx="1162594" cy="35110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10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1100" b="0" i="0" noProof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110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ΔΩ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sub>
                        </m:sSub>
                      </m:oMath>
                    </m:oMathPara>
                  </a14:m>
                  <a:endParaRPr lang="en-GB" sz="1100" noProof="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29B7544-BBE7-DB78-69E3-DE04C53198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9954" y="2025747"/>
                  <a:ext cx="1162594" cy="35110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F2AF2E9-B0D8-BCCA-42B2-0BF4FEE988A9}"/>
                </a:ext>
              </a:extLst>
            </p:cNvPr>
            <p:cNvSpPr txBox="1"/>
            <p:nvPr/>
          </p:nvSpPr>
          <p:spPr>
            <a:xfrm>
              <a:off x="7063016" y="1329948"/>
              <a:ext cx="781229" cy="351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00" noProof="0" dirty="0"/>
                <a:t>Victor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034CDE97-BC03-52CE-521D-F2B8B8C1B84A}"/>
                    </a:ext>
                  </a:extLst>
                </p:cNvPr>
                <p:cNvSpPr txBox="1"/>
                <p:nvPr/>
              </p:nvSpPr>
              <p:spPr>
                <a:xfrm>
                  <a:off x="7218982" y="5364609"/>
                  <a:ext cx="2377441" cy="8054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sz="1100" noProof="0" dirty="0"/>
                    <a:t>Bob</a:t>
                  </a:r>
                </a:p>
                <a:p>
                  <a:r>
                    <a:rPr lang="en-GB" sz="1100" noProof="0" dirty="0"/>
                    <a:t>Interferometer</a:t>
                  </a:r>
                </a:p>
                <a:p>
                  <a:r>
                    <a:rPr lang="en-GB" sz="1100" noProof="0" dirty="0"/>
                    <a:t>frequency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1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GB" sz="1100" noProof="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034CDE97-BC03-52CE-521D-F2B8B8C1B8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8982" y="5364609"/>
                  <a:ext cx="2377441" cy="805482"/>
                </a:xfrm>
                <a:prstGeom prst="rect">
                  <a:avLst/>
                </a:prstGeom>
                <a:blipFill>
                  <a:blip r:embed="rId6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8BC5789E-325B-D066-BB60-B44684A5C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Project analysis slide 7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C0450E-D0AC-D5BD-BF62-8CAE8304B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3AA43FB-7436-D37A-A089-8BEE79F1A58F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201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Stato</a:t>
            </a:r>
            <a:r>
              <a:rPr lang="en-GB" sz="28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attività</a:t>
            </a:r>
            <a:br>
              <a:rPr lang="en-GB" sz="3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400" b="1" noProof="0" dirty="0">
                <a:solidFill>
                  <a:schemeClr val="accent4"/>
                </a:solidFill>
              </a:rPr>
              <a:t>Simulations and Desing</a:t>
            </a:r>
            <a:endParaRPr lang="en-GB" sz="3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BF1615-AD53-B740-91D8-26579D42E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00F587D0-F49B-976D-D948-27DC8631FC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944570"/>
              </p:ext>
            </p:extLst>
          </p:nvPr>
        </p:nvGraphicFramePr>
        <p:xfrm>
          <a:off x="246447" y="1845057"/>
          <a:ext cx="1173480" cy="33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0">
                  <a:extLst>
                    <a:ext uri="{9D8B030D-6E8A-4147-A177-3AD203B41FA5}">
                      <a16:colId xmlns:a16="http://schemas.microsoft.com/office/drawing/2014/main" val="1064767228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87555825"/>
                    </a:ext>
                  </a:extLst>
                </a:gridCol>
              </a:tblGrid>
              <a:tr h="565200"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1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711411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72463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303603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257650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68816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M1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519211"/>
                  </a:ext>
                </a:extLst>
              </a:tr>
            </a:tbl>
          </a:graphicData>
        </a:graphic>
      </p:graphicFrame>
      <p:grpSp>
        <p:nvGrpSpPr>
          <p:cNvPr id="44" name="Group 43">
            <a:extLst>
              <a:ext uri="{FF2B5EF4-FFF2-40B4-BE49-F238E27FC236}">
                <a16:creationId xmlns:a16="http://schemas.microsoft.com/office/drawing/2014/main" id="{9A9FA8CD-EFC8-7F3D-131C-3B9A7817A683}"/>
              </a:ext>
            </a:extLst>
          </p:cNvPr>
          <p:cNvGrpSpPr/>
          <p:nvPr/>
        </p:nvGrpSpPr>
        <p:grpSpPr>
          <a:xfrm>
            <a:off x="216620" y="2369816"/>
            <a:ext cx="615600" cy="615600"/>
            <a:chOff x="7136606" y="1159865"/>
            <a:chExt cx="939800" cy="9398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CD8429-470F-98AA-BCA4-DF6DD9418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136606" y="1159865"/>
              <a:ext cx="939800" cy="9398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D484695-FC90-2F23-BA18-0BCF035E3371}"/>
                </a:ext>
              </a:extLst>
            </p:cNvPr>
            <p:cNvGrpSpPr/>
            <p:nvPr/>
          </p:nvGrpSpPr>
          <p:grpSpPr>
            <a:xfrm>
              <a:off x="7286072" y="1283610"/>
              <a:ext cx="734771" cy="707099"/>
              <a:chOff x="7252597" y="1271826"/>
              <a:chExt cx="734771" cy="707099"/>
            </a:xfrm>
            <a:solidFill>
              <a:schemeClr val="bg1"/>
            </a:solidFill>
          </p:grpSpPr>
          <p:pic>
            <p:nvPicPr>
              <p:cNvPr id="40" name="Graphic 39" descr="Abacus outline">
                <a:extLst>
                  <a:ext uri="{FF2B5EF4-FFF2-40B4-BE49-F238E27FC236}">
                    <a16:creationId xmlns:a16="http://schemas.microsoft.com/office/drawing/2014/main" id="{53E9FBCE-AA0E-F990-9342-83387CDC73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252597" y="1271826"/>
                <a:ext cx="376928" cy="376928"/>
              </a:xfrm>
              <a:prstGeom prst="rect">
                <a:avLst/>
              </a:prstGeom>
            </p:spPr>
          </p:pic>
          <p:pic>
            <p:nvPicPr>
              <p:cNvPr id="41" name="Graphic 40" descr="Head with gears with solid fill">
                <a:extLst>
                  <a:ext uri="{FF2B5EF4-FFF2-40B4-BE49-F238E27FC236}">
                    <a16:creationId xmlns:a16="http://schemas.microsoft.com/office/drawing/2014/main" id="{795BF9F0-C0AF-88DE-360B-75988E7A9D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419809" y="1411366"/>
                <a:ext cx="567559" cy="567559"/>
              </a:xfrm>
              <a:prstGeom prst="rect">
                <a:avLst/>
              </a:prstGeom>
            </p:spPr>
          </p:pic>
        </p:grpSp>
      </p:grpSp>
      <p:pic>
        <p:nvPicPr>
          <p:cNvPr id="59" name="Graphic 58" descr="Puzzle with solid fill">
            <a:extLst>
              <a:ext uri="{FF2B5EF4-FFF2-40B4-BE49-F238E27FC236}">
                <a16:creationId xmlns:a16="http://schemas.microsoft.com/office/drawing/2014/main" id="{0C338010-12DD-8E28-D21C-AB52D417C2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848" y="4463344"/>
            <a:ext cx="481583" cy="481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DB13B7-6822-D72B-0131-8F69EC19F582}"/>
              </a:ext>
            </a:extLst>
          </p:cNvPr>
          <p:cNvSpPr txBox="1"/>
          <p:nvPr/>
        </p:nvSpPr>
        <p:spPr>
          <a:xfrm>
            <a:off x="0" y="1243095"/>
            <a:ext cx="1446473" cy="533829"/>
          </a:xfrm>
          <a:custGeom>
            <a:avLst/>
            <a:gdLst>
              <a:gd name="connsiteX0" fmla="*/ 0 w 1446473"/>
              <a:gd name="connsiteY0" fmla="*/ 0 h 533829"/>
              <a:gd name="connsiteX1" fmla="*/ 467693 w 1446473"/>
              <a:gd name="connsiteY1" fmla="*/ 0 h 533829"/>
              <a:gd name="connsiteX2" fmla="*/ 906456 w 1446473"/>
              <a:gd name="connsiteY2" fmla="*/ 0 h 533829"/>
              <a:gd name="connsiteX3" fmla="*/ 1446473 w 1446473"/>
              <a:gd name="connsiteY3" fmla="*/ 0 h 533829"/>
              <a:gd name="connsiteX4" fmla="*/ 1446473 w 1446473"/>
              <a:gd name="connsiteY4" fmla="*/ 533829 h 533829"/>
              <a:gd name="connsiteX5" fmla="*/ 993245 w 1446473"/>
              <a:gd name="connsiteY5" fmla="*/ 533829 h 533829"/>
              <a:gd name="connsiteX6" fmla="*/ 511087 w 1446473"/>
              <a:gd name="connsiteY6" fmla="*/ 533829 h 533829"/>
              <a:gd name="connsiteX7" fmla="*/ 0 w 1446473"/>
              <a:gd name="connsiteY7" fmla="*/ 533829 h 533829"/>
              <a:gd name="connsiteX8" fmla="*/ 0 w 1446473"/>
              <a:gd name="connsiteY8" fmla="*/ 0 h 53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6473" h="533829" fill="none" extrusionOk="0">
                <a:moveTo>
                  <a:pt x="0" y="0"/>
                </a:moveTo>
                <a:cubicBezTo>
                  <a:pt x="174973" y="-50124"/>
                  <a:pt x="348220" y="16314"/>
                  <a:pt x="467693" y="0"/>
                </a:cubicBezTo>
                <a:cubicBezTo>
                  <a:pt x="587166" y="-16314"/>
                  <a:pt x="718382" y="43245"/>
                  <a:pt x="906456" y="0"/>
                </a:cubicBezTo>
                <a:cubicBezTo>
                  <a:pt x="1094530" y="-43245"/>
                  <a:pt x="1330074" y="26284"/>
                  <a:pt x="1446473" y="0"/>
                </a:cubicBezTo>
                <a:cubicBezTo>
                  <a:pt x="1504115" y="221333"/>
                  <a:pt x="1393852" y="292084"/>
                  <a:pt x="1446473" y="533829"/>
                </a:cubicBezTo>
                <a:cubicBezTo>
                  <a:pt x="1261797" y="571267"/>
                  <a:pt x="1162963" y="511904"/>
                  <a:pt x="993245" y="533829"/>
                </a:cubicBezTo>
                <a:cubicBezTo>
                  <a:pt x="823527" y="555754"/>
                  <a:pt x="678495" y="503337"/>
                  <a:pt x="511087" y="533829"/>
                </a:cubicBezTo>
                <a:cubicBezTo>
                  <a:pt x="343679" y="564321"/>
                  <a:pt x="211042" y="524449"/>
                  <a:pt x="0" y="533829"/>
                </a:cubicBezTo>
                <a:cubicBezTo>
                  <a:pt x="-8989" y="356663"/>
                  <a:pt x="11918" y="264465"/>
                  <a:pt x="0" y="0"/>
                </a:cubicBezTo>
                <a:close/>
              </a:path>
              <a:path w="1446473" h="533829" stroke="0" extrusionOk="0">
                <a:moveTo>
                  <a:pt x="0" y="0"/>
                </a:moveTo>
                <a:cubicBezTo>
                  <a:pt x="130784" y="-7789"/>
                  <a:pt x="357000" y="15815"/>
                  <a:pt x="511087" y="0"/>
                </a:cubicBezTo>
                <a:cubicBezTo>
                  <a:pt x="665174" y="-15815"/>
                  <a:pt x="778600" y="26970"/>
                  <a:pt x="949851" y="0"/>
                </a:cubicBezTo>
                <a:cubicBezTo>
                  <a:pt x="1121102" y="-26970"/>
                  <a:pt x="1283707" y="56647"/>
                  <a:pt x="1446473" y="0"/>
                </a:cubicBezTo>
                <a:cubicBezTo>
                  <a:pt x="1454028" y="152548"/>
                  <a:pt x="1429851" y="337658"/>
                  <a:pt x="1446473" y="533829"/>
                </a:cubicBezTo>
                <a:cubicBezTo>
                  <a:pt x="1231583" y="566306"/>
                  <a:pt x="1093859" y="494192"/>
                  <a:pt x="935386" y="533829"/>
                </a:cubicBezTo>
                <a:cubicBezTo>
                  <a:pt x="776913" y="573466"/>
                  <a:pt x="691211" y="490210"/>
                  <a:pt x="482158" y="533829"/>
                </a:cubicBezTo>
                <a:cubicBezTo>
                  <a:pt x="273105" y="577448"/>
                  <a:pt x="180947" y="509883"/>
                  <a:pt x="0" y="533829"/>
                </a:cubicBezTo>
                <a:cubicBezTo>
                  <a:pt x="-52198" y="303303"/>
                  <a:pt x="7641" y="202394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7901041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en-gb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3200" b="1" noProof="0" dirty="0">
                <a:solidFill>
                  <a:schemeClr val="tx1"/>
                </a:solidFill>
              </a:rPr>
              <a:t>2025</a:t>
            </a:r>
            <a:endParaRPr lang="en-GB" b="1" noProof="0" dirty="0">
              <a:solidFill>
                <a:schemeClr val="tx1"/>
              </a:solidFill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FFAA5CB-8E22-2E99-3F83-0D0F0808CD18}"/>
              </a:ext>
            </a:extLst>
          </p:cNvPr>
          <p:cNvSpPr/>
          <p:nvPr/>
        </p:nvSpPr>
        <p:spPr>
          <a:xfrm>
            <a:off x="1416698" y="1825028"/>
            <a:ext cx="0" cy="3421430"/>
          </a:xfrm>
          <a:custGeom>
            <a:avLst/>
            <a:gdLst>
              <a:gd name="connsiteX0" fmla="*/ 0 w 0"/>
              <a:gd name="connsiteY0" fmla="*/ 0 h 3421430"/>
              <a:gd name="connsiteX1" fmla="*/ 0 w 0"/>
              <a:gd name="connsiteY1" fmla="*/ 536024 h 3421430"/>
              <a:gd name="connsiteX2" fmla="*/ 0 w 0"/>
              <a:gd name="connsiteY2" fmla="*/ 1174691 h 3421430"/>
              <a:gd name="connsiteX3" fmla="*/ 0 w 0"/>
              <a:gd name="connsiteY3" fmla="*/ 1779144 h 3421430"/>
              <a:gd name="connsiteX4" fmla="*/ 0 w 0"/>
              <a:gd name="connsiteY4" fmla="*/ 2349382 h 3421430"/>
              <a:gd name="connsiteX5" fmla="*/ 0 w 0"/>
              <a:gd name="connsiteY5" fmla="*/ 3421430 h 342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h="3421430" extrusionOk="0">
                <a:moveTo>
                  <a:pt x="0" y="0"/>
                </a:moveTo>
                <a:cubicBezTo>
                  <a:pt x="28782" y="170951"/>
                  <a:pt x="-45955" y="382812"/>
                  <a:pt x="0" y="536024"/>
                </a:cubicBezTo>
                <a:cubicBezTo>
                  <a:pt x="45955" y="689236"/>
                  <a:pt x="-64471" y="882667"/>
                  <a:pt x="0" y="1174691"/>
                </a:cubicBezTo>
                <a:cubicBezTo>
                  <a:pt x="64471" y="1466715"/>
                  <a:pt x="-30782" y="1575367"/>
                  <a:pt x="0" y="1779144"/>
                </a:cubicBezTo>
                <a:cubicBezTo>
                  <a:pt x="30782" y="1982921"/>
                  <a:pt x="-28984" y="2227710"/>
                  <a:pt x="0" y="2349382"/>
                </a:cubicBezTo>
                <a:cubicBezTo>
                  <a:pt x="28984" y="2471054"/>
                  <a:pt x="-127162" y="3135746"/>
                  <a:pt x="0" y="3421430"/>
                </a:cubicBezTo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570142780">
                  <a:custGeom>
                    <a:avLst/>
                    <a:gdLst>
                      <a:gd name="connsiteX0" fmla="*/ 0 w 0"/>
                      <a:gd name="connsiteY0" fmla="*/ 0 h 3421430"/>
                      <a:gd name="connsiteX1" fmla="*/ 0 w 0"/>
                      <a:gd name="connsiteY1" fmla="*/ 3421430 h 3421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421430">
                        <a:moveTo>
                          <a:pt x="0" y="0"/>
                        </a:moveTo>
                        <a:lnTo>
                          <a:pt x="0" y="3421430"/>
                        </a:ln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3B378E1-64AA-D85F-284A-AAB12093A4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1457" y="1243095"/>
                <a:ext cx="6072554" cy="542440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GB" sz="2400" b="1" noProof="0" dirty="0"/>
                  <a:t>Simulate and design the optical setup.</a:t>
                </a:r>
              </a:p>
              <a:p>
                <a:endParaRPr lang="en-GB" i="1" noProof="0" dirty="0"/>
              </a:p>
              <a:p>
                <a:r>
                  <a:rPr lang="en-GB" noProof="0" dirty="0"/>
                  <a:t>The WP1 is dedicated to: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b="1" noProof="0" dirty="0"/>
                  <a:t>T1.1</a:t>
                </a:r>
                <a:r>
                  <a:rPr lang="en-GB" noProof="0" dirty="0"/>
                  <a:t> Re-adapt the protocol presented to a tabletop experiment.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noProof="0" dirty="0"/>
                  <a:t>Optical frequencies are defined.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0" noProof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𝛥𝛺</m:t>
                        </m:r>
                      </m:e>
                      <m:sub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=0.5 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𝑀𝐻𝑍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GB" sz="1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𝛥𝛺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400" b="0" i="0" noProof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 noProof="0" smtClean="0">
                            <a:latin typeface="Cambria Math" panose="02040503050406030204" pitchFamily="18" charset="0"/>
                          </a:rPr>
                          <m:t>𝑂𝑃𝑂</m:t>
                        </m:r>
                      </m:e>
                      <m:sub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𝑓𝑠𝑟</m:t>
                        </m:r>
                      </m:sub>
                    </m:sSub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−1.5 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𝑀𝐻𝑍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GB" sz="1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 noProof="0" smtClean="0">
                            <a:latin typeface="Cambria Math" panose="02040503050406030204" pitchFamily="18" charset="0"/>
                          </a:rPr>
                          <m:t>𝑂𝑃𝑂</m:t>
                        </m:r>
                      </m:e>
                      <m:sub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𝑓𝑠𝑟</m:t>
                        </m:r>
                      </m:sub>
                    </m:sSub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≃800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𝑀𝐻𝑧</m:t>
                    </m:r>
                    <m:r>
                      <a:rPr lang="en-GB" sz="1400" b="0" i="0" noProof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noProof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noProof="0" dirty="0"/>
                  <a:t>Requirement on Test Cavity are defined </a:t>
                </a:r>
                <a:r>
                  <a:rPr lang="en-GB" sz="1400" noProof="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b="0" i="0" noProof="0" smtClean="0">
                        <a:latin typeface="Cambria Math" panose="02040503050406030204" pitchFamily="18" charset="0"/>
                      </a:rPr>
                      <m:t>losses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&lt;150</m:t>
                    </m:r>
                    <m:f>
                      <m:fPr>
                        <m:ctrlPr>
                          <a:rPr lang="en-GB" sz="1400" b="0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𝑝𝑝𝑚</m:t>
                        </m:r>
                      </m:num>
                      <m:den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𝐻𝑊𝐻𝑀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&lt;500 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𝑘𝐻𝑧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𝐹𝑆𝑅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≃50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𝑀𝐻𝑍</m:t>
                    </m:r>
                  </m:oMath>
                </a14:m>
                <a:r>
                  <a:rPr lang="en-GB" sz="1400" noProof="0" dirty="0"/>
                  <a:t>) </a:t>
                </a:r>
              </a:p>
              <a:p>
                <a:pPr lvl="1"/>
                <a:endParaRPr lang="en-GB" noProof="0" dirty="0"/>
              </a:p>
              <a:p>
                <a:pPr lvl="2"/>
                <a:endParaRPr lang="en-GB" noProof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endParaRPr lang="en-GB" noProof="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3B378E1-64AA-D85F-284A-AAB12093A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457" y="1243095"/>
                <a:ext cx="6072554" cy="5424405"/>
              </a:xfrm>
              <a:prstGeom prst="rect">
                <a:avLst/>
              </a:prstGeom>
              <a:blipFill>
                <a:blip r:embed="rId13"/>
                <a:stretch>
                  <a:fillRect l="-1670" t="-699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26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"/>
    </mc:Choice>
    <mc:Fallback xmlns="">
      <p:transition spd="slow" advTm="69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115E5-0A3A-8AD3-7F2D-D21DEC964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3F8B3074-AE5B-FEF9-2755-7DE3A6EF9CA5}"/>
              </a:ext>
            </a:extLst>
          </p:cNvPr>
          <p:cNvGrpSpPr/>
          <p:nvPr/>
        </p:nvGrpSpPr>
        <p:grpSpPr>
          <a:xfrm>
            <a:off x="7650744" y="748609"/>
            <a:ext cx="4490263" cy="4196318"/>
            <a:chOff x="5936999" y="1184531"/>
            <a:chExt cx="6026400" cy="563189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CC430C6-574D-99F4-0ABE-29644BED3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36999" y="1184531"/>
              <a:ext cx="6026400" cy="56318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2099608-AC1B-800D-7D25-EA2F22A53E73}"/>
                    </a:ext>
                  </a:extLst>
                </p:cNvPr>
                <p:cNvSpPr txBox="1"/>
                <p:nvPr/>
              </p:nvSpPr>
              <p:spPr>
                <a:xfrm>
                  <a:off x="7260773" y="3261962"/>
                  <a:ext cx="2377441" cy="57829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sz="1100" noProof="0" dirty="0"/>
                    <a:t>Alice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10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1100" b="0" i="0" noProof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110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ΔΩ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  <m:r>
                          <a:rPr lang="en-GB" sz="1100" b="0" i="1" noProof="0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n-GB" sz="1100" noProof="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2099608-AC1B-800D-7D25-EA2F22A53E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0773" y="3261962"/>
                  <a:ext cx="2377441" cy="578295"/>
                </a:xfrm>
                <a:prstGeom prst="rect">
                  <a:avLst/>
                </a:prstGeom>
                <a:blipFill>
                  <a:blip r:embed="rId4"/>
                  <a:stretch>
                    <a:fillRect b="-2857"/>
                  </a:stretch>
                </a:blipFill>
              </p:spPr>
              <p:txBody>
                <a:bodyPr/>
                <a:lstStyle/>
                <a:p>
                  <a:r>
                    <a:rPr lang="en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DB31442-38C6-F57B-7149-0AEA286FA3BE}"/>
                    </a:ext>
                  </a:extLst>
                </p:cNvPr>
                <p:cNvSpPr txBox="1"/>
                <p:nvPr/>
              </p:nvSpPr>
              <p:spPr>
                <a:xfrm>
                  <a:off x="7049954" y="2025747"/>
                  <a:ext cx="1162594" cy="35110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10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1100" b="0" i="0" noProof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110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ΔΩ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sub>
                        </m:sSub>
                      </m:oMath>
                    </m:oMathPara>
                  </a14:m>
                  <a:endParaRPr lang="en-GB" sz="1100" noProof="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DB31442-38C6-F57B-7149-0AEA286FA3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9954" y="2025747"/>
                  <a:ext cx="1162594" cy="35110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7DC3A41-EE9A-0892-E63F-54182E2BF174}"/>
                </a:ext>
              </a:extLst>
            </p:cNvPr>
            <p:cNvSpPr txBox="1"/>
            <p:nvPr/>
          </p:nvSpPr>
          <p:spPr>
            <a:xfrm>
              <a:off x="7063016" y="1329948"/>
              <a:ext cx="781229" cy="351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00" noProof="0" dirty="0"/>
                <a:t>Victor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7E328DF-75D1-EC36-FBED-9242A0DE2E4D}"/>
                    </a:ext>
                  </a:extLst>
                </p:cNvPr>
                <p:cNvSpPr txBox="1"/>
                <p:nvPr/>
              </p:nvSpPr>
              <p:spPr>
                <a:xfrm>
                  <a:off x="7218982" y="5364609"/>
                  <a:ext cx="2377441" cy="8054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sz="1100" noProof="0" dirty="0"/>
                    <a:t>Bob</a:t>
                  </a:r>
                </a:p>
                <a:p>
                  <a:r>
                    <a:rPr lang="en-GB" sz="1100" noProof="0" dirty="0"/>
                    <a:t>Interferometer</a:t>
                  </a:r>
                </a:p>
                <a:p>
                  <a:r>
                    <a:rPr lang="en-GB" sz="1100" noProof="0" dirty="0"/>
                    <a:t>frequency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1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GB" sz="1100" noProof="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7E328DF-75D1-EC36-FBED-9242A0DE2E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8982" y="5364609"/>
                  <a:ext cx="2377441" cy="805482"/>
                </a:xfrm>
                <a:prstGeom prst="rect">
                  <a:avLst/>
                </a:prstGeom>
                <a:blipFill>
                  <a:blip r:embed="rId6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0B4CC769-E897-ECB9-29F2-4AFB44291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Project analysis slide 7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7EC351-0976-B40E-790D-C171E9352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B1CB27BF-8A8D-4778-ED5C-F9323F193552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201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Stato</a:t>
            </a:r>
            <a:r>
              <a:rPr lang="en-GB" sz="28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attività</a:t>
            </a:r>
            <a:br>
              <a:rPr lang="en-GB" sz="3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400" b="1" noProof="0" dirty="0">
                <a:solidFill>
                  <a:schemeClr val="accent4"/>
                </a:solidFill>
              </a:rPr>
              <a:t>Simulations and Desing</a:t>
            </a:r>
            <a:endParaRPr lang="en-GB" sz="3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48FF50-CB62-132D-C0FA-F284E0639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3836D581-8893-7DA7-BA2B-F2D9A50084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005238"/>
              </p:ext>
            </p:extLst>
          </p:nvPr>
        </p:nvGraphicFramePr>
        <p:xfrm>
          <a:off x="246447" y="1845057"/>
          <a:ext cx="1173480" cy="33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0">
                  <a:extLst>
                    <a:ext uri="{9D8B030D-6E8A-4147-A177-3AD203B41FA5}">
                      <a16:colId xmlns:a16="http://schemas.microsoft.com/office/drawing/2014/main" val="1064767228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87555825"/>
                    </a:ext>
                  </a:extLst>
                </a:gridCol>
              </a:tblGrid>
              <a:tr h="565200"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1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711411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72463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303603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257650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68816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M1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519211"/>
                  </a:ext>
                </a:extLst>
              </a:tr>
            </a:tbl>
          </a:graphicData>
        </a:graphic>
      </p:graphicFrame>
      <p:grpSp>
        <p:nvGrpSpPr>
          <p:cNvPr id="44" name="Group 43">
            <a:extLst>
              <a:ext uri="{FF2B5EF4-FFF2-40B4-BE49-F238E27FC236}">
                <a16:creationId xmlns:a16="http://schemas.microsoft.com/office/drawing/2014/main" id="{5A78F1F0-D1D2-27B0-E1C2-C5C175C6053A}"/>
              </a:ext>
            </a:extLst>
          </p:cNvPr>
          <p:cNvGrpSpPr/>
          <p:nvPr/>
        </p:nvGrpSpPr>
        <p:grpSpPr>
          <a:xfrm>
            <a:off x="216620" y="2369816"/>
            <a:ext cx="615600" cy="615600"/>
            <a:chOff x="7136606" y="1159865"/>
            <a:chExt cx="939800" cy="9398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28B10FC-3D66-D33D-214D-3F71A48CB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136606" y="1159865"/>
              <a:ext cx="939800" cy="9398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1179850-B37F-0265-DF2E-6AE899A3431A}"/>
                </a:ext>
              </a:extLst>
            </p:cNvPr>
            <p:cNvGrpSpPr/>
            <p:nvPr/>
          </p:nvGrpSpPr>
          <p:grpSpPr>
            <a:xfrm>
              <a:off x="7286072" y="1283610"/>
              <a:ext cx="734771" cy="707099"/>
              <a:chOff x="7252597" y="1271826"/>
              <a:chExt cx="734771" cy="707099"/>
            </a:xfrm>
            <a:solidFill>
              <a:schemeClr val="bg1"/>
            </a:solidFill>
          </p:grpSpPr>
          <p:pic>
            <p:nvPicPr>
              <p:cNvPr id="40" name="Graphic 39" descr="Abacus outline">
                <a:extLst>
                  <a:ext uri="{FF2B5EF4-FFF2-40B4-BE49-F238E27FC236}">
                    <a16:creationId xmlns:a16="http://schemas.microsoft.com/office/drawing/2014/main" id="{F2485402-4234-9CF2-6285-23D2BC105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252597" y="1271826"/>
                <a:ext cx="376928" cy="376928"/>
              </a:xfrm>
              <a:prstGeom prst="rect">
                <a:avLst/>
              </a:prstGeom>
            </p:spPr>
          </p:pic>
          <p:pic>
            <p:nvPicPr>
              <p:cNvPr id="41" name="Graphic 40" descr="Head with gears with solid fill">
                <a:extLst>
                  <a:ext uri="{FF2B5EF4-FFF2-40B4-BE49-F238E27FC236}">
                    <a16:creationId xmlns:a16="http://schemas.microsoft.com/office/drawing/2014/main" id="{3821BC26-2E53-113B-98EA-E41CC61C2F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419809" y="1411366"/>
                <a:ext cx="567559" cy="567559"/>
              </a:xfrm>
              <a:prstGeom prst="rect">
                <a:avLst/>
              </a:prstGeom>
            </p:spPr>
          </p:pic>
        </p:grpSp>
      </p:grpSp>
      <p:pic>
        <p:nvPicPr>
          <p:cNvPr id="59" name="Graphic 58" descr="Puzzle with solid fill">
            <a:extLst>
              <a:ext uri="{FF2B5EF4-FFF2-40B4-BE49-F238E27FC236}">
                <a16:creationId xmlns:a16="http://schemas.microsoft.com/office/drawing/2014/main" id="{B78DAAB1-CA78-A58D-2E25-8B5B3FCA55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848" y="4463344"/>
            <a:ext cx="481583" cy="481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1B3453-F9B5-CAA9-C1B0-DBF0B523774D}"/>
              </a:ext>
            </a:extLst>
          </p:cNvPr>
          <p:cNvSpPr txBox="1"/>
          <p:nvPr/>
        </p:nvSpPr>
        <p:spPr>
          <a:xfrm>
            <a:off x="0" y="1243095"/>
            <a:ext cx="1446473" cy="533829"/>
          </a:xfrm>
          <a:custGeom>
            <a:avLst/>
            <a:gdLst>
              <a:gd name="connsiteX0" fmla="*/ 0 w 1446473"/>
              <a:gd name="connsiteY0" fmla="*/ 0 h 533829"/>
              <a:gd name="connsiteX1" fmla="*/ 467693 w 1446473"/>
              <a:gd name="connsiteY1" fmla="*/ 0 h 533829"/>
              <a:gd name="connsiteX2" fmla="*/ 906456 w 1446473"/>
              <a:gd name="connsiteY2" fmla="*/ 0 h 533829"/>
              <a:gd name="connsiteX3" fmla="*/ 1446473 w 1446473"/>
              <a:gd name="connsiteY3" fmla="*/ 0 h 533829"/>
              <a:gd name="connsiteX4" fmla="*/ 1446473 w 1446473"/>
              <a:gd name="connsiteY4" fmla="*/ 533829 h 533829"/>
              <a:gd name="connsiteX5" fmla="*/ 993245 w 1446473"/>
              <a:gd name="connsiteY5" fmla="*/ 533829 h 533829"/>
              <a:gd name="connsiteX6" fmla="*/ 511087 w 1446473"/>
              <a:gd name="connsiteY6" fmla="*/ 533829 h 533829"/>
              <a:gd name="connsiteX7" fmla="*/ 0 w 1446473"/>
              <a:gd name="connsiteY7" fmla="*/ 533829 h 533829"/>
              <a:gd name="connsiteX8" fmla="*/ 0 w 1446473"/>
              <a:gd name="connsiteY8" fmla="*/ 0 h 53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6473" h="533829" fill="none" extrusionOk="0">
                <a:moveTo>
                  <a:pt x="0" y="0"/>
                </a:moveTo>
                <a:cubicBezTo>
                  <a:pt x="174973" y="-50124"/>
                  <a:pt x="348220" y="16314"/>
                  <a:pt x="467693" y="0"/>
                </a:cubicBezTo>
                <a:cubicBezTo>
                  <a:pt x="587166" y="-16314"/>
                  <a:pt x="718382" y="43245"/>
                  <a:pt x="906456" y="0"/>
                </a:cubicBezTo>
                <a:cubicBezTo>
                  <a:pt x="1094530" y="-43245"/>
                  <a:pt x="1330074" y="26284"/>
                  <a:pt x="1446473" y="0"/>
                </a:cubicBezTo>
                <a:cubicBezTo>
                  <a:pt x="1504115" y="221333"/>
                  <a:pt x="1393852" y="292084"/>
                  <a:pt x="1446473" y="533829"/>
                </a:cubicBezTo>
                <a:cubicBezTo>
                  <a:pt x="1261797" y="571267"/>
                  <a:pt x="1162963" y="511904"/>
                  <a:pt x="993245" y="533829"/>
                </a:cubicBezTo>
                <a:cubicBezTo>
                  <a:pt x="823527" y="555754"/>
                  <a:pt x="678495" y="503337"/>
                  <a:pt x="511087" y="533829"/>
                </a:cubicBezTo>
                <a:cubicBezTo>
                  <a:pt x="343679" y="564321"/>
                  <a:pt x="211042" y="524449"/>
                  <a:pt x="0" y="533829"/>
                </a:cubicBezTo>
                <a:cubicBezTo>
                  <a:pt x="-8989" y="356663"/>
                  <a:pt x="11918" y="264465"/>
                  <a:pt x="0" y="0"/>
                </a:cubicBezTo>
                <a:close/>
              </a:path>
              <a:path w="1446473" h="533829" stroke="0" extrusionOk="0">
                <a:moveTo>
                  <a:pt x="0" y="0"/>
                </a:moveTo>
                <a:cubicBezTo>
                  <a:pt x="130784" y="-7789"/>
                  <a:pt x="357000" y="15815"/>
                  <a:pt x="511087" y="0"/>
                </a:cubicBezTo>
                <a:cubicBezTo>
                  <a:pt x="665174" y="-15815"/>
                  <a:pt x="778600" y="26970"/>
                  <a:pt x="949851" y="0"/>
                </a:cubicBezTo>
                <a:cubicBezTo>
                  <a:pt x="1121102" y="-26970"/>
                  <a:pt x="1283707" y="56647"/>
                  <a:pt x="1446473" y="0"/>
                </a:cubicBezTo>
                <a:cubicBezTo>
                  <a:pt x="1454028" y="152548"/>
                  <a:pt x="1429851" y="337658"/>
                  <a:pt x="1446473" y="533829"/>
                </a:cubicBezTo>
                <a:cubicBezTo>
                  <a:pt x="1231583" y="566306"/>
                  <a:pt x="1093859" y="494192"/>
                  <a:pt x="935386" y="533829"/>
                </a:cubicBezTo>
                <a:cubicBezTo>
                  <a:pt x="776913" y="573466"/>
                  <a:pt x="691211" y="490210"/>
                  <a:pt x="482158" y="533829"/>
                </a:cubicBezTo>
                <a:cubicBezTo>
                  <a:pt x="273105" y="577448"/>
                  <a:pt x="180947" y="509883"/>
                  <a:pt x="0" y="533829"/>
                </a:cubicBezTo>
                <a:cubicBezTo>
                  <a:pt x="-52198" y="303303"/>
                  <a:pt x="7641" y="202394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7901041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en-gb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3200" b="1" noProof="0" dirty="0">
                <a:solidFill>
                  <a:schemeClr val="tx1"/>
                </a:solidFill>
              </a:rPr>
              <a:t>2025</a:t>
            </a:r>
            <a:endParaRPr lang="en-GB" b="1" noProof="0" dirty="0">
              <a:solidFill>
                <a:schemeClr val="tx1"/>
              </a:solidFill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81B7765E-BEDE-E0C6-FE5A-15F270000465}"/>
              </a:ext>
            </a:extLst>
          </p:cNvPr>
          <p:cNvSpPr/>
          <p:nvPr/>
        </p:nvSpPr>
        <p:spPr>
          <a:xfrm>
            <a:off x="1416698" y="1825028"/>
            <a:ext cx="0" cy="3421430"/>
          </a:xfrm>
          <a:custGeom>
            <a:avLst/>
            <a:gdLst>
              <a:gd name="connsiteX0" fmla="*/ 0 w 0"/>
              <a:gd name="connsiteY0" fmla="*/ 0 h 3421430"/>
              <a:gd name="connsiteX1" fmla="*/ 0 w 0"/>
              <a:gd name="connsiteY1" fmla="*/ 536024 h 3421430"/>
              <a:gd name="connsiteX2" fmla="*/ 0 w 0"/>
              <a:gd name="connsiteY2" fmla="*/ 1174691 h 3421430"/>
              <a:gd name="connsiteX3" fmla="*/ 0 w 0"/>
              <a:gd name="connsiteY3" fmla="*/ 1779144 h 3421430"/>
              <a:gd name="connsiteX4" fmla="*/ 0 w 0"/>
              <a:gd name="connsiteY4" fmla="*/ 2349382 h 3421430"/>
              <a:gd name="connsiteX5" fmla="*/ 0 w 0"/>
              <a:gd name="connsiteY5" fmla="*/ 3421430 h 342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h="3421430" extrusionOk="0">
                <a:moveTo>
                  <a:pt x="0" y="0"/>
                </a:moveTo>
                <a:cubicBezTo>
                  <a:pt x="28782" y="170951"/>
                  <a:pt x="-45955" y="382812"/>
                  <a:pt x="0" y="536024"/>
                </a:cubicBezTo>
                <a:cubicBezTo>
                  <a:pt x="45955" y="689236"/>
                  <a:pt x="-64471" y="882667"/>
                  <a:pt x="0" y="1174691"/>
                </a:cubicBezTo>
                <a:cubicBezTo>
                  <a:pt x="64471" y="1466715"/>
                  <a:pt x="-30782" y="1575367"/>
                  <a:pt x="0" y="1779144"/>
                </a:cubicBezTo>
                <a:cubicBezTo>
                  <a:pt x="30782" y="1982921"/>
                  <a:pt x="-28984" y="2227710"/>
                  <a:pt x="0" y="2349382"/>
                </a:cubicBezTo>
                <a:cubicBezTo>
                  <a:pt x="28984" y="2471054"/>
                  <a:pt x="-127162" y="3135746"/>
                  <a:pt x="0" y="3421430"/>
                </a:cubicBezTo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570142780">
                  <a:custGeom>
                    <a:avLst/>
                    <a:gdLst>
                      <a:gd name="connsiteX0" fmla="*/ 0 w 0"/>
                      <a:gd name="connsiteY0" fmla="*/ 0 h 3421430"/>
                      <a:gd name="connsiteX1" fmla="*/ 0 w 0"/>
                      <a:gd name="connsiteY1" fmla="*/ 3421430 h 3421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421430">
                        <a:moveTo>
                          <a:pt x="0" y="0"/>
                        </a:moveTo>
                        <a:lnTo>
                          <a:pt x="0" y="3421430"/>
                        </a:ln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067DC28-524F-D52E-0547-51F6F96693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1457" y="1243095"/>
                <a:ext cx="6072554" cy="542440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GB" sz="2400" b="1" noProof="0" dirty="0"/>
                  <a:t>Simulate and design the optical setup.</a:t>
                </a:r>
              </a:p>
              <a:p>
                <a:endParaRPr lang="en-GB" i="1" noProof="0" dirty="0"/>
              </a:p>
              <a:p>
                <a:r>
                  <a:rPr lang="en-GB" noProof="0" dirty="0"/>
                  <a:t>The WP1 is dedicated to: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b="1" strike="sngStrike" noProof="0" dirty="0"/>
                  <a:t>T1.1</a:t>
                </a:r>
                <a:r>
                  <a:rPr lang="en-GB" strike="sngStrike" noProof="0" dirty="0"/>
                  <a:t> Re-adapt the protocol presented to a tabletop experiment.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noProof="0" dirty="0"/>
                  <a:t>Optical frequencies are defined.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0" noProof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𝛥𝛺</m:t>
                        </m:r>
                      </m:e>
                      <m:sub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=0.5 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𝑀𝐻𝑍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GB" sz="1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𝛥𝛺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400" b="0" i="0" noProof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 noProof="0" smtClean="0">
                            <a:latin typeface="Cambria Math" panose="02040503050406030204" pitchFamily="18" charset="0"/>
                          </a:rPr>
                          <m:t>𝑂𝑃𝑂</m:t>
                        </m:r>
                      </m:e>
                      <m:sub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𝑓𝑠𝑟</m:t>
                        </m:r>
                      </m:sub>
                    </m:sSub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−1.5 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𝑀𝐻𝑍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GB" sz="1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 noProof="0" smtClean="0">
                            <a:latin typeface="Cambria Math" panose="02040503050406030204" pitchFamily="18" charset="0"/>
                          </a:rPr>
                          <m:t>𝑂𝑃𝑂</m:t>
                        </m:r>
                      </m:e>
                      <m:sub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𝑓𝑠𝑟</m:t>
                        </m:r>
                      </m:sub>
                    </m:sSub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≃800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𝑀𝐻𝑧</m:t>
                    </m:r>
                    <m:r>
                      <a:rPr lang="en-GB" sz="1400" b="0" i="0" noProof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noProof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noProof="0" dirty="0"/>
                  <a:t>Requirement on Test Cavity are defined </a:t>
                </a:r>
                <a:r>
                  <a:rPr lang="en-GB" sz="1400" noProof="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b="0" i="0" noProof="0" smtClean="0">
                        <a:latin typeface="Cambria Math" panose="02040503050406030204" pitchFamily="18" charset="0"/>
                      </a:rPr>
                      <m:t>losses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&lt;150</m:t>
                    </m:r>
                    <m:f>
                      <m:fPr>
                        <m:ctrlPr>
                          <a:rPr lang="en-GB" sz="1400" b="0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𝑝𝑝𝑚</m:t>
                        </m:r>
                      </m:num>
                      <m:den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𝐻𝑊𝐻𝑀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&lt;500 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𝑘𝐻𝑧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𝐹𝑆𝑅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≃50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𝑀𝐻𝑍</m:t>
                    </m:r>
                  </m:oMath>
                </a14:m>
                <a:r>
                  <a:rPr lang="en-GB" sz="1400" noProof="0" dirty="0"/>
                  <a:t>)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noProof="0" dirty="0"/>
                  <a:t>Design of the </a:t>
                </a:r>
                <a:r>
                  <a:rPr lang="en-GB" b="1" noProof="0" dirty="0"/>
                  <a:t>Balanced Detector </a:t>
                </a:r>
                <a:r>
                  <a:rPr lang="en-GB" noProof="0" dirty="0"/>
                  <a:t>is initiated</a:t>
                </a:r>
              </a:p>
              <a:p>
                <a:pPr lvl="1"/>
                <a:endParaRPr lang="en-GB" noProof="0" dirty="0"/>
              </a:p>
              <a:p>
                <a:pPr lvl="2"/>
                <a:endParaRPr lang="en-GB" noProof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endParaRPr lang="en-GB" noProof="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067DC28-524F-D52E-0547-51F6F9669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457" y="1243095"/>
                <a:ext cx="6072554" cy="5424405"/>
              </a:xfrm>
              <a:prstGeom prst="rect">
                <a:avLst/>
              </a:prstGeom>
              <a:blipFill>
                <a:blip r:embed="rId13"/>
                <a:stretch>
                  <a:fillRect l="-1670" t="-699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86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"/>
    </mc:Choice>
    <mc:Fallback xmlns="">
      <p:transition spd="slow" advTm="69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B72BD-3029-6229-0B83-2F175090D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D8327DF8-D5CE-E7B2-768A-208C3432C7E4}"/>
              </a:ext>
            </a:extLst>
          </p:cNvPr>
          <p:cNvGrpSpPr/>
          <p:nvPr/>
        </p:nvGrpSpPr>
        <p:grpSpPr>
          <a:xfrm>
            <a:off x="7650744" y="748609"/>
            <a:ext cx="4490263" cy="4196318"/>
            <a:chOff x="5936999" y="1184531"/>
            <a:chExt cx="6026400" cy="563189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5805C40-E239-6B3D-251D-D501D8787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36999" y="1184531"/>
              <a:ext cx="6026400" cy="56318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DC1B0CD-3545-7533-1AED-4F5E08D82F46}"/>
                    </a:ext>
                  </a:extLst>
                </p:cNvPr>
                <p:cNvSpPr txBox="1"/>
                <p:nvPr/>
              </p:nvSpPr>
              <p:spPr>
                <a:xfrm>
                  <a:off x="7260773" y="3261962"/>
                  <a:ext cx="2377441" cy="57829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sz="1100" noProof="0" dirty="0"/>
                    <a:t>Alice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10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1100" b="0" i="0" noProof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110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ΔΩ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  <m:r>
                          <a:rPr lang="en-GB" sz="1100" b="0" i="1" noProof="0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n-GB" sz="1100" noProof="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DC1B0CD-3545-7533-1AED-4F5E08D82F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0773" y="3261962"/>
                  <a:ext cx="2377441" cy="578295"/>
                </a:xfrm>
                <a:prstGeom prst="rect">
                  <a:avLst/>
                </a:prstGeom>
                <a:blipFill>
                  <a:blip r:embed="rId4"/>
                  <a:stretch>
                    <a:fillRect b="-2857"/>
                  </a:stretch>
                </a:blipFill>
              </p:spPr>
              <p:txBody>
                <a:bodyPr/>
                <a:lstStyle/>
                <a:p>
                  <a:r>
                    <a:rPr lang="en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4EA6867-ABD7-AAAE-C5B1-BBE0C8B5C976}"/>
                    </a:ext>
                  </a:extLst>
                </p:cNvPr>
                <p:cNvSpPr txBox="1"/>
                <p:nvPr/>
              </p:nvSpPr>
              <p:spPr>
                <a:xfrm>
                  <a:off x="7049954" y="2025747"/>
                  <a:ext cx="1162594" cy="35110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10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1100" b="0" i="0" noProof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110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ΔΩ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sub>
                        </m:sSub>
                      </m:oMath>
                    </m:oMathPara>
                  </a14:m>
                  <a:endParaRPr lang="en-GB" sz="1100" noProof="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4EA6867-ABD7-AAAE-C5B1-BBE0C8B5C9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9954" y="2025747"/>
                  <a:ext cx="1162594" cy="35110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8843316-B9DD-5987-E603-0A8C693B5735}"/>
                </a:ext>
              </a:extLst>
            </p:cNvPr>
            <p:cNvSpPr txBox="1"/>
            <p:nvPr/>
          </p:nvSpPr>
          <p:spPr>
            <a:xfrm>
              <a:off x="7063016" y="1329948"/>
              <a:ext cx="781229" cy="351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00" noProof="0" dirty="0"/>
                <a:t>Victor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2EF95C16-9044-E024-8BE9-EB1B886FC276}"/>
                    </a:ext>
                  </a:extLst>
                </p:cNvPr>
                <p:cNvSpPr txBox="1"/>
                <p:nvPr/>
              </p:nvSpPr>
              <p:spPr>
                <a:xfrm>
                  <a:off x="7218982" y="5364609"/>
                  <a:ext cx="2377441" cy="8054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sz="1100" noProof="0" dirty="0"/>
                    <a:t>Bob</a:t>
                  </a:r>
                </a:p>
                <a:p>
                  <a:r>
                    <a:rPr lang="en-GB" sz="1100" noProof="0" dirty="0"/>
                    <a:t>Interferometer</a:t>
                  </a:r>
                </a:p>
                <a:p>
                  <a:r>
                    <a:rPr lang="en-GB" sz="1100" noProof="0" dirty="0"/>
                    <a:t>frequency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1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GB" sz="1100" noProof="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2EF95C16-9044-E024-8BE9-EB1B886FC2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8982" y="5364609"/>
                  <a:ext cx="2377441" cy="805482"/>
                </a:xfrm>
                <a:prstGeom prst="rect">
                  <a:avLst/>
                </a:prstGeom>
                <a:blipFill>
                  <a:blip r:embed="rId6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5F0A4E66-8330-903C-169E-1B9D1F6F6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Project analysis slide 7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CFD59E-2AA2-AF26-A734-525C597C7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1209B65D-1995-95AB-DB04-99DF03F114EA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201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Stato</a:t>
            </a:r>
            <a:r>
              <a:rPr lang="en-GB" sz="28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attività</a:t>
            </a:r>
            <a:br>
              <a:rPr lang="en-GB" sz="3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400" b="1" noProof="0" dirty="0">
                <a:solidFill>
                  <a:schemeClr val="accent4"/>
                </a:solidFill>
              </a:rPr>
              <a:t>Simulations and Desing</a:t>
            </a:r>
            <a:endParaRPr lang="en-GB" sz="3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059330-5664-A709-B21F-26AEEF6B1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A81BBDD7-1A00-9464-54B1-14FCDBE6B1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301219"/>
              </p:ext>
            </p:extLst>
          </p:nvPr>
        </p:nvGraphicFramePr>
        <p:xfrm>
          <a:off x="246447" y="1845057"/>
          <a:ext cx="1173480" cy="33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0">
                  <a:extLst>
                    <a:ext uri="{9D8B030D-6E8A-4147-A177-3AD203B41FA5}">
                      <a16:colId xmlns:a16="http://schemas.microsoft.com/office/drawing/2014/main" val="1064767228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87555825"/>
                    </a:ext>
                  </a:extLst>
                </a:gridCol>
              </a:tblGrid>
              <a:tr h="565200"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1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711411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72463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303603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257650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68816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M1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519211"/>
                  </a:ext>
                </a:extLst>
              </a:tr>
            </a:tbl>
          </a:graphicData>
        </a:graphic>
      </p:graphicFrame>
      <p:grpSp>
        <p:nvGrpSpPr>
          <p:cNvPr id="44" name="Group 43">
            <a:extLst>
              <a:ext uri="{FF2B5EF4-FFF2-40B4-BE49-F238E27FC236}">
                <a16:creationId xmlns:a16="http://schemas.microsoft.com/office/drawing/2014/main" id="{4740345A-F804-59C6-757F-DBAB97DF2042}"/>
              </a:ext>
            </a:extLst>
          </p:cNvPr>
          <p:cNvGrpSpPr/>
          <p:nvPr/>
        </p:nvGrpSpPr>
        <p:grpSpPr>
          <a:xfrm>
            <a:off x="216620" y="2369816"/>
            <a:ext cx="615600" cy="615600"/>
            <a:chOff x="7136606" y="1159865"/>
            <a:chExt cx="939800" cy="9398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501FE5E-098C-B1DD-C1D5-21DF47E84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136606" y="1159865"/>
              <a:ext cx="939800" cy="9398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7FE0CB7-72CD-BD8F-F7E6-2916CCA9EE3A}"/>
                </a:ext>
              </a:extLst>
            </p:cNvPr>
            <p:cNvGrpSpPr/>
            <p:nvPr/>
          </p:nvGrpSpPr>
          <p:grpSpPr>
            <a:xfrm>
              <a:off x="7286072" y="1283610"/>
              <a:ext cx="734771" cy="707099"/>
              <a:chOff x="7252597" y="1271826"/>
              <a:chExt cx="734771" cy="707099"/>
            </a:xfrm>
            <a:solidFill>
              <a:schemeClr val="bg1"/>
            </a:solidFill>
          </p:grpSpPr>
          <p:pic>
            <p:nvPicPr>
              <p:cNvPr id="40" name="Graphic 39" descr="Abacus outline">
                <a:extLst>
                  <a:ext uri="{FF2B5EF4-FFF2-40B4-BE49-F238E27FC236}">
                    <a16:creationId xmlns:a16="http://schemas.microsoft.com/office/drawing/2014/main" id="{465D3F17-B4B5-5ED6-D279-B8F39948F4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252597" y="1271826"/>
                <a:ext cx="376928" cy="376928"/>
              </a:xfrm>
              <a:prstGeom prst="rect">
                <a:avLst/>
              </a:prstGeom>
            </p:spPr>
          </p:pic>
          <p:pic>
            <p:nvPicPr>
              <p:cNvPr id="41" name="Graphic 40" descr="Head with gears with solid fill">
                <a:extLst>
                  <a:ext uri="{FF2B5EF4-FFF2-40B4-BE49-F238E27FC236}">
                    <a16:creationId xmlns:a16="http://schemas.microsoft.com/office/drawing/2014/main" id="{76ADD9DB-62E5-A80B-AF13-AFF1A7CFEB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419809" y="1411366"/>
                <a:ext cx="567559" cy="567559"/>
              </a:xfrm>
              <a:prstGeom prst="rect">
                <a:avLst/>
              </a:prstGeom>
            </p:spPr>
          </p:pic>
        </p:grpSp>
      </p:grpSp>
      <p:pic>
        <p:nvPicPr>
          <p:cNvPr id="59" name="Graphic 58" descr="Puzzle with solid fill">
            <a:extLst>
              <a:ext uri="{FF2B5EF4-FFF2-40B4-BE49-F238E27FC236}">
                <a16:creationId xmlns:a16="http://schemas.microsoft.com/office/drawing/2014/main" id="{9240EB51-8AFF-8A19-0B7D-471BAB7060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848" y="4463344"/>
            <a:ext cx="481583" cy="481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7844D2-33F6-CF7E-01BB-B10CA2B77B3C}"/>
              </a:ext>
            </a:extLst>
          </p:cNvPr>
          <p:cNvSpPr txBox="1"/>
          <p:nvPr/>
        </p:nvSpPr>
        <p:spPr>
          <a:xfrm>
            <a:off x="0" y="1243095"/>
            <a:ext cx="1446473" cy="533829"/>
          </a:xfrm>
          <a:custGeom>
            <a:avLst/>
            <a:gdLst>
              <a:gd name="connsiteX0" fmla="*/ 0 w 1446473"/>
              <a:gd name="connsiteY0" fmla="*/ 0 h 533829"/>
              <a:gd name="connsiteX1" fmla="*/ 467693 w 1446473"/>
              <a:gd name="connsiteY1" fmla="*/ 0 h 533829"/>
              <a:gd name="connsiteX2" fmla="*/ 906456 w 1446473"/>
              <a:gd name="connsiteY2" fmla="*/ 0 h 533829"/>
              <a:gd name="connsiteX3" fmla="*/ 1446473 w 1446473"/>
              <a:gd name="connsiteY3" fmla="*/ 0 h 533829"/>
              <a:gd name="connsiteX4" fmla="*/ 1446473 w 1446473"/>
              <a:gd name="connsiteY4" fmla="*/ 533829 h 533829"/>
              <a:gd name="connsiteX5" fmla="*/ 993245 w 1446473"/>
              <a:gd name="connsiteY5" fmla="*/ 533829 h 533829"/>
              <a:gd name="connsiteX6" fmla="*/ 511087 w 1446473"/>
              <a:gd name="connsiteY6" fmla="*/ 533829 h 533829"/>
              <a:gd name="connsiteX7" fmla="*/ 0 w 1446473"/>
              <a:gd name="connsiteY7" fmla="*/ 533829 h 533829"/>
              <a:gd name="connsiteX8" fmla="*/ 0 w 1446473"/>
              <a:gd name="connsiteY8" fmla="*/ 0 h 53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6473" h="533829" fill="none" extrusionOk="0">
                <a:moveTo>
                  <a:pt x="0" y="0"/>
                </a:moveTo>
                <a:cubicBezTo>
                  <a:pt x="174973" y="-50124"/>
                  <a:pt x="348220" y="16314"/>
                  <a:pt x="467693" y="0"/>
                </a:cubicBezTo>
                <a:cubicBezTo>
                  <a:pt x="587166" y="-16314"/>
                  <a:pt x="718382" y="43245"/>
                  <a:pt x="906456" y="0"/>
                </a:cubicBezTo>
                <a:cubicBezTo>
                  <a:pt x="1094530" y="-43245"/>
                  <a:pt x="1330074" y="26284"/>
                  <a:pt x="1446473" y="0"/>
                </a:cubicBezTo>
                <a:cubicBezTo>
                  <a:pt x="1504115" y="221333"/>
                  <a:pt x="1393852" y="292084"/>
                  <a:pt x="1446473" y="533829"/>
                </a:cubicBezTo>
                <a:cubicBezTo>
                  <a:pt x="1261797" y="571267"/>
                  <a:pt x="1162963" y="511904"/>
                  <a:pt x="993245" y="533829"/>
                </a:cubicBezTo>
                <a:cubicBezTo>
                  <a:pt x="823527" y="555754"/>
                  <a:pt x="678495" y="503337"/>
                  <a:pt x="511087" y="533829"/>
                </a:cubicBezTo>
                <a:cubicBezTo>
                  <a:pt x="343679" y="564321"/>
                  <a:pt x="211042" y="524449"/>
                  <a:pt x="0" y="533829"/>
                </a:cubicBezTo>
                <a:cubicBezTo>
                  <a:pt x="-8989" y="356663"/>
                  <a:pt x="11918" y="264465"/>
                  <a:pt x="0" y="0"/>
                </a:cubicBezTo>
                <a:close/>
              </a:path>
              <a:path w="1446473" h="533829" stroke="0" extrusionOk="0">
                <a:moveTo>
                  <a:pt x="0" y="0"/>
                </a:moveTo>
                <a:cubicBezTo>
                  <a:pt x="130784" y="-7789"/>
                  <a:pt x="357000" y="15815"/>
                  <a:pt x="511087" y="0"/>
                </a:cubicBezTo>
                <a:cubicBezTo>
                  <a:pt x="665174" y="-15815"/>
                  <a:pt x="778600" y="26970"/>
                  <a:pt x="949851" y="0"/>
                </a:cubicBezTo>
                <a:cubicBezTo>
                  <a:pt x="1121102" y="-26970"/>
                  <a:pt x="1283707" y="56647"/>
                  <a:pt x="1446473" y="0"/>
                </a:cubicBezTo>
                <a:cubicBezTo>
                  <a:pt x="1454028" y="152548"/>
                  <a:pt x="1429851" y="337658"/>
                  <a:pt x="1446473" y="533829"/>
                </a:cubicBezTo>
                <a:cubicBezTo>
                  <a:pt x="1231583" y="566306"/>
                  <a:pt x="1093859" y="494192"/>
                  <a:pt x="935386" y="533829"/>
                </a:cubicBezTo>
                <a:cubicBezTo>
                  <a:pt x="776913" y="573466"/>
                  <a:pt x="691211" y="490210"/>
                  <a:pt x="482158" y="533829"/>
                </a:cubicBezTo>
                <a:cubicBezTo>
                  <a:pt x="273105" y="577448"/>
                  <a:pt x="180947" y="509883"/>
                  <a:pt x="0" y="533829"/>
                </a:cubicBezTo>
                <a:cubicBezTo>
                  <a:pt x="-52198" y="303303"/>
                  <a:pt x="7641" y="202394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7901041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en-gb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3200" b="1" noProof="0" dirty="0">
                <a:solidFill>
                  <a:schemeClr val="tx1"/>
                </a:solidFill>
              </a:rPr>
              <a:t>2025</a:t>
            </a:r>
            <a:endParaRPr lang="en-GB" b="1" noProof="0" dirty="0">
              <a:solidFill>
                <a:schemeClr val="tx1"/>
              </a:solidFill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2734A8A-6524-7423-0CD6-89933BBE97AB}"/>
              </a:ext>
            </a:extLst>
          </p:cNvPr>
          <p:cNvSpPr/>
          <p:nvPr/>
        </p:nvSpPr>
        <p:spPr>
          <a:xfrm>
            <a:off x="1416698" y="1825028"/>
            <a:ext cx="0" cy="3421430"/>
          </a:xfrm>
          <a:custGeom>
            <a:avLst/>
            <a:gdLst>
              <a:gd name="connsiteX0" fmla="*/ 0 w 0"/>
              <a:gd name="connsiteY0" fmla="*/ 0 h 3421430"/>
              <a:gd name="connsiteX1" fmla="*/ 0 w 0"/>
              <a:gd name="connsiteY1" fmla="*/ 536024 h 3421430"/>
              <a:gd name="connsiteX2" fmla="*/ 0 w 0"/>
              <a:gd name="connsiteY2" fmla="*/ 1174691 h 3421430"/>
              <a:gd name="connsiteX3" fmla="*/ 0 w 0"/>
              <a:gd name="connsiteY3" fmla="*/ 1779144 h 3421430"/>
              <a:gd name="connsiteX4" fmla="*/ 0 w 0"/>
              <a:gd name="connsiteY4" fmla="*/ 2349382 h 3421430"/>
              <a:gd name="connsiteX5" fmla="*/ 0 w 0"/>
              <a:gd name="connsiteY5" fmla="*/ 3421430 h 342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h="3421430" extrusionOk="0">
                <a:moveTo>
                  <a:pt x="0" y="0"/>
                </a:moveTo>
                <a:cubicBezTo>
                  <a:pt x="28782" y="170951"/>
                  <a:pt x="-45955" y="382812"/>
                  <a:pt x="0" y="536024"/>
                </a:cubicBezTo>
                <a:cubicBezTo>
                  <a:pt x="45955" y="689236"/>
                  <a:pt x="-64471" y="882667"/>
                  <a:pt x="0" y="1174691"/>
                </a:cubicBezTo>
                <a:cubicBezTo>
                  <a:pt x="64471" y="1466715"/>
                  <a:pt x="-30782" y="1575367"/>
                  <a:pt x="0" y="1779144"/>
                </a:cubicBezTo>
                <a:cubicBezTo>
                  <a:pt x="30782" y="1982921"/>
                  <a:pt x="-28984" y="2227710"/>
                  <a:pt x="0" y="2349382"/>
                </a:cubicBezTo>
                <a:cubicBezTo>
                  <a:pt x="28984" y="2471054"/>
                  <a:pt x="-127162" y="3135746"/>
                  <a:pt x="0" y="3421430"/>
                </a:cubicBezTo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570142780">
                  <a:custGeom>
                    <a:avLst/>
                    <a:gdLst>
                      <a:gd name="connsiteX0" fmla="*/ 0 w 0"/>
                      <a:gd name="connsiteY0" fmla="*/ 0 h 3421430"/>
                      <a:gd name="connsiteX1" fmla="*/ 0 w 0"/>
                      <a:gd name="connsiteY1" fmla="*/ 3421430 h 3421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421430">
                        <a:moveTo>
                          <a:pt x="0" y="0"/>
                        </a:moveTo>
                        <a:lnTo>
                          <a:pt x="0" y="3421430"/>
                        </a:ln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136EA5A-2515-B4D8-30DA-4F5412F2D5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1457" y="1243095"/>
                <a:ext cx="6072554" cy="542440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GB" sz="2400" b="1" noProof="0" dirty="0"/>
                  <a:t>Simulate and design the optical setup.</a:t>
                </a:r>
              </a:p>
              <a:p>
                <a:endParaRPr lang="en-GB" i="1" noProof="0" dirty="0"/>
              </a:p>
              <a:p>
                <a:r>
                  <a:rPr lang="en-GB" noProof="0" dirty="0"/>
                  <a:t>The WP1 is dedicated to: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b="1" strike="sngStrike" noProof="0" dirty="0"/>
                  <a:t>T1.1</a:t>
                </a:r>
                <a:r>
                  <a:rPr lang="en-GB" strike="sngStrike" noProof="0" dirty="0"/>
                  <a:t> Re-adapt the protocol presented to a tabletop experiment.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noProof="0" dirty="0"/>
                  <a:t>Optical frequencies are defined.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0" noProof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𝛥𝛺</m:t>
                        </m:r>
                      </m:e>
                      <m:sub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=0.5 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𝑀𝐻𝑍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GB" sz="1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𝛥𝛺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400" b="0" i="0" noProof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 noProof="0" smtClean="0">
                            <a:latin typeface="Cambria Math" panose="02040503050406030204" pitchFamily="18" charset="0"/>
                          </a:rPr>
                          <m:t>𝑂𝑃𝑂</m:t>
                        </m:r>
                      </m:e>
                      <m:sub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𝑓𝑠𝑟</m:t>
                        </m:r>
                      </m:sub>
                    </m:sSub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−1.5 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𝑀𝐻𝑍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GB" sz="1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 noProof="0" smtClean="0">
                            <a:latin typeface="Cambria Math" panose="02040503050406030204" pitchFamily="18" charset="0"/>
                          </a:rPr>
                          <m:t>𝑂𝑃𝑂</m:t>
                        </m:r>
                      </m:e>
                      <m:sub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𝑓𝑠𝑟</m:t>
                        </m:r>
                      </m:sub>
                    </m:sSub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≃800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𝑀𝐻𝑧</m:t>
                    </m:r>
                    <m:r>
                      <a:rPr lang="en-GB" sz="1400" b="0" i="0" noProof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noProof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noProof="0" dirty="0"/>
                  <a:t>Requirement on Test Cavity are defined </a:t>
                </a:r>
                <a:r>
                  <a:rPr lang="en-GB" sz="1400" noProof="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b="0" i="0" noProof="0" smtClean="0">
                        <a:latin typeface="Cambria Math" panose="02040503050406030204" pitchFamily="18" charset="0"/>
                      </a:rPr>
                      <m:t>losses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&lt;150</m:t>
                    </m:r>
                    <m:f>
                      <m:fPr>
                        <m:ctrlPr>
                          <a:rPr lang="en-GB" sz="1400" b="0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𝑝𝑝𝑚</m:t>
                        </m:r>
                      </m:num>
                      <m:den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𝐻𝑊𝐻𝑀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&lt;500 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𝑘𝐻𝑧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𝐹𝑆𝑅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≃50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𝑀𝐻𝑍</m:t>
                    </m:r>
                  </m:oMath>
                </a14:m>
                <a:r>
                  <a:rPr lang="en-GB" sz="1400" noProof="0" dirty="0"/>
                  <a:t>) </a:t>
                </a: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Design of the </a:t>
                </a: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Balanced Detector 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is initiated</a:t>
                </a:r>
                <a:endParaRPr lang="en-GB" sz="1400" noProof="0" dirty="0"/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b="1" noProof="0" dirty="0"/>
                  <a:t>T1.2 </a:t>
                </a:r>
                <a:r>
                  <a:rPr lang="en-GB" noProof="0" dirty="0"/>
                  <a:t>Define the geometry of the cavities: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noProof="0" dirty="0"/>
                  <a:t>Working in progress. </a:t>
                </a:r>
                <a:r>
                  <a:rPr lang="en-GB" b="1" noProof="0" dirty="0"/>
                  <a:t>ETA end of July</a:t>
                </a:r>
              </a:p>
              <a:p>
                <a:pPr lvl="1"/>
                <a:endParaRPr lang="en-GB" noProof="0" dirty="0"/>
              </a:p>
              <a:p>
                <a:pPr lvl="2"/>
                <a:endParaRPr lang="en-GB" noProof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endParaRPr lang="en-GB" noProof="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136EA5A-2515-B4D8-30DA-4F5412F2D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457" y="1243095"/>
                <a:ext cx="6072554" cy="5424405"/>
              </a:xfrm>
              <a:prstGeom prst="rect">
                <a:avLst/>
              </a:prstGeom>
              <a:blipFill>
                <a:blip r:embed="rId13"/>
                <a:stretch>
                  <a:fillRect l="-1670" t="-699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21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"/>
    </mc:Choice>
    <mc:Fallback xmlns="">
      <p:transition spd="slow" advTm="69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35475-EABB-D7EB-E8E2-69C94BAAA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97369E7F-B161-46EB-F98A-A39DD1617D60}"/>
              </a:ext>
            </a:extLst>
          </p:cNvPr>
          <p:cNvGrpSpPr/>
          <p:nvPr/>
        </p:nvGrpSpPr>
        <p:grpSpPr>
          <a:xfrm>
            <a:off x="7650744" y="748609"/>
            <a:ext cx="4490263" cy="4196318"/>
            <a:chOff x="5936999" y="1184531"/>
            <a:chExt cx="6026400" cy="563189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AEFD663-0F3B-C840-218B-9CF674C03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36999" y="1184531"/>
              <a:ext cx="6026400" cy="56318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4BAF271-D8B5-02D1-1255-AA490B575EA3}"/>
                    </a:ext>
                  </a:extLst>
                </p:cNvPr>
                <p:cNvSpPr txBox="1"/>
                <p:nvPr/>
              </p:nvSpPr>
              <p:spPr>
                <a:xfrm>
                  <a:off x="7260773" y="3261962"/>
                  <a:ext cx="2377441" cy="57829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sz="1100" noProof="0" dirty="0"/>
                    <a:t>Alice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10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1100" b="0" i="0" noProof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110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ΔΩ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  <m:r>
                          <a:rPr lang="en-GB" sz="1100" b="0" i="1" noProof="0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n-GB" sz="1100" noProof="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4BAF271-D8B5-02D1-1255-AA490B575E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0773" y="3261962"/>
                  <a:ext cx="2377441" cy="578295"/>
                </a:xfrm>
                <a:prstGeom prst="rect">
                  <a:avLst/>
                </a:prstGeom>
                <a:blipFill>
                  <a:blip r:embed="rId4"/>
                  <a:stretch>
                    <a:fillRect b="-2857"/>
                  </a:stretch>
                </a:blipFill>
              </p:spPr>
              <p:txBody>
                <a:bodyPr/>
                <a:lstStyle/>
                <a:p>
                  <a:r>
                    <a:rPr lang="en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5B1C107-A814-82AC-74D6-945209AFBBF3}"/>
                    </a:ext>
                  </a:extLst>
                </p:cNvPr>
                <p:cNvSpPr txBox="1"/>
                <p:nvPr/>
              </p:nvSpPr>
              <p:spPr>
                <a:xfrm>
                  <a:off x="7049954" y="2025747"/>
                  <a:ext cx="1162594" cy="35110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10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1100" b="0" i="0" noProof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110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ΔΩ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1100" b="0" i="0" noProof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sub>
                        </m:sSub>
                      </m:oMath>
                    </m:oMathPara>
                  </a14:m>
                  <a:endParaRPr lang="en-GB" sz="1100" noProof="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5B1C107-A814-82AC-74D6-945209AFBB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9954" y="2025747"/>
                  <a:ext cx="1162594" cy="35110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E839728-40E1-F149-EA71-6B02AF2D1465}"/>
                </a:ext>
              </a:extLst>
            </p:cNvPr>
            <p:cNvSpPr txBox="1"/>
            <p:nvPr/>
          </p:nvSpPr>
          <p:spPr>
            <a:xfrm>
              <a:off x="7063016" y="1329948"/>
              <a:ext cx="781229" cy="351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00" noProof="0" dirty="0"/>
                <a:t>Victor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53463C6-491E-68EE-C296-B9AC79B7736F}"/>
                    </a:ext>
                  </a:extLst>
                </p:cNvPr>
                <p:cNvSpPr txBox="1"/>
                <p:nvPr/>
              </p:nvSpPr>
              <p:spPr>
                <a:xfrm>
                  <a:off x="7218982" y="5364609"/>
                  <a:ext cx="2377441" cy="8054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sz="1100" noProof="0" dirty="0"/>
                    <a:t>Bob</a:t>
                  </a:r>
                </a:p>
                <a:p>
                  <a:r>
                    <a:rPr lang="en-GB" sz="1100" noProof="0" dirty="0"/>
                    <a:t>Interferometer</a:t>
                  </a:r>
                </a:p>
                <a:p>
                  <a:r>
                    <a:rPr lang="en-GB" sz="1100" noProof="0" dirty="0"/>
                    <a:t>frequency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1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GB" sz="1100" noProof="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53463C6-491E-68EE-C296-B9AC79B773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8982" y="5364609"/>
                  <a:ext cx="2377441" cy="805482"/>
                </a:xfrm>
                <a:prstGeom prst="rect">
                  <a:avLst/>
                </a:prstGeom>
                <a:blipFill>
                  <a:blip r:embed="rId6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711411AB-88E0-7A79-7007-B9A31719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Project analysis slide 7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075696-ACBD-A518-7E05-B42A2D8E7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111F1-FCAA-3EAD-9186-FA59D52AD970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201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Stato</a:t>
            </a:r>
            <a:r>
              <a:rPr lang="en-GB" sz="28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attività</a:t>
            </a:r>
            <a:br>
              <a:rPr lang="en-GB" sz="3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400" b="1" noProof="0" dirty="0">
                <a:solidFill>
                  <a:schemeClr val="accent4"/>
                </a:solidFill>
              </a:rPr>
              <a:t>Simulations and Desing</a:t>
            </a:r>
            <a:endParaRPr lang="en-GB" sz="3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EE37C4-8A38-6083-63B0-F99E1AF7E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6445C8B5-26D1-EC36-0BAD-E66CA8D15D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511710"/>
              </p:ext>
            </p:extLst>
          </p:nvPr>
        </p:nvGraphicFramePr>
        <p:xfrm>
          <a:off x="246447" y="1845057"/>
          <a:ext cx="1173480" cy="33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0">
                  <a:extLst>
                    <a:ext uri="{9D8B030D-6E8A-4147-A177-3AD203B41FA5}">
                      <a16:colId xmlns:a16="http://schemas.microsoft.com/office/drawing/2014/main" val="1064767228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87555825"/>
                    </a:ext>
                  </a:extLst>
                </a:gridCol>
              </a:tblGrid>
              <a:tr h="565200"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1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711411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72463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303603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257650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68816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M1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519211"/>
                  </a:ext>
                </a:extLst>
              </a:tr>
            </a:tbl>
          </a:graphicData>
        </a:graphic>
      </p:graphicFrame>
      <p:grpSp>
        <p:nvGrpSpPr>
          <p:cNvPr id="44" name="Group 43">
            <a:extLst>
              <a:ext uri="{FF2B5EF4-FFF2-40B4-BE49-F238E27FC236}">
                <a16:creationId xmlns:a16="http://schemas.microsoft.com/office/drawing/2014/main" id="{F5B2189E-ABB4-37EE-BAFF-0575499A5874}"/>
              </a:ext>
            </a:extLst>
          </p:cNvPr>
          <p:cNvGrpSpPr/>
          <p:nvPr/>
        </p:nvGrpSpPr>
        <p:grpSpPr>
          <a:xfrm>
            <a:off x="216620" y="2369816"/>
            <a:ext cx="615600" cy="615600"/>
            <a:chOff x="7136606" y="1159865"/>
            <a:chExt cx="939800" cy="9398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B3A3436-E4B3-DB09-6695-B3DAFD570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136606" y="1159865"/>
              <a:ext cx="939800" cy="9398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9200C92-EF29-C8B0-A6F1-92BEFAA4F59A}"/>
                </a:ext>
              </a:extLst>
            </p:cNvPr>
            <p:cNvGrpSpPr/>
            <p:nvPr/>
          </p:nvGrpSpPr>
          <p:grpSpPr>
            <a:xfrm>
              <a:off x="7286072" y="1283610"/>
              <a:ext cx="734771" cy="707099"/>
              <a:chOff x="7252597" y="1271826"/>
              <a:chExt cx="734771" cy="707099"/>
            </a:xfrm>
            <a:solidFill>
              <a:schemeClr val="bg1"/>
            </a:solidFill>
          </p:grpSpPr>
          <p:pic>
            <p:nvPicPr>
              <p:cNvPr id="40" name="Graphic 39" descr="Abacus outline">
                <a:extLst>
                  <a:ext uri="{FF2B5EF4-FFF2-40B4-BE49-F238E27FC236}">
                    <a16:creationId xmlns:a16="http://schemas.microsoft.com/office/drawing/2014/main" id="{D58D5CF1-6C48-9581-B5A3-EAC80E6A94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252597" y="1271826"/>
                <a:ext cx="376928" cy="376928"/>
              </a:xfrm>
              <a:prstGeom prst="rect">
                <a:avLst/>
              </a:prstGeom>
            </p:spPr>
          </p:pic>
          <p:pic>
            <p:nvPicPr>
              <p:cNvPr id="41" name="Graphic 40" descr="Head with gears with solid fill">
                <a:extLst>
                  <a:ext uri="{FF2B5EF4-FFF2-40B4-BE49-F238E27FC236}">
                    <a16:creationId xmlns:a16="http://schemas.microsoft.com/office/drawing/2014/main" id="{5E6A45D1-A681-83CD-E6F9-0DBC134147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419809" y="1411366"/>
                <a:ext cx="567559" cy="567559"/>
              </a:xfrm>
              <a:prstGeom prst="rect">
                <a:avLst/>
              </a:prstGeom>
            </p:spPr>
          </p:pic>
        </p:grpSp>
      </p:grpSp>
      <p:pic>
        <p:nvPicPr>
          <p:cNvPr id="59" name="Graphic 58" descr="Puzzle with solid fill">
            <a:extLst>
              <a:ext uri="{FF2B5EF4-FFF2-40B4-BE49-F238E27FC236}">
                <a16:creationId xmlns:a16="http://schemas.microsoft.com/office/drawing/2014/main" id="{A0CA8391-DCB9-3067-F9AF-AAACD5ABD1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848" y="4463344"/>
            <a:ext cx="481583" cy="481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764FB2-D592-E59A-4BB3-5AF2AA392E9E}"/>
              </a:ext>
            </a:extLst>
          </p:cNvPr>
          <p:cNvSpPr txBox="1"/>
          <p:nvPr/>
        </p:nvSpPr>
        <p:spPr>
          <a:xfrm>
            <a:off x="0" y="1243095"/>
            <a:ext cx="1446473" cy="533829"/>
          </a:xfrm>
          <a:custGeom>
            <a:avLst/>
            <a:gdLst>
              <a:gd name="connsiteX0" fmla="*/ 0 w 1446473"/>
              <a:gd name="connsiteY0" fmla="*/ 0 h 533829"/>
              <a:gd name="connsiteX1" fmla="*/ 467693 w 1446473"/>
              <a:gd name="connsiteY1" fmla="*/ 0 h 533829"/>
              <a:gd name="connsiteX2" fmla="*/ 906456 w 1446473"/>
              <a:gd name="connsiteY2" fmla="*/ 0 h 533829"/>
              <a:gd name="connsiteX3" fmla="*/ 1446473 w 1446473"/>
              <a:gd name="connsiteY3" fmla="*/ 0 h 533829"/>
              <a:gd name="connsiteX4" fmla="*/ 1446473 w 1446473"/>
              <a:gd name="connsiteY4" fmla="*/ 533829 h 533829"/>
              <a:gd name="connsiteX5" fmla="*/ 993245 w 1446473"/>
              <a:gd name="connsiteY5" fmla="*/ 533829 h 533829"/>
              <a:gd name="connsiteX6" fmla="*/ 511087 w 1446473"/>
              <a:gd name="connsiteY6" fmla="*/ 533829 h 533829"/>
              <a:gd name="connsiteX7" fmla="*/ 0 w 1446473"/>
              <a:gd name="connsiteY7" fmla="*/ 533829 h 533829"/>
              <a:gd name="connsiteX8" fmla="*/ 0 w 1446473"/>
              <a:gd name="connsiteY8" fmla="*/ 0 h 53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6473" h="533829" fill="none" extrusionOk="0">
                <a:moveTo>
                  <a:pt x="0" y="0"/>
                </a:moveTo>
                <a:cubicBezTo>
                  <a:pt x="174973" y="-50124"/>
                  <a:pt x="348220" y="16314"/>
                  <a:pt x="467693" y="0"/>
                </a:cubicBezTo>
                <a:cubicBezTo>
                  <a:pt x="587166" y="-16314"/>
                  <a:pt x="718382" y="43245"/>
                  <a:pt x="906456" y="0"/>
                </a:cubicBezTo>
                <a:cubicBezTo>
                  <a:pt x="1094530" y="-43245"/>
                  <a:pt x="1330074" y="26284"/>
                  <a:pt x="1446473" y="0"/>
                </a:cubicBezTo>
                <a:cubicBezTo>
                  <a:pt x="1504115" y="221333"/>
                  <a:pt x="1393852" y="292084"/>
                  <a:pt x="1446473" y="533829"/>
                </a:cubicBezTo>
                <a:cubicBezTo>
                  <a:pt x="1261797" y="571267"/>
                  <a:pt x="1162963" y="511904"/>
                  <a:pt x="993245" y="533829"/>
                </a:cubicBezTo>
                <a:cubicBezTo>
                  <a:pt x="823527" y="555754"/>
                  <a:pt x="678495" y="503337"/>
                  <a:pt x="511087" y="533829"/>
                </a:cubicBezTo>
                <a:cubicBezTo>
                  <a:pt x="343679" y="564321"/>
                  <a:pt x="211042" y="524449"/>
                  <a:pt x="0" y="533829"/>
                </a:cubicBezTo>
                <a:cubicBezTo>
                  <a:pt x="-8989" y="356663"/>
                  <a:pt x="11918" y="264465"/>
                  <a:pt x="0" y="0"/>
                </a:cubicBezTo>
                <a:close/>
              </a:path>
              <a:path w="1446473" h="533829" stroke="0" extrusionOk="0">
                <a:moveTo>
                  <a:pt x="0" y="0"/>
                </a:moveTo>
                <a:cubicBezTo>
                  <a:pt x="130784" y="-7789"/>
                  <a:pt x="357000" y="15815"/>
                  <a:pt x="511087" y="0"/>
                </a:cubicBezTo>
                <a:cubicBezTo>
                  <a:pt x="665174" y="-15815"/>
                  <a:pt x="778600" y="26970"/>
                  <a:pt x="949851" y="0"/>
                </a:cubicBezTo>
                <a:cubicBezTo>
                  <a:pt x="1121102" y="-26970"/>
                  <a:pt x="1283707" y="56647"/>
                  <a:pt x="1446473" y="0"/>
                </a:cubicBezTo>
                <a:cubicBezTo>
                  <a:pt x="1454028" y="152548"/>
                  <a:pt x="1429851" y="337658"/>
                  <a:pt x="1446473" y="533829"/>
                </a:cubicBezTo>
                <a:cubicBezTo>
                  <a:pt x="1231583" y="566306"/>
                  <a:pt x="1093859" y="494192"/>
                  <a:pt x="935386" y="533829"/>
                </a:cubicBezTo>
                <a:cubicBezTo>
                  <a:pt x="776913" y="573466"/>
                  <a:pt x="691211" y="490210"/>
                  <a:pt x="482158" y="533829"/>
                </a:cubicBezTo>
                <a:cubicBezTo>
                  <a:pt x="273105" y="577448"/>
                  <a:pt x="180947" y="509883"/>
                  <a:pt x="0" y="533829"/>
                </a:cubicBezTo>
                <a:cubicBezTo>
                  <a:pt x="-52198" y="303303"/>
                  <a:pt x="7641" y="202394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7901041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en-gb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3200" b="1" noProof="0" dirty="0">
                <a:solidFill>
                  <a:schemeClr val="tx1"/>
                </a:solidFill>
              </a:rPr>
              <a:t>2025</a:t>
            </a:r>
            <a:endParaRPr lang="en-GB" b="1" noProof="0" dirty="0">
              <a:solidFill>
                <a:schemeClr val="tx1"/>
              </a:solidFill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B271881B-139C-0933-F91F-03DC4D94976B}"/>
              </a:ext>
            </a:extLst>
          </p:cNvPr>
          <p:cNvSpPr/>
          <p:nvPr/>
        </p:nvSpPr>
        <p:spPr>
          <a:xfrm>
            <a:off x="1416698" y="1825028"/>
            <a:ext cx="0" cy="3421430"/>
          </a:xfrm>
          <a:custGeom>
            <a:avLst/>
            <a:gdLst>
              <a:gd name="connsiteX0" fmla="*/ 0 w 0"/>
              <a:gd name="connsiteY0" fmla="*/ 0 h 3421430"/>
              <a:gd name="connsiteX1" fmla="*/ 0 w 0"/>
              <a:gd name="connsiteY1" fmla="*/ 536024 h 3421430"/>
              <a:gd name="connsiteX2" fmla="*/ 0 w 0"/>
              <a:gd name="connsiteY2" fmla="*/ 1174691 h 3421430"/>
              <a:gd name="connsiteX3" fmla="*/ 0 w 0"/>
              <a:gd name="connsiteY3" fmla="*/ 1779144 h 3421430"/>
              <a:gd name="connsiteX4" fmla="*/ 0 w 0"/>
              <a:gd name="connsiteY4" fmla="*/ 2349382 h 3421430"/>
              <a:gd name="connsiteX5" fmla="*/ 0 w 0"/>
              <a:gd name="connsiteY5" fmla="*/ 3421430 h 342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h="3421430" extrusionOk="0">
                <a:moveTo>
                  <a:pt x="0" y="0"/>
                </a:moveTo>
                <a:cubicBezTo>
                  <a:pt x="28782" y="170951"/>
                  <a:pt x="-45955" y="382812"/>
                  <a:pt x="0" y="536024"/>
                </a:cubicBezTo>
                <a:cubicBezTo>
                  <a:pt x="45955" y="689236"/>
                  <a:pt x="-64471" y="882667"/>
                  <a:pt x="0" y="1174691"/>
                </a:cubicBezTo>
                <a:cubicBezTo>
                  <a:pt x="64471" y="1466715"/>
                  <a:pt x="-30782" y="1575367"/>
                  <a:pt x="0" y="1779144"/>
                </a:cubicBezTo>
                <a:cubicBezTo>
                  <a:pt x="30782" y="1982921"/>
                  <a:pt x="-28984" y="2227710"/>
                  <a:pt x="0" y="2349382"/>
                </a:cubicBezTo>
                <a:cubicBezTo>
                  <a:pt x="28984" y="2471054"/>
                  <a:pt x="-127162" y="3135746"/>
                  <a:pt x="0" y="3421430"/>
                </a:cubicBezTo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570142780">
                  <a:custGeom>
                    <a:avLst/>
                    <a:gdLst>
                      <a:gd name="connsiteX0" fmla="*/ 0 w 0"/>
                      <a:gd name="connsiteY0" fmla="*/ 0 h 3421430"/>
                      <a:gd name="connsiteX1" fmla="*/ 0 w 0"/>
                      <a:gd name="connsiteY1" fmla="*/ 3421430 h 3421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421430">
                        <a:moveTo>
                          <a:pt x="0" y="0"/>
                        </a:moveTo>
                        <a:lnTo>
                          <a:pt x="0" y="3421430"/>
                        </a:ln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CF47DA8-0F01-8BA4-656A-E129FFCD8B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1457" y="1243095"/>
                <a:ext cx="6072554" cy="542440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GB" sz="2400" b="1" noProof="0" dirty="0"/>
                  <a:t>Simulate and design the optical setup.</a:t>
                </a:r>
              </a:p>
              <a:p>
                <a:endParaRPr lang="en-GB" i="1" noProof="0" dirty="0"/>
              </a:p>
              <a:p>
                <a:r>
                  <a:rPr lang="en-GB" noProof="0" dirty="0"/>
                  <a:t>The WP1 is dedicated to: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b="1" strike="sngStrike" noProof="0" dirty="0"/>
                  <a:t>T1.1</a:t>
                </a:r>
                <a:r>
                  <a:rPr lang="en-GB" strike="sngStrike" noProof="0" dirty="0"/>
                  <a:t> Re-adapt the protocol presented to a tabletop experiment.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noProof="0" dirty="0"/>
                  <a:t>Optical frequencies are defined.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0" noProof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𝛥𝛺</m:t>
                        </m:r>
                      </m:e>
                      <m:sub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=0.5 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𝑀𝐻𝑍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GB" sz="1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𝛥𝛺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400" b="0" i="0" noProof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 noProof="0" smtClean="0">
                            <a:latin typeface="Cambria Math" panose="02040503050406030204" pitchFamily="18" charset="0"/>
                          </a:rPr>
                          <m:t>𝑂𝑃𝑂</m:t>
                        </m:r>
                      </m:e>
                      <m:sub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𝑓𝑠𝑟</m:t>
                        </m:r>
                      </m:sub>
                    </m:sSub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−1.5 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𝑀𝐻𝑍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GB" sz="1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 noProof="0" smtClean="0">
                            <a:latin typeface="Cambria Math" panose="02040503050406030204" pitchFamily="18" charset="0"/>
                          </a:rPr>
                          <m:t>𝑂𝑃𝑂</m:t>
                        </m:r>
                      </m:e>
                      <m:sub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𝑓𝑠𝑟</m:t>
                        </m:r>
                      </m:sub>
                    </m:sSub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≃800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𝑀𝐻𝑧</m:t>
                    </m:r>
                    <m:r>
                      <a:rPr lang="en-GB" sz="1400" b="0" i="0" noProof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noProof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noProof="0" dirty="0"/>
                  <a:t>Requirement on Test Cavity are defined </a:t>
                </a:r>
                <a:r>
                  <a:rPr lang="en-GB" sz="1400" noProof="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b="0" i="0" noProof="0" smtClean="0">
                        <a:latin typeface="Cambria Math" panose="02040503050406030204" pitchFamily="18" charset="0"/>
                      </a:rPr>
                      <m:t>losses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&lt;150</m:t>
                    </m:r>
                    <m:f>
                      <m:fPr>
                        <m:ctrlPr>
                          <a:rPr lang="en-GB" sz="1400" b="0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𝑝𝑝𝑚</m:t>
                        </m:r>
                      </m:num>
                      <m:den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𝐻𝑊𝐻𝑀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&lt;500 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𝑘𝐻𝑧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𝐹𝑆𝑅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≃50</m:t>
                    </m:r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𝑀𝐻𝑍</m:t>
                    </m:r>
                  </m:oMath>
                </a14:m>
                <a:r>
                  <a:rPr lang="en-GB" sz="1400" noProof="0" dirty="0"/>
                  <a:t>) </a:t>
                </a: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Design of the </a:t>
                </a: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Balanced Detector 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is initiated</a:t>
                </a:r>
                <a:endParaRPr lang="en-GB" sz="1400" noProof="0" dirty="0"/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b="1" noProof="0" dirty="0"/>
                  <a:t>T1.2 </a:t>
                </a:r>
                <a:r>
                  <a:rPr lang="en-GB" noProof="0" dirty="0"/>
                  <a:t>Define the geometry of the cavities: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Definition requirement for Photodetectors</a:t>
                </a:r>
                <a:endParaRPr lang="en-GB" noProof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noProof="0" dirty="0"/>
                  <a:t>Working in progress. </a:t>
                </a:r>
                <a:r>
                  <a:rPr lang="en-GB" b="1" noProof="0" dirty="0"/>
                  <a:t>ETA end of July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b="1" noProof="0" dirty="0"/>
                  <a:t>T1.3</a:t>
                </a:r>
                <a:r>
                  <a:rPr lang="en-GB" noProof="0" dirty="0"/>
                  <a:t> Produce the mechanical support and order for the custom optics: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noProof="0" dirty="0"/>
                  <a:t>Blocked by T1.2;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GB" noProof="0" dirty="0"/>
                  <a:t>Order for the custom optics.</a:t>
                </a:r>
                <a:r>
                  <a:rPr lang="en-GB" b="1" noProof="0" dirty="0"/>
                  <a:t> September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GB" noProof="0" dirty="0"/>
                  <a:t>Production of cavity holders. </a:t>
                </a:r>
                <a:r>
                  <a:rPr lang="en-GB" b="1" noProof="0" dirty="0"/>
                  <a:t>end of year/2026</a:t>
                </a:r>
              </a:p>
              <a:p>
                <a:pPr lvl="1"/>
                <a:endParaRPr lang="en-GB" noProof="0" dirty="0"/>
              </a:p>
              <a:p>
                <a:pPr lvl="2"/>
                <a:endParaRPr lang="en-GB" noProof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endParaRPr lang="en-GB" noProof="0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CF47DA8-0F01-8BA4-656A-E129FFCD8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457" y="1243095"/>
                <a:ext cx="6072554" cy="5424405"/>
              </a:xfrm>
              <a:prstGeom prst="rect">
                <a:avLst/>
              </a:prstGeom>
              <a:blipFill>
                <a:blip r:embed="rId13"/>
                <a:stretch>
                  <a:fillRect l="-1670" t="-699" b="-932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93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"/>
    </mc:Choice>
    <mc:Fallback xmlns="">
      <p:transition spd="slow" advTm="69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65CB8-3AB0-6596-642D-C366D8555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AFF939F-9D06-85EB-91FA-38520248DB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075866"/>
              </p:ext>
            </p:extLst>
          </p:nvPr>
        </p:nvGraphicFramePr>
        <p:xfrm>
          <a:off x="246447" y="1845057"/>
          <a:ext cx="1173480" cy="33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0">
                  <a:extLst>
                    <a:ext uri="{9D8B030D-6E8A-4147-A177-3AD203B41FA5}">
                      <a16:colId xmlns:a16="http://schemas.microsoft.com/office/drawing/2014/main" val="1064767228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87555825"/>
                    </a:ext>
                  </a:extLst>
                </a:gridCol>
              </a:tblGrid>
              <a:tr h="565200"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1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711411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72463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303603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257650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68816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M1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51921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700C171-4E1D-3AA0-5C96-36C2ED609A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234084"/>
              </p:ext>
            </p:extLst>
          </p:nvPr>
        </p:nvGraphicFramePr>
        <p:xfrm>
          <a:off x="1415973" y="1845297"/>
          <a:ext cx="7040880" cy="33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0">
                  <a:extLst>
                    <a:ext uri="{9D8B030D-6E8A-4147-A177-3AD203B41FA5}">
                      <a16:colId xmlns:a16="http://schemas.microsoft.com/office/drawing/2014/main" val="2110247153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3361142672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1671774837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4123082404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1042921663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4100696831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1140046485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993097051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1773304150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3255039931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1528819555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3818698495"/>
                    </a:ext>
                  </a:extLst>
                </a:gridCol>
              </a:tblGrid>
              <a:tr h="565200"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11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12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13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14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711411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72463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303603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257650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68816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M3.</a:t>
                      </a:r>
                      <a:r>
                        <a:rPr lang="en-GB" sz="12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M3.</a:t>
                      </a:r>
                      <a:r>
                        <a:rPr lang="en-GB" sz="12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519211"/>
                  </a:ext>
                </a:extLst>
              </a:tr>
            </a:tbl>
          </a:graphicData>
        </a:graphic>
      </p:graphicFrame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CE74D141-0E0F-57FF-FB25-BB6E6E22C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Project analysis slide 7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381ACD-CA41-F30C-DDA2-B97D46DDA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1E0D6C7-F3B6-497C-EA4C-1DEFF72DE25F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Attività</a:t>
            </a:r>
            <a:r>
              <a:rPr lang="en-GB" sz="28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previste</a:t>
            </a:r>
            <a:endParaRPr lang="en-GB" sz="2800" b="1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2800" b="1" noProof="0" dirty="0">
                <a:solidFill>
                  <a:schemeClr val="accent4"/>
                </a:solidFill>
              </a:rPr>
              <a:t>Installation and Characterization</a:t>
            </a:r>
            <a:endParaRPr lang="en-GB" sz="2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61288F-753E-BC5D-A13D-61661649D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CE10D8E-3545-47CF-E711-C7BFDE5BBDAE}"/>
              </a:ext>
            </a:extLst>
          </p:cNvPr>
          <p:cNvGrpSpPr/>
          <p:nvPr/>
        </p:nvGrpSpPr>
        <p:grpSpPr>
          <a:xfrm>
            <a:off x="7211042" y="4085584"/>
            <a:ext cx="615600" cy="615600"/>
            <a:chOff x="4115594" y="5305437"/>
            <a:chExt cx="939800" cy="9398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3F482F7-E983-D38A-0A81-6065B7CF6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115594" y="5305437"/>
              <a:ext cx="939800" cy="9398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  <p:sp>
          <p:nvSpPr>
            <p:cNvPr id="33" name="Freeform 4665" descr="Icon of graph. ">
              <a:extLst>
                <a:ext uri="{FF2B5EF4-FFF2-40B4-BE49-F238E27FC236}">
                  <a16:creationId xmlns:a16="http://schemas.microsoft.com/office/drawing/2014/main" id="{69AB5E08-09DD-5570-1CBF-9108980B3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157" y="5535000"/>
              <a:ext cx="480674" cy="480674"/>
            </a:xfrm>
            <a:custGeom>
              <a:avLst/>
              <a:gdLst>
                <a:gd name="T0" fmla="*/ 761 w 904"/>
                <a:gd name="T1" fmla="*/ 213 h 903"/>
                <a:gd name="T2" fmla="*/ 754 w 904"/>
                <a:gd name="T3" fmla="*/ 225 h 903"/>
                <a:gd name="T4" fmla="*/ 576 w 904"/>
                <a:gd name="T5" fmla="*/ 277 h 903"/>
                <a:gd name="T6" fmla="*/ 498 w 904"/>
                <a:gd name="T7" fmla="*/ 298 h 903"/>
                <a:gd name="T8" fmla="*/ 431 w 904"/>
                <a:gd name="T9" fmla="*/ 329 h 903"/>
                <a:gd name="T10" fmla="*/ 578 w 904"/>
                <a:gd name="T11" fmla="*/ 170 h 903"/>
                <a:gd name="T12" fmla="*/ 618 w 904"/>
                <a:gd name="T13" fmla="*/ 180 h 903"/>
                <a:gd name="T14" fmla="*/ 661 w 904"/>
                <a:gd name="T15" fmla="*/ 169 h 903"/>
                <a:gd name="T16" fmla="*/ 693 w 904"/>
                <a:gd name="T17" fmla="*/ 141 h 903"/>
                <a:gd name="T18" fmla="*/ 707 w 904"/>
                <a:gd name="T19" fmla="*/ 99 h 903"/>
                <a:gd name="T20" fmla="*/ 701 w 904"/>
                <a:gd name="T21" fmla="*/ 55 h 903"/>
                <a:gd name="T22" fmla="*/ 676 w 904"/>
                <a:gd name="T23" fmla="*/ 20 h 903"/>
                <a:gd name="T24" fmla="*/ 636 w 904"/>
                <a:gd name="T25" fmla="*/ 2 h 903"/>
                <a:gd name="T26" fmla="*/ 591 w 904"/>
                <a:gd name="T27" fmla="*/ 4 h 903"/>
                <a:gd name="T28" fmla="*/ 554 w 904"/>
                <a:gd name="T29" fmla="*/ 25 h 903"/>
                <a:gd name="T30" fmla="*/ 531 w 904"/>
                <a:gd name="T31" fmla="*/ 63 h 903"/>
                <a:gd name="T32" fmla="*/ 532 w 904"/>
                <a:gd name="T33" fmla="*/ 118 h 903"/>
                <a:gd name="T34" fmla="*/ 369 w 904"/>
                <a:gd name="T35" fmla="*/ 289 h 903"/>
                <a:gd name="T36" fmla="*/ 325 w 904"/>
                <a:gd name="T37" fmla="*/ 289 h 903"/>
                <a:gd name="T38" fmla="*/ 294 w 904"/>
                <a:gd name="T39" fmla="*/ 308 h 903"/>
                <a:gd name="T40" fmla="*/ 275 w 904"/>
                <a:gd name="T41" fmla="*/ 338 h 903"/>
                <a:gd name="T42" fmla="*/ 275 w 904"/>
                <a:gd name="T43" fmla="*/ 383 h 903"/>
                <a:gd name="T44" fmla="*/ 113 w 904"/>
                <a:gd name="T45" fmla="*/ 545 h 903"/>
                <a:gd name="T46" fmla="*/ 64 w 904"/>
                <a:gd name="T47" fmla="*/ 546 h 903"/>
                <a:gd name="T48" fmla="*/ 26 w 904"/>
                <a:gd name="T49" fmla="*/ 568 h 903"/>
                <a:gd name="T50" fmla="*/ 5 w 904"/>
                <a:gd name="T51" fmla="*/ 605 h 903"/>
                <a:gd name="T52" fmla="*/ 3 w 904"/>
                <a:gd name="T53" fmla="*/ 650 h 903"/>
                <a:gd name="T54" fmla="*/ 21 w 904"/>
                <a:gd name="T55" fmla="*/ 690 h 903"/>
                <a:gd name="T56" fmla="*/ 56 w 904"/>
                <a:gd name="T57" fmla="*/ 716 h 903"/>
                <a:gd name="T58" fmla="*/ 100 w 904"/>
                <a:gd name="T59" fmla="*/ 722 h 903"/>
                <a:gd name="T60" fmla="*/ 142 w 904"/>
                <a:gd name="T61" fmla="*/ 706 h 903"/>
                <a:gd name="T62" fmla="*/ 170 w 904"/>
                <a:gd name="T63" fmla="*/ 675 h 903"/>
                <a:gd name="T64" fmla="*/ 181 w 904"/>
                <a:gd name="T65" fmla="*/ 632 h 903"/>
                <a:gd name="T66" fmla="*/ 171 w 904"/>
                <a:gd name="T67" fmla="*/ 591 h 903"/>
                <a:gd name="T68" fmla="*/ 316 w 904"/>
                <a:gd name="T69" fmla="*/ 430 h 903"/>
                <a:gd name="T70" fmla="*/ 286 w 904"/>
                <a:gd name="T71" fmla="*/ 538 h 903"/>
                <a:gd name="T72" fmla="*/ 271 w 904"/>
                <a:gd name="T73" fmla="*/ 753 h 903"/>
                <a:gd name="T74" fmla="*/ 216 w 904"/>
                <a:gd name="T75" fmla="*/ 757 h 903"/>
                <a:gd name="T76" fmla="*/ 212 w 904"/>
                <a:gd name="T77" fmla="*/ 888 h 903"/>
                <a:gd name="T78" fmla="*/ 218 w 904"/>
                <a:gd name="T79" fmla="*/ 901 h 903"/>
                <a:gd name="T80" fmla="*/ 349 w 904"/>
                <a:gd name="T81" fmla="*/ 903 h 903"/>
                <a:gd name="T82" fmla="*/ 361 w 904"/>
                <a:gd name="T83" fmla="*/ 894 h 903"/>
                <a:gd name="T84" fmla="*/ 361 w 904"/>
                <a:gd name="T85" fmla="*/ 762 h 903"/>
                <a:gd name="T86" fmla="*/ 349 w 904"/>
                <a:gd name="T87" fmla="*/ 753 h 903"/>
                <a:gd name="T88" fmla="*/ 305 w 904"/>
                <a:gd name="T89" fmla="*/ 597 h 903"/>
                <a:gd name="T90" fmla="*/ 343 w 904"/>
                <a:gd name="T91" fmla="*/ 469 h 903"/>
                <a:gd name="T92" fmla="*/ 383 w 904"/>
                <a:gd name="T93" fmla="*/ 426 h 903"/>
                <a:gd name="T94" fmla="*/ 418 w 904"/>
                <a:gd name="T95" fmla="*/ 383 h 903"/>
                <a:gd name="T96" fmla="*/ 471 w 904"/>
                <a:gd name="T97" fmla="*/ 342 h 903"/>
                <a:gd name="T98" fmla="*/ 544 w 904"/>
                <a:gd name="T99" fmla="*/ 315 h 903"/>
                <a:gd name="T100" fmla="*/ 627 w 904"/>
                <a:gd name="T101" fmla="*/ 302 h 903"/>
                <a:gd name="T102" fmla="*/ 754 w 904"/>
                <a:gd name="T103" fmla="*/ 348 h 903"/>
                <a:gd name="T104" fmla="*/ 763 w 904"/>
                <a:gd name="T105" fmla="*/ 360 h 903"/>
                <a:gd name="T106" fmla="*/ 895 w 904"/>
                <a:gd name="T107" fmla="*/ 360 h 903"/>
                <a:gd name="T108" fmla="*/ 904 w 904"/>
                <a:gd name="T109" fmla="*/ 348 h 903"/>
                <a:gd name="T110" fmla="*/ 902 w 904"/>
                <a:gd name="T111" fmla="*/ 217 h 903"/>
                <a:gd name="T112" fmla="*/ 889 w 904"/>
                <a:gd name="T113" fmla="*/ 211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4" h="903">
                  <a:moveTo>
                    <a:pt x="889" y="211"/>
                  </a:moveTo>
                  <a:lnTo>
                    <a:pt x="768" y="211"/>
                  </a:lnTo>
                  <a:lnTo>
                    <a:pt x="765" y="211"/>
                  </a:lnTo>
                  <a:lnTo>
                    <a:pt x="763" y="212"/>
                  </a:lnTo>
                  <a:lnTo>
                    <a:pt x="761" y="213"/>
                  </a:lnTo>
                  <a:lnTo>
                    <a:pt x="758" y="215"/>
                  </a:lnTo>
                  <a:lnTo>
                    <a:pt x="756" y="217"/>
                  </a:lnTo>
                  <a:lnTo>
                    <a:pt x="755" y="220"/>
                  </a:lnTo>
                  <a:lnTo>
                    <a:pt x="754" y="222"/>
                  </a:lnTo>
                  <a:lnTo>
                    <a:pt x="754" y="225"/>
                  </a:lnTo>
                  <a:lnTo>
                    <a:pt x="754" y="271"/>
                  </a:lnTo>
                  <a:lnTo>
                    <a:pt x="663" y="271"/>
                  </a:lnTo>
                  <a:lnTo>
                    <a:pt x="627" y="272"/>
                  </a:lnTo>
                  <a:lnTo>
                    <a:pt x="593" y="275"/>
                  </a:lnTo>
                  <a:lnTo>
                    <a:pt x="576" y="277"/>
                  </a:lnTo>
                  <a:lnTo>
                    <a:pt x="561" y="281"/>
                  </a:lnTo>
                  <a:lnTo>
                    <a:pt x="545" y="284"/>
                  </a:lnTo>
                  <a:lnTo>
                    <a:pt x="529" y="287"/>
                  </a:lnTo>
                  <a:lnTo>
                    <a:pt x="513" y="292"/>
                  </a:lnTo>
                  <a:lnTo>
                    <a:pt x="498" y="298"/>
                  </a:lnTo>
                  <a:lnTo>
                    <a:pt x="484" y="302"/>
                  </a:lnTo>
                  <a:lnTo>
                    <a:pt x="470" y="309"/>
                  </a:lnTo>
                  <a:lnTo>
                    <a:pt x="457" y="315"/>
                  </a:lnTo>
                  <a:lnTo>
                    <a:pt x="443" y="323"/>
                  </a:lnTo>
                  <a:lnTo>
                    <a:pt x="431" y="329"/>
                  </a:lnTo>
                  <a:lnTo>
                    <a:pt x="418" y="337"/>
                  </a:lnTo>
                  <a:lnTo>
                    <a:pt x="415" y="328"/>
                  </a:lnTo>
                  <a:lnTo>
                    <a:pt x="409" y="319"/>
                  </a:lnTo>
                  <a:lnTo>
                    <a:pt x="565" y="163"/>
                  </a:lnTo>
                  <a:lnTo>
                    <a:pt x="578" y="170"/>
                  </a:lnTo>
                  <a:lnTo>
                    <a:pt x="590" y="176"/>
                  </a:lnTo>
                  <a:lnTo>
                    <a:pt x="597" y="178"/>
                  </a:lnTo>
                  <a:lnTo>
                    <a:pt x="604" y="179"/>
                  </a:lnTo>
                  <a:lnTo>
                    <a:pt x="610" y="180"/>
                  </a:lnTo>
                  <a:lnTo>
                    <a:pt x="618" y="180"/>
                  </a:lnTo>
                  <a:lnTo>
                    <a:pt x="627" y="180"/>
                  </a:lnTo>
                  <a:lnTo>
                    <a:pt x="636" y="178"/>
                  </a:lnTo>
                  <a:lnTo>
                    <a:pt x="644" y="176"/>
                  </a:lnTo>
                  <a:lnTo>
                    <a:pt x="653" y="173"/>
                  </a:lnTo>
                  <a:lnTo>
                    <a:pt x="661" y="169"/>
                  </a:lnTo>
                  <a:lnTo>
                    <a:pt x="668" y="164"/>
                  </a:lnTo>
                  <a:lnTo>
                    <a:pt x="676" y="160"/>
                  </a:lnTo>
                  <a:lnTo>
                    <a:pt x="681" y="154"/>
                  </a:lnTo>
                  <a:lnTo>
                    <a:pt x="687" y="147"/>
                  </a:lnTo>
                  <a:lnTo>
                    <a:pt x="693" y="141"/>
                  </a:lnTo>
                  <a:lnTo>
                    <a:pt x="697" y="133"/>
                  </a:lnTo>
                  <a:lnTo>
                    <a:pt x="701" y="125"/>
                  </a:lnTo>
                  <a:lnTo>
                    <a:pt x="704" y="117"/>
                  </a:lnTo>
                  <a:lnTo>
                    <a:pt x="706" y="108"/>
                  </a:lnTo>
                  <a:lnTo>
                    <a:pt x="707" y="99"/>
                  </a:lnTo>
                  <a:lnTo>
                    <a:pt x="709" y="90"/>
                  </a:lnTo>
                  <a:lnTo>
                    <a:pt x="707" y="81"/>
                  </a:lnTo>
                  <a:lnTo>
                    <a:pt x="706" y="72"/>
                  </a:lnTo>
                  <a:lnTo>
                    <a:pt x="704" y="63"/>
                  </a:lnTo>
                  <a:lnTo>
                    <a:pt x="701" y="55"/>
                  </a:lnTo>
                  <a:lnTo>
                    <a:pt x="697" y="47"/>
                  </a:lnTo>
                  <a:lnTo>
                    <a:pt x="693" y="39"/>
                  </a:lnTo>
                  <a:lnTo>
                    <a:pt x="687" y="32"/>
                  </a:lnTo>
                  <a:lnTo>
                    <a:pt x="681" y="25"/>
                  </a:lnTo>
                  <a:lnTo>
                    <a:pt x="676" y="20"/>
                  </a:lnTo>
                  <a:lnTo>
                    <a:pt x="668" y="15"/>
                  </a:lnTo>
                  <a:lnTo>
                    <a:pt x="661" y="11"/>
                  </a:lnTo>
                  <a:lnTo>
                    <a:pt x="653" y="6"/>
                  </a:lnTo>
                  <a:lnTo>
                    <a:pt x="644" y="4"/>
                  </a:lnTo>
                  <a:lnTo>
                    <a:pt x="636" y="2"/>
                  </a:lnTo>
                  <a:lnTo>
                    <a:pt x="627" y="0"/>
                  </a:lnTo>
                  <a:lnTo>
                    <a:pt x="618" y="0"/>
                  </a:lnTo>
                  <a:lnTo>
                    <a:pt x="609" y="0"/>
                  </a:lnTo>
                  <a:lnTo>
                    <a:pt x="600" y="2"/>
                  </a:lnTo>
                  <a:lnTo>
                    <a:pt x="591" y="4"/>
                  </a:lnTo>
                  <a:lnTo>
                    <a:pt x="583" y="6"/>
                  </a:lnTo>
                  <a:lnTo>
                    <a:pt x="575" y="11"/>
                  </a:lnTo>
                  <a:lnTo>
                    <a:pt x="567" y="15"/>
                  </a:lnTo>
                  <a:lnTo>
                    <a:pt x="561" y="20"/>
                  </a:lnTo>
                  <a:lnTo>
                    <a:pt x="554" y="25"/>
                  </a:lnTo>
                  <a:lnTo>
                    <a:pt x="548" y="32"/>
                  </a:lnTo>
                  <a:lnTo>
                    <a:pt x="543" y="39"/>
                  </a:lnTo>
                  <a:lnTo>
                    <a:pt x="538" y="47"/>
                  </a:lnTo>
                  <a:lnTo>
                    <a:pt x="535" y="55"/>
                  </a:lnTo>
                  <a:lnTo>
                    <a:pt x="531" y="63"/>
                  </a:lnTo>
                  <a:lnTo>
                    <a:pt x="529" y="72"/>
                  </a:lnTo>
                  <a:lnTo>
                    <a:pt x="528" y="81"/>
                  </a:lnTo>
                  <a:lnTo>
                    <a:pt x="528" y="90"/>
                  </a:lnTo>
                  <a:lnTo>
                    <a:pt x="529" y="105"/>
                  </a:lnTo>
                  <a:lnTo>
                    <a:pt x="532" y="118"/>
                  </a:lnTo>
                  <a:lnTo>
                    <a:pt x="537" y="131"/>
                  </a:lnTo>
                  <a:lnTo>
                    <a:pt x="545" y="142"/>
                  </a:lnTo>
                  <a:lnTo>
                    <a:pt x="388" y="298"/>
                  </a:lnTo>
                  <a:lnTo>
                    <a:pt x="379" y="293"/>
                  </a:lnTo>
                  <a:lnTo>
                    <a:pt x="369" y="289"/>
                  </a:lnTo>
                  <a:lnTo>
                    <a:pt x="358" y="286"/>
                  </a:lnTo>
                  <a:lnTo>
                    <a:pt x="347" y="285"/>
                  </a:lnTo>
                  <a:lnTo>
                    <a:pt x="339" y="286"/>
                  </a:lnTo>
                  <a:lnTo>
                    <a:pt x="331" y="287"/>
                  </a:lnTo>
                  <a:lnTo>
                    <a:pt x="325" y="289"/>
                  </a:lnTo>
                  <a:lnTo>
                    <a:pt x="318" y="292"/>
                  </a:lnTo>
                  <a:lnTo>
                    <a:pt x="311" y="294"/>
                  </a:lnTo>
                  <a:lnTo>
                    <a:pt x="304" y="299"/>
                  </a:lnTo>
                  <a:lnTo>
                    <a:pt x="299" y="303"/>
                  </a:lnTo>
                  <a:lnTo>
                    <a:pt x="294" y="308"/>
                  </a:lnTo>
                  <a:lnTo>
                    <a:pt x="288" y="313"/>
                  </a:lnTo>
                  <a:lnTo>
                    <a:pt x="284" y="319"/>
                  </a:lnTo>
                  <a:lnTo>
                    <a:pt x="281" y="325"/>
                  </a:lnTo>
                  <a:lnTo>
                    <a:pt x="277" y="332"/>
                  </a:lnTo>
                  <a:lnTo>
                    <a:pt x="275" y="338"/>
                  </a:lnTo>
                  <a:lnTo>
                    <a:pt x="273" y="346"/>
                  </a:lnTo>
                  <a:lnTo>
                    <a:pt x="271" y="353"/>
                  </a:lnTo>
                  <a:lnTo>
                    <a:pt x="271" y="361"/>
                  </a:lnTo>
                  <a:lnTo>
                    <a:pt x="273" y="372"/>
                  </a:lnTo>
                  <a:lnTo>
                    <a:pt x="275" y="383"/>
                  </a:lnTo>
                  <a:lnTo>
                    <a:pt x="278" y="393"/>
                  </a:lnTo>
                  <a:lnTo>
                    <a:pt x="284" y="403"/>
                  </a:lnTo>
                  <a:lnTo>
                    <a:pt x="134" y="553"/>
                  </a:lnTo>
                  <a:lnTo>
                    <a:pt x="124" y="547"/>
                  </a:lnTo>
                  <a:lnTo>
                    <a:pt x="113" y="545"/>
                  </a:lnTo>
                  <a:lnTo>
                    <a:pt x="102" y="543"/>
                  </a:lnTo>
                  <a:lnTo>
                    <a:pt x="91" y="542"/>
                  </a:lnTo>
                  <a:lnTo>
                    <a:pt x="82" y="542"/>
                  </a:lnTo>
                  <a:lnTo>
                    <a:pt x="73" y="544"/>
                  </a:lnTo>
                  <a:lnTo>
                    <a:pt x="64" y="546"/>
                  </a:lnTo>
                  <a:lnTo>
                    <a:pt x="56" y="548"/>
                  </a:lnTo>
                  <a:lnTo>
                    <a:pt x="48" y="553"/>
                  </a:lnTo>
                  <a:lnTo>
                    <a:pt x="40" y="557"/>
                  </a:lnTo>
                  <a:lnTo>
                    <a:pt x="33" y="562"/>
                  </a:lnTo>
                  <a:lnTo>
                    <a:pt x="26" y="568"/>
                  </a:lnTo>
                  <a:lnTo>
                    <a:pt x="21" y="574"/>
                  </a:lnTo>
                  <a:lnTo>
                    <a:pt x="16" y="581"/>
                  </a:lnTo>
                  <a:lnTo>
                    <a:pt x="12" y="589"/>
                  </a:lnTo>
                  <a:lnTo>
                    <a:pt x="7" y="597"/>
                  </a:lnTo>
                  <a:lnTo>
                    <a:pt x="5" y="605"/>
                  </a:lnTo>
                  <a:lnTo>
                    <a:pt x="3" y="614"/>
                  </a:lnTo>
                  <a:lnTo>
                    <a:pt x="0" y="623"/>
                  </a:lnTo>
                  <a:lnTo>
                    <a:pt x="0" y="632"/>
                  </a:lnTo>
                  <a:lnTo>
                    <a:pt x="0" y="641"/>
                  </a:lnTo>
                  <a:lnTo>
                    <a:pt x="3" y="650"/>
                  </a:lnTo>
                  <a:lnTo>
                    <a:pt x="5" y="659"/>
                  </a:lnTo>
                  <a:lnTo>
                    <a:pt x="7" y="667"/>
                  </a:lnTo>
                  <a:lnTo>
                    <a:pt x="12" y="675"/>
                  </a:lnTo>
                  <a:lnTo>
                    <a:pt x="16" y="683"/>
                  </a:lnTo>
                  <a:lnTo>
                    <a:pt x="21" y="690"/>
                  </a:lnTo>
                  <a:lnTo>
                    <a:pt x="26" y="696"/>
                  </a:lnTo>
                  <a:lnTo>
                    <a:pt x="33" y="702"/>
                  </a:lnTo>
                  <a:lnTo>
                    <a:pt x="40" y="706"/>
                  </a:lnTo>
                  <a:lnTo>
                    <a:pt x="48" y="711"/>
                  </a:lnTo>
                  <a:lnTo>
                    <a:pt x="56" y="716"/>
                  </a:lnTo>
                  <a:lnTo>
                    <a:pt x="64" y="718"/>
                  </a:lnTo>
                  <a:lnTo>
                    <a:pt x="73" y="720"/>
                  </a:lnTo>
                  <a:lnTo>
                    <a:pt x="82" y="722"/>
                  </a:lnTo>
                  <a:lnTo>
                    <a:pt x="91" y="722"/>
                  </a:lnTo>
                  <a:lnTo>
                    <a:pt x="100" y="722"/>
                  </a:lnTo>
                  <a:lnTo>
                    <a:pt x="109" y="720"/>
                  </a:lnTo>
                  <a:lnTo>
                    <a:pt x="118" y="718"/>
                  </a:lnTo>
                  <a:lnTo>
                    <a:pt x="126" y="716"/>
                  </a:lnTo>
                  <a:lnTo>
                    <a:pt x="134" y="711"/>
                  </a:lnTo>
                  <a:lnTo>
                    <a:pt x="142" y="706"/>
                  </a:lnTo>
                  <a:lnTo>
                    <a:pt x="148" y="702"/>
                  </a:lnTo>
                  <a:lnTo>
                    <a:pt x="155" y="696"/>
                  </a:lnTo>
                  <a:lnTo>
                    <a:pt x="161" y="690"/>
                  </a:lnTo>
                  <a:lnTo>
                    <a:pt x="165" y="683"/>
                  </a:lnTo>
                  <a:lnTo>
                    <a:pt x="170" y="675"/>
                  </a:lnTo>
                  <a:lnTo>
                    <a:pt x="174" y="667"/>
                  </a:lnTo>
                  <a:lnTo>
                    <a:pt x="177" y="659"/>
                  </a:lnTo>
                  <a:lnTo>
                    <a:pt x="179" y="650"/>
                  </a:lnTo>
                  <a:lnTo>
                    <a:pt x="181" y="641"/>
                  </a:lnTo>
                  <a:lnTo>
                    <a:pt x="181" y="632"/>
                  </a:lnTo>
                  <a:lnTo>
                    <a:pt x="181" y="623"/>
                  </a:lnTo>
                  <a:lnTo>
                    <a:pt x="180" y="615"/>
                  </a:lnTo>
                  <a:lnTo>
                    <a:pt x="178" y="607"/>
                  </a:lnTo>
                  <a:lnTo>
                    <a:pt x="174" y="599"/>
                  </a:lnTo>
                  <a:lnTo>
                    <a:pt x="171" y="591"/>
                  </a:lnTo>
                  <a:lnTo>
                    <a:pt x="168" y="585"/>
                  </a:lnTo>
                  <a:lnTo>
                    <a:pt x="163" y="578"/>
                  </a:lnTo>
                  <a:lnTo>
                    <a:pt x="157" y="571"/>
                  </a:lnTo>
                  <a:lnTo>
                    <a:pt x="305" y="424"/>
                  </a:lnTo>
                  <a:lnTo>
                    <a:pt x="316" y="430"/>
                  </a:lnTo>
                  <a:lnTo>
                    <a:pt x="328" y="433"/>
                  </a:lnTo>
                  <a:lnTo>
                    <a:pt x="314" y="457"/>
                  </a:lnTo>
                  <a:lnTo>
                    <a:pt x="303" y="483"/>
                  </a:lnTo>
                  <a:lnTo>
                    <a:pt x="294" y="510"/>
                  </a:lnTo>
                  <a:lnTo>
                    <a:pt x="286" y="538"/>
                  </a:lnTo>
                  <a:lnTo>
                    <a:pt x="279" y="568"/>
                  </a:lnTo>
                  <a:lnTo>
                    <a:pt x="275" y="598"/>
                  </a:lnTo>
                  <a:lnTo>
                    <a:pt x="273" y="630"/>
                  </a:lnTo>
                  <a:lnTo>
                    <a:pt x="271" y="662"/>
                  </a:lnTo>
                  <a:lnTo>
                    <a:pt x="271" y="753"/>
                  </a:lnTo>
                  <a:lnTo>
                    <a:pt x="226" y="753"/>
                  </a:lnTo>
                  <a:lnTo>
                    <a:pt x="223" y="753"/>
                  </a:lnTo>
                  <a:lnTo>
                    <a:pt x="221" y="754"/>
                  </a:lnTo>
                  <a:lnTo>
                    <a:pt x="218" y="755"/>
                  </a:lnTo>
                  <a:lnTo>
                    <a:pt x="216" y="757"/>
                  </a:lnTo>
                  <a:lnTo>
                    <a:pt x="214" y="760"/>
                  </a:lnTo>
                  <a:lnTo>
                    <a:pt x="213" y="762"/>
                  </a:lnTo>
                  <a:lnTo>
                    <a:pt x="212" y="764"/>
                  </a:lnTo>
                  <a:lnTo>
                    <a:pt x="212" y="767"/>
                  </a:lnTo>
                  <a:lnTo>
                    <a:pt x="212" y="888"/>
                  </a:lnTo>
                  <a:lnTo>
                    <a:pt x="212" y="891"/>
                  </a:lnTo>
                  <a:lnTo>
                    <a:pt x="213" y="894"/>
                  </a:lnTo>
                  <a:lnTo>
                    <a:pt x="214" y="896"/>
                  </a:lnTo>
                  <a:lnTo>
                    <a:pt x="216" y="898"/>
                  </a:lnTo>
                  <a:lnTo>
                    <a:pt x="218" y="901"/>
                  </a:lnTo>
                  <a:lnTo>
                    <a:pt x="221" y="902"/>
                  </a:lnTo>
                  <a:lnTo>
                    <a:pt x="223" y="903"/>
                  </a:lnTo>
                  <a:lnTo>
                    <a:pt x="226" y="903"/>
                  </a:lnTo>
                  <a:lnTo>
                    <a:pt x="347" y="903"/>
                  </a:lnTo>
                  <a:lnTo>
                    <a:pt x="349" y="903"/>
                  </a:lnTo>
                  <a:lnTo>
                    <a:pt x="353" y="902"/>
                  </a:lnTo>
                  <a:lnTo>
                    <a:pt x="355" y="901"/>
                  </a:lnTo>
                  <a:lnTo>
                    <a:pt x="357" y="898"/>
                  </a:lnTo>
                  <a:lnTo>
                    <a:pt x="360" y="896"/>
                  </a:lnTo>
                  <a:lnTo>
                    <a:pt x="361" y="894"/>
                  </a:lnTo>
                  <a:lnTo>
                    <a:pt x="362" y="891"/>
                  </a:lnTo>
                  <a:lnTo>
                    <a:pt x="362" y="888"/>
                  </a:lnTo>
                  <a:lnTo>
                    <a:pt x="362" y="767"/>
                  </a:lnTo>
                  <a:lnTo>
                    <a:pt x="362" y="764"/>
                  </a:lnTo>
                  <a:lnTo>
                    <a:pt x="361" y="762"/>
                  </a:lnTo>
                  <a:lnTo>
                    <a:pt x="360" y="760"/>
                  </a:lnTo>
                  <a:lnTo>
                    <a:pt x="357" y="757"/>
                  </a:lnTo>
                  <a:lnTo>
                    <a:pt x="355" y="755"/>
                  </a:lnTo>
                  <a:lnTo>
                    <a:pt x="353" y="754"/>
                  </a:lnTo>
                  <a:lnTo>
                    <a:pt x="349" y="753"/>
                  </a:lnTo>
                  <a:lnTo>
                    <a:pt x="347" y="753"/>
                  </a:lnTo>
                  <a:lnTo>
                    <a:pt x="302" y="753"/>
                  </a:lnTo>
                  <a:lnTo>
                    <a:pt x="302" y="662"/>
                  </a:lnTo>
                  <a:lnTo>
                    <a:pt x="303" y="629"/>
                  </a:lnTo>
                  <a:lnTo>
                    <a:pt x="305" y="597"/>
                  </a:lnTo>
                  <a:lnTo>
                    <a:pt x="310" y="566"/>
                  </a:lnTo>
                  <a:lnTo>
                    <a:pt x="317" y="537"/>
                  </a:lnTo>
                  <a:lnTo>
                    <a:pt x="326" y="509"/>
                  </a:lnTo>
                  <a:lnTo>
                    <a:pt x="336" y="482"/>
                  </a:lnTo>
                  <a:lnTo>
                    <a:pt x="343" y="469"/>
                  </a:lnTo>
                  <a:lnTo>
                    <a:pt x="348" y="457"/>
                  </a:lnTo>
                  <a:lnTo>
                    <a:pt x="355" y="446"/>
                  </a:lnTo>
                  <a:lnTo>
                    <a:pt x="363" y="434"/>
                  </a:lnTo>
                  <a:lnTo>
                    <a:pt x="373" y="431"/>
                  </a:lnTo>
                  <a:lnTo>
                    <a:pt x="383" y="426"/>
                  </a:lnTo>
                  <a:lnTo>
                    <a:pt x="393" y="420"/>
                  </a:lnTo>
                  <a:lnTo>
                    <a:pt x="401" y="413"/>
                  </a:lnTo>
                  <a:lnTo>
                    <a:pt x="408" y="404"/>
                  </a:lnTo>
                  <a:lnTo>
                    <a:pt x="414" y="395"/>
                  </a:lnTo>
                  <a:lnTo>
                    <a:pt x="418" y="383"/>
                  </a:lnTo>
                  <a:lnTo>
                    <a:pt x="421" y="372"/>
                  </a:lnTo>
                  <a:lnTo>
                    <a:pt x="433" y="364"/>
                  </a:lnTo>
                  <a:lnTo>
                    <a:pt x="445" y="356"/>
                  </a:lnTo>
                  <a:lnTo>
                    <a:pt x="458" y="348"/>
                  </a:lnTo>
                  <a:lnTo>
                    <a:pt x="471" y="342"/>
                  </a:lnTo>
                  <a:lnTo>
                    <a:pt x="485" y="335"/>
                  </a:lnTo>
                  <a:lnTo>
                    <a:pt x="498" y="329"/>
                  </a:lnTo>
                  <a:lnTo>
                    <a:pt x="513" y="324"/>
                  </a:lnTo>
                  <a:lnTo>
                    <a:pt x="529" y="319"/>
                  </a:lnTo>
                  <a:lnTo>
                    <a:pt x="544" y="315"/>
                  </a:lnTo>
                  <a:lnTo>
                    <a:pt x="559" y="311"/>
                  </a:lnTo>
                  <a:lnTo>
                    <a:pt x="576" y="308"/>
                  </a:lnTo>
                  <a:lnTo>
                    <a:pt x="593" y="306"/>
                  </a:lnTo>
                  <a:lnTo>
                    <a:pt x="610" y="303"/>
                  </a:lnTo>
                  <a:lnTo>
                    <a:pt x="627" y="302"/>
                  </a:lnTo>
                  <a:lnTo>
                    <a:pt x="645" y="301"/>
                  </a:lnTo>
                  <a:lnTo>
                    <a:pt x="663" y="301"/>
                  </a:lnTo>
                  <a:lnTo>
                    <a:pt x="754" y="301"/>
                  </a:lnTo>
                  <a:lnTo>
                    <a:pt x="754" y="346"/>
                  </a:lnTo>
                  <a:lnTo>
                    <a:pt x="754" y="348"/>
                  </a:lnTo>
                  <a:lnTo>
                    <a:pt x="755" y="352"/>
                  </a:lnTo>
                  <a:lnTo>
                    <a:pt x="756" y="354"/>
                  </a:lnTo>
                  <a:lnTo>
                    <a:pt x="758" y="356"/>
                  </a:lnTo>
                  <a:lnTo>
                    <a:pt x="761" y="359"/>
                  </a:lnTo>
                  <a:lnTo>
                    <a:pt x="763" y="360"/>
                  </a:lnTo>
                  <a:lnTo>
                    <a:pt x="765" y="361"/>
                  </a:lnTo>
                  <a:lnTo>
                    <a:pt x="768" y="361"/>
                  </a:lnTo>
                  <a:lnTo>
                    <a:pt x="889" y="361"/>
                  </a:lnTo>
                  <a:lnTo>
                    <a:pt x="892" y="361"/>
                  </a:lnTo>
                  <a:lnTo>
                    <a:pt x="895" y="360"/>
                  </a:lnTo>
                  <a:lnTo>
                    <a:pt x="897" y="359"/>
                  </a:lnTo>
                  <a:lnTo>
                    <a:pt x="899" y="356"/>
                  </a:lnTo>
                  <a:lnTo>
                    <a:pt x="902" y="354"/>
                  </a:lnTo>
                  <a:lnTo>
                    <a:pt x="903" y="352"/>
                  </a:lnTo>
                  <a:lnTo>
                    <a:pt x="904" y="348"/>
                  </a:lnTo>
                  <a:lnTo>
                    <a:pt x="904" y="346"/>
                  </a:lnTo>
                  <a:lnTo>
                    <a:pt x="904" y="225"/>
                  </a:lnTo>
                  <a:lnTo>
                    <a:pt x="904" y="222"/>
                  </a:lnTo>
                  <a:lnTo>
                    <a:pt x="903" y="220"/>
                  </a:lnTo>
                  <a:lnTo>
                    <a:pt x="902" y="217"/>
                  </a:lnTo>
                  <a:lnTo>
                    <a:pt x="899" y="215"/>
                  </a:lnTo>
                  <a:lnTo>
                    <a:pt x="897" y="213"/>
                  </a:lnTo>
                  <a:lnTo>
                    <a:pt x="895" y="212"/>
                  </a:lnTo>
                  <a:lnTo>
                    <a:pt x="892" y="211"/>
                  </a:lnTo>
                  <a:lnTo>
                    <a:pt x="889" y="2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0DDD06A-E964-2BF4-A5B3-CE4ADB59571E}"/>
              </a:ext>
            </a:extLst>
          </p:cNvPr>
          <p:cNvGrpSpPr/>
          <p:nvPr/>
        </p:nvGrpSpPr>
        <p:grpSpPr>
          <a:xfrm>
            <a:off x="916075" y="2934200"/>
            <a:ext cx="2994036" cy="617023"/>
            <a:chOff x="922871" y="2434001"/>
            <a:chExt cx="2994036" cy="617023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FDFE0159-87AF-E053-ADAC-AED031E14E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59064" y="2506827"/>
              <a:ext cx="2757843" cy="47137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GB" sz="1600" b="1" noProof="0" dirty="0"/>
                <a:t>    EPR SQUEEZING SOURCE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0CDF507-D140-3680-4347-160D2CE3E8D2}"/>
                </a:ext>
              </a:extLst>
            </p:cNvPr>
            <p:cNvGrpSpPr/>
            <p:nvPr/>
          </p:nvGrpSpPr>
          <p:grpSpPr>
            <a:xfrm>
              <a:off x="922871" y="2434001"/>
              <a:ext cx="617023" cy="617023"/>
              <a:chOff x="1019881" y="2517285"/>
              <a:chExt cx="438108" cy="438108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2D0C64C-E252-2703-7750-2E76AE75E5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19881" y="2517285"/>
                <a:ext cx="438108" cy="43810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 dirty="0"/>
              </a:p>
            </p:txBody>
          </p:sp>
          <p:pic>
            <p:nvPicPr>
              <p:cNvPr id="42" name="Graphic 41" descr="Infinity with solid fill">
                <a:extLst>
                  <a:ext uri="{FF2B5EF4-FFF2-40B4-BE49-F238E27FC236}">
                    <a16:creationId xmlns:a16="http://schemas.microsoft.com/office/drawing/2014/main" id="{9A675229-2DD5-25CA-3B00-3260A3B0F2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3125172">
                <a:off x="1025770" y="2523174"/>
                <a:ext cx="426330" cy="426330"/>
              </a:xfrm>
              <a:prstGeom prst="rect">
                <a:avLst/>
              </a:prstGeom>
            </p:spPr>
          </p:pic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03D8B39-62B1-D8B2-A168-03864DAA0BD0}"/>
              </a:ext>
            </a:extLst>
          </p:cNvPr>
          <p:cNvGrpSpPr/>
          <p:nvPr/>
        </p:nvGrpSpPr>
        <p:grpSpPr>
          <a:xfrm>
            <a:off x="3826465" y="3488531"/>
            <a:ext cx="3384577" cy="615600"/>
            <a:chOff x="3807794" y="3115268"/>
            <a:chExt cx="3384577" cy="61560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6EDB590-2301-F58B-0244-0FB7B1214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91441" y="3198915"/>
              <a:ext cx="3300930" cy="4716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/>
              <a:r>
                <a:rPr lang="en-GB" sz="1600" b="1" noProof="0" dirty="0"/>
                <a:t>          MULTILMODE SQUEEZING  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EEC07CB-7039-2711-6043-8F482FB535E4}"/>
                </a:ext>
              </a:extLst>
            </p:cNvPr>
            <p:cNvGrpSpPr/>
            <p:nvPr/>
          </p:nvGrpSpPr>
          <p:grpSpPr>
            <a:xfrm>
              <a:off x="3807794" y="3115268"/>
              <a:ext cx="615600" cy="615600"/>
              <a:chOff x="1795115" y="3145643"/>
              <a:chExt cx="939800" cy="93980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CD63036-5AA5-E18B-6B94-1EEE6A804D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795115" y="3145643"/>
                <a:ext cx="939800" cy="9398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 dirty="0"/>
              </a:p>
            </p:txBody>
          </p:sp>
          <p:pic>
            <p:nvPicPr>
              <p:cNvPr id="43" name="Graphic 42" descr="Network with solid fill">
                <a:extLst>
                  <a:ext uri="{FF2B5EF4-FFF2-40B4-BE49-F238E27FC236}">
                    <a16:creationId xmlns:a16="http://schemas.microsoft.com/office/drawing/2014/main" id="{A31E0159-8150-5E5A-511D-C83B383EC5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922812" y="3273342"/>
                <a:ext cx="684405" cy="684405"/>
              </a:xfrm>
              <a:prstGeom prst="rect">
                <a:avLst/>
              </a:prstGeom>
            </p:spPr>
          </p:pic>
        </p:grpSp>
      </p:grpSp>
      <p:pic>
        <p:nvPicPr>
          <p:cNvPr id="162" name="Graphic 161" descr="Puzzle with solid fill">
            <a:extLst>
              <a:ext uri="{FF2B5EF4-FFF2-40B4-BE49-F238E27FC236}">
                <a16:creationId xmlns:a16="http://schemas.microsoft.com/office/drawing/2014/main" id="{7DDBE78D-6795-95F0-53A2-7B774AF9C4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29849" y="4463578"/>
            <a:ext cx="481583" cy="481583"/>
          </a:xfrm>
          <a:prstGeom prst="rect">
            <a:avLst/>
          </a:prstGeom>
        </p:spPr>
      </p:pic>
      <p:pic>
        <p:nvPicPr>
          <p:cNvPr id="163" name="Graphic 162" descr="Puzzle with solid fill">
            <a:extLst>
              <a:ext uri="{FF2B5EF4-FFF2-40B4-BE49-F238E27FC236}">
                <a16:creationId xmlns:a16="http://schemas.microsoft.com/office/drawing/2014/main" id="{D2EA2FF6-6B4B-7172-62FB-E5B1DF0B1D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77493" y="4463578"/>
            <a:ext cx="481583" cy="481583"/>
          </a:xfrm>
          <a:prstGeom prst="rect">
            <a:avLst/>
          </a:prstGeom>
        </p:spPr>
      </p:pic>
      <p:pic>
        <p:nvPicPr>
          <p:cNvPr id="164" name="Graphic 163" descr="Puzzle with solid fill">
            <a:extLst>
              <a:ext uri="{FF2B5EF4-FFF2-40B4-BE49-F238E27FC236}">
                <a16:creationId xmlns:a16="http://schemas.microsoft.com/office/drawing/2014/main" id="{71151619-87D2-8DDA-0199-88912A3739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3471" y="4463578"/>
            <a:ext cx="481583" cy="4815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7DD0CF-4954-A6DE-A27B-F810C3AC450C}"/>
              </a:ext>
            </a:extLst>
          </p:cNvPr>
          <p:cNvSpPr txBox="1"/>
          <p:nvPr/>
        </p:nvSpPr>
        <p:spPr>
          <a:xfrm>
            <a:off x="4191411" y="1157540"/>
            <a:ext cx="1446473" cy="533829"/>
          </a:xfrm>
          <a:custGeom>
            <a:avLst/>
            <a:gdLst>
              <a:gd name="connsiteX0" fmla="*/ 0 w 1446473"/>
              <a:gd name="connsiteY0" fmla="*/ 0 h 533829"/>
              <a:gd name="connsiteX1" fmla="*/ 467693 w 1446473"/>
              <a:gd name="connsiteY1" fmla="*/ 0 h 533829"/>
              <a:gd name="connsiteX2" fmla="*/ 906456 w 1446473"/>
              <a:gd name="connsiteY2" fmla="*/ 0 h 533829"/>
              <a:gd name="connsiteX3" fmla="*/ 1446473 w 1446473"/>
              <a:gd name="connsiteY3" fmla="*/ 0 h 533829"/>
              <a:gd name="connsiteX4" fmla="*/ 1446473 w 1446473"/>
              <a:gd name="connsiteY4" fmla="*/ 533829 h 533829"/>
              <a:gd name="connsiteX5" fmla="*/ 993245 w 1446473"/>
              <a:gd name="connsiteY5" fmla="*/ 533829 h 533829"/>
              <a:gd name="connsiteX6" fmla="*/ 511087 w 1446473"/>
              <a:gd name="connsiteY6" fmla="*/ 533829 h 533829"/>
              <a:gd name="connsiteX7" fmla="*/ 0 w 1446473"/>
              <a:gd name="connsiteY7" fmla="*/ 533829 h 533829"/>
              <a:gd name="connsiteX8" fmla="*/ 0 w 1446473"/>
              <a:gd name="connsiteY8" fmla="*/ 0 h 53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6473" h="533829" fill="none" extrusionOk="0">
                <a:moveTo>
                  <a:pt x="0" y="0"/>
                </a:moveTo>
                <a:cubicBezTo>
                  <a:pt x="174973" y="-50124"/>
                  <a:pt x="348220" y="16314"/>
                  <a:pt x="467693" y="0"/>
                </a:cubicBezTo>
                <a:cubicBezTo>
                  <a:pt x="587166" y="-16314"/>
                  <a:pt x="718382" y="43245"/>
                  <a:pt x="906456" y="0"/>
                </a:cubicBezTo>
                <a:cubicBezTo>
                  <a:pt x="1094530" y="-43245"/>
                  <a:pt x="1330074" y="26284"/>
                  <a:pt x="1446473" y="0"/>
                </a:cubicBezTo>
                <a:cubicBezTo>
                  <a:pt x="1504115" y="221333"/>
                  <a:pt x="1393852" y="292084"/>
                  <a:pt x="1446473" y="533829"/>
                </a:cubicBezTo>
                <a:cubicBezTo>
                  <a:pt x="1261797" y="571267"/>
                  <a:pt x="1162963" y="511904"/>
                  <a:pt x="993245" y="533829"/>
                </a:cubicBezTo>
                <a:cubicBezTo>
                  <a:pt x="823527" y="555754"/>
                  <a:pt x="678495" y="503337"/>
                  <a:pt x="511087" y="533829"/>
                </a:cubicBezTo>
                <a:cubicBezTo>
                  <a:pt x="343679" y="564321"/>
                  <a:pt x="211042" y="524449"/>
                  <a:pt x="0" y="533829"/>
                </a:cubicBezTo>
                <a:cubicBezTo>
                  <a:pt x="-8989" y="356663"/>
                  <a:pt x="11918" y="264465"/>
                  <a:pt x="0" y="0"/>
                </a:cubicBezTo>
                <a:close/>
              </a:path>
              <a:path w="1446473" h="533829" stroke="0" extrusionOk="0">
                <a:moveTo>
                  <a:pt x="0" y="0"/>
                </a:moveTo>
                <a:cubicBezTo>
                  <a:pt x="130784" y="-7789"/>
                  <a:pt x="357000" y="15815"/>
                  <a:pt x="511087" y="0"/>
                </a:cubicBezTo>
                <a:cubicBezTo>
                  <a:pt x="665174" y="-15815"/>
                  <a:pt x="778600" y="26970"/>
                  <a:pt x="949851" y="0"/>
                </a:cubicBezTo>
                <a:cubicBezTo>
                  <a:pt x="1121102" y="-26970"/>
                  <a:pt x="1283707" y="56647"/>
                  <a:pt x="1446473" y="0"/>
                </a:cubicBezTo>
                <a:cubicBezTo>
                  <a:pt x="1454028" y="152548"/>
                  <a:pt x="1429851" y="337658"/>
                  <a:pt x="1446473" y="533829"/>
                </a:cubicBezTo>
                <a:cubicBezTo>
                  <a:pt x="1231583" y="566306"/>
                  <a:pt x="1093859" y="494192"/>
                  <a:pt x="935386" y="533829"/>
                </a:cubicBezTo>
                <a:cubicBezTo>
                  <a:pt x="776913" y="573466"/>
                  <a:pt x="691211" y="490210"/>
                  <a:pt x="482158" y="533829"/>
                </a:cubicBezTo>
                <a:cubicBezTo>
                  <a:pt x="273105" y="577448"/>
                  <a:pt x="180947" y="509883"/>
                  <a:pt x="0" y="533829"/>
                </a:cubicBezTo>
                <a:cubicBezTo>
                  <a:pt x="-52198" y="303303"/>
                  <a:pt x="7641" y="202394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7901041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en-gb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3200" b="1" noProof="0" dirty="0">
                <a:solidFill>
                  <a:schemeClr val="tx1"/>
                </a:solidFill>
              </a:rPr>
              <a:t>2026</a:t>
            </a:r>
            <a:endParaRPr lang="en-GB" b="1" noProof="0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B6C6678C-724D-F468-DDEE-DF5B03979B87}"/>
              </a:ext>
            </a:extLst>
          </p:cNvPr>
          <p:cNvSpPr/>
          <p:nvPr/>
        </p:nvSpPr>
        <p:spPr>
          <a:xfrm>
            <a:off x="8470971" y="1845297"/>
            <a:ext cx="0" cy="3421430"/>
          </a:xfrm>
          <a:custGeom>
            <a:avLst/>
            <a:gdLst>
              <a:gd name="connsiteX0" fmla="*/ 0 w 0"/>
              <a:gd name="connsiteY0" fmla="*/ 0 h 3421430"/>
              <a:gd name="connsiteX1" fmla="*/ 0 w 0"/>
              <a:gd name="connsiteY1" fmla="*/ 536024 h 3421430"/>
              <a:gd name="connsiteX2" fmla="*/ 0 w 0"/>
              <a:gd name="connsiteY2" fmla="*/ 1174691 h 3421430"/>
              <a:gd name="connsiteX3" fmla="*/ 0 w 0"/>
              <a:gd name="connsiteY3" fmla="*/ 1779144 h 3421430"/>
              <a:gd name="connsiteX4" fmla="*/ 0 w 0"/>
              <a:gd name="connsiteY4" fmla="*/ 2349382 h 3421430"/>
              <a:gd name="connsiteX5" fmla="*/ 0 w 0"/>
              <a:gd name="connsiteY5" fmla="*/ 3421430 h 342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h="3421430" extrusionOk="0">
                <a:moveTo>
                  <a:pt x="0" y="0"/>
                </a:moveTo>
                <a:cubicBezTo>
                  <a:pt x="28782" y="170951"/>
                  <a:pt x="-45955" y="382812"/>
                  <a:pt x="0" y="536024"/>
                </a:cubicBezTo>
                <a:cubicBezTo>
                  <a:pt x="45955" y="689236"/>
                  <a:pt x="-64471" y="882667"/>
                  <a:pt x="0" y="1174691"/>
                </a:cubicBezTo>
                <a:cubicBezTo>
                  <a:pt x="64471" y="1466715"/>
                  <a:pt x="-30782" y="1575367"/>
                  <a:pt x="0" y="1779144"/>
                </a:cubicBezTo>
                <a:cubicBezTo>
                  <a:pt x="30782" y="1982921"/>
                  <a:pt x="-28984" y="2227710"/>
                  <a:pt x="0" y="2349382"/>
                </a:cubicBezTo>
                <a:cubicBezTo>
                  <a:pt x="28984" y="2471054"/>
                  <a:pt x="-127162" y="3135746"/>
                  <a:pt x="0" y="3421430"/>
                </a:cubicBezTo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570142780">
                  <a:custGeom>
                    <a:avLst/>
                    <a:gdLst>
                      <a:gd name="connsiteX0" fmla="*/ 0 w 0"/>
                      <a:gd name="connsiteY0" fmla="*/ 0 h 3421430"/>
                      <a:gd name="connsiteX1" fmla="*/ 0 w 0"/>
                      <a:gd name="connsiteY1" fmla="*/ 3421430 h 3421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421430">
                        <a:moveTo>
                          <a:pt x="0" y="0"/>
                        </a:moveTo>
                        <a:lnTo>
                          <a:pt x="0" y="3421430"/>
                        </a:ln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63F3A5-7921-8706-F47E-5368A2095BCB}"/>
              </a:ext>
            </a:extLst>
          </p:cNvPr>
          <p:cNvGrpSpPr/>
          <p:nvPr/>
        </p:nvGrpSpPr>
        <p:grpSpPr>
          <a:xfrm>
            <a:off x="216620" y="2369816"/>
            <a:ext cx="615600" cy="615600"/>
            <a:chOff x="7136606" y="1159865"/>
            <a:chExt cx="939800" cy="939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E81A42-88C8-740C-A1DA-45E55C45D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136606" y="1159865"/>
              <a:ext cx="939800" cy="9398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C8A0C01-38AF-69E6-039D-B4CAEBE04BC0}"/>
                </a:ext>
              </a:extLst>
            </p:cNvPr>
            <p:cNvGrpSpPr/>
            <p:nvPr/>
          </p:nvGrpSpPr>
          <p:grpSpPr>
            <a:xfrm>
              <a:off x="7286072" y="1283610"/>
              <a:ext cx="734771" cy="707099"/>
              <a:chOff x="7252597" y="1271826"/>
              <a:chExt cx="734771" cy="707099"/>
            </a:xfrm>
            <a:solidFill>
              <a:schemeClr val="bg1"/>
            </a:solidFill>
          </p:grpSpPr>
          <p:pic>
            <p:nvPicPr>
              <p:cNvPr id="16" name="Graphic 15" descr="Abacus outline">
                <a:extLst>
                  <a:ext uri="{FF2B5EF4-FFF2-40B4-BE49-F238E27FC236}">
                    <a16:creationId xmlns:a16="http://schemas.microsoft.com/office/drawing/2014/main" id="{4553EBCD-87B0-0724-CEEA-373CF84B0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252597" y="1271826"/>
                <a:ext cx="376928" cy="376928"/>
              </a:xfrm>
              <a:prstGeom prst="rect">
                <a:avLst/>
              </a:prstGeom>
            </p:spPr>
          </p:pic>
          <p:pic>
            <p:nvPicPr>
              <p:cNvPr id="20" name="Graphic 19" descr="Head with gears with solid fill">
                <a:extLst>
                  <a:ext uri="{FF2B5EF4-FFF2-40B4-BE49-F238E27FC236}">
                    <a16:creationId xmlns:a16="http://schemas.microsoft.com/office/drawing/2014/main" id="{04246FDD-116D-4511-4C29-D70142C7AA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419809" y="1411366"/>
                <a:ext cx="567559" cy="567559"/>
              </a:xfrm>
              <a:prstGeom prst="rect">
                <a:avLst/>
              </a:prstGeom>
            </p:spPr>
          </p:pic>
        </p:grpSp>
      </p:grpSp>
      <p:pic>
        <p:nvPicPr>
          <p:cNvPr id="23" name="Graphic 22" descr="Puzzle with solid fill">
            <a:extLst>
              <a:ext uri="{FF2B5EF4-FFF2-40B4-BE49-F238E27FC236}">
                <a16:creationId xmlns:a16="http://schemas.microsoft.com/office/drawing/2014/main" id="{C9FAD09B-AD8A-D54B-6338-C1E8076C71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848" y="4463344"/>
            <a:ext cx="481583" cy="48158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8255964-E465-E961-6C6F-65B564286E44}"/>
              </a:ext>
            </a:extLst>
          </p:cNvPr>
          <p:cNvSpPr/>
          <p:nvPr/>
        </p:nvSpPr>
        <p:spPr>
          <a:xfrm>
            <a:off x="17848" y="1330569"/>
            <a:ext cx="1398125" cy="4085493"/>
          </a:xfrm>
          <a:prstGeom prst="rect">
            <a:avLst/>
          </a:prstGeom>
          <a:solidFill>
            <a:schemeClr val="bg1">
              <a:alpha val="7405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A971B02-6781-D4FE-E5C8-2412EC621BA0}"/>
              </a:ext>
            </a:extLst>
          </p:cNvPr>
          <p:cNvSpPr/>
          <p:nvPr/>
        </p:nvSpPr>
        <p:spPr>
          <a:xfrm>
            <a:off x="1417521" y="1825262"/>
            <a:ext cx="0" cy="3421430"/>
          </a:xfrm>
          <a:custGeom>
            <a:avLst/>
            <a:gdLst>
              <a:gd name="connsiteX0" fmla="*/ 0 w 0"/>
              <a:gd name="connsiteY0" fmla="*/ 0 h 3421430"/>
              <a:gd name="connsiteX1" fmla="*/ 0 w 0"/>
              <a:gd name="connsiteY1" fmla="*/ 536024 h 3421430"/>
              <a:gd name="connsiteX2" fmla="*/ 0 w 0"/>
              <a:gd name="connsiteY2" fmla="*/ 1174691 h 3421430"/>
              <a:gd name="connsiteX3" fmla="*/ 0 w 0"/>
              <a:gd name="connsiteY3" fmla="*/ 1779144 h 3421430"/>
              <a:gd name="connsiteX4" fmla="*/ 0 w 0"/>
              <a:gd name="connsiteY4" fmla="*/ 2349382 h 3421430"/>
              <a:gd name="connsiteX5" fmla="*/ 0 w 0"/>
              <a:gd name="connsiteY5" fmla="*/ 3421430 h 342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h="3421430" extrusionOk="0">
                <a:moveTo>
                  <a:pt x="0" y="0"/>
                </a:moveTo>
                <a:cubicBezTo>
                  <a:pt x="28782" y="170951"/>
                  <a:pt x="-45955" y="382812"/>
                  <a:pt x="0" y="536024"/>
                </a:cubicBezTo>
                <a:cubicBezTo>
                  <a:pt x="45955" y="689236"/>
                  <a:pt x="-64471" y="882667"/>
                  <a:pt x="0" y="1174691"/>
                </a:cubicBezTo>
                <a:cubicBezTo>
                  <a:pt x="64471" y="1466715"/>
                  <a:pt x="-30782" y="1575367"/>
                  <a:pt x="0" y="1779144"/>
                </a:cubicBezTo>
                <a:cubicBezTo>
                  <a:pt x="30782" y="1982921"/>
                  <a:pt x="-28984" y="2227710"/>
                  <a:pt x="0" y="2349382"/>
                </a:cubicBezTo>
                <a:cubicBezTo>
                  <a:pt x="28984" y="2471054"/>
                  <a:pt x="-127162" y="3135746"/>
                  <a:pt x="0" y="3421430"/>
                </a:cubicBezTo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570142780">
                  <a:custGeom>
                    <a:avLst/>
                    <a:gdLst>
                      <a:gd name="connsiteX0" fmla="*/ 0 w 0"/>
                      <a:gd name="connsiteY0" fmla="*/ 0 h 3421430"/>
                      <a:gd name="connsiteX1" fmla="*/ 0 w 0"/>
                      <a:gd name="connsiteY1" fmla="*/ 3421430 h 3421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421430">
                        <a:moveTo>
                          <a:pt x="0" y="0"/>
                        </a:moveTo>
                        <a:lnTo>
                          <a:pt x="0" y="3421430"/>
                        </a:ln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5296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"/>
    </mc:Choice>
    <mc:Fallback xmlns="">
      <p:transition spd="slow" advTm="69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66542-63A3-646E-68F1-0912D2372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62FEAF00-0A4B-3649-B422-AACB456AA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Project analysis slide 7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FFA16E-843B-2ADB-0F43-895BC21B4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9560EA08-8481-7C5D-0EAF-C08118B11B3B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Attività</a:t>
            </a:r>
            <a:r>
              <a:rPr lang="en-GB" sz="28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previste</a:t>
            </a:r>
            <a:endParaRPr lang="en-GB" sz="2800" b="1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2800" b="1" noProof="0" dirty="0" err="1">
                <a:solidFill>
                  <a:schemeClr val="accent4"/>
                </a:solidFill>
              </a:rPr>
              <a:t>Richieste</a:t>
            </a:r>
            <a:r>
              <a:rPr lang="en-GB" sz="2800" b="1" noProof="0" dirty="0">
                <a:solidFill>
                  <a:schemeClr val="accent4"/>
                </a:solidFill>
              </a:rPr>
              <a:t> </a:t>
            </a:r>
            <a:r>
              <a:rPr lang="en-GB" sz="2800" b="1" noProof="0" dirty="0" err="1">
                <a:solidFill>
                  <a:schemeClr val="accent4"/>
                </a:solidFill>
              </a:rPr>
              <a:t>Finanziarie</a:t>
            </a:r>
            <a:endParaRPr lang="en-GB" sz="2800" b="1" noProof="0" dirty="0">
              <a:solidFill>
                <a:schemeClr val="accent4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CB8BA4-99B2-31E9-269D-AEF13F737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19E02E4-3DBC-F93F-63F7-C703178D5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771875"/>
              </p:ext>
            </p:extLst>
          </p:nvPr>
        </p:nvGraphicFramePr>
        <p:xfrm>
          <a:off x="6711462" y="1676400"/>
          <a:ext cx="5193323" cy="38675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14162">
                  <a:extLst>
                    <a:ext uri="{9D8B030D-6E8A-4147-A177-3AD203B41FA5}">
                      <a16:colId xmlns:a16="http://schemas.microsoft.com/office/drawing/2014/main" val="4242978542"/>
                    </a:ext>
                  </a:extLst>
                </a:gridCol>
                <a:gridCol w="960114">
                  <a:extLst>
                    <a:ext uri="{9D8B030D-6E8A-4147-A177-3AD203B41FA5}">
                      <a16:colId xmlns:a16="http://schemas.microsoft.com/office/drawing/2014/main" val="754747852"/>
                    </a:ext>
                  </a:extLst>
                </a:gridCol>
                <a:gridCol w="1310878">
                  <a:extLst>
                    <a:ext uri="{9D8B030D-6E8A-4147-A177-3AD203B41FA5}">
                      <a16:colId xmlns:a16="http://schemas.microsoft.com/office/drawing/2014/main" val="2941313129"/>
                    </a:ext>
                  </a:extLst>
                </a:gridCol>
                <a:gridCol w="1608169">
                  <a:extLst>
                    <a:ext uri="{9D8B030D-6E8A-4147-A177-3AD203B41FA5}">
                      <a16:colId xmlns:a16="http://schemas.microsoft.com/office/drawing/2014/main" val="1842069414"/>
                    </a:ext>
                  </a:extLst>
                </a:gridCol>
              </a:tblGrid>
              <a:tr h="36476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Task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noProof="0" dirty="0" err="1">
                          <a:effectLst/>
                        </a:rPr>
                        <a:t>Inventariabile</a:t>
                      </a:r>
                      <a:endParaRPr lang="en-GB" sz="1600" b="1" i="0" u="none" strike="noStrike" noProof="0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noProof="0" dirty="0">
                          <a:effectLst/>
                        </a:rPr>
                        <a:t>Costo  Parziale</a:t>
                      </a:r>
                      <a:br>
                        <a:rPr lang="en-GB" sz="1600" b="1" u="none" strike="noStrike" noProof="0" dirty="0">
                          <a:effectLst/>
                        </a:rPr>
                      </a:br>
                      <a:r>
                        <a:rPr lang="en-GB" sz="1600" b="1" u="none" strike="noStrike" noProof="0" dirty="0">
                          <a:effectLst/>
                        </a:rPr>
                        <a:t>(IVA  </a:t>
                      </a:r>
                      <a:r>
                        <a:rPr lang="en-GB" sz="1600" b="1" u="none" strike="noStrike" noProof="0" dirty="0" err="1">
                          <a:effectLst/>
                        </a:rPr>
                        <a:t>inclusa</a:t>
                      </a:r>
                      <a:r>
                        <a:rPr lang="en-GB" sz="1600" b="1" u="none" strike="noStrike" noProof="0" dirty="0">
                          <a:effectLst/>
                        </a:rPr>
                        <a:t>)</a:t>
                      </a:r>
                      <a:endParaRPr lang="en-GB" sz="1600" b="1" i="0" u="none" strike="noStrike" noProof="0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522903"/>
                  </a:ext>
                </a:extLst>
              </a:tr>
              <a:tr h="30854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dirty="0">
                          <a:effectLst/>
                        </a:rPr>
                        <a:t>Piezo actuator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T2.2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dirty="0">
                          <a:effectLst/>
                        </a:rPr>
                        <a:t>No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noProof="0" dirty="0">
                          <a:effectLst/>
                        </a:rPr>
                        <a:t>8.17 k€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080743"/>
                  </a:ext>
                </a:extLst>
              </a:tr>
              <a:tr h="24446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dirty="0">
                          <a:effectLst/>
                        </a:rPr>
                        <a:t>FPGA controller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T2.1/T3.1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dirty="0">
                          <a:effectLst/>
                        </a:rPr>
                        <a:t>No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noProof="0" dirty="0">
                          <a:effectLst/>
                        </a:rPr>
                        <a:t>5.12 k€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5585779"/>
                  </a:ext>
                </a:extLst>
              </a:tr>
              <a:tr h="459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dirty="0">
                          <a:effectLst/>
                        </a:rPr>
                        <a:t>Temperature Controller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T2.2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dirty="0">
                          <a:effectLst/>
                        </a:rPr>
                        <a:t>Yes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noProof="0" dirty="0">
                          <a:effectLst/>
                        </a:rPr>
                        <a:t>1.34 k€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637173"/>
                  </a:ext>
                </a:extLst>
              </a:tr>
              <a:tr h="27340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dirty="0">
                          <a:effectLst/>
                        </a:rPr>
                        <a:t>Cavity mirrors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T2.2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dirty="0">
                          <a:effectLst/>
                        </a:rPr>
                        <a:t>No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noProof="0" dirty="0">
                          <a:effectLst/>
                        </a:rPr>
                        <a:t>25.03 k€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5307933"/>
                  </a:ext>
                </a:extLst>
              </a:tr>
              <a:tr h="30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dirty="0">
                          <a:effectLst/>
                        </a:rPr>
                        <a:t>PPKTP crystal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T2.2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dirty="0">
                          <a:effectLst/>
                        </a:rPr>
                        <a:t>No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noProof="0" dirty="0">
                          <a:effectLst/>
                        </a:rPr>
                        <a:t>9.98 k€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983168"/>
                  </a:ext>
                </a:extLst>
              </a:tr>
              <a:tr h="45529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dirty="0">
                          <a:effectLst/>
                        </a:rPr>
                        <a:t>Low Losses Optics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T2.2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dirty="0">
                          <a:effectLst/>
                        </a:rPr>
                        <a:t>No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noProof="0" dirty="0">
                          <a:effectLst/>
                        </a:rPr>
                        <a:t>23.06 k€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304285"/>
                  </a:ext>
                </a:extLst>
              </a:tr>
              <a:tr h="43406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dirty="0">
                          <a:effectLst/>
                        </a:rPr>
                        <a:t>Faraday Isolators 1550nm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T2.2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dirty="0">
                          <a:effectLst/>
                        </a:rPr>
                        <a:t>Yes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noProof="0" dirty="0">
                          <a:effectLst/>
                        </a:rPr>
                        <a:t>2.65 k€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303177"/>
                  </a:ext>
                </a:extLst>
              </a:tr>
              <a:tr h="201528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 </a:t>
                      </a:r>
                      <a:r>
                        <a:rPr lang="en-GB" sz="1600" u="none" strike="noStrike" noProof="0" dirty="0">
                          <a:effectLst/>
                        </a:rPr>
                        <a:t>k€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2178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877A01-27BB-56F5-9F56-FEAD37E08E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3996" y="1676400"/>
                <a:ext cx="6072554" cy="431409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GB" b="1" i="1" noProof="0" dirty="0"/>
                  <a:t>WP2 Develop an EPR entanglement source.</a:t>
                </a:r>
              </a:p>
              <a:p>
                <a:r>
                  <a:rPr lang="en-GB" noProof="0" dirty="0"/>
                  <a:t>The WP2 is dedicated to implementing the EPR sources based on a single OPO. 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b="1" noProof="0" dirty="0"/>
                  <a:t>T2.1 </a:t>
                </a:r>
                <a:r>
                  <a:rPr lang="en-GB" noProof="0" dirty="0"/>
                  <a:t>Installation of first AOMs for the freq. shift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noProof="0" smtClean="0">
                            <a:latin typeface="Cambria Math" panose="02040503050406030204" pitchFamily="18" charset="0"/>
                          </a:rPr>
                          <m:t>𝛥𝛺</m:t>
                        </m:r>
                      </m:e>
                      <m:sub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GB" noProof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b="1" noProof="0" dirty="0"/>
                  <a:t>T2.2</a:t>
                </a:r>
                <a:r>
                  <a:rPr lang="en-GB" noProof="0" dirty="0"/>
                  <a:t> Installation of Mode Cleaners and OPO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b="1" noProof="0" dirty="0"/>
                  <a:t>T2.3</a:t>
                </a:r>
                <a:r>
                  <a:rPr lang="en-GB" noProof="0" dirty="0"/>
                  <a:t> Measuring two-mode Squeezing </a:t>
                </a:r>
                <a:r>
                  <a:rPr lang="en-GB" b="1" noProof="0" dirty="0"/>
                  <a:t>M2</a:t>
                </a:r>
                <a:r>
                  <a:rPr lang="en-GB" noProof="0" dirty="0"/>
                  <a:t>.</a:t>
                </a:r>
              </a:p>
              <a:p>
                <a:endParaRPr lang="en-GB" noProof="0" dirty="0"/>
              </a:p>
              <a:p>
                <a:endParaRPr lang="en-GB" b="1" noProof="0" dirty="0"/>
              </a:p>
              <a:p>
                <a:r>
                  <a:rPr lang="en-GB" b="1" i="1" noProof="0" dirty="0"/>
                  <a:t>WP2 Conver the EPR entanglement source into a multimode squeezer</a:t>
                </a:r>
                <a:r>
                  <a:rPr lang="en-GB" i="1" noProof="0" dirty="0"/>
                  <a:t>. </a:t>
                </a:r>
              </a:p>
              <a:p>
                <a:r>
                  <a:rPr lang="en-GB" noProof="0" dirty="0"/>
                  <a:t>The WP3 is dedicated to realise a multimode squeezer.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b="1" noProof="0" dirty="0"/>
                  <a:t>T3.1 </a:t>
                </a:r>
                <a:r>
                  <a:rPr lang="en-GB" noProof="0" dirty="0"/>
                  <a:t>Installation of first AOMs for the freq. shift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noProof="0" smtClean="0">
                            <a:latin typeface="Cambria Math" panose="02040503050406030204" pitchFamily="18" charset="0"/>
                          </a:rPr>
                          <m:t>𝛥𝛺</m:t>
                        </m:r>
                      </m:e>
                      <m:sub>
                        <m:r>
                          <a:rPr lang="en-GB" i="1" noProof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GB" noProof="0" dirty="0"/>
                  <a:t> 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b="1" noProof="0" dirty="0"/>
                  <a:t>T3.2 </a:t>
                </a:r>
                <a:r>
                  <a:rPr lang="en-GB" noProof="0" dirty="0"/>
                  <a:t>I measure the single mode Squeezing </a:t>
                </a:r>
                <a:r>
                  <a:rPr lang="en-GB" b="1" noProof="0" dirty="0"/>
                  <a:t>M3.1</a:t>
                </a:r>
                <a:r>
                  <a:rPr lang="en-GB" noProof="0" dirty="0"/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b="1" noProof="0" dirty="0"/>
                  <a:t>T3.3 </a:t>
                </a:r>
                <a:r>
                  <a:rPr lang="en-GB" noProof="0" dirty="0"/>
                  <a:t>Run the OPO in multimode configuration </a:t>
                </a:r>
                <a:r>
                  <a:rPr lang="en-GB" b="1" noProof="0" dirty="0"/>
                  <a:t>M3.2. </a:t>
                </a:r>
              </a:p>
              <a:p>
                <a:pPr lvl="1"/>
                <a:endParaRPr lang="en-GB" noProof="0" dirty="0"/>
              </a:p>
              <a:p>
                <a:pPr lvl="2"/>
                <a:endParaRPr lang="en-GB" noProof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endParaRPr lang="en-GB" noProof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877A01-27BB-56F5-9F56-FEAD37E08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96" y="1676400"/>
                <a:ext cx="6072554" cy="4314093"/>
              </a:xfrm>
              <a:prstGeom prst="rect">
                <a:avLst/>
              </a:prstGeom>
              <a:blipFill>
                <a:blip r:embed="rId3"/>
                <a:stretch>
                  <a:fillRect l="-1044" t="-588" r="-1670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31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"/>
    </mc:Choice>
    <mc:Fallback xmlns="">
      <p:transition spd="slow" advTm="69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BF786-643C-98FE-D3D5-F9FD0A8AC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070F7972-FADE-2B9B-8D48-0E48D26F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Project analysis slide 7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F1D910-7D30-091B-ECD1-4F63CD2A2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F77D258F-43B7-F000-D633-0FED34DB094A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Attività</a:t>
            </a:r>
            <a:r>
              <a:rPr lang="en-GB" sz="28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previste</a:t>
            </a:r>
            <a:endParaRPr lang="en-GB" sz="2800" b="1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2800" b="1" noProof="0" dirty="0" err="1">
                <a:solidFill>
                  <a:schemeClr val="accent4"/>
                </a:solidFill>
              </a:rPr>
              <a:t>Richieste</a:t>
            </a:r>
            <a:r>
              <a:rPr lang="en-GB" sz="2800" b="1" noProof="0" dirty="0">
                <a:solidFill>
                  <a:schemeClr val="accent4"/>
                </a:solidFill>
              </a:rPr>
              <a:t> </a:t>
            </a:r>
            <a:r>
              <a:rPr lang="en-GB" sz="2800" b="1" noProof="0" dirty="0" err="1">
                <a:solidFill>
                  <a:schemeClr val="accent4"/>
                </a:solidFill>
              </a:rPr>
              <a:t>Servizi</a:t>
            </a:r>
            <a:endParaRPr lang="en-GB" sz="2800" b="1" noProof="0" dirty="0">
              <a:solidFill>
                <a:schemeClr val="accent4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BA2D50-E474-F8AE-B558-5213D724A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6C9AC7B-1D3A-4355-1593-C433FBE50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653564"/>
              </p:ext>
            </p:extLst>
          </p:nvPr>
        </p:nvGraphicFramePr>
        <p:xfrm>
          <a:off x="6516550" y="2718110"/>
          <a:ext cx="5334000" cy="111533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91032">
                  <a:extLst>
                    <a:ext uri="{9D8B030D-6E8A-4147-A177-3AD203B41FA5}">
                      <a16:colId xmlns:a16="http://schemas.microsoft.com/office/drawing/2014/main" val="4242978542"/>
                    </a:ext>
                  </a:extLst>
                </a:gridCol>
                <a:gridCol w="1426070">
                  <a:extLst>
                    <a:ext uri="{9D8B030D-6E8A-4147-A177-3AD203B41FA5}">
                      <a16:colId xmlns:a16="http://schemas.microsoft.com/office/drawing/2014/main" val="2941313129"/>
                    </a:ext>
                  </a:extLst>
                </a:gridCol>
                <a:gridCol w="1716898">
                  <a:extLst>
                    <a:ext uri="{9D8B030D-6E8A-4147-A177-3AD203B41FA5}">
                      <a16:colId xmlns:a16="http://schemas.microsoft.com/office/drawing/2014/main" val="1842069414"/>
                    </a:ext>
                  </a:extLst>
                </a:gridCol>
              </a:tblGrid>
              <a:tr h="36476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</a:t>
                      </a:r>
                      <a:endParaRPr lang="en-GB" sz="1600" b="1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Task</a:t>
                      </a:r>
                      <a:endParaRPr lang="en-GB" sz="16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noProof="0" dirty="0">
                          <a:effectLst/>
                          <a:latin typeface="+mn-lt"/>
                        </a:rPr>
                        <a:t>Costo Mesi/Uomo</a:t>
                      </a:r>
                      <a:endParaRPr lang="en-GB" sz="16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522903"/>
                  </a:ext>
                </a:extLst>
              </a:tr>
              <a:tr h="30854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dirty="0">
                          <a:effectLst/>
                          <a:latin typeface="+mn-lt"/>
                        </a:rPr>
                        <a:t>Electronical Workshop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Photodiode</a:t>
                      </a:r>
                      <a:b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Detectors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080743"/>
                  </a:ext>
                </a:extLst>
              </a:tr>
              <a:tr h="24446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dirty="0">
                          <a:effectLst/>
                          <a:latin typeface="+mn-lt"/>
                        </a:rPr>
                        <a:t>Mechanical Workshop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Cavity Holders.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55857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40E052-1A77-9CCD-B016-ECD237C900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3996" y="1676400"/>
                <a:ext cx="6072554" cy="431409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GB" b="1" i="1" noProof="0" dirty="0"/>
                  <a:t>WP2 Develop an EPR entanglement source.</a:t>
                </a:r>
              </a:p>
              <a:p>
                <a:r>
                  <a:rPr lang="en-GB" noProof="0" dirty="0"/>
                  <a:t>The WP2 is dedicated to implementing the EPR sources based on a single OPO. 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b="1" noProof="0" dirty="0"/>
                  <a:t>T2.1 </a:t>
                </a:r>
                <a:r>
                  <a:rPr lang="en-GB" noProof="0" dirty="0"/>
                  <a:t>Installation of first AOMs for the freq. shift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noProof="0" smtClean="0">
                            <a:latin typeface="Cambria Math" panose="02040503050406030204" pitchFamily="18" charset="0"/>
                          </a:rPr>
                          <m:t>𝛥𝛺</m:t>
                        </m:r>
                      </m:e>
                      <m:sub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GB" noProof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b="1" noProof="0" dirty="0"/>
                  <a:t>T2.2</a:t>
                </a:r>
                <a:r>
                  <a:rPr lang="en-GB" noProof="0" dirty="0"/>
                  <a:t> Installation of Mode Cleaners and OPO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b="1" noProof="0" dirty="0"/>
                  <a:t>T2.3</a:t>
                </a:r>
                <a:r>
                  <a:rPr lang="en-GB" noProof="0" dirty="0"/>
                  <a:t> Measuring two-mode Squeezing </a:t>
                </a:r>
                <a:r>
                  <a:rPr lang="en-GB" b="1" noProof="0" dirty="0"/>
                  <a:t>M2</a:t>
                </a:r>
                <a:r>
                  <a:rPr lang="en-GB" noProof="0" dirty="0"/>
                  <a:t>.</a:t>
                </a:r>
              </a:p>
              <a:p>
                <a:endParaRPr lang="en-GB" noProof="0" dirty="0"/>
              </a:p>
              <a:p>
                <a:endParaRPr lang="en-GB" b="1" noProof="0" dirty="0"/>
              </a:p>
              <a:p>
                <a:r>
                  <a:rPr lang="en-GB" b="1" i="1" noProof="0" dirty="0"/>
                  <a:t>WP2 Conver the EPR entanglement source into a multimode squeezer</a:t>
                </a:r>
                <a:r>
                  <a:rPr lang="en-GB" i="1" noProof="0" dirty="0"/>
                  <a:t>. </a:t>
                </a:r>
              </a:p>
              <a:p>
                <a:r>
                  <a:rPr lang="en-GB" noProof="0" dirty="0"/>
                  <a:t>The WP3 is dedicated to realise a multimode squeezer.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b="1" noProof="0" dirty="0"/>
                  <a:t>T3.1 </a:t>
                </a:r>
                <a:r>
                  <a:rPr lang="en-GB" noProof="0" dirty="0"/>
                  <a:t>Installation of first AOMs for the freq. shift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noProof="0" smtClean="0">
                            <a:latin typeface="Cambria Math" panose="02040503050406030204" pitchFamily="18" charset="0"/>
                          </a:rPr>
                          <m:t>𝛥𝛺</m:t>
                        </m:r>
                      </m:e>
                      <m:sub>
                        <m:r>
                          <a:rPr lang="en-GB" i="1" noProof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GB" noProof="0" dirty="0"/>
                  <a:t> 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b="1" noProof="0" dirty="0"/>
                  <a:t>T3.2 </a:t>
                </a:r>
                <a:r>
                  <a:rPr lang="en-GB" noProof="0" dirty="0"/>
                  <a:t>I measure the single mode Squeezing </a:t>
                </a:r>
                <a:r>
                  <a:rPr lang="en-GB" b="1" noProof="0" dirty="0"/>
                  <a:t>M3.1</a:t>
                </a:r>
                <a:r>
                  <a:rPr lang="en-GB" noProof="0" dirty="0"/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b="1" noProof="0" dirty="0"/>
                  <a:t>T3.3 </a:t>
                </a:r>
                <a:r>
                  <a:rPr lang="en-GB" noProof="0" dirty="0"/>
                  <a:t>Run the OPO in multimode configuration </a:t>
                </a:r>
                <a:r>
                  <a:rPr lang="en-GB" b="1" noProof="0" dirty="0"/>
                  <a:t>M3.2. </a:t>
                </a:r>
              </a:p>
              <a:p>
                <a:pPr lvl="1"/>
                <a:endParaRPr lang="en-GB" noProof="0" dirty="0"/>
              </a:p>
              <a:p>
                <a:pPr lvl="2"/>
                <a:endParaRPr lang="en-GB" noProof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endParaRPr lang="en-GB" noProof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40E052-1A77-9CCD-B016-ECD237C90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96" y="1676400"/>
                <a:ext cx="6072554" cy="4314093"/>
              </a:xfrm>
              <a:prstGeom prst="rect">
                <a:avLst/>
              </a:prstGeom>
              <a:blipFill>
                <a:blip r:embed="rId3"/>
                <a:stretch>
                  <a:fillRect l="-1044" t="-588" r="-1670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6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"/>
    </mc:Choice>
    <mc:Fallback xmlns="">
      <p:transition spd="slow" advTm="69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57299-37E4-FEC5-22FB-A6ACBADB4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D644648C-CB97-781F-6BA7-C98B6AC642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en-GB" noProof="0" dirty="0"/>
              <a:t>Project analysis slide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A3BED0-8C85-187A-0F37-D6592AC3C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AD154069-FAD3-8F17-7F6C-4F11E1350DA1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GB" sz="28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WHO?</a:t>
            </a:r>
          </a:p>
          <a:p>
            <a:pPr algn="ctr" rtl="0"/>
            <a:r>
              <a:rPr lang="en-GB" sz="2800" b="1" noProof="0" dirty="0">
                <a:solidFill>
                  <a:schemeClr val="accent4"/>
                </a:solidFill>
              </a:rPr>
              <a:t>Official Team</a:t>
            </a:r>
            <a:endParaRPr lang="en-GB" sz="2800" noProof="0" dirty="0">
              <a:solidFill>
                <a:schemeClr val="accent4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F3F285-6D15-7433-F784-C6269934E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94AD204-2CFA-8F39-656C-A67690EBE295}"/>
              </a:ext>
            </a:extLst>
          </p:cNvPr>
          <p:cNvGrpSpPr/>
          <p:nvPr/>
        </p:nvGrpSpPr>
        <p:grpSpPr>
          <a:xfrm>
            <a:off x="718189" y="2396480"/>
            <a:ext cx="4670017" cy="2735792"/>
            <a:chOff x="1202446" y="2271789"/>
            <a:chExt cx="4670017" cy="273579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025080F-6AC3-56B2-F76F-4410AE11B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08383" y="2678020"/>
              <a:ext cx="2016881" cy="2984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GB" b="1" noProof="0" dirty="0">
                  <a:solidFill>
                    <a:schemeClr val="tx1"/>
                  </a:solidFill>
                </a:rPr>
                <a:t>A. Grimaldi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8AB7370-200C-BA9F-4CB0-8F02B11B4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08384" y="4302944"/>
              <a:ext cx="2016881" cy="2984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GB" sz="1600" b="1" noProof="0" dirty="0">
                  <a:solidFill>
                    <a:schemeClr val="tx1"/>
                  </a:solidFill>
                </a:rPr>
                <a:t>Simone Marchetti</a:t>
              </a:r>
              <a:endParaRPr lang="en-GB" sz="1600" noProof="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E308490-894D-B12C-51A7-EA4F5CB21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08383" y="3084251"/>
              <a:ext cx="2016881" cy="2984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GB" sz="1600" b="1" noProof="0" dirty="0">
                  <a:solidFill>
                    <a:schemeClr val="tx1"/>
                  </a:solidFill>
                </a:rPr>
                <a:t>Prof. M. </a:t>
              </a:r>
              <a:r>
                <a:rPr lang="en-GB" sz="1600" b="1" noProof="0" dirty="0" err="1">
                  <a:solidFill>
                    <a:schemeClr val="tx1"/>
                  </a:solidFill>
                </a:rPr>
                <a:t>Bazzan</a:t>
              </a:r>
              <a:endParaRPr lang="en-GB" sz="1600" noProof="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A7FA254-68B6-8C78-1760-F78D2112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08382" y="3896713"/>
              <a:ext cx="2016881" cy="2984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GB" sz="1600" b="1" noProof="0" dirty="0">
                  <a:solidFill>
                    <a:schemeClr val="tx1"/>
                  </a:solidFill>
                </a:rPr>
                <a:t>Marco </a:t>
              </a:r>
              <a:r>
                <a:rPr lang="en-GB" sz="1600" b="1" noProof="0" dirty="0" err="1">
                  <a:solidFill>
                    <a:schemeClr val="tx1"/>
                  </a:solidFill>
                </a:rPr>
                <a:t>Toffano</a:t>
              </a:r>
              <a:endParaRPr lang="en-GB" sz="1600" noProof="0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308F0FC-5E0E-4214-0821-C2EC2E42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08382" y="3490482"/>
              <a:ext cx="2016881" cy="2984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GB" sz="1600" b="1" noProof="0" dirty="0">
                  <a:solidFill>
                    <a:schemeClr val="tx1"/>
                  </a:solidFill>
                </a:rPr>
                <a:t>Dott. JP. </a:t>
              </a:r>
              <a:r>
                <a:rPr lang="en-GB" sz="1600" b="1" noProof="0" dirty="0" err="1">
                  <a:solidFill>
                    <a:schemeClr val="tx1"/>
                  </a:solidFill>
                </a:rPr>
                <a:t>Zendri</a:t>
              </a:r>
              <a:endParaRPr lang="en-GB" sz="1600" noProof="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1">
              <a:extLst>
                <a:ext uri="{FF2B5EF4-FFF2-40B4-BE49-F238E27FC236}">
                  <a16:creationId xmlns:a16="http://schemas.microsoft.com/office/drawing/2014/main" id="{97F87F85-EBAB-4BCA-5376-DFA1BAC1F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108428" y="2678020"/>
              <a:ext cx="764034" cy="2984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GB" b="1" noProof="0" dirty="0">
                  <a:solidFill>
                    <a:schemeClr val="tx1"/>
                  </a:solidFill>
                </a:rPr>
                <a:t>.9</a:t>
              </a:r>
            </a:p>
          </p:txBody>
        </p:sp>
        <p:sp>
          <p:nvSpPr>
            <p:cNvPr id="15" name="Rectangle: Rounded Corners 6">
              <a:extLst>
                <a:ext uri="{FF2B5EF4-FFF2-40B4-BE49-F238E27FC236}">
                  <a16:creationId xmlns:a16="http://schemas.microsoft.com/office/drawing/2014/main" id="{711B65BF-05BB-2681-4DCA-04C07ABD2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108429" y="4302944"/>
              <a:ext cx="764034" cy="2984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GB" sz="1600" b="1" noProof="0" dirty="0">
                  <a:solidFill>
                    <a:schemeClr val="tx1"/>
                  </a:solidFill>
                </a:rPr>
                <a:t>.2</a:t>
              </a:r>
              <a:endParaRPr lang="en-GB" sz="1600" noProof="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A00C5F7E-0FAD-2847-344E-F16B7D5D7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108428" y="3084251"/>
              <a:ext cx="764034" cy="2984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GB" sz="1600" b="1" noProof="0" dirty="0">
                  <a:solidFill>
                    <a:schemeClr val="tx1"/>
                  </a:solidFill>
                </a:rPr>
                <a:t>.1</a:t>
              </a:r>
              <a:endParaRPr lang="en-GB" sz="1600" noProof="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: Rounded Corners 5">
              <a:extLst>
                <a:ext uri="{FF2B5EF4-FFF2-40B4-BE49-F238E27FC236}">
                  <a16:creationId xmlns:a16="http://schemas.microsoft.com/office/drawing/2014/main" id="{5902C163-58A4-510E-374F-52F5C32FC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108427" y="3896713"/>
              <a:ext cx="764034" cy="2984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GB" sz="1600" b="1" noProof="0" dirty="0">
                  <a:solidFill>
                    <a:schemeClr val="tx1"/>
                  </a:solidFill>
                </a:rPr>
                <a:t>.2</a:t>
              </a:r>
              <a:endParaRPr lang="en-GB" sz="1600" noProof="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: Rounded Corners 2">
              <a:extLst>
                <a:ext uri="{FF2B5EF4-FFF2-40B4-BE49-F238E27FC236}">
                  <a16:creationId xmlns:a16="http://schemas.microsoft.com/office/drawing/2014/main" id="{297BC965-50D6-25E2-6189-25F09DE93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108427" y="3490482"/>
              <a:ext cx="764034" cy="2984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GB" sz="1600" b="1" noProof="0" dirty="0">
                  <a:solidFill>
                    <a:schemeClr val="tx1"/>
                  </a:solidFill>
                </a:rPr>
                <a:t>.1</a:t>
              </a:r>
              <a:endParaRPr lang="en-GB" sz="1600" noProof="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: Rounded Corners 1">
              <a:extLst>
                <a:ext uri="{FF2B5EF4-FFF2-40B4-BE49-F238E27FC236}">
                  <a16:creationId xmlns:a16="http://schemas.microsoft.com/office/drawing/2014/main" id="{3DBA853D-671A-D02E-C3D8-5AB4E2BFB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08382" y="2271789"/>
              <a:ext cx="2016881" cy="298406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GB" b="1" noProof="0" dirty="0"/>
                <a:t>Name</a:t>
              </a:r>
            </a:p>
          </p:txBody>
        </p:sp>
        <p:sp>
          <p:nvSpPr>
            <p:cNvPr id="20" name="Rectangle: Rounded Corners 1">
              <a:extLst>
                <a:ext uri="{FF2B5EF4-FFF2-40B4-BE49-F238E27FC236}">
                  <a16:creationId xmlns:a16="http://schemas.microsoft.com/office/drawing/2014/main" id="{51ECFDB7-96D2-67C8-331C-63D0CB8BD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102491" y="2271789"/>
              <a:ext cx="764034" cy="298406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GB" b="1" noProof="0" dirty="0"/>
                <a:t>FTE</a:t>
              </a:r>
            </a:p>
          </p:txBody>
        </p:sp>
        <p:sp>
          <p:nvSpPr>
            <p:cNvPr id="21" name="Rectangle: Rounded Corners 1">
              <a:extLst>
                <a:ext uri="{FF2B5EF4-FFF2-40B4-BE49-F238E27FC236}">
                  <a16:creationId xmlns:a16="http://schemas.microsoft.com/office/drawing/2014/main" id="{695A3678-D9AB-1091-C51D-E86DC3DAA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80689" y="2678020"/>
              <a:ext cx="1766382" cy="2984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GB" b="1" noProof="0" dirty="0" err="1">
                  <a:solidFill>
                    <a:schemeClr val="tx1"/>
                  </a:solidFill>
                </a:rPr>
                <a:t>Assegnista</a:t>
              </a:r>
              <a:endParaRPr lang="en-GB" b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: Rounded Corners 6">
              <a:extLst>
                <a:ext uri="{FF2B5EF4-FFF2-40B4-BE49-F238E27FC236}">
                  <a16:creationId xmlns:a16="http://schemas.microsoft.com/office/drawing/2014/main" id="{89EC92CB-71B2-0BF5-F782-A63E6A47F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80687" y="4302944"/>
              <a:ext cx="1766382" cy="2984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GB" sz="1600" b="1" noProof="0" dirty="0">
                  <a:solidFill>
                    <a:schemeClr val="tx1"/>
                  </a:solidFill>
                </a:rPr>
                <a:t>PhD</a:t>
              </a:r>
              <a:endParaRPr lang="en-GB" sz="1600" noProof="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: Rounded Corners 4">
              <a:extLst>
                <a:ext uri="{FF2B5EF4-FFF2-40B4-BE49-F238E27FC236}">
                  <a16:creationId xmlns:a16="http://schemas.microsoft.com/office/drawing/2014/main" id="{9317C5EE-069E-31EA-3D07-B4BFE4D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80689" y="3084251"/>
              <a:ext cx="1766381" cy="2984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noProof="0" dirty="0">
                  <a:solidFill>
                    <a:schemeClr val="tx1"/>
                  </a:solidFill>
                </a:rPr>
                <a:t>Prof. </a:t>
              </a:r>
              <a:r>
                <a:rPr lang="en-GB" sz="1600" b="1" noProof="0" dirty="0" err="1">
                  <a:solidFill>
                    <a:schemeClr val="tx1"/>
                  </a:solidFill>
                </a:rPr>
                <a:t>Associato</a:t>
              </a:r>
              <a:endParaRPr lang="en-GB" sz="1600" noProof="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: Rounded Corners 5">
              <a:extLst>
                <a:ext uri="{FF2B5EF4-FFF2-40B4-BE49-F238E27FC236}">
                  <a16:creationId xmlns:a16="http://schemas.microsoft.com/office/drawing/2014/main" id="{4D77EDB4-0BBC-2D9C-DBF1-5ECA77586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80688" y="3896713"/>
              <a:ext cx="1766382" cy="2984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GB" sz="1600" b="1" noProof="0" dirty="0">
                  <a:solidFill>
                    <a:schemeClr val="tx1"/>
                  </a:solidFill>
                </a:rPr>
                <a:t>PHD</a:t>
              </a:r>
              <a:endParaRPr lang="en-GB" sz="1600" noProof="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: Rounded Corners 2">
              <a:extLst>
                <a:ext uri="{FF2B5EF4-FFF2-40B4-BE49-F238E27FC236}">
                  <a16:creationId xmlns:a16="http://schemas.microsoft.com/office/drawing/2014/main" id="{3EF925F4-F809-DEA8-58DD-10DA763A0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80688" y="3490482"/>
              <a:ext cx="1766381" cy="2984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noProof="0" dirty="0" err="1">
                  <a:solidFill>
                    <a:schemeClr val="tx1"/>
                  </a:solidFill>
                </a:rPr>
                <a:t>Ricercatore</a:t>
              </a:r>
              <a:r>
                <a:rPr lang="en-GB" sz="1600" b="1" noProof="0" dirty="0">
                  <a:solidFill>
                    <a:schemeClr val="tx1"/>
                  </a:solidFill>
                </a:rPr>
                <a:t> INFN</a:t>
              </a:r>
              <a:endParaRPr lang="en-GB" sz="1600" noProof="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: Rounded Corners 1">
              <a:extLst>
                <a:ext uri="{FF2B5EF4-FFF2-40B4-BE49-F238E27FC236}">
                  <a16:creationId xmlns:a16="http://schemas.microsoft.com/office/drawing/2014/main" id="{E490B7CC-68D7-1D22-5F83-2C0C7C547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80687" y="2271789"/>
              <a:ext cx="1766383" cy="298406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GB" b="1" noProof="0" dirty="0"/>
                <a:t>Role</a:t>
              </a:r>
            </a:p>
          </p:txBody>
        </p:sp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99412BD2-8037-C04D-5960-E5E4C27A2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02446" y="4709175"/>
              <a:ext cx="2016881" cy="29840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GB" sz="1600" b="1" noProof="0" dirty="0"/>
                <a:t>Total FTE</a:t>
              </a:r>
              <a:endParaRPr lang="en-GB" sz="1600" noProof="0" dirty="0"/>
            </a:p>
          </p:txBody>
        </p:sp>
        <p:sp>
          <p:nvSpPr>
            <p:cNvPr id="29" name="Rectangle: Rounded Corners 6">
              <a:extLst>
                <a:ext uri="{FF2B5EF4-FFF2-40B4-BE49-F238E27FC236}">
                  <a16:creationId xmlns:a16="http://schemas.microsoft.com/office/drawing/2014/main" id="{BE042F25-E161-765F-7DC0-261ACBB1F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102491" y="4709175"/>
              <a:ext cx="764034" cy="29840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GB" sz="1600" b="1" noProof="0" dirty="0"/>
                <a:t>150%</a:t>
              </a:r>
              <a:endParaRPr lang="en-GB" sz="1600" noProof="0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7D92450-97BE-AEC1-260A-ED084448281C}"/>
              </a:ext>
            </a:extLst>
          </p:cNvPr>
          <p:cNvSpPr txBox="1">
            <a:spLocks/>
          </p:cNvSpPr>
          <p:nvPr/>
        </p:nvSpPr>
        <p:spPr>
          <a:xfrm>
            <a:off x="5890846" y="1108280"/>
            <a:ext cx="6072554" cy="54244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400" b="1" noProof="0" dirty="0"/>
              <a:t>Contributions</a:t>
            </a:r>
          </a:p>
          <a:p>
            <a:endParaRPr lang="en-GB" i="1" noProof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noProof="0" dirty="0"/>
              <a:t>A. Grimaldi: </a:t>
            </a:r>
            <a:r>
              <a:rPr lang="en-GB" noProof="0" dirty="0"/>
              <a:t>Everything</a:t>
            </a:r>
            <a:br>
              <a:rPr lang="en-GB" noProof="0" dirty="0"/>
            </a:br>
            <a:endParaRPr lang="en-GB" noProof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noProof="0" dirty="0"/>
              <a:t>Prof. M. </a:t>
            </a:r>
            <a:r>
              <a:rPr lang="en-GB" b="1" noProof="0" dirty="0" err="1"/>
              <a:t>Bazzan</a:t>
            </a:r>
            <a:r>
              <a:rPr lang="en-GB" b="1" noProof="0" dirty="0"/>
              <a:t>: </a:t>
            </a:r>
            <a:r>
              <a:rPr lang="en-GB" noProof="0" dirty="0"/>
              <a:t>Design and characterization of non-linear crystal</a:t>
            </a:r>
            <a:br>
              <a:rPr lang="en-GB" noProof="0" dirty="0"/>
            </a:br>
            <a:endParaRPr lang="en-GB" noProof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/>
              <a:t>Dott. JP. </a:t>
            </a:r>
            <a:r>
              <a:rPr lang="en-GB" b="1" dirty="0" err="1"/>
              <a:t>Zendri</a:t>
            </a:r>
            <a:r>
              <a:rPr lang="en-GB" b="1" dirty="0"/>
              <a:t>: </a:t>
            </a:r>
            <a:r>
              <a:rPr lang="en-GB" dirty="0"/>
              <a:t>Opto-Electronics (Balance Detector, Photodetector for cavity lock); RF electronics for phase control</a:t>
            </a:r>
            <a:br>
              <a:rPr lang="en-GB" dirty="0"/>
            </a:b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/>
              <a:t>Marco </a:t>
            </a:r>
            <a:r>
              <a:rPr lang="en-GB" b="1" dirty="0" err="1"/>
              <a:t>Toffano</a:t>
            </a:r>
            <a:r>
              <a:rPr lang="en-GB" dirty="0"/>
              <a:t>: design and characterisation of the Balance Detectors</a:t>
            </a:r>
            <a:br>
              <a:rPr lang="en-GB" dirty="0"/>
            </a:b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/>
              <a:t>Simone Marchetti: </a:t>
            </a:r>
            <a:r>
              <a:rPr lang="en-GB" dirty="0"/>
              <a:t>Installation and characterisation of the squeezing source.</a:t>
            </a:r>
          </a:p>
          <a:p>
            <a:pPr marL="800100" lvl="1" indent="-342900">
              <a:buFont typeface="+mj-lt"/>
              <a:buAutoNum type="arabicPeriod"/>
            </a:pPr>
            <a:endParaRPr lang="en-GB" noProof="0" dirty="0"/>
          </a:p>
          <a:p>
            <a:pPr marL="1257300" lvl="2" indent="-342900">
              <a:buFont typeface="+mj-lt"/>
              <a:buAutoNum type="arabicPeriod"/>
            </a:pPr>
            <a:endParaRPr lang="en-GB" noProof="0" dirty="0"/>
          </a:p>
          <a:p>
            <a:pPr marL="800100" lvl="1" indent="-342900">
              <a:buFont typeface="+mj-lt"/>
              <a:buAutoNum type="arabicPeriod"/>
            </a:pPr>
            <a:endParaRPr lang="en-GB" b="1" noProof="0" dirty="0"/>
          </a:p>
          <a:p>
            <a:pPr lvl="2"/>
            <a:endParaRPr lang="en-GB" noProof="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9670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31"/>
    </mc:Choice>
    <mc:Fallback xmlns="">
      <p:transition spd="slow" advTm="6613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9C3C0-D643-7902-712A-4C166032B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AAFEBD0C-F1CD-315E-3DCD-3B3C18A69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Project analysis slide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53712E-14BB-B9F2-7483-F3864C422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F70FB0C7-57FF-7D51-1D15-AD37ACA059D0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201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GB" sz="28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Breve </a:t>
            </a:r>
            <a:r>
              <a:rPr lang="en-GB" sz="2800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introduzione</a:t>
            </a:r>
            <a:endParaRPr lang="en-GB" sz="2800" b="1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rtl="0"/>
            <a:r>
              <a:rPr lang="en-GB" sz="2400" b="1" noProof="0" dirty="0">
                <a:solidFill>
                  <a:srgbClr val="11AEC7"/>
                </a:solidFill>
              </a:rPr>
              <a:t>Einstein Telescope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E5B903-2616-F390-5628-8442D56D4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1778FDD-30BF-A4CC-A9A1-7392C395E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59429"/>
            <a:ext cx="6214155" cy="5355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noProof="0" dirty="0"/>
              <a:t>The new Generation of Gravitational Wave Detectors is aiming to Higher Sensitivity at Low Frequency 8~20Hz.</a:t>
            </a:r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r>
              <a:rPr lang="en-GB" noProof="0" dirty="0"/>
              <a:t>Improving different aspect of the interferometer:</a:t>
            </a:r>
          </a:p>
          <a:p>
            <a:r>
              <a:rPr lang="en-GB" noProof="0" dirty="0"/>
              <a:t>Suspension, Coating, Vacuum, …</a:t>
            </a:r>
          </a:p>
          <a:p>
            <a:r>
              <a:rPr lang="en-GB" noProof="0" dirty="0"/>
              <a:t>New Detector Configuration: </a:t>
            </a:r>
            <a:r>
              <a:rPr lang="en-GB" b="1" noProof="0" dirty="0"/>
              <a:t>Detuned interferometer</a:t>
            </a:r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3AE338-48E4-0E73-2A22-F4CBCD767AEA}"/>
              </a:ext>
            </a:extLst>
          </p:cNvPr>
          <p:cNvSpPr txBox="1"/>
          <p:nvPr/>
        </p:nvSpPr>
        <p:spPr>
          <a:xfrm>
            <a:off x="10280469" y="2362807"/>
            <a:ext cx="1776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noProof="0" dirty="0"/>
              <a:t>heavier </a:t>
            </a:r>
          </a:p>
          <a:p>
            <a:r>
              <a:rPr lang="en-GB" noProof="0" dirty="0"/>
              <a:t>systems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544535-EB30-6759-BBC2-DC7342C82A84}"/>
              </a:ext>
            </a:extLst>
          </p:cNvPr>
          <p:cNvSpPr txBox="1"/>
          <p:nvPr/>
        </p:nvSpPr>
        <p:spPr>
          <a:xfrm>
            <a:off x="9046030" y="3303672"/>
            <a:ext cx="19920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 noProof="0" dirty="0">
                <a:latin typeface="TeXGyreTermes-Regular"/>
              </a:rPr>
              <a:t>Earlier Detection 1 and 20 hours before the merger</a:t>
            </a:r>
          </a:p>
          <a:p>
            <a:endParaRPr lang="en-GB" noProof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B262CB-4A4C-7F72-62F6-DE94E534C493}"/>
              </a:ext>
            </a:extLst>
          </p:cNvPr>
          <p:cNvSpPr txBox="1"/>
          <p:nvPr/>
        </p:nvSpPr>
        <p:spPr>
          <a:xfrm>
            <a:off x="9117874" y="4405850"/>
            <a:ext cx="1920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 noProof="0" dirty="0">
                <a:latin typeface="TeXGyreTermes-Regular"/>
              </a:rPr>
              <a:t>warning for</a:t>
            </a:r>
          </a:p>
          <a:p>
            <a:r>
              <a:rPr lang="en-GB" sz="1800" b="0" i="0" u="none" strike="noStrike" baseline="0" noProof="0" dirty="0">
                <a:latin typeface="TeXGyreTermes-Regular"/>
              </a:rPr>
              <a:t>electromagnetic/neutrino </a:t>
            </a:r>
          </a:p>
          <a:p>
            <a:r>
              <a:rPr lang="en-GB" sz="1800" b="0" i="0" u="none" strike="noStrike" baseline="0" noProof="0" dirty="0">
                <a:latin typeface="TeXGyreTermes-Regular"/>
              </a:rPr>
              <a:t>follow-up</a:t>
            </a:r>
            <a:endParaRPr lang="en-GB" noProof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905196-F36A-AE30-F1FD-4EEF4768EA74}"/>
              </a:ext>
            </a:extLst>
          </p:cNvPr>
          <p:cNvSpPr txBox="1"/>
          <p:nvPr/>
        </p:nvSpPr>
        <p:spPr>
          <a:xfrm>
            <a:off x="8266612" y="2362808"/>
            <a:ext cx="15827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u="none" strike="noStrike" baseline="0" noProof="0" dirty="0">
                <a:latin typeface="TeXGyreHeros-Bold"/>
              </a:rPr>
              <a:t>Core collapse supernovae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1189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525"/>
    </mc:Choice>
    <mc:Fallback xmlns="">
      <p:transition spd="slow" advTm="26652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ECB02-BF71-A7E9-748D-E3D095478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8332CC62-8D6E-0FF4-C7B4-65F6E3198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Project analysis slide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CACB0D-FBFB-94A7-3D83-AFDEBCD2B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39D31F2C-4738-1F62-C3F7-FCFE88A2D6C0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201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Breve </a:t>
            </a:r>
            <a:r>
              <a:rPr lang="en-GB" sz="2800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introduzione</a:t>
            </a:r>
            <a:endParaRPr lang="en-GB" sz="2800" b="1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rtl="0"/>
            <a:r>
              <a:rPr lang="en-GB" sz="2400" b="1" noProof="0" dirty="0">
                <a:solidFill>
                  <a:srgbClr val="11AEC7"/>
                </a:solidFill>
              </a:rPr>
              <a:t>Quantum Noise Reduction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ECE026-940F-4EBE-442F-D28049EA5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6DA66935-A519-5C44-5CB6-9E9BA8004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55093" y="1393700"/>
            <a:ext cx="5737268" cy="4591110"/>
          </a:xfrm>
          <a:prstGeom prst="rect">
            <a:avLst/>
          </a:prstGeom>
        </p:spPr>
      </p:pic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C1E4FA9-BC34-526B-6458-86B914F34F06}"/>
              </a:ext>
            </a:extLst>
          </p:cNvPr>
          <p:cNvSpPr txBox="1">
            <a:spLocks/>
          </p:cNvSpPr>
          <p:nvPr/>
        </p:nvSpPr>
        <p:spPr>
          <a:xfrm>
            <a:off x="839787" y="1815737"/>
            <a:ext cx="5256213" cy="4373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noProof="0" dirty="0">
                <a:latin typeface="Segoe UI (Body)"/>
              </a:rPr>
              <a:t>Detuned Configuration</a:t>
            </a:r>
          </a:p>
          <a:p>
            <a:pPr marL="0" indent="0">
              <a:buNone/>
            </a:pPr>
            <a:r>
              <a:rPr lang="en-GB" sz="2400" noProof="0" dirty="0"/>
              <a:t>The Signal Recycling Cavity is detuned to enhance </a:t>
            </a:r>
            <a:r>
              <a:rPr lang="en-GB" sz="2400" b="1" noProof="0" dirty="0"/>
              <a:t>Low-Frequency Response</a:t>
            </a:r>
          </a:p>
          <a:p>
            <a:pPr marL="0" indent="0">
              <a:buNone/>
            </a:pPr>
            <a:endParaRPr lang="en-GB" sz="2800" noProof="0" dirty="0"/>
          </a:p>
          <a:p>
            <a:pPr marL="0" indent="0">
              <a:buNone/>
            </a:pPr>
            <a:endParaRPr lang="en-GB" sz="2800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41B79D-AD28-FA08-235F-B6697D3F10DF}"/>
              </a:ext>
            </a:extLst>
          </p:cNvPr>
          <p:cNvGrpSpPr/>
          <p:nvPr/>
        </p:nvGrpSpPr>
        <p:grpSpPr>
          <a:xfrm>
            <a:off x="627017" y="3048082"/>
            <a:ext cx="5638468" cy="3809918"/>
            <a:chOff x="5890369" y="1703683"/>
            <a:chExt cx="6194423" cy="4185577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B0236BFB-89E2-D625-3DD7-8B394474D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890369" y="1703683"/>
              <a:ext cx="6194423" cy="418557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C24517-295E-0E88-B43E-603FDB41BBB6}"/>
                </a:ext>
              </a:extLst>
            </p:cNvPr>
            <p:cNvSpPr/>
            <p:nvPr/>
          </p:nvSpPr>
          <p:spPr>
            <a:xfrm>
              <a:off x="9516066" y="1976914"/>
              <a:ext cx="2364827" cy="7092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0A42C9-BC40-AD22-EFF6-EE16C7836B54}"/>
                </a:ext>
              </a:extLst>
            </p:cNvPr>
            <p:cNvSpPr/>
            <p:nvPr/>
          </p:nvSpPr>
          <p:spPr>
            <a:xfrm>
              <a:off x="9635884" y="1976914"/>
              <a:ext cx="2245009" cy="381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noProof="0" dirty="0">
                  <a:solidFill>
                    <a:schemeClr val="tx1"/>
                  </a:solidFill>
                </a:rPr>
                <a:t>      Detuned scheme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9B35EE5-9521-0DDE-FFA5-2FFD95891DED}"/>
                </a:ext>
              </a:extLst>
            </p:cNvPr>
            <p:cNvCxnSpPr/>
            <p:nvPr/>
          </p:nvCxnSpPr>
          <p:spPr>
            <a:xfrm>
              <a:off x="9692641" y="2183866"/>
              <a:ext cx="302698" cy="0"/>
            </a:xfrm>
            <a:prstGeom prst="line">
              <a:avLst/>
            </a:prstGeom>
            <a:ln w="38100">
              <a:solidFill>
                <a:srgbClr val="F59F2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39BA2EA-301E-5AA5-06BF-3C6567CC9617}"/>
              </a:ext>
            </a:extLst>
          </p:cNvPr>
          <p:cNvSpPr txBox="1"/>
          <p:nvPr/>
        </p:nvSpPr>
        <p:spPr>
          <a:xfrm>
            <a:off x="2596974" y="3942394"/>
            <a:ext cx="105524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1600" noProof="0" dirty="0"/>
              <a:t>Extra</a:t>
            </a:r>
            <a:r>
              <a:rPr lang="en-GB" noProof="0" dirty="0"/>
              <a:t> </a:t>
            </a:r>
            <a:r>
              <a:rPr lang="en-GB" sz="1600" noProof="0" dirty="0"/>
              <a:t>Gain</a:t>
            </a:r>
            <a:endParaRPr lang="en-GB" noProof="0" dirty="0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B9AB810C-907E-B827-CEC7-7442B0B8D219}"/>
              </a:ext>
            </a:extLst>
          </p:cNvPr>
          <p:cNvSpPr/>
          <p:nvPr/>
        </p:nvSpPr>
        <p:spPr>
          <a:xfrm>
            <a:off x="2940319" y="4291859"/>
            <a:ext cx="368554" cy="975836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7326A0-4BD4-CEE3-829C-B85DFB3EBC4C}"/>
              </a:ext>
            </a:extLst>
          </p:cNvPr>
          <p:cNvSpPr/>
          <p:nvPr/>
        </p:nvSpPr>
        <p:spPr>
          <a:xfrm>
            <a:off x="4016106" y="3560787"/>
            <a:ext cx="2245009" cy="381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noProof="0" dirty="0">
                <a:solidFill>
                  <a:schemeClr val="tx1"/>
                </a:solidFill>
              </a:rPr>
              <a:t>      Tuned scheme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7567BED-AE47-FA55-215B-6D8E205FF101}"/>
              </a:ext>
            </a:extLst>
          </p:cNvPr>
          <p:cNvCxnSpPr>
            <a:cxnSpLocks/>
          </p:cNvCxnSpPr>
          <p:nvPr/>
        </p:nvCxnSpPr>
        <p:spPr>
          <a:xfrm>
            <a:off x="4086225" y="3767739"/>
            <a:ext cx="290700" cy="0"/>
          </a:xfrm>
          <a:prstGeom prst="line">
            <a:avLst/>
          </a:prstGeom>
          <a:ln w="381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03CC4708-F581-4DEA-DA8D-B6B98E94DD09}"/>
              </a:ext>
            </a:extLst>
          </p:cNvPr>
          <p:cNvSpPr/>
          <p:nvPr/>
        </p:nvSpPr>
        <p:spPr>
          <a:xfrm>
            <a:off x="9023727" y="3134985"/>
            <a:ext cx="365760" cy="1147729"/>
          </a:xfrm>
          <a:prstGeom prst="upDown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643456-F8F8-7C63-D9AF-45A845426108}"/>
              </a:ext>
            </a:extLst>
          </p:cNvPr>
          <p:cNvSpPr txBox="1"/>
          <p:nvPr/>
        </p:nvSpPr>
        <p:spPr>
          <a:xfrm>
            <a:off x="8300727" y="2229038"/>
            <a:ext cx="1088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noProof="0" dirty="0"/>
              <a:t>Signal</a:t>
            </a:r>
          </a:p>
          <a:p>
            <a:pPr algn="ctr"/>
            <a:r>
              <a:rPr lang="en-GB" b="1" noProof="0" dirty="0"/>
              <a:t>Recycling</a:t>
            </a:r>
          </a:p>
          <a:p>
            <a:pPr algn="ctr"/>
            <a:r>
              <a:rPr lang="en-GB" b="1" noProof="0" dirty="0"/>
              <a:t>Cavity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404231-AC40-CD4D-DF00-7BAACF21D8FE}"/>
              </a:ext>
            </a:extLst>
          </p:cNvPr>
          <p:cNvSpPr txBox="1"/>
          <p:nvPr/>
        </p:nvSpPr>
        <p:spPr>
          <a:xfrm>
            <a:off x="6478255" y="4425825"/>
            <a:ext cx="2848034" cy="1168539"/>
          </a:xfrm>
          <a:prstGeom prst="ellipse">
            <a:avLst/>
          </a:prstGeom>
          <a:solidFill>
            <a:srgbClr val="F59F26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noProof="0" dirty="0"/>
              <a:t>Complex response</a:t>
            </a:r>
          </a:p>
          <a:p>
            <a:pPr marL="0" indent="0" algn="ctr">
              <a:buNone/>
            </a:pPr>
            <a:r>
              <a:rPr lang="en-GB" sz="1600" b="1" noProof="0" dirty="0"/>
              <a:t>To </a:t>
            </a:r>
          </a:p>
          <a:p>
            <a:pPr marL="0" indent="0" algn="ctr">
              <a:buNone/>
            </a:pPr>
            <a:r>
              <a:rPr lang="en-GB" sz="1600" b="1" noProof="0" dirty="0"/>
              <a:t>Quantum Noise</a:t>
            </a:r>
          </a:p>
        </p:txBody>
      </p:sp>
    </p:spTree>
    <p:extLst>
      <p:ext uri="{BB962C8B-B14F-4D97-AF65-F5344CB8AC3E}">
        <p14:creationId xmlns:p14="http://schemas.microsoft.com/office/powerpoint/2010/main" val="3931748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66525">
        <p159:morph option="byObject"/>
      </p:transition>
    </mc:Choice>
    <mc:Fallback xmlns="">
      <p:transition spd="slow" advTm="26652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36B69-D0BA-2AA9-A59E-3BE000645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F88091E-8890-BBC1-2C45-C5B237E76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89904" l="3086" r="98361">
                        <a14:foregroundMark x1="5882" y1="8173" x2="3182" y2="56250"/>
                        <a14:foregroundMark x1="3182" y1="56250" x2="11572" y2="84856"/>
                        <a14:foregroundMark x1="11572" y1="84856" x2="22469" y2="98077"/>
                        <a14:foregroundMark x1="22469" y1="98077" x2="35776" y2="99279"/>
                        <a14:foregroundMark x1="35776" y1="99279" x2="87560" y2="95673"/>
                        <a14:foregroundMark x1="87560" y1="95673" x2="98457" y2="67548"/>
                        <a14:foregroundMark x1="98457" y1="67548" x2="97107" y2="21875"/>
                        <a14:foregroundMark x1="97107" y1="21875" x2="79460" y2="5529"/>
                        <a14:foregroundMark x1="79460" y1="5529" x2="11186" y2="3365"/>
                        <a14:foregroundMark x1="11186" y1="3365" x2="3182" y2="11298"/>
                        <a14:foregroundMark x1="55063" y1="46154" x2="39826" y2="48317"/>
                        <a14:foregroundMark x1="39826" y1="48317" x2="18804" y2="79087"/>
                        <a14:foregroundMark x1="18804" y1="79087" x2="29508" y2="86779"/>
                        <a14:foregroundMark x1="29508" y1="86779" x2="62681" y2="48558"/>
                        <a14:foregroundMark x1="62681" y1="48558" x2="39248" y2="32212"/>
                        <a14:foregroundMark x1="39248" y1="32212" x2="34233" y2="32452"/>
                        <a14:foregroundMark x1="9740" y1="14423" x2="25554" y2="14904"/>
                        <a14:foregroundMark x1="25554" y1="14904" x2="29605" y2="14663"/>
                        <a14:foregroundMark x1="21697" y1="23798" x2="20154" y2="51442"/>
                        <a14:foregroundMark x1="20154" y1="51442" x2="26422" y2="34135"/>
                        <a14:foregroundMark x1="19576" y1="22596" x2="19769" y2="40865"/>
                        <a14:foregroundMark x1="69817" y1="13942" x2="87367" y2="14663"/>
                        <a14:foregroundMark x1="87367" y1="14663" x2="89971" y2="13942"/>
                        <a14:foregroundMark x1="83317" y1="16587" x2="91610" y2="78606"/>
                        <a14:foregroundMark x1="91610" y1="78606" x2="91996" y2="79567"/>
                        <a14:foregroundMark x1="93635" y1="3846" x2="95468" y2="84375"/>
                        <a14:foregroundMark x1="98361" y1="69231" x2="91996" y2="89663"/>
                        <a14:foregroundMark x1="79653" y1="21635" x2="80231" y2="50962"/>
                        <a14:foregroundMark x1="80231" y1="50962" x2="78785" y2="673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220" y="3240428"/>
            <a:ext cx="4573005" cy="1834494"/>
          </a:xfrm>
          <a:prstGeom prst="rect">
            <a:avLst/>
          </a:prstGeom>
        </p:spPr>
      </p:pic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851EF5E0-174D-04E3-8CDB-D1594C00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Project analysis slide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3CE448-EB49-790E-D046-3350C7CB3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98554"/>
            <a:ext cx="5479030" cy="4591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0" dirty="0"/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7F1632-57C5-71C8-5A88-826B749D8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25A2941E-54D2-1239-F8FB-EC9404B5998B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201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Breve </a:t>
            </a:r>
            <a:r>
              <a:rPr lang="en-GB" sz="2800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introduzione</a:t>
            </a:r>
            <a:endParaRPr lang="en-GB" sz="2800" b="1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2400" b="1" noProof="0" dirty="0">
                <a:solidFill>
                  <a:srgbClr val="11AEC7"/>
                </a:solidFill>
              </a:rPr>
              <a:t>Quantum Noise Reduction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B9E59B-F54A-3C3D-1A37-117877ADD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4CA27F16-C01B-8847-1F0E-8192325A6C15}"/>
              </a:ext>
            </a:extLst>
          </p:cNvPr>
          <p:cNvSpPr txBox="1">
            <a:spLocks/>
          </p:cNvSpPr>
          <p:nvPr/>
        </p:nvSpPr>
        <p:spPr>
          <a:xfrm>
            <a:off x="839787" y="1815737"/>
            <a:ext cx="5256213" cy="4373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noProof="0" dirty="0">
                <a:latin typeface="Segoe UI (Body)"/>
              </a:rPr>
              <a:t>Squeezed Vacuum Injection</a:t>
            </a:r>
          </a:p>
          <a:p>
            <a:pPr marL="0" indent="0">
              <a:buNone/>
            </a:pPr>
            <a:r>
              <a:rPr lang="en-GB" sz="2400" noProof="0" dirty="0"/>
              <a:t>Replace the vacuum with</a:t>
            </a:r>
            <a:br>
              <a:rPr lang="en-GB" sz="2400" noProof="0" dirty="0"/>
            </a:br>
            <a:r>
              <a:rPr lang="en-GB" sz="2400" noProof="0" dirty="0"/>
              <a:t>Frequency Dependent Squeezed Vacuum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73EBF98-8761-F336-AA19-ED835793BF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155093" y="1393700"/>
            <a:ext cx="5737268" cy="45911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D9D50BB-E523-4585-AC65-0C2F0E4B356D}"/>
              </a:ext>
            </a:extLst>
          </p:cNvPr>
          <p:cNvSpPr/>
          <p:nvPr/>
        </p:nvSpPr>
        <p:spPr>
          <a:xfrm>
            <a:off x="10024790" y="4722225"/>
            <a:ext cx="1345475" cy="54210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Squeezed</a:t>
            </a:r>
          </a:p>
          <a:p>
            <a:pPr algn="ctr"/>
            <a:r>
              <a:rPr lang="en-GB" noProof="0" dirty="0"/>
              <a:t>Vacuum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897AAC88-6C16-8D8C-AEE3-BCC369045512}"/>
              </a:ext>
            </a:extLst>
          </p:cNvPr>
          <p:cNvSpPr/>
          <p:nvPr/>
        </p:nvSpPr>
        <p:spPr>
          <a:xfrm rot="10800000">
            <a:off x="9900693" y="4402184"/>
            <a:ext cx="248194" cy="796834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E16B48B-961C-32CE-55DE-2094F802DC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0294" y="5545114"/>
            <a:ext cx="3931920" cy="1236739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F1CF9B71-C59F-F7AF-2C1B-F1533E7A5DED}"/>
              </a:ext>
            </a:extLst>
          </p:cNvPr>
          <p:cNvSpPr/>
          <p:nvPr/>
        </p:nvSpPr>
        <p:spPr>
          <a:xfrm>
            <a:off x="954396" y="4874388"/>
            <a:ext cx="165236" cy="6213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A4C1C30-F902-ECC4-7C55-0B62A0D00010}"/>
              </a:ext>
            </a:extLst>
          </p:cNvPr>
          <p:cNvSpPr/>
          <p:nvPr/>
        </p:nvSpPr>
        <p:spPr>
          <a:xfrm rot="20306564">
            <a:off x="1249043" y="4881456"/>
            <a:ext cx="165236" cy="6213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459D3B4-FDD9-EAB5-4ABC-624058572817}"/>
              </a:ext>
            </a:extLst>
          </p:cNvPr>
          <p:cNvSpPr/>
          <p:nvPr/>
        </p:nvSpPr>
        <p:spPr>
          <a:xfrm rot="19141736">
            <a:off x="1535645" y="4884606"/>
            <a:ext cx="165236" cy="6213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66B3EF-C14B-BB56-2379-AEB4A7AC2F25}"/>
              </a:ext>
            </a:extLst>
          </p:cNvPr>
          <p:cNvSpPr/>
          <p:nvPr/>
        </p:nvSpPr>
        <p:spPr>
          <a:xfrm rot="18081064">
            <a:off x="1899612" y="4888293"/>
            <a:ext cx="165236" cy="6213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F34F9C5-12C3-2D35-2C9D-A0AA866BC831}"/>
              </a:ext>
            </a:extLst>
          </p:cNvPr>
          <p:cNvSpPr/>
          <p:nvPr/>
        </p:nvSpPr>
        <p:spPr>
          <a:xfrm rot="17874412">
            <a:off x="2491624" y="4889006"/>
            <a:ext cx="165236" cy="6213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D39B082-9464-F99B-740D-6AC7F75911A9}"/>
              </a:ext>
            </a:extLst>
          </p:cNvPr>
          <p:cNvSpPr/>
          <p:nvPr/>
        </p:nvSpPr>
        <p:spPr>
          <a:xfrm rot="17145373">
            <a:off x="3083636" y="4889006"/>
            <a:ext cx="165236" cy="6213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567E185-C6B2-6B89-6386-580445C183E5}"/>
              </a:ext>
            </a:extLst>
          </p:cNvPr>
          <p:cNvSpPr/>
          <p:nvPr/>
        </p:nvSpPr>
        <p:spPr>
          <a:xfrm rot="17043177">
            <a:off x="3675648" y="4899224"/>
            <a:ext cx="165236" cy="6213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E5A9F8B-9AE1-157D-5721-0F2731897B2D}"/>
              </a:ext>
            </a:extLst>
          </p:cNvPr>
          <p:cNvSpPr/>
          <p:nvPr/>
        </p:nvSpPr>
        <p:spPr>
          <a:xfrm rot="16607357">
            <a:off x="4267660" y="4902911"/>
            <a:ext cx="165236" cy="6213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0D71811-1CDF-EEF0-8451-C22DE0497358}"/>
              </a:ext>
            </a:extLst>
          </p:cNvPr>
          <p:cNvSpPr/>
          <p:nvPr/>
        </p:nvSpPr>
        <p:spPr>
          <a:xfrm rot="16200000">
            <a:off x="4859673" y="4902912"/>
            <a:ext cx="165236" cy="6213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239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525"/>
    </mc:Choice>
    <mc:Fallback xmlns="">
      <p:transition spd="slow" advTm="26652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2CCF6-7846-7636-342B-598ADBDEF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ED566B4-CED2-A123-39D9-DBFAA20DD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89904" l="3086" r="98361">
                        <a14:foregroundMark x1="5882" y1="8173" x2="3182" y2="56250"/>
                        <a14:foregroundMark x1="3182" y1="56250" x2="11572" y2="84856"/>
                        <a14:foregroundMark x1="11572" y1="84856" x2="22469" y2="98077"/>
                        <a14:foregroundMark x1="22469" y1="98077" x2="35776" y2="99279"/>
                        <a14:foregroundMark x1="35776" y1="99279" x2="87560" y2="95673"/>
                        <a14:foregroundMark x1="87560" y1="95673" x2="98457" y2="67548"/>
                        <a14:foregroundMark x1="98457" y1="67548" x2="97107" y2="21875"/>
                        <a14:foregroundMark x1="97107" y1="21875" x2="79460" y2="5529"/>
                        <a14:foregroundMark x1="79460" y1="5529" x2="11186" y2="3365"/>
                        <a14:foregroundMark x1="11186" y1="3365" x2="3182" y2="11298"/>
                        <a14:foregroundMark x1="55063" y1="46154" x2="39826" y2="48317"/>
                        <a14:foregroundMark x1="39826" y1="48317" x2="18804" y2="79087"/>
                        <a14:foregroundMark x1="18804" y1="79087" x2="29508" y2="86779"/>
                        <a14:foregroundMark x1="29508" y1="86779" x2="62681" y2="48558"/>
                        <a14:foregroundMark x1="62681" y1="48558" x2="39248" y2="32212"/>
                        <a14:foregroundMark x1="39248" y1="32212" x2="34233" y2="32452"/>
                        <a14:foregroundMark x1="9740" y1="14423" x2="25554" y2="14904"/>
                        <a14:foregroundMark x1="25554" y1="14904" x2="29605" y2="14663"/>
                        <a14:foregroundMark x1="21697" y1="23798" x2="20154" y2="51442"/>
                        <a14:foregroundMark x1="20154" y1="51442" x2="26422" y2="34135"/>
                        <a14:foregroundMark x1="19576" y1="22596" x2="19769" y2="40865"/>
                        <a14:foregroundMark x1="69817" y1="13942" x2="87367" y2="14663"/>
                        <a14:foregroundMark x1="87367" y1="14663" x2="89971" y2="13942"/>
                        <a14:foregroundMark x1="83317" y1="16587" x2="91610" y2="78606"/>
                        <a14:foregroundMark x1="91610" y1="78606" x2="91996" y2="79567"/>
                        <a14:foregroundMark x1="93635" y1="3846" x2="95468" y2="84375"/>
                        <a14:foregroundMark x1="98361" y1="69231" x2="91996" y2="89663"/>
                        <a14:foregroundMark x1="79653" y1="21635" x2="80231" y2="50962"/>
                        <a14:foregroundMark x1="80231" y1="50962" x2="78785" y2="673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220" y="3240428"/>
            <a:ext cx="4573005" cy="1834494"/>
          </a:xfrm>
          <a:prstGeom prst="rect">
            <a:avLst/>
          </a:prstGeom>
        </p:spPr>
      </p:pic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5C393FB4-FED1-2DC5-D0A6-79CBD0818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Project analysis slide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20F1DC-1F47-B150-6733-96CE49A05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98554"/>
            <a:ext cx="5479030" cy="4591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0" dirty="0"/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899D31-09E4-14EF-256B-FBD8CC5BB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39A9A658-6164-0C42-BC03-AE0195DAC72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201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Breve </a:t>
            </a:r>
            <a:r>
              <a:rPr lang="en-GB" sz="2800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introduzione</a:t>
            </a:r>
            <a:endParaRPr lang="en-GB" sz="2800" b="1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2400" b="1" noProof="0" dirty="0">
                <a:solidFill>
                  <a:srgbClr val="11AEC7"/>
                </a:solidFill>
              </a:rPr>
              <a:t>Quantum Noise Reduction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028E2D-7987-B29B-0F74-A98A4A926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896BE572-2838-8762-2326-F179DB3BF0FD}"/>
              </a:ext>
            </a:extLst>
          </p:cNvPr>
          <p:cNvSpPr txBox="1">
            <a:spLocks/>
          </p:cNvSpPr>
          <p:nvPr/>
        </p:nvSpPr>
        <p:spPr>
          <a:xfrm>
            <a:off x="839787" y="1815737"/>
            <a:ext cx="5256213" cy="4373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noProof="0" dirty="0">
                <a:latin typeface="Segoe UI (Body)"/>
              </a:rPr>
              <a:t>Squeezed Vacuum Injection</a:t>
            </a:r>
          </a:p>
          <a:p>
            <a:pPr marL="0" indent="0">
              <a:buNone/>
            </a:pPr>
            <a:r>
              <a:rPr lang="en-GB" sz="2400" noProof="0" dirty="0"/>
              <a:t>Replace the vacuum with</a:t>
            </a:r>
            <a:br>
              <a:rPr lang="en-GB" sz="2400" noProof="0" dirty="0"/>
            </a:br>
            <a:r>
              <a:rPr lang="en-GB" sz="2400" noProof="0" dirty="0"/>
              <a:t>Frequency Dependent Squeezed Vacuum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8DF18E-A8C7-76DF-72E3-72C510775F54}"/>
              </a:ext>
            </a:extLst>
          </p:cNvPr>
          <p:cNvGrpSpPr/>
          <p:nvPr/>
        </p:nvGrpSpPr>
        <p:grpSpPr>
          <a:xfrm>
            <a:off x="954396" y="4874388"/>
            <a:ext cx="4298558" cy="1907465"/>
            <a:chOff x="954396" y="4874388"/>
            <a:chExt cx="4298558" cy="190746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72B084D-81A3-0BF3-6C4A-3CD8B87E0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0294" y="5545114"/>
              <a:ext cx="3931920" cy="123673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379AAF3-C090-FDC8-9DB5-182553B29C48}"/>
                </a:ext>
              </a:extLst>
            </p:cNvPr>
            <p:cNvSpPr/>
            <p:nvPr/>
          </p:nvSpPr>
          <p:spPr>
            <a:xfrm>
              <a:off x="954396" y="4874388"/>
              <a:ext cx="165236" cy="62132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699F4D8-4964-2734-E43C-7F3F04C76BC8}"/>
                </a:ext>
              </a:extLst>
            </p:cNvPr>
            <p:cNvSpPr/>
            <p:nvPr/>
          </p:nvSpPr>
          <p:spPr>
            <a:xfrm rot="20306564">
              <a:off x="1249043" y="4881456"/>
              <a:ext cx="165236" cy="62132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6ECEBBC-4429-12F2-5571-7982A532E412}"/>
                </a:ext>
              </a:extLst>
            </p:cNvPr>
            <p:cNvSpPr/>
            <p:nvPr/>
          </p:nvSpPr>
          <p:spPr>
            <a:xfrm rot="19141736">
              <a:off x="1535645" y="4884606"/>
              <a:ext cx="165236" cy="62132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2422351-E3EB-D663-53CA-847C716FCF77}"/>
                </a:ext>
              </a:extLst>
            </p:cNvPr>
            <p:cNvSpPr/>
            <p:nvPr/>
          </p:nvSpPr>
          <p:spPr>
            <a:xfrm rot="18081064">
              <a:off x="1899612" y="4888293"/>
              <a:ext cx="165236" cy="62132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2FEABF8-DBD7-FAB0-1532-9A63BDBE787B}"/>
                </a:ext>
              </a:extLst>
            </p:cNvPr>
            <p:cNvSpPr/>
            <p:nvPr/>
          </p:nvSpPr>
          <p:spPr>
            <a:xfrm rot="17874412">
              <a:off x="2491624" y="4889006"/>
              <a:ext cx="165236" cy="62132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E94C570-54F1-1227-922C-9C7A65B3E77C}"/>
                </a:ext>
              </a:extLst>
            </p:cNvPr>
            <p:cNvSpPr/>
            <p:nvPr/>
          </p:nvSpPr>
          <p:spPr>
            <a:xfrm rot="17145373">
              <a:off x="3083636" y="4889006"/>
              <a:ext cx="165236" cy="62132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AB77646-5F46-D681-7F97-A20C19F68FEB}"/>
                </a:ext>
              </a:extLst>
            </p:cNvPr>
            <p:cNvSpPr/>
            <p:nvPr/>
          </p:nvSpPr>
          <p:spPr>
            <a:xfrm rot="17043177">
              <a:off x="3675648" y="4899224"/>
              <a:ext cx="165236" cy="62132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F724F72-76EC-3A2F-4EBE-CB9919740932}"/>
                </a:ext>
              </a:extLst>
            </p:cNvPr>
            <p:cNvSpPr/>
            <p:nvPr/>
          </p:nvSpPr>
          <p:spPr>
            <a:xfrm rot="16607357">
              <a:off x="4267660" y="4902911"/>
              <a:ext cx="165236" cy="62132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BC94D51-BCA6-BFAC-718C-882D89E567B3}"/>
                </a:ext>
              </a:extLst>
            </p:cNvPr>
            <p:cNvSpPr/>
            <p:nvPr/>
          </p:nvSpPr>
          <p:spPr>
            <a:xfrm rot="16200000">
              <a:off x="4859673" y="4902912"/>
              <a:ext cx="165236" cy="62132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92D994D-656C-3FB4-C8E8-544F1DDB7FC1}"/>
              </a:ext>
            </a:extLst>
          </p:cNvPr>
          <p:cNvGrpSpPr/>
          <p:nvPr/>
        </p:nvGrpSpPr>
        <p:grpSpPr>
          <a:xfrm>
            <a:off x="5890369" y="1703683"/>
            <a:ext cx="6194422" cy="4185576"/>
            <a:chOff x="5890369" y="1703683"/>
            <a:chExt cx="6194422" cy="4185576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9B971D1-CF00-A65F-A0E4-4C3B58B3E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5890369" y="1703683"/>
              <a:ext cx="6194422" cy="418557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DE086FC-FF40-A04F-F816-DB90952BD6E1}"/>
                </a:ext>
              </a:extLst>
            </p:cNvPr>
            <p:cNvSpPr/>
            <p:nvPr/>
          </p:nvSpPr>
          <p:spPr>
            <a:xfrm>
              <a:off x="9516066" y="1976914"/>
              <a:ext cx="2364827" cy="7092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F276242-F9DD-E105-C769-8092E7366CD8}"/>
                </a:ext>
              </a:extLst>
            </p:cNvPr>
            <p:cNvGrpSpPr/>
            <p:nvPr/>
          </p:nvGrpSpPr>
          <p:grpSpPr>
            <a:xfrm>
              <a:off x="9635884" y="2304568"/>
              <a:ext cx="2245009" cy="381607"/>
              <a:chOff x="9635884" y="1976914"/>
              <a:chExt cx="2245009" cy="381607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241CEB4-8EDC-4E5E-A5C7-3CB9781A079E}"/>
                  </a:ext>
                </a:extLst>
              </p:cNvPr>
              <p:cNvSpPr/>
              <p:nvPr/>
            </p:nvSpPr>
            <p:spPr>
              <a:xfrm>
                <a:off x="9635884" y="1976914"/>
                <a:ext cx="2245009" cy="3816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noProof="0" dirty="0">
                    <a:solidFill>
                      <a:schemeClr val="tx1"/>
                    </a:solidFill>
                  </a:rPr>
                  <a:t>      Tuned scheme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E463F9A-B3CC-AA3A-A5F9-8575232F7C9F}"/>
                  </a:ext>
                </a:extLst>
              </p:cNvPr>
              <p:cNvCxnSpPr/>
              <p:nvPr/>
            </p:nvCxnSpPr>
            <p:spPr>
              <a:xfrm>
                <a:off x="9692641" y="2183866"/>
                <a:ext cx="302698" cy="0"/>
              </a:xfrm>
              <a:prstGeom prst="line">
                <a:avLst/>
              </a:prstGeom>
              <a:ln w="38100">
                <a:solidFill>
                  <a:schemeClr val="accent3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9049B6D-B7FF-6BFE-5144-178860CBAD8F}"/>
              </a:ext>
            </a:extLst>
          </p:cNvPr>
          <p:cNvSpPr txBox="1"/>
          <p:nvPr/>
        </p:nvSpPr>
        <p:spPr>
          <a:xfrm>
            <a:off x="10123761" y="3022453"/>
            <a:ext cx="1228814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b="1" noProof="0" dirty="0"/>
              <a:t>Phase Squeezing</a:t>
            </a:r>
            <a:endParaRPr lang="en-GB" b="1" noProof="0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3BCCF3FE-C7A5-9AA3-CB65-4837C22CC292}"/>
              </a:ext>
            </a:extLst>
          </p:cNvPr>
          <p:cNvSpPr/>
          <p:nvPr/>
        </p:nvSpPr>
        <p:spPr>
          <a:xfrm rot="5400000">
            <a:off x="11010796" y="4106591"/>
            <a:ext cx="413402" cy="186157"/>
          </a:xfrm>
          <a:prstGeom prst="rightArrow">
            <a:avLst>
              <a:gd name="adj1" fmla="val 50000"/>
              <a:gd name="adj2" fmla="val 79554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130C2B-786A-7182-944E-27A6D024C95F}"/>
              </a:ext>
            </a:extLst>
          </p:cNvPr>
          <p:cNvSpPr txBox="1"/>
          <p:nvPr/>
        </p:nvSpPr>
        <p:spPr>
          <a:xfrm>
            <a:off x="7772217" y="2771445"/>
            <a:ext cx="1338943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1800" b="1" noProof="0" dirty="0"/>
              <a:t>Amplitude Squeezing</a:t>
            </a:r>
            <a:endParaRPr lang="en-GB" b="1" noProof="0" dirty="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87FAD533-6716-1F60-C2F9-3D980EC16A21}"/>
              </a:ext>
            </a:extLst>
          </p:cNvPr>
          <p:cNvSpPr/>
          <p:nvPr/>
        </p:nvSpPr>
        <p:spPr>
          <a:xfrm rot="8050233">
            <a:off x="7492760" y="3468963"/>
            <a:ext cx="284886" cy="186157"/>
          </a:xfrm>
          <a:prstGeom prst="rightArrow">
            <a:avLst>
              <a:gd name="adj1" fmla="val 50000"/>
              <a:gd name="adj2" fmla="val 79554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115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525"/>
    </mc:Choice>
    <mc:Fallback xmlns="">
      <p:transition spd="slow" advTm="26652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583A7-9567-B9DB-11E2-C8A90D034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1339613-89AF-7B28-D34F-2DB53AE97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89904" l="3086" r="98361">
                        <a14:foregroundMark x1="5882" y1="8173" x2="3182" y2="56250"/>
                        <a14:foregroundMark x1="3182" y1="56250" x2="11572" y2="84856"/>
                        <a14:foregroundMark x1="11572" y1="84856" x2="22469" y2="98077"/>
                        <a14:foregroundMark x1="22469" y1="98077" x2="35776" y2="99279"/>
                        <a14:foregroundMark x1="35776" y1="99279" x2="87560" y2="95673"/>
                        <a14:foregroundMark x1="87560" y1="95673" x2="98457" y2="67548"/>
                        <a14:foregroundMark x1="98457" y1="67548" x2="97107" y2="21875"/>
                        <a14:foregroundMark x1="97107" y1="21875" x2="79460" y2="5529"/>
                        <a14:foregroundMark x1="79460" y1="5529" x2="11186" y2="3365"/>
                        <a14:foregroundMark x1="11186" y1="3365" x2="3182" y2="11298"/>
                        <a14:foregroundMark x1="55063" y1="46154" x2="39826" y2="48317"/>
                        <a14:foregroundMark x1="39826" y1="48317" x2="18804" y2="79087"/>
                        <a14:foregroundMark x1="18804" y1="79087" x2="29508" y2="86779"/>
                        <a14:foregroundMark x1="29508" y1="86779" x2="62681" y2="48558"/>
                        <a14:foregroundMark x1="62681" y1="48558" x2="39248" y2="32212"/>
                        <a14:foregroundMark x1="39248" y1="32212" x2="34233" y2="32452"/>
                        <a14:foregroundMark x1="9740" y1="14423" x2="25554" y2="14904"/>
                        <a14:foregroundMark x1="25554" y1="14904" x2="29605" y2="14663"/>
                        <a14:foregroundMark x1="21697" y1="23798" x2="20154" y2="51442"/>
                        <a14:foregroundMark x1="20154" y1="51442" x2="26422" y2="34135"/>
                        <a14:foregroundMark x1="19576" y1="22596" x2="19769" y2="40865"/>
                        <a14:foregroundMark x1="69817" y1="13942" x2="87367" y2="14663"/>
                        <a14:foregroundMark x1="87367" y1="14663" x2="89971" y2="13942"/>
                        <a14:foregroundMark x1="83317" y1="16587" x2="91610" y2="78606"/>
                        <a14:foregroundMark x1="91610" y1="78606" x2="91996" y2="79567"/>
                        <a14:foregroundMark x1="93635" y1="3846" x2="95468" y2="84375"/>
                        <a14:foregroundMark x1="98361" y1="69231" x2="91996" y2="89663"/>
                        <a14:foregroundMark x1="79653" y1="21635" x2="80231" y2="50962"/>
                        <a14:foregroundMark x1="80231" y1="50962" x2="78785" y2="673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220" y="3240428"/>
            <a:ext cx="4573005" cy="1834494"/>
          </a:xfrm>
          <a:prstGeom prst="rect">
            <a:avLst/>
          </a:prstGeom>
        </p:spPr>
      </p:pic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8D8C40F8-7F2C-F25D-F4AE-3A031E6E8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Project analysis slide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8BB3C6-C171-BDA6-A59A-1858333D0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98554"/>
            <a:ext cx="5479030" cy="4591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0" dirty="0"/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9D98A2-A64F-03A7-76C6-93DD3B276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96FE94AA-7F4F-9F93-CAB1-19B9378AD7BB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201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Breve </a:t>
            </a:r>
            <a:r>
              <a:rPr lang="en-GB" sz="2800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introduzione</a:t>
            </a:r>
            <a:endParaRPr lang="en-GB" sz="2800" b="1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rtl="0"/>
            <a:r>
              <a:rPr lang="en-GB" sz="2400" b="1" noProof="0" dirty="0">
                <a:solidFill>
                  <a:srgbClr val="11AEC7"/>
                </a:solidFill>
              </a:rPr>
              <a:t>For the Science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DA2B19-BCDE-C1E8-39E0-6B80A2E24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E6C25CAB-8A9B-B98F-B8DC-C62A6CF95010}"/>
              </a:ext>
            </a:extLst>
          </p:cNvPr>
          <p:cNvSpPr txBox="1">
            <a:spLocks/>
          </p:cNvSpPr>
          <p:nvPr/>
        </p:nvSpPr>
        <p:spPr>
          <a:xfrm>
            <a:off x="839787" y="1815737"/>
            <a:ext cx="5256213" cy="4373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noProof="0" dirty="0">
                <a:latin typeface="Segoe UI (Body)"/>
              </a:rPr>
              <a:t>Squeezed Vacuum Injection</a:t>
            </a:r>
          </a:p>
          <a:p>
            <a:pPr marL="0" indent="0">
              <a:buNone/>
            </a:pPr>
            <a:r>
              <a:rPr lang="en-GB" sz="2400" noProof="0" dirty="0"/>
              <a:t>Replace the vacuum with</a:t>
            </a:r>
            <a:br>
              <a:rPr lang="en-GB" sz="2400" noProof="0" dirty="0"/>
            </a:br>
            <a:r>
              <a:rPr lang="en-GB" sz="2400" noProof="0" dirty="0"/>
              <a:t>Frequency Dependent Squeezed Vacuum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93EE6FF-8CCD-D8E6-2195-0F5F9913ABF2}"/>
              </a:ext>
            </a:extLst>
          </p:cNvPr>
          <p:cNvGrpSpPr/>
          <p:nvPr/>
        </p:nvGrpSpPr>
        <p:grpSpPr>
          <a:xfrm>
            <a:off x="954396" y="4874388"/>
            <a:ext cx="4298558" cy="1907465"/>
            <a:chOff x="954396" y="4874388"/>
            <a:chExt cx="4298558" cy="190746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4F86541-403B-0C88-82BE-9CF980CD0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0294" y="5545114"/>
              <a:ext cx="3931920" cy="123673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CA262E5-06FA-722C-C568-2B72CBFC895B}"/>
                </a:ext>
              </a:extLst>
            </p:cNvPr>
            <p:cNvSpPr/>
            <p:nvPr/>
          </p:nvSpPr>
          <p:spPr>
            <a:xfrm>
              <a:off x="954396" y="4874388"/>
              <a:ext cx="165236" cy="62132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05A47C8-70D6-6544-3842-03C5975F930E}"/>
                </a:ext>
              </a:extLst>
            </p:cNvPr>
            <p:cNvSpPr/>
            <p:nvPr/>
          </p:nvSpPr>
          <p:spPr>
            <a:xfrm rot="20306564">
              <a:off x="1249043" y="4881456"/>
              <a:ext cx="165236" cy="62132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AED99CA-CED1-2528-6D7D-F0621CAEEF30}"/>
                </a:ext>
              </a:extLst>
            </p:cNvPr>
            <p:cNvSpPr/>
            <p:nvPr/>
          </p:nvSpPr>
          <p:spPr>
            <a:xfrm rot="19141736">
              <a:off x="1535645" y="4884606"/>
              <a:ext cx="165236" cy="62132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730C159-9548-3EF1-5803-4C19A1145FB8}"/>
                </a:ext>
              </a:extLst>
            </p:cNvPr>
            <p:cNvSpPr/>
            <p:nvPr/>
          </p:nvSpPr>
          <p:spPr>
            <a:xfrm rot="18081064">
              <a:off x="1899612" y="4888293"/>
              <a:ext cx="165236" cy="62132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6A1780A-D6F5-A0C8-7E6A-8215DE8A18B8}"/>
                </a:ext>
              </a:extLst>
            </p:cNvPr>
            <p:cNvSpPr/>
            <p:nvPr/>
          </p:nvSpPr>
          <p:spPr>
            <a:xfrm rot="17874412">
              <a:off x="2491624" y="4889006"/>
              <a:ext cx="165236" cy="62132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AC738CF-ED60-A648-61BD-631046421A27}"/>
                </a:ext>
              </a:extLst>
            </p:cNvPr>
            <p:cNvSpPr/>
            <p:nvPr/>
          </p:nvSpPr>
          <p:spPr>
            <a:xfrm rot="17145373">
              <a:off x="3083636" y="4889006"/>
              <a:ext cx="165236" cy="62132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B150A99-8D7C-225A-6A19-271948A8D125}"/>
                </a:ext>
              </a:extLst>
            </p:cNvPr>
            <p:cNvSpPr/>
            <p:nvPr/>
          </p:nvSpPr>
          <p:spPr>
            <a:xfrm rot="17043177">
              <a:off x="3675648" y="4899224"/>
              <a:ext cx="165236" cy="62132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1E31B96-8F9C-8887-C826-EADF8A944C18}"/>
                </a:ext>
              </a:extLst>
            </p:cNvPr>
            <p:cNvSpPr/>
            <p:nvPr/>
          </p:nvSpPr>
          <p:spPr>
            <a:xfrm rot="16607357">
              <a:off x="4267660" y="4902911"/>
              <a:ext cx="165236" cy="62132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03B0CA9-28A6-12AA-EA6E-0D5BE91D5E39}"/>
                </a:ext>
              </a:extLst>
            </p:cNvPr>
            <p:cNvSpPr/>
            <p:nvPr/>
          </p:nvSpPr>
          <p:spPr>
            <a:xfrm rot="16200000">
              <a:off x="4859673" y="4902912"/>
              <a:ext cx="165236" cy="62132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C350F4BC-4E47-5A9D-67D2-447CE383B2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890370" y="1703683"/>
            <a:ext cx="6194420" cy="41855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AA26B8E-4B15-9093-6FF2-161981D02922}"/>
              </a:ext>
            </a:extLst>
          </p:cNvPr>
          <p:cNvSpPr txBox="1"/>
          <p:nvPr/>
        </p:nvSpPr>
        <p:spPr>
          <a:xfrm>
            <a:off x="10123761" y="3022453"/>
            <a:ext cx="1228814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b="1" noProof="0" dirty="0"/>
              <a:t>Phase Squeezing</a:t>
            </a:r>
            <a:endParaRPr lang="en-GB" b="1" noProof="0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FA1268BB-A567-B66D-0BB9-38B125876724}"/>
              </a:ext>
            </a:extLst>
          </p:cNvPr>
          <p:cNvSpPr/>
          <p:nvPr/>
        </p:nvSpPr>
        <p:spPr>
          <a:xfrm rot="5400000">
            <a:off x="11010796" y="4106591"/>
            <a:ext cx="413402" cy="186157"/>
          </a:xfrm>
          <a:prstGeom prst="rightArrow">
            <a:avLst>
              <a:gd name="adj1" fmla="val 50000"/>
              <a:gd name="adj2" fmla="val 79554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06AD01-7349-21DB-D278-994690A42A02}"/>
              </a:ext>
            </a:extLst>
          </p:cNvPr>
          <p:cNvSpPr txBox="1"/>
          <p:nvPr/>
        </p:nvSpPr>
        <p:spPr>
          <a:xfrm>
            <a:off x="7772217" y="2771445"/>
            <a:ext cx="1338943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1800" b="1" noProof="0" dirty="0"/>
              <a:t>Amplitude Squeezing</a:t>
            </a:r>
            <a:endParaRPr lang="en-GB" b="1" noProof="0" dirty="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A2F64AFA-A060-8EFF-E351-ABC80C473128}"/>
              </a:ext>
            </a:extLst>
          </p:cNvPr>
          <p:cNvSpPr/>
          <p:nvPr/>
        </p:nvSpPr>
        <p:spPr>
          <a:xfrm rot="8050233">
            <a:off x="7492760" y="3468963"/>
            <a:ext cx="284886" cy="186157"/>
          </a:xfrm>
          <a:prstGeom prst="rightArrow">
            <a:avLst>
              <a:gd name="adj1" fmla="val 50000"/>
              <a:gd name="adj2" fmla="val 79554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6929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525"/>
    </mc:Choice>
    <mc:Fallback xmlns="">
      <p:transition spd="slow" advTm="26652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2844F-4A14-5EB7-DD10-7F555A2A8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3EF6F581-D1A7-74DA-24CD-F9871981C4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en-GB" noProof="0" dirty="0"/>
              <a:t>Project analysis slide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EADF3A-A905-5C4E-E327-D3B000180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9F4D48C-D179-E718-A266-FCAEF7C7C0A1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201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Breve </a:t>
            </a:r>
            <a:r>
              <a:rPr lang="en-GB" sz="2800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introduzione</a:t>
            </a:r>
            <a:endParaRPr lang="en-GB" sz="2800" b="1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2400" b="1" noProof="0" dirty="0" err="1">
                <a:solidFill>
                  <a:schemeClr val="accent4"/>
                </a:solidFill>
              </a:rPr>
              <a:t>Qute_FDS</a:t>
            </a:r>
            <a:endParaRPr lang="en-GB" sz="2400" b="1" noProof="0" dirty="0">
              <a:solidFill>
                <a:schemeClr val="accent4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586F8F-733B-8C45-43A9-08BB7F141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6984FFC-DE4A-80D7-7268-8776FAC6927A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39787" y="1815737"/>
                <a:ext cx="5256213" cy="43739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400" b="1" noProof="0" dirty="0"/>
                  <a:t>Steps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000" noProof="0" dirty="0"/>
                  <a:t>Generate </a:t>
                </a:r>
                <a:r>
                  <a:rPr lang="en-GB" sz="2000" b="1" noProof="0" dirty="0"/>
                  <a:t>Frequency Dependent Squeezing </a:t>
                </a:r>
                <a:r>
                  <a:rPr lang="en-GB" sz="2000" noProof="0" dirty="0"/>
                  <a:t>at detuned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b="0" i="0" noProof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sz="2000" b="0" i="0" noProof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000" b="0" i="0" noProof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b="0" i="0" noProof="0" smtClean="0">
                            <a:latin typeface="Cambria Math" panose="02040503050406030204" pitchFamily="18" charset="0"/>
                          </a:rPr>
                          <m:t>ΔΩ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0" noProof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GB" sz="2000" noProof="0" dirty="0"/>
                  <a:t> by using the </a:t>
                </a:r>
                <a:r>
                  <a:rPr lang="en-GB" sz="2000" b="1" noProof="0" dirty="0"/>
                  <a:t>Interferometer as Filter Cavity.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000" noProof="0" dirty="0"/>
                  <a:t>Couple it with </a:t>
                </a:r>
                <a:r>
                  <a:rPr lang="en-GB" sz="2000" b="1" noProof="0" dirty="0"/>
                  <a:t>EPR entangled</a:t>
                </a:r>
                <a:r>
                  <a:rPr lang="en-GB" sz="2000" noProof="0" dirty="0"/>
                  <a:t> link and project the joint state with the Bell Measurement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000" b="1" noProof="0" dirty="0"/>
                  <a:t>Teleport</a:t>
                </a:r>
                <a:r>
                  <a:rPr lang="en-GB" sz="2000" noProof="0" dirty="0"/>
                  <a:t> the Frequency Dependent Squeezing from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b="0" i="0" noProof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sz="2000" b="0" i="0" noProof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000" b="0" i="0" noProof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b="0" i="0" noProof="0" smtClean="0">
                            <a:latin typeface="Cambria Math" panose="02040503050406030204" pitchFamily="18" charset="0"/>
                          </a:rPr>
                          <m:t>ΔΩ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0" noProof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GB" sz="2000" noProof="0" dirty="0"/>
                  <a:t> to the interferometer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noProof="0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sz="2000" noProof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2000" noProof="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000" noProof="0" dirty="0"/>
                  <a:t>Inject the teleported state into the </a:t>
                </a:r>
                <a:r>
                  <a:rPr lang="en-GB" sz="2000" b="1" noProof="0" dirty="0"/>
                  <a:t>Interferometer ITF</a:t>
                </a:r>
              </a:p>
              <a:p>
                <a:pPr marL="0" indent="0">
                  <a:buNone/>
                </a:pPr>
                <a:endParaRPr lang="en-GB" sz="2800" noProof="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6984FFC-DE4A-80D7-7268-8776FAC6927A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7" y="1815737"/>
                <a:ext cx="5256213" cy="4373926"/>
              </a:xfrm>
              <a:prstGeom prst="rect">
                <a:avLst/>
              </a:prstGeom>
              <a:blipFill>
                <a:blip r:embed="rId3"/>
                <a:stretch>
                  <a:fillRect l="-1928" t="-2029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FB270F6E-2548-452E-C1CE-3E61777A9224}"/>
              </a:ext>
            </a:extLst>
          </p:cNvPr>
          <p:cNvGrpSpPr/>
          <p:nvPr/>
        </p:nvGrpSpPr>
        <p:grpSpPr>
          <a:xfrm>
            <a:off x="5936999" y="1184531"/>
            <a:ext cx="6422461" cy="5631895"/>
            <a:chOff x="5936999" y="1184531"/>
            <a:chExt cx="6422461" cy="563189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9B6C3D0-2FB1-BF2F-BDA0-ADAE64947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36999" y="1184531"/>
              <a:ext cx="6026400" cy="5631895"/>
            </a:xfrm>
            <a:prstGeom prst="rect">
              <a:avLst/>
            </a:prstGeom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D58B7575-3FB2-4967-306B-536276842C79}"/>
                    </a:ext>
                  </a:extLst>
                </p:cNvPr>
                <p:cNvSpPr txBox="1"/>
                <p:nvPr/>
              </p:nvSpPr>
              <p:spPr>
                <a:xfrm>
                  <a:off x="7204166" y="5313413"/>
                  <a:ext cx="2377440" cy="9233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GB" sz="1800" noProof="0" dirty="0"/>
                    <a:t>Bob</a:t>
                  </a:r>
                  <a:endParaRPr lang="en-GB" noProof="0" dirty="0"/>
                </a:p>
                <a:p>
                  <a:r>
                    <a:rPr lang="en-GB" noProof="0" dirty="0"/>
                    <a:t>I</a:t>
                  </a:r>
                  <a:r>
                    <a:rPr lang="en-GB" sz="1800" noProof="0" dirty="0"/>
                    <a:t>nterferometer frequency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8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noProof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sz="1800" b="0" i="1" noProof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GB" noProof="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D58B7575-3FB2-4967-306B-536276842C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4166" y="5313413"/>
                  <a:ext cx="2377440" cy="923330"/>
                </a:xfrm>
                <a:prstGeom prst="rect">
                  <a:avLst/>
                </a:prstGeom>
                <a:blipFill>
                  <a:blip r:embed="rId5"/>
                  <a:stretch>
                    <a:fillRect l="-2128" t="-2703" b="-945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A67E593-50F0-C011-7E27-A616B53197D0}"/>
                    </a:ext>
                  </a:extLst>
                </p:cNvPr>
                <p:cNvSpPr txBox="1"/>
                <p:nvPr/>
              </p:nvSpPr>
              <p:spPr>
                <a:xfrm>
                  <a:off x="7260773" y="3261961"/>
                  <a:ext cx="2377440" cy="9233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GB" noProof="0" dirty="0"/>
                    <a:t>Alice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80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800" b="0" i="0" noProof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GB" sz="1800" b="0" i="0" noProof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1800" b="0" i="0" noProof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180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800" b="0" i="0" noProof="0" smtClean="0">
                                <a:latin typeface="Cambria Math" panose="02040503050406030204" pitchFamily="18" charset="0"/>
                              </a:rPr>
                              <m:t>ΔΩ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1800" b="0" i="0" noProof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  <m:r>
                          <a:rPr lang="en-GB" sz="1800" b="0" i="1" noProof="0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n-GB" noProof="0" dirty="0"/>
                </a:p>
                <a:p>
                  <a:endParaRPr lang="en-GB" noProof="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A67E593-50F0-C011-7E27-A616B53197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0773" y="3261961"/>
                  <a:ext cx="2377440" cy="923330"/>
                </a:xfrm>
                <a:prstGeom prst="rect">
                  <a:avLst/>
                </a:prstGeom>
                <a:blipFill>
                  <a:blip r:embed="rId6"/>
                  <a:stretch>
                    <a:fillRect l="-2128" t="-270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C5749D3-B13C-B7F4-0D45-F315886177B9}"/>
                </a:ext>
              </a:extLst>
            </p:cNvPr>
            <p:cNvGrpSpPr/>
            <p:nvPr/>
          </p:nvGrpSpPr>
          <p:grpSpPr>
            <a:xfrm>
              <a:off x="6210932" y="1329948"/>
              <a:ext cx="6148528" cy="4768361"/>
              <a:chOff x="6210932" y="1329948"/>
              <a:chExt cx="6148528" cy="4768361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0B9B664-360F-F7B4-13D8-F48E7A664C10}"/>
                  </a:ext>
                </a:extLst>
              </p:cNvPr>
              <p:cNvGrpSpPr/>
              <p:nvPr/>
            </p:nvGrpSpPr>
            <p:grpSpPr>
              <a:xfrm>
                <a:off x="6210932" y="1419279"/>
                <a:ext cx="6148528" cy="4679030"/>
                <a:chOff x="6210932" y="1419279"/>
                <a:chExt cx="6148528" cy="4679030"/>
              </a:xfrm>
            </p:grpSpPr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502CBAA-5BDD-5048-FA31-6538AB3C1E7C}"/>
                    </a:ext>
                  </a:extLst>
                </p:cNvPr>
                <p:cNvSpPr txBox="1"/>
                <p:nvPr/>
              </p:nvSpPr>
              <p:spPr>
                <a:xfrm>
                  <a:off x="6210932" y="2322203"/>
                  <a:ext cx="119616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noProof="0" dirty="0"/>
                    <a:t>Squeezing</a:t>
                  </a:r>
                </a:p>
                <a:p>
                  <a:r>
                    <a:rPr lang="en-GB" b="1" noProof="0" dirty="0"/>
                    <a:t>Source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B4C9B63D-C486-12C0-F35D-FB69FD9C92E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49953" y="2025747"/>
                      <a:ext cx="116259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80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1800" b="0" i="0" noProof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GB" sz="1800" b="0" i="0" noProof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GB" sz="1800" b="0" i="0" noProof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sz="180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1800" b="0" i="0" noProof="0" smtClean="0">
                                    <a:latin typeface="Cambria Math" panose="02040503050406030204" pitchFamily="18" charset="0"/>
                                  </a:rPr>
                                  <m:t>ΔΩ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sz="1800" b="0" i="0" noProof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sub>
                            </m:sSub>
                          </m:oMath>
                        </m:oMathPara>
                      </a14:m>
                      <a:endParaRPr lang="en-GB" noProof="0" dirty="0"/>
                    </a:p>
                  </p:txBody>
                </p:sp>
              </mc:Choice>
              <mc:Fallback xmlns="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B4C9B63D-C486-12C0-F35D-FB69FD9C92E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49953" y="2025747"/>
                      <a:ext cx="1162594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T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93DE470-6C7F-C266-D3FB-67D270F26127}"/>
                    </a:ext>
                  </a:extLst>
                </p:cNvPr>
                <p:cNvSpPr txBox="1"/>
                <p:nvPr/>
              </p:nvSpPr>
              <p:spPr>
                <a:xfrm>
                  <a:off x="6279153" y="4366600"/>
                  <a:ext cx="17434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sz="1800" b="1" noProof="0" dirty="0"/>
                    <a:t>EPR entangled</a:t>
                  </a:r>
                  <a:endParaRPr lang="en-GB" noProof="0" dirty="0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370E148-DE05-9246-4DF5-65AB767688A2}"/>
                    </a:ext>
                  </a:extLst>
                </p:cNvPr>
                <p:cNvSpPr txBox="1"/>
                <p:nvPr/>
              </p:nvSpPr>
              <p:spPr>
                <a:xfrm>
                  <a:off x="10616022" y="2783868"/>
                  <a:ext cx="1743438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GB" b="1" noProof="0" dirty="0"/>
                    <a:t>Bell State </a:t>
                  </a:r>
                </a:p>
                <a:p>
                  <a:r>
                    <a:rPr lang="en-GB" b="1" noProof="0" dirty="0"/>
                    <a:t>Measurement</a:t>
                  </a:r>
                </a:p>
              </p:txBody>
            </p:sp>
            <p:sp>
              <p:nvSpPr>
                <p:cNvPr id="39" name="Rectangle: Diagonal Corners Snipped 38">
                  <a:extLst>
                    <a:ext uri="{FF2B5EF4-FFF2-40B4-BE49-F238E27FC236}">
                      <a16:creationId xmlns:a16="http://schemas.microsoft.com/office/drawing/2014/main" id="{B29767B2-156D-9E34-68F5-9D7759BBB786}"/>
                    </a:ext>
                  </a:extLst>
                </p:cNvPr>
                <p:cNvSpPr/>
                <p:nvPr/>
              </p:nvSpPr>
              <p:spPr>
                <a:xfrm>
                  <a:off x="11266714" y="5161094"/>
                  <a:ext cx="918756" cy="937215"/>
                </a:xfrm>
                <a:prstGeom prst="snip2DiagRect">
                  <a:avLst/>
                </a:prstGeom>
              </p:spPr>
              <p:style>
                <a:lnRef idx="2">
                  <a:schemeClr val="accent4">
                    <a:shade val="15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3600" noProof="0" dirty="0"/>
                    <a:t>ITF</a:t>
                  </a:r>
                  <a:endParaRPr lang="en-GB" sz="1600" noProof="0" dirty="0"/>
                </a:p>
              </p:txBody>
            </p:sp>
            <p:sp>
              <p:nvSpPr>
                <p:cNvPr id="40" name="Rectangle: Diagonal Corners Snipped 39">
                  <a:extLst>
                    <a:ext uri="{FF2B5EF4-FFF2-40B4-BE49-F238E27FC236}">
                      <a16:creationId xmlns:a16="http://schemas.microsoft.com/office/drawing/2014/main" id="{203EE6A5-57EF-07F5-C154-10E9A5BFA544}"/>
                    </a:ext>
                  </a:extLst>
                </p:cNvPr>
                <p:cNvSpPr/>
                <p:nvPr/>
              </p:nvSpPr>
              <p:spPr>
                <a:xfrm>
                  <a:off x="9953897" y="1419279"/>
                  <a:ext cx="2120538" cy="273832"/>
                </a:xfrm>
                <a:prstGeom prst="snip2DiagRect">
                  <a:avLst/>
                </a:prstGeom>
                <a:solidFill>
                  <a:srgbClr val="1175BC"/>
                </a:solidFill>
              </p:spPr>
              <p:style>
                <a:lnRef idx="2">
                  <a:schemeClr val="accent4">
                    <a:shade val="15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noProof="0" dirty="0"/>
                    <a:t>“ITF” as Filter Cavity</a:t>
                  </a:r>
                  <a:endParaRPr lang="en-GB" sz="1000" noProof="0" dirty="0"/>
                </a:p>
              </p:txBody>
            </p:sp>
            <p:sp>
              <p:nvSpPr>
                <p:cNvPr id="41" name="Rectangle: Diagonal Corners Snipped 40">
                  <a:extLst>
                    <a:ext uri="{FF2B5EF4-FFF2-40B4-BE49-F238E27FC236}">
                      <a16:creationId xmlns:a16="http://schemas.microsoft.com/office/drawing/2014/main" id="{D9B2BEBB-7E85-562B-9BC3-C170C485B315}"/>
                    </a:ext>
                  </a:extLst>
                </p:cNvPr>
                <p:cNvSpPr/>
                <p:nvPr/>
              </p:nvSpPr>
              <p:spPr>
                <a:xfrm>
                  <a:off x="9231675" y="4902663"/>
                  <a:ext cx="2120538" cy="273832"/>
                </a:xfrm>
                <a:prstGeom prst="snip2DiagRect">
                  <a:avLst/>
                </a:prstGeom>
                <a:solidFill>
                  <a:srgbClr val="1175BC"/>
                </a:solidFill>
              </p:spPr>
              <p:style>
                <a:lnRef idx="2">
                  <a:schemeClr val="accent4">
                    <a:shade val="15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noProof="0" dirty="0"/>
                    <a:t>“ITF” as Filter Cavity</a:t>
                  </a:r>
                  <a:endParaRPr lang="en-GB" sz="1000" noProof="0" dirty="0"/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860537F-536E-2AF5-477D-D7DFCCAD31CB}"/>
                  </a:ext>
                </a:extLst>
              </p:cNvPr>
              <p:cNvSpPr txBox="1"/>
              <p:nvPr/>
            </p:nvSpPr>
            <p:spPr>
              <a:xfrm>
                <a:off x="7063016" y="1329948"/>
                <a:ext cx="7812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noProof="0" dirty="0"/>
                  <a:t>Victor</a:t>
                </a: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165F36F-0B98-D7F5-0E86-89EDDB41BAEF}"/>
              </a:ext>
            </a:extLst>
          </p:cNvPr>
          <p:cNvGrpSpPr/>
          <p:nvPr/>
        </p:nvGrpSpPr>
        <p:grpSpPr>
          <a:xfrm>
            <a:off x="6328954" y="2783867"/>
            <a:ext cx="5863046" cy="2038228"/>
            <a:chOff x="6328954" y="2783868"/>
            <a:chExt cx="5863046" cy="1916374"/>
          </a:xfrm>
          <a:solidFill>
            <a:schemeClr val="bg1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B1BDE2D-2845-7524-652D-77B51A9B5644}"/>
                </a:ext>
              </a:extLst>
            </p:cNvPr>
            <p:cNvSpPr/>
            <p:nvPr/>
          </p:nvSpPr>
          <p:spPr>
            <a:xfrm>
              <a:off x="6328954" y="2968533"/>
              <a:ext cx="5863046" cy="1731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73C03C-4851-1674-443E-FF461B09C834}"/>
                </a:ext>
              </a:extLst>
            </p:cNvPr>
            <p:cNvSpPr/>
            <p:nvPr/>
          </p:nvSpPr>
          <p:spPr>
            <a:xfrm>
              <a:off x="10685417" y="2783868"/>
              <a:ext cx="1277982" cy="1846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AC01A1B8-B74F-89D7-7361-48ABDC3CB9A3}"/>
              </a:ext>
            </a:extLst>
          </p:cNvPr>
          <p:cNvSpPr/>
          <p:nvPr/>
        </p:nvSpPr>
        <p:spPr>
          <a:xfrm>
            <a:off x="6328954" y="4828264"/>
            <a:ext cx="5863046" cy="1506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7669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511"/>
    </mc:Choice>
    <mc:Fallback xmlns="">
      <p:transition spd="slow" advTm="262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73934-3C21-EA7D-B864-BC1C0D15E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E0CBFA-C34F-F9E4-0FA8-F8F7A367F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6999" y="1184531"/>
            <a:ext cx="6026400" cy="5631895"/>
          </a:xfrm>
          <a:prstGeom prst="rect">
            <a:avLst/>
          </a:prstGeom>
        </p:spPr>
      </p:pic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880E7F43-DDDC-B01B-E392-6B4A6DFDF8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en-GB" noProof="0" dirty="0"/>
              <a:t>Project analysis slide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056232-8FA0-63B5-27E1-01F628D75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B6A10480-FFC3-2613-CE73-844FF22E57B1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201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Breve </a:t>
            </a:r>
            <a:r>
              <a:rPr lang="en-GB" sz="2800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introduzione</a:t>
            </a:r>
            <a:endParaRPr lang="en-GB" sz="2800" b="1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2400" b="1" noProof="0" dirty="0" err="1">
                <a:solidFill>
                  <a:schemeClr val="accent4"/>
                </a:solidFill>
              </a:rPr>
              <a:t>Qute_FDS</a:t>
            </a:r>
            <a:endParaRPr lang="en-GB" sz="2400" b="1" noProof="0" dirty="0">
              <a:solidFill>
                <a:schemeClr val="accent4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9BCB8C-82D7-33CD-7A55-2D72CACC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75E592-7425-9655-AE7A-E0B83E0EB1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9787" y="1815737"/>
            <a:ext cx="5256213" cy="4373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noProof="0" dirty="0"/>
              <a:t>Table-Top Experiment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noProof="0" dirty="0"/>
              <a:t>Interferometer replaced by a Linear Cavity</a:t>
            </a:r>
          </a:p>
          <a:p>
            <a:pPr marL="457200" indent="-457200">
              <a:buFont typeface="+mj-lt"/>
              <a:buAutoNum type="arabicPeriod"/>
            </a:pPr>
            <a:endParaRPr lang="en-GB" sz="2400" noProof="0" dirty="0"/>
          </a:p>
          <a:p>
            <a:pPr marL="457200" indent="-457200">
              <a:buFont typeface="+mj-lt"/>
              <a:buAutoNum type="arabicPeriod"/>
            </a:pPr>
            <a:r>
              <a:rPr lang="en-GB" sz="2400" noProof="0" dirty="0"/>
              <a:t>Phase Rotations around 1MHz</a:t>
            </a:r>
          </a:p>
          <a:p>
            <a:pPr marL="457200" indent="-457200">
              <a:buFont typeface="+mj-lt"/>
              <a:buAutoNum type="arabicPeriod"/>
            </a:pPr>
            <a:endParaRPr lang="en-GB" sz="2400" noProof="0" dirty="0"/>
          </a:p>
          <a:p>
            <a:pPr marL="457200" indent="-457200">
              <a:buFont typeface="+mj-lt"/>
              <a:buAutoNum type="arabicPeriod"/>
            </a:pPr>
            <a:r>
              <a:rPr lang="en-GB" sz="2400" noProof="0" dirty="0"/>
              <a:t>Double Rotation measured by Tomography of the final state</a:t>
            </a:r>
          </a:p>
          <a:p>
            <a:pPr marL="0" indent="0">
              <a:buNone/>
            </a:pPr>
            <a:endParaRPr lang="en-GB" sz="2000" noProof="0" dirty="0"/>
          </a:p>
          <a:p>
            <a:pPr marL="0" indent="0">
              <a:buNone/>
            </a:pPr>
            <a:endParaRPr lang="en-GB" sz="2400" noProof="0" dirty="0"/>
          </a:p>
          <a:p>
            <a:pPr marL="0" indent="0">
              <a:buNone/>
            </a:pPr>
            <a:endParaRPr lang="en-GB" sz="2400" noProof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263FDD-0141-D31F-F158-DEDF9E3E9B09}"/>
              </a:ext>
            </a:extLst>
          </p:cNvPr>
          <p:cNvGrpSpPr/>
          <p:nvPr/>
        </p:nvGrpSpPr>
        <p:grpSpPr>
          <a:xfrm>
            <a:off x="6210932" y="1303512"/>
            <a:ext cx="6148528" cy="4656232"/>
            <a:chOff x="6210932" y="1303512"/>
            <a:chExt cx="6148528" cy="46562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67F2CD9-2988-7BC0-6EDD-C2FD9669B66B}"/>
                </a:ext>
              </a:extLst>
            </p:cNvPr>
            <p:cNvSpPr txBox="1"/>
            <p:nvPr/>
          </p:nvSpPr>
          <p:spPr>
            <a:xfrm>
              <a:off x="6210932" y="2322203"/>
              <a:ext cx="11961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noProof="0" dirty="0"/>
                <a:t>Squeezing</a:t>
              </a:r>
            </a:p>
            <a:p>
              <a:r>
                <a:rPr lang="en-GB" b="1" noProof="0" dirty="0"/>
                <a:t>Source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AAC643C-D064-2871-5C36-B0D3C4052979}"/>
                    </a:ext>
                  </a:extLst>
                </p:cNvPr>
                <p:cNvSpPr txBox="1"/>
                <p:nvPr/>
              </p:nvSpPr>
              <p:spPr>
                <a:xfrm>
                  <a:off x="6943181" y="1303512"/>
                  <a:ext cx="11625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80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800" b="0" i="0" noProof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GB" sz="1800" b="0" i="0" noProof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1800" b="0" i="0" noProof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180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800" b="0" i="0" noProof="0" smtClean="0">
                                <a:latin typeface="Cambria Math" panose="02040503050406030204" pitchFamily="18" charset="0"/>
                              </a:rPr>
                              <m:t>ΔΩ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1800" b="0" i="0" noProof="0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oMath>
                    </m:oMathPara>
                  </a14:m>
                  <a:endParaRPr lang="en-GB" noProof="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AAC643C-D064-2871-5C36-B0D3C40529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3181" y="1303512"/>
                  <a:ext cx="1162594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BB01405-B207-E68A-1CA9-BC2E361039EF}"/>
                    </a:ext>
                  </a:extLst>
                </p:cNvPr>
                <p:cNvSpPr txBox="1"/>
                <p:nvPr/>
              </p:nvSpPr>
              <p:spPr>
                <a:xfrm>
                  <a:off x="7204166" y="5313413"/>
                  <a:ext cx="2377440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noProof="0" dirty="0"/>
                    <a:t>I</a:t>
                  </a:r>
                  <a:r>
                    <a:rPr lang="en-GB" sz="1800" noProof="0" dirty="0"/>
                    <a:t>nterferometer frequency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8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noProof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sz="1800" b="0" i="1" noProof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GB" noProof="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BB01405-B207-E68A-1CA9-BC2E361039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4166" y="5313413"/>
                  <a:ext cx="2377440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2128" t="-3846" b="-13462"/>
                  </a:stretch>
                </a:blipFill>
              </p:spPr>
              <p:txBody>
                <a:bodyPr/>
                <a:lstStyle/>
                <a:p>
                  <a:r>
                    <a:rPr lang="en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6999BE-4B0D-1593-EC86-566724A535EF}"/>
                </a:ext>
              </a:extLst>
            </p:cNvPr>
            <p:cNvSpPr txBox="1"/>
            <p:nvPr/>
          </p:nvSpPr>
          <p:spPr>
            <a:xfrm>
              <a:off x="6279153" y="4366600"/>
              <a:ext cx="17434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b="1" noProof="0" dirty="0"/>
                <a:t>EPR entangled</a:t>
              </a:r>
              <a:endParaRPr lang="en-GB" noProof="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32BB23B-42F0-392C-35F7-4913DAA0C16B}"/>
                </a:ext>
              </a:extLst>
            </p:cNvPr>
            <p:cNvSpPr txBox="1"/>
            <p:nvPr/>
          </p:nvSpPr>
          <p:spPr>
            <a:xfrm>
              <a:off x="10616022" y="2783868"/>
              <a:ext cx="174343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1" noProof="0" dirty="0"/>
                <a:t>Bell State </a:t>
              </a:r>
            </a:p>
            <a:p>
              <a:r>
                <a:rPr lang="en-GB" b="1" noProof="0" dirty="0"/>
                <a:t>Measurement</a:t>
              </a:r>
            </a:p>
          </p:txBody>
        </p:sp>
        <p:sp>
          <p:nvSpPr>
            <p:cNvPr id="2" name="Rectangle: Diagonal Corners Snipped 1">
              <a:extLst>
                <a:ext uri="{FF2B5EF4-FFF2-40B4-BE49-F238E27FC236}">
                  <a16:creationId xmlns:a16="http://schemas.microsoft.com/office/drawing/2014/main" id="{DF58C0D7-6313-DBCB-DC66-1603E20DEC85}"/>
                </a:ext>
              </a:extLst>
            </p:cNvPr>
            <p:cNvSpPr/>
            <p:nvPr/>
          </p:nvSpPr>
          <p:spPr>
            <a:xfrm>
              <a:off x="9953897" y="1419279"/>
              <a:ext cx="2120538" cy="273832"/>
            </a:xfrm>
            <a:prstGeom prst="snip2DiagRect">
              <a:avLst/>
            </a:prstGeom>
            <a:solidFill>
              <a:srgbClr val="1175BC"/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noProof="0" dirty="0"/>
                <a:t>“ITF” as Filter Cavity</a:t>
              </a:r>
              <a:endParaRPr lang="en-GB" sz="10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4212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511"/>
    </mc:Choice>
    <mc:Fallback xmlns="">
      <p:transition spd="slow" advTm="26251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D33B6BF4-2C08-4464-A4ED-A7F5F991F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Project analysis slide 7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Breve </a:t>
            </a:r>
            <a:r>
              <a:rPr lang="en-GB" sz="2800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introduzione</a:t>
            </a:r>
            <a:endParaRPr lang="en-GB" sz="2800" b="1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rtl="0"/>
            <a:endParaRPr lang="en-GB" sz="2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4293C5FE-8B5A-43A8-B602-44F13362891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781197"/>
              </p:ext>
            </p:extLst>
          </p:nvPr>
        </p:nvGraphicFramePr>
        <p:xfrm>
          <a:off x="247270" y="1845297"/>
          <a:ext cx="11734800" cy="33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0">
                  <a:extLst>
                    <a:ext uri="{9D8B030D-6E8A-4147-A177-3AD203B41FA5}">
                      <a16:colId xmlns:a16="http://schemas.microsoft.com/office/drawing/2014/main" val="1064767228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87555825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110247153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3361142672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1671774837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4123082404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1042921663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4100696831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1140046485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993097051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1773304150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3255039931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1528819555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3818698495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3985123976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1171753451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1999644776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3258145204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1607982248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3027549918"/>
                    </a:ext>
                  </a:extLst>
                </a:gridCol>
              </a:tblGrid>
              <a:tr h="565200"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1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11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12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13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14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15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16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17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18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19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noProof="0" dirty="0"/>
                        <a:t>20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711411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72463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303603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257650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68816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M1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M3.</a:t>
                      </a:r>
                      <a:r>
                        <a:rPr lang="en-GB" sz="12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M3.</a:t>
                      </a:r>
                      <a:r>
                        <a:rPr lang="en-GB" sz="12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M4.</a:t>
                      </a:r>
                      <a:r>
                        <a:rPr lang="en-GB" sz="12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GB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M4.</a:t>
                      </a:r>
                      <a:r>
                        <a:rPr lang="en-GB" sz="12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M4.</a:t>
                      </a:r>
                      <a:r>
                        <a:rPr lang="en-GB" sz="12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519211"/>
                  </a:ext>
                </a:extLst>
              </a:tr>
            </a:tbl>
          </a:graphicData>
        </a:graphic>
      </p:graphicFrame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A3D7D3F3-ED08-4CA9-8310-32E50A7BB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35030" y="5424131"/>
            <a:ext cx="0" cy="127649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1E3DB2E-5BFD-F2F7-D5B3-644B0A6F559B}"/>
              </a:ext>
            </a:extLst>
          </p:cNvPr>
          <p:cNvGrpSpPr/>
          <p:nvPr/>
        </p:nvGrpSpPr>
        <p:grpSpPr>
          <a:xfrm>
            <a:off x="252150" y="5266727"/>
            <a:ext cx="5057121" cy="1400773"/>
            <a:chOff x="4572000" y="4563380"/>
            <a:chExt cx="5057121" cy="140077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A92B697-0607-41B3-77A5-2F4C3ED7EA91}"/>
                </a:ext>
              </a:extLst>
            </p:cNvPr>
            <p:cNvSpPr txBox="1"/>
            <p:nvPr/>
          </p:nvSpPr>
          <p:spPr>
            <a:xfrm>
              <a:off x="4635198" y="4717658"/>
              <a:ext cx="4993923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 b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        Milestones</a:t>
              </a:r>
            </a:p>
            <a:p>
              <a:r>
                <a:rPr lang="en-GB" sz="1400" b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M1</a:t>
              </a:r>
              <a:r>
                <a:rPr lang="en-GB" sz="14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 Final design of the optical setup and place the order for the custom optics.</a:t>
              </a:r>
            </a:p>
            <a:p>
              <a:r>
                <a:rPr lang="en-GB" sz="1400" b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M2</a:t>
              </a:r>
              <a:r>
                <a:rPr lang="en-GB" sz="14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 Measurement of two-mode squeezing</a:t>
              </a:r>
            </a:p>
            <a:p>
              <a:r>
                <a:rPr lang="en-GB" sz="1400" b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M3.1</a:t>
              </a:r>
              <a:r>
                <a:rPr lang="en-GB" sz="14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 Measurement of single mode squeezing</a:t>
              </a:r>
            </a:p>
          </p:txBody>
        </p:sp>
        <p:pic>
          <p:nvPicPr>
            <p:cNvPr id="169" name="Graphic 168" descr="Puzzle with solid fill">
              <a:extLst>
                <a:ext uri="{FF2B5EF4-FFF2-40B4-BE49-F238E27FC236}">
                  <a16:creationId xmlns:a16="http://schemas.microsoft.com/office/drawing/2014/main" id="{90553CDA-3D5D-91AB-6F31-763119386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72000" y="4563380"/>
              <a:ext cx="481583" cy="48158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E22A19C-6F43-BD65-E1A8-F4C1B4DA1B3C}"/>
              </a:ext>
            </a:extLst>
          </p:cNvPr>
          <p:cNvGrpSpPr/>
          <p:nvPr/>
        </p:nvGrpSpPr>
        <p:grpSpPr>
          <a:xfrm>
            <a:off x="823" y="1157540"/>
            <a:ext cx="11720803" cy="4089152"/>
            <a:chOff x="823" y="741368"/>
            <a:chExt cx="11720803" cy="4089152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675EE78-8B24-3F9C-9FC0-0D0CF7B9E101}"/>
                </a:ext>
              </a:extLst>
            </p:cNvPr>
            <p:cNvGrpSpPr/>
            <p:nvPr/>
          </p:nvGrpSpPr>
          <p:grpSpPr>
            <a:xfrm>
              <a:off x="7211042" y="3669412"/>
              <a:ext cx="4510584" cy="615600"/>
              <a:chOff x="7192371" y="3753147"/>
              <a:chExt cx="4510584" cy="61560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9BB6DF0-AB11-B663-5EEC-4F881B5173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7416397" y="3825146"/>
                <a:ext cx="4286558" cy="4716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en-GB" sz="1600" b="1" noProof="0" dirty="0"/>
                  <a:t>TELEPORTATION</a:t>
                </a: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3B021A11-E20B-353A-FAA1-50AE9EC10BB8}"/>
                  </a:ext>
                </a:extLst>
              </p:cNvPr>
              <p:cNvGrpSpPr/>
              <p:nvPr/>
            </p:nvGrpSpPr>
            <p:grpSpPr>
              <a:xfrm>
                <a:off x="7192371" y="3753147"/>
                <a:ext cx="615600" cy="615600"/>
                <a:chOff x="4115594" y="5305437"/>
                <a:chExt cx="939800" cy="939800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0A429FF2-2123-B750-C545-13C551EDCFA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/>
              </p:nvSpPr>
              <p:spPr>
                <a:xfrm>
                  <a:off x="4115594" y="5305437"/>
                  <a:ext cx="939800" cy="939800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GB" noProof="0" dirty="0"/>
                </a:p>
              </p:txBody>
            </p:sp>
            <p:sp>
              <p:nvSpPr>
                <p:cNvPr id="33" name="Freeform 4665" descr="Icon of graph. ">
                  <a:extLst>
                    <a:ext uri="{FF2B5EF4-FFF2-40B4-BE49-F238E27FC236}">
                      <a16:creationId xmlns:a16="http://schemas.microsoft.com/office/drawing/2014/main" id="{D9024B0F-046E-DDC0-2D06-ACD182BF1F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5157" y="5535000"/>
                  <a:ext cx="480674" cy="480674"/>
                </a:xfrm>
                <a:custGeom>
                  <a:avLst/>
                  <a:gdLst>
                    <a:gd name="T0" fmla="*/ 761 w 904"/>
                    <a:gd name="T1" fmla="*/ 213 h 903"/>
                    <a:gd name="T2" fmla="*/ 754 w 904"/>
                    <a:gd name="T3" fmla="*/ 225 h 903"/>
                    <a:gd name="T4" fmla="*/ 576 w 904"/>
                    <a:gd name="T5" fmla="*/ 277 h 903"/>
                    <a:gd name="T6" fmla="*/ 498 w 904"/>
                    <a:gd name="T7" fmla="*/ 298 h 903"/>
                    <a:gd name="T8" fmla="*/ 431 w 904"/>
                    <a:gd name="T9" fmla="*/ 329 h 903"/>
                    <a:gd name="T10" fmla="*/ 578 w 904"/>
                    <a:gd name="T11" fmla="*/ 170 h 903"/>
                    <a:gd name="T12" fmla="*/ 618 w 904"/>
                    <a:gd name="T13" fmla="*/ 180 h 903"/>
                    <a:gd name="T14" fmla="*/ 661 w 904"/>
                    <a:gd name="T15" fmla="*/ 169 h 903"/>
                    <a:gd name="T16" fmla="*/ 693 w 904"/>
                    <a:gd name="T17" fmla="*/ 141 h 903"/>
                    <a:gd name="T18" fmla="*/ 707 w 904"/>
                    <a:gd name="T19" fmla="*/ 99 h 903"/>
                    <a:gd name="T20" fmla="*/ 701 w 904"/>
                    <a:gd name="T21" fmla="*/ 55 h 903"/>
                    <a:gd name="T22" fmla="*/ 676 w 904"/>
                    <a:gd name="T23" fmla="*/ 20 h 903"/>
                    <a:gd name="T24" fmla="*/ 636 w 904"/>
                    <a:gd name="T25" fmla="*/ 2 h 903"/>
                    <a:gd name="T26" fmla="*/ 591 w 904"/>
                    <a:gd name="T27" fmla="*/ 4 h 903"/>
                    <a:gd name="T28" fmla="*/ 554 w 904"/>
                    <a:gd name="T29" fmla="*/ 25 h 903"/>
                    <a:gd name="T30" fmla="*/ 531 w 904"/>
                    <a:gd name="T31" fmla="*/ 63 h 903"/>
                    <a:gd name="T32" fmla="*/ 532 w 904"/>
                    <a:gd name="T33" fmla="*/ 118 h 903"/>
                    <a:gd name="T34" fmla="*/ 369 w 904"/>
                    <a:gd name="T35" fmla="*/ 289 h 903"/>
                    <a:gd name="T36" fmla="*/ 325 w 904"/>
                    <a:gd name="T37" fmla="*/ 289 h 903"/>
                    <a:gd name="T38" fmla="*/ 294 w 904"/>
                    <a:gd name="T39" fmla="*/ 308 h 903"/>
                    <a:gd name="T40" fmla="*/ 275 w 904"/>
                    <a:gd name="T41" fmla="*/ 338 h 903"/>
                    <a:gd name="T42" fmla="*/ 275 w 904"/>
                    <a:gd name="T43" fmla="*/ 383 h 903"/>
                    <a:gd name="T44" fmla="*/ 113 w 904"/>
                    <a:gd name="T45" fmla="*/ 545 h 903"/>
                    <a:gd name="T46" fmla="*/ 64 w 904"/>
                    <a:gd name="T47" fmla="*/ 546 h 903"/>
                    <a:gd name="T48" fmla="*/ 26 w 904"/>
                    <a:gd name="T49" fmla="*/ 568 h 903"/>
                    <a:gd name="T50" fmla="*/ 5 w 904"/>
                    <a:gd name="T51" fmla="*/ 605 h 903"/>
                    <a:gd name="T52" fmla="*/ 3 w 904"/>
                    <a:gd name="T53" fmla="*/ 650 h 903"/>
                    <a:gd name="T54" fmla="*/ 21 w 904"/>
                    <a:gd name="T55" fmla="*/ 690 h 903"/>
                    <a:gd name="T56" fmla="*/ 56 w 904"/>
                    <a:gd name="T57" fmla="*/ 716 h 903"/>
                    <a:gd name="T58" fmla="*/ 100 w 904"/>
                    <a:gd name="T59" fmla="*/ 722 h 903"/>
                    <a:gd name="T60" fmla="*/ 142 w 904"/>
                    <a:gd name="T61" fmla="*/ 706 h 903"/>
                    <a:gd name="T62" fmla="*/ 170 w 904"/>
                    <a:gd name="T63" fmla="*/ 675 h 903"/>
                    <a:gd name="T64" fmla="*/ 181 w 904"/>
                    <a:gd name="T65" fmla="*/ 632 h 903"/>
                    <a:gd name="T66" fmla="*/ 171 w 904"/>
                    <a:gd name="T67" fmla="*/ 591 h 903"/>
                    <a:gd name="T68" fmla="*/ 316 w 904"/>
                    <a:gd name="T69" fmla="*/ 430 h 903"/>
                    <a:gd name="T70" fmla="*/ 286 w 904"/>
                    <a:gd name="T71" fmla="*/ 538 h 903"/>
                    <a:gd name="T72" fmla="*/ 271 w 904"/>
                    <a:gd name="T73" fmla="*/ 753 h 903"/>
                    <a:gd name="T74" fmla="*/ 216 w 904"/>
                    <a:gd name="T75" fmla="*/ 757 h 903"/>
                    <a:gd name="T76" fmla="*/ 212 w 904"/>
                    <a:gd name="T77" fmla="*/ 888 h 903"/>
                    <a:gd name="T78" fmla="*/ 218 w 904"/>
                    <a:gd name="T79" fmla="*/ 901 h 903"/>
                    <a:gd name="T80" fmla="*/ 349 w 904"/>
                    <a:gd name="T81" fmla="*/ 903 h 903"/>
                    <a:gd name="T82" fmla="*/ 361 w 904"/>
                    <a:gd name="T83" fmla="*/ 894 h 903"/>
                    <a:gd name="T84" fmla="*/ 361 w 904"/>
                    <a:gd name="T85" fmla="*/ 762 h 903"/>
                    <a:gd name="T86" fmla="*/ 349 w 904"/>
                    <a:gd name="T87" fmla="*/ 753 h 903"/>
                    <a:gd name="T88" fmla="*/ 305 w 904"/>
                    <a:gd name="T89" fmla="*/ 597 h 903"/>
                    <a:gd name="T90" fmla="*/ 343 w 904"/>
                    <a:gd name="T91" fmla="*/ 469 h 903"/>
                    <a:gd name="T92" fmla="*/ 383 w 904"/>
                    <a:gd name="T93" fmla="*/ 426 h 903"/>
                    <a:gd name="T94" fmla="*/ 418 w 904"/>
                    <a:gd name="T95" fmla="*/ 383 h 903"/>
                    <a:gd name="T96" fmla="*/ 471 w 904"/>
                    <a:gd name="T97" fmla="*/ 342 h 903"/>
                    <a:gd name="T98" fmla="*/ 544 w 904"/>
                    <a:gd name="T99" fmla="*/ 315 h 903"/>
                    <a:gd name="T100" fmla="*/ 627 w 904"/>
                    <a:gd name="T101" fmla="*/ 302 h 903"/>
                    <a:gd name="T102" fmla="*/ 754 w 904"/>
                    <a:gd name="T103" fmla="*/ 348 h 903"/>
                    <a:gd name="T104" fmla="*/ 763 w 904"/>
                    <a:gd name="T105" fmla="*/ 360 h 903"/>
                    <a:gd name="T106" fmla="*/ 895 w 904"/>
                    <a:gd name="T107" fmla="*/ 360 h 903"/>
                    <a:gd name="T108" fmla="*/ 904 w 904"/>
                    <a:gd name="T109" fmla="*/ 348 h 903"/>
                    <a:gd name="T110" fmla="*/ 902 w 904"/>
                    <a:gd name="T111" fmla="*/ 217 h 903"/>
                    <a:gd name="T112" fmla="*/ 889 w 904"/>
                    <a:gd name="T113" fmla="*/ 211 h 9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04" h="903">
                      <a:moveTo>
                        <a:pt x="889" y="211"/>
                      </a:moveTo>
                      <a:lnTo>
                        <a:pt x="768" y="211"/>
                      </a:lnTo>
                      <a:lnTo>
                        <a:pt x="765" y="211"/>
                      </a:lnTo>
                      <a:lnTo>
                        <a:pt x="763" y="212"/>
                      </a:lnTo>
                      <a:lnTo>
                        <a:pt x="761" y="213"/>
                      </a:lnTo>
                      <a:lnTo>
                        <a:pt x="758" y="215"/>
                      </a:lnTo>
                      <a:lnTo>
                        <a:pt x="756" y="217"/>
                      </a:lnTo>
                      <a:lnTo>
                        <a:pt x="755" y="220"/>
                      </a:lnTo>
                      <a:lnTo>
                        <a:pt x="754" y="222"/>
                      </a:lnTo>
                      <a:lnTo>
                        <a:pt x="754" y="225"/>
                      </a:lnTo>
                      <a:lnTo>
                        <a:pt x="754" y="271"/>
                      </a:lnTo>
                      <a:lnTo>
                        <a:pt x="663" y="271"/>
                      </a:lnTo>
                      <a:lnTo>
                        <a:pt x="627" y="272"/>
                      </a:lnTo>
                      <a:lnTo>
                        <a:pt x="593" y="275"/>
                      </a:lnTo>
                      <a:lnTo>
                        <a:pt x="576" y="277"/>
                      </a:lnTo>
                      <a:lnTo>
                        <a:pt x="561" y="281"/>
                      </a:lnTo>
                      <a:lnTo>
                        <a:pt x="545" y="284"/>
                      </a:lnTo>
                      <a:lnTo>
                        <a:pt x="529" y="287"/>
                      </a:lnTo>
                      <a:lnTo>
                        <a:pt x="513" y="292"/>
                      </a:lnTo>
                      <a:lnTo>
                        <a:pt x="498" y="298"/>
                      </a:lnTo>
                      <a:lnTo>
                        <a:pt x="484" y="302"/>
                      </a:lnTo>
                      <a:lnTo>
                        <a:pt x="470" y="309"/>
                      </a:lnTo>
                      <a:lnTo>
                        <a:pt x="457" y="315"/>
                      </a:lnTo>
                      <a:lnTo>
                        <a:pt x="443" y="323"/>
                      </a:lnTo>
                      <a:lnTo>
                        <a:pt x="431" y="329"/>
                      </a:lnTo>
                      <a:lnTo>
                        <a:pt x="418" y="337"/>
                      </a:lnTo>
                      <a:lnTo>
                        <a:pt x="415" y="328"/>
                      </a:lnTo>
                      <a:lnTo>
                        <a:pt x="409" y="319"/>
                      </a:lnTo>
                      <a:lnTo>
                        <a:pt x="565" y="163"/>
                      </a:lnTo>
                      <a:lnTo>
                        <a:pt x="578" y="170"/>
                      </a:lnTo>
                      <a:lnTo>
                        <a:pt x="590" y="176"/>
                      </a:lnTo>
                      <a:lnTo>
                        <a:pt x="597" y="178"/>
                      </a:lnTo>
                      <a:lnTo>
                        <a:pt x="604" y="179"/>
                      </a:lnTo>
                      <a:lnTo>
                        <a:pt x="610" y="180"/>
                      </a:lnTo>
                      <a:lnTo>
                        <a:pt x="618" y="180"/>
                      </a:lnTo>
                      <a:lnTo>
                        <a:pt x="627" y="180"/>
                      </a:lnTo>
                      <a:lnTo>
                        <a:pt x="636" y="178"/>
                      </a:lnTo>
                      <a:lnTo>
                        <a:pt x="644" y="176"/>
                      </a:lnTo>
                      <a:lnTo>
                        <a:pt x="653" y="173"/>
                      </a:lnTo>
                      <a:lnTo>
                        <a:pt x="661" y="169"/>
                      </a:lnTo>
                      <a:lnTo>
                        <a:pt x="668" y="164"/>
                      </a:lnTo>
                      <a:lnTo>
                        <a:pt x="676" y="160"/>
                      </a:lnTo>
                      <a:lnTo>
                        <a:pt x="681" y="154"/>
                      </a:lnTo>
                      <a:lnTo>
                        <a:pt x="687" y="147"/>
                      </a:lnTo>
                      <a:lnTo>
                        <a:pt x="693" y="141"/>
                      </a:lnTo>
                      <a:lnTo>
                        <a:pt x="697" y="133"/>
                      </a:lnTo>
                      <a:lnTo>
                        <a:pt x="701" y="125"/>
                      </a:lnTo>
                      <a:lnTo>
                        <a:pt x="704" y="117"/>
                      </a:lnTo>
                      <a:lnTo>
                        <a:pt x="706" y="108"/>
                      </a:lnTo>
                      <a:lnTo>
                        <a:pt x="707" y="99"/>
                      </a:lnTo>
                      <a:lnTo>
                        <a:pt x="709" y="90"/>
                      </a:lnTo>
                      <a:lnTo>
                        <a:pt x="707" y="81"/>
                      </a:lnTo>
                      <a:lnTo>
                        <a:pt x="706" y="72"/>
                      </a:lnTo>
                      <a:lnTo>
                        <a:pt x="704" y="63"/>
                      </a:lnTo>
                      <a:lnTo>
                        <a:pt x="701" y="55"/>
                      </a:lnTo>
                      <a:lnTo>
                        <a:pt x="697" y="47"/>
                      </a:lnTo>
                      <a:lnTo>
                        <a:pt x="693" y="39"/>
                      </a:lnTo>
                      <a:lnTo>
                        <a:pt x="687" y="32"/>
                      </a:lnTo>
                      <a:lnTo>
                        <a:pt x="681" y="25"/>
                      </a:lnTo>
                      <a:lnTo>
                        <a:pt x="676" y="20"/>
                      </a:lnTo>
                      <a:lnTo>
                        <a:pt x="668" y="15"/>
                      </a:lnTo>
                      <a:lnTo>
                        <a:pt x="661" y="11"/>
                      </a:lnTo>
                      <a:lnTo>
                        <a:pt x="653" y="6"/>
                      </a:lnTo>
                      <a:lnTo>
                        <a:pt x="644" y="4"/>
                      </a:lnTo>
                      <a:lnTo>
                        <a:pt x="636" y="2"/>
                      </a:lnTo>
                      <a:lnTo>
                        <a:pt x="627" y="0"/>
                      </a:lnTo>
                      <a:lnTo>
                        <a:pt x="618" y="0"/>
                      </a:lnTo>
                      <a:lnTo>
                        <a:pt x="609" y="0"/>
                      </a:lnTo>
                      <a:lnTo>
                        <a:pt x="600" y="2"/>
                      </a:lnTo>
                      <a:lnTo>
                        <a:pt x="591" y="4"/>
                      </a:lnTo>
                      <a:lnTo>
                        <a:pt x="583" y="6"/>
                      </a:lnTo>
                      <a:lnTo>
                        <a:pt x="575" y="11"/>
                      </a:lnTo>
                      <a:lnTo>
                        <a:pt x="567" y="15"/>
                      </a:lnTo>
                      <a:lnTo>
                        <a:pt x="561" y="20"/>
                      </a:lnTo>
                      <a:lnTo>
                        <a:pt x="554" y="25"/>
                      </a:lnTo>
                      <a:lnTo>
                        <a:pt x="548" y="32"/>
                      </a:lnTo>
                      <a:lnTo>
                        <a:pt x="543" y="39"/>
                      </a:lnTo>
                      <a:lnTo>
                        <a:pt x="538" y="47"/>
                      </a:lnTo>
                      <a:lnTo>
                        <a:pt x="535" y="55"/>
                      </a:lnTo>
                      <a:lnTo>
                        <a:pt x="531" y="63"/>
                      </a:lnTo>
                      <a:lnTo>
                        <a:pt x="529" y="72"/>
                      </a:lnTo>
                      <a:lnTo>
                        <a:pt x="528" y="81"/>
                      </a:lnTo>
                      <a:lnTo>
                        <a:pt x="528" y="90"/>
                      </a:lnTo>
                      <a:lnTo>
                        <a:pt x="529" y="105"/>
                      </a:lnTo>
                      <a:lnTo>
                        <a:pt x="532" y="118"/>
                      </a:lnTo>
                      <a:lnTo>
                        <a:pt x="537" y="131"/>
                      </a:lnTo>
                      <a:lnTo>
                        <a:pt x="545" y="142"/>
                      </a:lnTo>
                      <a:lnTo>
                        <a:pt x="388" y="298"/>
                      </a:lnTo>
                      <a:lnTo>
                        <a:pt x="379" y="293"/>
                      </a:lnTo>
                      <a:lnTo>
                        <a:pt x="369" y="289"/>
                      </a:lnTo>
                      <a:lnTo>
                        <a:pt x="358" y="286"/>
                      </a:lnTo>
                      <a:lnTo>
                        <a:pt x="347" y="285"/>
                      </a:lnTo>
                      <a:lnTo>
                        <a:pt x="339" y="286"/>
                      </a:lnTo>
                      <a:lnTo>
                        <a:pt x="331" y="287"/>
                      </a:lnTo>
                      <a:lnTo>
                        <a:pt x="325" y="289"/>
                      </a:lnTo>
                      <a:lnTo>
                        <a:pt x="318" y="292"/>
                      </a:lnTo>
                      <a:lnTo>
                        <a:pt x="311" y="294"/>
                      </a:lnTo>
                      <a:lnTo>
                        <a:pt x="304" y="299"/>
                      </a:lnTo>
                      <a:lnTo>
                        <a:pt x="299" y="303"/>
                      </a:lnTo>
                      <a:lnTo>
                        <a:pt x="294" y="308"/>
                      </a:lnTo>
                      <a:lnTo>
                        <a:pt x="288" y="313"/>
                      </a:lnTo>
                      <a:lnTo>
                        <a:pt x="284" y="319"/>
                      </a:lnTo>
                      <a:lnTo>
                        <a:pt x="281" y="325"/>
                      </a:lnTo>
                      <a:lnTo>
                        <a:pt x="277" y="332"/>
                      </a:lnTo>
                      <a:lnTo>
                        <a:pt x="275" y="338"/>
                      </a:lnTo>
                      <a:lnTo>
                        <a:pt x="273" y="346"/>
                      </a:lnTo>
                      <a:lnTo>
                        <a:pt x="271" y="353"/>
                      </a:lnTo>
                      <a:lnTo>
                        <a:pt x="271" y="361"/>
                      </a:lnTo>
                      <a:lnTo>
                        <a:pt x="273" y="372"/>
                      </a:lnTo>
                      <a:lnTo>
                        <a:pt x="275" y="383"/>
                      </a:lnTo>
                      <a:lnTo>
                        <a:pt x="278" y="393"/>
                      </a:lnTo>
                      <a:lnTo>
                        <a:pt x="284" y="403"/>
                      </a:lnTo>
                      <a:lnTo>
                        <a:pt x="134" y="553"/>
                      </a:lnTo>
                      <a:lnTo>
                        <a:pt x="124" y="547"/>
                      </a:lnTo>
                      <a:lnTo>
                        <a:pt x="113" y="545"/>
                      </a:lnTo>
                      <a:lnTo>
                        <a:pt x="102" y="543"/>
                      </a:lnTo>
                      <a:lnTo>
                        <a:pt x="91" y="542"/>
                      </a:lnTo>
                      <a:lnTo>
                        <a:pt x="82" y="542"/>
                      </a:lnTo>
                      <a:lnTo>
                        <a:pt x="73" y="544"/>
                      </a:lnTo>
                      <a:lnTo>
                        <a:pt x="64" y="546"/>
                      </a:lnTo>
                      <a:lnTo>
                        <a:pt x="56" y="548"/>
                      </a:lnTo>
                      <a:lnTo>
                        <a:pt x="48" y="553"/>
                      </a:lnTo>
                      <a:lnTo>
                        <a:pt x="40" y="557"/>
                      </a:lnTo>
                      <a:lnTo>
                        <a:pt x="33" y="562"/>
                      </a:lnTo>
                      <a:lnTo>
                        <a:pt x="26" y="568"/>
                      </a:lnTo>
                      <a:lnTo>
                        <a:pt x="21" y="574"/>
                      </a:lnTo>
                      <a:lnTo>
                        <a:pt x="16" y="581"/>
                      </a:lnTo>
                      <a:lnTo>
                        <a:pt x="12" y="589"/>
                      </a:lnTo>
                      <a:lnTo>
                        <a:pt x="7" y="597"/>
                      </a:lnTo>
                      <a:lnTo>
                        <a:pt x="5" y="605"/>
                      </a:lnTo>
                      <a:lnTo>
                        <a:pt x="3" y="614"/>
                      </a:lnTo>
                      <a:lnTo>
                        <a:pt x="0" y="623"/>
                      </a:lnTo>
                      <a:lnTo>
                        <a:pt x="0" y="632"/>
                      </a:lnTo>
                      <a:lnTo>
                        <a:pt x="0" y="641"/>
                      </a:lnTo>
                      <a:lnTo>
                        <a:pt x="3" y="650"/>
                      </a:lnTo>
                      <a:lnTo>
                        <a:pt x="5" y="659"/>
                      </a:lnTo>
                      <a:lnTo>
                        <a:pt x="7" y="667"/>
                      </a:lnTo>
                      <a:lnTo>
                        <a:pt x="12" y="675"/>
                      </a:lnTo>
                      <a:lnTo>
                        <a:pt x="16" y="683"/>
                      </a:lnTo>
                      <a:lnTo>
                        <a:pt x="21" y="690"/>
                      </a:lnTo>
                      <a:lnTo>
                        <a:pt x="26" y="696"/>
                      </a:lnTo>
                      <a:lnTo>
                        <a:pt x="33" y="702"/>
                      </a:lnTo>
                      <a:lnTo>
                        <a:pt x="40" y="706"/>
                      </a:lnTo>
                      <a:lnTo>
                        <a:pt x="48" y="711"/>
                      </a:lnTo>
                      <a:lnTo>
                        <a:pt x="56" y="716"/>
                      </a:lnTo>
                      <a:lnTo>
                        <a:pt x="64" y="718"/>
                      </a:lnTo>
                      <a:lnTo>
                        <a:pt x="73" y="720"/>
                      </a:lnTo>
                      <a:lnTo>
                        <a:pt x="82" y="722"/>
                      </a:lnTo>
                      <a:lnTo>
                        <a:pt x="91" y="722"/>
                      </a:lnTo>
                      <a:lnTo>
                        <a:pt x="100" y="722"/>
                      </a:lnTo>
                      <a:lnTo>
                        <a:pt x="109" y="720"/>
                      </a:lnTo>
                      <a:lnTo>
                        <a:pt x="118" y="718"/>
                      </a:lnTo>
                      <a:lnTo>
                        <a:pt x="126" y="716"/>
                      </a:lnTo>
                      <a:lnTo>
                        <a:pt x="134" y="711"/>
                      </a:lnTo>
                      <a:lnTo>
                        <a:pt x="142" y="706"/>
                      </a:lnTo>
                      <a:lnTo>
                        <a:pt x="148" y="702"/>
                      </a:lnTo>
                      <a:lnTo>
                        <a:pt x="155" y="696"/>
                      </a:lnTo>
                      <a:lnTo>
                        <a:pt x="161" y="690"/>
                      </a:lnTo>
                      <a:lnTo>
                        <a:pt x="165" y="683"/>
                      </a:lnTo>
                      <a:lnTo>
                        <a:pt x="170" y="675"/>
                      </a:lnTo>
                      <a:lnTo>
                        <a:pt x="174" y="667"/>
                      </a:lnTo>
                      <a:lnTo>
                        <a:pt x="177" y="659"/>
                      </a:lnTo>
                      <a:lnTo>
                        <a:pt x="179" y="650"/>
                      </a:lnTo>
                      <a:lnTo>
                        <a:pt x="181" y="641"/>
                      </a:lnTo>
                      <a:lnTo>
                        <a:pt x="181" y="632"/>
                      </a:lnTo>
                      <a:lnTo>
                        <a:pt x="181" y="623"/>
                      </a:lnTo>
                      <a:lnTo>
                        <a:pt x="180" y="615"/>
                      </a:lnTo>
                      <a:lnTo>
                        <a:pt x="178" y="607"/>
                      </a:lnTo>
                      <a:lnTo>
                        <a:pt x="174" y="599"/>
                      </a:lnTo>
                      <a:lnTo>
                        <a:pt x="171" y="591"/>
                      </a:lnTo>
                      <a:lnTo>
                        <a:pt x="168" y="585"/>
                      </a:lnTo>
                      <a:lnTo>
                        <a:pt x="163" y="578"/>
                      </a:lnTo>
                      <a:lnTo>
                        <a:pt x="157" y="571"/>
                      </a:lnTo>
                      <a:lnTo>
                        <a:pt x="305" y="424"/>
                      </a:lnTo>
                      <a:lnTo>
                        <a:pt x="316" y="430"/>
                      </a:lnTo>
                      <a:lnTo>
                        <a:pt x="328" y="433"/>
                      </a:lnTo>
                      <a:lnTo>
                        <a:pt x="314" y="457"/>
                      </a:lnTo>
                      <a:lnTo>
                        <a:pt x="303" y="483"/>
                      </a:lnTo>
                      <a:lnTo>
                        <a:pt x="294" y="510"/>
                      </a:lnTo>
                      <a:lnTo>
                        <a:pt x="286" y="538"/>
                      </a:lnTo>
                      <a:lnTo>
                        <a:pt x="279" y="568"/>
                      </a:lnTo>
                      <a:lnTo>
                        <a:pt x="275" y="598"/>
                      </a:lnTo>
                      <a:lnTo>
                        <a:pt x="273" y="630"/>
                      </a:lnTo>
                      <a:lnTo>
                        <a:pt x="271" y="662"/>
                      </a:lnTo>
                      <a:lnTo>
                        <a:pt x="271" y="753"/>
                      </a:lnTo>
                      <a:lnTo>
                        <a:pt x="226" y="753"/>
                      </a:lnTo>
                      <a:lnTo>
                        <a:pt x="223" y="753"/>
                      </a:lnTo>
                      <a:lnTo>
                        <a:pt x="221" y="754"/>
                      </a:lnTo>
                      <a:lnTo>
                        <a:pt x="218" y="755"/>
                      </a:lnTo>
                      <a:lnTo>
                        <a:pt x="216" y="757"/>
                      </a:lnTo>
                      <a:lnTo>
                        <a:pt x="214" y="760"/>
                      </a:lnTo>
                      <a:lnTo>
                        <a:pt x="213" y="762"/>
                      </a:lnTo>
                      <a:lnTo>
                        <a:pt x="212" y="764"/>
                      </a:lnTo>
                      <a:lnTo>
                        <a:pt x="212" y="767"/>
                      </a:lnTo>
                      <a:lnTo>
                        <a:pt x="212" y="888"/>
                      </a:lnTo>
                      <a:lnTo>
                        <a:pt x="212" y="891"/>
                      </a:lnTo>
                      <a:lnTo>
                        <a:pt x="213" y="894"/>
                      </a:lnTo>
                      <a:lnTo>
                        <a:pt x="214" y="896"/>
                      </a:lnTo>
                      <a:lnTo>
                        <a:pt x="216" y="898"/>
                      </a:lnTo>
                      <a:lnTo>
                        <a:pt x="218" y="901"/>
                      </a:lnTo>
                      <a:lnTo>
                        <a:pt x="221" y="902"/>
                      </a:lnTo>
                      <a:lnTo>
                        <a:pt x="223" y="903"/>
                      </a:lnTo>
                      <a:lnTo>
                        <a:pt x="226" y="903"/>
                      </a:lnTo>
                      <a:lnTo>
                        <a:pt x="347" y="903"/>
                      </a:lnTo>
                      <a:lnTo>
                        <a:pt x="349" y="903"/>
                      </a:lnTo>
                      <a:lnTo>
                        <a:pt x="353" y="902"/>
                      </a:lnTo>
                      <a:lnTo>
                        <a:pt x="355" y="901"/>
                      </a:lnTo>
                      <a:lnTo>
                        <a:pt x="357" y="898"/>
                      </a:lnTo>
                      <a:lnTo>
                        <a:pt x="360" y="896"/>
                      </a:lnTo>
                      <a:lnTo>
                        <a:pt x="361" y="894"/>
                      </a:lnTo>
                      <a:lnTo>
                        <a:pt x="362" y="891"/>
                      </a:lnTo>
                      <a:lnTo>
                        <a:pt x="362" y="888"/>
                      </a:lnTo>
                      <a:lnTo>
                        <a:pt x="362" y="767"/>
                      </a:lnTo>
                      <a:lnTo>
                        <a:pt x="362" y="764"/>
                      </a:lnTo>
                      <a:lnTo>
                        <a:pt x="361" y="762"/>
                      </a:lnTo>
                      <a:lnTo>
                        <a:pt x="360" y="760"/>
                      </a:lnTo>
                      <a:lnTo>
                        <a:pt x="357" y="757"/>
                      </a:lnTo>
                      <a:lnTo>
                        <a:pt x="355" y="755"/>
                      </a:lnTo>
                      <a:lnTo>
                        <a:pt x="353" y="754"/>
                      </a:lnTo>
                      <a:lnTo>
                        <a:pt x="349" y="753"/>
                      </a:lnTo>
                      <a:lnTo>
                        <a:pt x="347" y="753"/>
                      </a:lnTo>
                      <a:lnTo>
                        <a:pt x="302" y="753"/>
                      </a:lnTo>
                      <a:lnTo>
                        <a:pt x="302" y="662"/>
                      </a:lnTo>
                      <a:lnTo>
                        <a:pt x="303" y="629"/>
                      </a:lnTo>
                      <a:lnTo>
                        <a:pt x="305" y="597"/>
                      </a:lnTo>
                      <a:lnTo>
                        <a:pt x="310" y="566"/>
                      </a:lnTo>
                      <a:lnTo>
                        <a:pt x="317" y="537"/>
                      </a:lnTo>
                      <a:lnTo>
                        <a:pt x="326" y="509"/>
                      </a:lnTo>
                      <a:lnTo>
                        <a:pt x="336" y="482"/>
                      </a:lnTo>
                      <a:lnTo>
                        <a:pt x="343" y="469"/>
                      </a:lnTo>
                      <a:lnTo>
                        <a:pt x="348" y="457"/>
                      </a:lnTo>
                      <a:lnTo>
                        <a:pt x="355" y="446"/>
                      </a:lnTo>
                      <a:lnTo>
                        <a:pt x="363" y="434"/>
                      </a:lnTo>
                      <a:lnTo>
                        <a:pt x="373" y="431"/>
                      </a:lnTo>
                      <a:lnTo>
                        <a:pt x="383" y="426"/>
                      </a:lnTo>
                      <a:lnTo>
                        <a:pt x="393" y="420"/>
                      </a:lnTo>
                      <a:lnTo>
                        <a:pt x="401" y="413"/>
                      </a:lnTo>
                      <a:lnTo>
                        <a:pt x="408" y="404"/>
                      </a:lnTo>
                      <a:lnTo>
                        <a:pt x="414" y="395"/>
                      </a:lnTo>
                      <a:lnTo>
                        <a:pt x="418" y="383"/>
                      </a:lnTo>
                      <a:lnTo>
                        <a:pt x="421" y="372"/>
                      </a:lnTo>
                      <a:lnTo>
                        <a:pt x="433" y="364"/>
                      </a:lnTo>
                      <a:lnTo>
                        <a:pt x="445" y="356"/>
                      </a:lnTo>
                      <a:lnTo>
                        <a:pt x="458" y="348"/>
                      </a:lnTo>
                      <a:lnTo>
                        <a:pt x="471" y="342"/>
                      </a:lnTo>
                      <a:lnTo>
                        <a:pt x="485" y="335"/>
                      </a:lnTo>
                      <a:lnTo>
                        <a:pt x="498" y="329"/>
                      </a:lnTo>
                      <a:lnTo>
                        <a:pt x="513" y="324"/>
                      </a:lnTo>
                      <a:lnTo>
                        <a:pt x="529" y="319"/>
                      </a:lnTo>
                      <a:lnTo>
                        <a:pt x="544" y="315"/>
                      </a:lnTo>
                      <a:lnTo>
                        <a:pt x="559" y="311"/>
                      </a:lnTo>
                      <a:lnTo>
                        <a:pt x="576" y="308"/>
                      </a:lnTo>
                      <a:lnTo>
                        <a:pt x="593" y="306"/>
                      </a:lnTo>
                      <a:lnTo>
                        <a:pt x="610" y="303"/>
                      </a:lnTo>
                      <a:lnTo>
                        <a:pt x="627" y="302"/>
                      </a:lnTo>
                      <a:lnTo>
                        <a:pt x="645" y="301"/>
                      </a:lnTo>
                      <a:lnTo>
                        <a:pt x="663" y="301"/>
                      </a:lnTo>
                      <a:lnTo>
                        <a:pt x="754" y="301"/>
                      </a:lnTo>
                      <a:lnTo>
                        <a:pt x="754" y="346"/>
                      </a:lnTo>
                      <a:lnTo>
                        <a:pt x="754" y="348"/>
                      </a:lnTo>
                      <a:lnTo>
                        <a:pt x="755" y="352"/>
                      </a:lnTo>
                      <a:lnTo>
                        <a:pt x="756" y="354"/>
                      </a:lnTo>
                      <a:lnTo>
                        <a:pt x="758" y="356"/>
                      </a:lnTo>
                      <a:lnTo>
                        <a:pt x="761" y="359"/>
                      </a:lnTo>
                      <a:lnTo>
                        <a:pt x="763" y="360"/>
                      </a:lnTo>
                      <a:lnTo>
                        <a:pt x="765" y="361"/>
                      </a:lnTo>
                      <a:lnTo>
                        <a:pt x="768" y="361"/>
                      </a:lnTo>
                      <a:lnTo>
                        <a:pt x="889" y="361"/>
                      </a:lnTo>
                      <a:lnTo>
                        <a:pt x="892" y="361"/>
                      </a:lnTo>
                      <a:lnTo>
                        <a:pt x="895" y="360"/>
                      </a:lnTo>
                      <a:lnTo>
                        <a:pt x="897" y="359"/>
                      </a:lnTo>
                      <a:lnTo>
                        <a:pt x="899" y="356"/>
                      </a:lnTo>
                      <a:lnTo>
                        <a:pt x="902" y="354"/>
                      </a:lnTo>
                      <a:lnTo>
                        <a:pt x="903" y="352"/>
                      </a:lnTo>
                      <a:lnTo>
                        <a:pt x="904" y="348"/>
                      </a:lnTo>
                      <a:lnTo>
                        <a:pt x="904" y="346"/>
                      </a:lnTo>
                      <a:lnTo>
                        <a:pt x="904" y="225"/>
                      </a:lnTo>
                      <a:lnTo>
                        <a:pt x="904" y="222"/>
                      </a:lnTo>
                      <a:lnTo>
                        <a:pt x="903" y="220"/>
                      </a:lnTo>
                      <a:lnTo>
                        <a:pt x="902" y="217"/>
                      </a:lnTo>
                      <a:lnTo>
                        <a:pt x="899" y="215"/>
                      </a:lnTo>
                      <a:lnTo>
                        <a:pt x="897" y="213"/>
                      </a:lnTo>
                      <a:lnTo>
                        <a:pt x="895" y="212"/>
                      </a:lnTo>
                      <a:lnTo>
                        <a:pt x="892" y="211"/>
                      </a:lnTo>
                      <a:lnTo>
                        <a:pt x="889" y="21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 dirty="0"/>
                </a:p>
              </p:txBody>
            </p: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170B79D-D35B-6E10-836D-E8C37F9D2446}"/>
                </a:ext>
              </a:extLst>
            </p:cNvPr>
            <p:cNvGrpSpPr/>
            <p:nvPr/>
          </p:nvGrpSpPr>
          <p:grpSpPr>
            <a:xfrm>
              <a:off x="217443" y="1953878"/>
              <a:ext cx="615600" cy="615600"/>
              <a:chOff x="7136606" y="1159865"/>
              <a:chExt cx="939800" cy="939800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C560163-E23A-1685-0D61-AEF156FC9E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7136606" y="1159865"/>
                <a:ext cx="939800" cy="9398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 dirty="0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3C3700B8-C6D6-2E44-B6F1-795E245448A6}"/>
                  </a:ext>
                </a:extLst>
              </p:cNvPr>
              <p:cNvGrpSpPr/>
              <p:nvPr/>
            </p:nvGrpSpPr>
            <p:grpSpPr>
              <a:xfrm>
                <a:off x="7286072" y="1283610"/>
                <a:ext cx="734771" cy="707099"/>
                <a:chOff x="7252597" y="1271826"/>
                <a:chExt cx="734771" cy="707099"/>
              </a:xfrm>
              <a:solidFill>
                <a:schemeClr val="bg1"/>
              </a:solidFill>
            </p:grpSpPr>
            <p:pic>
              <p:nvPicPr>
                <p:cNvPr id="40" name="Graphic 39" descr="Abacus outline">
                  <a:extLst>
                    <a:ext uri="{FF2B5EF4-FFF2-40B4-BE49-F238E27FC236}">
                      <a16:creationId xmlns:a16="http://schemas.microsoft.com/office/drawing/2014/main" id="{7157C019-F791-F6D9-7C3F-945FBEE4A3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52597" y="1271826"/>
                  <a:ext cx="376928" cy="376928"/>
                </a:xfrm>
                <a:prstGeom prst="rect">
                  <a:avLst/>
                </a:prstGeom>
              </p:spPr>
            </p:pic>
            <p:pic>
              <p:nvPicPr>
                <p:cNvPr id="41" name="Graphic 40" descr="Head with gears with solid fill">
                  <a:extLst>
                    <a:ext uri="{FF2B5EF4-FFF2-40B4-BE49-F238E27FC236}">
                      <a16:creationId xmlns:a16="http://schemas.microsoft.com/office/drawing/2014/main" id="{1766917D-E599-6ED7-89B2-2B6F53516F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809" y="1411366"/>
                  <a:ext cx="567559" cy="56755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D0E3DE0-300C-D89B-97BC-DB2EF8E9EE3D}"/>
                </a:ext>
              </a:extLst>
            </p:cNvPr>
            <p:cNvGrpSpPr/>
            <p:nvPr/>
          </p:nvGrpSpPr>
          <p:grpSpPr>
            <a:xfrm>
              <a:off x="916075" y="2518028"/>
              <a:ext cx="2994036" cy="617023"/>
              <a:chOff x="922871" y="2434001"/>
              <a:chExt cx="2994036" cy="617023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0917BFE9-2942-89EA-8182-249892E6A4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159064" y="2506827"/>
                <a:ext cx="2757843" cy="471371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en-GB" sz="1600" b="1" noProof="0" dirty="0"/>
                  <a:t>    EPR SQUEEZING SOURCE</a:t>
                </a: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F35FD48-C473-FF2C-1D77-8CF1E947EDDB}"/>
                  </a:ext>
                </a:extLst>
              </p:cNvPr>
              <p:cNvGrpSpPr/>
              <p:nvPr/>
            </p:nvGrpSpPr>
            <p:grpSpPr>
              <a:xfrm>
                <a:off x="922871" y="2434001"/>
                <a:ext cx="617023" cy="617023"/>
                <a:chOff x="1019881" y="2517285"/>
                <a:chExt cx="438108" cy="438108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FA2CACBC-FD94-C54D-7C54-3944A65C63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/>
              </p:nvSpPr>
              <p:spPr>
                <a:xfrm>
                  <a:off x="1019881" y="2517285"/>
                  <a:ext cx="438108" cy="438108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GB" noProof="0" dirty="0"/>
                </a:p>
              </p:txBody>
            </p:sp>
            <p:pic>
              <p:nvPicPr>
                <p:cNvPr id="42" name="Graphic 41" descr="Infinity with solid fill">
                  <a:extLst>
                    <a:ext uri="{FF2B5EF4-FFF2-40B4-BE49-F238E27FC236}">
                      <a16:creationId xmlns:a16="http://schemas.microsoft.com/office/drawing/2014/main" id="{B83312F4-F507-FC4A-4147-7F7FA23AA0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rot="3125172">
                  <a:off x="1025770" y="2523174"/>
                  <a:ext cx="426330" cy="42633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B01F2CD-0F67-824F-4BC4-2EDFA03EEC94}"/>
                </a:ext>
              </a:extLst>
            </p:cNvPr>
            <p:cNvGrpSpPr/>
            <p:nvPr/>
          </p:nvGrpSpPr>
          <p:grpSpPr>
            <a:xfrm>
              <a:off x="3826465" y="3072359"/>
              <a:ext cx="3384577" cy="615600"/>
              <a:chOff x="3807794" y="3115268"/>
              <a:chExt cx="3384577" cy="615600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BEA3840-1AB5-9B29-00EE-AC9A8AC821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3891441" y="3198915"/>
                <a:ext cx="3300930" cy="4716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rtl="0"/>
                <a:r>
                  <a:rPr lang="en-GB" sz="1600" b="1" noProof="0" dirty="0"/>
                  <a:t>          MULTILMODE SQUEEZING  </a:t>
                </a:r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10D023AE-CD92-8250-53DF-A29207E6D2ED}"/>
                  </a:ext>
                </a:extLst>
              </p:cNvPr>
              <p:cNvGrpSpPr/>
              <p:nvPr/>
            </p:nvGrpSpPr>
            <p:grpSpPr>
              <a:xfrm>
                <a:off x="3807794" y="3115268"/>
                <a:ext cx="615600" cy="615600"/>
                <a:chOff x="1795115" y="3145643"/>
                <a:chExt cx="939800" cy="939800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BCFDA650-8BCF-52CD-47AF-C5835245340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/>
              </p:nvSpPr>
              <p:spPr>
                <a:xfrm>
                  <a:off x="1795115" y="3145643"/>
                  <a:ext cx="939800" cy="93980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GB" noProof="0" dirty="0"/>
                </a:p>
              </p:txBody>
            </p:sp>
            <p:pic>
              <p:nvPicPr>
                <p:cNvPr id="43" name="Graphic 42" descr="Network with solid fill">
                  <a:extLst>
                    <a:ext uri="{FF2B5EF4-FFF2-40B4-BE49-F238E27FC236}">
                      <a16:creationId xmlns:a16="http://schemas.microsoft.com/office/drawing/2014/main" id="{6FD21E01-4803-5D15-8241-0DFA016394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22812" y="3273342"/>
                  <a:ext cx="684405" cy="684405"/>
                </a:xfrm>
                <a:prstGeom prst="rect">
                  <a:avLst/>
                </a:prstGeom>
              </p:spPr>
            </p:pic>
          </p:grpSp>
        </p:grpSp>
        <p:pic>
          <p:nvPicPr>
            <p:cNvPr id="59" name="Graphic 58" descr="Puzzle with solid fill">
              <a:extLst>
                <a:ext uri="{FF2B5EF4-FFF2-40B4-BE49-F238E27FC236}">
                  <a16:creationId xmlns:a16="http://schemas.microsoft.com/office/drawing/2014/main" id="{DC235852-E455-69EC-737B-2C9089460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671" y="4047406"/>
              <a:ext cx="481583" cy="481583"/>
            </a:xfrm>
            <a:prstGeom prst="rect">
              <a:avLst/>
            </a:prstGeom>
          </p:spPr>
        </p:pic>
        <p:pic>
          <p:nvPicPr>
            <p:cNvPr id="162" name="Graphic 161" descr="Puzzle with solid fill">
              <a:extLst>
                <a:ext uri="{FF2B5EF4-FFF2-40B4-BE49-F238E27FC236}">
                  <a16:creationId xmlns:a16="http://schemas.microsoft.com/office/drawing/2014/main" id="{4F6B9F79-E640-7BB1-B590-D17647899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29849" y="4047406"/>
              <a:ext cx="481583" cy="481583"/>
            </a:xfrm>
            <a:prstGeom prst="rect">
              <a:avLst/>
            </a:prstGeom>
          </p:spPr>
        </p:pic>
        <p:pic>
          <p:nvPicPr>
            <p:cNvPr id="163" name="Graphic 162" descr="Puzzle with solid fill">
              <a:extLst>
                <a:ext uri="{FF2B5EF4-FFF2-40B4-BE49-F238E27FC236}">
                  <a16:creationId xmlns:a16="http://schemas.microsoft.com/office/drawing/2014/main" id="{7B6F8AE0-7787-21D8-193A-D2D03DC4C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77493" y="4047406"/>
              <a:ext cx="481583" cy="481583"/>
            </a:xfrm>
            <a:prstGeom prst="rect">
              <a:avLst/>
            </a:prstGeom>
          </p:spPr>
        </p:pic>
        <p:pic>
          <p:nvPicPr>
            <p:cNvPr id="164" name="Graphic 163" descr="Puzzle with solid fill">
              <a:extLst>
                <a:ext uri="{FF2B5EF4-FFF2-40B4-BE49-F238E27FC236}">
                  <a16:creationId xmlns:a16="http://schemas.microsoft.com/office/drawing/2014/main" id="{F2DA38BA-3114-8610-1F74-FE78B8AA5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73471" y="4047406"/>
              <a:ext cx="481583" cy="481583"/>
            </a:xfrm>
            <a:prstGeom prst="rect">
              <a:avLst/>
            </a:prstGeom>
          </p:spPr>
        </p:pic>
        <p:pic>
          <p:nvPicPr>
            <p:cNvPr id="165" name="Graphic 164" descr="Puzzle with solid fill">
              <a:extLst>
                <a:ext uri="{FF2B5EF4-FFF2-40B4-BE49-F238E27FC236}">
                  <a16:creationId xmlns:a16="http://schemas.microsoft.com/office/drawing/2014/main" id="{2C9C4E74-5AC9-D596-6A49-54C72874B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08591" y="4047406"/>
              <a:ext cx="481583" cy="481583"/>
            </a:xfrm>
            <a:prstGeom prst="rect">
              <a:avLst/>
            </a:prstGeom>
          </p:spPr>
        </p:pic>
        <p:pic>
          <p:nvPicPr>
            <p:cNvPr id="166" name="Graphic 165" descr="Puzzle with solid fill">
              <a:extLst>
                <a:ext uri="{FF2B5EF4-FFF2-40B4-BE49-F238E27FC236}">
                  <a16:creationId xmlns:a16="http://schemas.microsoft.com/office/drawing/2014/main" id="{662DAD1F-A059-6A31-5D7D-DF4E8A21B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74690" y="4047406"/>
              <a:ext cx="481583" cy="481583"/>
            </a:xfrm>
            <a:prstGeom prst="rect">
              <a:avLst/>
            </a:prstGeom>
          </p:spPr>
        </p:pic>
        <p:pic>
          <p:nvPicPr>
            <p:cNvPr id="167" name="Graphic 166" descr="Puzzle with solid fill">
              <a:extLst>
                <a:ext uri="{FF2B5EF4-FFF2-40B4-BE49-F238E27FC236}">
                  <a16:creationId xmlns:a16="http://schemas.microsoft.com/office/drawing/2014/main" id="{6F5A5750-EFCB-93C3-46EB-4F707DF0A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38230" y="4047406"/>
              <a:ext cx="481583" cy="48158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4677C0B-E67A-E176-1C05-C8E445BEFD89}"/>
                </a:ext>
              </a:extLst>
            </p:cNvPr>
            <p:cNvSpPr txBox="1"/>
            <p:nvPr/>
          </p:nvSpPr>
          <p:spPr>
            <a:xfrm>
              <a:off x="823" y="827157"/>
              <a:ext cx="1446473" cy="533829"/>
            </a:xfrm>
            <a:custGeom>
              <a:avLst/>
              <a:gdLst>
                <a:gd name="connsiteX0" fmla="*/ 0 w 1446473"/>
                <a:gd name="connsiteY0" fmla="*/ 0 h 533829"/>
                <a:gd name="connsiteX1" fmla="*/ 467693 w 1446473"/>
                <a:gd name="connsiteY1" fmla="*/ 0 h 533829"/>
                <a:gd name="connsiteX2" fmla="*/ 906456 w 1446473"/>
                <a:gd name="connsiteY2" fmla="*/ 0 h 533829"/>
                <a:gd name="connsiteX3" fmla="*/ 1446473 w 1446473"/>
                <a:gd name="connsiteY3" fmla="*/ 0 h 533829"/>
                <a:gd name="connsiteX4" fmla="*/ 1446473 w 1446473"/>
                <a:gd name="connsiteY4" fmla="*/ 533829 h 533829"/>
                <a:gd name="connsiteX5" fmla="*/ 993245 w 1446473"/>
                <a:gd name="connsiteY5" fmla="*/ 533829 h 533829"/>
                <a:gd name="connsiteX6" fmla="*/ 511087 w 1446473"/>
                <a:gd name="connsiteY6" fmla="*/ 533829 h 533829"/>
                <a:gd name="connsiteX7" fmla="*/ 0 w 1446473"/>
                <a:gd name="connsiteY7" fmla="*/ 533829 h 533829"/>
                <a:gd name="connsiteX8" fmla="*/ 0 w 1446473"/>
                <a:gd name="connsiteY8" fmla="*/ 0 h 53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6473" h="533829" fill="none" extrusionOk="0">
                  <a:moveTo>
                    <a:pt x="0" y="0"/>
                  </a:moveTo>
                  <a:cubicBezTo>
                    <a:pt x="174973" y="-50124"/>
                    <a:pt x="348220" y="16314"/>
                    <a:pt x="467693" y="0"/>
                  </a:cubicBezTo>
                  <a:cubicBezTo>
                    <a:pt x="587166" y="-16314"/>
                    <a:pt x="718382" y="43245"/>
                    <a:pt x="906456" y="0"/>
                  </a:cubicBezTo>
                  <a:cubicBezTo>
                    <a:pt x="1094530" y="-43245"/>
                    <a:pt x="1330074" y="26284"/>
                    <a:pt x="1446473" y="0"/>
                  </a:cubicBezTo>
                  <a:cubicBezTo>
                    <a:pt x="1504115" y="221333"/>
                    <a:pt x="1393852" y="292084"/>
                    <a:pt x="1446473" y="533829"/>
                  </a:cubicBezTo>
                  <a:cubicBezTo>
                    <a:pt x="1261797" y="571267"/>
                    <a:pt x="1162963" y="511904"/>
                    <a:pt x="993245" y="533829"/>
                  </a:cubicBezTo>
                  <a:cubicBezTo>
                    <a:pt x="823527" y="555754"/>
                    <a:pt x="678495" y="503337"/>
                    <a:pt x="511087" y="533829"/>
                  </a:cubicBezTo>
                  <a:cubicBezTo>
                    <a:pt x="343679" y="564321"/>
                    <a:pt x="211042" y="524449"/>
                    <a:pt x="0" y="533829"/>
                  </a:cubicBezTo>
                  <a:cubicBezTo>
                    <a:pt x="-8989" y="356663"/>
                    <a:pt x="11918" y="264465"/>
                    <a:pt x="0" y="0"/>
                  </a:cubicBezTo>
                  <a:close/>
                </a:path>
                <a:path w="1446473" h="533829" stroke="0" extrusionOk="0">
                  <a:moveTo>
                    <a:pt x="0" y="0"/>
                  </a:moveTo>
                  <a:cubicBezTo>
                    <a:pt x="130784" y="-7789"/>
                    <a:pt x="357000" y="15815"/>
                    <a:pt x="511087" y="0"/>
                  </a:cubicBezTo>
                  <a:cubicBezTo>
                    <a:pt x="665174" y="-15815"/>
                    <a:pt x="778600" y="26970"/>
                    <a:pt x="949851" y="0"/>
                  </a:cubicBezTo>
                  <a:cubicBezTo>
                    <a:pt x="1121102" y="-26970"/>
                    <a:pt x="1283707" y="56647"/>
                    <a:pt x="1446473" y="0"/>
                  </a:cubicBezTo>
                  <a:cubicBezTo>
                    <a:pt x="1454028" y="152548"/>
                    <a:pt x="1429851" y="337658"/>
                    <a:pt x="1446473" y="533829"/>
                  </a:cubicBezTo>
                  <a:cubicBezTo>
                    <a:pt x="1231583" y="566306"/>
                    <a:pt x="1093859" y="494192"/>
                    <a:pt x="935386" y="533829"/>
                  </a:cubicBezTo>
                  <a:cubicBezTo>
                    <a:pt x="776913" y="573466"/>
                    <a:pt x="691211" y="490210"/>
                    <a:pt x="482158" y="533829"/>
                  </a:cubicBezTo>
                  <a:cubicBezTo>
                    <a:pt x="273105" y="577448"/>
                    <a:pt x="180947" y="509883"/>
                    <a:pt x="0" y="533829"/>
                  </a:cubicBezTo>
                  <a:cubicBezTo>
                    <a:pt x="-52198" y="303303"/>
                    <a:pt x="7641" y="202394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790104158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rtl="0">
                <a:defRPr lang="en-gb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GB" sz="3200" b="1" noProof="0" dirty="0">
                  <a:solidFill>
                    <a:schemeClr val="tx1"/>
                  </a:solidFill>
                </a:rPr>
                <a:t>2025</a:t>
              </a:r>
              <a:endParaRPr lang="en-GB" b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8A362CD-20F2-C288-8DBC-566C7B7828C3}"/>
                </a:ext>
              </a:extLst>
            </p:cNvPr>
            <p:cNvSpPr txBox="1"/>
            <p:nvPr/>
          </p:nvSpPr>
          <p:spPr>
            <a:xfrm>
              <a:off x="4191411" y="741368"/>
              <a:ext cx="1446473" cy="533829"/>
            </a:xfrm>
            <a:custGeom>
              <a:avLst/>
              <a:gdLst>
                <a:gd name="connsiteX0" fmla="*/ 0 w 1446473"/>
                <a:gd name="connsiteY0" fmla="*/ 0 h 533829"/>
                <a:gd name="connsiteX1" fmla="*/ 467693 w 1446473"/>
                <a:gd name="connsiteY1" fmla="*/ 0 h 533829"/>
                <a:gd name="connsiteX2" fmla="*/ 906456 w 1446473"/>
                <a:gd name="connsiteY2" fmla="*/ 0 h 533829"/>
                <a:gd name="connsiteX3" fmla="*/ 1446473 w 1446473"/>
                <a:gd name="connsiteY3" fmla="*/ 0 h 533829"/>
                <a:gd name="connsiteX4" fmla="*/ 1446473 w 1446473"/>
                <a:gd name="connsiteY4" fmla="*/ 533829 h 533829"/>
                <a:gd name="connsiteX5" fmla="*/ 993245 w 1446473"/>
                <a:gd name="connsiteY5" fmla="*/ 533829 h 533829"/>
                <a:gd name="connsiteX6" fmla="*/ 511087 w 1446473"/>
                <a:gd name="connsiteY6" fmla="*/ 533829 h 533829"/>
                <a:gd name="connsiteX7" fmla="*/ 0 w 1446473"/>
                <a:gd name="connsiteY7" fmla="*/ 533829 h 533829"/>
                <a:gd name="connsiteX8" fmla="*/ 0 w 1446473"/>
                <a:gd name="connsiteY8" fmla="*/ 0 h 53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6473" h="533829" fill="none" extrusionOk="0">
                  <a:moveTo>
                    <a:pt x="0" y="0"/>
                  </a:moveTo>
                  <a:cubicBezTo>
                    <a:pt x="174973" y="-50124"/>
                    <a:pt x="348220" y="16314"/>
                    <a:pt x="467693" y="0"/>
                  </a:cubicBezTo>
                  <a:cubicBezTo>
                    <a:pt x="587166" y="-16314"/>
                    <a:pt x="718382" y="43245"/>
                    <a:pt x="906456" y="0"/>
                  </a:cubicBezTo>
                  <a:cubicBezTo>
                    <a:pt x="1094530" y="-43245"/>
                    <a:pt x="1330074" y="26284"/>
                    <a:pt x="1446473" y="0"/>
                  </a:cubicBezTo>
                  <a:cubicBezTo>
                    <a:pt x="1504115" y="221333"/>
                    <a:pt x="1393852" y="292084"/>
                    <a:pt x="1446473" y="533829"/>
                  </a:cubicBezTo>
                  <a:cubicBezTo>
                    <a:pt x="1261797" y="571267"/>
                    <a:pt x="1162963" y="511904"/>
                    <a:pt x="993245" y="533829"/>
                  </a:cubicBezTo>
                  <a:cubicBezTo>
                    <a:pt x="823527" y="555754"/>
                    <a:pt x="678495" y="503337"/>
                    <a:pt x="511087" y="533829"/>
                  </a:cubicBezTo>
                  <a:cubicBezTo>
                    <a:pt x="343679" y="564321"/>
                    <a:pt x="211042" y="524449"/>
                    <a:pt x="0" y="533829"/>
                  </a:cubicBezTo>
                  <a:cubicBezTo>
                    <a:pt x="-8989" y="356663"/>
                    <a:pt x="11918" y="264465"/>
                    <a:pt x="0" y="0"/>
                  </a:cubicBezTo>
                  <a:close/>
                </a:path>
                <a:path w="1446473" h="533829" stroke="0" extrusionOk="0">
                  <a:moveTo>
                    <a:pt x="0" y="0"/>
                  </a:moveTo>
                  <a:cubicBezTo>
                    <a:pt x="130784" y="-7789"/>
                    <a:pt x="357000" y="15815"/>
                    <a:pt x="511087" y="0"/>
                  </a:cubicBezTo>
                  <a:cubicBezTo>
                    <a:pt x="665174" y="-15815"/>
                    <a:pt x="778600" y="26970"/>
                    <a:pt x="949851" y="0"/>
                  </a:cubicBezTo>
                  <a:cubicBezTo>
                    <a:pt x="1121102" y="-26970"/>
                    <a:pt x="1283707" y="56647"/>
                    <a:pt x="1446473" y="0"/>
                  </a:cubicBezTo>
                  <a:cubicBezTo>
                    <a:pt x="1454028" y="152548"/>
                    <a:pt x="1429851" y="337658"/>
                    <a:pt x="1446473" y="533829"/>
                  </a:cubicBezTo>
                  <a:cubicBezTo>
                    <a:pt x="1231583" y="566306"/>
                    <a:pt x="1093859" y="494192"/>
                    <a:pt x="935386" y="533829"/>
                  </a:cubicBezTo>
                  <a:cubicBezTo>
                    <a:pt x="776913" y="573466"/>
                    <a:pt x="691211" y="490210"/>
                    <a:pt x="482158" y="533829"/>
                  </a:cubicBezTo>
                  <a:cubicBezTo>
                    <a:pt x="273105" y="577448"/>
                    <a:pt x="180947" y="509883"/>
                    <a:pt x="0" y="533829"/>
                  </a:cubicBezTo>
                  <a:cubicBezTo>
                    <a:pt x="-52198" y="303303"/>
                    <a:pt x="7641" y="202394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790104158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rtl="0">
                <a:defRPr lang="en-gb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GB" sz="3200" b="1" noProof="0" dirty="0">
                  <a:solidFill>
                    <a:schemeClr val="tx1"/>
                  </a:solidFill>
                </a:rPr>
                <a:t>2026</a:t>
              </a:r>
              <a:endParaRPr lang="en-GB" b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A17C07-FF8E-C5A4-DDBA-73937B1CE6DE}"/>
                </a:ext>
              </a:extLst>
            </p:cNvPr>
            <p:cNvSpPr txBox="1"/>
            <p:nvPr/>
          </p:nvSpPr>
          <p:spPr>
            <a:xfrm>
              <a:off x="9689922" y="801924"/>
              <a:ext cx="1446473" cy="533829"/>
            </a:xfrm>
            <a:custGeom>
              <a:avLst/>
              <a:gdLst>
                <a:gd name="connsiteX0" fmla="*/ 0 w 1446473"/>
                <a:gd name="connsiteY0" fmla="*/ 0 h 533829"/>
                <a:gd name="connsiteX1" fmla="*/ 467693 w 1446473"/>
                <a:gd name="connsiteY1" fmla="*/ 0 h 533829"/>
                <a:gd name="connsiteX2" fmla="*/ 906456 w 1446473"/>
                <a:gd name="connsiteY2" fmla="*/ 0 h 533829"/>
                <a:gd name="connsiteX3" fmla="*/ 1446473 w 1446473"/>
                <a:gd name="connsiteY3" fmla="*/ 0 h 533829"/>
                <a:gd name="connsiteX4" fmla="*/ 1446473 w 1446473"/>
                <a:gd name="connsiteY4" fmla="*/ 533829 h 533829"/>
                <a:gd name="connsiteX5" fmla="*/ 993245 w 1446473"/>
                <a:gd name="connsiteY5" fmla="*/ 533829 h 533829"/>
                <a:gd name="connsiteX6" fmla="*/ 511087 w 1446473"/>
                <a:gd name="connsiteY6" fmla="*/ 533829 h 533829"/>
                <a:gd name="connsiteX7" fmla="*/ 0 w 1446473"/>
                <a:gd name="connsiteY7" fmla="*/ 533829 h 533829"/>
                <a:gd name="connsiteX8" fmla="*/ 0 w 1446473"/>
                <a:gd name="connsiteY8" fmla="*/ 0 h 53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6473" h="533829" fill="none" extrusionOk="0">
                  <a:moveTo>
                    <a:pt x="0" y="0"/>
                  </a:moveTo>
                  <a:cubicBezTo>
                    <a:pt x="174973" y="-50124"/>
                    <a:pt x="348220" y="16314"/>
                    <a:pt x="467693" y="0"/>
                  </a:cubicBezTo>
                  <a:cubicBezTo>
                    <a:pt x="587166" y="-16314"/>
                    <a:pt x="718382" y="43245"/>
                    <a:pt x="906456" y="0"/>
                  </a:cubicBezTo>
                  <a:cubicBezTo>
                    <a:pt x="1094530" y="-43245"/>
                    <a:pt x="1330074" y="26284"/>
                    <a:pt x="1446473" y="0"/>
                  </a:cubicBezTo>
                  <a:cubicBezTo>
                    <a:pt x="1504115" y="221333"/>
                    <a:pt x="1393852" y="292084"/>
                    <a:pt x="1446473" y="533829"/>
                  </a:cubicBezTo>
                  <a:cubicBezTo>
                    <a:pt x="1261797" y="571267"/>
                    <a:pt x="1162963" y="511904"/>
                    <a:pt x="993245" y="533829"/>
                  </a:cubicBezTo>
                  <a:cubicBezTo>
                    <a:pt x="823527" y="555754"/>
                    <a:pt x="678495" y="503337"/>
                    <a:pt x="511087" y="533829"/>
                  </a:cubicBezTo>
                  <a:cubicBezTo>
                    <a:pt x="343679" y="564321"/>
                    <a:pt x="211042" y="524449"/>
                    <a:pt x="0" y="533829"/>
                  </a:cubicBezTo>
                  <a:cubicBezTo>
                    <a:pt x="-8989" y="356663"/>
                    <a:pt x="11918" y="264465"/>
                    <a:pt x="0" y="0"/>
                  </a:cubicBezTo>
                  <a:close/>
                </a:path>
                <a:path w="1446473" h="533829" stroke="0" extrusionOk="0">
                  <a:moveTo>
                    <a:pt x="0" y="0"/>
                  </a:moveTo>
                  <a:cubicBezTo>
                    <a:pt x="130784" y="-7789"/>
                    <a:pt x="357000" y="15815"/>
                    <a:pt x="511087" y="0"/>
                  </a:cubicBezTo>
                  <a:cubicBezTo>
                    <a:pt x="665174" y="-15815"/>
                    <a:pt x="778600" y="26970"/>
                    <a:pt x="949851" y="0"/>
                  </a:cubicBezTo>
                  <a:cubicBezTo>
                    <a:pt x="1121102" y="-26970"/>
                    <a:pt x="1283707" y="56647"/>
                    <a:pt x="1446473" y="0"/>
                  </a:cubicBezTo>
                  <a:cubicBezTo>
                    <a:pt x="1454028" y="152548"/>
                    <a:pt x="1429851" y="337658"/>
                    <a:pt x="1446473" y="533829"/>
                  </a:cubicBezTo>
                  <a:cubicBezTo>
                    <a:pt x="1231583" y="566306"/>
                    <a:pt x="1093859" y="494192"/>
                    <a:pt x="935386" y="533829"/>
                  </a:cubicBezTo>
                  <a:cubicBezTo>
                    <a:pt x="776913" y="573466"/>
                    <a:pt x="691211" y="490210"/>
                    <a:pt x="482158" y="533829"/>
                  </a:cubicBezTo>
                  <a:cubicBezTo>
                    <a:pt x="273105" y="577448"/>
                    <a:pt x="180947" y="509883"/>
                    <a:pt x="0" y="533829"/>
                  </a:cubicBezTo>
                  <a:cubicBezTo>
                    <a:pt x="-52198" y="303303"/>
                    <a:pt x="7641" y="202394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790104158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rtl="0">
                <a:defRPr lang="en-gb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GB" sz="3200" b="1" noProof="0" dirty="0">
                  <a:solidFill>
                    <a:schemeClr val="tx1"/>
                  </a:solidFill>
                </a:rPr>
                <a:t>2027</a:t>
              </a:r>
              <a:endParaRPr lang="en-GB" b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605D2F4-50DC-9286-9639-AF596BD4FF6E}"/>
                </a:ext>
              </a:extLst>
            </p:cNvPr>
            <p:cNvSpPr/>
            <p:nvPr/>
          </p:nvSpPr>
          <p:spPr>
            <a:xfrm>
              <a:off x="1417521" y="1409090"/>
              <a:ext cx="0" cy="3421430"/>
            </a:xfrm>
            <a:custGeom>
              <a:avLst/>
              <a:gdLst>
                <a:gd name="connsiteX0" fmla="*/ 0 w 0"/>
                <a:gd name="connsiteY0" fmla="*/ 0 h 3421430"/>
                <a:gd name="connsiteX1" fmla="*/ 0 w 0"/>
                <a:gd name="connsiteY1" fmla="*/ 536024 h 3421430"/>
                <a:gd name="connsiteX2" fmla="*/ 0 w 0"/>
                <a:gd name="connsiteY2" fmla="*/ 1174691 h 3421430"/>
                <a:gd name="connsiteX3" fmla="*/ 0 w 0"/>
                <a:gd name="connsiteY3" fmla="*/ 1779144 h 3421430"/>
                <a:gd name="connsiteX4" fmla="*/ 0 w 0"/>
                <a:gd name="connsiteY4" fmla="*/ 2349382 h 3421430"/>
                <a:gd name="connsiteX5" fmla="*/ 0 w 0"/>
                <a:gd name="connsiteY5" fmla="*/ 3421430 h 342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3421430" extrusionOk="0">
                  <a:moveTo>
                    <a:pt x="0" y="0"/>
                  </a:moveTo>
                  <a:cubicBezTo>
                    <a:pt x="28782" y="170951"/>
                    <a:pt x="-45955" y="382812"/>
                    <a:pt x="0" y="536024"/>
                  </a:cubicBezTo>
                  <a:cubicBezTo>
                    <a:pt x="45955" y="689236"/>
                    <a:pt x="-64471" y="882667"/>
                    <a:pt x="0" y="1174691"/>
                  </a:cubicBezTo>
                  <a:cubicBezTo>
                    <a:pt x="64471" y="1466715"/>
                    <a:pt x="-30782" y="1575367"/>
                    <a:pt x="0" y="1779144"/>
                  </a:cubicBezTo>
                  <a:cubicBezTo>
                    <a:pt x="30782" y="1982921"/>
                    <a:pt x="-28984" y="2227710"/>
                    <a:pt x="0" y="2349382"/>
                  </a:cubicBezTo>
                  <a:cubicBezTo>
                    <a:pt x="28984" y="2471054"/>
                    <a:pt x="-127162" y="3135746"/>
                    <a:pt x="0" y="3421430"/>
                  </a:cubicBezTo>
                </a:path>
              </a:pathLst>
            </a:custGeom>
            <a:noFill/>
            <a:ln w="762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570142780">
                    <a:custGeom>
                      <a:avLst/>
                      <a:gdLst>
                        <a:gd name="connsiteX0" fmla="*/ 0 w 0"/>
                        <a:gd name="connsiteY0" fmla="*/ 0 h 3421430"/>
                        <a:gd name="connsiteX1" fmla="*/ 0 w 0"/>
                        <a:gd name="connsiteY1" fmla="*/ 3421430 h 34214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h="3421430">
                          <a:moveTo>
                            <a:pt x="0" y="0"/>
                          </a:moveTo>
                          <a:lnTo>
                            <a:pt x="0" y="342143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18" name="Freeform 17">
            <a:extLst>
              <a:ext uri="{FF2B5EF4-FFF2-40B4-BE49-F238E27FC236}">
                <a16:creationId xmlns:a16="http://schemas.microsoft.com/office/drawing/2014/main" id="{8FDFACAA-B450-CDA3-46BC-4DE2196EEEC5}"/>
              </a:ext>
            </a:extLst>
          </p:cNvPr>
          <p:cNvSpPr/>
          <p:nvPr/>
        </p:nvSpPr>
        <p:spPr>
          <a:xfrm>
            <a:off x="8470971" y="1845297"/>
            <a:ext cx="0" cy="3421430"/>
          </a:xfrm>
          <a:custGeom>
            <a:avLst/>
            <a:gdLst>
              <a:gd name="connsiteX0" fmla="*/ 0 w 0"/>
              <a:gd name="connsiteY0" fmla="*/ 0 h 3421430"/>
              <a:gd name="connsiteX1" fmla="*/ 0 w 0"/>
              <a:gd name="connsiteY1" fmla="*/ 536024 h 3421430"/>
              <a:gd name="connsiteX2" fmla="*/ 0 w 0"/>
              <a:gd name="connsiteY2" fmla="*/ 1174691 h 3421430"/>
              <a:gd name="connsiteX3" fmla="*/ 0 w 0"/>
              <a:gd name="connsiteY3" fmla="*/ 1779144 h 3421430"/>
              <a:gd name="connsiteX4" fmla="*/ 0 w 0"/>
              <a:gd name="connsiteY4" fmla="*/ 2349382 h 3421430"/>
              <a:gd name="connsiteX5" fmla="*/ 0 w 0"/>
              <a:gd name="connsiteY5" fmla="*/ 3421430 h 342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h="3421430" extrusionOk="0">
                <a:moveTo>
                  <a:pt x="0" y="0"/>
                </a:moveTo>
                <a:cubicBezTo>
                  <a:pt x="28782" y="170951"/>
                  <a:pt x="-45955" y="382812"/>
                  <a:pt x="0" y="536024"/>
                </a:cubicBezTo>
                <a:cubicBezTo>
                  <a:pt x="45955" y="689236"/>
                  <a:pt x="-64471" y="882667"/>
                  <a:pt x="0" y="1174691"/>
                </a:cubicBezTo>
                <a:cubicBezTo>
                  <a:pt x="64471" y="1466715"/>
                  <a:pt x="-30782" y="1575367"/>
                  <a:pt x="0" y="1779144"/>
                </a:cubicBezTo>
                <a:cubicBezTo>
                  <a:pt x="30782" y="1982921"/>
                  <a:pt x="-28984" y="2227710"/>
                  <a:pt x="0" y="2349382"/>
                </a:cubicBezTo>
                <a:cubicBezTo>
                  <a:pt x="28984" y="2471054"/>
                  <a:pt x="-127162" y="3135746"/>
                  <a:pt x="0" y="3421430"/>
                </a:cubicBezTo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570142780">
                  <a:custGeom>
                    <a:avLst/>
                    <a:gdLst>
                      <a:gd name="connsiteX0" fmla="*/ 0 w 0"/>
                      <a:gd name="connsiteY0" fmla="*/ 0 h 3421430"/>
                      <a:gd name="connsiteX1" fmla="*/ 0 w 0"/>
                      <a:gd name="connsiteY1" fmla="*/ 3421430 h 3421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421430">
                        <a:moveTo>
                          <a:pt x="0" y="0"/>
                        </a:moveTo>
                        <a:lnTo>
                          <a:pt x="0" y="3421430"/>
                        </a:ln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EB1662-E19C-CAB2-7164-DDAF14F60D28}"/>
              </a:ext>
            </a:extLst>
          </p:cNvPr>
          <p:cNvSpPr txBox="1"/>
          <p:nvPr/>
        </p:nvSpPr>
        <p:spPr>
          <a:xfrm>
            <a:off x="0" y="1243095"/>
            <a:ext cx="1446473" cy="533829"/>
          </a:xfrm>
          <a:custGeom>
            <a:avLst/>
            <a:gdLst>
              <a:gd name="connsiteX0" fmla="*/ 0 w 1446473"/>
              <a:gd name="connsiteY0" fmla="*/ 0 h 533829"/>
              <a:gd name="connsiteX1" fmla="*/ 467693 w 1446473"/>
              <a:gd name="connsiteY1" fmla="*/ 0 h 533829"/>
              <a:gd name="connsiteX2" fmla="*/ 906456 w 1446473"/>
              <a:gd name="connsiteY2" fmla="*/ 0 h 533829"/>
              <a:gd name="connsiteX3" fmla="*/ 1446473 w 1446473"/>
              <a:gd name="connsiteY3" fmla="*/ 0 h 533829"/>
              <a:gd name="connsiteX4" fmla="*/ 1446473 w 1446473"/>
              <a:gd name="connsiteY4" fmla="*/ 533829 h 533829"/>
              <a:gd name="connsiteX5" fmla="*/ 993245 w 1446473"/>
              <a:gd name="connsiteY5" fmla="*/ 533829 h 533829"/>
              <a:gd name="connsiteX6" fmla="*/ 511087 w 1446473"/>
              <a:gd name="connsiteY6" fmla="*/ 533829 h 533829"/>
              <a:gd name="connsiteX7" fmla="*/ 0 w 1446473"/>
              <a:gd name="connsiteY7" fmla="*/ 533829 h 533829"/>
              <a:gd name="connsiteX8" fmla="*/ 0 w 1446473"/>
              <a:gd name="connsiteY8" fmla="*/ 0 h 53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6473" h="533829" fill="none" extrusionOk="0">
                <a:moveTo>
                  <a:pt x="0" y="0"/>
                </a:moveTo>
                <a:cubicBezTo>
                  <a:pt x="174973" y="-50124"/>
                  <a:pt x="348220" y="16314"/>
                  <a:pt x="467693" y="0"/>
                </a:cubicBezTo>
                <a:cubicBezTo>
                  <a:pt x="587166" y="-16314"/>
                  <a:pt x="718382" y="43245"/>
                  <a:pt x="906456" y="0"/>
                </a:cubicBezTo>
                <a:cubicBezTo>
                  <a:pt x="1094530" y="-43245"/>
                  <a:pt x="1330074" y="26284"/>
                  <a:pt x="1446473" y="0"/>
                </a:cubicBezTo>
                <a:cubicBezTo>
                  <a:pt x="1504115" y="221333"/>
                  <a:pt x="1393852" y="292084"/>
                  <a:pt x="1446473" y="533829"/>
                </a:cubicBezTo>
                <a:cubicBezTo>
                  <a:pt x="1261797" y="571267"/>
                  <a:pt x="1162963" y="511904"/>
                  <a:pt x="993245" y="533829"/>
                </a:cubicBezTo>
                <a:cubicBezTo>
                  <a:pt x="823527" y="555754"/>
                  <a:pt x="678495" y="503337"/>
                  <a:pt x="511087" y="533829"/>
                </a:cubicBezTo>
                <a:cubicBezTo>
                  <a:pt x="343679" y="564321"/>
                  <a:pt x="211042" y="524449"/>
                  <a:pt x="0" y="533829"/>
                </a:cubicBezTo>
                <a:cubicBezTo>
                  <a:pt x="-8989" y="356663"/>
                  <a:pt x="11918" y="264465"/>
                  <a:pt x="0" y="0"/>
                </a:cubicBezTo>
                <a:close/>
              </a:path>
              <a:path w="1446473" h="533829" stroke="0" extrusionOk="0">
                <a:moveTo>
                  <a:pt x="0" y="0"/>
                </a:moveTo>
                <a:cubicBezTo>
                  <a:pt x="130784" y="-7789"/>
                  <a:pt x="357000" y="15815"/>
                  <a:pt x="511087" y="0"/>
                </a:cubicBezTo>
                <a:cubicBezTo>
                  <a:pt x="665174" y="-15815"/>
                  <a:pt x="778600" y="26970"/>
                  <a:pt x="949851" y="0"/>
                </a:cubicBezTo>
                <a:cubicBezTo>
                  <a:pt x="1121102" y="-26970"/>
                  <a:pt x="1283707" y="56647"/>
                  <a:pt x="1446473" y="0"/>
                </a:cubicBezTo>
                <a:cubicBezTo>
                  <a:pt x="1454028" y="152548"/>
                  <a:pt x="1429851" y="337658"/>
                  <a:pt x="1446473" y="533829"/>
                </a:cubicBezTo>
                <a:cubicBezTo>
                  <a:pt x="1231583" y="566306"/>
                  <a:pt x="1093859" y="494192"/>
                  <a:pt x="935386" y="533829"/>
                </a:cubicBezTo>
                <a:cubicBezTo>
                  <a:pt x="776913" y="573466"/>
                  <a:pt x="691211" y="490210"/>
                  <a:pt x="482158" y="533829"/>
                </a:cubicBezTo>
                <a:cubicBezTo>
                  <a:pt x="273105" y="577448"/>
                  <a:pt x="180947" y="509883"/>
                  <a:pt x="0" y="533829"/>
                </a:cubicBezTo>
                <a:cubicBezTo>
                  <a:pt x="-52198" y="303303"/>
                  <a:pt x="7641" y="202394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7901041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en-gb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3200" b="1" noProof="0" dirty="0">
                <a:solidFill>
                  <a:schemeClr val="tx1"/>
                </a:solidFill>
              </a:rPr>
              <a:t>2025</a:t>
            </a:r>
            <a:endParaRPr lang="en-GB" b="1" noProof="0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0B07F2-14AA-A15E-40FA-F11FB176E2B0}"/>
              </a:ext>
            </a:extLst>
          </p:cNvPr>
          <p:cNvSpPr txBox="1"/>
          <p:nvPr/>
        </p:nvSpPr>
        <p:spPr>
          <a:xfrm>
            <a:off x="5560577" y="5635754"/>
            <a:ext cx="6122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M3.2 Measurement of the benchmark defined in M2 and M3.1 simultaneously.</a:t>
            </a:r>
          </a:p>
          <a:p>
            <a:r>
              <a:rPr lang="en-GB" sz="1400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M4.x Measurement of Frequency-Dependent Squeezing</a:t>
            </a:r>
          </a:p>
        </p:txBody>
      </p:sp>
    </p:spTree>
    <p:extLst>
      <p:ext uri="{BB962C8B-B14F-4D97-AF65-F5344CB8AC3E}">
        <p14:creationId xmlns:p14="http://schemas.microsoft.com/office/powerpoint/2010/main" val="55304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"/>
    </mc:Choice>
    <mc:Fallback xmlns="">
      <p:transition spd="slow" advTm="698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73">
      <a:dk1>
        <a:srgbClr val="000000"/>
      </a:dk1>
      <a:lt1>
        <a:sysClr val="window" lastClr="FFFFFF"/>
      </a:lt1>
      <a:dk2>
        <a:srgbClr val="585858"/>
      </a:dk2>
      <a:lt2>
        <a:srgbClr val="E3E3E3"/>
      </a:lt2>
      <a:accent1>
        <a:srgbClr val="E20613"/>
      </a:accent1>
      <a:accent2>
        <a:srgbClr val="A9C038"/>
      </a:accent2>
      <a:accent3>
        <a:srgbClr val="11AEC7"/>
      </a:accent3>
      <a:accent4>
        <a:srgbClr val="F59F26"/>
      </a:accent4>
      <a:accent5>
        <a:srgbClr val="0062A9"/>
      </a:accent5>
      <a:accent6>
        <a:srgbClr val="EB6047"/>
      </a:accent6>
      <a:hlink>
        <a:srgbClr val="8ED9F6"/>
      </a:hlink>
      <a:folHlink>
        <a:srgbClr val="C00000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98_TF78455520" id="{81DBC73A-3976-428E-9F67-5F5F93F9B0DD}" vid="{422EBF69-DAED-4F70-A20B-FED4D6CC86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3927f91-cda1-4696-af89-8c9f1ceffa91}" enabled="0" method="" siteId="{a3927f91-cda1-4696-af89-8c9f1ceffa9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Project analysis, from 24Slides</Template>
  <TotalTime>4454</TotalTime>
  <Words>1431</Words>
  <Application>Microsoft Macintosh PowerPoint</Application>
  <PresentationFormat>Widescreen</PresentationFormat>
  <Paragraphs>402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Aptos Narrow</vt:lpstr>
      <vt:lpstr>Arial</vt:lpstr>
      <vt:lpstr>Calibri</vt:lpstr>
      <vt:lpstr>Cambria Math</vt:lpstr>
      <vt:lpstr>Century Gothic</vt:lpstr>
      <vt:lpstr>Segoe UI</vt:lpstr>
      <vt:lpstr>Segoe UI (Body)</vt:lpstr>
      <vt:lpstr>Segoe UI Light</vt:lpstr>
      <vt:lpstr>TeXGyreHeros-Bold</vt:lpstr>
      <vt:lpstr>TeXGyreTermes-Regular</vt:lpstr>
      <vt:lpstr>Office Theme</vt:lpstr>
      <vt:lpstr>QuTe FDS Quantum Teleportation induced Frequency Dependent Squeezing</vt:lpstr>
      <vt:lpstr>Project analysis slide 2</vt:lpstr>
      <vt:lpstr>Project analysis slide 2</vt:lpstr>
      <vt:lpstr>Project analysis slide 2</vt:lpstr>
      <vt:lpstr>Project analysis slide 2</vt:lpstr>
      <vt:lpstr>Project analysis slide 2</vt:lpstr>
      <vt:lpstr>Project analysis slide 2</vt:lpstr>
      <vt:lpstr>Project analysis slide 2</vt:lpstr>
      <vt:lpstr>Project analysis slide 7</vt:lpstr>
      <vt:lpstr>Project analysis slide 7</vt:lpstr>
      <vt:lpstr>Project analysis slide 7</vt:lpstr>
      <vt:lpstr>Project analysis slide 7</vt:lpstr>
      <vt:lpstr>Project analysis slide 7</vt:lpstr>
      <vt:lpstr>Project analysis slide 7</vt:lpstr>
      <vt:lpstr>Project analysis slide 7</vt:lpstr>
      <vt:lpstr>Project analysis slide 7</vt:lpstr>
      <vt:lpstr>Project analysis slide 7</vt:lpstr>
      <vt:lpstr>Project analysis slide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Grimaldi</dc:creator>
  <cp:lastModifiedBy>Andrea Grimaldi</cp:lastModifiedBy>
  <cp:revision>11</cp:revision>
  <dcterms:created xsi:type="dcterms:W3CDTF">2024-11-14T15:44:58Z</dcterms:created>
  <dcterms:modified xsi:type="dcterms:W3CDTF">2025-06-26T07:25:50Z</dcterms:modified>
</cp:coreProperties>
</file>