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F9D5C3"/>
    <a:srgbClr val="B3FFD5"/>
    <a:srgbClr val="00B050"/>
    <a:srgbClr val="C9ECFB"/>
    <a:srgbClr val="12A9EC"/>
    <a:srgbClr val="0424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O CHIARELLO" userId="dc2d18b2-94c7-4872-aa22-1c06d0799387" providerId="ADAL" clId="{EEECA01C-E16C-40F7-855C-F7EFE66F3000}"/>
    <pc:docChg chg="undo custSel addSld modSld">
      <pc:chgData name="FABIO CHIARELLO" userId="dc2d18b2-94c7-4872-aa22-1c06d0799387" providerId="ADAL" clId="{EEECA01C-E16C-40F7-855C-F7EFE66F3000}" dt="2025-04-17T16:31:28.747" v="610"/>
      <pc:docMkLst>
        <pc:docMk/>
      </pc:docMkLst>
      <pc:sldChg chg="modSp">
        <pc:chgData name="FABIO CHIARELLO" userId="dc2d18b2-94c7-4872-aa22-1c06d0799387" providerId="ADAL" clId="{EEECA01C-E16C-40F7-855C-F7EFE66F3000}" dt="2025-04-11T11:51:30.154" v="459"/>
        <pc:sldMkLst>
          <pc:docMk/>
          <pc:sldMk cId="2601713589" sldId="259"/>
        </pc:sldMkLst>
        <pc:spChg chg="mod">
          <ac:chgData name="FABIO CHIARELLO" userId="dc2d18b2-94c7-4872-aa22-1c06d0799387" providerId="ADAL" clId="{EEECA01C-E16C-40F7-855C-F7EFE66F3000}" dt="2025-04-11T11:51:30.154" v="459"/>
          <ac:spMkLst>
            <pc:docMk/>
            <pc:sldMk cId="2601713589" sldId="259"/>
            <ac:spMk id="6" creationId="{C72FC114-03D8-27F0-D473-609EF67CE994}"/>
          </ac:spMkLst>
        </pc:spChg>
        <pc:spChg chg="mod">
          <ac:chgData name="FABIO CHIARELLO" userId="dc2d18b2-94c7-4872-aa22-1c06d0799387" providerId="ADAL" clId="{EEECA01C-E16C-40F7-855C-F7EFE66F3000}" dt="2025-04-11T11:51:30.154" v="459"/>
          <ac:spMkLst>
            <pc:docMk/>
            <pc:sldMk cId="2601713589" sldId="259"/>
            <ac:spMk id="7" creationId="{69F607C2-8E40-30BC-B372-EEF3A81EC497}"/>
          </ac:spMkLst>
        </pc:spChg>
        <pc:spChg chg="mod">
          <ac:chgData name="FABIO CHIARELLO" userId="dc2d18b2-94c7-4872-aa22-1c06d0799387" providerId="ADAL" clId="{EEECA01C-E16C-40F7-855C-F7EFE66F3000}" dt="2025-04-11T11:51:30.154" v="459"/>
          <ac:spMkLst>
            <pc:docMk/>
            <pc:sldMk cId="2601713589" sldId="259"/>
            <ac:spMk id="8" creationId="{8C92A1B6-5FD1-8ACB-5EC1-76A3C381F4E6}"/>
          </ac:spMkLst>
        </pc:spChg>
      </pc:sldChg>
      <pc:sldChg chg="addSp delSp modSp new mod setBg">
        <pc:chgData name="FABIO CHIARELLO" userId="dc2d18b2-94c7-4872-aa22-1c06d0799387" providerId="ADAL" clId="{EEECA01C-E16C-40F7-855C-F7EFE66F3000}" dt="2025-04-11T11:46:19.971" v="252" actId="1076"/>
        <pc:sldMkLst>
          <pc:docMk/>
          <pc:sldMk cId="840657064" sldId="261"/>
        </pc:sldMkLst>
        <pc:spChg chg="add mod">
          <ac:chgData name="FABIO CHIARELLO" userId="dc2d18b2-94c7-4872-aa22-1c06d0799387" providerId="ADAL" clId="{EEECA01C-E16C-40F7-855C-F7EFE66F3000}" dt="2025-04-11T11:46:19.971" v="252" actId="1076"/>
          <ac:spMkLst>
            <pc:docMk/>
            <pc:sldMk cId="840657064" sldId="261"/>
            <ac:spMk id="7" creationId="{C234B44D-27D0-B342-E181-FB871CC2C344}"/>
          </ac:spMkLst>
        </pc:spChg>
        <pc:picChg chg="add mod">
          <ac:chgData name="FABIO CHIARELLO" userId="dc2d18b2-94c7-4872-aa22-1c06d0799387" providerId="ADAL" clId="{EEECA01C-E16C-40F7-855C-F7EFE66F3000}" dt="2025-04-11T11:43:50.256" v="183" actId="1076"/>
          <ac:picMkLst>
            <pc:docMk/>
            <pc:sldMk cId="840657064" sldId="261"/>
            <ac:picMk id="3" creationId="{F5312A6E-C4BF-6674-46B1-7BFEB1D40C25}"/>
          </ac:picMkLst>
        </pc:picChg>
      </pc:sldChg>
      <pc:sldChg chg="addSp modSp add mod modAnim">
        <pc:chgData name="FABIO CHIARELLO" userId="dc2d18b2-94c7-4872-aa22-1c06d0799387" providerId="ADAL" clId="{EEECA01C-E16C-40F7-855C-F7EFE66F3000}" dt="2025-04-11T11:51:38.635" v="460"/>
        <pc:sldMkLst>
          <pc:docMk/>
          <pc:sldMk cId="748324817" sldId="262"/>
        </pc:sldMkLst>
        <pc:spChg chg="add mod">
          <ac:chgData name="FABIO CHIARELLO" userId="dc2d18b2-94c7-4872-aa22-1c06d0799387" providerId="ADAL" clId="{EEECA01C-E16C-40F7-855C-F7EFE66F3000}" dt="2025-04-11T11:47:45.203" v="330" actId="1076"/>
          <ac:spMkLst>
            <pc:docMk/>
            <pc:sldMk cId="748324817" sldId="262"/>
            <ac:spMk id="3" creationId="{94A140B9-1B0C-E8DD-E14E-61B711161928}"/>
          </ac:spMkLst>
        </pc:spChg>
        <pc:spChg chg="mod">
          <ac:chgData name="FABIO CHIARELLO" userId="dc2d18b2-94c7-4872-aa22-1c06d0799387" providerId="ADAL" clId="{EEECA01C-E16C-40F7-855C-F7EFE66F3000}" dt="2025-04-11T11:51:38.635" v="460"/>
          <ac:spMkLst>
            <pc:docMk/>
            <pc:sldMk cId="748324817" sldId="262"/>
            <ac:spMk id="6" creationId="{83CCD294-8D11-D10D-0FD8-6A028973BF99}"/>
          </ac:spMkLst>
        </pc:spChg>
        <pc:spChg chg="mod">
          <ac:chgData name="FABIO CHIARELLO" userId="dc2d18b2-94c7-4872-aa22-1c06d0799387" providerId="ADAL" clId="{EEECA01C-E16C-40F7-855C-F7EFE66F3000}" dt="2025-04-11T11:51:38.635" v="460"/>
          <ac:spMkLst>
            <pc:docMk/>
            <pc:sldMk cId="748324817" sldId="262"/>
            <ac:spMk id="7" creationId="{4F92290F-FBCC-1705-BEF0-54F023895051}"/>
          </ac:spMkLst>
        </pc:spChg>
        <pc:spChg chg="mod">
          <ac:chgData name="FABIO CHIARELLO" userId="dc2d18b2-94c7-4872-aa22-1c06d0799387" providerId="ADAL" clId="{EEECA01C-E16C-40F7-855C-F7EFE66F3000}" dt="2025-04-11T11:51:38.635" v="460"/>
          <ac:spMkLst>
            <pc:docMk/>
            <pc:sldMk cId="748324817" sldId="262"/>
            <ac:spMk id="8" creationId="{013AD5BB-FB1E-1DAF-D83D-D8854FD681EB}"/>
          </ac:spMkLst>
        </pc:spChg>
        <pc:spChg chg="mod">
          <ac:chgData name="FABIO CHIARELLO" userId="dc2d18b2-94c7-4872-aa22-1c06d0799387" providerId="ADAL" clId="{EEECA01C-E16C-40F7-855C-F7EFE66F3000}" dt="2025-04-11T11:50:14.219" v="458" actId="20577"/>
          <ac:spMkLst>
            <pc:docMk/>
            <pc:sldMk cId="748324817" sldId="262"/>
            <ac:spMk id="20" creationId="{729FB67C-F762-45B1-CBE7-A315B6CC99CB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3" creationId="{AC20904E-BBC0-011B-A7CC-8B092877101D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4" creationId="{6A5C18E8-B263-82BE-58D4-10CC740CA924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5" creationId="{5B108C19-37E1-A2AD-866F-C4F5D99E51EF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6" creationId="{CD921621-4AC0-9C8C-B736-E5EC0E01DA90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7" creationId="{1BC77303-C28C-3006-9BD5-44468CBAE22D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8" creationId="{8110CE5B-0B9B-1D84-E36B-934CD45EB07D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36" creationId="{353F998E-F1FF-FC4E-B696-FBAB2EECDFE8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37" creationId="{B65DDDF4-1547-B0B9-FD45-5BFB9805D31C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38" creationId="{EB0F7918-8BDE-D92F-B904-BDC3B9E2A66C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39" creationId="{8CF9AFEB-9F34-7C1E-3C15-6AB47E0C930A}"/>
          </ac:spMkLst>
        </pc:spChg>
      </pc:sldChg>
      <pc:sldChg chg="addSp delSp modSp new mod modClrScheme modAnim chgLayout">
        <pc:chgData name="FABIO CHIARELLO" userId="dc2d18b2-94c7-4872-aa22-1c06d0799387" providerId="ADAL" clId="{EEECA01C-E16C-40F7-855C-F7EFE66F3000}" dt="2025-04-17T16:31:28.747" v="610"/>
        <pc:sldMkLst>
          <pc:docMk/>
          <pc:sldMk cId="441663945" sldId="263"/>
        </pc:sldMkLst>
        <pc:spChg chg="add mod">
          <ac:chgData name="FABIO CHIARELLO" userId="dc2d18b2-94c7-4872-aa22-1c06d0799387" providerId="ADAL" clId="{EEECA01C-E16C-40F7-855C-F7EFE66F3000}" dt="2025-04-17T16:26:49.837" v="557" actId="1076"/>
          <ac:spMkLst>
            <pc:docMk/>
            <pc:sldMk cId="441663945" sldId="263"/>
            <ac:spMk id="7" creationId="{11CCA8A7-8CE6-B589-9429-98055F29AD1F}"/>
          </ac:spMkLst>
        </pc:spChg>
        <pc:spChg chg="add mod">
          <ac:chgData name="FABIO CHIARELLO" userId="dc2d18b2-94c7-4872-aa22-1c06d0799387" providerId="ADAL" clId="{EEECA01C-E16C-40F7-855C-F7EFE66F3000}" dt="2025-04-17T16:30:58.962" v="604" actId="1076"/>
          <ac:spMkLst>
            <pc:docMk/>
            <pc:sldMk cId="441663945" sldId="263"/>
            <ac:spMk id="14" creationId="{F9EE44BE-2415-65E1-F797-C9945DC5281B}"/>
          </ac:spMkLst>
        </pc:spChg>
        <pc:spChg chg="add mod">
          <ac:chgData name="FABIO CHIARELLO" userId="dc2d18b2-94c7-4872-aa22-1c06d0799387" providerId="ADAL" clId="{EEECA01C-E16C-40F7-855C-F7EFE66F3000}" dt="2025-04-17T16:29:58.571" v="600" actId="20577"/>
          <ac:spMkLst>
            <pc:docMk/>
            <pc:sldMk cId="441663945" sldId="263"/>
            <ac:spMk id="15" creationId="{71981019-9A25-8B38-7A57-A04E03443A88}"/>
          </ac:spMkLst>
        </pc:spChg>
        <pc:picChg chg="add mod">
          <ac:chgData name="FABIO CHIARELLO" userId="dc2d18b2-94c7-4872-aa22-1c06d0799387" providerId="ADAL" clId="{EEECA01C-E16C-40F7-855C-F7EFE66F3000}" dt="2025-04-17T16:26:52.668" v="558" actId="1076"/>
          <ac:picMkLst>
            <pc:docMk/>
            <pc:sldMk cId="441663945" sldId="263"/>
            <ac:picMk id="3" creationId="{F3D08665-B648-C583-4C53-C5DFCD2D6B79}"/>
          </ac:picMkLst>
        </pc:picChg>
        <pc:picChg chg="add mod">
          <ac:chgData name="FABIO CHIARELLO" userId="dc2d18b2-94c7-4872-aa22-1c06d0799387" providerId="ADAL" clId="{EEECA01C-E16C-40F7-855C-F7EFE66F3000}" dt="2025-04-17T16:26:52.668" v="558" actId="1076"/>
          <ac:picMkLst>
            <pc:docMk/>
            <pc:sldMk cId="441663945" sldId="263"/>
            <ac:picMk id="5" creationId="{CEA170C5-9207-CEE6-FD38-96AEBD3C71D7}"/>
          </ac:picMkLst>
        </pc:picChg>
        <pc:picChg chg="add mod">
          <ac:chgData name="FABIO CHIARELLO" userId="dc2d18b2-94c7-4872-aa22-1c06d0799387" providerId="ADAL" clId="{EEECA01C-E16C-40F7-855C-F7EFE66F3000}" dt="2025-04-17T16:31:13.817" v="606" actId="1076"/>
          <ac:picMkLst>
            <pc:docMk/>
            <pc:sldMk cId="441663945" sldId="263"/>
            <ac:picMk id="9" creationId="{ADB93104-1CF1-80BB-7DE7-F1AD9238A167}"/>
          </ac:picMkLst>
        </pc:picChg>
        <pc:picChg chg="add mod">
          <ac:chgData name="FABIO CHIARELLO" userId="dc2d18b2-94c7-4872-aa22-1c06d0799387" providerId="ADAL" clId="{EEECA01C-E16C-40F7-855C-F7EFE66F3000}" dt="2025-04-17T16:29:01.243" v="576" actId="1076"/>
          <ac:picMkLst>
            <pc:docMk/>
            <pc:sldMk cId="441663945" sldId="263"/>
            <ac:picMk id="11" creationId="{110F5051-A7ED-94FC-5579-232C4A5CD200}"/>
          </ac:picMkLst>
        </pc:picChg>
        <pc:picChg chg="add mod">
          <ac:chgData name="FABIO CHIARELLO" userId="dc2d18b2-94c7-4872-aa22-1c06d0799387" providerId="ADAL" clId="{EEECA01C-E16C-40F7-855C-F7EFE66F3000}" dt="2025-04-17T16:29:01.243" v="576" actId="1076"/>
          <ac:picMkLst>
            <pc:docMk/>
            <pc:sldMk cId="441663945" sldId="263"/>
            <ac:picMk id="13" creationId="{0B2D0106-2C8E-271E-2FBB-939F52D901FD}"/>
          </ac:picMkLst>
        </pc:picChg>
        <pc:picChg chg="add mod">
          <ac:chgData name="FABIO CHIARELLO" userId="dc2d18b2-94c7-4872-aa22-1c06d0799387" providerId="ADAL" clId="{EEECA01C-E16C-40F7-855C-F7EFE66F3000}" dt="2025-04-17T16:30:54.388" v="603" actId="1076"/>
          <ac:picMkLst>
            <pc:docMk/>
            <pc:sldMk cId="441663945" sldId="263"/>
            <ac:picMk id="17" creationId="{A2442256-AF23-872F-8B48-EB88CEBD20D0}"/>
          </ac:picMkLst>
        </pc:picChg>
      </pc:sldChg>
    </pc:docChg>
  </pc:docChgLst>
  <pc:docChgLst>
    <pc:chgData name="FABIO CHIARELLO" userId="dc2d18b2-94c7-4872-aa22-1c06d0799387" providerId="ADAL" clId="{E59E613B-077C-4910-8C48-31A3A3FB7B8E}"/>
    <pc:docChg chg="addSld modSld">
      <pc:chgData name="FABIO CHIARELLO" userId="dc2d18b2-94c7-4872-aa22-1c06d0799387" providerId="ADAL" clId="{E59E613B-077C-4910-8C48-31A3A3FB7B8E}" dt="2025-06-19T13:20:35.332" v="2" actId="1076"/>
      <pc:docMkLst>
        <pc:docMk/>
      </pc:docMkLst>
      <pc:sldChg chg="addSp modSp new mod">
        <pc:chgData name="FABIO CHIARELLO" userId="dc2d18b2-94c7-4872-aa22-1c06d0799387" providerId="ADAL" clId="{E59E613B-077C-4910-8C48-31A3A3FB7B8E}" dt="2025-06-19T13:20:35.332" v="2" actId="1076"/>
        <pc:sldMkLst>
          <pc:docMk/>
          <pc:sldMk cId="1323571763" sldId="264"/>
        </pc:sldMkLst>
        <pc:picChg chg="add mod">
          <ac:chgData name="FABIO CHIARELLO" userId="dc2d18b2-94c7-4872-aa22-1c06d0799387" providerId="ADAL" clId="{E59E613B-077C-4910-8C48-31A3A3FB7B8E}" dt="2025-06-19T13:20:35.332" v="2" actId="1076"/>
          <ac:picMkLst>
            <pc:docMk/>
            <pc:sldMk cId="1323571763" sldId="264"/>
            <ac:picMk id="4" creationId="{7AFECC65-FE11-1129-74C8-012036FCA7E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F1B720-1718-2DDF-AE7E-0BA363EF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C4F373-84B6-E1DD-0CF7-82F698595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DC42BB-E441-DBBE-2AAC-3312FC517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1DCF63-3C8E-0F7D-C703-E8CD385D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CC79CE-177E-A502-437C-E12080EF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4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F04E6-D8B3-DD9D-594C-ACE5D6387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EE7B3A-3E1C-3E52-229C-8C5C603F5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BC206E-FEC3-8756-046B-3549130A0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0ECBC6-BC56-6D61-09AF-824E294F1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148A9A-3FCD-B2B6-3AD0-63548058D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090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4D85B7-4F6B-5AF6-33A6-30B4428A2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DC02807-FCDD-6DC7-8694-30AEBD8D0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D97010-EB9C-3F09-DD61-F9648EBB2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C66E84-09FF-5B39-BCEF-DD6DC2DF9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5CE0FA-DC51-E2E4-BDFA-90881675D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74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413AAC-CC4F-FDCE-44C6-3149B1D9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36CF84-E530-B17C-B76B-E25829AFE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263AB0-57B9-DE32-340B-8DF10D24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62B534-8FB8-1D03-E6CE-AA1B59EF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AD6800-0FBD-7D0D-DA96-AAC9ED78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53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2A01BF-9091-18A7-81F9-38AAC413F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311C52-DE9D-B770-52FB-983FF2984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4BC974-DA3E-63BE-FF2A-724A4D300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0A2A6D-B0BF-F595-7918-85B86D842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514D5B-49EF-587C-2B63-F4FA7EDA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59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3DA064-030F-FE2A-9CCD-B38957BA6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5B11CF-C994-BF14-1680-6DDFAD440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D248A3-C6E7-27BB-BE86-CBD309B86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79D556-BF77-BD9D-C0B7-F4863062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8B2A87-AE45-2AD3-52E8-2FCB9CCE1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02BCEF-3A1E-3A57-9212-26B458F6B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38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8CBB7F-058C-3D1D-A198-4641FA7F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7139F9-1A87-5D42-A1B0-48A47ECD7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71C0A76-0B5E-5975-4914-F1E000B1F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0C09A62-FD50-04F7-78C7-E2D92AA7F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8B9367C-96D6-2EA9-DA42-7D27ADCC5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C83E6D-1CCB-E1F9-8AED-540A903C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82D2F0C-CBBE-2EA8-64E7-523C0FDB2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DD5C321-596E-155C-499D-2B8DB0A9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35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62D7D0-53AB-4869-84E7-4F139FAD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D435066-9119-D2C3-0394-3E23CE86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B1B898C-6DCC-6A10-176F-825A29CE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1B581AC-EA4E-5486-FE5F-73BDB37C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272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2A4102A-B039-F9EC-283C-DD998E6A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A460111-5A8D-79E2-281C-512021AD4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5D4FD2-8824-38E3-767E-A11723F3A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51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CD4DE0-FF37-BEDE-B82E-B3BDE8B1F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BDA536-28F9-6A8A-ABFD-92E0C8808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E191A67-A1E7-0A63-6A60-BF3C5141B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B47525-E98B-4C84-BE12-330E89FB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D17474-E8A1-77E8-EB26-FA4EF2233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85823C-DB67-CFF6-3057-80EC5293D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16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F92165-01C8-EFDB-2045-288EBD7C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637CB17-A0D2-6EED-8A7C-385A0B8204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40F9F3-3414-892C-FDCE-50E0FC65C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90267C-0BF7-2BF5-4B98-CF7AE5EB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89B151-5A2A-230C-BF23-90923B025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716A5C-764F-C59B-03F8-882BB8E3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68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1F2A7E1-C24E-4228-180D-EBD0B5A9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5EEF7E-1C20-2F10-C278-E5DFD387C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5819AA-9A89-0971-5FAA-6C46978C6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6B2D15-2023-4CEF-ACA9-5760CF7B8BB4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917410-0BC0-5915-BA6C-71EEBAE13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879C0C-3D13-A8D7-8DC1-2487ED711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10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3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32.png"/><Relationship Id="rId5" Type="http://schemas.openxmlformats.org/officeDocument/2006/relationships/image" Target="../media/image15.png"/><Relationship Id="rId10" Type="http://schemas.openxmlformats.org/officeDocument/2006/relationships/image" Target="../media/image31.png"/><Relationship Id="rId4" Type="http://schemas.openxmlformats.org/officeDocument/2006/relationships/image" Target="../media/image14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5B3CC664-9A3F-0FC1-4835-6B62A8194F08}"/>
                  </a:ext>
                </a:extLst>
              </p:cNvPr>
              <p:cNvSpPr txBox="1"/>
              <p:nvPr/>
            </p:nvSpPr>
            <p:spPr>
              <a:xfrm>
                <a:off x="262218" y="3995924"/>
                <a:ext cx="5296461" cy="610936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r>
                        <a:rPr lang="it-I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sub>
                      </m:sSub>
                      <m:r>
                        <a:rPr lang="it-I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𝜒</m:t>
                      </m:r>
                      <m:sSup>
                        <m:sSup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p>
                          <m: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†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it-I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rad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̂"/>
                                  <m:ctrlPr>
                                    <a:rPr lang="it-IT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  <m:sup>
                              <m: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†</m:t>
                              </m:r>
                            </m:sup>
                          </m:sSubSup>
                          <m:acc>
                            <m:accPr>
                              <m:chr m:val="̂"/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it-IT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it-IT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p>
                              <m: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†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it-I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5B3CC664-9A3F-0FC1-4835-6B62A8194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18" y="3995924"/>
                <a:ext cx="5296461" cy="6109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asellaDiTesto 36">
                <a:extLst>
                  <a:ext uri="{FF2B5EF4-FFF2-40B4-BE49-F238E27FC236}">
                    <a16:creationId xmlns:a16="http://schemas.microsoft.com/office/drawing/2014/main" id="{91E6D73F-0703-3411-3870-967DBB0AE387}"/>
                  </a:ext>
                </a:extLst>
              </p:cNvPr>
              <p:cNvSpPr txBox="1"/>
              <p:nvPr/>
            </p:nvSpPr>
            <p:spPr>
              <a:xfrm>
                <a:off x="7376576" y="3878775"/>
                <a:ext cx="3221684" cy="689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d>
                        <m:d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it-I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</m:oMath>
                  </m:oMathPara>
                </a14:m>
                <a:br>
                  <a:rPr lang="it-IT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b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  <m:r>
                      <a:rPr lang="it-I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it-I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it-I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rad>
                    <m:acc>
                      <m:accPr>
                        <m:chr m:val="̂"/>
                        <m:ctrlP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it-I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CasellaDiTesto 36">
                <a:extLst>
                  <a:ext uri="{FF2B5EF4-FFF2-40B4-BE49-F238E27FC236}">
                    <a16:creationId xmlns:a16="http://schemas.microsoft.com/office/drawing/2014/main" id="{91E6D73F-0703-3411-3870-967DBB0AE3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576" y="3878775"/>
                <a:ext cx="3221684" cy="689997"/>
              </a:xfrm>
              <a:prstGeom prst="rect">
                <a:avLst/>
              </a:prstGeom>
              <a:blipFill>
                <a:blip r:embed="rId3"/>
                <a:stretch>
                  <a:fillRect t="-1770" b="-708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sellaDiTesto 42">
                <a:extLst>
                  <a:ext uri="{FF2B5EF4-FFF2-40B4-BE49-F238E27FC236}">
                    <a16:creationId xmlns:a16="http://schemas.microsoft.com/office/drawing/2014/main" id="{5299F255-67C7-CB9F-3D73-C55C80A48187}"/>
                  </a:ext>
                </a:extLst>
              </p:cNvPr>
              <p:cNvSpPr txBox="1"/>
              <p:nvPr/>
            </p:nvSpPr>
            <p:spPr>
              <a:xfrm>
                <a:off x="7951634" y="4851992"/>
                <a:ext cx="2254623" cy="6598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600" dirty="0">
                    <a:solidFill>
                      <a:schemeClr val="tx1"/>
                    </a:solidFill>
                  </a:rPr>
                  <a:t>g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it-IT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d>
                          <m:d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16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nary>
                              <m:naryPr>
                                <m:limLoc m:val="subSup"/>
                                <m:ctrlP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it-IT" sz="16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−∞</m:t>
                                </m:r>
                              </m:sub>
                              <m:sup>
                                <m: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p>
                                  <m:sSup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nary>
                            <m:sSup>
                              <m:sSupPr>
                                <m:ctrlP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d>
                                      <m:d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it-IT" sz="16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it-IT" sz="16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  <m:sup>
                                            <m:r>
                                              <a:rPr lang="it-IT" sz="1600" i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it-IT" sz="16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it-IT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CasellaDiTesto 42">
                <a:extLst>
                  <a:ext uri="{FF2B5EF4-FFF2-40B4-BE49-F238E27FC236}">
                    <a16:creationId xmlns:a16="http://schemas.microsoft.com/office/drawing/2014/main" id="{5299F255-67C7-CB9F-3D73-C55C80A48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634" y="4851992"/>
                <a:ext cx="2254623" cy="659861"/>
              </a:xfrm>
              <a:prstGeom prst="rect">
                <a:avLst/>
              </a:prstGeom>
              <a:blipFill>
                <a:blip r:embed="rId4"/>
                <a:stretch>
                  <a:fillRect l="-1351" t="-1852" b="-6759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405A905-A781-5B06-FCE0-74B55D26F4A8}"/>
              </a:ext>
            </a:extLst>
          </p:cNvPr>
          <p:cNvSpPr txBox="1"/>
          <p:nvPr/>
        </p:nvSpPr>
        <p:spPr>
          <a:xfrm>
            <a:off x="262218" y="181535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Model</a:t>
            </a:r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0DC11EE0-053F-A046-BE4D-B68A3AA1DA1F}"/>
              </a:ext>
            </a:extLst>
          </p:cNvPr>
          <p:cNvGrpSpPr/>
          <p:nvPr/>
        </p:nvGrpSpPr>
        <p:grpSpPr>
          <a:xfrm>
            <a:off x="378880" y="993854"/>
            <a:ext cx="4970666" cy="2553262"/>
            <a:chOff x="1030672" y="2276817"/>
            <a:chExt cx="5264529" cy="2704209"/>
          </a:xfrm>
        </p:grpSpPr>
        <p:sp>
          <p:nvSpPr>
            <p:cNvPr id="25" name="Ovale 24">
              <a:extLst>
                <a:ext uri="{FF2B5EF4-FFF2-40B4-BE49-F238E27FC236}">
                  <a16:creationId xmlns:a16="http://schemas.microsoft.com/office/drawing/2014/main" id="{F021E5A0-560A-4D9F-B8FB-B96000630598}"/>
                </a:ext>
              </a:extLst>
            </p:cNvPr>
            <p:cNvSpPr/>
            <p:nvPr/>
          </p:nvSpPr>
          <p:spPr>
            <a:xfrm>
              <a:off x="5333741" y="3030531"/>
              <a:ext cx="961460" cy="934571"/>
            </a:xfrm>
            <a:prstGeom prst="ellipse">
              <a:avLst/>
            </a:prstGeom>
            <a:solidFill>
              <a:srgbClr val="F9D5C3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14" name="Rettangolo con angoli arrotondati 13">
              <a:extLst>
                <a:ext uri="{FF2B5EF4-FFF2-40B4-BE49-F238E27FC236}">
                  <a16:creationId xmlns:a16="http://schemas.microsoft.com/office/drawing/2014/main" id="{B34CF5D1-0874-95E9-4645-9B1D954271D0}"/>
                </a:ext>
              </a:extLst>
            </p:cNvPr>
            <p:cNvSpPr/>
            <p:nvPr/>
          </p:nvSpPr>
          <p:spPr>
            <a:xfrm>
              <a:off x="1030672" y="2676208"/>
              <a:ext cx="1021977" cy="1835524"/>
            </a:xfrm>
            <a:prstGeom prst="roundRect">
              <a:avLst/>
            </a:prstGeom>
            <a:solidFill>
              <a:srgbClr val="B3FFD5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20" name="Rettangolo con angoli arrotondati 19">
              <a:extLst>
                <a:ext uri="{FF2B5EF4-FFF2-40B4-BE49-F238E27FC236}">
                  <a16:creationId xmlns:a16="http://schemas.microsoft.com/office/drawing/2014/main" id="{D7F2DD50-2266-240D-EE1F-ACC8526FCE4C}"/>
                </a:ext>
              </a:extLst>
            </p:cNvPr>
            <p:cNvSpPr/>
            <p:nvPr/>
          </p:nvSpPr>
          <p:spPr>
            <a:xfrm>
              <a:off x="3139625" y="2676208"/>
              <a:ext cx="1021977" cy="1835524"/>
            </a:xfrm>
            <a:prstGeom prst="roundRect">
              <a:avLst/>
            </a:prstGeom>
            <a:solidFill>
              <a:srgbClr val="C9ECF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8453084-9339-45C5-C145-2982A92CA122}"/>
                </a:ext>
              </a:extLst>
            </p:cNvPr>
            <p:cNvCxnSpPr/>
            <p:nvPr/>
          </p:nvCxnSpPr>
          <p:spPr>
            <a:xfrm>
              <a:off x="1171868" y="4283132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58447647-3DF9-C9CA-EB64-A00BCC7EDC40}"/>
                </a:ext>
              </a:extLst>
            </p:cNvPr>
            <p:cNvCxnSpPr/>
            <p:nvPr/>
          </p:nvCxnSpPr>
          <p:spPr>
            <a:xfrm>
              <a:off x="1171868" y="3998503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85AFBC17-F3D9-44CA-19BF-D716E5A6B846}"/>
                </a:ext>
              </a:extLst>
            </p:cNvPr>
            <p:cNvCxnSpPr/>
            <p:nvPr/>
          </p:nvCxnSpPr>
          <p:spPr>
            <a:xfrm>
              <a:off x="1171868" y="3713874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DEF72731-8705-5265-D83C-E54D6CF5EEAB}"/>
                </a:ext>
              </a:extLst>
            </p:cNvPr>
            <p:cNvCxnSpPr/>
            <p:nvPr/>
          </p:nvCxnSpPr>
          <p:spPr>
            <a:xfrm>
              <a:off x="1171868" y="3429245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C664B0B8-CBE5-10FD-9149-52248507374B}"/>
                </a:ext>
              </a:extLst>
            </p:cNvPr>
            <p:cNvCxnSpPr/>
            <p:nvPr/>
          </p:nvCxnSpPr>
          <p:spPr>
            <a:xfrm>
              <a:off x="1171868" y="3144616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E5248796-BBD5-68DD-3005-B6A51485A758}"/>
                </a:ext>
              </a:extLst>
            </p:cNvPr>
            <p:cNvCxnSpPr/>
            <p:nvPr/>
          </p:nvCxnSpPr>
          <p:spPr>
            <a:xfrm>
              <a:off x="3300993" y="4283132"/>
              <a:ext cx="69252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6FD0AF23-9EB3-1BB3-AF9F-5E3898483FBC}"/>
                </a:ext>
              </a:extLst>
            </p:cNvPr>
            <p:cNvCxnSpPr/>
            <p:nvPr/>
          </p:nvCxnSpPr>
          <p:spPr>
            <a:xfrm>
              <a:off x="3300993" y="3998503"/>
              <a:ext cx="69252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547B81B0-195A-7075-2CA9-CB8B68982203}"/>
                </a:ext>
              </a:extLst>
            </p:cNvPr>
            <p:cNvCxnSpPr/>
            <p:nvPr/>
          </p:nvCxnSpPr>
          <p:spPr>
            <a:xfrm>
              <a:off x="3300993" y="3713874"/>
              <a:ext cx="69252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D825E771-6724-C16A-7E5A-45C858EDA1BC}"/>
                </a:ext>
              </a:extLst>
            </p:cNvPr>
            <p:cNvCxnSpPr/>
            <p:nvPr/>
          </p:nvCxnSpPr>
          <p:spPr>
            <a:xfrm>
              <a:off x="3300993" y="3429245"/>
              <a:ext cx="69252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22AAD274-C85C-C0B9-8D73-F42A84EE13D6}"/>
                </a:ext>
              </a:extLst>
            </p:cNvPr>
            <p:cNvCxnSpPr/>
            <p:nvPr/>
          </p:nvCxnSpPr>
          <p:spPr>
            <a:xfrm>
              <a:off x="3300993" y="3144616"/>
              <a:ext cx="692523" cy="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12D740B-E010-C1FB-5CBD-AB32CDCF6797}"/>
                </a:ext>
              </a:extLst>
            </p:cNvPr>
            <p:cNvCxnSpPr/>
            <p:nvPr/>
          </p:nvCxnSpPr>
          <p:spPr>
            <a:xfrm>
              <a:off x="5497344" y="3649096"/>
              <a:ext cx="692523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EBF49BA4-6AB5-ABD2-27FF-4C6011D7E3DF}"/>
                </a:ext>
              </a:extLst>
            </p:cNvPr>
            <p:cNvCxnSpPr/>
            <p:nvPr/>
          </p:nvCxnSpPr>
          <p:spPr>
            <a:xfrm>
              <a:off x="5497344" y="3364467"/>
              <a:ext cx="692523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reccia bidirezionale orizzontale 22">
              <a:extLst>
                <a:ext uri="{FF2B5EF4-FFF2-40B4-BE49-F238E27FC236}">
                  <a16:creationId xmlns:a16="http://schemas.microsoft.com/office/drawing/2014/main" id="{BCA01015-E573-B2D0-4338-F7F251536A28}"/>
                </a:ext>
              </a:extLst>
            </p:cNvPr>
            <p:cNvSpPr/>
            <p:nvPr/>
          </p:nvSpPr>
          <p:spPr>
            <a:xfrm>
              <a:off x="2126615" y="3325178"/>
              <a:ext cx="907677" cy="302559"/>
            </a:xfrm>
            <a:prstGeom prst="leftRightArrow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24" name="Freccia bidirezionale orizzontale 23">
              <a:extLst>
                <a:ext uri="{FF2B5EF4-FFF2-40B4-BE49-F238E27FC236}">
                  <a16:creationId xmlns:a16="http://schemas.microsoft.com/office/drawing/2014/main" id="{6A34B8F6-3C73-5173-929F-1205CCB50A73}"/>
                </a:ext>
              </a:extLst>
            </p:cNvPr>
            <p:cNvSpPr/>
            <p:nvPr/>
          </p:nvSpPr>
          <p:spPr>
            <a:xfrm>
              <a:off x="4266935" y="3325177"/>
              <a:ext cx="907677" cy="302559"/>
            </a:xfrm>
            <a:prstGeom prst="leftRightArrow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1C85E56-FDF4-EE2A-DD2E-061FA4163171}"/>
                </a:ext>
              </a:extLst>
            </p:cNvPr>
            <p:cNvSpPr txBox="1"/>
            <p:nvPr/>
          </p:nvSpPr>
          <p:spPr>
            <a:xfrm>
              <a:off x="1158427" y="4611694"/>
              <a:ext cx="6685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/>
                <a:t>Field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8906CF99-7CED-43F4-6B4D-B64E44D14188}"/>
                </a:ext>
              </a:extLst>
            </p:cNvPr>
            <p:cNvSpPr txBox="1"/>
            <p:nvPr/>
          </p:nvSpPr>
          <p:spPr>
            <a:xfrm>
              <a:off x="3219150" y="4589284"/>
              <a:ext cx="779617" cy="3585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/>
                <a:t>Cavity</a:t>
              </a:r>
              <a:endParaRPr lang="it-IT" sz="1600" dirty="0"/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58401341-60C7-919E-FAA4-FD11B909C1B1}"/>
                </a:ext>
              </a:extLst>
            </p:cNvPr>
            <p:cNvSpPr txBox="1"/>
            <p:nvPr/>
          </p:nvSpPr>
          <p:spPr>
            <a:xfrm>
              <a:off x="5418256" y="4611694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/>
                <a:t>Qubit</a:t>
              </a:r>
              <a:endParaRPr lang="it-IT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CasellaDiTesto 29">
                  <a:extLst>
                    <a:ext uri="{FF2B5EF4-FFF2-40B4-BE49-F238E27FC236}">
                      <a16:creationId xmlns:a16="http://schemas.microsoft.com/office/drawing/2014/main" id="{A8C01300-22DE-AE06-3F12-9BC910C0ABE1}"/>
                    </a:ext>
                  </a:extLst>
                </p:cNvPr>
                <p:cNvSpPr txBox="1"/>
                <p:nvPr/>
              </p:nvSpPr>
              <p:spPr>
                <a:xfrm>
                  <a:off x="4672789" y="3066108"/>
                  <a:ext cx="171883" cy="260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30" name="CasellaDiTesto 29">
                  <a:extLst>
                    <a:ext uri="{FF2B5EF4-FFF2-40B4-BE49-F238E27FC236}">
                      <a16:creationId xmlns:a16="http://schemas.microsoft.com/office/drawing/2014/main" id="{A8C01300-22DE-AE06-3F12-9BC910C0AB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2789" y="3066108"/>
                  <a:ext cx="171883" cy="260777"/>
                </a:xfrm>
                <a:prstGeom prst="rect">
                  <a:avLst/>
                </a:prstGeom>
                <a:blipFill>
                  <a:blip r:embed="rId5"/>
                  <a:stretch>
                    <a:fillRect l="-29630" r="-25926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CasellaDiTesto 30">
                  <a:extLst>
                    <a:ext uri="{FF2B5EF4-FFF2-40B4-BE49-F238E27FC236}">
                      <a16:creationId xmlns:a16="http://schemas.microsoft.com/office/drawing/2014/main" id="{B55590D5-D76E-01C8-EAE9-BBB98C5ECF88}"/>
                    </a:ext>
                  </a:extLst>
                </p:cNvPr>
                <p:cNvSpPr txBox="1"/>
                <p:nvPr/>
              </p:nvSpPr>
              <p:spPr>
                <a:xfrm>
                  <a:off x="2504445" y="3110024"/>
                  <a:ext cx="171068" cy="260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31" name="CasellaDiTesto 30">
                  <a:extLst>
                    <a:ext uri="{FF2B5EF4-FFF2-40B4-BE49-F238E27FC236}">
                      <a16:creationId xmlns:a16="http://schemas.microsoft.com/office/drawing/2014/main" id="{B55590D5-D76E-01C8-EAE9-BBB98C5ECF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4445" y="3110024"/>
                  <a:ext cx="171068" cy="260777"/>
                </a:xfrm>
                <a:prstGeom prst="rect">
                  <a:avLst/>
                </a:prstGeom>
                <a:blipFill>
                  <a:blip r:embed="rId6"/>
                  <a:stretch>
                    <a:fillRect l="-33333" r="-22222" b="-7500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Freccia a destra 31">
              <a:extLst>
                <a:ext uri="{FF2B5EF4-FFF2-40B4-BE49-F238E27FC236}">
                  <a16:creationId xmlns:a16="http://schemas.microsoft.com/office/drawing/2014/main" id="{D56CC5CF-D032-C2AB-9781-C087BC74849C}"/>
                </a:ext>
              </a:extLst>
            </p:cNvPr>
            <p:cNvSpPr/>
            <p:nvPr/>
          </p:nvSpPr>
          <p:spPr>
            <a:xfrm>
              <a:off x="2180403" y="4035851"/>
              <a:ext cx="853889" cy="219637"/>
            </a:xfrm>
            <a:prstGeom prst="rightArrow">
              <a:avLst/>
            </a:prstGeom>
            <a:solidFill>
              <a:srgbClr val="E9713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CasellaDiTesto 32">
                  <a:extLst>
                    <a:ext uri="{FF2B5EF4-FFF2-40B4-BE49-F238E27FC236}">
                      <a16:creationId xmlns:a16="http://schemas.microsoft.com/office/drawing/2014/main" id="{3CED2F59-DB46-B292-0493-F640907F8C76}"/>
                    </a:ext>
                  </a:extLst>
                </p:cNvPr>
                <p:cNvSpPr txBox="1"/>
                <p:nvPr/>
              </p:nvSpPr>
              <p:spPr>
                <a:xfrm>
                  <a:off x="2423654" y="3808444"/>
                  <a:ext cx="325700" cy="27470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it-IT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it-IT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acc>
                          </m:e>
                          <m:sub>
                            <m: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sub>
                        </m:sSub>
                      </m:oMath>
                    </m:oMathPara>
                  </a14:m>
                  <a:endParaRPr lang="it-IT" sz="1600" b="0" dirty="0"/>
                </a:p>
              </p:txBody>
            </p:sp>
          </mc:Choice>
          <mc:Fallback xmlns="">
            <p:sp>
              <p:nvSpPr>
                <p:cNvPr id="33" name="CasellaDiTesto 32">
                  <a:extLst>
                    <a:ext uri="{FF2B5EF4-FFF2-40B4-BE49-F238E27FC236}">
                      <a16:creationId xmlns:a16="http://schemas.microsoft.com/office/drawing/2014/main" id="{3CED2F59-DB46-B292-0493-F640907F8C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3654" y="3808444"/>
                  <a:ext cx="325700" cy="274700"/>
                </a:xfrm>
                <a:prstGeom prst="rect">
                  <a:avLst/>
                </a:prstGeom>
                <a:blipFill>
                  <a:blip r:embed="rId7"/>
                  <a:stretch>
                    <a:fillRect l="-16000" t="-18605" r="-36000" b="-13953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1" name="Gruppo 40">
              <a:extLst>
                <a:ext uri="{FF2B5EF4-FFF2-40B4-BE49-F238E27FC236}">
                  <a16:creationId xmlns:a16="http://schemas.microsoft.com/office/drawing/2014/main" id="{CE77E18B-752B-4627-6E39-04F76C068F75}"/>
                </a:ext>
              </a:extLst>
            </p:cNvPr>
            <p:cNvGrpSpPr/>
            <p:nvPr/>
          </p:nvGrpSpPr>
          <p:grpSpPr>
            <a:xfrm rot="1049234">
              <a:off x="2497939" y="4161707"/>
              <a:ext cx="376863" cy="758873"/>
              <a:chOff x="2968502" y="4482649"/>
              <a:chExt cx="376863" cy="758873"/>
            </a:xfrm>
          </p:grpSpPr>
          <p:sp>
            <p:nvSpPr>
              <p:cNvPr id="34" name="Freccia a sinistra 33">
                <a:extLst>
                  <a:ext uri="{FF2B5EF4-FFF2-40B4-BE49-F238E27FC236}">
                    <a16:creationId xmlns:a16="http://schemas.microsoft.com/office/drawing/2014/main" id="{E1D3612D-40C9-B9EB-E762-378414A66D32}"/>
                  </a:ext>
                </a:extLst>
              </p:cNvPr>
              <p:cNvSpPr/>
              <p:nvPr/>
            </p:nvSpPr>
            <p:spPr>
              <a:xfrm rot="18575627">
                <a:off x="2867491" y="4763647"/>
                <a:ext cx="727148" cy="228601"/>
              </a:xfrm>
              <a:prstGeom prst="leftArrow">
                <a:avLst/>
              </a:prstGeom>
              <a:solidFill>
                <a:srgbClr val="E97132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6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CasellaDiTesto 34">
                    <a:extLst>
                      <a:ext uri="{FF2B5EF4-FFF2-40B4-BE49-F238E27FC236}">
                        <a16:creationId xmlns:a16="http://schemas.microsoft.com/office/drawing/2014/main" id="{740D8702-ABCE-0C49-914E-1DD706A57A37}"/>
                      </a:ext>
                    </a:extLst>
                  </p:cNvPr>
                  <p:cNvSpPr txBox="1"/>
                  <p:nvPr/>
                </p:nvSpPr>
                <p:spPr>
                  <a:xfrm rot="18543014">
                    <a:off x="2888741" y="4562410"/>
                    <a:ext cx="434222" cy="2746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it-IT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</m:oMath>
                      </m:oMathPara>
                    </a14:m>
                    <a:endParaRPr lang="it-IT" sz="1600" b="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5" name="CasellaDiTesto 34">
                    <a:extLst>
                      <a:ext uri="{FF2B5EF4-FFF2-40B4-BE49-F238E27FC236}">
                        <a16:creationId xmlns:a16="http://schemas.microsoft.com/office/drawing/2014/main" id="{740D8702-ABCE-0C49-914E-1DD706A57A3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8543014">
                    <a:off x="2888741" y="4562410"/>
                    <a:ext cx="434222" cy="2746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7407" t="-15068" r="-4938" b="-8219"/>
                    </a:stretch>
                  </a:blipFill>
                </p:spPr>
                <p:txBody>
                  <a:bodyPr/>
                  <a:lstStyle/>
                  <a:p>
                    <a:r>
                      <a:rPr lang="it-I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CasellaDiTesto 38">
                  <a:extLst>
                    <a:ext uri="{FF2B5EF4-FFF2-40B4-BE49-F238E27FC236}">
                      <a16:creationId xmlns:a16="http://schemas.microsoft.com/office/drawing/2014/main" id="{74DBACF5-BB52-3245-C91B-1157C59FB19A}"/>
                    </a:ext>
                  </a:extLst>
                </p:cNvPr>
                <p:cNvSpPr txBox="1"/>
                <p:nvPr/>
              </p:nvSpPr>
              <p:spPr>
                <a:xfrm>
                  <a:off x="3329456" y="2276817"/>
                  <a:ext cx="64826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39" name="CasellaDiTesto 38">
                  <a:extLst>
                    <a:ext uri="{FF2B5EF4-FFF2-40B4-BE49-F238E27FC236}">
                      <a16:creationId xmlns:a16="http://schemas.microsoft.com/office/drawing/2014/main" id="{74DBACF5-BB52-3245-C91B-1157C59FB1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9456" y="2276817"/>
                  <a:ext cx="648260" cy="369332"/>
                </a:xfrm>
                <a:prstGeom prst="rect">
                  <a:avLst/>
                </a:prstGeom>
                <a:blipFill>
                  <a:blip r:embed="rId9"/>
                  <a:stretch>
                    <a:fillRect r="-9901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CasellaDiTesto 39">
                  <a:extLst>
                    <a:ext uri="{FF2B5EF4-FFF2-40B4-BE49-F238E27FC236}">
                      <a16:creationId xmlns:a16="http://schemas.microsoft.com/office/drawing/2014/main" id="{9397C012-7FD0-5CF8-AFC4-6E6000203932}"/>
                    </a:ext>
                  </a:extLst>
                </p:cNvPr>
                <p:cNvSpPr txBox="1"/>
                <p:nvPr/>
              </p:nvSpPr>
              <p:spPr>
                <a:xfrm>
                  <a:off x="1234060" y="2281599"/>
                  <a:ext cx="64826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sub>
                        </m:sSub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40" name="CasellaDiTesto 39">
                  <a:extLst>
                    <a:ext uri="{FF2B5EF4-FFF2-40B4-BE49-F238E27FC236}">
                      <a16:creationId xmlns:a16="http://schemas.microsoft.com/office/drawing/2014/main" id="{9397C012-7FD0-5CF8-AFC4-6E60002039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4060" y="2281599"/>
                  <a:ext cx="648260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CasellaDiTesto 46">
                  <a:extLst>
                    <a:ext uri="{FF2B5EF4-FFF2-40B4-BE49-F238E27FC236}">
                      <a16:creationId xmlns:a16="http://schemas.microsoft.com/office/drawing/2014/main" id="{06718125-5BE3-4BA9-EFB8-B6584495D932}"/>
                    </a:ext>
                  </a:extLst>
                </p:cNvPr>
                <p:cNvSpPr txBox="1"/>
                <p:nvPr/>
              </p:nvSpPr>
              <p:spPr>
                <a:xfrm>
                  <a:off x="5620329" y="2615712"/>
                  <a:ext cx="38828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it-IT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</m:acc>
                          </m:e>
                          <m:sub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47" name="CasellaDiTesto 46">
                  <a:extLst>
                    <a:ext uri="{FF2B5EF4-FFF2-40B4-BE49-F238E27FC236}">
                      <a16:creationId xmlns:a16="http://schemas.microsoft.com/office/drawing/2014/main" id="{06718125-5BE3-4BA9-EFB8-B6584495D9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20329" y="2615712"/>
                  <a:ext cx="388283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6667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asellaDiTesto 50">
                <a:extLst>
                  <a:ext uri="{FF2B5EF4-FFF2-40B4-BE49-F238E27FC236}">
                    <a16:creationId xmlns:a16="http://schemas.microsoft.com/office/drawing/2014/main" id="{0D3E2DE8-320B-5C13-6E15-602A9D4A469B}"/>
                  </a:ext>
                </a:extLst>
              </p:cNvPr>
              <p:cNvSpPr txBox="1"/>
              <p:nvPr/>
            </p:nvSpPr>
            <p:spPr>
              <a:xfrm>
                <a:off x="7877935" y="5704027"/>
                <a:ext cx="2394357" cy="5934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6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  <m:d>
                      <m:dPr>
                        <m:ctrlPr>
                          <a:rPr lang="it-IT" sz="16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t-IT" sz="1600" i="1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it-IT" sz="16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sSup>
                          <m:sSupPr>
                            <m:ctrlPr>
                              <a:rPr lang="it-IT" sz="16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it-IT" sz="16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it-IT" sz="16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16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rad>
                  </m:oMath>
                </a14:m>
                <a:endParaRPr lang="it-IT" sz="1600" dirty="0"/>
              </a:p>
            </p:txBody>
          </p:sp>
        </mc:Choice>
        <mc:Fallback xmlns="">
          <p:sp>
            <p:nvSpPr>
              <p:cNvPr id="51" name="CasellaDiTesto 50">
                <a:extLst>
                  <a:ext uri="{FF2B5EF4-FFF2-40B4-BE49-F238E27FC236}">
                    <a16:creationId xmlns:a16="http://schemas.microsoft.com/office/drawing/2014/main" id="{0D3E2DE8-320B-5C13-6E15-602A9D4A46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7935" y="5704027"/>
                <a:ext cx="2394357" cy="5934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926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7" grpId="0"/>
      <p:bldP spid="43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E1D19686-CE23-2E94-0DDC-7623991FB328}"/>
              </a:ext>
            </a:extLst>
          </p:cNvPr>
          <p:cNvSpPr/>
          <p:nvPr/>
        </p:nvSpPr>
        <p:spPr>
          <a:xfrm>
            <a:off x="1864737" y="969013"/>
            <a:ext cx="7389159" cy="2256150"/>
          </a:xfrm>
          <a:prstGeom prst="roundRect">
            <a:avLst/>
          </a:prstGeom>
          <a:solidFill>
            <a:schemeClr val="bg2"/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EACAC30-8C77-5205-3835-85BD2CE90CCE}"/>
              </a:ext>
            </a:extLst>
          </p:cNvPr>
          <p:cNvSpPr txBox="1"/>
          <p:nvPr/>
        </p:nvSpPr>
        <p:spPr>
          <a:xfrm>
            <a:off x="262218" y="181535"/>
            <a:ext cx="3916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/>
              <a:t>Measurement</a:t>
            </a:r>
            <a:r>
              <a:rPr lang="it-IT" sz="2800" b="1" dirty="0"/>
              <a:t> </a:t>
            </a:r>
            <a:r>
              <a:rPr lang="it-IT" sz="2800" b="1" dirty="0" err="1"/>
              <a:t>protocol</a:t>
            </a:r>
            <a:endParaRPr lang="it-IT" sz="2800" b="1" dirty="0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2E169C01-FEDD-BDDF-3A4C-72876CBB9915}"/>
              </a:ext>
            </a:extLst>
          </p:cNvPr>
          <p:cNvCxnSpPr>
            <a:cxnSpLocks/>
          </p:cNvCxnSpPr>
          <p:nvPr/>
        </p:nvCxnSpPr>
        <p:spPr>
          <a:xfrm>
            <a:off x="1615967" y="2088494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52B5C22C-A9DC-8083-2BA6-C99B51E4A927}"/>
                  </a:ext>
                </a:extLst>
              </p:cNvPr>
              <p:cNvSpPr txBox="1"/>
              <p:nvPr/>
            </p:nvSpPr>
            <p:spPr>
              <a:xfrm>
                <a:off x="1263973" y="1936546"/>
                <a:ext cx="34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52B5C22C-A9DC-8083-2BA6-C99B51E4A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936546"/>
                <a:ext cx="348622" cy="276999"/>
              </a:xfrm>
              <a:prstGeom prst="rect">
                <a:avLst/>
              </a:prstGeom>
              <a:blipFill>
                <a:blip r:embed="rId2"/>
                <a:stretch>
                  <a:fillRect l="-24138" t="-4444" r="-24138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C8C761A-5386-E2B9-D511-B3A139CE362E}"/>
              </a:ext>
            </a:extLst>
          </p:cNvPr>
          <p:cNvSpPr txBox="1"/>
          <p:nvPr/>
        </p:nvSpPr>
        <p:spPr>
          <a:xfrm>
            <a:off x="492148" y="1896202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Qubit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1A6B23BE-8B1E-77FB-A211-63FA67F34AAE}"/>
                  </a:ext>
                </a:extLst>
              </p:cNvPr>
              <p:cNvSpPr txBox="1"/>
              <p:nvPr/>
            </p:nvSpPr>
            <p:spPr>
              <a:xfrm>
                <a:off x="1263973" y="1607558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|0⟩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1A6B23BE-8B1E-77FB-A211-63FA67F34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607558"/>
                <a:ext cx="331822" cy="276999"/>
              </a:xfrm>
              <a:prstGeom prst="rect">
                <a:avLst/>
              </a:prstGeom>
              <a:blipFill>
                <a:blip r:embed="rId3"/>
                <a:stretch>
                  <a:fillRect l="-25455" t="-4444" r="-25455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D7C59B9-C51C-FA81-1585-499C14FC4399}"/>
              </a:ext>
            </a:extLst>
          </p:cNvPr>
          <p:cNvSpPr txBox="1"/>
          <p:nvPr/>
        </p:nvSpPr>
        <p:spPr>
          <a:xfrm>
            <a:off x="492148" y="1567214"/>
            <a:ext cx="81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Cavity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C32033D7-5E73-B6DA-087C-AAE161315891}"/>
                  </a:ext>
                </a:extLst>
              </p:cNvPr>
              <p:cNvSpPr txBox="1"/>
              <p:nvPr/>
            </p:nvSpPr>
            <p:spPr>
              <a:xfrm>
                <a:off x="1263973" y="1290215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|1⟩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C32033D7-5E73-B6DA-087C-AAE161315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290215"/>
                <a:ext cx="331822" cy="276999"/>
              </a:xfrm>
              <a:prstGeom prst="rect">
                <a:avLst/>
              </a:prstGeom>
              <a:blipFill>
                <a:blip r:embed="rId4"/>
                <a:stretch>
                  <a:fillRect l="-25455" t="-4444" r="-25455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B8CE199-DEE9-472B-90DC-6887BB43673E}"/>
              </a:ext>
            </a:extLst>
          </p:cNvPr>
          <p:cNvSpPr txBox="1"/>
          <p:nvPr/>
        </p:nvSpPr>
        <p:spPr>
          <a:xfrm>
            <a:off x="492148" y="1249871"/>
            <a:ext cx="66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Field</a:t>
            </a: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E5ECA1D9-3BBE-22AA-8CA5-B4F4FCC78972}"/>
              </a:ext>
            </a:extLst>
          </p:cNvPr>
          <p:cNvCxnSpPr>
            <a:cxnSpLocks/>
          </p:cNvCxnSpPr>
          <p:nvPr/>
        </p:nvCxnSpPr>
        <p:spPr>
          <a:xfrm>
            <a:off x="1615967" y="1763523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D7AD840C-67D7-B525-78A6-BE707A2C3367}"/>
              </a:ext>
            </a:extLst>
          </p:cNvPr>
          <p:cNvCxnSpPr>
            <a:cxnSpLocks/>
          </p:cNvCxnSpPr>
          <p:nvPr/>
        </p:nvCxnSpPr>
        <p:spPr>
          <a:xfrm>
            <a:off x="1615967" y="1438552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C72FC114-03D8-27F0-D473-609EF67CE994}"/>
                  </a:ext>
                </a:extLst>
              </p:cNvPr>
              <p:cNvSpPr/>
              <p:nvPr/>
            </p:nvSpPr>
            <p:spPr>
              <a:xfrm>
                <a:off x="2022345" y="1285199"/>
                <a:ext cx="1116778" cy="98801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C72FC114-03D8-27F0-D473-609EF67CE9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345" y="1285199"/>
                <a:ext cx="1116778" cy="988010"/>
              </a:xfrm>
              <a:prstGeom prst="rect">
                <a:avLst/>
              </a:prstGeom>
              <a:blipFill>
                <a:blip r:embed="rId5"/>
                <a:stretch>
                  <a:fillRect r="-30108" b="-6424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69F607C2-8E40-30BC-B372-EEF3A81EC497}"/>
                  </a:ext>
                </a:extLst>
              </p:cNvPr>
              <p:cNvSpPr/>
              <p:nvPr/>
            </p:nvSpPr>
            <p:spPr>
              <a:xfrm>
                <a:off x="6561906" y="1290539"/>
                <a:ext cx="1116778" cy="98801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69F607C2-8E40-30BC-B372-EEF3A81EC4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906" y="1290539"/>
                <a:ext cx="1116778" cy="988010"/>
              </a:xfrm>
              <a:prstGeom prst="rect">
                <a:avLst/>
              </a:prstGeom>
              <a:blipFill>
                <a:blip r:embed="rId6"/>
                <a:stretch>
                  <a:fillRect l="-3743" r="-36898" b="-6424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8C92A1B6-5FD1-8ACB-5EC1-76A3C381F4E6}"/>
                  </a:ext>
                </a:extLst>
              </p:cNvPr>
              <p:cNvSpPr/>
              <p:nvPr/>
            </p:nvSpPr>
            <p:spPr>
              <a:xfrm>
                <a:off x="7850583" y="1285199"/>
                <a:ext cx="1116778" cy="988010"/>
              </a:xfrm>
              <a:prstGeom prst="rect">
                <a:avLst/>
              </a:prstGeom>
              <a:solidFill>
                <a:srgbClr val="E9713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𝑀𝑒𝑎𝑠𝑢𝑟𝑒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8C92A1B6-5FD1-8ACB-5EC1-76A3C381F4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583" y="1285199"/>
                <a:ext cx="1116778" cy="9880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arentesi graffa aperta 8">
            <a:extLst>
              <a:ext uri="{FF2B5EF4-FFF2-40B4-BE49-F238E27FC236}">
                <a16:creationId xmlns:a16="http://schemas.microsoft.com/office/drawing/2014/main" id="{3953D3C0-8584-37BE-9D81-608A60855044}"/>
              </a:ext>
            </a:extLst>
          </p:cNvPr>
          <p:cNvSpPr/>
          <p:nvPr/>
        </p:nvSpPr>
        <p:spPr>
          <a:xfrm rot="16200000">
            <a:off x="4707501" y="1022329"/>
            <a:ext cx="356347" cy="33524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52B7EEE-3F39-919F-C06D-961FF6C1EBA1}"/>
              </a:ext>
            </a:extLst>
          </p:cNvPr>
          <p:cNvSpPr txBox="1"/>
          <p:nvPr/>
        </p:nvSpPr>
        <p:spPr>
          <a:xfrm>
            <a:off x="4332273" y="2772539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Evolution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3232C650-D012-4D90-3C14-3CA28A5FB3A0}"/>
                  </a:ext>
                </a:extLst>
              </p:cNvPr>
              <p:cNvSpPr txBox="1"/>
              <p:nvPr/>
            </p:nvSpPr>
            <p:spPr>
              <a:xfrm>
                <a:off x="2022345" y="3404352"/>
                <a:ext cx="4465133" cy="968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/>
                  <a:t>Measure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/>
                  <a:t>Project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it-IT" dirty="0"/>
                  <a:t> on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it-IT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it-IT" dirty="0"/>
                  <a:t>) and on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it-IT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it-IT" dirty="0"/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/>
                  <a:t>New state: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it-IT" dirty="0"/>
                  <a:t> </a:t>
                </a:r>
              </a:p>
            </p:txBody>
          </p:sp>
        </mc:Choice>
        <mc:Fallback xmlns="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3232C650-D012-4D90-3C14-3CA28A5FB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345" y="3404352"/>
                <a:ext cx="4465133" cy="968470"/>
              </a:xfrm>
              <a:prstGeom prst="rect">
                <a:avLst/>
              </a:prstGeom>
              <a:blipFill>
                <a:blip r:embed="rId8"/>
                <a:stretch>
                  <a:fillRect l="-1230" t="-2516" r="-410" b="-75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8A7D6116-E1FA-B210-E42E-D3A59503CDB8}"/>
                  </a:ext>
                </a:extLst>
              </p:cNvPr>
              <p:cNvSpPr txBox="1"/>
              <p:nvPr/>
            </p:nvSpPr>
            <p:spPr>
              <a:xfrm>
                <a:off x="1263973" y="5804789"/>
                <a:ext cx="34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8A7D6116-E1FA-B210-E42E-D3A59503C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5804789"/>
                <a:ext cx="348622" cy="276999"/>
              </a:xfrm>
              <a:prstGeom prst="rect">
                <a:avLst/>
              </a:prstGeom>
              <a:blipFill>
                <a:blip r:embed="rId9"/>
                <a:stretch>
                  <a:fillRect l="-24138" t="-2174" r="-24138" b="-326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0201F25-48FB-2F2A-FEF8-0142AB969CA3}"/>
              </a:ext>
            </a:extLst>
          </p:cNvPr>
          <p:cNvSpPr txBox="1"/>
          <p:nvPr/>
        </p:nvSpPr>
        <p:spPr>
          <a:xfrm>
            <a:off x="492148" y="5764445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Qubit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E19340E1-D2B8-9D7E-5F14-6C3958A94A9B}"/>
                  </a:ext>
                </a:extLst>
              </p:cNvPr>
              <p:cNvSpPr txBox="1"/>
              <p:nvPr/>
            </p:nvSpPr>
            <p:spPr>
              <a:xfrm>
                <a:off x="1263973" y="5475801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|0⟩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E19340E1-D2B8-9D7E-5F14-6C3958A94A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5475801"/>
                <a:ext cx="331822" cy="276999"/>
              </a:xfrm>
              <a:prstGeom prst="rect">
                <a:avLst/>
              </a:prstGeom>
              <a:blipFill>
                <a:blip r:embed="rId10"/>
                <a:stretch>
                  <a:fillRect l="-25455" t="-2174" r="-25455" b="-326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74B558F-D353-04FB-55CE-144A3685E357}"/>
              </a:ext>
            </a:extLst>
          </p:cNvPr>
          <p:cNvSpPr txBox="1"/>
          <p:nvPr/>
        </p:nvSpPr>
        <p:spPr>
          <a:xfrm>
            <a:off x="492148" y="5435457"/>
            <a:ext cx="81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Cavity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DB49DE94-C996-7208-722C-63D8FEF1D735}"/>
                  </a:ext>
                </a:extLst>
              </p:cNvPr>
              <p:cNvSpPr txBox="1"/>
              <p:nvPr/>
            </p:nvSpPr>
            <p:spPr>
              <a:xfrm>
                <a:off x="1263973" y="5158458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|1⟩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DB49DE94-C996-7208-722C-63D8FEF1D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5158458"/>
                <a:ext cx="331822" cy="276999"/>
              </a:xfrm>
              <a:prstGeom prst="rect">
                <a:avLst/>
              </a:prstGeom>
              <a:blipFill>
                <a:blip r:embed="rId11"/>
                <a:stretch>
                  <a:fillRect l="-25455" t="-2174" r="-25455" b="-326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34BDA928-1A48-2405-7AC4-0BFF4CD01114}"/>
              </a:ext>
            </a:extLst>
          </p:cNvPr>
          <p:cNvSpPr txBox="1"/>
          <p:nvPr/>
        </p:nvSpPr>
        <p:spPr>
          <a:xfrm>
            <a:off x="492148" y="5118114"/>
            <a:ext cx="66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Field</a:t>
            </a: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A9297F2D-C35A-BF1A-F2F6-7704C476D889}"/>
              </a:ext>
            </a:extLst>
          </p:cNvPr>
          <p:cNvGrpSpPr/>
          <p:nvPr/>
        </p:nvGrpSpPr>
        <p:grpSpPr>
          <a:xfrm>
            <a:off x="1615967" y="5306795"/>
            <a:ext cx="4258253" cy="649942"/>
            <a:chOff x="1624835" y="4437291"/>
            <a:chExt cx="8229599" cy="649942"/>
          </a:xfrm>
        </p:grpSpPr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54005456-62B4-39C3-7C4B-0114A24D63EE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5087233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5B06AA6B-DA89-9173-8735-BEE5919A72AD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4762262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82B36CBB-1E1A-2002-E762-6657A09C339B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4437291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id="{34A860A1-9121-62DE-7BC7-AD0B61568C00}"/>
              </a:ext>
            </a:extLst>
          </p:cNvPr>
          <p:cNvSpPr/>
          <p:nvPr/>
        </p:nvSpPr>
        <p:spPr>
          <a:xfrm>
            <a:off x="1858013" y="5042537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Rettangolo con angoli arrotondati 36">
            <a:extLst>
              <a:ext uri="{FF2B5EF4-FFF2-40B4-BE49-F238E27FC236}">
                <a16:creationId xmlns:a16="http://schemas.microsoft.com/office/drawing/2014/main" id="{6C520DCB-BB57-842B-D9A1-0304E618D222}"/>
              </a:ext>
            </a:extLst>
          </p:cNvPr>
          <p:cNvSpPr/>
          <p:nvPr/>
        </p:nvSpPr>
        <p:spPr>
          <a:xfrm>
            <a:off x="2811967" y="5037004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831F0CB3-376D-A541-10DD-A033CD9E18A5}"/>
              </a:ext>
            </a:extLst>
          </p:cNvPr>
          <p:cNvSpPr/>
          <p:nvPr/>
        </p:nvSpPr>
        <p:spPr>
          <a:xfrm>
            <a:off x="3765921" y="5031471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ttangolo con angoli arrotondati 38">
            <a:extLst>
              <a:ext uri="{FF2B5EF4-FFF2-40B4-BE49-F238E27FC236}">
                <a16:creationId xmlns:a16="http://schemas.microsoft.com/office/drawing/2014/main" id="{4A19F31C-AD4D-6565-DB6F-0AAF096E3552}"/>
              </a:ext>
            </a:extLst>
          </p:cNvPr>
          <p:cNvSpPr/>
          <p:nvPr/>
        </p:nvSpPr>
        <p:spPr>
          <a:xfrm>
            <a:off x="4719875" y="5025938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1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25" grpId="0"/>
      <p:bldP spid="26" grpId="0"/>
      <p:bldP spid="27" grpId="0"/>
      <p:bldP spid="28" grpId="0"/>
      <p:bldP spid="36" grpId="0" animBg="1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6539AC5-C544-C3B6-1451-BC11D2E4317A}"/>
                  </a:ext>
                </a:extLst>
              </p:cNvPr>
              <p:cNvSpPr txBox="1"/>
              <p:nvPr/>
            </p:nvSpPr>
            <p:spPr>
              <a:xfrm>
                <a:off x="645459" y="339188"/>
                <a:ext cx="21248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=0.1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=0.5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6539AC5-C544-C3B6-1451-BC11D2E43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59" y="339188"/>
                <a:ext cx="2124812" cy="369332"/>
              </a:xfrm>
              <a:prstGeom prst="rect">
                <a:avLst/>
              </a:prstGeom>
              <a:blipFill>
                <a:blip r:embed="rId2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magine 9">
            <a:extLst>
              <a:ext uri="{FF2B5EF4-FFF2-40B4-BE49-F238E27FC236}">
                <a16:creationId xmlns:a16="http://schemas.microsoft.com/office/drawing/2014/main" id="{130307E4-5373-C35F-05CA-C516491B9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9325" y="859757"/>
            <a:ext cx="5619750" cy="561975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D8296C7A-29EF-E9D2-835D-B7D5E58151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292" y="859757"/>
            <a:ext cx="5619750" cy="5619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D38FF35C-70CD-4104-9EDB-4B061574AD60}"/>
                  </a:ext>
                </a:extLst>
              </p:cNvPr>
              <p:cNvSpPr txBox="1"/>
              <p:nvPr/>
            </p:nvSpPr>
            <p:spPr>
              <a:xfrm>
                <a:off x="7041217" y="1312015"/>
                <a:ext cx="818589" cy="12474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1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𝑞𝑢𝑏𝑖𝑡</m:t>
                          </m:r>
                        </m:sup>
                      </m:sSubSup>
                    </m:oMath>
                  </m:oMathPara>
                </a14:m>
                <a:endParaRPr lang="it-IT" sz="1200" dirty="0"/>
              </a:p>
              <a:p>
                <a:r>
                  <a:rPr lang="it-IT" sz="1200" dirty="0"/>
                  <a:t>0.011</a:t>
                </a:r>
              </a:p>
              <a:p>
                <a:r>
                  <a:rPr lang="it-IT" sz="1200" dirty="0"/>
                  <a:t>0.194</a:t>
                </a:r>
              </a:p>
              <a:p>
                <a:r>
                  <a:rPr lang="it-IT" sz="1200" dirty="0"/>
                  <a:t>0.695</a:t>
                </a:r>
              </a:p>
              <a:p>
                <a:r>
                  <a:rPr lang="it-IT" sz="1200" dirty="0"/>
                  <a:t>0.931</a:t>
                </a:r>
              </a:p>
              <a:p>
                <a:r>
                  <a:rPr lang="it-IT" sz="1200" dirty="0"/>
                  <a:t>0.948</a:t>
                </a:r>
              </a:p>
            </p:txBody>
          </p:sp>
        </mc:Choice>
        <mc:Fallback xmlns="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D38FF35C-70CD-4104-9EDB-4B061574A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217" y="1312015"/>
                <a:ext cx="818589" cy="1247457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46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565FF564-34DA-49D8-3AAF-10AE86810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9954" y="619125"/>
            <a:ext cx="5619750" cy="561975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F2D2745-8982-041E-9949-4A1F700C9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0" y="619125"/>
            <a:ext cx="5619750" cy="5619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1EBB929-BAC1-BEAC-2AC3-BB366F11CEAF}"/>
                  </a:ext>
                </a:extLst>
              </p:cNvPr>
              <p:cNvSpPr txBox="1"/>
              <p:nvPr/>
            </p:nvSpPr>
            <p:spPr>
              <a:xfrm>
                <a:off x="7115176" y="869621"/>
                <a:ext cx="858931" cy="17947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1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𝑞𝑢𝑏𝑖𝑡</m:t>
                          </m:r>
                        </m:sup>
                      </m:sSubSup>
                    </m:oMath>
                  </m:oMathPara>
                </a14:m>
                <a:endParaRPr lang="it-IT" sz="1200" dirty="0"/>
              </a:p>
              <a:p>
                <a:r>
                  <a:rPr lang="it-IT" sz="1200" dirty="0"/>
                  <a:t>0.011</a:t>
                </a:r>
              </a:p>
              <a:p>
                <a:r>
                  <a:rPr lang="it-IT" sz="1200" dirty="0"/>
                  <a:t>0.056</a:t>
                </a:r>
              </a:p>
              <a:p>
                <a:r>
                  <a:rPr lang="it-IT" sz="1200" dirty="0"/>
                  <a:t>0.184</a:t>
                </a:r>
              </a:p>
              <a:p>
                <a:r>
                  <a:rPr lang="it-IT" sz="1200" dirty="0"/>
                  <a:t>0.409</a:t>
                </a:r>
              </a:p>
              <a:p>
                <a:r>
                  <a:rPr lang="it-IT" sz="1200" dirty="0"/>
                  <a:t>0.650</a:t>
                </a:r>
              </a:p>
              <a:p>
                <a:r>
                  <a:rPr lang="it-IT" sz="1200" dirty="0"/>
                  <a:t>0.806</a:t>
                </a:r>
              </a:p>
              <a:p>
                <a:r>
                  <a:rPr lang="it-IT" sz="1200" dirty="0"/>
                  <a:t>0.868</a:t>
                </a:r>
              </a:p>
              <a:p>
                <a:r>
                  <a:rPr lang="it-IT" sz="1200" dirty="0"/>
                  <a:t>0.886</a:t>
                </a:r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1EBB929-BAC1-BEAC-2AC3-BB366F11CE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176" y="869621"/>
                <a:ext cx="858931" cy="1794722"/>
              </a:xfrm>
              <a:prstGeom prst="rect">
                <a:avLst/>
              </a:prstGeom>
              <a:blipFill>
                <a:blip r:embed="rId4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978C76DC-03D5-2BAA-BBCB-ADB1662F798F}"/>
                  </a:ext>
                </a:extLst>
              </p:cNvPr>
              <p:cNvSpPr txBox="1"/>
              <p:nvPr/>
            </p:nvSpPr>
            <p:spPr>
              <a:xfrm>
                <a:off x="1400176" y="923409"/>
                <a:ext cx="818589" cy="12474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1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𝑞𝑢𝑏𝑖𝑡</m:t>
                          </m:r>
                        </m:sup>
                      </m:sSubSup>
                    </m:oMath>
                  </m:oMathPara>
                </a14:m>
                <a:endParaRPr lang="it-IT" sz="1200" dirty="0"/>
              </a:p>
              <a:p>
                <a:r>
                  <a:rPr lang="it-IT" sz="1200" dirty="0"/>
                  <a:t>0.011</a:t>
                </a:r>
              </a:p>
              <a:p>
                <a:r>
                  <a:rPr lang="it-IT" sz="1200" dirty="0"/>
                  <a:t>0.194</a:t>
                </a:r>
              </a:p>
              <a:p>
                <a:r>
                  <a:rPr lang="it-IT" sz="1200" dirty="0"/>
                  <a:t>0.695</a:t>
                </a:r>
              </a:p>
              <a:p>
                <a:r>
                  <a:rPr lang="it-IT" sz="1200" dirty="0"/>
                  <a:t>0.931</a:t>
                </a:r>
              </a:p>
              <a:p>
                <a:r>
                  <a:rPr lang="it-IT" sz="1200" dirty="0"/>
                  <a:t>0.948</a:t>
                </a:r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978C76DC-03D5-2BAA-BBCB-ADB1662F7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176" y="923409"/>
                <a:ext cx="818589" cy="1247457"/>
              </a:xfrm>
              <a:prstGeom prst="rect">
                <a:avLst/>
              </a:prstGeom>
              <a:blipFill>
                <a:blip r:embed="rId5"/>
                <a:stretch>
                  <a:fillRect l="-746" b="-243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0C5DF4E-55C8-617C-20E5-9A2B81FF81C5}"/>
              </a:ext>
            </a:extLst>
          </p:cNvPr>
          <p:cNvSpPr txBox="1"/>
          <p:nvPr/>
        </p:nvSpPr>
        <p:spPr>
          <a:xfrm>
            <a:off x="5190150" y="6315075"/>
            <a:ext cx="1683794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2000" dirty="0" err="1"/>
              <a:t>Correlations</a:t>
            </a:r>
            <a:r>
              <a:rPr lang="it-IT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9142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A0BB6-73F9-A768-4691-B663521340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6F004075-52B2-47DC-6F33-CA990AA3CF39}"/>
              </a:ext>
            </a:extLst>
          </p:cNvPr>
          <p:cNvSpPr/>
          <p:nvPr/>
        </p:nvSpPr>
        <p:spPr>
          <a:xfrm>
            <a:off x="1864737" y="969013"/>
            <a:ext cx="7389159" cy="2256150"/>
          </a:xfrm>
          <a:prstGeom prst="roundRect">
            <a:avLst/>
          </a:prstGeom>
          <a:solidFill>
            <a:schemeClr val="bg2"/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8416EEA-A370-2D6B-11BA-BD48AF67AE4A}"/>
              </a:ext>
            </a:extLst>
          </p:cNvPr>
          <p:cNvSpPr txBox="1"/>
          <p:nvPr/>
        </p:nvSpPr>
        <p:spPr>
          <a:xfrm>
            <a:off x="262218" y="181535"/>
            <a:ext cx="3916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/>
              <a:t>Measurement</a:t>
            </a:r>
            <a:r>
              <a:rPr lang="it-IT" sz="2800" b="1" dirty="0"/>
              <a:t> </a:t>
            </a:r>
            <a:r>
              <a:rPr lang="it-IT" sz="2800" b="1" dirty="0" err="1"/>
              <a:t>protocol</a:t>
            </a:r>
            <a:endParaRPr lang="it-IT" sz="2800" b="1" dirty="0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AD97796-3462-5287-2CD7-4A23E255E8B4}"/>
              </a:ext>
            </a:extLst>
          </p:cNvPr>
          <p:cNvCxnSpPr>
            <a:cxnSpLocks/>
          </p:cNvCxnSpPr>
          <p:nvPr/>
        </p:nvCxnSpPr>
        <p:spPr>
          <a:xfrm>
            <a:off x="1615967" y="2088494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7A0ED225-1C80-9B72-2412-F57ED88DEC64}"/>
                  </a:ext>
                </a:extLst>
              </p:cNvPr>
              <p:cNvSpPr txBox="1"/>
              <p:nvPr/>
            </p:nvSpPr>
            <p:spPr>
              <a:xfrm>
                <a:off x="1263973" y="1936546"/>
                <a:ext cx="34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52B5C22C-A9DC-8083-2BA6-C99B51E4A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936546"/>
                <a:ext cx="348622" cy="276999"/>
              </a:xfrm>
              <a:prstGeom prst="rect">
                <a:avLst/>
              </a:prstGeom>
              <a:blipFill>
                <a:blip r:embed="rId2"/>
                <a:stretch>
                  <a:fillRect l="-24138" t="-4444" r="-24138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701CEB0-078A-0F4B-5B4C-CDF62E8C9DA2}"/>
              </a:ext>
            </a:extLst>
          </p:cNvPr>
          <p:cNvSpPr txBox="1"/>
          <p:nvPr/>
        </p:nvSpPr>
        <p:spPr>
          <a:xfrm>
            <a:off x="492148" y="1896202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Qubit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3EE40D28-0D08-D004-DD9A-B52D31CF41CA}"/>
                  </a:ext>
                </a:extLst>
              </p:cNvPr>
              <p:cNvSpPr txBox="1"/>
              <p:nvPr/>
            </p:nvSpPr>
            <p:spPr>
              <a:xfrm>
                <a:off x="1263973" y="1607558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|0⟩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1A6B23BE-8B1E-77FB-A211-63FA67F34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607558"/>
                <a:ext cx="331822" cy="276999"/>
              </a:xfrm>
              <a:prstGeom prst="rect">
                <a:avLst/>
              </a:prstGeom>
              <a:blipFill>
                <a:blip r:embed="rId3"/>
                <a:stretch>
                  <a:fillRect l="-25455" t="-4444" r="-25455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E46C30C-CAEC-FEE5-D0BB-BEF9982A09D2}"/>
              </a:ext>
            </a:extLst>
          </p:cNvPr>
          <p:cNvSpPr txBox="1"/>
          <p:nvPr/>
        </p:nvSpPr>
        <p:spPr>
          <a:xfrm>
            <a:off x="492148" y="1567214"/>
            <a:ext cx="81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Cavity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5AC6A879-D86C-F9D7-2FA6-68F3D01383E6}"/>
                  </a:ext>
                </a:extLst>
              </p:cNvPr>
              <p:cNvSpPr txBox="1"/>
              <p:nvPr/>
            </p:nvSpPr>
            <p:spPr>
              <a:xfrm>
                <a:off x="1263973" y="1290215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|1⟩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C32033D7-5E73-B6DA-087C-AAE161315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290215"/>
                <a:ext cx="331822" cy="276999"/>
              </a:xfrm>
              <a:prstGeom prst="rect">
                <a:avLst/>
              </a:prstGeom>
              <a:blipFill>
                <a:blip r:embed="rId4"/>
                <a:stretch>
                  <a:fillRect l="-25455" t="-4444" r="-25455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77CB38D-FCD9-FEA0-D451-50AC0D850CAC}"/>
              </a:ext>
            </a:extLst>
          </p:cNvPr>
          <p:cNvSpPr txBox="1"/>
          <p:nvPr/>
        </p:nvSpPr>
        <p:spPr>
          <a:xfrm>
            <a:off x="492148" y="1249871"/>
            <a:ext cx="66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Field</a:t>
            </a: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7E11A59B-3C7E-3519-3540-66572FC522F3}"/>
              </a:ext>
            </a:extLst>
          </p:cNvPr>
          <p:cNvCxnSpPr>
            <a:cxnSpLocks/>
          </p:cNvCxnSpPr>
          <p:nvPr/>
        </p:nvCxnSpPr>
        <p:spPr>
          <a:xfrm>
            <a:off x="1615967" y="1763523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24C6861A-8285-3448-DEE0-C8C60866DF69}"/>
              </a:ext>
            </a:extLst>
          </p:cNvPr>
          <p:cNvCxnSpPr>
            <a:cxnSpLocks/>
          </p:cNvCxnSpPr>
          <p:nvPr/>
        </p:nvCxnSpPr>
        <p:spPr>
          <a:xfrm>
            <a:off x="1615967" y="1438552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83CCD294-8D11-D10D-0FD8-6A028973BF99}"/>
                  </a:ext>
                </a:extLst>
              </p:cNvPr>
              <p:cNvSpPr/>
              <p:nvPr/>
            </p:nvSpPr>
            <p:spPr>
              <a:xfrm>
                <a:off x="2022345" y="1285199"/>
                <a:ext cx="1116778" cy="98801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83CCD294-8D11-D10D-0FD8-6A028973BF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345" y="1285199"/>
                <a:ext cx="1116778" cy="988010"/>
              </a:xfrm>
              <a:prstGeom prst="rect">
                <a:avLst/>
              </a:prstGeom>
              <a:blipFill>
                <a:blip r:embed="rId5"/>
                <a:stretch>
                  <a:fillRect r="-30108" b="-6424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4F92290F-FBCC-1705-BEF0-54F023895051}"/>
                  </a:ext>
                </a:extLst>
              </p:cNvPr>
              <p:cNvSpPr/>
              <p:nvPr/>
            </p:nvSpPr>
            <p:spPr>
              <a:xfrm>
                <a:off x="6561906" y="1290539"/>
                <a:ext cx="1116778" cy="98801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4F92290F-FBCC-1705-BEF0-54F02389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906" y="1290539"/>
                <a:ext cx="1116778" cy="988010"/>
              </a:xfrm>
              <a:prstGeom prst="rect">
                <a:avLst/>
              </a:prstGeom>
              <a:blipFill>
                <a:blip r:embed="rId6"/>
                <a:stretch>
                  <a:fillRect l="-3743" r="-36898" b="-6424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013AD5BB-FB1E-1DAF-D83D-D8854FD681EB}"/>
                  </a:ext>
                </a:extLst>
              </p:cNvPr>
              <p:cNvSpPr/>
              <p:nvPr/>
            </p:nvSpPr>
            <p:spPr>
              <a:xfrm>
                <a:off x="7850583" y="1285199"/>
                <a:ext cx="1116778" cy="988010"/>
              </a:xfrm>
              <a:prstGeom prst="rect">
                <a:avLst/>
              </a:prstGeom>
              <a:solidFill>
                <a:srgbClr val="E9713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𝑀𝑒𝑎𝑠𝑢𝑟𝑒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013AD5BB-FB1E-1DAF-D83D-D8854FD681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583" y="1285199"/>
                <a:ext cx="1116778" cy="9880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arentesi graffa aperta 8">
            <a:extLst>
              <a:ext uri="{FF2B5EF4-FFF2-40B4-BE49-F238E27FC236}">
                <a16:creationId xmlns:a16="http://schemas.microsoft.com/office/drawing/2014/main" id="{EB18F6AB-3B11-E9D2-67B2-DD96F07A39B7}"/>
              </a:ext>
            </a:extLst>
          </p:cNvPr>
          <p:cNvSpPr/>
          <p:nvPr/>
        </p:nvSpPr>
        <p:spPr>
          <a:xfrm rot="16200000">
            <a:off x="4707501" y="1022329"/>
            <a:ext cx="356347" cy="33524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A784F8-070F-DBE5-2C05-A9242759591E}"/>
              </a:ext>
            </a:extLst>
          </p:cNvPr>
          <p:cNvSpPr txBox="1"/>
          <p:nvPr/>
        </p:nvSpPr>
        <p:spPr>
          <a:xfrm>
            <a:off x="4332273" y="2772539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Evolution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29FB67C-F762-45B1-CBE7-A315B6CC99CB}"/>
                  </a:ext>
                </a:extLst>
              </p:cNvPr>
              <p:cNvSpPr txBox="1"/>
              <p:nvPr/>
            </p:nvSpPr>
            <p:spPr>
              <a:xfrm>
                <a:off x="655902" y="5266323"/>
                <a:ext cx="7942880" cy="1227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/>
                  <a:t>Measurement </a:t>
                </a:r>
                <a:r>
                  <a:rPr lang="it-IT" b="1" dirty="0" err="1"/>
                  <a:t>at</a:t>
                </a:r>
                <a:r>
                  <a:rPr lang="it-IT" b="1" dirty="0"/>
                  <a:t> the end of </a:t>
                </a:r>
                <a:r>
                  <a:rPr lang="it-IT" b="1" dirty="0" err="1"/>
                  <a:t>each</a:t>
                </a:r>
                <a:r>
                  <a:rPr lang="it-IT" b="1" dirty="0"/>
                  <a:t> </a:t>
                </a:r>
                <a:r>
                  <a:rPr lang="it-IT" b="1" dirty="0" err="1"/>
                  <a:t>segment</a:t>
                </a:r>
                <a:endParaRPr lang="it-IT" b="1" baseline="30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 err="1"/>
                  <a:t>Final</a:t>
                </a:r>
                <a:r>
                  <a:rPr lang="it-IT" dirty="0"/>
                  <a:t> </a:t>
                </a:r>
                <a:r>
                  <a:rPr lang="it-IT" dirty="0" err="1"/>
                  <a:t>projection</a:t>
                </a:r>
                <a:r>
                  <a:rPr lang="it-IT" dirty="0"/>
                  <a:t> of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it-IT" dirty="0"/>
                  <a:t> on state[k] (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it-IT" dirty="0"/>
                  <a:t> or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it-IT" dirty="0"/>
                  <a:t>, </a:t>
                </a:r>
                <a:r>
                  <a:rPr lang="it-IT" dirty="0" err="1"/>
                  <a:t>depending</a:t>
                </a:r>
                <a:r>
                  <a:rPr lang="it-IT" dirty="0"/>
                  <a:t> on the </a:t>
                </a:r>
                <a:r>
                  <a:rPr lang="it-IT" dirty="0" err="1"/>
                  <a:t>outcome</a:t>
                </a:r>
                <a:r>
                  <a:rPr lang="it-IT" dirty="0"/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/>
                  <a:t>New state: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𝑠𝑡𝑎𝑡𝑒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endParaRPr lang="it-IT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 err="1"/>
                  <a:t>Repeated</a:t>
                </a:r>
                <a:r>
                  <a:rPr lang="it-IT" dirty="0"/>
                  <a:t> for </a:t>
                </a:r>
                <a:r>
                  <a:rPr lang="it-IT" dirty="0" err="1"/>
                  <a:t>each</a:t>
                </a:r>
                <a:r>
                  <a:rPr lang="it-IT" dirty="0"/>
                  <a:t> </a:t>
                </a:r>
                <a:r>
                  <a:rPr lang="it-IT" dirty="0" err="1"/>
                  <a:t>possible</a:t>
                </a:r>
                <a:r>
                  <a:rPr lang="it-IT" dirty="0"/>
                  <a:t> </a:t>
                </a:r>
                <a:r>
                  <a:rPr lang="it-IT" dirty="0" err="1"/>
                  <a:t>outcome</a:t>
                </a:r>
                <a:r>
                  <a:rPr lang="it-IT" dirty="0"/>
                  <a:t> (0000, 0001, 0010, …)</a:t>
                </a:r>
              </a:p>
            </p:txBody>
          </p:sp>
        </mc:Choice>
        <mc:Fallback xmlns="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29FB67C-F762-45B1-CBE7-A315B6CC9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02" y="5266323"/>
                <a:ext cx="7942880" cy="1227516"/>
              </a:xfrm>
              <a:prstGeom prst="rect">
                <a:avLst/>
              </a:prstGeom>
              <a:blipFill>
                <a:blip r:embed="rId8"/>
                <a:stretch>
                  <a:fillRect l="-691" t="-2488" b="-746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AC20904E-BBC0-011B-A7CC-8B092877101D}"/>
                  </a:ext>
                </a:extLst>
              </p:cNvPr>
              <p:cNvSpPr txBox="1"/>
              <p:nvPr/>
            </p:nvSpPr>
            <p:spPr>
              <a:xfrm>
                <a:off x="1248267" y="4411689"/>
                <a:ext cx="34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AC20904E-BBC0-011B-A7CC-8B09287710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267" y="4411689"/>
                <a:ext cx="348622" cy="276999"/>
              </a:xfrm>
              <a:prstGeom prst="rect">
                <a:avLst/>
              </a:prstGeom>
              <a:blipFill>
                <a:blip r:embed="rId9"/>
                <a:stretch>
                  <a:fillRect l="-24561" t="-4444" r="-26316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6A5C18E8-B263-82BE-58D4-10CC740CA924}"/>
              </a:ext>
            </a:extLst>
          </p:cNvPr>
          <p:cNvSpPr txBox="1"/>
          <p:nvPr/>
        </p:nvSpPr>
        <p:spPr>
          <a:xfrm>
            <a:off x="476442" y="4371345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Qubit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5B108C19-37E1-A2AD-866F-C4F5D99E51EF}"/>
                  </a:ext>
                </a:extLst>
              </p:cNvPr>
              <p:cNvSpPr txBox="1"/>
              <p:nvPr/>
            </p:nvSpPr>
            <p:spPr>
              <a:xfrm>
                <a:off x="1248267" y="4082701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|0⟩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5B108C19-37E1-A2AD-866F-C4F5D99E5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267" y="4082701"/>
                <a:ext cx="331822" cy="276999"/>
              </a:xfrm>
              <a:prstGeom prst="rect">
                <a:avLst/>
              </a:prstGeom>
              <a:blipFill>
                <a:blip r:embed="rId10"/>
                <a:stretch>
                  <a:fillRect l="-25926" t="-4444" r="-27778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D921621-4AC0-9C8C-B736-E5EC0E01DA90}"/>
              </a:ext>
            </a:extLst>
          </p:cNvPr>
          <p:cNvSpPr txBox="1"/>
          <p:nvPr/>
        </p:nvSpPr>
        <p:spPr>
          <a:xfrm>
            <a:off x="476442" y="4042357"/>
            <a:ext cx="81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Cavity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1BC77303-C28C-3006-9BD5-44468CBAE22D}"/>
                  </a:ext>
                </a:extLst>
              </p:cNvPr>
              <p:cNvSpPr txBox="1"/>
              <p:nvPr/>
            </p:nvSpPr>
            <p:spPr>
              <a:xfrm>
                <a:off x="1248267" y="3765358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|1⟩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1BC77303-C28C-3006-9BD5-44468CBAE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267" y="3765358"/>
                <a:ext cx="331822" cy="276999"/>
              </a:xfrm>
              <a:prstGeom prst="rect">
                <a:avLst/>
              </a:prstGeom>
              <a:blipFill>
                <a:blip r:embed="rId11"/>
                <a:stretch>
                  <a:fillRect l="-25926" t="-4444" r="-27778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8110CE5B-0B9B-1D84-E36B-934CD45EB07D}"/>
              </a:ext>
            </a:extLst>
          </p:cNvPr>
          <p:cNvSpPr txBox="1"/>
          <p:nvPr/>
        </p:nvSpPr>
        <p:spPr>
          <a:xfrm>
            <a:off x="476442" y="3725014"/>
            <a:ext cx="66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Field</a:t>
            </a: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2D56DD7A-06C7-A143-224D-3C6A87DA021F}"/>
              </a:ext>
            </a:extLst>
          </p:cNvPr>
          <p:cNvGrpSpPr/>
          <p:nvPr/>
        </p:nvGrpSpPr>
        <p:grpSpPr>
          <a:xfrm>
            <a:off x="1600261" y="3913695"/>
            <a:ext cx="4258253" cy="649942"/>
            <a:chOff x="1624835" y="4437291"/>
            <a:chExt cx="8229599" cy="649942"/>
          </a:xfrm>
        </p:grpSpPr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30EDDC29-E9F5-C26B-26E6-CA8E420CBDF2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5087233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C678464B-1C97-C8FB-69C5-F3136C94A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4762262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2A62DA66-4D2D-478A-309E-353004B2FD0E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4437291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id="{353F998E-F1FF-FC4E-B696-FBAB2EECDFE8}"/>
              </a:ext>
            </a:extLst>
          </p:cNvPr>
          <p:cNvSpPr/>
          <p:nvPr/>
        </p:nvSpPr>
        <p:spPr>
          <a:xfrm>
            <a:off x="1842307" y="3649437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" name="Rettangolo con angoli arrotondati 36">
            <a:extLst>
              <a:ext uri="{FF2B5EF4-FFF2-40B4-BE49-F238E27FC236}">
                <a16:creationId xmlns:a16="http://schemas.microsoft.com/office/drawing/2014/main" id="{B65DDDF4-1547-B0B9-FD45-5BFB9805D31C}"/>
              </a:ext>
            </a:extLst>
          </p:cNvPr>
          <p:cNvSpPr/>
          <p:nvPr/>
        </p:nvSpPr>
        <p:spPr>
          <a:xfrm>
            <a:off x="2796261" y="3643904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EB0F7918-8BDE-D92F-B904-BDC3B9E2A66C}"/>
              </a:ext>
            </a:extLst>
          </p:cNvPr>
          <p:cNvSpPr/>
          <p:nvPr/>
        </p:nvSpPr>
        <p:spPr>
          <a:xfrm>
            <a:off x="3750215" y="3638371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9" name="Rettangolo con angoli arrotondati 38">
            <a:extLst>
              <a:ext uri="{FF2B5EF4-FFF2-40B4-BE49-F238E27FC236}">
                <a16:creationId xmlns:a16="http://schemas.microsoft.com/office/drawing/2014/main" id="{8CF9AFEB-9F34-7C1E-3C15-6AB47E0C930A}"/>
              </a:ext>
            </a:extLst>
          </p:cNvPr>
          <p:cNvSpPr/>
          <p:nvPr/>
        </p:nvSpPr>
        <p:spPr>
          <a:xfrm>
            <a:off x="4704169" y="3632838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94A140B9-1B0C-E8DD-E14E-61B711161928}"/>
                  </a:ext>
                </a:extLst>
              </p:cNvPr>
              <p:cNvSpPr txBox="1"/>
              <p:nvPr/>
            </p:nvSpPr>
            <p:spPr>
              <a:xfrm>
                <a:off x="6612077" y="3780387"/>
                <a:ext cx="480593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/>
                  <a:t>Possible </a:t>
                </a:r>
                <a:r>
                  <a:rPr lang="it-IT" dirty="0" err="1"/>
                  <a:t>outcomes</a:t>
                </a:r>
                <a:r>
                  <a:rPr lang="it-IT" dirty="0"/>
                  <a:t>: 0000, 0001, 0010, …, 1111</a:t>
                </a:r>
              </a:p>
              <a:p>
                <a:r>
                  <a:rPr lang="it-IT" dirty="0"/>
                  <a:t>0 for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it-IT" dirty="0"/>
              </a:p>
              <a:p>
                <a:r>
                  <a:rPr lang="it-IT" dirty="0"/>
                  <a:t>1 for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it-IT" dirty="0"/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94A140B9-1B0C-E8DD-E14E-61B711161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077" y="3780387"/>
                <a:ext cx="4805931" cy="923330"/>
              </a:xfrm>
              <a:prstGeom prst="rect">
                <a:avLst/>
              </a:prstGeom>
              <a:blipFill>
                <a:blip r:embed="rId12"/>
                <a:stretch>
                  <a:fillRect l="-1142" t="-2632" r="-127" b="-986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832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25" grpId="0"/>
      <p:bldP spid="26" grpId="0"/>
      <p:bldP spid="27" grpId="0"/>
      <p:bldP spid="28" grpId="0"/>
      <p:bldP spid="36" grpId="0" animBg="1"/>
      <p:bldP spid="37" grpId="0" animBg="1"/>
      <p:bldP spid="38" grpId="0" animBg="1"/>
      <p:bldP spid="39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F5312A6E-C4BF-6674-46B1-7BFEB1D40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27" y="172246"/>
            <a:ext cx="6529832" cy="651350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C234B44D-27D0-B342-E181-FB871CC2C344}"/>
              </a:ext>
            </a:extLst>
          </p:cNvPr>
          <p:cNvSpPr txBox="1"/>
          <p:nvPr/>
        </p:nvSpPr>
        <p:spPr>
          <a:xfrm>
            <a:off x="8943779" y="465821"/>
            <a:ext cx="279207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Rivelata eccitazione</a:t>
            </a:r>
          </a:p>
          <a:p>
            <a:r>
              <a:rPr lang="it-IT" dirty="0"/>
              <a:t>Nessuna:  p =    2.98%</a:t>
            </a:r>
          </a:p>
          <a:p>
            <a:r>
              <a:rPr lang="it-IT" dirty="0"/>
              <a:t>Almeno 1: p = 97.02%</a:t>
            </a:r>
          </a:p>
          <a:p>
            <a:r>
              <a:rPr lang="it-IT" dirty="0"/>
              <a:t>Almeno 2: p = 85.71%</a:t>
            </a:r>
          </a:p>
          <a:p>
            <a:r>
              <a:rPr lang="it-IT" dirty="0"/>
              <a:t>Almeno 3: p = 42.14%</a:t>
            </a:r>
          </a:p>
          <a:p>
            <a:r>
              <a:rPr lang="it-IT" dirty="0"/>
              <a:t>Almeno 4: p =    5.47%</a:t>
            </a:r>
          </a:p>
          <a:p>
            <a:r>
              <a:rPr lang="it-IT" dirty="0"/>
              <a:t>Tutte e 5  : p =    0.13%</a:t>
            </a:r>
          </a:p>
        </p:txBody>
      </p:sp>
    </p:spTree>
    <p:extLst>
      <p:ext uri="{BB962C8B-B14F-4D97-AF65-F5344CB8AC3E}">
        <p14:creationId xmlns:p14="http://schemas.microsoft.com/office/powerpoint/2010/main" val="84065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F3D08665-B648-C583-4C53-C5DFCD2D6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34" y="1157188"/>
            <a:ext cx="5362575" cy="41148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EA170C5-9207-CEE6-FD38-96AEBD3C7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655" y="1157188"/>
            <a:ext cx="5353050" cy="4152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11CCA8A7-8CE6-B589-9429-98055F29AD1F}"/>
                  </a:ext>
                </a:extLst>
              </p:cNvPr>
              <p:cNvSpPr txBox="1"/>
              <p:nvPr/>
            </p:nvSpPr>
            <p:spPr>
              <a:xfrm>
                <a:off x="408934" y="315310"/>
                <a:ext cx="76742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/>
                  <a:t>Probability of no </a:t>
                </a:r>
                <a:r>
                  <a:rPr lang="it-IT" dirty="0" err="1"/>
                  <a:t>detection</a:t>
                </a:r>
                <a:r>
                  <a:rPr lang="it-IT" dirty="0"/>
                  <a:t> – </a:t>
                </a:r>
                <a:r>
                  <a:rPr lang="it-IT" dirty="0" err="1"/>
                  <a:t>sweep</a:t>
                </a:r>
                <a:r>
                  <a:rPr lang="it-IT" dirty="0"/>
                  <a:t> on </a:t>
                </a:r>
                <a:r>
                  <a:rPr lang="it-IT" dirty="0" err="1"/>
                  <a:t>number</a:t>
                </a:r>
                <a:r>
                  <a:rPr lang="it-IT" dirty="0"/>
                  <a:t> of </a:t>
                </a:r>
                <a:r>
                  <a:rPr lang="it-IT" dirty="0" err="1"/>
                  <a:t>measurements</a:t>
                </a:r>
                <a:r>
                  <a:rPr lang="it-IT" dirty="0"/>
                  <a:t> and on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endParaRPr lang="it-IT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11CCA8A7-8CE6-B589-9429-98055F29A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34" y="315310"/>
                <a:ext cx="7674280" cy="369332"/>
              </a:xfrm>
              <a:prstGeom prst="rect">
                <a:avLst/>
              </a:prstGeom>
              <a:blipFill>
                <a:blip r:embed="rId4"/>
                <a:stretch>
                  <a:fillRect l="-635" t="-8333" b="-28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magine 8">
            <a:extLst>
              <a:ext uri="{FF2B5EF4-FFF2-40B4-BE49-F238E27FC236}">
                <a16:creationId xmlns:a16="http://schemas.microsoft.com/office/drawing/2014/main" id="{ADB93104-1CF1-80BB-7DE7-F1AD9238A1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582" y="5381775"/>
            <a:ext cx="1260000" cy="126000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110F5051-A7ED-94FC-5579-232C4A5CD2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1011" y="5381991"/>
            <a:ext cx="1260000" cy="126000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0B2D0106-2C8E-271E-2FBB-939F52D901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75584" y="5381775"/>
            <a:ext cx="1260000" cy="1260000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9EE44BE-2415-65E1-F797-C9945DC5281B}"/>
              </a:ext>
            </a:extLst>
          </p:cNvPr>
          <p:cNvSpPr txBox="1"/>
          <p:nvPr/>
        </p:nvSpPr>
        <p:spPr>
          <a:xfrm>
            <a:off x="7815917" y="1301290"/>
            <a:ext cx="104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3 misure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71981019-9A25-8B38-7A57-A04E03443A88}"/>
                  </a:ext>
                </a:extLst>
              </p:cNvPr>
              <p:cNvSpPr txBox="1"/>
              <p:nvPr/>
            </p:nvSpPr>
            <p:spPr>
              <a:xfrm>
                <a:off x="1176438" y="1301290"/>
                <a:ext cx="10448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71981019-9A25-8B38-7A57-A04E03443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438" y="1301290"/>
                <a:ext cx="1044838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mmagine 16">
            <a:extLst>
              <a:ext uri="{FF2B5EF4-FFF2-40B4-BE49-F238E27FC236}">
                <a16:creationId xmlns:a16="http://schemas.microsoft.com/office/drawing/2014/main" id="{A2442256-AF23-872F-8B48-EB88CEBD20D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07086" y="1661867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66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00E27F-4C50-8332-DEE5-9B6636841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AFECC65-FE11-1129-74C8-012036FCA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690" y="2216500"/>
            <a:ext cx="535305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571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322</Words>
  <Application>Microsoft Office PowerPoint</Application>
  <PresentationFormat>Widescreen</PresentationFormat>
  <Paragraphs>96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Cambria Math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FABIO CHIARELLO</dc:creator>
  <cp:lastModifiedBy>FABIO CHIARELLO</cp:lastModifiedBy>
  <cp:revision>1</cp:revision>
  <dcterms:created xsi:type="dcterms:W3CDTF">2025-03-31T10:48:56Z</dcterms:created>
  <dcterms:modified xsi:type="dcterms:W3CDTF">2025-06-19T13:20:41Z</dcterms:modified>
</cp:coreProperties>
</file>