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A43F3-3C8E-4A3B-AFF0-946187D2B2C9}" v="108" dt="2025-06-19T10:22:26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CHIARELLO" userId="dc2d18b2-94c7-4872-aa22-1c06d0799387" providerId="ADAL" clId="{8F2A43F3-3C8E-4A3B-AFF0-946187D2B2C9}"/>
    <pc:docChg chg="undo custSel addSld modSld">
      <pc:chgData name="FABIO CHIARELLO" userId="dc2d18b2-94c7-4872-aa22-1c06d0799387" providerId="ADAL" clId="{8F2A43F3-3C8E-4A3B-AFF0-946187D2B2C9}" dt="2025-06-19T10:23:14.810" v="264" actId="1076"/>
      <pc:docMkLst>
        <pc:docMk/>
      </pc:docMkLst>
      <pc:sldChg chg="addSp delSp modSp mod modAnim">
        <pc:chgData name="FABIO CHIARELLO" userId="dc2d18b2-94c7-4872-aa22-1c06d0799387" providerId="ADAL" clId="{8F2A43F3-3C8E-4A3B-AFF0-946187D2B2C9}" dt="2025-06-18T15:52:34.519" v="47"/>
        <pc:sldMkLst>
          <pc:docMk/>
          <pc:sldMk cId="3101307915" sldId="256"/>
        </pc:sldMkLst>
        <pc:spChg chg="mod">
          <ac:chgData name="FABIO CHIARELLO" userId="dc2d18b2-94c7-4872-aa22-1c06d0799387" providerId="ADAL" clId="{8F2A43F3-3C8E-4A3B-AFF0-946187D2B2C9}" dt="2025-06-18T15:52:25.893" v="45" actId="1076"/>
          <ac:spMkLst>
            <pc:docMk/>
            <pc:sldMk cId="3101307915" sldId="256"/>
            <ac:spMk id="8" creationId="{CA371B4B-E68D-ED80-020B-477CA6FFDFD4}"/>
          </ac:spMkLst>
        </pc:spChg>
        <pc:spChg chg="mod">
          <ac:chgData name="FABIO CHIARELLO" userId="dc2d18b2-94c7-4872-aa22-1c06d0799387" providerId="ADAL" clId="{8F2A43F3-3C8E-4A3B-AFF0-946187D2B2C9}" dt="2025-06-18T15:49:01.966" v="19" actId="1076"/>
          <ac:spMkLst>
            <pc:docMk/>
            <pc:sldMk cId="3101307915" sldId="256"/>
            <ac:spMk id="10" creationId="{4AA18C7C-F2C5-640D-EF5F-600F1B2A5932}"/>
          </ac:spMkLst>
        </pc:spChg>
        <pc:grpChg chg="mod">
          <ac:chgData name="FABIO CHIARELLO" userId="dc2d18b2-94c7-4872-aa22-1c06d0799387" providerId="ADAL" clId="{8F2A43F3-3C8E-4A3B-AFF0-946187D2B2C9}" dt="2025-06-18T15:49:51.795" v="24"/>
          <ac:grpSpMkLst>
            <pc:docMk/>
            <pc:sldMk cId="3101307915" sldId="256"/>
            <ac:grpSpMk id="24" creationId="{E0C70B82-F341-583B-29BE-CB06F4B6955A}"/>
          </ac:grpSpMkLst>
        </pc:grpChg>
        <pc:grpChg chg="mod">
          <ac:chgData name="FABIO CHIARELLO" userId="dc2d18b2-94c7-4872-aa22-1c06d0799387" providerId="ADAL" clId="{8F2A43F3-3C8E-4A3B-AFF0-946187D2B2C9}" dt="2025-06-18T15:49:51.795" v="24"/>
          <ac:grpSpMkLst>
            <pc:docMk/>
            <pc:sldMk cId="3101307915" sldId="256"/>
            <ac:grpSpMk id="33" creationId="{8C0BE289-93E7-D9D4-3D45-2B9856A81BB0}"/>
          </ac:grpSpMkLst>
        </pc:grpChg>
        <pc:grpChg chg="mod">
          <ac:chgData name="FABIO CHIARELLO" userId="dc2d18b2-94c7-4872-aa22-1c06d0799387" providerId="ADAL" clId="{8F2A43F3-3C8E-4A3B-AFF0-946187D2B2C9}" dt="2025-06-18T15:49:51.795" v="24"/>
          <ac:grpSpMkLst>
            <pc:docMk/>
            <pc:sldMk cId="3101307915" sldId="256"/>
            <ac:grpSpMk id="40" creationId="{242EC374-FD73-6006-6042-ECA22A915049}"/>
          </ac:grpSpMkLst>
        </pc:grpChg>
        <pc:grpChg chg="mod">
          <ac:chgData name="FABIO CHIARELLO" userId="dc2d18b2-94c7-4872-aa22-1c06d0799387" providerId="ADAL" clId="{8F2A43F3-3C8E-4A3B-AFF0-946187D2B2C9}" dt="2025-06-18T15:49:51.795" v="24"/>
          <ac:grpSpMkLst>
            <pc:docMk/>
            <pc:sldMk cId="3101307915" sldId="256"/>
            <ac:grpSpMk id="51" creationId="{E5249D5F-B5F1-336E-E5B9-9FC33D5785F0}"/>
          </ac:grpSpMkLst>
        </pc:grpChg>
        <pc:grpChg chg="mod">
          <ac:chgData name="FABIO CHIARELLO" userId="dc2d18b2-94c7-4872-aa22-1c06d0799387" providerId="ADAL" clId="{8F2A43F3-3C8E-4A3B-AFF0-946187D2B2C9}" dt="2025-06-18T15:49:51.795" v="24"/>
          <ac:grpSpMkLst>
            <pc:docMk/>
            <pc:sldMk cId="3101307915" sldId="256"/>
            <ac:grpSpMk id="66" creationId="{6A4B4AFB-D73B-2CEE-1BF2-E402734D6A7C}"/>
          </ac:grpSpMkLst>
        </pc:grpChg>
        <pc:grpChg chg="mod">
          <ac:chgData name="FABIO CHIARELLO" userId="dc2d18b2-94c7-4872-aa22-1c06d0799387" providerId="ADAL" clId="{8F2A43F3-3C8E-4A3B-AFF0-946187D2B2C9}" dt="2025-06-18T15:49:51.795" v="24"/>
          <ac:grpSpMkLst>
            <pc:docMk/>
            <pc:sldMk cId="3101307915" sldId="256"/>
            <ac:grpSpMk id="72" creationId="{25169E66-29A0-0536-5E7F-F9CEFC9885A6}"/>
          </ac:grpSpMkLst>
        </pc:grpChg>
        <pc:grpChg chg="mod">
          <ac:chgData name="FABIO CHIARELLO" userId="dc2d18b2-94c7-4872-aa22-1c06d0799387" providerId="ADAL" clId="{8F2A43F3-3C8E-4A3B-AFF0-946187D2B2C9}" dt="2025-06-18T15:50:08.435" v="26" actId="164"/>
          <ac:grpSpMkLst>
            <pc:docMk/>
            <pc:sldMk cId="3101307915" sldId="256"/>
            <ac:grpSpMk id="73" creationId="{0E0E27F9-E76A-3F99-A8F9-759E7415DA3F}"/>
          </ac:grpSpMkLst>
        </pc:grpChg>
        <pc:grpChg chg="mod">
          <ac:chgData name="FABIO CHIARELLO" userId="dc2d18b2-94c7-4872-aa22-1c06d0799387" providerId="ADAL" clId="{8F2A43F3-3C8E-4A3B-AFF0-946187D2B2C9}" dt="2025-06-18T15:50:08.435" v="26" actId="164"/>
          <ac:grpSpMkLst>
            <pc:docMk/>
            <pc:sldMk cId="3101307915" sldId="256"/>
            <ac:grpSpMk id="75" creationId="{5F498C15-95CA-392B-28F9-4B518FED9233}"/>
          </ac:grpSpMkLst>
        </pc:grpChg>
        <pc:inkChg chg="add mod">
          <ac:chgData name="FABIO CHIARELLO" userId="dc2d18b2-94c7-4872-aa22-1c06d0799387" providerId="ADAL" clId="{8F2A43F3-3C8E-4A3B-AFF0-946187D2B2C9}" dt="2025-06-18T15:50:08.435" v="26" actId="164"/>
          <ac:inkMkLst>
            <pc:docMk/>
            <pc:sldMk cId="3101307915" sldId="256"/>
            <ac:inkMk id="18" creationId="{59A0DAEC-EF12-9082-A701-8FA533779872}"/>
          </ac:inkMkLst>
        </pc:inkChg>
        <pc:inkChg chg="add mod">
          <ac:chgData name="FABIO CHIARELLO" userId="dc2d18b2-94c7-4872-aa22-1c06d0799387" providerId="ADAL" clId="{8F2A43F3-3C8E-4A3B-AFF0-946187D2B2C9}" dt="2025-06-18T15:50:08.435" v="26" actId="164"/>
          <ac:inkMkLst>
            <pc:docMk/>
            <pc:sldMk cId="3101307915" sldId="256"/>
            <ac:inkMk id="29" creationId="{C0314ED3-5B6C-091E-D579-3DD633C8A644}"/>
          </ac:inkMkLst>
        </pc:inkChg>
        <pc:inkChg chg="add mod">
          <ac:chgData name="FABIO CHIARELLO" userId="dc2d18b2-94c7-4872-aa22-1c06d0799387" providerId="ADAL" clId="{8F2A43F3-3C8E-4A3B-AFF0-946187D2B2C9}" dt="2025-06-18T15:50:08.435" v="26" actId="164"/>
          <ac:inkMkLst>
            <pc:docMk/>
            <pc:sldMk cId="3101307915" sldId="256"/>
            <ac:inkMk id="36" creationId="{C127165E-B77F-1BAD-1E0B-58A0992690A3}"/>
          </ac:inkMkLst>
        </pc:inkChg>
        <pc:inkChg chg="add mod">
          <ac:chgData name="FABIO CHIARELLO" userId="dc2d18b2-94c7-4872-aa22-1c06d0799387" providerId="ADAL" clId="{8F2A43F3-3C8E-4A3B-AFF0-946187D2B2C9}" dt="2025-06-18T15:50:08.435" v="26" actId="164"/>
          <ac:inkMkLst>
            <pc:docMk/>
            <pc:sldMk cId="3101307915" sldId="256"/>
            <ac:inkMk id="48" creationId="{AEE785A4-DE5E-C2EB-61B3-CCE7513D7A43}"/>
          </ac:inkMkLst>
        </pc:inkChg>
        <pc:inkChg chg="add mod">
          <ac:chgData name="FABIO CHIARELLO" userId="dc2d18b2-94c7-4872-aa22-1c06d0799387" providerId="ADAL" clId="{8F2A43F3-3C8E-4A3B-AFF0-946187D2B2C9}" dt="2025-06-18T15:50:08.435" v="26" actId="164"/>
          <ac:inkMkLst>
            <pc:docMk/>
            <pc:sldMk cId="3101307915" sldId="256"/>
            <ac:inkMk id="50" creationId="{E2D77DFC-86B3-F04D-0879-0E5738F9C1F2}"/>
          </ac:inkMkLst>
        </pc:inkChg>
        <pc:inkChg chg="add mod">
          <ac:chgData name="FABIO CHIARELLO" userId="dc2d18b2-94c7-4872-aa22-1c06d0799387" providerId="ADAL" clId="{8F2A43F3-3C8E-4A3B-AFF0-946187D2B2C9}" dt="2025-06-18T15:50:08.435" v="26" actId="164"/>
          <ac:inkMkLst>
            <pc:docMk/>
            <pc:sldMk cId="3101307915" sldId="256"/>
            <ac:inkMk id="54" creationId="{C094D141-2794-6681-2D7E-27B461C674C6}"/>
          </ac:inkMkLst>
        </pc:inkChg>
        <pc:inkChg chg="add mod">
          <ac:chgData name="FABIO CHIARELLO" userId="dc2d18b2-94c7-4872-aa22-1c06d0799387" providerId="ADAL" clId="{8F2A43F3-3C8E-4A3B-AFF0-946187D2B2C9}" dt="2025-06-18T15:50:08.435" v="26" actId="164"/>
          <ac:inkMkLst>
            <pc:docMk/>
            <pc:sldMk cId="3101307915" sldId="256"/>
            <ac:inkMk id="55" creationId="{707729E3-181D-AEA1-13B9-A7A819BE76AA}"/>
          </ac:inkMkLst>
        </pc:inkChg>
        <pc:inkChg chg="add mod">
          <ac:chgData name="FABIO CHIARELLO" userId="dc2d18b2-94c7-4872-aa22-1c06d0799387" providerId="ADAL" clId="{8F2A43F3-3C8E-4A3B-AFF0-946187D2B2C9}" dt="2025-06-18T15:50:08.435" v="26" actId="164"/>
          <ac:inkMkLst>
            <pc:docMk/>
            <pc:sldMk cId="3101307915" sldId="256"/>
            <ac:inkMk id="56" creationId="{21336D3A-F83B-970E-8F35-FB4E20B1A1FB}"/>
          </ac:inkMkLst>
        </pc:inkChg>
        <pc:inkChg chg="add del">
          <ac:chgData name="FABIO CHIARELLO" userId="dc2d18b2-94c7-4872-aa22-1c06d0799387" providerId="ADAL" clId="{8F2A43F3-3C8E-4A3B-AFF0-946187D2B2C9}" dt="2025-06-18T15:49:29.534" v="23" actId="478"/>
          <ac:inkMkLst>
            <pc:docMk/>
            <pc:sldMk cId="3101307915" sldId="256"/>
            <ac:inkMk id="70" creationId="{46D501ED-5BA5-E07B-DFCB-FD62E10F4A5E}"/>
          </ac:inkMkLst>
        </pc:inkChg>
        <pc:inkChg chg="add">
          <ac:chgData name="FABIO CHIARELLO" userId="dc2d18b2-94c7-4872-aa22-1c06d0799387" providerId="ADAL" clId="{8F2A43F3-3C8E-4A3B-AFF0-946187D2B2C9}" dt="2025-06-18T15:49:57.528" v="25" actId="9405"/>
          <ac:inkMkLst>
            <pc:docMk/>
            <pc:sldMk cId="3101307915" sldId="256"/>
            <ac:inkMk id="74" creationId="{4CA67E4A-28F5-0613-6585-2E90857F5B71}"/>
          </ac:inkMkLst>
        </pc:inkChg>
      </pc:sldChg>
      <pc:sldChg chg="addSp delSp modSp mod modAnim">
        <pc:chgData name="FABIO CHIARELLO" userId="dc2d18b2-94c7-4872-aa22-1c06d0799387" providerId="ADAL" clId="{8F2A43F3-3C8E-4A3B-AFF0-946187D2B2C9}" dt="2025-06-18T16:07:34.280" v="136" actId="122"/>
        <pc:sldMkLst>
          <pc:docMk/>
          <pc:sldMk cId="1374906061" sldId="257"/>
        </pc:sldMkLst>
        <pc:spChg chg="mod">
          <ac:chgData name="FABIO CHIARELLO" userId="dc2d18b2-94c7-4872-aa22-1c06d0799387" providerId="ADAL" clId="{8F2A43F3-3C8E-4A3B-AFF0-946187D2B2C9}" dt="2025-06-18T15:56:03.130" v="54" actId="1076"/>
          <ac:spMkLst>
            <pc:docMk/>
            <pc:sldMk cId="1374906061" sldId="257"/>
            <ac:spMk id="3" creationId="{638A129C-1A74-21D5-889B-6F41C23A68E3}"/>
          </ac:spMkLst>
        </pc:spChg>
        <pc:spChg chg="mod">
          <ac:chgData name="FABIO CHIARELLO" userId="dc2d18b2-94c7-4872-aa22-1c06d0799387" providerId="ADAL" clId="{8F2A43F3-3C8E-4A3B-AFF0-946187D2B2C9}" dt="2025-06-18T15:56:22.659" v="59" actId="14100"/>
          <ac:spMkLst>
            <pc:docMk/>
            <pc:sldMk cId="1374906061" sldId="257"/>
            <ac:spMk id="4" creationId="{CCBBB8C1-F674-0676-98FF-86C3B84D83F4}"/>
          </ac:spMkLst>
        </pc:spChg>
        <pc:spChg chg="mod">
          <ac:chgData name="FABIO CHIARELLO" userId="dc2d18b2-94c7-4872-aa22-1c06d0799387" providerId="ADAL" clId="{8F2A43F3-3C8E-4A3B-AFF0-946187D2B2C9}" dt="2025-06-18T15:56:58.717" v="66" actId="20577"/>
          <ac:spMkLst>
            <pc:docMk/>
            <pc:sldMk cId="1374906061" sldId="257"/>
            <ac:spMk id="87" creationId="{003B4BA5-1B99-9735-CD62-F02930C896E1}"/>
          </ac:spMkLst>
        </pc:spChg>
        <pc:spChg chg="mod">
          <ac:chgData name="FABIO CHIARELLO" userId="dc2d18b2-94c7-4872-aa22-1c06d0799387" providerId="ADAL" clId="{8F2A43F3-3C8E-4A3B-AFF0-946187D2B2C9}" dt="2025-06-18T16:07:34.280" v="136" actId="122"/>
          <ac:spMkLst>
            <pc:docMk/>
            <pc:sldMk cId="1374906061" sldId="257"/>
            <ac:spMk id="88" creationId="{5775396E-F263-A401-E939-A38F0E34C649}"/>
          </ac:spMkLst>
        </pc:s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5" creationId="{4B4208D8-196B-54DA-9A1C-3681C5DB361B}"/>
          </ac:grpSpMkLst>
        </pc:gr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6" creationId="{F403F774-7E2A-367E-4572-BE5CE0C5F89A}"/>
          </ac:grpSpMkLst>
        </pc:gr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7" creationId="{CCDC662B-4A10-F7DC-D5A5-868A40485025}"/>
          </ac:grpSpMkLst>
        </pc:gr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10" creationId="{B4BCA2AE-8FE0-DA16-967E-B34B58E8F573}"/>
          </ac:grpSpMkLst>
        </pc:gr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11" creationId="{16DB32F0-5E61-3409-F7BE-26E1D0917AB2}"/>
          </ac:grpSpMkLst>
        </pc:gr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13" creationId="{D7A2A369-B7AC-C5AF-942A-A06ECB1FA2B5}"/>
          </ac:grpSpMkLst>
        </pc:gr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60" creationId="{051B9901-0A26-AB87-BF5D-31C04878A1DD}"/>
          </ac:grpSpMkLst>
        </pc:gr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73" creationId="{D0E56980-1069-8988-A6FF-ABE267307630}"/>
          </ac:grpSpMkLst>
        </pc:grpChg>
        <pc:grpChg chg="mod">
          <ac:chgData name="FABIO CHIARELLO" userId="dc2d18b2-94c7-4872-aa22-1c06d0799387" providerId="ADAL" clId="{8F2A43F3-3C8E-4A3B-AFF0-946187D2B2C9}" dt="2025-06-18T15:50:53.009" v="27"/>
          <ac:grpSpMkLst>
            <pc:docMk/>
            <pc:sldMk cId="1374906061" sldId="257"/>
            <ac:grpSpMk id="81" creationId="{28052DC5-37C1-6158-6A31-FFD90BA16333}"/>
          </ac:grpSpMkLst>
        </pc:grpChg>
        <pc:grpChg chg="mod">
          <ac:chgData name="FABIO CHIARELLO" userId="dc2d18b2-94c7-4872-aa22-1c06d0799387" providerId="ADAL" clId="{8F2A43F3-3C8E-4A3B-AFF0-946187D2B2C9}" dt="2025-06-18T15:51:08.086" v="33" actId="164"/>
          <ac:grpSpMkLst>
            <pc:docMk/>
            <pc:sldMk cId="1374906061" sldId="257"/>
            <ac:grpSpMk id="82" creationId="{378C1FAB-0898-4955-3F2D-81F52C331B31}"/>
          </ac:grpSpMkLst>
        </pc:grpChg>
        <pc:grpChg chg="mod">
          <ac:chgData name="FABIO CHIARELLO" userId="dc2d18b2-94c7-4872-aa22-1c06d0799387" providerId="ADAL" clId="{8F2A43F3-3C8E-4A3B-AFF0-946187D2B2C9}" dt="2025-06-18T15:51:08.086" v="33" actId="164"/>
          <ac:grpSpMkLst>
            <pc:docMk/>
            <pc:sldMk cId="1374906061" sldId="257"/>
            <ac:grpSpMk id="95" creationId="{E87B3EDA-A1EA-F322-8770-C2889E13BF4F}"/>
          </ac:grpSpMkLst>
        </pc:grpChg>
        <pc:grpChg chg="mod">
          <ac:chgData name="FABIO CHIARELLO" userId="dc2d18b2-94c7-4872-aa22-1c06d0799387" providerId="ADAL" clId="{8F2A43F3-3C8E-4A3B-AFF0-946187D2B2C9}" dt="2025-06-18T15:56:00.510" v="53" actId="1076"/>
          <ac:grpSpMkLst>
            <pc:docMk/>
            <pc:sldMk cId="1374906061" sldId="257"/>
            <ac:grpSpMk id="96" creationId="{E86C1734-9FBC-1396-4422-18419A1ABBF1}"/>
          </ac:grpSpMkLst>
        </pc:grpChg>
        <pc:inkChg chg="add mod">
          <ac:chgData name="FABIO CHIARELLO" userId="dc2d18b2-94c7-4872-aa22-1c06d0799387" providerId="ADAL" clId="{8F2A43F3-3C8E-4A3B-AFF0-946187D2B2C9}" dt="2025-06-18T15:51:08.086" v="33" actId="164"/>
          <ac:inkMkLst>
            <pc:docMk/>
            <pc:sldMk cId="1374906061" sldId="257"/>
            <ac:inkMk id="23" creationId="{DBB646B2-B787-9ECA-BC20-9B139966E5D5}"/>
          </ac:inkMkLst>
        </pc:inkChg>
        <pc:inkChg chg="add mod">
          <ac:chgData name="FABIO CHIARELLO" userId="dc2d18b2-94c7-4872-aa22-1c06d0799387" providerId="ADAL" clId="{8F2A43F3-3C8E-4A3B-AFF0-946187D2B2C9}" dt="2025-06-18T15:51:08.086" v="33" actId="164"/>
          <ac:inkMkLst>
            <pc:docMk/>
            <pc:sldMk cId="1374906061" sldId="257"/>
            <ac:inkMk id="24" creationId="{B1583191-F4AD-25F2-6AE8-3CA0D4D0AD82}"/>
          </ac:inkMkLst>
        </pc:inkChg>
        <pc:inkChg chg="add mod">
          <ac:chgData name="FABIO CHIARELLO" userId="dc2d18b2-94c7-4872-aa22-1c06d0799387" providerId="ADAL" clId="{8F2A43F3-3C8E-4A3B-AFF0-946187D2B2C9}" dt="2025-06-18T15:51:08.086" v="33" actId="164"/>
          <ac:inkMkLst>
            <pc:docMk/>
            <pc:sldMk cId="1374906061" sldId="257"/>
            <ac:inkMk id="33" creationId="{77F35DC1-3A36-D50C-B18A-6E31048C2A89}"/>
          </ac:inkMkLst>
        </pc:inkChg>
        <pc:inkChg chg="add mod">
          <ac:chgData name="FABIO CHIARELLO" userId="dc2d18b2-94c7-4872-aa22-1c06d0799387" providerId="ADAL" clId="{8F2A43F3-3C8E-4A3B-AFF0-946187D2B2C9}" dt="2025-06-18T15:51:08.086" v="33" actId="164"/>
          <ac:inkMkLst>
            <pc:docMk/>
            <pc:sldMk cId="1374906061" sldId="257"/>
            <ac:inkMk id="35" creationId="{BBFF5644-4E93-B20D-E6B6-49FA70F32E79}"/>
          </ac:inkMkLst>
        </pc:inkChg>
        <pc:inkChg chg="add mod">
          <ac:chgData name="FABIO CHIARELLO" userId="dc2d18b2-94c7-4872-aa22-1c06d0799387" providerId="ADAL" clId="{8F2A43F3-3C8E-4A3B-AFF0-946187D2B2C9}" dt="2025-06-18T15:51:08.086" v="33" actId="164"/>
          <ac:inkMkLst>
            <pc:docMk/>
            <pc:sldMk cId="1374906061" sldId="257"/>
            <ac:inkMk id="42" creationId="{194E5DD8-0DB5-C15F-3C3E-AE8A7DBE0443}"/>
          </ac:inkMkLst>
        </pc:inkChg>
        <pc:inkChg chg="add mod">
          <ac:chgData name="FABIO CHIARELLO" userId="dc2d18b2-94c7-4872-aa22-1c06d0799387" providerId="ADAL" clId="{8F2A43F3-3C8E-4A3B-AFF0-946187D2B2C9}" dt="2025-06-18T15:51:08.086" v="33" actId="164"/>
          <ac:inkMkLst>
            <pc:docMk/>
            <pc:sldMk cId="1374906061" sldId="257"/>
            <ac:inkMk id="61" creationId="{ACE818A3-5189-DB3E-8DEA-69CF54ADEC44}"/>
          </ac:inkMkLst>
        </pc:inkChg>
        <pc:inkChg chg="add mod">
          <ac:chgData name="FABIO CHIARELLO" userId="dc2d18b2-94c7-4872-aa22-1c06d0799387" providerId="ADAL" clId="{8F2A43F3-3C8E-4A3B-AFF0-946187D2B2C9}" dt="2025-06-18T15:51:08.086" v="33" actId="164"/>
          <ac:inkMkLst>
            <pc:docMk/>
            <pc:sldMk cId="1374906061" sldId="257"/>
            <ac:inkMk id="71" creationId="{10B16878-6CF4-71EC-CBDA-EAA5DB26FFAC}"/>
          </ac:inkMkLst>
        </pc:inkChg>
        <pc:inkChg chg="add">
          <ac:chgData name="FABIO CHIARELLO" userId="dc2d18b2-94c7-4872-aa22-1c06d0799387" providerId="ADAL" clId="{8F2A43F3-3C8E-4A3B-AFF0-946187D2B2C9}" dt="2025-06-18T15:50:57.632" v="28" actId="9405"/>
          <ac:inkMkLst>
            <pc:docMk/>
            <pc:sldMk cId="1374906061" sldId="257"/>
            <ac:inkMk id="91" creationId="{F441A15D-5387-B640-A9E4-BFF62A7014AD}"/>
          </ac:inkMkLst>
        </pc:inkChg>
        <pc:inkChg chg="add mod">
          <ac:chgData name="FABIO CHIARELLO" userId="dc2d18b2-94c7-4872-aa22-1c06d0799387" providerId="ADAL" clId="{8F2A43F3-3C8E-4A3B-AFF0-946187D2B2C9}" dt="2025-06-18T15:51:00.582" v="32"/>
          <ac:inkMkLst>
            <pc:docMk/>
            <pc:sldMk cId="1374906061" sldId="257"/>
            <ac:inkMk id="92" creationId="{48535650-FE72-2F83-A9F0-5C0D19BD929B}"/>
          </ac:inkMkLst>
        </pc:inkChg>
        <pc:inkChg chg="add mod">
          <ac:chgData name="FABIO CHIARELLO" userId="dc2d18b2-94c7-4872-aa22-1c06d0799387" providerId="ADAL" clId="{8F2A43F3-3C8E-4A3B-AFF0-946187D2B2C9}" dt="2025-06-18T15:51:00.582" v="32"/>
          <ac:inkMkLst>
            <pc:docMk/>
            <pc:sldMk cId="1374906061" sldId="257"/>
            <ac:inkMk id="93" creationId="{CDCA14F1-E3B6-6277-5A7F-1A6EFB2D5061}"/>
          </ac:inkMkLst>
        </pc:inkChg>
        <pc:inkChg chg="add mod">
          <ac:chgData name="FABIO CHIARELLO" userId="dc2d18b2-94c7-4872-aa22-1c06d0799387" providerId="ADAL" clId="{8F2A43F3-3C8E-4A3B-AFF0-946187D2B2C9}" dt="2025-06-18T15:51:00.582" v="32"/>
          <ac:inkMkLst>
            <pc:docMk/>
            <pc:sldMk cId="1374906061" sldId="257"/>
            <ac:inkMk id="94" creationId="{FA4508F4-9B7F-A8E1-A89C-46372E80CC56}"/>
          </ac:inkMkLst>
        </pc:inkChg>
      </pc:sldChg>
      <pc:sldChg chg="modSp mod modAnim">
        <pc:chgData name="FABIO CHIARELLO" userId="dc2d18b2-94c7-4872-aa22-1c06d0799387" providerId="ADAL" clId="{8F2A43F3-3C8E-4A3B-AFF0-946187D2B2C9}" dt="2025-06-18T15:55:41.547" v="51"/>
        <pc:sldMkLst>
          <pc:docMk/>
          <pc:sldMk cId="531039474" sldId="258"/>
        </pc:sldMkLst>
        <pc:spChg chg="mod">
          <ac:chgData name="FABIO CHIARELLO" userId="dc2d18b2-94c7-4872-aa22-1c06d0799387" providerId="ADAL" clId="{8F2A43F3-3C8E-4A3B-AFF0-946187D2B2C9}" dt="2025-06-18T15:41:14.354" v="12" actId="207"/>
          <ac:spMkLst>
            <pc:docMk/>
            <pc:sldMk cId="531039474" sldId="258"/>
            <ac:spMk id="4" creationId="{297207E3-C999-A509-C6CA-2270DA795E86}"/>
          </ac:spMkLst>
        </pc:spChg>
      </pc:sldChg>
      <pc:sldChg chg="addSp delSp modSp mod modAnim">
        <pc:chgData name="FABIO CHIARELLO" userId="dc2d18b2-94c7-4872-aa22-1c06d0799387" providerId="ADAL" clId="{8F2A43F3-3C8E-4A3B-AFF0-946187D2B2C9}" dt="2025-06-18T16:00:11.056" v="72"/>
        <pc:sldMkLst>
          <pc:docMk/>
          <pc:sldMk cId="2398186628" sldId="259"/>
        </pc:sldMkLst>
        <pc:spChg chg="mod">
          <ac:chgData name="FABIO CHIARELLO" userId="dc2d18b2-94c7-4872-aa22-1c06d0799387" providerId="ADAL" clId="{8F2A43F3-3C8E-4A3B-AFF0-946187D2B2C9}" dt="2025-06-18T15:44:14.461" v="17" actId="1076"/>
          <ac:spMkLst>
            <pc:docMk/>
            <pc:sldMk cId="2398186628" sldId="259"/>
            <ac:spMk id="5" creationId="{969A59B7-9FEA-7DCB-A9C1-9EC68BCBFE27}"/>
          </ac:spMkLst>
        </pc:spChg>
        <pc:grpChg chg="mod">
          <ac:chgData name="FABIO CHIARELLO" userId="dc2d18b2-94c7-4872-aa22-1c06d0799387" providerId="ADAL" clId="{8F2A43F3-3C8E-4A3B-AFF0-946187D2B2C9}" dt="2025-06-18T15:51:38.518" v="39" actId="164"/>
          <ac:grpSpMkLst>
            <pc:docMk/>
            <pc:sldMk cId="2398186628" sldId="259"/>
            <ac:grpSpMk id="10" creationId="{6E12F93D-7DD5-0E24-89C0-A06CC22FA1E6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11" creationId="{FCC07C55-E0F5-5DB0-D803-C1CFF0F0360A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12" creationId="{085150BE-07CC-E4C9-32FE-578696ABEFC5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19" creationId="{C92CC47B-FC79-37E3-6F11-C934F4EE28CC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20" creationId="{310E4036-7CB0-5A77-BA21-412F0BF050EB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24" creationId="{6168BD4E-510C-3379-43D5-A8DCB607DE03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36" creationId="{4C68FD31-CC26-9B53-0F00-25301BF3CDD2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37" creationId="{71A77102-C656-16DC-B11C-526654A388C2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40" creationId="{2519FF15-B792-A49C-4ACC-8DF7C02F3008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41" creationId="{C529BFA6-57E4-CA34-95E7-47454D7E6D2B}"/>
          </ac:grpSpMkLst>
        </pc:grpChg>
        <pc:grpChg chg="mod">
          <ac:chgData name="FABIO CHIARELLO" userId="dc2d18b2-94c7-4872-aa22-1c06d0799387" providerId="ADAL" clId="{8F2A43F3-3C8E-4A3B-AFF0-946187D2B2C9}" dt="2025-06-18T15:51:27.239" v="34"/>
          <ac:grpSpMkLst>
            <pc:docMk/>
            <pc:sldMk cId="2398186628" sldId="259"/>
            <ac:grpSpMk id="43" creationId="{E14652D4-93C7-C9FD-6752-9AE6C250305F}"/>
          </ac:grpSpMkLst>
        </pc:grpChg>
        <pc:grpChg chg="mod">
          <ac:chgData name="FABIO CHIARELLO" userId="dc2d18b2-94c7-4872-aa22-1c06d0799387" providerId="ADAL" clId="{8F2A43F3-3C8E-4A3B-AFF0-946187D2B2C9}" dt="2025-06-18T15:51:38.518" v="39" actId="164"/>
          <ac:grpSpMkLst>
            <pc:docMk/>
            <pc:sldMk cId="2398186628" sldId="259"/>
            <ac:grpSpMk id="84" creationId="{22D8737F-015C-6410-2F9C-E87E32802AF9}"/>
          </ac:grpSpMkLst>
        </pc:grpChg>
        <pc:grpChg chg="mod">
          <ac:chgData name="FABIO CHIARELLO" userId="dc2d18b2-94c7-4872-aa22-1c06d0799387" providerId="ADAL" clId="{8F2A43F3-3C8E-4A3B-AFF0-946187D2B2C9}" dt="2025-06-18T15:59:52.477" v="67" actId="1076"/>
          <ac:grpSpMkLst>
            <pc:docMk/>
            <pc:sldMk cId="2398186628" sldId="259"/>
            <ac:grpSpMk id="85" creationId="{63F48FA1-F86C-185D-A9CB-A45B454668DE}"/>
          </ac:grpSpMkLst>
        </pc:grpChg>
        <pc:inkChg chg="add mod">
          <ac:chgData name="FABIO CHIARELLO" userId="dc2d18b2-94c7-4872-aa22-1c06d0799387" providerId="ADAL" clId="{8F2A43F3-3C8E-4A3B-AFF0-946187D2B2C9}" dt="2025-06-18T15:51:38.518" v="39" actId="164"/>
          <ac:inkMkLst>
            <pc:docMk/>
            <pc:sldMk cId="2398186628" sldId="259"/>
            <ac:inkMk id="29" creationId="{67A9C7A5-1281-4252-8E21-7B255B6F99A8}"/>
          </ac:inkMkLst>
        </pc:inkChg>
        <pc:inkChg chg="add mod">
          <ac:chgData name="FABIO CHIARELLO" userId="dc2d18b2-94c7-4872-aa22-1c06d0799387" providerId="ADAL" clId="{8F2A43F3-3C8E-4A3B-AFF0-946187D2B2C9}" dt="2025-06-18T15:51:38.518" v="39" actId="164"/>
          <ac:inkMkLst>
            <pc:docMk/>
            <pc:sldMk cId="2398186628" sldId="259"/>
            <ac:inkMk id="30" creationId="{A252B3D4-EBA4-7C3F-78A7-68DE6CB4CB19}"/>
          </ac:inkMkLst>
        </pc:inkChg>
        <pc:inkChg chg="add mod">
          <ac:chgData name="FABIO CHIARELLO" userId="dc2d18b2-94c7-4872-aa22-1c06d0799387" providerId="ADAL" clId="{8F2A43F3-3C8E-4A3B-AFF0-946187D2B2C9}" dt="2025-06-18T15:51:38.518" v="39" actId="164"/>
          <ac:inkMkLst>
            <pc:docMk/>
            <pc:sldMk cId="2398186628" sldId="259"/>
            <ac:inkMk id="44" creationId="{8C97A90E-6952-CA17-BD87-8D63DE81B4AC}"/>
          </ac:inkMkLst>
        </pc:inkChg>
        <pc:inkChg chg="add mod">
          <ac:chgData name="FABIO CHIARELLO" userId="dc2d18b2-94c7-4872-aa22-1c06d0799387" providerId="ADAL" clId="{8F2A43F3-3C8E-4A3B-AFF0-946187D2B2C9}" dt="2025-06-18T15:51:38.518" v="39" actId="164"/>
          <ac:inkMkLst>
            <pc:docMk/>
            <pc:sldMk cId="2398186628" sldId="259"/>
            <ac:inkMk id="59" creationId="{52FA7B92-390D-EDBF-E7D5-90994B557DF2}"/>
          </ac:inkMkLst>
        </pc:inkChg>
        <pc:inkChg chg="add mod">
          <ac:chgData name="FABIO CHIARELLO" userId="dc2d18b2-94c7-4872-aa22-1c06d0799387" providerId="ADAL" clId="{8F2A43F3-3C8E-4A3B-AFF0-946187D2B2C9}" dt="2025-06-18T15:51:38.518" v="39" actId="164"/>
          <ac:inkMkLst>
            <pc:docMk/>
            <pc:sldMk cId="2398186628" sldId="259"/>
            <ac:inkMk id="74" creationId="{6B56A2C0-CD50-34CD-0F0A-0B5A6B15640A}"/>
          </ac:inkMkLst>
        </pc:inkChg>
        <pc:inkChg chg="add mod">
          <ac:chgData name="FABIO CHIARELLO" userId="dc2d18b2-94c7-4872-aa22-1c06d0799387" providerId="ADAL" clId="{8F2A43F3-3C8E-4A3B-AFF0-946187D2B2C9}" dt="2025-06-18T15:51:38.518" v="39" actId="164"/>
          <ac:inkMkLst>
            <pc:docMk/>
            <pc:sldMk cId="2398186628" sldId="259"/>
            <ac:inkMk id="81" creationId="{622FC586-4F39-9FEF-BAA7-38512900B226}"/>
          </ac:inkMkLst>
        </pc:inkChg>
        <pc:inkChg chg="add mod">
          <ac:chgData name="FABIO CHIARELLO" userId="dc2d18b2-94c7-4872-aa22-1c06d0799387" providerId="ADAL" clId="{8F2A43F3-3C8E-4A3B-AFF0-946187D2B2C9}" dt="2025-06-18T15:51:32.105" v="38"/>
          <ac:inkMkLst>
            <pc:docMk/>
            <pc:sldMk cId="2398186628" sldId="259"/>
            <ac:inkMk id="82" creationId="{615C85C1-90CA-1416-CE9E-1A492F65E35A}"/>
          </ac:inkMkLst>
        </pc:inkChg>
        <pc:inkChg chg="add mod">
          <ac:chgData name="FABIO CHIARELLO" userId="dc2d18b2-94c7-4872-aa22-1c06d0799387" providerId="ADAL" clId="{8F2A43F3-3C8E-4A3B-AFF0-946187D2B2C9}" dt="2025-06-18T15:51:38.518" v="39" actId="164"/>
          <ac:inkMkLst>
            <pc:docMk/>
            <pc:sldMk cId="2398186628" sldId="259"/>
            <ac:inkMk id="83" creationId="{5C5BFFBB-B228-211E-94C2-409B1404FD3B}"/>
          </ac:inkMkLst>
        </pc:inkChg>
      </pc:sldChg>
      <pc:sldChg chg="addSp modSp mod modAnim">
        <pc:chgData name="FABIO CHIARELLO" userId="dc2d18b2-94c7-4872-aa22-1c06d0799387" providerId="ADAL" clId="{8F2A43F3-3C8E-4A3B-AFF0-946187D2B2C9}" dt="2025-06-19T09:24:03.242" v="141" actId="20577"/>
        <pc:sldMkLst>
          <pc:docMk/>
          <pc:sldMk cId="1092621322" sldId="260"/>
        </pc:sldMkLst>
        <pc:spChg chg="add mod">
          <ac:chgData name="FABIO CHIARELLO" userId="dc2d18b2-94c7-4872-aa22-1c06d0799387" providerId="ADAL" clId="{8F2A43F3-3C8E-4A3B-AFF0-946187D2B2C9}" dt="2025-06-19T09:24:03.242" v="141" actId="20577"/>
          <ac:spMkLst>
            <pc:docMk/>
            <pc:sldMk cId="1092621322" sldId="260"/>
            <ac:spMk id="8" creationId="{9CCE2981-27DF-BDC2-6FA9-1F0F499F6A4F}"/>
          </ac:spMkLst>
        </pc:spChg>
      </pc:sldChg>
      <pc:sldChg chg="addSp delSp modSp new mod delAnim modAnim">
        <pc:chgData name="FABIO CHIARELLO" userId="dc2d18b2-94c7-4872-aa22-1c06d0799387" providerId="ADAL" clId="{8F2A43F3-3C8E-4A3B-AFF0-946187D2B2C9}" dt="2025-06-19T10:23:11.557" v="263" actId="1076"/>
        <pc:sldMkLst>
          <pc:docMk/>
          <pc:sldMk cId="3238173053" sldId="261"/>
        </pc:sldMkLst>
        <pc:spChg chg="mod">
          <ac:chgData name="FABIO CHIARELLO" userId="dc2d18b2-94c7-4872-aa22-1c06d0799387" providerId="ADAL" clId="{8F2A43F3-3C8E-4A3B-AFF0-946187D2B2C9}" dt="2025-06-19T10:18:43.107" v="209" actId="20577"/>
          <ac:spMkLst>
            <pc:docMk/>
            <pc:sldMk cId="3238173053" sldId="261"/>
            <ac:spMk id="2" creationId="{47463013-BB22-1A7D-5CE5-A6D4A4DBF67C}"/>
          </ac:spMkLst>
        </pc:spChg>
        <pc:picChg chg="add mod">
          <ac:chgData name="FABIO CHIARELLO" userId="dc2d18b2-94c7-4872-aa22-1c06d0799387" providerId="ADAL" clId="{8F2A43F3-3C8E-4A3B-AFF0-946187D2B2C9}" dt="2025-06-19T10:23:09.809" v="262" actId="1076"/>
          <ac:picMkLst>
            <pc:docMk/>
            <pc:sldMk cId="3238173053" sldId="261"/>
            <ac:picMk id="3" creationId="{9D6C9167-A802-A349-9E27-030303CB8330}"/>
          </ac:picMkLst>
        </pc:picChg>
        <pc:picChg chg="add del mod">
          <ac:chgData name="FABIO CHIARELLO" userId="dc2d18b2-94c7-4872-aa22-1c06d0799387" providerId="ADAL" clId="{8F2A43F3-3C8E-4A3B-AFF0-946187D2B2C9}" dt="2025-06-19T10:19:46.744" v="219" actId="478"/>
          <ac:picMkLst>
            <pc:docMk/>
            <pc:sldMk cId="3238173053" sldId="261"/>
            <ac:picMk id="4" creationId="{2895BA06-D583-FED4-3900-B591F2123668}"/>
          </ac:picMkLst>
        </pc:picChg>
        <pc:picChg chg="add mod">
          <ac:chgData name="FABIO CHIARELLO" userId="dc2d18b2-94c7-4872-aa22-1c06d0799387" providerId="ADAL" clId="{8F2A43F3-3C8E-4A3B-AFF0-946187D2B2C9}" dt="2025-06-19T10:23:11.557" v="263" actId="1076"/>
          <ac:picMkLst>
            <pc:docMk/>
            <pc:sldMk cId="3238173053" sldId="261"/>
            <ac:picMk id="5" creationId="{8A626EC9-D68F-E1DA-5D98-9135C7DF8D8A}"/>
          </ac:picMkLst>
        </pc:picChg>
      </pc:sldChg>
      <pc:sldChg chg="addSp modSp new mod modAnim">
        <pc:chgData name="FABIO CHIARELLO" userId="dc2d18b2-94c7-4872-aa22-1c06d0799387" providerId="ADAL" clId="{8F2A43F3-3C8E-4A3B-AFF0-946187D2B2C9}" dt="2025-06-19T10:23:14.810" v="264" actId="1076"/>
        <pc:sldMkLst>
          <pc:docMk/>
          <pc:sldMk cId="2752643504" sldId="262"/>
        </pc:sldMkLst>
        <pc:spChg chg="mod">
          <ac:chgData name="FABIO CHIARELLO" userId="dc2d18b2-94c7-4872-aa22-1c06d0799387" providerId="ADAL" clId="{8F2A43F3-3C8E-4A3B-AFF0-946187D2B2C9}" dt="2025-06-19T10:21:54.484" v="243" actId="14100"/>
          <ac:spMkLst>
            <pc:docMk/>
            <pc:sldMk cId="2752643504" sldId="262"/>
            <ac:spMk id="2" creationId="{C9F9D0BF-5227-171D-634F-0991D64E3FEA}"/>
          </ac:spMkLst>
        </pc:spChg>
        <pc:picChg chg="add mod">
          <ac:chgData name="FABIO CHIARELLO" userId="dc2d18b2-94c7-4872-aa22-1c06d0799387" providerId="ADAL" clId="{8F2A43F3-3C8E-4A3B-AFF0-946187D2B2C9}" dt="2025-06-19T10:23:14.810" v="264" actId="1076"/>
          <ac:picMkLst>
            <pc:docMk/>
            <pc:sldMk cId="2752643504" sldId="262"/>
            <ac:picMk id="3" creationId="{7C17A2AE-A66B-806C-4D03-CCD80BD983F1}"/>
          </ac:picMkLst>
        </pc:picChg>
        <pc:picChg chg="add mod">
          <ac:chgData name="FABIO CHIARELLO" userId="dc2d18b2-94c7-4872-aa22-1c06d0799387" providerId="ADAL" clId="{8F2A43F3-3C8E-4A3B-AFF0-946187D2B2C9}" dt="2025-06-19T10:23:00.403" v="259" actId="1076"/>
          <ac:picMkLst>
            <pc:docMk/>
            <pc:sldMk cId="2752643504" sldId="262"/>
            <ac:picMk id="4" creationId="{3C0DB9C3-79C5-BBCD-2359-C8A1963D17C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6:55.7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10 6736 0 0,'0'0'7234'0'0,"1"3"-6803"0"0,1 0-381 0 0,-1 1 0 0 0,0 0-1 0 0,0 0 1 0 0,0-1 0 0 0,-1 1 0 0 0,1 0 0 0 0,-1 0 0 0 0,0 7-1 0 0,-3 39 534 0 0,1-22-399 0 0,-1 117 757 0 0,3-73-957 0 0,2 173-73 0 0,3-165 61 0 0,16 89 1 0 0,-15-140-11 0 0,23 168 0 0 0,-22-61 504 0 0,0-59 68 0 0,-2-36-374 0 0,4 60 212 0 0,3-12 142 0 0,-2-16-446 0 0,-1 18 384 0 0,-4-77 927 0 0,-4-15-1283 0 0,1-1-73 0 0,1-3-176 0 0,0 3 680 0 0,-3 2-496 0 0,0 0-1 0 0,0 1 1 0 0,0-1 0 0 0,0 0 0 0 0,1 0 0 0 0,-1 0-1 0 0,0 0 1 0 0,0 1 0 0 0,0-1 0 0 0,1 0-1 0 0,-1 0 1 0 0,0 0 0 0 0,0 0 0 0 0,0 0 0 0 0,1 0-1 0 0,-1 1 1 0 0,0-1 0 0 0,0 0 0 0 0,1 0-1 0 0,-1 0 1 0 0,0 0 0 0 0,0 0 0 0 0,1 0 0 0 0,-1 0-1 0 0,0 0 1 0 0,0 0 0 0 0,1 0 0 0 0,17 1 300 0 0,-1 1 1 0 0,27 6-1 0 0,-28-5-260 0 0,1 0 0 0 0,-1 0-1 0 0,0-2 1 0 0,31 0 0 0 0,-15-2 102 0 0,46 5 0 0 0,-61-4-27 0 0,0 0 0 0 0,21-3 0 0 0,22-1-92 0 0,12 12 297 0 0,-44-7-116 0 0,0 1 0 0 0,45 10 0 0 0,-58-8-163 0 0,1-2-1 0 0,-1 0 0 0 0,23 0 1 0 0,23 3 104 0 0,-33 2-48 0 0,-22-5-100 0 0,1-1 0 0 0,-1 1-1 0 0,1-1 1 0 0,0 0 0 0 0,0-1-1 0 0,8 1 1 0 0,123-15 356 0 0,-122 12-273 0 0,26-7 0 0 0,-1 1 35 0 0,-34 7-53 0 0,1 1 0 0 0,0 0 0 0 0,0 1 1 0 0,9 1-1 0 0,10 1-51 0 0,10 0 478 0 0,-26-1-488 0 0,1-1-1 0 0,-1-1 1 0 0,1 0-1 0 0,-1 0 0 0 0,1-1 1 0 0,11-3-1 0 0,-6-1 52 0 0,-1-1 0 0 0,22-10-1 0 0,-25 10-74 0 0,-9 5 4 0 0,-1-1 0 0 0,1 1 1 0 0,0 0-1 0 0,0 0 0 0 0,-1 1 0 0 0,1-1 0 0 0,0 1 0 0 0,0 0 0 0 0,0 0 0 0 0,6 0 1 0 0,1 2 8 0 0,0 1 0 0 0,15 5 1 0 0,-14-4-28 0 0,2-2 34 0 0,-1 1 0 0 0,0-1 1 0 0,1-1-1 0 0,-1-1 0 0 0,1 0 0 0 0,18-2 0 0 0,19 0 199 0 0,-35-15-14 0 0,-14 15-234 0 0,0-1 1 0 0,-1 1-1 0 0,1-1 0 0 0,-1 0 0 0 0,0 1 0 0 0,1-1 0 0 0,-1 0 0 0 0,0 0 0 0 0,0 0 0 0 0,-1 0 0 0 0,1 0 0 0 0,-1 0 0 0 0,1 0 0 0 0,-1 0 0 0 0,-1-5 0 0 0,2-5-17 0 0,1-13 75 0 0,-1 0 0 0 0,-4-41-1 0 0,1-1-73 0 0,2 21-77 0 0,1 4 99 0 0,-6-47-1 0 0,-9-136-561 0 0,8 108 218 0 0,4 43 259 0 0,-3-27-216 0 0,1 46 32 0 0,-8-62 40 0 0,-8-26-125 0 0,-23-67-20 0 0,40 186 404 0 0,2-38 0 0 0,0 9-15 0 0,-4 25-61 0 0,4 21 17 0 0,-1-1 1 0 0,1-13-1 0 0,1 21-4 0 0,0 1 8 0 0,3 0-113 0 0,-3 0-572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5.00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124 4 9880 0 0,'0'0'6983'0'0,"-3"-1"-6407"0"0,1 0-515 0 0,-1 1-1 0 0,1-1 1 0 0,0 1-1 0 0,-1 0 0 0 0,1 0 1 0 0,-1 0-1 0 0,1 0 1 0 0,-1 0-1 0 0,1 1 0 0 0,0-1 1 0 0,-1 1-1 0 0,1-1 1 0 0,0 1-1 0 0,-1 0 0 0 0,1 0 1 0 0,0 0-1 0 0,0 0 1 0 0,0 0-1 0 0,-4 3 0 0 0,1 0-14 0 0,1-1 0 0 0,0 1 0 0 0,0-1 0 0 0,0 1 0 0 0,1 0 0 0 0,-1 1 0 0 0,1-1 0 0 0,0 1 0 0 0,0-1 0 0 0,1 1 0 0 0,-4 7 0 0 0,-1 6 218 0 0,-7 32 0 0 0,12-46-161 0 0,1 1 0 0 0,1 0 0 0 0,-1 0 0 0 0,1 0 0 0 0,0-1 0 0 0,0 1 0 0 0,0 0 0 0 0,1 0 0 0 0,-1 0 0 0 0,1-1 0 0 0,0 1 0 0 0,1 0 0 0 0,-1-1 0 0 0,1 1 0 0 0,0-1 0 0 0,0 1 0 0 0,4 5 0 0 0,-4-9-135 0 0,-1 1 0 0 0,1 0 1 0 0,0 0-1 0 0,0 0 0 0 0,1-1 0 0 0,-1 1 1 0 0,0-1-1 0 0,0 0 0 0 0,1 0 1 0 0,-1 0-1 0 0,1 0 0 0 0,-1 0 0 0 0,1 0 1 0 0,-1-1-1 0 0,1 1 0 0 0,0-1 1 0 0,-1 1-1 0 0,1-1 0 0 0,0 0 0 0 0,-1 0 1 0 0,1-1-1 0 0,-1 1 0 0 0,1 0 1 0 0,0-1-1 0 0,-1 0 0 0 0,4-1 0 0 0,4-1-1384 0 0,-1 0-1 0 0,0-1 0 0 0,0-1 0 0 0,0 0 0 0 0,12-9 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50:59.42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1 225 6384 0 0,'0'0'4032'0'0,"1"-2"-3338"0"0,22-32 1308 0 0,44-49 0 0 0,-20 27-763 0 0,-39 45-773 0 0,1 0 0 0 0,17-16 0 0 0,-68 81-2497 0 0,33-42 506 0 0,1 1 0 0 0,-11 20 0 0 0,19-32 1289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50:59.79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 6920 0 0,'0'0'5838'0'0,"1"2"-4971"0"0,31 71 1756 0 0,-27-64-2093 0 0,-1 0 0 0 0,9 11 0 0 0,3 7 407 0 0,-15-25-958 0 0,0 1-98 0 0,0-1 0 0 0,0 0 0 0 0,0 0 0 0 0,0 0 0 0 0,0 0 0 0 0,1 0 0 0 0,-1 0-1 0 0,1-1 1 0 0,-1 1 0 0 0,1 0 0 0 0,-1-1 0 0 0,1 1 0 0 0,0-1 0 0 0,2 2-1 0 0,-2-4-2074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6 6736 0 0,'0'0'7234'0'0,"0"1"-6803"0"0,1 1-381 0 0,0 1 0 0 0,0-1-1 0 0,-1 0 1 0 0,1 0 0 0 0,-1 0 0 0 0,0 0 0 0 0,0 1 0 0 0,0 3-1 0 0,-2 23 534 0 0,1-13-399 0 0,0 67 757 0 0,0-41-957 0 0,3 99-73 0 0,1-95 61 0 0,9 51 1 0 0,-9-80-11 0 0,14 97 0 0 0,-13-36 504 0 0,0-33 68 0 0,-1-22-374 0 0,2 35 212 0 0,2-7 142 0 0,-1-8-446 0 0,-1 9 384 0 0,-2-44 927 0 0,-3-9-1283 0 0,1 0-73 0 0,1-2-176 0 0,0 2 680 0 0,-2 1-496 0 0,0 0-1 0 0,0 0 1 0 0,0 0 0 0 0,0 1 0 0 0,0-1 0 0 0,0 0-1 0 0,0 0 1 0 0,1 0 0 0 0,-1 0 0 0 0,0 0-1 0 0,0 0 1 0 0,0 0 0 0 0,0 0 0 0 0,0 0 0 0 0,0 0-1 0 0,1 0 1 0 0,-1 1 0 0 0,0-1 0 0 0,0 0-1 0 0,0 0 1 0 0,0 0 0 0 0,0 0 0 0 0,1 0 0 0 0,-1 0-1 0 0,0 0 1 0 0,0 0 0 0 0,0 0 0 0 0,10 0 300 0 0,1 1 1 0 0,14 4-1 0 0,-16-3-260 0 0,1 0 0 0 0,-1-1-1 0 0,0 0 1 0 0,18-1 0 0 0,-8 0 102 0 0,26 2 0 0 0,-35-2-27 0 0,-1 0 0 0 0,13-2 0 0 0,13 0-92 0 0,6 7 297 0 0,-25-5-116 0 0,0 2 0 0 0,27 5 0 0 0,-35-6-163 0 0,1 1-1 0 0,0-1 0 0 0,13 0 1 0 0,13 2 104 0 0,-19 1-48 0 0,-12-3-100 0 0,-1 0 0 0 0,1 0-1 0 0,0-1 1 0 0,0 1 0 0 0,0-1-1 0 0,5 0 1 0 0,70-7 356 0 0,-70 5-273 0 0,15-3 0 0 0,0 0 35 0 0,-20 5-53 0 0,1 0 0 0 0,0 0 0 0 0,-1 1 1 0 0,6 0-1 0 0,5 1-51 0 0,6-1 478 0 0,-14 0-488 0 0,0 0-1 0 0,-1-1 1 0 0,1 0-1 0 0,0 0 0 0 0,-1-1 1 0 0,8-1-1 0 0,-5-1 52 0 0,1 0 0 0 0,11-6-1 0 0,-13 5-74 0 0,-6 3 4 0 0,0 1 0 0 0,0-1 1 0 0,1 0-1 0 0,-1 1 0 0 0,0-1 0 0 0,0 1 0 0 0,0 0 0 0 0,1 0 0 0 0,-1 0 0 0 0,4 0 1 0 0,0 1 8 0 0,0 1 0 0 0,9 2 1 0 0,-8-1-28 0 0,1-2 34 0 0,0 1 0 0 0,0-1 1 0 0,-1-1-1 0 0,1 1 0 0 0,0-1 0 0 0,11-2 0 0 0,10 1 199 0 0,-20-9-14 0 0,-8 9-234 0 0,0 0 1 0 0,0-1-1 0 0,0 1 0 0 0,0-1 0 0 0,-1 1 0 0 0,1-1 0 0 0,0 0 0 0 0,-1 1 0 0 0,1-1 0 0 0,-1 0 0 0 0,0 1 0 0 0,1-1 0 0 0,-1 0 0 0 0,0 0 0 0 0,0-3 0 0 0,0-2-17 0 0,1-8 75 0 0,0 0 0 0 0,-3-24-1 0 0,1 0-73 0 0,1 12-77 0 0,0 2 99 0 0,-2-26-1 0 0,-6-79-561 0 0,4 62 218 0 0,3 25 259 0 0,-2-16-216 0 0,1 27 32 0 0,-5-36 40 0 0,-4-15-125 0 0,-14-39-20 0 0,23 107 404 0 0,1-21 0 0 0,1 6-15 0 0,-3 13-61 0 0,2 12 17 0 0,0 0 1 0 0,0-8-1 0 0,1 12-4 0 0,1 1 8 0 0,0 0-113 0 0,-1 0-572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49 4136 0 0,'0'0'11817'0'0,"1"-1"-11665"0"0,-1 0-134 0 0,0 1 0 0 0,0-1 0 0 0,0 0 0 0 0,0 1 0 0 0,1-1 0 0 0,-1 1 0 0 0,0-1 0 0 0,1 1 0 0 0,-1-1 0 0 0,0 1 0 0 0,1-1 0 0 0,-1 1 0 0 0,0-1 0 0 0,1 1 0 0 0,-1 0 0 0 0,1-1 0 0 0,0 0 26 0 0,0 1-1 0 0,0 0 1 0 0,0 0-1 0 0,0-1 1 0 0,0 1-1 0 0,0 0 1 0 0,0 0-1 0 0,0 0 1 0 0,0 0-1 0 0,0 0 1 0 0,0 0-1 0 0,1 0 1 0 0,34 2 1230 0 0,57-4 1 0 0,-90 2-1219 0 0,173-3 1457 0 0,-147 4-1356 0 0,-14 0-41 0 0,1 0 0 0 0,-1-2-1 0 0,1 0 1 0 0,30-6 0 0 0,8-10 286 0 0,-46 14-378 0 0,-1 1-1 0 0,1 1 1 0 0,0 0 0 0 0,-1 0 0 0 0,1 0 0 0 0,0 1 0 0 0,-1 0 0 0 0,1 0-1 0 0,13 3 1 0 0,-13-1-24 0 0,-3 0 11 0 0,0-1-1 0 0,0 0 1 0 0,0 0 0 0 0,0 0-1 0 0,0-1 1 0 0,0 0-1 0 0,0 0 1 0 0,1 0-1 0 0,-1-1 1 0 0,7-1-1 0 0,-4 0-9 0 0,1 0 0 0 0,-1 0 1 0 0,1 0-1 0 0,0 1 0 0 0,0 0 0 0 0,-1 1 0 0 0,1 0 0 0 0,0 1 0 0 0,0-1 0 0 0,9 3 0 0 0,-8-1 31 0 0,0 0-1 0 0,0-1 0 0 0,0 0 1 0 0,0-1-1 0 0,16-1 0 0 0,-23 1 27 0 0,6-2 87 0 0,0 1 0 0 0,0 1 0 0 0,9 0 0 0 0,-17 0-163 0 0,-1 0 1 0 0,0 0 0 0 0,1 1-1 0 0,-1-1 1 0 0,0 0 0 0 0,1 0-1 0 0,-1 0 1 0 0,0 0 0 0 0,1 1-1 0 0,-1-1 1 0 0,0 0-1 0 0,1 0 1 0 0,-1 0 0 0 0,0 1-1 0 0,0-1 1 0 0,1 0 0 0 0,-1 1-1 0 0,0-1 1 0 0,0 0 0 0 0,1 1-1 0 0,1 6-4069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43 5928 0 0,'0'0'13673'0'0,"1"-1"-13268"0"0,3 0-263 0 0,0 0 0 0 0,0 1 0 0 0,-1-1 1 0 0,1 1-1 0 0,0 0 0 0 0,0 0 0 0 0,0 0 0 0 0,0 1 0 0 0,5 0 0 0 0,-3 0 45 0 0,0 0 0 0 0,0-1 0 0 0,12 0 0 0 0,-7-2 56 0 0,0 1 0 0 0,1 1-1 0 0,-1 0 1 0 0,1 0 0 0 0,-1 1-1 0 0,15 3 1 0 0,-20-3-177 0 0,-1 0 1 0 0,1-1-1 0 0,-1 0 1 0 0,0-1-1 0 0,1 1 1 0 0,-1-1-1 0 0,0 0 0 0 0,7-2 1 0 0,-4 1 61 0 0,-1 1 0 0 0,0-1-1 0 0,10 1 1 0 0,-12 1-34 0 0,0 1 1 0 0,0-1-1 0 0,6 3 0 0 0,11 2 129 0 0,-18-5-205 0 0,1 0 0 0 0,-1-1 0 0 0,0 1 0 0 0,8-3 0 0 0,-9 2 10 0 0,0 0 0 0 0,0 1 1 0 0,0-1-1 0 0,0 1 0 0 0,0 0 0 0 0,0-1 0 0 0,0 2 1 0 0,1-1-1 0 0,-1 0 0 0 0,4 1 0 0 0,-3 0 7 0 0,1 0-1 0 0,-1 0 1 0 0,1-1-1 0 0,7 0 1 0 0,-7 0-48 0 0,10-2 59 0 0,-13 1-35 0 0,0 1 0 0 0,0 0 1 0 0,-1-1-1 0 0,1 1 0 0 0,0 0 0 0 0,0 0 1 0 0,0 0-1 0 0,0 0 0 0 0,0 0 0 0 0,2 1 1 0 0,-2 0 20 0 0,1-1 0 0 0,0 1 0 0 0,0-1 0 0 0,-1 0 0 0 0,1 0 0 0 0,0 0 0 0 0,0 0 0 0 0,-1-1-1 0 0,1 1 1 0 0,4-2 0 0 0,3-1 185 0 0,13-6-1 0 0,-21 8-138 0 0,4-2-80 0 0,-5 2-2 0 0,0 0-1 0 0,1 1 1 0 0,-1-1-1 0 0,0 1 0 0 0,0-1 1 0 0,1 1-1 0 0,-1 0 0 0 0,0-1 1 0 0,1 1-1 0 0,-1 0 0 0 0,2 0 1 0 0,-1 0 5 0 0,4 4 54 0 0,-2-3-22 0 0,-3-1-90 0 0,0 0 0 0 0,0 0 0 0 0,0 0-1 0 0,0 0 1 0 0,0 0 0 0 0,1 0 0 0 0,-1 0 0 0 0,1-1 0 0 0,-1 0-234 0 0,-1 1 0 0 0,1 0 1 0 0,-1-1-1 0 0,1 1 0 0 0,-1-1 1 0 0,1 1-1 0 0,-1-1 0 0 0,1 1 1 0 0,-1-1-1 0 0,0 0 0 0 0,1 1 1 0 0,-1-1-1 0 0,0 1 0 0 0,0-1 1 0 0,1-1-1 0 0,-1 2-190 0 0,2-7-2015 0 0,-2 4-937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22 8536 0 0,'0'0'8375'0'0,"1"0"-8188"0"0,104 5 1778 0 0,-84-4-1797 0 0,-16 0-53 0 0,1 0 0 0 0,-1-1 1 0 0,1 0-1 0 0,9-2 0 0 0,55-8 1429 0 0,-32 8-1000 0 0,-19 2-23 0 0,30 2 0 0 0,-40-2-417 0 0,0 0 1 0 0,0-1 0 0 0,9-1 0 0 0,15-1 26 0 0,-24 3-61 0 0,-5 0-26 0 0,1 0 1 0 0,0 0 0 0 0,8 2-1 0 0,-9-1 2 0 0,1 0-1 0 0,-1 0 1 0 0,1-1 0 0 0,0 1-1 0 0,-1-1 1 0 0,1 0-1 0 0,-1-1 1 0 0,1 1 0 0 0,5-2-1 0 0,36-8 587 0 0,-34 5-304 0 0,-12 5-288 0 0,1 1-44 0 0,0-1-56 0 0,-1 0-144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5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14 8272 0 0,'0'0'3554'0'0,"2"0"-2976"0"0,76 4 3306 0 0,-2-8-1261 0 0,-59 2-2607 0 0,26 0 0 0 0,-23 4 339 0 0,-14-2-249 0 0,-1 1-1 0 0,0-1 0 0 0,8 0 0 0 0,4-3 359 0 0,20-4 0 0 0,-32 6-373 0 0,0 0 0 0 0,1 1 0 0 0,-1-1 0 0 0,9 2 0 0 0,-2-1 32 0 0,-10 0-111 0 0,1 0 1 0 0,-1 1 0 0 0,0-1-1 0 0,4 2 1 0 0,-3-1-13 0 0,-1-1 0 0 0,0 1 0 0 0,1-1 0 0 0,-1 1-1 0 0,0-1 1 0 0,5 0 0 0 0,8-2 122 0 0,-7 1-86 0 0,0 1 1 0 0,1-1 0 0 0,-1 1 0 0 0,11 1 0 0 0,-12 0 25 0 0,-1-1 1 0 0,1 1-1 0 0,0-2 0 0 0,-1 1 1 0 0,9-2-1 0 0,-13 1-49 0 0,0 1-1 0 0,0 0 1 0 0,-1 0 0 0 0,1 0-1 0 0,0 0 1 0 0,0 0-1 0 0,-1 1 1 0 0,1-1 0 0 0,0 0-1 0 0,-1 1 1 0 0,1 0-1 0 0,0-1 1 0 0,-1 1-1 0 0,1 0 1 0 0,-1-1 0 0 0,1 1-1 0 0,-1 0 1 0 0,1 0-1 0 0,-1 0 1 0 0,0 1 0 0 0,1-1-1 0 0,0 1 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121 26 10784 0 0,'0'0'3782'0'0,"-1"-1"-3400"0"0,1 0-328 0 0,-1 0 1 0 0,0 0 0 0 0,1 0-1 0 0,-1 0 1 0 0,1 0 0 0 0,-1 1-1 0 0,0-1 1 0 0,0 0 0 0 0,0 0-1 0 0,1 1 1 0 0,-1-1 0 0 0,0 0-1 0 0,0 1 1 0 0,0-1 0 0 0,0 1 0 0 0,0-1-1 0 0,-2 0 1 0 0,-2 0 168 0 0,-1-1 0 0 0,-6 0 0 0 0,4 0-295 0 0,5 2 105 0 0,0-1 56 0 0,-1 0 0 0 0,0 0 1 0 0,1 1-1 0 0,-1 0 0 0 0,1-1 0 0 0,-1 2 0 0 0,0-1 1 0 0,-5 1-1 0 0,8-1-29 0 0,-1 1 0 0 0,1 0 1 0 0,0-1-1 0 0,0 1 0 0 0,0 0 0 0 0,0 0 1 0 0,0-1-1 0 0,0 1 0 0 0,0 0 0 0 0,0 0 1 0 0,0 0-1 0 0,0 0 0 0 0,0 1 0 0 0,0-1 1 0 0,1 0-1 0 0,-1 0 0 0 0,0 0 0 0 0,1 1 1 0 0,-1-1-1 0 0,1 0 0 0 0,0 0 0 0 0,-1 3 1 0 0,0-2-10 0 0,1-1 0 0 0,0 1 0 0 0,0 0 0 0 0,0-1 0 0 0,0 1 0 0 0,0 0 0 0 0,0-1 0 0 0,0 1 0 0 0,0 0 0 0 0,1-1 0 0 0,-1 1 0 0 0,0-1 0 0 0,1 1 0 0 0,0-1 0 0 0,-1 1 1 0 0,1-1-1 0 0,0 1 0 0 0,1 2 0 0 0,1-2-49 0 0,0 0-1 0 0,-1-1 1 0 0,1 1 0 0 0,0-1 0 0 0,0 1 0 0 0,0-1 0 0 0,0 0-1 0 0,0 0 1 0 0,1 0 0 0 0,4 0 0 0 0,-7-1-1 0 0,7 2-13 0 0,14-1-1 0 0,-16-1-29 0 0,0 1 0 0 0,0-1 0 0 0,6 2 0 0 0,-10-1 25 0 0,0-1 1 0 0,0 1-1 0 0,0 0 0 0 0,0 0 0 0 0,0 0 1 0 0,0 0-1 0 0,-1 0 0 0 0,1 0 0 0 0,0 0 1 0 0,-1 1-1 0 0,1-1 0 0 0,2 3 0 0 0,-3-2 32 0 0,-1-1 0 0 0,1 1-1 0 0,0-1 1 0 0,-1 0-1 0 0,1 1 1 0 0,0-1 0 0 0,-1 1-1 0 0,0-1 1 0 0,1 1-1 0 0,-1 0 1 0 0,0-1 0 0 0,0 1-1 0 0,0-1 1 0 0,0 1-1 0 0,0-1 1 0 0,0 1 0 0 0,-1 0-1 0 0,1-1 1 0 0,0 1-1 0 0,-2 1 1 0 0,1 2 86 0 0,-1 1 0 0 0,-1-1 0 0 0,1 0 0 0 0,-5 7 0 0 0,5-9-66 0 0,-1 0-1 0 0,0 1 0 0 0,0-1 1 0 0,0 0-1 0 0,-1 0 0 0 0,1 0 1 0 0,-1-1-1 0 0,1 1 0 0 0,-1-1 1 0 0,-7 3-1 0 0,7-3-8 0 0,-1 0 0 0 0,1 0 0 0 0,-1-1-1 0 0,0 0 1 0 0,1 0 0 0 0,-1 0 0 0 0,0 0 0 0 0,0-1 0 0 0,-7 0-1 0 0,10 0-68 0 0,1 0 0 0 0,-1 0-1 0 0,1-1 1 0 0,-1 1-1 0 0,1-1 1 0 0,-1 1-1 0 0,1-1 1 0 0,0 1 0 0 0,-1-1-1 0 0,1 0 1 0 0,-1 0-1 0 0,1 1 1 0 0,0-1 0 0 0,0 0-1 0 0,0 0 1 0 0,-1 0-1 0 0,1-1 1 0 0,0 1-1 0 0,0 0 1 0 0,0 0 0 0 0,1 0-1 0 0,-1-1 1 0 0,0 1-1 0 0,0-1 1 0 0,1 1 0 0 0,-1 0-1 0 0,1-1 1 0 0,-1 1-1 0 0,1-1 1 0 0,0 1 0 0 0,-1-1-1 0 0,1 1 1 0 0,0-1-1 0 0,0 0 1 0 0,0 1-1 0 0,0-1 1 0 0,0 1 0 0 0,1-1-1 0 0,-1 1 1 0 0,0-1-1 0 0,1 1 1 0 0,-1-1 0 0 0,1 1-1 0 0,0-1 1 0 0,-1 1-1 0 0,1 0 1 0 0,2-3-1 0 0,-2 3-192 0 0,0-1 0 0 0,1 1 0 0 0,-1 0-1 0 0,1 0 1 0 0,-1 0 0 0 0,1 0 0 0 0,-1 0 0 0 0,1 1-1 0 0,0-1 1 0 0,0 0 0 0 0,2 0 0 0 0,1-1-1837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 38 10968 0 0,'0'0'2205'0'0,"2"-2"-1104"0"0,3-2-482 0 0,-1-1 0 0 0,2 1 0 0 0,10-6 0 0 0,-12 8-317 0 0,0 0 0 0 0,1 0 0 0 0,-1 0 0 0 0,1 1 0 0 0,0 0 0 0 0,7-2 0 0 0,-11 3-268 0 0,1 0 0 0 0,-1 0 0 0 0,0 0 1 0 0,0 1-1 0 0,1-1 0 0 0,-1 0 0 0 0,0 0 1 0 0,0 1-1 0 0,0-1 0 0 0,0 1 0 0 0,1-1 1 0 0,-1 1-1 0 0,0-1 0 0 0,0 1 0 0 0,0 0 1 0 0,0-1-1 0 0,0 1 0 0 0,0 0 0 0 0,-1 0 1 0 0,1 0-1 0 0,0 0 0 0 0,0 0 0 0 0,-1 0 0 0 0,1 0 1 0 0,0 0-1 0 0,-1 0 0 0 0,1 0 0 0 0,-1 0 1 0 0,1 0-1 0 0,-1 0 0 0 0,1 3 0 0 0,0 0-40 0 0,0 0-1 0 0,0 0 1 0 0,-1 0-1 0 0,0 0 1 0 0,1 1-1 0 0,-2 6 1 0 0,1-9 28 0 0,0-1 1 0 0,0 1-1 0 0,0-1 1 0 0,-1 1-1 0 0,1-1 1 0 0,-1 1-1 0 0,1-1 1 0 0,-1 1-1 0 0,1-1 1 0 0,-1 0-1 0 0,0 1 1 0 0,0-1-1 0 0,1 0 1 0 0,-1 0-1 0 0,0 0 1 0 0,0 1-1 0 0,0-1 1 0 0,0 0 0 0 0,-1 0-1 0 0,1 0 1 0 0,0-1-1 0 0,0 1 1 0 0,-1 0-1 0 0,-1 0 1 0 0,-6 2 404 0 0,-21 4 0 0 0,28-7-395 0 0,0 0-1 0 0,0 0 0 0 0,0 0 0 0 0,0 0 1 0 0,-1 0-1 0 0,1 0 0 0 0,0-1 1 0 0,0 1-1 0 0,0-1 0 0 0,0 1 0 0 0,0-1 1 0 0,0 0-1 0 0,0 0 0 0 0,0 0 0 0 0,1 0 1 0 0,-3-1-1 0 0,3 1-117 0 0,0 0 0 0 0,-1-1 0 0 0,1 1-1 0 0,0 0 1 0 0,0-1 0 0 0,0 1 0 0 0,0 0 0 0 0,0-1 0 0 0,0 1-1 0 0,1-1 1 0 0,-1 1 0 0 0,0-1 0 0 0,1 0 0 0 0,0 1 0 0 0,-1-1 0 0 0,1 0-1 0 0,0 1 1 0 0,-1-4 0 0 0,1 3-331 0 0,0-1 1 0 0,0 0-1 0 0,1 1 1 0 0,-1-1-1 0 0,1 0 1 0 0,-1 1-1 0 0,1-1 1 0 0,0 1-1 0 0,0-1 1 0 0,0 1-1 0 0,0-1 0 0 0,0 1 1 0 0,1 0-1 0 0,-1-1 1 0 0,1 1-1 0 0,-1 0 1 0 0,1 0-1 0 0,3-2 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 49 8632 0 0,'0'0'4368'0'0,"-1"2"-3903"0"0,-2 5-74 0 0,1 1 1 0 0,0 0-1 0 0,1 0 0 0 0,-1 12 1 0 0,2-16-308 0 0,0 1 1 0 0,0-1 0 0 0,0 0-1 0 0,1 1 1 0 0,-1-1 0 0 0,1 0-1 0 0,0 0 1 0 0,0 0 0 0 0,1 0-1 0 0,2 5 1 0 0,-4-8-68 0 0,1 0-1 0 0,-1-1 1 0 0,0 1 0 0 0,1 0-1 0 0,0-1 1 0 0,-1 1 0 0 0,1 0-1 0 0,-1-1 1 0 0,1 1 0 0 0,0-1-1 0 0,-1 1 1 0 0,1-1 0 0 0,0 1-1 0 0,0-1 1 0 0,-1 1 0 0 0,1-1-1 0 0,0 0 1 0 0,0 0 0 0 0,0 1-1 0 0,-1-1 1 0 0,1 0 0 0 0,0 0-1 0 0,0 0 1 0 0,0 0 0 0 0,0 0 0 0 0,0 0-1 0 0,-1 0 1 0 0,1 0 0 0 0,0 0-1 0 0,0 0 1 0 0,0 0 0 0 0,0-1-1 0 0,-1 1 1 0 0,1 0 0 0 0,0-1-1 0 0,0 1 1 0 0,0 0 0 0 0,-1-1-1 0 0,1 1 1 0 0,0-1 0 0 0,-1 1-1 0 0,1-1 1 0 0,0 0 0 0 0,-1 1-1 0 0,1-1 1 0 0,0 0 0 0 0,5-9-38 0 0,-1-1 1 0 0,0 1 0 0 0,7-22-1 0 0,-11 30 19 0 0,3-10-77 0 0,-1 0-1 0 0,0 0 1 0 0,2-23-1 0 0,-5 33-86 0 0,0 0 0 0 0,0 0 0 0 0,0 1 0 0 0,0-1-1 0 0,1 0 1 0 0,-1 0 0 0 0,1 0 0 0 0,1-2 0 0 0,-2 3-578 0 0,1 2-169 0 0,1 0 1 0 0,-1 0 0 0 0,0 0 0 0 0,0 1 0 0 0,1-1 0 0 0,0 1-1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5.5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 0 10336 0 0,'0'0'4038'0'0,"0"3"-3212"0"0,0 11-720 0 0,1 55 1401 0 0,-15 117-1 0 0,9-156-510 0 0,5-29-968 0 0,0-1 0 0 0,0 1 0 0 0,0-1-1 0 0,0 1 1 0 0,0-1 0 0 0,1 1-1 0 0,-1-1 1 0 0,0 1 0 0 0,0-1-1 0 0,0 1 1 0 0,1-1 0 0 0,-1 1 0 0 0,0-1-1 0 0,0 1 1 0 0,1-1 0 0 0,-1 0-1 0 0,0 1 1 0 0,1-1 0 0 0,-1 0 0 0 0,1 1-1 0 0,-1-1 1 0 0,0 0 0 0 0,1 1-1 0 0,-1-1 1 0 0,1 0 0 0 0,-1 0-1 0 0,1 1 1 0 0,-1-1 0 0 0,1 0 0 0 0,-1 0-1 0 0,1 0 1 0 0,-1 0 0 0 0,1 0-1 0 0,-1 0 1 0 0,1 0 0 0 0,-1 0 0 0 0,1 0-1 0 0,-1 0 1 0 0,1 0 0 0 0,21-4 342 0 0,-19 3-141 0 0,36-5-62 0 0,-32 5-346 0 0,1 0 0 0 0,0 0 0 0 0,0-1 0 0 0,0 0 0 0 0,-1-1 0 0 0,1 1 0 0 0,-1-1 0 0 0,0-1-1 0 0,9-4 1 0 0,-5 2 224 0 0,-6 7-3277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 88 7904 0 0,'0'1'518'0'0,"0"7"32"0"0,0 16 1189 0 0,0-1 1 0 0,-6 33-1 0 0,0-39-729 0 0,5-17-890 0 0,0 1-7 0 0,1-1-25 0 0,14-58 330 0 0,-13 52-357 0 0,4-12 103 0 0,1 1-1 0 0,0 0 1 0 0,1 0 0 0 0,1 1 0 0 0,12-20 0 0 0,-17 32-152 0 0,-1 0-1 0 0,1 1 0 0 0,6-7 1 0 0,-7 9-8 0 0,-1 0 1 0 0,1-1-1 0 0,-1 1 1 0 0,1 0-1 0 0,0 0 0 0 0,0 0 1 0 0,-1 1-1 0 0,1-1 1 0 0,0 0-1 0 0,0 1 1 0 0,2-1-1 0 0,-3 0 1 0 0,-1 1-1 0 0,1 0 1 0 0,-1 0-1 0 0,0 0 1 0 0,1 0-1 0 0,-1 0 1 0 0,1 0-1 0 0,-1 0 1 0 0,1 1-1 0 0,-1-1 1 0 0,0 0-1 0 0,1 0 1 0 0,-1 0-1 0 0,1 0 1 0 0,-1 0-1 0 0,0 1 1 0 0,1-1-1 0 0,-1 0 1 0 0,0 0-1 0 0,1 1 1 0 0,-1-1-1 0 0,0 0 1 0 0,1 1-1 0 0,-1 0 7 0 0,1-1 0 0 0,-1 1 0 0 0,1 0 0 0 0,-1 0 0 0 0,0 0 0 0 0,1 0 0 0 0,-1 0 0 0 0,0 0 0 0 0,0-1 0 0 0,1 2 0 0 0,-1 2 4 0 0,0 0-1 0 0,0-1 1 0 0,0 1-1 0 0,-1 6 0 0 0,0-7-9 0 0,0 0 0 0 0,0 0 0 0 0,0 0 0 0 0,0 0 0 0 0,-1 0 0 0 0,1 0 0 0 0,-1 0 0 0 0,0-1-1 0 0,0 1 1 0 0,0-1 0 0 0,0 1 0 0 0,0-1 0 0 0,0 1 0 0 0,-4 1 0 0 0,2-1 81 0 0,1 0 51 0 0,0 0 1 0 0,-1 0 0 0 0,1 0 0 0 0,-1-1 0 0 0,0 0 0 0 0,1 0 0 0 0,-7 2 0 0 0,9-3-53 0 0,1-1 0 0 0,-1 0-1 0 0,1 0 1 0 0,-1 0 0 0 0,1 0-1 0 0,-1 0 1 0 0,0 0 0 0 0,1 0-1 0 0,-1 0 1 0 0,1 0 0 0 0,-1 0-1 0 0,1-1 1 0 0,-1 1 0 0 0,1 0 0 0 0,-1 0-1 0 0,1 0 1 0 0,-1-1 0 0 0,0 1-1 0 0,6 11-29 0 0,-2-5-84 0 0,17 27 118 0 0,-19-31-64 0 0,0 0 0 0 0,1 0-1 0 0,-1 0 1 0 0,1 0 0 0 0,0-1 0 0 0,-1 1-1 0 0,1 0 1 0 0,0-1 0 0 0,0 1 0 0 0,0-1-1 0 0,0 0 1 0 0,1 1 0 0 0,1 0 0 0 0,13 3-1335 0 0,-17-4 455 0 0,1-1-1 0 0,-1 0 0 0 0,1 0 0 0 0,-1 1 0 0 0,1-1 0 0 0,0 0 0 0 0,-1 0 0 0 0,1 0 1 0 0,0 0-1 0 0,-1 0 0 0 0,1 0 0 0 0,-1 0 0 0 0,2 0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71 2 9880 0 0,'0'0'6983'0'0,"-1"0"-6407"0"0,-1-1-515 0 0,1 1-1 0 0,0 0 1 0 0,-1 0-1 0 0,1-1 0 0 0,-1 1 1 0 0,1 0-1 0 0,0 1 1 0 0,-1-1-1 0 0,1 0 0 0 0,-1 0 1 0 0,1 0-1 0 0,0 1 1 0 0,-1-1-1 0 0,1 1 0 0 0,0-1 1 0 0,0 1-1 0 0,-1 0 1 0 0,1-1-1 0 0,-2 3 0 0 0,0-1-14 0 0,1 0 0 0 0,-1 0 0 0 0,1 0 0 0 0,0 0 0 0 0,0 0 0 0 0,0 1 0 0 0,0-1 0 0 0,0 1 0 0 0,1 0 0 0 0,-1-1 0 0 0,-1 6 0 0 0,-1 2 218 0 0,-4 18 0 0 0,7-25-161 0 0,0 0 0 0 0,1 0 0 0 0,0-1 0 0 0,-1 1 0 0 0,1 0 0 0 0,0 0 0 0 0,1-1 0 0 0,-1 1 0 0 0,0 0 0 0 0,1 0 0 0 0,0-1 0 0 0,-1 1 0 0 0,1 0 0 0 0,0-1 0 0 0,0 1 0 0 0,1-1 0 0 0,1 4 0 0 0,-2-5-135 0 0,0 0 0 0 0,0 0 1 0 0,0 0-1 0 0,0 0 0 0 0,1 0 0 0 0,-1 0 1 0 0,0 0-1 0 0,1-1 0 0 0,-1 1 1 0 0,0 0-1 0 0,1-1 0 0 0,-1 1 0 0 0,1-1 1 0 0,-1 0-1 0 0,1 1 0 0 0,-1-1 1 0 0,1 0-1 0 0,-1 0 0 0 0,1 0 0 0 0,-1 0 1 0 0,1 0-1 0 0,-1 0 0 0 0,1 0 1 0 0,-1-1-1 0 0,1 1 0 0 0,1-1 0 0 0,3-1-1384 0 0,-1 0-1 0 0,0-1 0 0 0,0 1 0 0 0,0-1 0 0 0,8-5 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 0 10336 0 0,'0'0'4038'0'0,"0"2"-3212"0"0,0 6-720 0 0,0 31 1401 0 0,-8 68-1 0 0,5-89-510 0 0,3-18-968 0 0,0 1 0 0 0,0-1 0 0 0,0 0-1 0 0,0 1 1 0 0,0-1 0 0 0,0 0-1 0 0,0 0 1 0 0,1 1 0 0 0,-1-1-1 0 0,0 0 1 0 0,0 1 0 0 0,0-1 0 0 0,0 0-1 0 0,0 0 1 0 0,1 1 0 0 0,-1-1-1 0 0,0 0 1 0 0,0 0 0 0 0,0 0 0 0 0,1 1-1 0 0,-1-1 1 0 0,0 0 0 0 0,0 0-1 0 0,1 0 1 0 0,-1 0 0 0 0,0 0-1 0 0,0 1 1 0 0,1-1 0 0 0,-1 0 0 0 0,0 0-1 0 0,1 0 1 0 0,-1 0 0 0 0,0 0-1 0 0,0 0 1 0 0,1 0 0 0 0,-1 0 0 0 0,0 0-1 0 0,1 0 1 0 0,-1 0 0 0 0,13-2 342 0 0,-11 1-141 0 0,20-3-62 0 0,-18 4-346 0 0,1-1 0 0 0,-1 1 0 0 0,1-1 0 0 0,-1-1 0 0 0,1 1 0 0 0,-1-1 0 0 0,0 1 0 0 0,0-1-1 0 0,5-3 1 0 0,-2 2 224 0 0,-4 3-3277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 6 10064 0 0,'0'0'4278'0'0,"-1"1"-3890"0"0,1-1-362 0 0,-1 1 0 0 0,1-1 1 0 0,0 0-1 0 0,0 0 0 0 0,0 1 0 0 0,-1-1 0 0 0,1 0 0 0 0,0 0 0 0 0,0 1 0 0 0,0-1 0 0 0,0 0 1 0 0,-1 0-1 0 0,1 1 0 0 0,0-1 0 0 0,0 0 0 0 0,0 1 0 0 0,0-1 0 0 0,0 0 0 0 0,0 1 1 0 0,0-1-1 0 0,0 0 0 0 0,0 1 0 0 0,0-1 0 0 0,0 0 0 0 0,0 1 0 0 0,0-1 0 0 0,5 1 499 0 0,-5-1-212 0 0,2 1-272 0 0,0-1 1 0 0,-1 1 0 0 0,1-1-1 0 0,-1 0 1 0 0,1 0-1 0 0,0 1 1 0 0,-1-1-1 0 0,1 0 1 0 0,0-1 0 0 0,-1 1-1 0 0,1 0 1 0 0,0 0-1 0 0,-1-1 1 0 0,1 1 0 0 0,1-2-1 0 0,0 1-532 0 0,-1 0 1 0 0,0 0-1 0 0,1 0 1 0 0,-1 0-1 0 0,3-3 0 0 0,-4 3-238 0 0,-1 1 696 0 0,0 0-1 0 0,0-1 1 0 0,0 1 0 0 0,0 0-1 0 0,0 0 1 0 0,0 0 0 0 0,0 0-1 0 0,0 0 1 0 0,0 0 0 0 0,0-1-1 0 0,0 1 1 0 0,0 0 0 0 0,0 0-1 0 0,0 0 1 0 0,0 0 0 0 0,0 0-1 0 0,0 0 1 0 0,0 0 0 0 0,-1-1 0 0 0,1 1-1 0 0,0 0 1 0 0,0 0 0 0 0,0 0-1 0 0,0 0 1 0 0,0 0 0 0 0,0 0-1 0 0,0 0 1 0 0,0 0 0 0 0,-1 0-1 0 0,1 0 1 0 0,0 0 0 0 0,0 0-1 0 0,0 0 1 0 0,0 0 0 0 0,0 0-1 0 0,0 0 1 0 0,-1 0 0 0 0,1 0-1 0 0,0 0 1 0 0,-4-1-1230 0 0,1 0-941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29 9792 0 0,'0'0'1592'0'0,"2"-1"-799"0"0,1-1-523 0 0,0 0 1 0 0,1 0-1 0 0,-1 0 0 0 0,1 1 1 0 0,-1-1-1 0 0,1 1 0 0 0,5-1 1 0 0,30-4 2390 0 0,-12 3-3828 0 0,8-1-3301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38 18 9704 0 0,'0'0'1361'0'0,"-1"-1"-982"0"0,-11-14 2001 0 0,12 15-2305 0 0,0 0 1 0 0,0 0 0 0 0,0 0 0 0 0,0 0 0 0 0,0 0-1 0 0,0 0 1 0 0,0-1 0 0 0,0 1 0 0 0,-1 0 0 0 0,1 0-1 0 0,0 0 1 0 0,0 0 0 0 0,0 0 0 0 0,0 0 0 0 0,0 0 0 0 0,0 0-1 0 0,0 0 1 0 0,0 0 0 0 0,0 0 0 0 0,-1-1 0 0 0,1 1-1 0 0,0 0 1 0 0,0 0 0 0 0,0 0 0 0 0,0 0 0 0 0,0 0-1 0 0,0 0 1 0 0,0 0 0 0 0,-1 0 0 0 0,1 0 0 0 0,0 0 0 0 0,0 0-1 0 0,0 0 1 0 0,0 0 0 0 0,0 0 0 0 0,0 0 0 0 0,0 0-1 0 0,-1 0 1 0 0,1 0 0 0 0,0 0 0 0 0,0 1 0 0 0,0-1-1 0 0,0 0 1 0 0,0 0 0 0 0,0 0 0 0 0,0 0 0 0 0,0 0-1 0 0,-1 0 1 0 0,0 8 65 0 0,1-2-38 0 0,-2 18 547 0 0,1 26 0 0 0,1-3-639 0 0,-2 28-111 0 0,14 178 847 0 0,-11-234-736 0 0,1 7-18 0 0,1 9 10 0 0,-3 40 0 0 0,-14 23 696 0 0,6-49-534 0 0,7-40-110 0 0,1-1 0 0 0,0 1 0 0 0,1-1 0 0 0,0 1 0 0 0,3 15 1 0 0,0-1 150 0 0,-3-15-167 0 0,-1 0-1 0 0,0 0 1 0 0,0 0-1 0 0,-1 0 1 0 0,0 0-1 0 0,-3 14 1 0 0,1-5-70 0 0,2-1 1 0 0,0 28-1 0 0,1-41 7 0 0,0-2 42 0 0,1 0-2 0 0,-1 0-1 0 0,0 0 1 0 0,1-1 0 0 0,-1 1-1 0 0,0 0 1 0 0,0 0-1 0 0,0 0 1 0 0,0-1-1 0 0,1 1 1 0 0,-1 0-1 0 0,0 1 1 0 0,0 3-64 0 0,0-3 72 0 0,0-1-1 0 0,0 0 1 0 0,-1 0 0 0 0,1 0 0 0 0,0 0-1 0 0,-1 0 1 0 0,1 0 0 0 0,-1 0-1 0 0,1 0 1 0 0,-1 1 0 0 0,-2 3 60 0 0,1-1-35 0 0,2-3-35 0 0,-1-1-1 0 0,1 1 1 0 0,0 0-1 0 0,-1 0 0 0 0,1 0 1 0 0,0 0-1 0 0,0 0 0 0 0,0 0 1 0 0,-1 1-1 0 0,1-2-98 0 0,9 0-157 0 0,42-22 922 0 0,-42 19-466 0 0,0 0-1 0 0,0 1 1 0 0,1 0 0 0 0,14-1-1 0 0,-2 0 79 0 0,17-4 131 0 0,-21 3-225 0 0,0 1 0 0 0,31-2 1 0 0,-23 5-18 0 0,-14-1-46 0 0,21 2-1 0 0,-6 1 48 0 0,46-3-1 0 0,-64 1-113 0 0,58-2 195 0 0,-19 2-239 0 0,-16 0 47 0 0,32 5 0 0 0,-51-4 31 0 0,0-1-1 0 0,0 0 1 0 0,23-4-1 0 0,-10 1 4 0 0,-3 1 31 0 0,1-1 1 0 0,38-11-1 0 0,-22 3 31 0 0,-22 8 3 0 0,0 0 1 0 0,1 0-1 0 0,25 1 1 0 0,21-2-124 0 0,-40-1-25 0 0,-17 3-20 0 0,-1 1 1 0 0,0-1 0 0 0,11 1-1 0 0,-17 1-22 0 0,0 0 1 0 0,1 0-1 0 0,-1 0 0 0 0,0 0 1 0 0,0 1-1 0 0,0-1 0 0 0,1 0 1 0 0,0 2-1 0 0,0-1-397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46 7728 0 0,'0'0'6225'0'0,"1"0"-5802"0"0,2 2-325 0 0,0-1 1 0 0,1 1 0 0 0,-1-1 0 0 0,0 0 0 0 0,0-1 0 0 0,0 1-1 0 0,1 0 1 0 0,-1-1 0 0 0,0 0 0 0 0,5 0 0 0 0,4 0 452 0 0,18-4 0 0 0,-4 0-602 0 0,32-1 624 0 0,60-7 883 0 0,-89 7-1294 0 0,28-4 406 0 0,83-2 446 0 0,-92 11-1204 0 0,-31 1 81 0 0,19-1 0 0 0,62-6 373 0 0,-82 7-407 0 0,20 2 0 0 0,1 0-59 0 0,15 1-116 0 0,5 0 852 0 0,-27-3 370 0 0,-28-1-770 0 0,-2 0-477 0 0,1 0 0 0 0,-1 0 0 0 0,0 0 1 0 0,1-1-1 0 0,-1 1 0 0 0,1 0 0 0 0,-1 0 1 0 0,1 0-1 0 0,-1 0 0 0 0,0 0 0 0 0,1 0 1 0 0,-1 1-1 0 0,1-1 0 0 0,-1 0 0 0 0,0 0 1 0 0,1 0-1 0 0,-1 0 0 0 0,1 0 0 0 0,-1 1 1 0 0,0-1-1 0 0,1 0 0 0 0,0 1-429 0 0,9 4-5296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6920 0 0,'0'0'2642'0'0,"0"3"-220"0"0,5 15-989 0 0,-5-1-1090 0 0,-1-3-23 0 0,2 1 0 0 0,0 0 0 0 0,4 24 0 0 0,4 15 432 0 0,-6 10 725 0 0,-3-44-736 0 0,3 25 0 0 0,-1-24-636 0 0,-1-8 122 0 0,4 15 0 0 0,-3-20-119 0 0,-1 1 1 0 0,0 0-1 0 0,-1-1 0 0 0,0 1 0 0 0,-1 10 1 0 0,0-7 42 0 0,1 21 1 0 0,2-6 113 0 0,3 25 500 0 0,1-7-317 0 0,-5-31-401 0 0,-1 0 1 0 0,-2 21-1 0 0,0-19-103 0 0,2 19 0 0 0,1-8 153 0 0,2 25 170 0 0,0 13 164 0 0,-2-51-126 0 0,3 17-1 0 0,-2 1-48 0 0,-3 11 15 0 0,1-37-241 0 0,1-1 0 0 0,0 0 0 0 0,0 0 0 0 0,3 9 1 0 0,-3-11-211 0 0,0 0 1 0 0,-1-1-1 0 0,1 1 0 0 0,-1 0 1 0 0,1 5-1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60 10152 0 0,'0'0'4890'0'0,"2"0"-4588"0"0,23-3 454 0 0,-4-1-671 0 0,30-3 1575 0 0,-14 1-1572 0 0,42-7 720 0 0,45-3 626 0 0,-83 12-1164 0 0,-26 1-73 0 0,1 2 0 0 0,-1 0 0 0 0,0 1 0 0 0,17 2 0 0 0,-19 0-159 0 0,29 4 412 0 0,-37-6-398 0 0,1 0 1 0 0,-1 0-1 0 0,0 0 1 0 0,0-1-1 0 0,10-2 1 0 0,-13 3-43 0 0,0-1 20 0 0,1 0 0 0 0,-1 0 1 0 0,0 0-1 0 0,0 0 0 0 0,4-2 1 0 0,-6 3-249 0 0,-6 1-7743 0 0,2 0 4689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69 9344 0 0,'0'0'2377'0'0,"2"0"-1712"0"0,12-1 125 0 0,0-1-1 0 0,0 0 1 0 0,22-7-1 0 0,4 0 1042 0 0,248-30 1415 0 0,-264 36-3202 0 0,-7 1 395 0 0,16 0-1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5.83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 10 10064 0 0,'0'0'4278'0'0,"-2"3"-3890"0"0,1-3-362 0 0,1 0 0 0 0,0 1 1 0 0,-1-1-1 0 0,1 0 0 0 0,0 1 0 0 0,-1-1 0 0 0,1 1 0 0 0,0-1 0 0 0,-1 1 0 0 0,1-1 0 0 0,0 1 1 0 0,0-1-1 0 0,0 1 0 0 0,-1-1 0 0 0,1 1 0 0 0,0-1 0 0 0,0 1 0 0 0,0-1 0 0 0,0 1 1 0 0,0 0-1 0 0,0-1 0 0 0,0 1 0 0 0,0-1 0 0 0,0 1 0 0 0,0-1 0 0 0,1 2 0 0 0,6-1 499 0 0,-6-1-212 0 0,2 1-272 0 0,0 0 1 0 0,0 0 0 0 0,-1-1-1 0 0,1 1 1 0 0,0-1-1 0 0,0 0 1 0 0,0 0-1 0 0,0 0 1 0 0,0 0 0 0 0,0 0-1 0 0,0-1 1 0 0,-1 1-1 0 0,1-1 1 0 0,0 0 0 0 0,3-1-1 0 0,-2 0-532 0 0,0 0 1 0 0,0 0-1 0 0,0 0 1 0 0,0 0-1 0 0,5-5 0 0 0,-7 5-238 0 0,-2 2 696 0 0,0 0-1 0 0,0 0 1 0 0,0-1 0 0 0,0 1-1 0 0,0 0 1 0 0,0 0 0 0 0,0 0-1 0 0,0-1 1 0 0,0 1 0 0 0,0 0-1 0 0,0 0 1 0 0,-1 0 0 0 0,1-1-1 0 0,0 1 1 0 0,0 0 0 0 0,0 0-1 0 0,0 0 1 0 0,0-1 0 0 0,0 1 0 0 0,-1 0-1 0 0,1 0 1 0 0,0 0 0 0 0,0 0-1 0 0,0 0 1 0 0,0-1 0 0 0,-1 1-1 0 0,1 0 1 0 0,0 0 0 0 0,0 0-1 0 0,0 0 1 0 0,-1 0 0 0 0,1 0-1 0 0,0 0 1 0 0,0 0 0 0 0,0 0-1 0 0,-1 0 1 0 0,1 0 0 0 0,0 0-1 0 0,-1 0 1 0 0,-6-2-1230 0 0,1 2-941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63 8272 0 0,'0'0'4126'0'0,"2"0"-3644"0"0,1 0-168 0 0,1-1 1 0 0,-1 1-1 0 0,1-1 1 0 0,-1 0 0 0 0,5-1-1 0 0,10-4 7 0 0,48-9 874 0 0,34-6 300 0 0,128 6 78 0 0,-214 16-1142 0 0,-14-1-441 0 0,0 0 1 0 0,0 0-1 0 0,0 0 0 0 0,0 0 0 0 0,0 0 0 0 0,0 0 1 0 0,0 0-1 0 0,0 0 0 0 0,0 0 0 0 0,0 0 1 0 0,0 0-1 0 0,0 0 0 0 0,0 0 0 0 0,1 0 1 0 0,-1 0-1 0 0,0 0 0 0 0,0 0 0 0 0,0 0 1 0 0,0 0-1 0 0,0 0 0 0 0,0 0 0 0 0,0 0 1 0 0,0 0-1 0 0,0 1 0 0 0,0-1 0 0 0,0 0 0 0 0,0 0 1 0 0,0 0-1 0 0,0 0 0 0 0,0 0 0 0 0,0 0 1 0 0,0 0-1 0 0,0 0 0 0 0,0 0 0 0 0,0 0 1 0 0,0 0-1 0 0,0 0 0 0 0,0 0 0 0 0,0 0 1 0 0,0 0-1 0 0,0 0 0 0 0,0 0 0 0 0,0 1 0 0 0,0-1 1 0 0,0 0-1 0 0,0 0 0 0 0,0 0 0 0 0,0 0 1 0 0,0 0-1 0 0,0 0 0 0 0,0 0 0 0 0,0 0 1 0 0,0 0-1 0 0,0 0 0 0 0,0 0 0 0 0,0 0 1 0 0,0 0-1 0 0,0 0 0 0 0,0 0 0 0 0,0 0 0 0 0,0 0 1 0 0,0 0-1 0 0,0 0 0 0 0,0 0 0 0 0,0 0 1 0 0,0 1-1 0 0,-1-1 0 0 0,-1 1-396 0 0,2-1 412 0 0,-8 3-548 0 0,-1 1 0 0 0,1 0 0 0 0,-9 6 0 0 0,13-8-2167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111 13 10968 0 0,'0'0'5771'0'0,"-1"-1"-5389"0"0,1 0-354 0 0,0 1 1 0 0,0-1-1 0 0,0 1 1 0 0,-1-1 0 0 0,1 1-1 0 0,0-1 1 0 0,-1 1-1 0 0,1-1 1 0 0,0 1-1 0 0,-1 0 1 0 0,1-1 0 0 0,0 1-1 0 0,-1 0 1 0 0,1-1-1 0 0,-1 1 1 0 0,1 0-1 0 0,0-1 1 0 0,-1 1-1 0 0,1 0 1 0 0,-1 0 0 0 0,-13-3 417 0 0,14 3-446 0 0,-4 0 19 0 0,0-1 0 0 0,1 1-1 0 0,-1 0 1 0 0,0 0 0 0 0,1 1-1 0 0,-8 1 1 0 0,9-2-7 0 0,0 1-1 0 0,0 0 1 0 0,0 0 0 0 0,0 0-1 0 0,0 0 1 0 0,0 0 0 0 0,1 0 0 0 0,-1 0-1 0 0,0 1 1 0 0,1-1 0 0 0,-1 1 0 0 0,1-1-1 0 0,-3 4 1 0 0,-1 1 41 0 0,0 2 1 0 0,-4 8-1 0 0,8-12 120 0 0,-1-1 0 0 0,1 1 0 0 0,-1 0-1 0 0,1-1 1 0 0,0 1 0 0 0,1 0 0 0 0,-2 7 0 0 0,3-9-137 0 0,-1 1 1 0 0,0 0-1 0 0,1-1 1 0 0,0 1-1 0 0,-1-1 1 0 0,1 1-1 0 0,0-1 1 0 0,1 1 0 0 0,1 2-1 0 0,-1-1 20 0 0,1 0-1 0 0,0 0 0 0 0,0 0 1 0 0,4 5-1 0 0,-5-8-110 0 0,0 0-1 0 0,0 0 1 0 0,0 1-1 0 0,0-1 0 0 0,1 0 1 0 0,-1-1-1 0 0,0 1 1 0 0,0 0-1 0 0,0 0 1 0 0,1-1-1 0 0,-1 0 0 0 0,0 1 1 0 0,1-1-1 0 0,-1 0 1 0 0,0 0-1 0 0,1 0 1 0 0,-1 0-1 0 0,5-2 0 0 0,-2 1-76 0 0,0 0 0 0 0,-1 0 0 0 0,1-1 0 0 0,0 0 0 0 0,0 0 0 0 0,-1 0 0 0 0,9-5 0 0 0,-13 6 129 0 0,1 1-252 0 0,-1-1-1 0 0,1 1 1 0 0,-1-1-1 0 0,1 1 1 0 0,0-1-1 0 0,-1 1 1 0 0,1-1-1 0 0,0 1 1 0 0,-1 0-1 0 0,1-1 1 0 0,0 1-1 0 0,0 0 1 0 0,-1 0-1 0 0,1-1 1 0 0,0 1-1 0 0,0 0 1 0 0,0 0-1 0 0,-1 0 1 0 0,1 0-1 0 0,0 0 1 0 0,0 0-1 0 0,0 0 1 0 0,-1 0-1 0 0,3 1 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8 130 6832 0 0,'0'0'5010'0'0,"-1"-1"-4466"0"0,-6-4-416 0 0,7 2 75 0 0,1 2 65 0 0,-1-5 4 0 0,1 0 0 0 0,-1 0 1 0 0,1 0-1 0 0,1 1 0 0 0,-1-1 0 0 0,1 1 1 0 0,0-1-1 0 0,0 1 0 0 0,3-6 0 0 0,0 3 223 0 0,0 0 1 0 0,0 0-1 0 0,1 0 0 0 0,12-12 0 0 0,-17 19-463 0 0,0 1 0 0 0,0-1 0 0 0,0 0 0 0 0,0 1 0 0 0,0-1 0 0 0,0 1 0 0 0,0 0 0 0 0,0-1 0 0 0,0 1 0 0 0,0 0 0 0 0,0-1 0 0 0,0 1 0 0 0,1 0 0 0 0,-1 0 0 0 0,0 0 0 0 0,0 0 0 0 0,0 0 0 0 0,0 0 0 0 0,0 1 0 0 0,0-1 0 0 0,0 0 0 0 0,0 0 0 0 0,1 1 0 0 0,-1-1 0 0 0,0 1 0 0 0,0-1 0 0 0,0 1 0 0 0,-1-1 0 0 0,1 1 0 0 0,0 0 0 0 0,0-1 0 0 0,0 1 0 0 0,0 0 0 0 0,-1 0 0 0 0,1 0 0 0 0,0-1 0 0 0,0 1 0 0 0,-1 0 0 0 0,1 0 0 0 0,-1 0 0 0 0,1 1 0 0 0,0 3-127 0 0,0-1 0 0 0,0 0-1 0 0,-1 1 1 0 0,1-1 0 0 0,-1 0-1 0 0,0 1 1 0 0,0-1 0 0 0,-2 5-1 0 0,1 9-78 0 0,3 17-1786 0 0,-5-40-5938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 7816 0 0,'0'0'5945'0'0,"12"0"-3738"0"0,34-2-5577 0 0,-32 1 1206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 38 7992 0 0,'0'0'6050'0'0,"0"2"-5670"0"0,-1 2-269 0 0,1 0 0 0 0,-1 1 0 0 0,1-1 0 0 0,0 1 0 0 0,2 8 0 0 0,6 25 591 0 0,-6-26-628 0 0,-1-7-37 0 0,1 1 1 0 0,-1-1-1 0 0,1-1 1 0 0,0 1-1 0 0,4 7 1 0 0,-6-12-34 0 0,0 0-1 0 0,0 0 1 0 0,0 0 0 0 0,0 0 0 0 0,0 0-1 0 0,0 1 1 0 0,0-1 0 0 0,0 0 0 0 0,0 0 0 0 0,0 0-1 0 0,0 0 1 0 0,0 0 0 0 0,0 0 0 0 0,0 0-1 0 0,1 0 1 0 0,-1 0 0 0 0,0 0 0 0 0,0 0 0 0 0,0 0-1 0 0,0 0 1 0 0,0 0 0 0 0,0 0 0 0 0,0 0-1 0 0,0 0 1 0 0,0 0 0 0 0,0 0 0 0 0,0 0 0 0 0,0 0-1 0 0,0 0 1 0 0,1 0 0 0 0,-1 0 0 0 0,0 0-1 0 0,0 0 1 0 0,0 0 0 0 0,0 0 0 0 0,0 0-1 0 0,0 0 1 0 0,0 0 0 0 0,0 0 0 0 0,0 0 0 0 0,0-1-1 0 0,0 1 1 0 0,0 0 0 0 0,0 0 0 0 0,0 0-1 0 0,0 0 1 0 0,0 0 0 0 0,4-5 345 0 0,-1-5 143 0 0,3-12 44 0 0,3-34 0 0 0,-4 20-160 0 0,-4 25-202 0 0,3-9 100 0 0,-4 18-388 0 0,2 2-2525 0 0,-2 1 2604 0 0,0-1 0 0 0,0 0 1 0 0,0 0-1 0 0,1 0 0 0 0,-1 0 0 0 0,0 0 1 0 0,0 1-1 0 0,0-1 0 0 0,0 0 0 0 0,0 0 1 0 0,1 0-1 0 0,-1 0 0 0 0,0 1 0 0 0,0-1 1 0 0,0 0-1 0 0,0 0 0 0 0,0 0 0 0 0,0 1 1 0 0,0-1-1 0 0,0 0 0 0 0,0 0 0 0 0,0 1 1 0 0,0-1-1 0 0,0 0 0 0 0,1 2-390 0 0,3 14-3531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11 120 8272 0 0,'0'0'928'0'0,"-1"-1"-155"0"0,-1-6-63 0 0,1-1 0 0 0,-1 1 0 0 0,1 0 0 0 0,0-16 0 0 0,-1 3 709 0 0,1-10 209 0 0,1 19-3859 0 0,0 5-3483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37 155 9976 0 0,'0'0'3849'0'0,"-1"-2"-3036"0"0,1-3-566 0 0,0 0-1 0 0,0 0 0 0 0,0 0 1 0 0,2-7-1 0 0,-1 5 45 0 0,-1 1 0 0 0,1 0 0 0 0,-1-8 0 0 0,-1-2-357 0 0,0 8 11 0 0,1 0 0 0 0,-1 0 0 0 0,0 0 0 0 0,-1 0 0 0 0,-3-12 0 0 0,4 19-283 0 0,1 0 77 0 0,-1 1 0 0 0,1 0 1 0 0,0-1-1 0 0,0 1 1 0 0,-1 0-1 0 0,1 0 1 0 0,0-1-1 0 0,-1 1 0 0 0,1 0 1 0 0,0 0-1 0 0,-1 0 1 0 0,1 0-1 0 0,0-1 1 0 0,-1 1-1 0 0,1 0 1 0 0,0 0-1 0 0,-1 0 0 0 0,-9 1-2054 0 0,6 0 1621 0 0,4-1 387 0 0,-7 5 8087 0 0,12-8-6221 0 0,8-2-1114 0 0,-7 3-298 0 0,-1 1 1 0 0,1 0-1 0 0,0 0 0 0 0,0 0 1 0 0,-1 1-1 0 0,7 0 1 0 0,-3 1-161 0 0,10 1-986 0 0,-7 2-3650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3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10880 0 0,'0'0'5482'0'0,"1"2"-4898"0"0,9 24 262 0 0,-6-15-427 0 0,7 13 0 0 0,-5-15 619 0 0,-6-9-1061 0 0,0 0 0 0 0,0 0 0 0 0,0 0-1 0 0,0 0 1 0 0,0 1 0 0 0,0-1 0 0 0,1 0-1 0 0,-1 0 1 0 0,0 0 0 0 0,0 0 0 0 0,0 0 0 0 0,0 0-1 0 0,0 1 1 0 0,1-1 0 0 0,-1 0 0 0 0,0 0-1 0 0,0 0 1 0 0,0 0 0 0 0,0 0 0 0 0,1 0-1 0 0,-1 0 1 0 0,0 0 0 0 0,0 0 0 0 0,0 0 0 0 0,1 0-1 0 0,-1 0 1 0 0,0 0 0 0 0,0 0 0 0 0,0 0-1 0 0,0 0 1 0 0,1 0 0 0 0,-1 0 0 0 0,0 0-1 0 0,0 0 1 0 0,0 0 0 0 0,1 0 0 0 0,-1 0 0 0 0,0 0-1 0 0,0-1 1 0 0,0 1 0 0 0,0 0 0 0 0,1 0-1 0 0,-1 0 1 0 0,4-6-938 0 0,4-5 874 0 0,17-36-2103 0 0,-24 46 1999 0 0,2-5-584 0 0,-3 6 958 0 0,0 1-142 0 0,-1 0 1 0 0,1 1 0 0 0,-1-1-1 0 0,1 0 1 0 0,-1 0-1 0 0,0 0 1 0 0,0 2-1 0 0,-2 0 34 0 0,-43 104 2100 0 0,24-63-2391 0 0,22-39-6594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48 51 5568 0 0,'0'0'6321'0'0,"-2"0"-5449"0"0,0 1-730 0 0,-1 0 0 0 0,0 0 0 0 0,1 0 0 0 0,0 0 0 0 0,-1 0 0 0 0,1 1 0 0 0,0-1 0 0 0,-1 1 0 0 0,1 0 0 0 0,0-1 0 0 0,0 1 0 0 0,1 0 0 0 0,-1 0 0 0 0,0 0 0 0 0,0 0-1 0 0,1 1 1 0 0,0-1 0 0 0,-1 0 0 0 0,1 1 0 0 0,0-1 0 0 0,0 1 0 0 0,0-1 0 0 0,0 1 0 0 0,1 0 0 0 0,-1-1 0 0 0,1 4 0 0 0,-1-4-73 0 0,1-1 0 0 0,0 1 0 0 0,0-1 0 0 0,1 0 0 0 0,-1 1 0 0 0,0-1 0 0 0,0 1 0 0 0,1-1 1 0 0,-1 0-1 0 0,1 3 0 0 0,0-4-52 0 0,-1 1 1 0 0,1-1 0 0 0,0 1 0 0 0,-1-1 0 0 0,1 1-1 0 0,0-1 1 0 0,-1 0 0 0 0,1 1 0 0 0,0-1-1 0 0,-1 0 1 0 0,1 1 0 0 0,0-1 0 0 0,0 0 0 0 0,-1 0-1 0 0,1 0 1 0 0,0 0 0 0 0,0 1 0 0 0,-1-1-1 0 0,1 0 1 0 0,0-1 0 0 0,1 1 0 0 0,2 0 14 0 0,0 0 0 0 0,0-1-1 0 0,0 1 1 0 0,1-1 0 0 0,-1 0 0 0 0,0 0 0 0 0,0-1 0 0 0,0 1 0 0 0,-1-1-1 0 0,1 0 1 0 0,0 0 0 0 0,5-4 0 0 0,-7 5-13 0 0,1-1 1 0 0,-1 0-1 0 0,0 0 1 0 0,0-1-1 0 0,0 1 0 0 0,0 0 1 0 0,0-1-1 0 0,-1 1 1 0 0,1-1-1 0 0,-1 1 0 0 0,0-1 1 0 0,1 0-1 0 0,-1 1 0 0 0,-1-1 1 0 0,1 0-1 0 0,0 0 1 0 0,-1 0-1 0 0,1-5 0 0 0,-1 8-19 0 0,1-7 155 0 0,-1 0 0 0 0,-1-8 0 0 0,0 13-130 0 0,1 1 1 0 0,0-1 0 0 0,0 1 0 0 0,-1-1 0 0 0,1 1-1 0 0,-1-1 1 0 0,1 1 0 0 0,-1-1 0 0 0,1 1-1 0 0,-1 0 1 0 0,0-1 0 0 0,0 1 0 0 0,0 0-1 0 0,0 0 1 0 0,0 0 0 0 0,0 0 0 0 0,-1-2-1 0 0,1 3-30 0 0,1 0 0 0 0,-1-1 0 0 0,1 1 0 0 0,-1 0 0 0 0,1-1 0 0 0,-1 1 0 0 0,1 0 0 0 0,-1 0 0 0 0,1 0 0 0 0,-1 0-1 0 0,1-1 1 0 0,-1 1 0 0 0,1 0 0 0 0,-1 0 0 0 0,0 0 0 0 0,1 0 0 0 0,-1 0 0 0 0,1 0 0 0 0,-1 0 0 0 0,1 1-1 0 0,-1-1 1 0 0,1 0 0 0 0,-1 0 0 0 0,0 0 0 0 0,1 1 0 0 0,-1-1 0 0 0,1 0 0 0 0,-1 0 0 0 0,1 1 0 0 0,0-1 0 0 0,-1 0-1 0 0,1 1 1 0 0,-1-1 0 0 0,1 1 0 0 0,-1-1 0 0 0,1 0 0 0 0,0 1 0 0 0,0-1 0 0 0,-1 1 0 0 0,1-1 0 0 0,0 1 0 0 0,-1-1-1 0 0,1 2 1 0 0,-1 0-8 0 0,0 1 0 0 0,0-1 0 0 0,0 1 0 0 0,1 0 0 0 0,-1-1 0 0 0,1 1 0 0 0,-1 4 0 0 0,3 10 171 0 0,0 1-1 0 0,8 32 0 0 0,-4-22-121 0 0,-3-15 454 0 0,-1-3-401 0 0,2 17-1 0 0,-4-24-102 0 0,0 0 0 0 0,0 0 0 0 0,0 0 0 0 0,-1 0-1 0 0,1 0 1 0 0,-1-1 0 0 0,1 1 0 0 0,-1 0-1 0 0,0 0 1 0 0,-2 3 0 0 0,1-1 112 0 0,-1-1-1 0 0,-4 7 1 0 0,6-10-84 0 0,0 0 1 0 0,0 0-1 0 0,0 0 0 0 0,0 0 1 0 0,0 0-1 0 0,0 0 1 0 0,0 0-1 0 0,0-1 1 0 0,0 1-1 0 0,-1 0 1 0 0,1-1-1 0 0,0 1 0 0 0,0-1 1 0 0,-3 2-1 0 0,3-2-13 0 0,1 0-1 0 0,0 0 1 0 0,-1 0-1 0 0,1 0 1 0 0,0 0-1 0 0,-1 0 1 0 0,1 0-1 0 0,0 0 1 0 0,-1 0-1 0 0,1-1 1 0 0,0 1-1 0 0,-1 0 1 0 0,1 0 0 0 0,0 0-1 0 0,-1 0 1 0 0,1 0-1 0 0,0-1 1 0 0,-1 1-1 0 0,1 0 1 0 0,0 0-1 0 0,0 0 1 0 0,-1-1-1 0 0,1 1 1 0 0,0-1-1 0 0,-1 1 3 0 0,1-1 1 0 0,0 0-1 0 0,-1 1 0 0 0,1-1 0 0 0,0 0 0 0 0,0 1 1 0 0,-1-1-1 0 0,1 0 0 0 0,0 0 0 0 0,0-1 0 0 0,0-1 27 0 0,1-1 0 0 0,-1 1 0 0 0,2-7 0 0 0,0 1-91 0 0,1 1 0 0 0,0-1 0 0 0,1 1-1 0 0,0 0 1 0 0,0 0 0 0 0,1 1 0 0 0,0-1-1 0 0,6-7 1 0 0,-6 9-369 0 0,0 1 0 0 0,0 0 1 0 0,1 0-1 0 0,0 0 0 0 0,-1 1 0 0 0,2 0 0 0 0,-1 0 0 0 0,0 0 0 0 0,1 1 0 0 0,9-4 1 0 0,-13 6-877 0 0,-1 1 0 0 0,1-1 0 0 0,0 1 0 0 0,5-1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61 0 11776 0 0,'0'0'1126'0'0,"0"2"-191"0"0,-2 1-895 0 0,-15 30 2533 0 0,-16 46 0 0 0,31-69-2409 0 0,0-1 0 0 0,0 1 0 0 0,1-1-1 0 0,0 1 1 0 0,1-1 0 0 0,0 1 0 0 0,0 0-1 0 0,1-1 1 0 0,0 1 0 0 0,4 14 0 0 0,-4-22-133 0 0,-1 0 1 0 0,0-1-1 0 0,1 1 1 0 0,0 0-1 0 0,-1-1 1 0 0,1 1-1 0 0,0-1 1 0 0,0 1-1 0 0,0-1 1 0 0,0 0-1 0 0,0 1 1 0 0,0-1-1 0 0,0 0 1 0 0,1 1-1 0 0,1 0 1 0 0,-3-2-78 0 0,1 0 1 0 0,-1-1 0 0 0,1 1 0 0 0,-1 0-1 0 0,1-1 1 0 0,-1 1 0 0 0,1 0-1 0 0,-1-1 1 0 0,0 1 0 0 0,1-1-1 0 0,-1 1 1 0 0,0-1 0 0 0,1 0 0 0 0,0-1-673 0 0,2 0-299 0 0,-1 0 1 0 0,1 0-1 0 0,0 0 1 0 0,0 1-1 0 0,5-4 1 0 0,-5 4-1342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6.02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50 9792 0 0,'0'0'1592'0'0,"3"-2"-799"0"0,3-2-523 0 0,-1 1 1 0 0,1 0-1 0 0,0 0 0 0 0,0 0 1 0 0,1 1-1 0 0,-1 0 0 0 0,10-2 1 0 0,51-6 2390 0 0,-20 4-3828 0 0,14-1-3301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53 7 10248 0 0,'0'0'1862'0'0,"1"-1"-790"0"0,1-5 79 0 0,-10 26 856 0 0,-8 25 1 0 0,0-2-301 0 0,12-32-1355 0 0,-5 20 0 0 0,8-27-282 0 0,1-1 0 0 0,-1 0 0 0 0,1 1 0 0 0,0-1 0 0 0,-1 0 0 0 0,2 1 1 0 0,-1-1-1 0 0,0 0 0 0 0,1 1 0 0 0,1 5 0 0 0,-2-8-44 0 0,0 0 0 0 0,1-1 0 0 0,-1 1 0 0 0,0-1 0 0 0,0 1 0 0 0,1 0 0 0 0,-1-1 0 0 0,1 1 0 0 0,-1-1 0 0 0,0 1 0 0 0,1-1 0 0 0,-1 1 0 0 0,1-1 0 0 0,-1 1 0 0 0,1-1 0 0 0,-1 0 0 0 0,1 1 0 0 0,0-1 0 0 0,-1 0 0 0 0,1 1 0 0 0,-1-1 0 0 0,1 0 0 0 0,0 0 0 0 0,0 1 0 0 0,0-1-68 0 0,0 0 0 0 0,1 0 0 0 0,-1-1 0 0 0,0 1 0 0 0,0 0-1 0 0,0 0 1 0 0,0-1 0 0 0,0 1 0 0 0,0-1 0 0 0,0 1 0 0 0,0-1 0 0 0,0 1-1 0 0,1-1 1 0 0,2-2-348 0 0,0-1-1 0 0,0 1 0 0 0,0-1 0 0 0,-1 1 1 0 0,4-6-1 0 0,-5 8-582 0 0,2-5-4025 0 0,-2 2-1904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5 10968 0 0,'0'0'2528'0'0,"10"2"-1680"0"0,-4-2 0 0 0,2-1-848 0 0,1-1 0 0 0,1 1-128 0 0,1 0 8 0 0,-3 0 120 0 0,0 0 0 0 0,-2 1-2264 0 0,0 1 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 1 8808 0 0,'0'0'4545'0'0,"1"1"-3446"0"0,3 6-804 0 0,-1 0 0 0 0,0 0 0 0 0,0 0 1 0 0,0 0-1 0 0,-1 1 0 0 0,0-1 0 0 0,-1 1 1 0 0,1-1-1 0 0,-2 1 0 0 0,1 8 0 0 0,-1 14 471 0 0,-4 37-1 0 0,1-41-509 0 0,0 3 70 0 0,-1 1 0 0 0,-10 31-1 0 0,14-61-350 0 0,0 1 0 0 0,0 0 0 0 0,-1 0 0 0 0,1 0-1 0 0,0 0 1 0 0,0-1 0 0 0,0 1 0 0 0,0 0-1 0 0,0 0 1 0 0,0 0 0 0 0,1 1 0 0 0,1 1-3690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20 1968 0 0,'0'0'977'0'0,"0"-1"-265"0"0,0 0-576 0 0,0 1-1 0 0,0-1 1 0 0,0 1-1 0 0,0-1 1 0 0,0 0-1 0 0,0 1 1 0 0,1-1-1 0 0,-1 1 1 0 0,0-1-1 0 0,0 0 0 0 0,0 1 1 0 0,1-1-1 0 0,-1 1 1 0 0,0-1-1 0 0,1 1 1 0 0,-1-1-1 0 0,1 0 1 0 0,1-5 2471 0 0,-2 4-780 0 0,-1 7-924 0 0,-3 17 22 0 0,1 0 1 0 0,1 30-1 0 0,2-51-828 0 0,-1 10 234 0 0,3 18 0 0 0,-2-25-240 0 0,0-1 0 0 0,0 1 0 0 0,0 0 0 0 0,-1 0 0 0 0,0 0 0 0 0,1 0 0 0 0,-3 4 0 0 0,3-8-59 0 0,0 0-6 0 0,0 1 1 0 0,0-1-1 0 0,0 0 1 0 0,0 0 0 0 0,0 0-1 0 0,0 0 1 0 0,0 1 0 0 0,0-1-1 0 0,0 0 1 0 0,0 0-1 0 0,0 0 1 0 0,0 0 0 0 0,0 1-1 0 0,0-1 1 0 0,0 0 0 0 0,1 0-1 0 0,-1 0 1 0 0,0 0 0 0 0,0 0-1 0 0,0 1 1 0 0,0-1-1 0 0,0 0 1 0 0,0 0 0 0 0,0 0-1 0 0,0 0 1 0 0,1 0 0 0 0,-1 0-1 0 0,0 0 1 0 0,0 1-1 0 0,0-1 1 0 0,0 0 0 0 0,1 0-1 0 0,-1 0 1 0 0,0 0 0 0 0,0 0-1 0 0,0 0 1 0 0,0 0 0 0 0,0 0-1 0 0,1 0 1 0 0,-1 0-1 0 0,0 0 1 0 0,0 0 0 0 0,0 0-1 0 0,0 0 1 0 0,1 0 0 0 0,-1 0-1 0 0,0 0 1 0 0,8-4-69 0 0,-6 4 21 0 0,64-15 796 0 0,-62 15-414 0 0,0-1-186 0 0,1 0 0 0 0,-1 0 0 0 0,1 1 0 0 0,-1-1 0 0 0,1 1 0 0 0,-1 0 0 0 0,10 2 0 0 0,-12-1-124 0 0,1-1-1 0 0,0 0 0 0 0,0 0 0 0 0,0 0 0 0 0,0 0 0 0 0,0 0 0 0 0,0 0 0 0 0,3-2 0 0 0,22-7 0 0 0,-22 7-143 0 0,1-1 0 0 0,-1 1 0 0 0,10-1-1 0 0,-14 3 81 0 0,0 0 0 0 0,1 0 0 0 0,-1 0 0 0 0,0 0 0 0 0,0 1 0 0 0,1-1 0 0 0,-1 1-1 0 0,3 0 1 0 0,-2 0 109 0 0,-1 0 0 0 0,1 0 0 0 0,0-1 0 0 0,0 1 0 0 0,3-1 0 0 0,-2 0-61 0 0,0 0 1 0 0,0 0-1 0 0,0 0 0 0 0,1-1 1 0 0,-1 0-1 0 0,0 0 1 0 0,0 0-1 0 0,5-2 0 0 0,-5 1-120 0 0,-1 1 0 0 0,1 0 0 0 0,0 0 0 0 0,0 1 0 0 0,0-1 0 0 0,0 1 0 0 0,0 0-1 0 0,0 0 1 0 0,-1 0 0 0 0,1 0 0 0 0,6 2 0 0 0,-5-1 93 0 0,0-1 0 0 0,0 1-1 0 0,0-1 1 0 0,0 0 0 0 0,8-1 0 0 0,-9 0 10 0 0,34-6 60 0 0,-34 7-51 0 0,1 0 0 0 0,-1 0 1 0 0,0 0-1 0 0,1 0 0 0 0,-1 1 0 0 0,8 2 0 0 0,-1-1 108 0 0,-1 1-1 0 0,1-2 1 0 0,0 1-1 0 0,21-1 0 0 0,-16-3-52 0 0,-13 2-120 0 0,0-1 1 0 0,1 1 0 0 0,-1 0 0 0 0,0 0 0 0 0,0 0 0 0 0,0 0 0 0 0,4 2-1 0 0,5 1 425 0 0,16 3-1 0 0,-23-6-366 0 0,0 1 0 0 0,0-1 0 0 0,0 0 0 0 0,-1-1 0 0 0,1 1-1 0 0,7-2 1 0 0,-9 1 8 0 0,1 0 0 0 0,0 0 0 0 0,-1 0 0 0 0,1 1-1 0 0,0 0 1 0 0,0 0 0 0 0,0 0 0 0 0,0 0 0 0 0,-1 0-1 0 0,1 1 1 0 0,0 0 0 0 0,7 2 0 0 0,-9-3-15 0 0,1 1 1 0 0,0 0 0 0 0,-1-1 0 0 0,1 0-1 0 0,0 1 1 0 0,5-2 0 0 0,0 2 104 0 0,1-1-27 0 0,18-3 0 0 0,2 1 479 0 0,-28 2-476 0 0,-1 1-144 0 0,0-1 0 0 0,0 0 1 0 0,0 1-1 0 0,1-1 0 0 0,-1 0 0 0 0,0 1 1 0 0,0-1-1 0 0,0 1 0 0 0,0-1 1 0 0,0 0-1 0 0,0 1 0 0 0,0-1 0 0 0,0 1 1 0 0,0-1-1 0 0,0 0 0 0 0,0 1 1 0 0,0-1-1 0 0,0 1 0 0 0,-1-1 0 0 0,1 1 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22 6472 0 0,'0'0'2520'0'0,"1"-2"-1480"0"0,1-3-386 0 0,-2 4-593 0 0,0 1-1 0 0,0 0 1 0 0,0 0-1 0 0,0 0 1 0 0,0 0-1 0 0,0 0 1 0 0,0 0-1 0 0,-1 0 1 0 0,1 0-1 0 0,0 0 1 0 0,0 0 0 0 0,0 0-1 0 0,0 0 1 0 0,0-1-1 0 0,0 1 1 0 0,0 0-1 0 0,-1 0 1 0 0,1 0-1 0 0,0 0 1 0 0,0 0-1 0 0,0 0 1 0 0,0 0-1 0 0,0 0 1 0 0,0 0-1 0 0,-1 0 1 0 0,1 0-1 0 0,0 0 1 0 0,0 0-1 0 0,0 1 1 0 0,0-1-1 0 0,0 0 1 0 0,0 0-1 0 0,-1 0 1 0 0,1 0-1 0 0,0 0 1 0 0,0 0-1 0 0,0 0 1 0 0,0 0-1 0 0,-1 0-71 0 0,1 0-1 0 0,0 0 1 0 0,0 1-1 0 0,-1-1 1 0 0,1 0-1 0 0,0 0 1 0 0,-1 0-1 0 0,1 0 1 0 0,0 1-1 0 0,-1-1 1 0 0,1 0-1 0 0,0 0 1 0 0,0 0-1 0 0,-1 1 1 0 0,1-1-1 0 0,0 0 1 0 0,0 1-1 0 0,0-1 1 0 0,0 0-1 0 0,-1 0 0 0 0,1 1 1 0 0,0-1 65 0 0,0 1 0 0 0,0-1 0 0 0,0 0 0 0 0,0 1 0 0 0,0-1 1 0 0,0 0-1 0 0,1 1 0 0 0,-1-1 0 0 0,0 0 0 0 0,0 0 0 0 0,0 1 0 0 0,0-1 0 0 0,1 0 0 0 0,-1 0 0 0 0,0 1 0 0 0,0-1 1 0 0,0 0-1 0 0,1 0 0 0 0,-1 1 0 0 0,0-1 0 0 0,1 0 0 0 0,-1 0 0 0 0,0 0 0 0 0,0 0 0 0 0,1 0 0 0 0,-1 1 1 0 0,0-1-1 0 0,1 0 0 0 0,-1 0 0 0 0,0 0 0 0 0,0 0 0 0 0,1 0 0 0 0,-1 0 0 0 0,0 0 0 0 0,1 0 0 0 0,-1 0 0 0 0,0 0 1 0 0,1 0-1 0 0,18-1-105 0 0,-12 0 396 0 0,2 1-232 0 0,0-1 7 0 0,0 1 1 0 0,0-1-1 0 0,0 0 0 0 0,8-3 1 0 0,-3 1-86 0 0,0 1 1 0 0,0 0 0 0 0,1 1 0 0 0,-1 0 0 0 0,19 2 0 0 0,-14 0-55 0 0,0-1 1 0 0,22-3 0 0 0,-34 2 13 0 0,-1 1 0 0 0,1 0 0 0 0,0 0 0 0 0,0 1 0 0 0,0 0 1 0 0,-1 0-1 0 0,14 4 0 0 0,-12-3 28 0 0,0-1 1 0 0,0-1-1 0 0,0 1 0 0 0,0-1 1 0 0,0-1-1 0 0,0 1 0 0 0,13-4 1 0 0,7 0 521 0 0,-21 4-477 0 0,-1 0 0 0 0,1 0 0 0 0,9 2 0 0 0,-10-1 41 0 0,0 0 0 0 0,1-1 0 0 0,11 0 0 0 0,58-12-533 0 0,-69 11 403 0 0,0 1 0 0 0,0 0 0 0 0,0 1 0 0 0,0-1 0 0 0,0 1 0 0 0,0 1 0 0 0,11 2 0 0 0,-8-1 125 0 0,-4-2 45 0 0,0 0 0 0 0,0-1 1 0 0,0 0-1 0 0,7 0 0 0 0,0 0-941 0 0,-10-2 928 0 0,-3 2-124 0 0,1 0 0 0 0,-1 0-1 0 0,0 0 1 0 0,0 0-1 0 0,0 0 1 0 0,0-1-1 0 0,1 1 1 0 0,-1 0 0 0 0,0 0-1 0 0,0 0 1 0 0,0 0-1 0 0,1 0 1 0 0,-1 0 0 0 0,0 0-1 0 0,0 0 1 0 0,0 0-1 0 0,0 0 1 0 0,1 0 0 0 0,-1 0-1 0 0,0 0 1 0 0,0 0-1 0 0,0 0 1 0 0,1 0 0 0 0,-1 0-1 0 0,0 0 1 0 0,5 1-168 0 0,0 0 1 0 0,0 0-1 0 0,-1 0 1 0 0,8-1-1 0 0,-11 0 33 0 0,0-1-1879 0 0,-1 1 1728 0 0,1-1 0 0 0,-1 1 0 0 0,1 0-1 0 0,-1 0 1 0 0,1-1 0 0 0,-1 1 0 0 0,1 0 0 0 0,-1 0 0 0 0,1 0 0 0 0,-1 0 0 0 0,1-1 0 0 0,-1 1 0 0 0,1 0-1 0 0,-1 0 1 0 0,1 0 0 0 0,0 0 0 0 0,0 0-744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8448 0 0,'0'0'5942'0'0,"0"-8"-5456"0"0,1-4-285 0 0,0 1 0 0 0,3-14-1 0 0,2-15-62 0 0,-1 3-76 0 0,-5 37-56 0 0,0 0-1 0 0,0 0 0 0 0,0 0 1 0 0,0 0-1 0 0,0 0 1 0 0,0 0-1 0 0,-1 0 0 0 0,1 0 1 0 0,0 0-1 0 0,0 0 1 0 0,0 0-1 0 0,0 0 1 0 0,0 0-1 0 0,0 0 0 0 0,0 0 1 0 0,0 0-1 0 0,0 0 1 0 0,0 0-1 0 0,0 0 0 0 0,0 0 1 0 0,0 0-1 0 0,0 0 1 0 0,0 0-1 0 0,0 0 1 0 0,0 0-1 0 0,0 0 0 0 0,0 0 1 0 0,0 0-1 0 0,0 0 1 0 0,0 0-1 0 0,0 0 0 0 0,0 0 1 0 0,0 0-1 0 0,0 0 1 0 0,0 0-1 0 0,0 0 0 0 0,0 0 1 0 0,0 0-1 0 0,0 0 1 0 0,0 0-1 0 0,0 0 1 0 0,0 0-1 0 0,0 0 0 0 0,0 0 1 0 0,0 0-1 0 0,0-1 1 0 0,0 1-1 0 0,0 0 0 0 0,0 0 1 0 0,0 0-1 0 0,0 0 1 0 0,0 0-1 0 0,0 0 0 0 0,0 0 1 0 0,0 0-1 0 0,0 0 1 0 0,0 0-1 0 0,-2 4-1367 0 0,2-4 1238 0 0,0 0 0 0 0,0 0 1 0 0,0 1-1 0 0,0-1 0 0 0,0 0 0 0 0,0 0 1 0 0,0 0-1 0 0,0 1 0 0 0,0-1 1 0 0,0 0-1 0 0,0 0 0 0 0,0 1 0 0 0,0-1 1 0 0,0 0-1 0 0,0 0 0 0 0,0 0 1 0 0,0 1-1 0 0,0-1 0 0 0,0 0 0 0 0,1 0 1 0 0,-1 0-1 0 0,0 1 0 0 0,0-1 0 0 0,0 0 1 0 0,0 0-1 0 0,0 0 0 0 0,1 0 1 0 0,-1 0-1 0 0,0 1 0 0 0,0-1 0 0 0,0 0 1 0 0,0 0-1 0 0,1 0 0 0 0,-1 0 1 0 0,0 0-1 0 0,0 0 0 0 0,0 0 0 0 0,1 0 1 0 0,-1 1-1 0 0,0-1 0 0 0,0 0 1 0 0,0 0-1 0 0,1 0 0 0 0,-1 0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10152 0 0,'0'0'2598'0'0,"4"7"-506"0"0,16 26-1569 0 0,-14-21-358 0 0,10 13 1 0 0,13 19 387 0 0,-17-21-428 0 0,-9-16-128 0 0,7 10 1 0 0,-9-15-11 0 0,1 0 0 0 0,0 0-1 0 0,0-1 1 0 0,-1 1 0 0 0,1 0 0 0 0,0-1 0 0 0,0 0 0 0 0,3 2-1 0 0,19 7 106 0 0,-16-5 426 0 0,-7-4-1195 0 0,-1 0 1 0 0,1-1-1 0 0,0 1 0 0 0,0-1 0 0 0,-1 1 0 0 0,1-1 0 0 0,0 1 0 0 0,0-1 0 0 0,0 0 0 0 0,1 1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8272 0 0,'0'0'6768'0'0,"0"2"-6650"0"0,0 7-37 0 0,0-1-1 0 0,3 16 0 0 0,0 6 103 0 0,-2-21-172 0 0,-1-5-18 0 0,1 0 0 0 0,-1 0-1 0 0,0 0 1 0 0,-1 0 0 0 0,1-1 0 0 0,-1 1 0 0 0,-1 5 0 0 0,2-8-45 0 0,0-1 0 0 0,0 1 0 0 0,0-1 0 0 0,-1 1 0 0 0,1-1 0 0 0,0 1 0 0 0,0-1 0 0 0,0 1 1 0 0,0 0-1 0 0,0-1 0 0 0,0 1 0 0 0,0-1 0 0 0,0 1 0 0 0,0-1 0 0 0,1 1 0 0 0,-1-1 0 0 0,0 1 0 0 0,0-1 1 0 0,0 1-1 0 0,1-1 0 0 0,-1 1 0 0 0,0-1 0 0 0,0 0 0 0 0,1 1 0 0 0,-1-1 0 0 0,0 1 0 0 0,1-1 1 0 0,-1 0-1 0 0,1 1 0 0 0,-1-1 0 0 0,0 0 0 0 0,1 1 0 0 0,-1-1 0 0 0,2 0 0 0 0,-1 1-207 0 0,0-1 0 0 0,0 1 0 0 0,0-1 0 0 0,0 0 0 0 0,0 0 0 0 0,0 0 0 0 0,0 0 1 0 0,0 0-1 0 0,0 0 0 0 0,1 0 0 0 0,-1 0 0 0 0,0 0 0 0 0,0 0 0 0 0,0 0 0 0 0,1-1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5 208 9344 0 0,'-4'0'5152'0'0,"31"-32"-4539"0"0,-18 22-503 0 0,13-16 0 0 0,-12 10 16 0 0,1 1 0 0 0,1 0 0 0 0,1 1 0 0 0,17-15 1 0 0,-23 23-39 0 0,-1 0 1 0 0,8-11 0 0 0,-8 10-150 0 0,-3 4 78 0 0,-2 3-151 0 0,-1 0 0 0 0,1-1 1 0 0,0 1-1 0 0,-1-1 0 0 0,1 0 1 0 0,-1 1-1 0 0,0-1 0 0 0,1 1 0 0 0,-1-1 1 0 0,1 1-1 0 0,-1-1 0 0 0,0 0 0 0 0,1 1 1 0 0,-1-1-1 0 0,0-1 0 0 0,5 0-3334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0 391 6104 0 0,'0'0'7682'0'0,"1"1"-7347"0"0,0-1-150 0 0,-1 0-7 0 0,1 0-1 0 0,-1 1 1 0 0,1-1 0 0 0,0 0-1 0 0,-1 0 1 0 0,1 0 0 0 0,-1 0-1 0 0,1 0 1 0 0,-1 0 0 0 0,1 0-1 0 0,-1 0 1 0 0,1 0-1 0 0,-1 0-136 0 0,0 0-1 0 0,0-1 1 0 0,0 1-1 0 0,0 0 1 0 0,0 0-1 0 0,0 0 1 0 0,0-1-1 0 0,0 1 1 0 0,0 0-1 0 0,0 0 1 0 0,0 0-1 0 0,0-1 0 0 0,0 1 1 0 0,0 0-1 0 0,0 0 1 0 0,0-1-1 0 0,0 1 1 0 0,0 0-1 0 0,0 0 1 0 0,0 0-1 0 0,0-1 1 0 0,0 1-1 0 0,0 0 0 0 0,0 0 1 0 0,0 0-1 0 0,1 0 1 0 0,-1-1-1 0 0,0 1 1 0 0,0 0-1 0 0,0 0 1 0 0,0 0-1 0 0,0 0 1 0 0,1-1-1 0 0,-1 1 0 0 0,9-2 37 0 0,-2-1-106 0 0,-5 3-27 0 0,-1 0 0 0 0,1 0 0 0 0,-1-1 0 0 0,1 1 0 0 0,-1 0 0 0 0,0 0 0 0 0,1 0 0 0 0,-1 0 0 0 0,1 1 0 0 0,-1-1 0 0 0,1 0 0 0 0,-1 1-1 0 0,2 0 1 0 0,11 1-479 0 0,4 0 331 0 0,-16-1 281 0 0,1-1-1 0 0,0 0 1 0 0,0 0-1 0 0,-1 0 0 0 0,1 0 1 0 0,0 0-1 0 0,-1 0 1 0 0,1-1-1 0 0,4 0 0 0 0,0-1 177 0 0,0 0-1 0 0,12-1 1 0 0,-13 2-25 0 0,-4 0-271 0 0,0 1 0 0 0,0-1 0 0 0,0 0 0 0 0,-1 0 0 0 0,1 0 0 0 0,0 0 0 0 0,-1 0 0 0 0,1 0 0 0 0,-1 0 0 0 0,1-1 0 0 0,-1 1 0 0 0,0 0 0 0 0,1-1 0 0 0,-1 1 0 0 0,0-1 0 0 0,0 0 0 0 0,0 1 0 0 0,0-1 0 0 0,1-2 0 0 0,-2 2 46 0 0,1 0 1 0 0,0 0 0 0 0,0 0 0 0 0,0 1-1 0 0,1-1 1 0 0,-1 1 0 0 0,0-1-1 0 0,1 1 1 0 0,2-3 0 0 0,-2 2-6 0 0,0 0 1 0 0,0 0 0 0 0,-1 1 0 0 0,1-1 0 0 0,-1 0 0 0 0,1 0 0 0 0,1-3 0 0 0,8-21-321 0 0,-11 25 396 0 0,0 1 0 0 0,0-1 0 0 0,1 0 0 0 0,-1 0 0 0 0,0 0 0 0 0,0 1 0 0 0,0-1-1 0 0,0 0 1 0 0,0 0 0 0 0,0 0 0 0 0,0-1 0 0 0,0 2-56 0 0,0-1 0 0 0,0 1 0 0 0,0-1 0 0 0,0 0 1 0 0,0 1-1 0 0,0-1 0 0 0,0 1 0 0 0,0-1 0 0 0,0 0 0 0 0,0 1 0 0 0,0-1 1 0 0,0 1-1 0 0,1-1 0 0 0,-1 1 0 0 0,0-1 0 0 0,0 1 0 0 0,1-1 0 0 0,-1 1 1 0 0,1-1-1 0 0,0-1-34 0 0,0 0 0 0 0,-1 1 0 0 0,1-1 0 0 0,0 1 0 0 0,-1-1 0 0 0,1 0 0 0 0,-1 1 1 0 0,0-1-1 0 0,1 0 0 0 0,-1 0 0 0 0,0 1 0 0 0,0-1 0 0 0,0 0 0 0 0,-1-3 0 0 0,1 2 84 0 0,0 1 0 0 0,0-1 0 0 0,0 0 0 0 0,1 0 0 0 0,0-4 0 0 0,11-42-1903 0 0,-9 42 2085 0 0,-2 3-234 0 0,1-1-1 0 0,-1 0 1 0 0,1 1 0 0 0,1-1 0 0 0,3-7-1 0 0,-4 9-86 0 0,0 0-1 0 0,0 0 0 0 0,0 0 1 0 0,-1-1-1 0 0,2-3 0 0 0,-2 2-6 0 0,0 1 1 0 0,1 0-1 0 0,2-4 0 0 0,5-11 13 0 0,-8 15 256 0 0,1 1-1 0 0,-1 0 1 0 0,1 0 0 0 0,-1 0-1 0 0,1 0 1 0 0,3-5-1 0 0,0 2 59 0 0,-4 4-283 0 0,0 1 1 0 0,0 0-1 0 0,0-1 0 0 0,1 1 0 0 0,-1 0 0 0 0,0 0 1 0 0,0 0-1 0 0,1 0 0 0 0,-1 0 0 0 0,0 0 0 0 0,1 0 1 0 0,1 0-1 0 0,6-4-1022 0 0,-8 4 1039 0 0,0 0 0 0 0,0 1 0 0 0,0-1 0 0 0,0 1 0 0 0,0-1 0 0 0,0 1 0 0 0,0-1 0 0 0,0 1 0 0 0,2-1 1 0 0,57-2 2106 0 0,-59 4-2229 0 0,1-1 0 0 0,-1 1 1 0 0,0 0-1 0 0,0-1 0 0 0,0 1 0 0 0,0 0 0 0 0,0 0 0 0 0,0 0 1 0 0,2 1-1 0 0,-1 0 340 0 0,2 3-59 0 0,1 0 0 0 0,-1 0 0 0 0,0 0 0 0 0,0 1 0 0 0,-1 0 0 0 0,1-1 0 0 0,2 8 0 0 0,1 1-100 0 0,-5-13-30 0 0,-1 1 0 0 0,0 0 1 0 0,0 0-1 0 0,0 0 1 0 0,0-1-1 0 0,0 1 1 0 0,0 0-1 0 0,-1 0 1 0 0,1 1-1 0 0,-1-1 1 0 0,1 0-1 0 0,-1 0 0 0 0,0 0 1 0 0,0 0-1 0 0,0 0 1 0 0,0 0-1 0 0,0 3 1 0 0,-1-2-106 0 0,1 0 1 0 0,0 0-1 0 0,0 0 1 0 0,0 0-1 0 0,1 0 1 0 0,-1 0-1 0 0,1 0 1 0 0,-1 0-1 0 0,1 0 1 0 0,0 0-1 0 0,0 0 1 0 0,3 4-1 0 0,-2-3 80 0 0,0 0 0 0 0,-1 1 0 0 0,0-1 0 0 0,0 0 0 0 0,1 6-1 0 0,3 13 284 0 0,-4-18-125 0 0,0 0-1 0 0,0 0 1 0 0,0 7-1 0 0,-1-7-122 0 0,1 0-1 0 0,0 0 0 0 0,0 0 0 0 0,0 0 0 0 0,4 7 1 0 0,0 4-822 0 0,0 1 1673 0 0,-2-2-1798 0 0,12 26 0 0 0,-13-37 910 0 0,-1 0 0 0 0,2 0 0 0 0,-1-1 0 0 0,0 1 1 0 0,1 0-1 0 0,-1-1 0 0 0,1 0 0 0 0,0 0 0 0 0,5 4 0 0 0,1-5 145 0 0,-8-2-53 0 0,0 0 0 0 0,0 0 0 0 0,0 1 0 0 0,0-1 0 0 0,0 0 0 0 0,0 0 0 0 0,-1 1 0 0 0,3 0-1 0 0,-1 0-30 0 0,0-1 0 0 0,0 1 0 0 0,0 0 0 0 0,0-1 0 0 0,1 0 0 0 0,-1 0 0 0 0,0 1 0 0 0,0-1 0 0 0,0 0-1 0 0,0-1 1 0 0,0 1 0 0 0,4-1 0 0 0,6 0 375 0 0,25-3-276 0 0,-35 3-863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8.8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66 32 9704 0 0,'0'0'1361'0'0,"-2"-3"-982"0"0,-19-22 2001 0 0,21 25-2305 0 0,0 0 1 0 0,0-1 0 0 0,0 1 0 0 0,0 0 0 0 0,0 0-1 0 0,0 0 1 0 0,0 0 0 0 0,0-1 0 0 0,-1 1 0 0 0,1 0-1 0 0,0 0 1 0 0,0 0 0 0 0,0 0 0 0 0,0-1 0 0 0,0 1 0 0 0,-1 0-1 0 0,1 0 1 0 0,0 0 0 0 0,0 0 0 0 0,0 0 0 0 0,0 0-1 0 0,-1 0 1 0 0,1 0 0 0 0,0 0 0 0 0,0 0 0 0 0,0-1-1 0 0,-1 1 1 0 0,1 0 0 0 0,0 0 0 0 0,0 0 0 0 0,0 0 0 0 0,-1 0-1 0 0,1 0 1 0 0,0 0 0 0 0,0 1 0 0 0,0-1 0 0 0,-1 0-1 0 0,1 0 1 0 0,0 0 0 0 0,0 0 0 0 0,0 0 0 0 0,-1 0-1 0 0,1 0 1 0 0,0 0 0 0 0,0 0 0 0 0,0 1 0 0 0,0-1-1 0 0,-1 0 1 0 0,-1 14 65 0 0,1-5-38 0 0,-2 34 547 0 0,2 44 0 0 0,1-6-639 0 0,-3 49-111 0 0,23 310 847 0 0,-18-407-736 0 0,1 12-18 0 0,2 15 10 0 0,-4 70 0 0 0,-25 40 696 0 0,9-83-534 0 0,14-73-110 0 0,1 1 0 0 0,0 0 0 0 0,1 0 0 0 0,1 0 0 0 0,5 26 1 0 0,0-1 150 0 0,-5-26-167 0 0,-2 0-1 0 0,1 0 1 0 0,-2 1-1 0 0,0-1 1 0 0,-1 0-1 0 0,-6 24 1 0 0,4-10-70 0 0,1 1 1 0 0,1 46-1 0 0,2-69 7 0 0,1-4 42 0 0,0 0-2 0 0,-1-1-1 0 0,1 0 1 0 0,-1 1 0 0 0,1-1-1 0 0,-1 0 1 0 0,0 1-1 0 0,1-1 1 0 0,-1 0-1 0 0,0 1 1 0 0,0-1-1 0 0,0 2 1 0 0,1 7-64 0 0,-1-8 72 0 0,0 0-1 0 0,-1 0 1 0 0,1 0 0 0 0,-1 0 0 0 0,1-1-1 0 0,-1 1 1 0 0,0 0 0 0 0,0-1-1 0 0,0 1 1 0 0,-1 1 0 0 0,-2 7 60 0 0,1-4-35 0 0,2-4-35 0 0,0-1-1 0 0,1 1 1 0 0,-1-1-1 0 0,0 1 0 0 0,1-1 1 0 0,0 1-1 0 0,-1-1 0 0 0,1 1 1 0 0,0 2-1 0 0,0-4-98 0 0,15 0-157 0 0,73-38 922 0 0,-72 33-466 0 0,-1 0-1 0 0,1 1 1 0 0,1 1 0 0 0,24-2-1 0 0,-1-1 79 0 0,27-6 131 0 0,-35 5-225 0 0,-1 1 0 0 0,54-1 1 0 0,-41 5-18 0 0,-22 1-46 0 0,36 3-1 0 0,-13 1 48 0 0,83-4-1 0 0,-113 0-113 0 0,102-3 195 0 0,-34 6-239 0 0,-28-2 47 0 0,56 8 0 0 0,-88-7 31 0 0,0 0-1 0 0,0-2 1 0 0,40-5-1 0 0,-20 1 4 0 0,-2 1 31 0 0,0-1 1 0 0,68-19-1 0 0,-41 5 31 0 0,-36 13 3 0 0,0 0 1 0 0,0 3-1 0 0,44-1 1 0 0,38-3-124 0 0,-71-2-25 0 0,-30 5-20 0 0,0 2 1 0 0,0 0 0 0 0,17-1-1 0 0,-28 3-22 0 0,0 0 1 0 0,1 0-1 0 0,-1 1 0 0 0,0-1 1 0 0,0 1-1 0 0,0-1 0 0 0,0 1 1 0 0,3 1-1 0 0,-3 0-397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98 440 0 0,'0'0'10785'0'0,"1"0"-10573"0"0,2-3-42 0 0,0 1-1 0 0,0 0 1 0 0,-1-1-1 0 0,1 0 1 0 0,-1 0 0 0 0,1 0-1 0 0,2-6 1 0 0,3-2 180 0 0,39-41 1171 0 0,-42 46-1001 0 0,-4 5-600 0 0,-3 13-2641 0 0,-3 8-1263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7456 0 0,'0'0'4208'0'0,"1"1"-3711"0"0,3 1-191 0 0,0 1 0 0 0,0-1 0 0 0,0 1 1 0 0,-1 0-1 0 0,1 0 0 0 0,-1 0 0 0 0,5 7 0 0 0,19 28 1767 0 0,-23-33-1949 0 0,-4-4-121 0 0,0-1-1 0 0,0 0 1 0 0,0 1-1 0 0,1-1 1 0 0,-1 1-1 0 0,0-1 1 0 0,0 0-1 0 0,1 1 1 0 0,-1-1-1 0 0,0 0 1 0 0,1 1-1 0 0,-1-1 1 0 0,1 0-1 0 0,-1 1 1 0 0,0-1-1 0 0,1 0 1 0 0,-1 0-1 0 0,1 0 1 0 0,-1 1-1 0 0,1-1 1 0 0,0 0-204 0 0,-1-1 1 0 0,1 1 0 0 0,0 0 0 0 0,-1-1-1 0 0,1 1 1 0 0,-1-1 0 0 0,0 1 0 0 0,1-1-1 0 0,-1 1 1 0 0,1-1 0 0 0,-1 1 0 0 0,0-1 0 0 0,1 1-1 0 0,-1-1 1 0 0,0 1 0 0 0,1-2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67 6200 0 0,'0'0'1393'0'0,"-1"-12"-378"0"0,1-15 2156 0 0,-1 13-3706 0 0,1 0-8032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6016 0 0,'0'0'5232'0'0,"0"1"-4671"0"0,-2 5-232 0 0,1 1 0 0 0,0-1 0 0 0,1 1 0 0 0,0 11 0 0 0,0-17-327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5120 0 0,'0'0'4312'0'0,"11"-7"-1835"0"0,0 4-1180 0 0,16-1 1 0 0,-13 1-837 0 0,-8 2-301 0 0,0 0 0 0 0,10 1 0 0 0,-15 0-911 0 0,-1 0 0 0 0,1 0 0 0 0,-1 0 0 0 0,1 0 0 0 0,-1 0 0 0 0,1 1 0 0 0,0-1 0 0 0,-1 0 0 0 0,2 2-2252 0 0,-1-2 1851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4400 0 0,'0'0'7193'0'0,"12"-2"-5906"0"0,-2 0-673 0 0,1 0 0 0 0,0 1 0 0 0,17 0 0 0 0,-28 1-632 0 0,1 0 0 0 0,0 1 0 0 0,0-1 0 0 0,-1 0 1 0 0,1 0-1 0 0,0 0 0 0 0,0 1 0 0 0,-1-1 0 0 0,1 0 1 0 0,0 1-1 0 0,-1-1 0 0 0,1 1 0 0 0,1 0 0 0 0,4 5-5073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8448 0 0,'0'-3'1294'0'0,"0"-4"180"0"0,0 4-1340 0 0,0 1 1 0 0,0-1-1 0 0,0 1 0 0 0,1-1 1 0 0,-1 0-1 0 0,0 1 1 0 0,1 0-1 0 0,0-1 1 0 0,0 1-1 0 0,0-1 1 0 0,0 1-1 0 0,2-4 1 0 0,-1 2-971 0 0,1-3-716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5480 0 0,'0'0'1953'0'0,"3"4"1870"0"0,0-2-3440 0 0,0 0 0 0 0,0 0 0 0 0,0 1 0 0 0,0-1 0 0 0,3 4 0 0 0,3 4 415 0 0,-7-9-746 0 0,0 1 0 0 0,-1 0 0 0 0,1 0 0 0 0,1 3 0 0 0,4 5 78 0 0,-7-9-121 0 0,1-1 1 0 0,-1 1-1 0 0,1-1 0 0 0,-1 1 0 0 0,0-1 1 0 0,1 0-1 0 0,-1 1 0 0 0,1-1 0 0 0,-1 0 0 0 0,1 1 1 0 0,-1-1-1 0 0,1 0 0 0 0,0 0 0 0 0,-1 0 1 0 0,1 1-1 0 0,-1-1 0 0 0,1 0 0 0 0,-1 0 0 0 0,1 0 1 0 0,0 0-1 0 0,-1 0 0 0 0,1 0 0 0 0,-1 0 0 0 0,2 0 1 0 0,0 0-87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5032 0 0,'0'0'2464'0'0,"0"2"-1799"0"0,0 2-334 0 0,0 0 1 0 0,-1 1-1 0 0,2-1 0 0 0,-1 1 1 0 0,0-1-1 0 0,1 0 0 0 0,2 9 1 0 0,-3-13-356 0 0,0 1 1 0 0,0-1 0 0 0,1 1 0 0 0,-1-1-1 0 0,0 0 1 0 0,0 1 0 0 0,0-1 0 0 0,0 0-1 0 0,1 1 1 0 0,-1-1 0 0 0,0 0 0 0 0,0 1-1 0 0,1-1 1 0 0,-1 0 0 0 0,0 1 0 0 0,8-14-913 0 0,4-5 911 0 0,-1 1 114 0 0,-4 4 575 0 0,0 1 0 0 0,1 0 1 0 0,15-17-1 0 0,-21 27-1342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1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9 535 7544 0 0,'0'0'3625'0'0,"-3"-12"-2124"0"0,2-2-1004 0 0,0 0 0 0 0,1 0 0 0 0,3-19 0 0 0,-1 10 13 0 0,-4-157 835 0 0,2 159-1214 0 0,0 14-175 0 0,0-1 0 0 0,-1 1 0 0 0,0-1 0 0 0,-1-7-1 0 0,1 11 36 0 0,0 0-1 0 0,1 0 1 0 0,-1 0-1 0 0,1-1 0 0 0,1 1 1 0 0,-1 0-1 0 0,0 0 1 0 0,1 0-1 0 0,0-1 1 0 0,0 1-1 0 0,0 0 0 0 0,1 0 1 0 0,-1 0-1 0 0,4-5 1 0 0,-1 4-13 0 0,-1 0 0 0 0,0 0 0 0 0,1-1 0 0 0,-2 1 0 0 0,1-1 0 0 0,-1 0 0 0 0,4-10 0 0 0,-6 15 2 0 0,1-1 79 0 0,1 0 0 0 0,-1 0 0 0 0,1 0 0 0 0,0 0 0 0 0,0 0 0 0 0,0 0 0 0 0,0 0 0 0 0,0 1 0 0 0,0-1 0 0 0,0 1 0 0 0,0 0 0 0 0,5-3 0 0 0,-1 2 132 0 0,-1 1 0 0 0,1-1 1 0 0,-1 1-1 0 0,9-2 0 0 0,-9 3-230 0 0,0 0 0 0 0,9 1 0 0 0,-10-1-59 0 0,-1 1-1 0 0,1-1 1 0 0,-1 0-1 0 0,1 0 1 0 0,-1-1-1 0 0,1 1 0 0 0,-1-1 1 0 0,5-1-1 0 0,-8 2 98 0 0,5-2 16 0 0,-1 1 0 0 0,1-1 0 0 0,-1 1 1 0 0,1 0-1 0 0,-1 0 0 0 0,1 0 0 0 0,0 1 0 0 0,-1 0 0 0 0,1 0 1 0 0,6 1-1 0 0,-4-1-79 0 0,0 1-1 0 0,0-1 1 0 0,0 0 0 0 0,0-1 0 0 0,0 0 0 0 0,7-1 0 0 0,-3 0 731 0 0,18-1 0 0 0,11 0-814 0 0,-20 2 71 0 0,-13 0-34 0 0,0 1 0 0 0,0 0-1 0 0,0 1 1 0 0,9 1-1 0 0,-8-1 395 0 0,0 0-1 0 0,0-1 0 0 0,9-1 0 0 0,2 0 103 0 0,-15 1-310 0 0,-2 0-6 0 0,1 0 1 0 0,-1 0-1 0 0,0 0 1 0 0,0 0-1 0 0,0 1 1 0 0,3 0-1 0 0,3 0-339 0 0,-6-1 570 0 0,-1 0 0 0 0,0 0-1 0 0,0 1 1 0 0,0-1 0 0 0,1 0-1 0 0,-1 0 1 0 0,2 2-1 0 0,15 5-732 0 0,-13-5 463 0 0,8 6 170 0 0,-13-8-206 0 0,1 1-1 0 0,0 0 1 0 0,-1-1-1 0 0,1 1 1 0 0,0 0-1 0 0,-1-1 1 0 0,1 1-1 0 0,-1 0 1 0 0,1 0-1 0 0,-1-1 1 0 0,1 1-1 0 0,-1 0 1 0 0,0 0-1 0 0,1 0 1 0 0,-1 0-1 0 0,0 0 1 0 0,0-1-1 0 0,1 1 1 0 0,-1 1 0 0 0,0-1-2 0 0,0 0 0 0 0,0 0 0 0 0,0-1 0 0 0,0 1 0 0 0,1 0 0 0 0,-1 0 1 0 0,0-1-1 0 0,0 1 0 0 0,1 0 0 0 0,-1-1 0 0 0,1 2 0 0 0,0 0-7 0 0,0-1-1 0 0,0 1 1 0 0,0-1-1 0 0,0 1 0 0 0,-1 0 1 0 0,1 0-1 0 0,-1-1 1 0 0,1 1-1 0 0,-1 0 0 0 0,1 3 1 0 0,0 22-249 0 0,0-9 198 0 0,-1-8 573 0 0,-1 15 1 0 0,1-16-672 0 0,1 17 0 0 0,0-5 279 0 0,-2 27 0 0 0,1 5-23 0 0,1 14 25 0 0,3-33-225 0 0,-1 44-152 0 0,-3-53 573 0 0,-6-14-602 0 0,4-5 361 0 0,-1 0 0 0 0,0 0 0 0 0,0-1 0 0 0,-1 1 0 0 0,0-1 1 0 0,-5 6-1 0 0,7-10-173 0 0,0 0-1 0 0,0 0 1 0 0,0 0 0 0 0,0 0 0 0 0,-1-1 0 0 0,-2 1 0 0 0,-1 1 274 0 0,1 0-105 0 0,-1 0 0 0 0,0-1 0 0 0,1 0 0 0 0,-1 0-1 0 0,-7 0 1 0 0,10-1-111 0 0,1 0 0 0 0,0-1 0 0 0,0 0 0 0 0,0 1 0 0 0,0-1 0 0 0,0 0 0 0 0,-3-1 0 0 0,-8-3-158 0 0,9 4 147 0 0,0 1 1 0 0,0-1-1 0 0,0 1 0 0 0,-6 1 0 0 0,5-1-1 0 0,1 1 1 0 0,-1-2-1 0 0,-6 1 1 0 0,-5-2 249 0 0,-1 1-1 0 0,-17 1 1 0 0,15 0 174 0 0,10 0-450 0 0,1 0 1 0 0,-1 1-1 0 0,-12 2 0 0 0,17-3 138 0 0,-1 1 0 0 0,0-1-1 0 0,0 0 1 0 0,-6 0 0 0 0,7-1-5 0 0,-1 1 1 0 0,1 0 0 0 0,0 0-1 0 0,0 0 1 0 0,0 1 0 0 0,-7 1-1 0 0,8-2-98 0 0,3 0 38 0 0,0 0 1 0 0,-1 0-1 0 0,1 0 1 0 0,-1 0-1 0 0,1 0 1 0 0,0 0 0 0 0,-1 0-1 0 0,1 1 1 0 0,0-1-1 0 0,-1 0 1 0 0,1 0-1 0 0,0 0 1 0 0,-1 0 0 0 0,1 0-1 0 0,0 1 1 0 0,-1-1-1 0 0,1 0 1 0 0,-1 1-1 0 0,0-1 7 0 0,-10-1 97 0 0,9 1-74 0 0,1-1 1 0 0,0 1-1 0 0,-1 0 1 0 0,1 0-1 0 0,-1 0 1 0 0,1 0-1 0 0,0 0 1 0 0,-1 0-1 0 0,1 1 1 0 0,0-1 0 0 0,-1 0-1 0 0,1 1 1 0 0,0-1-1 0 0,-3 2 1 0 0,3-2-24 0 0,-1 0 0 0 0,1 0 0 0 0,0 0-1 0 0,0 0 1 0 0,-1 0 0 0 0,1 0 0 0 0,0 0 0 0 0,-1 0 0 0 0,1-1 0 0 0,-2 0 0 0 0,-3 0-58 0 0,-1 1-29 0 0,4 0 80 0 0,0 0 0 0 0,0 0 0 0 0,-1 0 0 0 0,1 0 0 0 0,-4-2 0 0 0,6 2 12 0 0,0 0 1 0 0,1 0-1 0 0,-1 0 1 0 0,0 0-1 0 0,0 0 1 0 0,0 0 0 0 0,1 0-1 0 0,-1 0 1 0 0,0 0-1 0 0,0 0 1 0 0,1 0-1 0 0,-1 1 1 0 0,0-1 0 0 0,0 0-1 0 0,1 1 1 0 0,-1-1-1 0 0,0 0 1 0 0,1 1-1 0 0,-1-1 1 0 0,0 1 0 0 0,-9 5-118 0 0,9-6 135 0 0,-1 1-1 0 0,1-1 1 0 0,-1 0-1 0 0,1 0 1 0 0,-1 0-1 0 0,1 0 1 0 0,-1 0-1 0 0,1 0 1 0 0,-3-1-1 0 0,-4 1-44 0 0,8 0 36 0 0,-1 0 0 0 0,1 0-1 0 0,-1 0 1 0 0,1 0 0 0 0,-1 0-1 0 0,1 0 1 0 0,-1 0 0 0 0,0 0-1 0 0,1 0 1 0 0,-1 0-1 0 0,1 0 1 0 0,-1 0 0 0 0,1 0-1 0 0,-1-1 1 0 0,1 1 0 0 0,-1 0-1 0 0,1 0 1 0 0,-1-1 0 0 0,-14-7-336 0 0,7-2 459 0 0,0 1-151 0 0,7 9-129 0 0,1 0 0 0 0,0-1 0 0 0,0 1 0 0 0,0 0 0 0 0,-1 0 0 0 0,1-1 0 0 0,0 1 0 0 0,0 0 0 0 0,0 0 0 0 0,-1-1 0 0 0,1 1 0 0 0,0 0 0 0 0,0-1 0 0 0,0 1 1 0 0,0 0-1 0 0,0-1 0 0 0,0 1 0 0 0,0 0 0 0 0,0-1 0 0 0,0 1 0 0 0,0 0 0 0 0,0 0 0 0 0,0-1 0 0 0,0 1 0 0 0,0 0 0 0 0,0-1 0 0 0,0 1 0 0 0,0 0 0 0 0,0-1 0 0 0,0 1 0 0 0,1 0 0 0 0,-1-1 0 0 0,0 1 0 0 0,0 0 0 0 0,0 0 0 0 0,0-1 0 0 0,1 1 0 0 0,-1 0 0 0 0,0 0 0 0 0,0-1 0 0 0,1 1 0 0 0,-1 0 1 0 0,1-1-1635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9.96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80 7728 0 0,'0'0'6225'0'0,"2"1"-5802"0"0,4 1-325 0 0,-1 1 1 0 0,0-1 0 0 0,1 0 0 0 0,-1-1 0 0 0,1 1 0 0 0,0-1-1 0 0,-1 0 1 0 0,1 0 0 0 0,0-1 0 0 0,7 0 0 0 0,8-1 452 0 0,31-6 0 0 0,-6 0-602 0 0,54-1 624 0 0,104-14 883 0 0,-152 14-1294 0 0,46-7 406 0 0,145-5 446 0 0,-160 21-1204 0 0,-52 1 81 0 0,30-3 0 0 0,109-9 373 0 0,-141 11-407 0 0,33 4 0 0 0,3 1-59 0 0,24 2-116 0 0,10-2 852 0 0,-47-4 370 0 0,-48-2-770 0 0,-3-1-477 0 0,-1 1 0 0 0,1 0 0 0 0,0 0 1 0 0,0 0-1 0 0,-1 0 0 0 0,1 0 0 0 0,0 0 1 0 0,-1 0-1 0 0,1 0 0 0 0,0 0 0 0 0,0 0 1 0 0,-1 0-1 0 0,1 0 0 0 0,0 0 0 0 0,-1 1 1 0 0,1-1-1 0 0,0 0 0 0 0,-1 0 0 0 0,1 1 1 0 0,0-1-1 0 0,0 1 0 0 0,0 0-429 0 0,17 8-5296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1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40 6200 0 0,'0'0'9961'0'0,"12"3"-8595"0"0,6-4-371 0 0,24-4-1 0 0,-28 3-653 0 0,103-20 1029 0 0,-101 18-1248 0 0,20-4 62 0 0,-36 7-170 0 0,0 1-1 0 0,0 0 1 0 0,0 0 0 0 0,1 0 0 0 0,-1 0 0 0 0,0 0 0 0 0,0 0 0 0 0,0 0 0 0 0,1 0 0 0 0,-1 0-1 0 0,0 0 1 0 0,0 0 0 0 0,0 0 0 0 0,0 0 0 0 0,1 0 0 0 0,-1 0 0 0 0,0 0 0 0 0,0 0 0 0 0,0 0 0 0 0,0 0-1 0 0,1 1 1 0 0,-1-1 0 0 0,0 0 0 0 0,0 0 0 0 0,0 0 0 0 0,0 0 0 0 0,0 0 0 0 0,1 0 0 0 0,-1 0-1 0 0,0 1 1 0 0,0-1 0 0 0,0 0 0 0 0,0 0 0 0 0,0 0 0 0 0,0 0 0 0 0,0 0 0 0 0,1 1 0 0 0,-1-1-1 0 0,0 0 1 0 0,0 0 0 0 0,0 0 0 0 0,0 0 0 0 0,0 1 0 0 0,0-1 0 0 0,0 0 0 0 0,-3 10 233 0 0,1-2-971 0 0,5-17-9659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14 10880 0 0,'0'0'7710'0'0,"14"1"-5931"0"0,12 0-1185 0 0,0-2 0 0 0,37-5 1 0 0,-14 0 94 0 0,-11 4-1366 0 0,-28 1-1648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29 8360 0 0,'0'0'2609'0'0,"1"-1"-2057"0"0,1 0-405 0 0,-1-1 141 0 0,0 1-1 0 0,0 0 1 0 0,1-1-1 0 0,-1 1 0 0 0,1 0 1 0 0,-1 0-1 0 0,1 0 0 0 0,-1 0 1 0 0,3-1-1 0 0,9-3 203 0 0,-9 3-182 0 0,0 1-1 0 0,1-1 0 0 0,-1 1 1 0 0,7-1-1 0 0,-10 2-215 0 0,0 0 0 0 0,1-1 1 0 0,-1 2-1 0 0,0-1 0 0 0,1 0 1 0 0,-1 0-1 0 0,1 0 0 0 0,-1 1 0 0 0,0-1 1 0 0,1 0-1 0 0,-1 1 0 0 0,0-1 0 0 0,0 1 1 0 0,1 0-1 0 0,-1-1 0 0 0,0 1 1 0 0,0 0-1 0 0,2 1 0 0 0,1 2 128 0 0,-1 0 1 0 0,1 1-1 0 0,-1-1 0 0 0,5 9 1 0 0,9 23 479 0 0,-12-26-747 0 0,1 2 3 0 0,0 1 0 0 0,15 19 0 0 0,-20-31 45 0 0,-1 0 0 0 0,1 0 0 0 0,0 0 0 0 0,0-1 0 0 0,0 1 0 0 0,-1 0 1 0 0,1 0-1 0 0,0-1 0 0 0,0 1 0 0 0,2 0 0 0 0,-2 0 2 0 0,-1-1 0 0 0,1 0 0 0 0,0 0 0 0 0,-1 0 0 0 0,1 0 0 0 0,-1 0 0 0 0,1 0 0 0 0,0 0 0 0 0,-1 0 0 0 0,1 0 0 0 0,-1 0 0 0 0,1 0 0 0 0,0 0 0 0 0,-1 0 0 0 0,2-1 0 0 0,0 0 9 0 0,0 0-1 0 0,0-1 1 0 0,-1 1-1 0 0,1-1 0 0 0,0 1 1 0 0,0-1-1 0 0,-1 0 1 0 0,1 1-1 0 0,1-4 0 0 0,19-30-1811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20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4 242 9080 0 0,'0'0'2213'0'0,"0"1"-1673"0"0,-3 6 2137 0 0,3-17-1674 0 0,0 7-902 0 0,1 0 0 0 0,0 0 0 0 0,0 0 0 0 0,0 0 0 0 0,0 0 0 0 0,3-4 0 0 0,12-17 710 0 0,-12 19-755 0 0,58-94 1480 0 0,-7 15-72 0 0,-51 82-1957 0 0,-3 2 52 0 0,-1 0-1 0 0,0-1 1 0 0,1 1 0 0 0,-1 0 0 0 0,0 0 0 0 0,1 1 0 0 0,-1-1-1 0 0,0 0 1 0 0,0 0 0 0 0,1 0 0 0 0,-1 0 0 0 0,0 0 0 0 0,1 0-1 0 0,-1 0 1 0 0,0 0 0 0 0,1 1 0 0 0,-1-1 0 0 0,0 0 0 0 0,0 0 0 0 0,1 0-1 0 0,-1 1 1 0 0,0-1 0 0 0,0 0 0 0 0,1 0 0 0 0,-1 1 0 0 0,0-1-1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1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21 168 6832 0 0,'0'0'2054'0'0,"-5"-11"2313"0"0,3 9-4305 0 0,1 0-1 0 0,-1 0 1 0 0,1 0 0 0 0,-1 0-1 0 0,1 0 1 0 0,0-1 0 0 0,0 1 0 0 0,0 0-1 0 0,0-1 1 0 0,1 1 0 0 0,-1-1-1 0 0,0-5 1 0 0,1 4 131 0 0,-1-1-1 0 0,2 1 1 0 0,-1-1 0 0 0,0 1-1 0 0,1-1 1 0 0,0 1 0 0 0,2-5-1 0 0,-1 2 25 0 0,1 0 0 0 0,-1 0 1 0 0,2 0-1 0 0,-1 1 0 0 0,1 0 0 0 0,0 0 0 0 0,0 0 0 0 0,1 0 0 0 0,5-6 0 0 0,-9 11-194 0 0,1 0-1 0 0,-1 0 1 0 0,0 0-1 0 0,0 0 1 0 0,1 0-1 0 0,-1 0 1 0 0,0 0-1 0 0,1 1 1 0 0,-1-1-1 0 0,1 0 1 0 0,-1 1-1 0 0,1-1 1 0 0,-1 1-1 0 0,1 0 1 0 0,0-1-1 0 0,-1 1 0 0 0,1 0 1 0 0,-1 0-1 0 0,1 0 1 0 0,0 0-1 0 0,-1 0 1 0 0,1 0-1 0 0,1 1 1 0 0,-1 0 7 0 0,0 0 1 0 0,-1 0 0 0 0,1-1 0 0 0,0 1-1 0 0,-1 1 1 0 0,1-1 0 0 0,-1 0-1 0 0,1 0 1 0 0,-1 0 0 0 0,0 1-1 0 0,0-1 1 0 0,1 1 0 0 0,-1-1 0 0 0,0 1-1 0 0,0 0 1 0 0,0-1 0 0 0,-1 1-1 0 0,2 3 1 0 0,1 2-13 0 0,-1 1-1 0 0,-1-1 1 0 0,1 1 0 0 0,-1 0-1 0 0,0-1 1 0 0,-1 1 0 0 0,0 0-1 0 0,0 0 1 0 0,-1-1-1 0 0,0 1 1 0 0,0 0 0 0 0,-3 9-1 0 0,-1-7 36 0 0,1 1-1 0 0,-7 10 0 0 0,8-17-26 0 0,1 0 1 0 0,-1 0 0 0 0,0 0-1 0 0,0 0 1 0 0,-1 0 0 0 0,1 0-1 0 0,-5 3 1 0 0,7-6-20 0 0,0-1 0 0 0,0 1 1 0 0,0 0-1 0 0,0-1 1 0 0,0 1-1 0 0,0-1 0 0 0,0 0 1 0 0,-1 1-1 0 0,1-1 0 0 0,0 0 1 0 0,0 1-1 0 0,0-1 1 0 0,0 0-1 0 0,0 0 0 0 0,-1 0 1 0 0,1 0-1 0 0,0 0 0 0 0,-2-1 1 0 0,2 1-5 0 0,1 0 1 0 0,0-1-1 0 0,-1 1 1 0 0,1 0 0 0 0,0-1-1 0 0,0 1 1 0 0,-1-1-1 0 0,1 1 1 0 0,0 0-1 0 0,0-1 1 0 0,0 1 0 0 0,-1-1-1 0 0,1 1 1 0 0,0 0-1 0 0,0-1 1 0 0,0 1-1 0 0,0-1 1 0 0,0 1-1 0 0,0-1 1 0 0,0-12-213 0 0,0 12 157 0 0,0 1 51 0 0,3-24-618 0 0,-3 23 590 0 0,0-1 0 0 0,0 1-1 0 0,1 0 1 0 0,-1-1 0 0 0,0 1 0 0 0,1 0 0 0 0,-1 0 0 0 0,1 0 0 0 0,0-1 0 0 0,-1 1 0 0 0,1 0 0 0 0,0 0 0 0 0,0 0 0 0 0,0 0 0 0 0,0 0 0 0 0,-1 0 0 0 0,3-1-1 0 0,-2 2 24 0 0,-1 0-1 0 0,1 0 0 0 0,-1 0 0 0 0,0 0 0 0 0,1 0 1 0 0,-1 0-1 0 0,1 0 0 0 0,-1 0 0 0 0,1 0 0 0 0,-1 0 1 0 0,1 0-1 0 0,-1 0 0 0 0,0 0 0 0 0,1 0 1 0 0,-1 0-1 0 0,1 1 0 0 0,-1-1 0 0 0,1 0 0 0 0,-1 0 1 0 0,0 1-1 0 0,1-1 0 0 0,-1 0 0 0 0,0 0 0 0 0,1 1 1 0 0,0 0-1 0 0,6 9-185 0 0,-6-9 184 0 0,1 2 107 0 0,0 0-1 0 0,0 0 0 0 0,-1 1 0 0 0,0-1 0 0 0,2 6 1 0 0,3 6 63 0 0,-6-14-642 0 0,1 0 0 0 0,0 0 0 0 0,0 0 0 0 0,0 0 1 0 0,0 0-1 0 0,0 0 0 0 0,0 0 0 0 0,1 0 0 0 0,-1 0 0 0 0,0 0 0 0 0,0-1 0 0 0,3 2 0 0 0,-3-1-1075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19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15 28 10248 0 0,'0'0'3138'0'0,"-4"7"-1499"0"0,1 6-437 0 0,0 0-1 0 0,-2 25 1 0 0,5-35-1149 0 0,0 1 1 0 0,0-1-1 0 0,1 0 1 0 0,-1 0-1 0 0,2 3 0 0 0,-2-5-26 0 0,0 0 0 0 0,0 1 0 0 0,1-1-1 0 0,-1 0 1 0 0,0 0 0 0 0,1 0 0 0 0,-1 0 0 0 0,1 0-1 0 0,-1 0 1 0 0,1 0 0 0 0,0 0 0 0 0,-1-1 0 0 0,1 1 0 0 0,0 0-1 0 0,0 0 1 0 0,0 0 0 0 0,1 0 0 0 0,-1-1-5 0 0,-1 1 0 0 0,1-1 0 0 0,0 0 1 0 0,0 0-1 0 0,-1 0 0 0 0,1 0 0 0 0,0 0 0 0 0,0 0 1 0 0,-1 0-1 0 0,1 0 0 0 0,0-1 0 0 0,-1 1 1 0 0,1 0-1 0 0,0 0 0 0 0,-1 0 0 0 0,1-1 0 0 0,0 1 1 0 0,-1 0-1 0 0,1-1 0 0 0,0 1 0 0 0,-1-1 0 0 0,1 1 1 0 0,0-2-1 0 0,12-12 586 0 0,-12 13-591 0 0,2-3 46 0 0,-1 0-1 0 0,0 0 0 0 0,0 0 0 0 0,0-1 0 0 0,0 1 1 0 0,-1 0-1 0 0,1-1 0 0 0,-1 1 0 0 0,0-6 0 0 0,0 7-52 0 0,0-2-128 0 0,0 0-1 0 0,0 0 1 0 0,-1 0 0 0 0,1 0-1 0 0,-1 0 1 0 0,-1-1-1 0 0,1 1 1 0 0,-1 0-1 0 0,1 0 1 0 0,-1 0-1 0 0,-3-7 1 0 0,8 20-12624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19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 63 8080 0 0,'0'0'774'0'0,"0"11"1540"0"0,-1 10-957 0 0,1-13-439 0 0,-1-1 1 0 0,0 0 0 0 0,-2 12 0 0 0,6-33 240 0 0,1-19 1 0 0,-1 14-510 0 0,-2 9-492 0 0,4-19 626 0 0,-5 26-714 0 0,1 0-1 0 0,0 0 1 0 0,0 0 0 0 0,0 0 0 0 0,1 0 0 0 0,2-5-1 0 0,-4 8-63 0 0,0-1 0 0 0,1 1 0 0 0,-1 0-1 0 0,0-1 1 0 0,1 1 0 0 0,-1 0 0 0 0,1-1 0 0 0,-1 1-1 0 0,0 0 1 0 0,1 0 0 0 0,-1-1 0 0 0,1 1-1 0 0,-1 0 1 0 0,0 0 0 0 0,1 0 0 0 0,-1 0 0 0 0,1-1-1 0 0,-1 1 1 0 0,1 0 0 0 0,-1 0 0 0 0,1 0-1 0 0,-1 0 1 0 0,1 0 0 0 0,0 0 21 0 0,0 1 1 0 0,0-1-1 0 0,0 0 1 0 0,0 0-1 0 0,0 1 1 0 0,0-1-1 0 0,0 1 0 0 0,0-1 1 0 0,0 1-1 0 0,1 0 1 0 0,-1 0-3 0 0,0 0 0 0 0,1 0 1 0 0,-1 0-1 0 0,0 0 1 0 0,0 1-1 0 0,0-1 0 0 0,-1 0 1 0 0,1 0-1 0 0,0 0 1 0 0,0 1-1 0 0,-1-1 0 0 0,1 0 1 0 0,-1 1-1 0 0,1-1 1 0 0,0 4-1 0 0,-1-3-50 0 0,0 1 0 0 0,-1-1 0 0 0,1 0 0 0 0,-1 1 1 0 0,1-1-1 0 0,-1 1 0 0 0,0-1 0 0 0,0 0 0 0 0,-2 4 0 0 0,-1 1-166 0 0,-8 10-1 0 0,0 0 57 0 0,12-17 137 0 0,-1 0 0 0 0,1 0 0 0 0,0 0 0 0 0,0 0 0 0 0,0 0-1 0 0,0 0 1 0 0,0 1 0 0 0,0-1 0 0 0,0 0 0 0 0,0 0 0 0 0,0 0 0 0 0,0 0-1 0 0,0 0 1 0 0,0 0 0 0 0,0 0 0 0 0,0 0 0 0 0,0 0 0 0 0,0 0 0 0 0,0 0-1 0 0,0 1 1 0 0,0-1 0 0 0,0 0 0 0 0,0 0 0 0 0,0 0 0 0 0,0 0-1 0 0,0 0 1 0 0,0 0 0 0 0,0 0 0 0 0,0 0 0 0 0,0 0 0 0 0,0 0 0 0 0,0 0-1 0 0,0 1 1 0 0,0-1 0 0 0,0 0 0 0 0,0 0 0 0 0,0 0 0 0 0,0 0 0 0 0,0 0-1 0 0,0 0 1 0 0,5 0 170 0 0,5-4 119 0 0,-10 4-286 0 0,2 0 1 0 0,0-1 55 0 0,1 0 1 0 0,-1 0 0 0 0,0 0-1 0 0,1 0 1 0 0,-1 1-1 0 0,4-1 1 0 0,-6 1-51 0 0,1 0 1 0 0,-1 0-1 0 0,0 0 1 0 0,1 0-1 0 0,-1 0 1 0 0,0 0-1 0 0,1 0 0 0 0,-1 1 1 0 0,0-1-1 0 0,1 0 1 0 0,-1 0-1 0 0,0 0 0 0 0,0 0 1 0 0,1 0-1 0 0,-1 1 1 0 0,0-1-1 0 0,0 0 0 0 0,1 0 1 0 0,-1 1-1 0 0,0-1 1 0 0,0 0-1 0 0,1 1 0 0 0,-1-1-3 0 0,0 1 0 0 0,0 0 0 0 0,1-1 0 0 0,-1 1-1 0 0,0 0 1 0 0,0-1 0 0 0,0 1 0 0 0,0 0 0 0 0,0-1-1 0 0,0 1 1 0 0,0 0 0 0 0,0 0 0 0 0,0-1 0 0 0,-1 2-1 0 0,0 2 16 0 0,0-1-1 0 0,-1 1 1 0 0,1-1-1 0 0,-1 1 0 0 0,0-1 1 0 0,0 0-1 0 0,0 0 0 0 0,0 0 1 0 0,0 0-1 0 0,-6 4 1 0 0,7-5-9 0 0,-1 0 0 0 0,0 0 0 0 0,0-1 0 0 0,0 1 0 0 0,-1-1 0 0 0,1 1 1 0 0,0-1-1 0 0,0 0 0 0 0,-1 0 0 0 0,1 0 0 0 0,-1 0 0 0 0,1-1 0 0 0,-1 1 1 0 0,1-1-1 0 0,-1 1 0 0 0,-3-1 0 0 0,6 0-61 0 0,0 0 0 0 0,0 0 0 0 0,0 0-1 0 0,0 0 1 0 0,-1 0 0 0 0,1 0 0 0 0,0 0 0 0 0,0 0 0 0 0,0 0 0 0 0,0 0-1 0 0,-1 0 1 0 0,1 0 0 0 0,0 0 0 0 0,0 0 0 0 0,0 0 0 0 0,0 0 0 0 0,0 0-1 0 0,0 0 1 0 0,-1 0 0 0 0,1 0 0 0 0,0 0 0 0 0,0 0 0 0 0,0-1 0 0 0,0 1-1 0 0,0 0 1 0 0,0 0 0 0 0,0 0 0 0 0,-1 0 0 0 0,1 0 0 0 0,0 0-1 0 0,0-1 1 0 0,0 1 0 0 0,0 0 0 0 0,0 0 0 0 0,3-5-755 0 0,7-4-741 0 0,-10 9 1482 0 0,13-9-5547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19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 1 12584 0 0,'0'0'3072'0'0,"0"2"-2719"0"0,-1 28 667 0 0,0 16 94 0 0,-2-20-716 0 0,2-15-2745 0 0,2-12 1356 0 0,0 1 642 0 0,0-1 0 0 0,-1 0 1 0 0,1 1-1 0 0,-1-1 0 0 0,1 1 1 0 0,-1-1-1 0 0,1 0 0 0 0,-1 1 0 0 0,1-1 1 0 0,0-1-1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19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 0 10696 0 0,'0'0'3201'0'0,"0"1"-2236"0"0,-2 7-461 0 0,2 0-1 0 0,-1 0 1 0 0,1 10 0 0 0,-1 2 116 0 0,-3 12-169 0 0,2-22-675 0 0,1-1 0 0 0,0 12-1 0 0,3-26-7378 0 0,1-3 3611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3:50.19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59 11776 0 0,'0'0'856'0'0,"4"-9"1712"0"0,1 5-1849 0 0,1 0 0 0 0,1 0 0 0 0,-1 1 0 0 0,1 0 0 0 0,-1 0 1 0 0,8-2-1 0 0,12-5 966 0 0,-20 8-1612 0 0,0-1 1 0 0,0 1-1 0 0,0 0 0 0 0,0 0 0 0 0,1 1 0 0 0,6-1 0 0 0,-3 3-635 0 0,-5 0-3365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10.89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6920 0 0,'0'0'2642'0'0,"0"6"-220"0"0,8 25-989 0 0,-9-3-1090 0 0,1-2-23 0 0,0 0 0 0 0,2-1 0 0 0,7 43 0 0 0,7 27 432 0 0,-12 15 725 0 0,-4-75-736 0 0,5 43 0 0 0,0-42-636 0 0,-3-14 122 0 0,7 27 0 0 0,-7-34-119 0 0,0 0 1 0 0,-1 0-1 0 0,0 0 0 0 0,-1 0 0 0 0,-2 18 1 0 0,0-12 42 0 0,2 36 1 0 0,4-10 113 0 0,5 43 500 0 0,2-12-317 0 0,-10-53-401 0 0,-1-1 1 0 0,-4 36-1 0 0,2-31-103 0 0,0 31 0 0 0,5-12 153 0 0,1 42 170 0 0,2 22 164 0 0,-4-88-126 0 0,5 31-1 0 0,-3 0-48 0 0,-7 21 15 0 0,3-67-241 0 0,2 0 0 0 0,-1 0 0 0 0,1-1 0 0 0,6 17 1 0 0,-7-20-211 0 0,1-1 1 0 0,-1 1-1 0 0,0 0 0 0 0,-1 0 1 0 0,1 9-1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51:30.65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13 9 8176 0 0,'0'0'2986'0'0,"0"-8"1973"0"0,-2 15-4800 0 0,0 1-1 0 0,1 0 1 0 0,0 0 0 0 0,0-1-1 0 0,1 15 1 0 0,-1 7-169 0 0,-3 60-506 0 0,5-75 1112 0 0,4-25-4885 0 0,2 4-1314 0 0,-4 5 3299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51:31.06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84 7008 0 0,'0'0'6320'0'0,"14"-4"-5136"0"0,30-31-417 0 0,-23 16-466 0 0,7-7-45 0 0,-34 31-1855 0 0,0 1 1 0 0,0-1 0 0 0,-7 11-1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51:31.43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 7904 0 0,'0'0'3969'0'0,"12"19"-1969"0"0,2 4-934 0 0,-11-16-627 0 0,1 0 0 0 0,0-1 1 0 0,0 0-1 0 0,6 7 0 0 0,-9-11-392 0 0,0-1-1 0 0,0 1 0 0 0,0-1 0 0 0,0 1 0 0 0,-1-1 1 0 0,1 1-1 0 0,-1 0 0 0 0,1-1 0 0 0,-1 1 0 0 0,0 0 0 0 0,1 2 1 0 0,4 13-5160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11.7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0 104 10152 0 0,'0'0'4890'0'0,"3"0"-4588"0"0,41-6 454 0 0,-7 0-671 0 0,50-7 1575 0 0,-22 3-1572 0 0,72-12 720 0 0,79-7 626 0 0,-145 22-1164 0 0,-44 4-73 0 0,-1 0 0 0 0,1 2 0 0 0,-1 1 0 0 0,29 3 0 0 0,-33 1-159 0 0,52 5 412 0 0,-65-8-398 0 0,0-1 1 0 0,1 0-1 0 0,-1-1 1 0 0,0 0-1 0 0,16-4 1 0 0,-21 4-43 0 0,0 0 20 0 0,0 0 0 0 0,0-1 1 0 0,0 1-1 0 0,-1-1 0 0 0,7-3 1 0 0,-9 4-249 0 0,-12 3-7743 0 0,3-1 4689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12.45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1 120 9344 0 0,'0'0'2377'0'0,"2"0"-1712"0"0,23-2 125 0 0,0-1-1 0 0,-1-1 1 0 0,38-11-1 0 0,7-2 1042 0 0,432-50 1415 0 0,-459 62-3202 0 0,-14 2 395 0 0,31-1-1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13.08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1 110 8272 0 0,'0'0'4126'0'0,"2"0"-3644"0"0,4-1-168 0 0,0 0 1 0 0,0 0-1 0 0,0 0 1 0 0,0-1 0 0 0,7-2-1 0 0,20-5 7 0 0,81-18 874 0 0,59-9 300 0 0,224 9 78 0 0,-374 30-1142 0 0,-23-3-441 0 0,0 0 1 0 0,0 0-1 0 0,1 0 0 0 0,-1 0 0 0 0,0 0 0 0 0,0 0 1 0 0,0 0-1 0 0,0 0 0 0 0,0 0 0 0 0,0 0 1 0 0,0 0-1 0 0,0 0 0 0 0,0 0 0 0 0,1 0 1 0 0,-1 0-1 0 0,0 0 0 0 0,0 0 0 0 0,0 0 1 0 0,0 0-1 0 0,0 0 0 0 0,0 0 0 0 0,0 0 1 0 0,0 0-1 0 0,0 0 0 0 0,0 0 0 0 0,0 1 0 0 0,1-1 1 0 0,-1 0-1 0 0,0 0 0 0 0,0 0 0 0 0,0 0 1 0 0,0 0-1 0 0,0 0 0 0 0,0 0 0 0 0,0 0 1 0 0,0 0-1 0 0,0 1 0 0 0,0-1 0 0 0,0 0 1 0 0,0 0-1 0 0,0 0 0 0 0,0 0 0 0 0,0 0 0 0 0,0 0 1 0 0,0 0-1 0 0,0 0 0 0 0,0 0 0 0 0,0 1 1 0 0,0-1-1 0 0,0 0 0 0 0,0 0 0 0 0,0 0 1 0 0,0 0-1 0 0,0 0 0 0 0,-1 0 0 0 0,1 0 1 0 0,0 0-1 0 0,0 0 0 0 0,0 0 0 0 0,0 1 0 0 0,0-1 1 0 0,0 0-1 0 0,0 0 0 0 0,0 0 0 0 0,0 0 1 0 0,0 0-1 0 0,-1 0 0 0 0,-3 2-396 0 0,4-2 412 0 0,-15 6-548 0 0,1 0 0 0 0,0 1 0 0 0,-16 11 0 0 0,24-14-2167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6:57.1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85 4136 0 0,'0'0'11817'0'0,"1"-2"-11665"0"0,-1 1-134 0 0,0 0 0 0 0,1 0 0 0 0,-1 0 0 0 0,1 0 0 0 0,-1 0 0 0 0,0 0 0 0 0,1 0 0 0 0,-1 0 0 0 0,1 0 0 0 0,0 1 0 0 0,-1-1 0 0 0,1 0 0 0 0,0 0 0 0 0,0 0 0 0 0,-1 1 0 0 0,2-2 0 0 0,0 2 26 0 0,-1-1-1 0 0,1 1 1 0 0,0-1-1 0 0,-1 1 1 0 0,1 0-1 0 0,0-1 1 0 0,0 1-1 0 0,-1 0 1 0 0,1 0-1 0 0,0 0 1 0 0,0 0-1 0 0,1 1 1 0 0,59 2 1230 0 0,99-6 1 0 0,-154 2-1219 0 0,297-3 1457 0 0,-254 5-1356 0 0,-23 1-41 0 0,0-1 0 0 0,0-2-1 0 0,0-1 1 0 0,53-10 0 0 0,15-19 286 0 0,-82 28-378 0 0,0-1-1 0 0,0 1 1 0 0,0 1 0 0 0,1 1 0 0 0,-1 0 0 0 0,0 0 0 0 0,1 1 0 0 0,-1 1-1 0 0,23 4 1 0 0,-21-2-24 0 0,-7 0 11 0 0,1-1-1 0 0,0 0 1 0 0,-1 0 0 0 0,1-1-1 0 0,0-1 1 0 0,0 1-1 0 0,0-1 1 0 0,0-1-1 0 0,-1 1 1 0 0,13-4-1 0 0,-6 0-9 0 0,0 0 0 0 0,0 1 1 0 0,0 0-1 0 0,0 1 0 0 0,0 1 0 0 0,1 0 0 0 0,-1 1 0 0 0,0 1 0 0 0,1 0 0 0 0,16 5 0 0 0,-16-3 31 0 0,2 0-1 0 0,-1-1 0 0 0,0-1 1 0 0,0 0-1 0 0,29-3 0 0 0,-40 1 27 0 0,9-1 87 0 0,1 0 0 0 0,-1 1 0 0 0,17 2 0 0 0,-31-1-163 0 0,-1 0 1 0 0,1 0 0 0 0,0 0-1 0 0,-1 1 1 0 0,1-1 0 0 0,-1 0-1 0 0,1 0 1 0 0,-1 1 0 0 0,1-1-1 0 0,0 1 1 0 0,-1-1-1 0 0,1 0 1 0 0,-1 1 0 0 0,0-1-1 0 0,1 1 1 0 0,-1-1 0 0 0,1 1-1 0 0,-1-1 1 0 0,0 1 0 0 0,1 0-1 0 0,4 11-4069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14.4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192 22 10968 0 0,'0'0'5771'0'0,"0"-2"-5389"0"0,-1 1-354 0 0,1 0 1 0 0,0 1-1 0 0,-1-1 1 0 0,1 0 0 0 0,-1 0-1 0 0,1 0 1 0 0,-1 1-1 0 0,1-1 1 0 0,-1 0-1 0 0,1 1 1 0 0,-1-1 0 0 0,0 0-1 0 0,1 1 1 0 0,-1-1-1 0 0,0 1 1 0 0,0-1-1 0 0,1 1 1 0 0,-1-1-1 0 0,0 1 1 0 0,-1-1 0 0 0,-21-3 417 0 0,22 4-446 0 0,-6-1 19 0 0,1 0 0 0 0,0 1-1 0 0,0 0 1 0 0,-1 1 0 0 0,1-1-1 0 0,-12 3 1 0 0,14-1-7 0 0,1-1-1 0 0,-1 0 1 0 0,1 1 0 0 0,-1-1-1 0 0,1 1 1 0 0,0 0 0 0 0,0 0 0 0 0,0 0-1 0 0,0 1 1 0 0,0-1 0 0 0,0 1 0 0 0,0 0-1 0 0,-3 5 1 0 0,-2 3 41 0 0,0 2 1 0 0,-8 16-1 0 0,13-23 120 0 0,0 0 0 0 0,1 1 0 0 0,0-1-1 0 0,0 0 1 0 0,0 1 0 0 0,1-1 0 0 0,-1 13 0 0 0,2-14-137 0 0,1-1 1 0 0,0 1-1 0 0,0-1 1 0 0,0 1-1 0 0,0-1 1 0 0,1 0-1 0 0,-1 1 1 0 0,1-1 0 0 0,4 6-1 0 0,-2-3 20 0 0,1 0-1 0 0,0 0 0 0 0,0-1 1 0 0,8 9-1 0 0,-9-13-110 0 0,-1 0-1 0 0,1 1 1 0 0,-1-1-1 0 0,1-1 0 0 0,-1 1 1 0 0,1 0-1 0 0,0-1 1 0 0,0 0-1 0 0,0 0 1 0 0,0 0-1 0 0,0 0 0 0 0,0-1 1 0 0,0 0-1 0 0,0 1 1 0 0,0-2-1 0 0,0 1 1 0 0,0 0-1 0 0,8-2 0 0 0,-3 0-76 0 0,-1 0 0 0 0,0 0 0 0 0,1-1 0 0 0,-1 0 0 0 0,0-1 0 0 0,0 0 0 0 0,13-9 0 0 0,-20 13 129 0 0,0-1-252 0 0,0 0-1 0 0,0 0 1 0 0,0 0-1 0 0,0 0 1 0 0,0 0-1 0 0,1 1 1 0 0,-1-1-1 0 0,0 0 1 0 0,0 1-1 0 0,1-1 1 0 0,-1 1-1 0 0,0-1 1 0 0,0 1-1 0 0,1 0 1 0 0,-1-1-1 0 0,1 1 1 0 0,-1 0-1 0 0,0 0 1 0 0,1 0-1 0 0,-1 0 1 0 0,0 0-1 0 0,1 0 1 0 0,-1 1-1 0 0,3 0 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19.07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14 226 6832 0 0,'0'0'5010'0'0,"-2"-1"-4466"0"0,-10-8-416 0 0,13 3 75 0 0,-1 4 65 0 0,1-9 4 0 0,0 1 0 0 0,0 0 1 0 0,1 0-1 0 0,0 0 0 0 0,1 1 0 0 0,0-1 1 0 0,0 1-1 0 0,1-1 0 0 0,5-8 0 0 0,-1 3 223 0 0,1 1 1 0 0,0 1-1 0 0,1 0 0 0 0,22-23 0 0 0,-31 35-463 0 0,1 0 0 0 0,0 0 0 0 0,-1 0 0 0 0,1 0 0 0 0,0 0 0 0 0,-1 0 0 0 0,1 1 0 0 0,0-1 0 0 0,0 1 0 0 0,0-1 0 0 0,0 1 0 0 0,0 0 0 0 0,0-1 0 0 0,0 1 0 0 0,-1 0 0 0 0,1 0 0 0 0,0 0 0 0 0,0 1 0 0 0,0-1 0 0 0,0 0 0 0 0,0 1 0 0 0,0 0 0 0 0,0-1 0 0 0,-1 1 0 0 0,1 0 0 0 0,0 0 0 0 0,-1 0 0 0 0,1 0 0 0 0,0 0 0 0 0,-1 0 0 0 0,1 0 0 0 0,-1 0 0 0 0,1 1 0 0 0,-1-1 0 0 0,0 1 0 0 0,0-1 0 0 0,0 1 0 0 0,0-1 0 0 0,0 1 0 0 0,0 0 0 0 0,1 1 0 0 0,0 5-127 0 0,-1-1 0 0 0,1 1-1 0 0,-1-1 1 0 0,-1 1 0 0 0,0-1-1 0 0,0 1 1 0 0,0 0 0 0 0,-2 8-1 0 0,0 14-78 0 0,4 31-1786 0 0,-6-69-5938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19.2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6 7816 0 0,'0'0'5945'0'0,"19"0"-3738"0"0,62-5-5577 0 0,-57 5 1206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19.96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 65 7992 0 0,'0'0'6050'0'0,"-1"4"-5670"0"0,0 3-269 0 0,0 1 0 0 0,1 0 0 0 0,0 0 0 0 0,0 0 0 0 0,2 14 0 0 0,12 44 591 0 0,-9-44-628 0 0,-4-13-37 0 0,2-1 1 0 0,-1 1-1 0 0,1 0 1 0 0,0-1-1 0 0,8 13 1 0 0,-11-21-34 0 0,0 0-1 0 0,0 0 1 0 0,0 0 0 0 0,0 0 0 0 0,0 0-1 0 0,0 0 1 0 0,0 0 0 0 0,0 0 0 0 0,0 0 0 0 0,1 0-1 0 0,-1 1 1 0 0,0-1 0 0 0,0 0 0 0 0,0 0-1 0 0,0 0 1 0 0,0 0 0 0 0,0 0 0 0 0,0 0 0 0 0,0 0-1 0 0,1 0 1 0 0,-1 0 0 0 0,0 0 0 0 0,0 0-1 0 0,0 0 1 0 0,0 0 0 0 0,0 0 0 0 0,0 0 0 0 0,1 0-1 0 0,-1 0 1 0 0,0 0 0 0 0,0 0 0 0 0,0 0-1 0 0,0 0 1 0 0,0 0 0 0 0,0 0 0 0 0,0-1-1 0 0,1 1 1 0 0,-1 0 0 0 0,0 0 0 0 0,0 0 0 0 0,0 0-1 0 0,0 0 1 0 0,0 0 0 0 0,0 0 0 0 0,0 0-1 0 0,0 0 1 0 0,0-1 0 0 0,6-7 345 0 0,1-9 143 0 0,2-22 44 0 0,7-58 0 0 0,-8 34-160 0 0,-5 44-202 0 0,2-16 100 0 0,-3 33-388 0 0,0 2-2525 0 0,-2 0 2604 0 0,1 0 0 0 0,-1 0 1 0 0,0 1-1 0 0,1-1 0 0 0,-1 0 0 0 0,0 0 1 0 0,0 1-1 0 0,1-1 0 0 0,-1 0 0 0 0,0 1 1 0 0,0-1-1 0 0,1 0 0 0 0,-1 1 0 0 0,0-1 1 0 0,0 0-1 0 0,0 1 0 0 0,0-1 0 0 0,1 0 1 0 0,-1 1-1 0 0,0-1 0 0 0,0 1 0 0 0,0-1 1 0 0,0 0-1 0 0,0 2 0 0 0,0 0-390 0 0,7 26-3531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20.32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19 209 8272 0 0,'0'0'928'0'0,"-1"-3"-155"0"0,-2-9-63 0 0,0-1 0 0 0,0 0 0 0 0,1 1 0 0 0,0-27 0 0 0,-1 3 709 0 0,2-16 209 0 0,1 33-3859 0 0,0 9-3483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21.1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64 269 9976 0 0,'0'0'3849'0'0,"-1"-3"-3036"0"0,0-6-566 0 0,1 1-1 0 0,0-1 0 0 0,1 1 1 0 0,2-15-1 0 0,-2 13 45 0 0,0-1 0 0 0,0 0 0 0 0,-1-13 0 0 0,-2-4-357 0 0,2 14 11 0 0,-1 0 0 0 0,-1 0 0 0 0,0 0 0 0 0,0 1 0 0 0,-8-22 0 0 0,8 32-283 0 0,2 3 77 0 0,0-1 0 0 0,-1 1 1 0 0,1-1-1 0 0,-1 1 1 0 0,1-1-1 0 0,-1 1 1 0 0,1 0-1 0 0,-1-1 0 0 0,1 1 1 0 0,-1 0-1 0 0,1-1 1 0 0,-1 1-1 0 0,0 0 1 0 0,1 0-1 0 0,-1 0 1 0 0,1-1-1 0 0,-2 1 0 0 0,-15 2-2054 0 0,10 0 1621 0 0,7-2 387 0 0,-13 8 8087 0 0,22-12-6221 0 0,14-6-1114 0 0,-13 8-298 0 0,0-1 1 0 0,0 1-1 0 0,0 1 0 0 0,0 0 1 0 0,0 0-1 0 0,10 1 1 0 0,-5 2-161 0 0,19 1-986 0 0,-13 4-3650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21.87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10880 0 0,'0'0'5482'0'0,"1"2"-4898"0"0,17 43 262 0 0,-11-26-427 0 0,12 23 0 0 0,-9-27 619 0 0,-10-14-1061 0 0,0-1 0 0 0,0 0 0 0 0,1 0-1 0 0,-1 1 1 0 0,0-1 0 0 0,0 0 0 0 0,0 1-1 0 0,1-1 1 0 0,-1 0 0 0 0,0 0 0 0 0,0 0 0 0 0,1 1-1 0 0,-1-1 1 0 0,0 0 0 0 0,1 0 0 0 0,-1 0-1 0 0,0 0 1 0 0,0 0 0 0 0,1 1 0 0 0,-1-1-1 0 0,0 0 1 0 0,1 0 0 0 0,-1 0 0 0 0,0 0 0 0 0,1 0-1 0 0,-1 0 1 0 0,0 0 0 0 0,1 0 0 0 0,-1 0-1 0 0,0 0 1 0 0,1 0 0 0 0,-1 0 0 0 0,0-1-1 0 0,1 1 1 0 0,-1 0 0 0 0,0 0 0 0 0,1 0 0 0 0,-1 0-1 0 0,0 0 1 0 0,0-1 0 0 0,1 1 0 0 0,-1 0-1 0 0,0-1 1 0 0,8-8-938 0 0,5-10 874 0 0,31-64-2103 0 0,-42 81 1999 0 0,3-7-584 0 0,-5 8 958 0 0,-1 4-142 0 0,1-1 1 0 0,-1 0 0 0 0,0 0-1 0 0,0 0 1 0 0,0 0-1 0 0,0 0 1 0 0,-3 2-1 0 0,1 2 34 0 0,-78 180 2100 0 0,44-109-2391 0 0,35-69-6594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8:34.08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83 88 5568 0 0,'0'0'6321'0'0,"-3"1"-5449"0"0,-1 0-730 0 0,-1 0 0 0 0,1 1 0 0 0,-1 0 0 0 0,1 0 0 0 0,0 0 0 0 0,0 1 0 0 0,0 0 0 0 0,0-1 0 0 0,1 1 0 0 0,-1 0 0 0 0,1 1 0 0 0,0-1 0 0 0,0 1 0 0 0,0-1 0 0 0,0 1-1 0 0,0 0 1 0 0,1 0 0 0 0,0 0 0 0 0,0 0 0 0 0,0 1 0 0 0,0-1 0 0 0,1 1 0 0 0,-1-1 0 0 0,1 1 0 0 0,0-1 0 0 0,0 6 0 0 0,1-7-73 0 0,0-1 0 0 0,0 1 0 0 0,0-1 0 0 0,0 1 0 0 0,0-1 0 0 0,1 1 0 0 0,-1-1 0 0 0,1 1 1 0 0,0-1-1 0 0,1 4 0 0 0,-1-5-52 0 0,0 0 1 0 0,0 0 0 0 0,0-1 0 0 0,0 1 0 0 0,0 0-1 0 0,0 0 1 0 0,0-1 0 0 0,1 1 0 0 0,-1 0-1 0 0,0-1 1 0 0,0 0 0 0 0,1 1 0 0 0,-1-1 0 0 0,0 0-1 0 0,1 1 1 0 0,-1-1 0 0 0,0 0 0 0 0,1 0-1 0 0,-1 0 1 0 0,0 0 0 0 0,2-1 0 0 0,5 1 14 0 0,-1 0 0 0 0,0-1-1 0 0,0 0 1 0 0,0 0 0 0 0,1-1 0 0 0,-1 0 0 0 0,-1-1 0 0 0,1 1 0 0 0,0-1-1 0 0,0 0 1 0 0,-1-1 0 0 0,10-6 0 0 0,-12 7-13 0 0,0-1 1 0 0,0 1-1 0 0,-1-1 1 0 0,1 0-1 0 0,-1 1 0 0 0,1-2 1 0 0,-1 1-1 0 0,-1 0 1 0 0,1-1-1 0 0,-1 1 0 0 0,1-1 1 0 0,-1 0-1 0 0,-1 1 0 0 0,1-1 1 0 0,-1 0-1 0 0,0 0 1 0 0,0 0-1 0 0,1-9 0 0 0,-2 14-19 0 0,0-12 155 0 0,0-1 0 0 0,-1-13 0 0 0,0 23-130 0 0,1 0 1 0 0,0 1 0 0 0,-1-1 0 0 0,1 1 0 0 0,-1-1-1 0 0,0 1 1 0 0,0-1 0 0 0,0 1 0 0 0,0-1-1 0 0,-1 1 1 0 0,1 0 0 0 0,0 0 0 0 0,-1 0-1 0 0,0 0 1 0 0,1 0 0 0 0,-1 0 0 0 0,-3-2-1 0 0,5 3-30 0 0,-1 0 0 0 0,0 1 0 0 0,0-1 0 0 0,0 1 0 0 0,0-1 0 0 0,0 1 0 0 0,1 0 0 0 0,-1-1 0 0 0,0 1 0 0 0,0 0-1 0 0,0 0 1 0 0,0 0 0 0 0,0 0 0 0 0,0-1 0 0 0,0 1 0 0 0,0 0 0 0 0,0 1 0 0 0,0-1 0 0 0,0 0 0 0 0,0 0-1 0 0,0 0 1 0 0,0 1 0 0 0,0-1 0 0 0,0 0 0 0 0,0 1 0 0 0,0-1 0 0 0,1 1 0 0 0,-1-1 0 0 0,0 1 0 0 0,0-1 0 0 0,0 1-1 0 0,1 0 1 0 0,-1-1 0 0 0,0 1 0 0 0,1 0 0 0 0,-1-1 0 0 0,0 1 0 0 0,1 0 0 0 0,-1 0 0 0 0,1 0 0 0 0,0 0 0 0 0,-1 0-1 0 0,0 1 1 0 0,0 2-8 0 0,-1 0 0 0 0,0 1 0 0 0,1-1 0 0 0,0 1 0 0 0,0 0 0 0 0,0-1 0 0 0,1 9 0 0 0,2 17 171 0 0,1 0-1 0 0,15 58 0 0 0,-8-39-121 0 0,-5-27 454 0 0,-1-5-401 0 0,3 30-1 0 0,-7-42-102 0 0,0 0 0 0 0,0 0 0 0 0,0 0 0 0 0,-1 0-1 0 0,0 0 1 0 0,0 0 0 0 0,0 0 0 0 0,0 0-1 0 0,-1 0 1 0 0,-3 6 0 0 0,1-3 112 0 0,0-1-1 0 0,-9 12 1 0 0,11-17-84 0 0,1 0 1 0 0,-1 0-1 0 0,1-1 0 0 0,-1 1 1 0 0,0 0-1 0 0,0-1 1 0 0,0 1-1 0 0,0-1 1 0 0,0 0-1 0 0,0 0 1 0 0,0 0-1 0 0,0 0 0 0 0,0 0 1 0 0,-5 1-1 0 0,6-2-13 0 0,1 0-1 0 0,-1 0 1 0 0,0 0-1 0 0,1 0 1 0 0,-1 0-1 0 0,1 0 1 0 0,-1 0-1 0 0,0 0 1 0 0,1 0-1 0 0,-1 0 1 0 0,1 0-1 0 0,-1 0 1 0 0,1-1 0 0 0,-1 1-1 0 0,0 0 1 0 0,1 0-1 0 0,-1-1 1 0 0,1 1-1 0 0,-1 0 1 0 0,1-1-1 0 0,-1 1 1 0 0,1-1-1 0 0,0 1 1 0 0,-1-1-1 0 0,0 0 3 0 0,0-1 1 0 0,1 1-1 0 0,-1 0 0 0 0,1 0 0 0 0,-1-1 0 0 0,1 1 1 0 0,0 0-1 0 0,0 0 0 0 0,0-1 0 0 0,-1-2 0 0 0,2-2 27 0 0,-1 0 0 0 0,1 1 0 0 0,2-12 0 0 0,2 2-91 0 0,0 0 0 0 0,0 0 0 0 0,1 1-1 0 0,1 0 1 0 0,0 0 0 0 0,1 1 0 0 0,1 0-1 0 0,11-14 1 0 0,-12 18-369 0 0,1-1 0 0 0,0 1 1 0 0,1 1-1 0 0,0 0 0 0 0,0 0 0 0 0,1 1 0 0 0,-1 0 0 0 0,1 1 0 0 0,1 0 0 0 0,16-5 1 0 0,-23 9-877 0 0,0 1 0 0 0,-1 0 0 0 0,1 1 0 0 0,9-1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8:35.57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106 1 11776 0 0,'0'0'1126'0'0,"-1"2"-191"0"0,-1 3-895 0 0,-28 54 2533 0 0,-27 78 0 0 0,53-121-2409 0 0,0 0 0 0 0,1 1 0 0 0,1-1-1 0 0,1 1 1 0 0,0 0 0 0 0,1 0 0 0 0,1 0-1 0 0,0-1 1 0 0,1 1 0 0 0,7 25 0 0 0,-8-39-133 0 0,0 0 1 0 0,-1 0-1 0 0,1 0 1 0 0,1-1-1 0 0,-1 1 1 0 0,0 0-1 0 0,1-1 1 0 0,-1 1-1 0 0,1-1 1 0 0,0 1-1 0 0,-1-1 1 0 0,1 0-1 0 0,0 1 1 0 0,1-1-1 0 0,2 2 1 0 0,-4-4-78 0 0,0-1 1 0 0,0 1 0 0 0,0-1 0 0 0,0 1-1 0 0,-1-1 1 0 0,1 0 0 0 0,0 1-1 0 0,0-1 1 0 0,-1 0 0 0 0,1 0-1 0 0,0 1 1 0 0,-1-1 0 0 0,1-2 0 0 0,1 1-673 0 0,3-2-299 0 0,-1 0 1 0 0,1 1-1 0 0,0 0 1 0 0,0 0-1 0 0,9-5 1 0 0,-9 6-1342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8:36.07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92 12 10248 0 0,'0'0'1862'0'0,"1"-2"-790"0"0,4-8 79 0 0,-20 45 856 0 0,-13 43 1 0 0,2-3-301 0 0,18-56-1355 0 0,-8 35 0 0 0,15-48-282 0 0,0 0 0 0 0,0-1 0 0 0,0 1 0 0 0,1 0 0 0 0,0 0 0 0 0,0 0 1 0 0,0 0-1 0 0,1-1 0 0 0,0 1 0 0 0,3 11 0 0 0,-4-16-44 0 0,1 0 0 0 0,-1 0 0 0 0,0 0 0 0 0,1 0 0 0 0,-1 0 0 0 0,1 0 0 0 0,0 0 0 0 0,-1 0 0 0 0,1 0 0 0 0,0 0 0 0 0,0 0 0 0 0,-1 0 0 0 0,1-1 0 0 0,0 1 0 0 0,0 0 0 0 0,0-1 0 0 0,0 1 0 0 0,0 0 0 0 0,0-1 0 0 0,0 1 0 0 0,0-1 0 0 0,0 1 0 0 0,0-1 0 0 0,2 0 0 0 0,-1 0-68 0 0,0 0 0 0 0,0 0 0 0 0,0 0 0 0 0,0 0 0 0 0,0-1-1 0 0,0 1 1 0 0,-1-1 0 0 0,1 0 0 0 0,0 1 0 0 0,0-1 0 0 0,0 0 0 0 0,-1 0-1 0 0,3-1 1 0 0,3-4-348 0 0,0 1-1 0 0,0-1 0 0 0,-1 0 0 0 0,0-1 1 0 0,6-7-1 0 0,-10 11-582 0 0,6-8-4025 0 0,-4 4-1904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6:58.6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74 5928 0 0,'0'0'13673'0'0,"3"-1"-13268"0"0,3 0-263 0 0,1-1 0 0 0,0 1 0 0 0,-1 0 1 0 0,1 1-1 0 0,0 0 0 0 0,-1 0 0 0 0,1 0 0 0 0,0 1 0 0 0,8 2 0 0 0,-4-2 45 0 0,0 0 0 0 0,-1 0 0 0 0,21-1 0 0 0,-11-3 56 0 0,-1 1 0 0 0,1 1-1 0 0,0 1 1 0 0,0 1 0 0 0,0 1-1 0 0,25 5 1 0 0,-35-6-177 0 0,-1 0 1 0 0,0-1-1 0 0,1 0 1 0 0,-1 0-1 0 0,0-1 1 0 0,0-1-1 0 0,1 1 0 0 0,11-5 1 0 0,-9 3 61 0 0,1 0 0 0 0,0 1-1 0 0,17 0 1 0 0,-22 2-34 0 0,0 1 1 0 0,0 0-1 0 0,13 4 0 0 0,16 3 129 0 0,-29-8-205 0 0,-1 0 0 0 0,1-1 0 0 0,-1 0 0 0 0,13-3 0 0 0,-15 2 10 0 0,1 1 0 0 0,-1 0 1 0 0,0 0-1 0 0,1 0 0 0 0,-1 1 0 0 0,1-1 0 0 0,-1 1 1 0 0,0 1-1 0 0,1-1 0 0 0,6 2 0 0 0,-4 0 7 0 0,0-1-1 0 0,0 0 1 0 0,0 0-1 0 0,13-1 1 0 0,-13 0-48 0 0,19-4 59 0 0,-24 4-35 0 0,0-1 0 0 0,0 0 1 0 0,0 1-1 0 0,1-1 0 0 0,-1 1 0 0 0,0 0 1 0 0,0 0-1 0 0,1 1 0 0 0,-1-1 0 0 0,4 1 1 0 0,-3 0 20 0 0,1 0 0 0 0,0 0 0 0 0,0-1 0 0 0,0 0 0 0 0,-1 0 0 0 0,1 0 0 0 0,0 0 0 0 0,0-1-1 0 0,0 0 1 0 0,6-2 0 0 0,7-2 185 0 0,21-11-1 0 0,-35 14-138 0 0,7-3-80 0 0,-9 4-2 0 0,0 0-1 0 0,0 0 1 0 0,0 0-1 0 0,0 0 0 0 0,0 0 1 0 0,0 0-1 0 0,1 1 0 0 0,-1-1 1 0 0,0 1-1 0 0,1 0 0 0 0,3-1 1 0 0,-3 2 5 0 0,7 5 54 0 0,-3-3-22 0 0,-5-3-90 0 0,0 0 0 0 0,-1 0 0 0 0,1 0-1 0 0,0 0 1 0 0,0 0 0 0 0,0-1 0 0 0,0 1 0 0 0,2-2 0 0 0,-3 2-234 0 0,0-1 0 0 0,0 0 1 0 0,0 0-1 0 0,0 1 0 0 0,0-1 1 0 0,-1 0-1 0 0,1 0 0 0 0,0 0 1 0 0,0 0-1 0 0,-1 0 0 0 0,1 0 1 0 0,-1 0-1 0 0,1 0 0 0 0,-1 0 1 0 0,1-2-1 0 0,-1 2-190 0 0,4-11-2015 0 0,-5 7-937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8:36.30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9 10968 0 0,'0'0'2528'0'0,"18"3"-1680"0"0,-9-3 0 0 0,5-1-848 0 0,3-2 0 0 0,0 0-128 0 0,1 2 8 0 0,-3-1 120 0 0,-1 1 0 0 0,-3 1-2264 0 0,-2 1 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8:36.70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 1 8808 0 0,'0'0'4545'0'0,"3"3"-3446"0"0,3 9-804 0 0,0 0 0 0 0,0 0 0 0 0,-2 0 1 0 0,1 1-1 0 0,-1 0 0 0 0,-1-1 0 0 0,0 1 1 0 0,-1 1-1 0 0,-1-1 0 0 0,1 14 0 0 0,-2 26 471 0 0,-8 64-1 0 0,4-73-509 0 0,-2 7 70 0 0,-1 0 0 0 0,-17 55-1 0 0,24-104-350 0 0,0-1 0 0 0,-1 1 0 0 0,1-1 0 0 0,0 0-1 0 0,-1 1 1 0 0,1-1 0 0 0,0 1 0 0 0,0-1-1 0 0,0 1 1 0 0,1-1 0 0 0,-1 3 0 0 0,4 2-3690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26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35 1968 0 0,'0'0'977'0'0,"0"-2"-265"0"0,0 1-576 0 0,0 0-1 0 0,0 0 1 0 0,0 0-1 0 0,0 0 1 0 0,0 0-1 0 0,1 0 1 0 0,-1 0-1 0 0,0 0 1 0 0,0 0-1 0 0,1 0 0 0 0,-1 0 1 0 0,1 0-1 0 0,-1 0 1 0 0,1 0-1 0 0,-1 0 1 0 0,1 0-1 0 0,0-1 1 0 0,4-9 2471 0 0,-5 9-780 0 0,-2 9-924 0 0,-5 31 22 0 0,2 1 1 0 0,0 51-1 0 0,5-88-828 0 0,0 17 234 0 0,3 31 0 0 0,-3-43-240 0 0,0-1 0 0 0,0 1 0 0 0,-1 0 0 0 0,0 0 0 0 0,0-1 0 0 0,0 1 0 0 0,-4 7 0 0 0,5-13-59 0 0,0-1-6 0 0,0 0 1 0 0,0 1-1 0 0,0-1 1 0 0,0 0 0 0 0,0 1-1 0 0,0-1 1 0 0,0 0 0 0 0,0 0-1 0 0,0 1 1 0 0,0-1-1 0 0,0 0 1 0 0,0 1 0 0 0,1-1-1 0 0,-1 0 1 0 0,0 0 0 0 0,0 1-1 0 0,0-1 1 0 0,0 0 0 0 0,0 0-1 0 0,1 1 1 0 0,-1-1-1 0 0,0 0 1 0 0,0 0 0 0 0,0 0-1 0 0,1 1 1 0 0,-1-1 0 0 0,0 0-1 0 0,0 0 1 0 0,1 0-1 0 0,-1 0 1 0 0,0 0 0 0 0,0 1-1 0 0,1-1 1 0 0,-1 0 0 0 0,0 0-1 0 0,0 0 1 0 0,1 0 0 0 0,-1 0-1 0 0,0 0 1 0 0,1 0-1 0 0,-1 0 1 0 0,0 0 0 0 0,0 0-1 0 0,1 0 1 0 0,-1 0 0 0 0,0 0-1 0 0,1-1 1 0 0,13-4-69 0 0,-11 4 21 0 0,111-24 796 0 0,-107 23-414 0 0,1 1-186 0 0,0-1 0 0 0,-1 1 0 0 0,1 0 0 0 0,0 1 0 0 0,0 0 0 0 0,0 0 0 0 0,15 3 0 0 0,-18-3-124 0 0,0 1-1 0 0,0 0 0 0 0,0-1 0 0 0,0 0 0 0 0,0 0 0 0 0,0-1 0 0 0,0 1 0 0 0,6-2 0 0 0,38-15 0 0 0,-38 13-143 0 0,0 0 0 0 0,0 1 0 0 0,16-4-1 0 0,-23 7 81 0 0,0 0 0 0 0,0 0 0 0 0,0 1 0 0 0,0-1 0 0 0,0 1 0 0 0,0 0 0 0 0,0 0-1 0 0,4 1 1 0 0,-3 0 109 0 0,0-1 0 0 0,0 1 0 0 0,-1-1 0 0 0,1-1 0 0 0,5 1 0 0 0,-2-1-61 0 0,-1 0 1 0 0,0 0-1 0 0,1-1 0 0 0,-1 0 1 0 0,0 0-1 0 0,0-1 1 0 0,0 0-1 0 0,9-4 0 0 0,-9 4-120 0 0,-1 0 0 0 0,1 0 0 0 0,-1 1 0 0 0,1 0 0 0 0,0 0 0 0 0,0 0 0 0 0,-1 1-1 0 0,1 0 1 0 0,0 1 0 0 0,0-1 0 0 0,9 3 0 0 0,-8-2 93 0 0,1 0 0 0 0,0 0-1 0 0,0-1 1 0 0,-1 0 0 0 0,16-2 0 0 0,-17 1 10 0 0,59-11 60 0 0,-59 12-51 0 0,0-1 0 0 0,1 1 1 0 0,-1 1-1 0 0,1-1 0 0 0,-1 1 0 0 0,14 4 0 0 0,-2 0 108 0 0,0-1-1 0 0,0-1 1 0 0,0-1-1 0 0,36 0 0 0 0,-27-5-52 0 0,-23 2-120 0 0,0 1 1 0 0,1-1 0 0 0,-1 1 0 0 0,1 0 0 0 0,-1 0 0 0 0,1 1 0 0 0,7 1-1 0 0,6 4 425 0 0,31 4-1 0 0,-42-9-366 0 0,0-1 0 0 0,1 0 0 0 0,-1 0 0 0 0,0 0 0 0 0,1-1-1 0 0,11-2 1 0 0,-14 1 8 0 0,0 0 0 0 0,1 1 0 0 0,-1 0 0 0 0,1 0-1 0 0,0 0 1 0 0,-1 1 0 0 0,1 0 0 0 0,0 1 0 0 0,-1-1-1 0 0,1 1 1 0 0,-1 1 0 0 0,13 3 0 0 0,-15-4-15 0 0,1 0 1 0 0,0 0 0 0 0,0 0 0 0 0,0 0-1 0 0,-1-1 1 0 0,10 0 0 0 0,0 0 104 0 0,3 0-27 0 0,28-4 0 0 0,6 0 479 0 0,-50 4-476 0 0,0 1-144 0 0,-1 0 0 0 0,0-1 1 0 0,1 1-1 0 0,-1 0 0 0 0,0-1 0 0 0,0 1 1 0 0,0 0-1 0 0,0-1 0 0 0,0 1 1 0 0,1 0-1 0 0,-1-1 0 0 0,0 1 0 0 0,-1 0 1 0 0,1-1-1 0 0,0 1 0 0 0,0 0 1 0 0,0 0-1 0 0,0-1 0 0 0,0 1 0 0 0,-1 0 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28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38 6472 0 0,'0'0'2520'0'0,"1"-3"-1480"0"0,4-7-386 0 0,-5 10-593 0 0,0 0-1 0 0,-1 0 1 0 0,1 0-1 0 0,0 0 1 0 0,0-1-1 0 0,0 1 1 0 0,0 0-1 0 0,-1 0 1 0 0,1 0-1 0 0,0 0 1 0 0,0 0 0 0 0,0 0-1 0 0,0-1 1 0 0,-1 1-1 0 0,1 0 1 0 0,0 0-1 0 0,0 0 1 0 0,-1 0-1 0 0,1 0 1 0 0,0 0-1 0 0,0 0 1 0 0,0 0-1 0 0,-1 0 1 0 0,1 0-1 0 0,0 0 1 0 0,0 0-1 0 0,-1 0 1 0 0,1 0-1 0 0,0 0 1 0 0,0 1-1 0 0,0-1 1 0 0,-1 0-1 0 0,1 0 1 0 0,0 0-1 0 0,0 0 1 0 0,0 0-1 0 0,0 0 1 0 0,-1 1-1 0 0,1-1-71 0 0,-1 0-1 0 0,0 0 1 0 0,1 0-1 0 0,-1 1 1 0 0,1-1-1 0 0,-1 0 1 0 0,1 0-1 0 0,-1 1 1 0 0,1-1-1 0 0,-1 0 1 0 0,1 1-1 0 0,-1-1 1 0 0,1 1-1 0 0,0-1 1 0 0,-1 0-1 0 0,1 1 1 0 0,-1-1-1 0 0,1 1 1 0 0,0-1-1 0 0,0 1 0 0 0,-1 0 1 0 0,1 0 65 0 0,0-1 0 0 0,0 1 0 0 0,0-1 0 0 0,1 1 0 0 0,-1-1 1 0 0,0 1-1 0 0,0-1 0 0 0,0 1 0 0 0,1-1 0 0 0,-1 1 0 0 0,0-1 0 0 0,0 1 0 0 0,1-1 0 0 0,-1 1 0 0 0,1-1 0 0 0,-1 1 1 0 0,0-1-1 0 0,1 0 0 0 0,-1 1 0 0 0,1-1 0 0 0,-1 0 0 0 0,1 0 0 0 0,-1 1 0 0 0,1-1 0 0 0,-1 0 0 0 0,1 0 1 0 0,-1 1-1 0 0,1-1 0 0 0,-1 0 0 0 0,1 0 0 0 0,-1 0 0 0 0,1 0 0 0 0,-1 0 0 0 0,1 0 0 0 0,-1 0 0 0 0,1 0 0 0 0,0 0 1 0 0,0 0-1 0 0,32-2-105 0 0,-21 0 396 0 0,4 2-232 0 0,-1 0 7 0 0,1-1 1 0 0,-1-1-1 0 0,0 0 0 0 0,15-4 1 0 0,-5 0-86 0 0,-1 2 1 0 0,1 1 0 0 0,0 1 0 0 0,0 1 0 0 0,31 3 0 0 0,-23 0-55 0 0,1-3 1 0 0,37-4 0 0 0,-59 4 13 0 0,-1 1 0 0 0,1 0 0 0 0,0 0 0 0 0,0 1 0 0 0,0 1 1 0 0,-1 0-1 0 0,23 6 0 0 0,-20-5 28 0 0,0-1 1 0 0,0-1-1 0 0,0 0 0 0 0,0-1 1 0 0,0-1-1 0 0,0 0 0 0 0,22-5 1 0 0,13-1 521 0 0,-37 7-477 0 0,-1 0 0 0 0,1 0 0 0 0,16 4 0 0 0,-18-3 41 0 0,1 1 0 0 0,0-2 0 0 0,21 0 0 0 0,99-22-533 0 0,-119 21 403 0 0,1 1 0 0 0,-1 0 0 0 0,1 1 0 0 0,-1 0 0 0 0,0 1 0 0 0,0 0 0 0 0,19 7 0 0 0,-13-5 125 0 0,-8-2 45 0 0,0-1 0 0 0,0 0 1 0 0,0-1-1 0 0,13 0 0 0 0,0-1-941 0 0,-17-1 928 0 0,-6 1-124 0 0,0 1 0 0 0,1 0-1 0 0,-1 0 1 0 0,0-1-1 0 0,1 1 1 0 0,-1 0-1 0 0,0 0 1 0 0,0 0 0 0 0,1 0-1 0 0,-1 0 1 0 0,0-1-1 0 0,1 1 1 0 0,-1 0 0 0 0,0 0-1 0 0,1 0 1 0 0,-1 0-1 0 0,0 0 1 0 0,1 0 0 0 0,-1 0-1 0 0,0 0 1 0 0,1 0-1 0 0,-1 0 1 0 0,0 0 0 0 0,1 0-1 0 0,0 1 1 0 0,7 1-168 0 0,0-1 1 0 0,0 1-1 0 0,1-1 1 0 0,12 0-1 0 0,-21-1 33 0 0,3-3-1879 0 0,-3 3 1728 0 0,1-1 0 0 0,0 1 0 0 0,-1-1-1 0 0,1 1 1 0 0,0 0 0 0 0,0-1 0 0 0,0 1 0 0 0,-1 0 0 0 0,1 0 0 0 0,0-1 0 0 0,0 1 0 0 0,0 0 0 0 0,0 0-1 0 0,0 0 1 0 0,-1 0 0 0 0,2 0 0 0 0,1 0-744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28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8448 0 0,'0'0'5942'0'0,"0"-14"-5456"0"0,1-7-285 0 0,1 1 0 0 0,6-23-1 0 0,1-26-62 0 0,0 4-76 0 0,-9 65-56 0 0,0 1-1 0 0,0-1 0 0 0,0 0 1 0 0,0 0-1 0 0,0 0 1 0 0,0 0-1 0 0,0 0 0 0 0,0 0 1 0 0,0 0-1 0 0,-1 0 1 0 0,1 0-1 0 0,0 0 1 0 0,0 0-1 0 0,0 0 0 0 0,0 0 1 0 0,0 0-1 0 0,0 0 1 0 0,0 0-1 0 0,0 0 0 0 0,0 0 1 0 0,0 0-1 0 0,0 0 1 0 0,0 0-1 0 0,0 0 1 0 0,0 0-1 0 0,0 0 0 0 0,0 0 1 0 0,0 0-1 0 0,0-1 1 0 0,0 1-1 0 0,0 0 0 0 0,0 0 1 0 0,-1 0-1 0 0,1 0 1 0 0,0 0-1 0 0,0 0 0 0 0,0 0 1 0 0,0 0-1 0 0,0 0 1 0 0,0 0-1 0 0,0 0 1 0 0,0 0-1 0 0,0 0 0 0 0,0 0 1 0 0,0 0-1 0 0,0 0 1 0 0,0 0-1 0 0,0 0 0 0 0,0 0 1 0 0,0 0-1 0 0,0 0 1 0 0,0 0-1 0 0,0 0 0 0 0,0-1 1 0 0,0 1-1 0 0,0 0 1 0 0,0 0-1 0 0,-2 7-1367 0 0,2-7 1238 0 0,0 0 0 0 0,-1 1 1 0 0,1-1-1 0 0,0 0 0 0 0,0 1 0 0 0,0-1 1 0 0,0 0-1 0 0,0 1 0 0 0,0-1 1 0 0,0 1-1 0 0,0-1 0 0 0,0 0 0 0 0,0 1 1 0 0,0-1-1 0 0,1 0 0 0 0,-1 1 1 0 0,0-1-1 0 0,0 0 0 0 0,0 1 0 0 0,0-1 1 0 0,1 0-1 0 0,-1 1 0 0 0,0-1 0 0 0,0 0 1 0 0,0 1-1 0 0,1-1 0 0 0,-1 0 1 0 0,0 0-1 0 0,1 1 0 0 0,-1-1 0 0 0,0 0 1 0 0,1 0-1 0 0,-1 0 0 0 0,0 1 1 0 0,1-1-1 0 0,-1 0 0 0 0,0 0 0 0 0,1 0 1 0 0,-1 0-1 0 0,0 0 0 0 0,1 0 1 0 0,-1 0-1 0 0,0 0 0 0 0,1 0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2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10152 0 0,'0'0'2598'0'0,"6"13"-506"0"0,28 44-1569 0 0,-23-36-358 0 0,17 22 1 0 0,23 33 387 0 0,-31-36-428 0 0,-15-28-128 0 0,12 19 1 0 0,-14-28-11 0 0,0 1 0 0 0,0-1-1 0 0,0-1 1 0 0,0 1 0 0 0,1 0 0 0 0,-1-1 0 0 0,1 1 0 0 0,4 1-1 0 0,33 14 106 0 0,-27-9 426 0 0,-13-8-1195 0 0,0 0 1 0 0,1 0-1 0 0,-1 0 0 0 0,0 0 0 0 0,1 0 0 0 0,-1 0 0 0 0,1-1 0 0 0,-1 1 0 0 0,1 0 0 0 0,1 0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3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8272 0 0,'0'0'6768'0'0,"0"4"-6650"0"0,0 11-37 0 0,1 0-1 0 0,3 25 0 0 0,2 12 103 0 0,-5-36-172 0 0,0-9-18 0 0,-1 0 0 0 0,0 0-1 0 0,0 0 1 0 0,0-1 0 0 0,-1 1 0 0 0,0 0 0 0 0,-3 9 0 0 0,4-16-45 0 0,0 1 0 0 0,-1 0 0 0 0,1 0 0 0 0,0 0 0 0 0,0 0 0 0 0,0 0 0 0 0,0 0 0 0 0,0 0 1 0 0,0-1-1 0 0,0 1 0 0 0,0 0 0 0 0,0 0 0 0 0,0 0 0 0 0,0 0 0 0 0,0 0 0 0 0,1 0 0 0 0,-1 0 0 0 0,0-1 1 0 0,1 1-1 0 0,-1 0 0 0 0,0 0 0 0 0,1 0 0 0 0,-1-1 0 0 0,1 1 0 0 0,0 0 0 0 0,-1 0 0 0 0,1-1 1 0 0,-1 1-1 0 0,1-1 0 0 0,0 1 0 0 0,0-1 0 0 0,-1 1 0 0 0,1-1 0 0 0,1 2 0 0 0,0-2-207 0 0,0 1 0 0 0,0-1 0 0 0,0 1 0 0 0,0-1 0 0 0,0 1 0 0 0,-1-1 0 0 0,1 0 1 0 0,0 0-1 0 0,0 0 0 0 0,0 0 0 0 0,0 0 0 0 0,0-1 0 0 0,0 1 0 0 0,0-1 0 0 0,2 0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3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8 362 9344 0 0,'-7'-1'5152'0'0,"55"-55"-4539"0"0,-32 39-503 0 0,21-29 0 0 0,-19 19 16 0 0,2 1 0 0 0,1 1 0 0 0,0 1 0 0 0,31-27 1 0 0,-40 40-39 0 0,0 0 1 0 0,12-17 0 0 0,-14 16-150 0 0,-5 6 78 0 0,-4 6-151 0 0,0-1 0 0 0,0 0 1 0 0,0 0-1 0 0,0 0 0 0 0,0 0 1 0 0,0 1-1 0 0,0-1 0 0 0,-1-1 0 0 0,1 1 1 0 0,0 0-1 0 0,-1 0 0 0 0,1 0 0 0 0,-1 0 1 0 0,1 0-1 0 0,-1-2 0 0 0,9-1-3334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9:31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0 680 6104 0 0,'0'0'7682'0'0,"2"0"-7347"0"0,-1 1-150 0 0,0-1-7 0 0,0 0-1 0 0,0 1 1 0 0,0-1 0 0 0,0 0-1 0 0,0 0 1 0 0,0 1 0 0 0,0-1-1 0 0,0 0 1 0 0,-1 0 0 0 0,1 0-1 0 0,0 0 1 0 0,1-1-1 0 0,-2 1-136 0 0,0 0-1 0 0,0 0 1 0 0,0-1-1 0 0,0 1 1 0 0,-1-1-1 0 0,1 1 1 0 0,0 0-1 0 0,0-1 1 0 0,0 1-1 0 0,0 0 1 0 0,0-1-1 0 0,0 1 0 0 0,0-1 1 0 0,0 1-1 0 0,0 0 1 0 0,0-1-1 0 0,0 1 1 0 0,0 0-1 0 0,0-1 1 0 0,1 1-1 0 0,-1 0 1 0 0,0-1-1 0 0,0 1 0 0 0,0 0 1 0 0,0-1-1 0 0,1 1 1 0 0,-1 0-1 0 0,0-1 1 0 0,0 1-1 0 0,1 0 1 0 0,-1-1-1 0 0,0 1 1 0 0,0 0-1 0 0,1 0 0 0 0,14-5 37 0 0,-1 1-106 0 0,-12 4-27 0 0,1-1 0 0 0,-1 1 0 0 0,1 0 0 0 0,-1-1 0 0 0,1 1 0 0 0,-1 0 0 0 0,1 0 0 0 0,-1 1 0 0 0,1-1 0 0 0,-1 1 0 0 0,0-1 0 0 0,1 1-1 0 0,2 1 1 0 0,20 2-479 0 0,5-1 331 0 0,-25-2 281 0 0,-1 0-1 0 0,1-1 1 0 0,0 0-1 0 0,0 1 0 0 0,-1-2 1 0 0,1 1-1 0 0,0 0 1 0 0,0-1-1 0 0,6-2 0 0 0,1 0 177 0 0,0 0-1 0 0,21-3 1 0 0,-21 4-25 0 0,-9 1-271 0 0,0 0 0 0 0,0 0 0 0 0,1-1 0 0 0,-1 1 0 0 0,-1-1 0 0 0,1 0 0 0 0,0 0 0 0 0,0 0 0 0 0,-1 0 0 0 0,1 0 0 0 0,-1 0 0 0 0,0-1 0 0 0,1 0 0 0 0,-1 1 0 0 0,-1-1 0 0 0,1 0 0 0 0,0 0 0 0 0,0 0 0 0 0,1-4 0 0 0,-2 4 46 0 0,1-1 1 0 0,-1 1 0 0 0,1 0 0 0 0,0 1-1 0 0,0-1 1 0 0,0 0 0 0 0,1 0-1 0 0,-1 1 1 0 0,6-5 0 0 0,-5 4-6 0 0,0 0 1 0 0,0 0 0 0 0,0 0 0 0 0,0-1 0 0 0,0 1 0 0 0,-1-1 0 0 0,3-4 0 0 0,14-37-321 0 0,-19 44 396 0 0,1 0 0 0 0,-1-1 0 0 0,1 1 0 0 0,-1-1 0 0 0,0 1 0 0 0,1 0 0 0 0,-1-1-1 0 0,0 1 1 0 0,0-1 0 0 0,0 1 0 0 0,-1-2 0 0 0,1 2-56 0 0,0 0 0 0 0,0 0 0 0 0,0 0 0 0 0,0-1 1 0 0,0 1-1 0 0,0 0 0 0 0,0 0 0 0 0,0 0 0 0 0,0 0 0 0 0,0 0 0 0 0,1 0 1 0 0,-1 0-1 0 0,0 0 0 0 0,1 0 0 0 0,-1 1 0 0 0,1-1 0 0 0,-1 0 0 0 0,1 0 1 0 0,0-1-1 0 0,1-1-34 0 0,-1 1 0 0 0,1-1 0 0 0,-1 0 0 0 0,0 0 0 0 0,0 0 0 0 0,0 1 0 0 0,-1-1 1 0 0,1 0-1 0 0,0 0 0 0 0,-1 0 0 0 0,0 0 0 0 0,0-1 0 0 0,0 1 0 0 0,-1-5 0 0 0,1 3 84 0 0,0 0 0 0 0,0 0 0 0 0,0 1 0 0 0,1-1 0 0 0,1-7 0 0 0,19-73-1903 0 0,-17 73 2085 0 0,-1 3-234 0 0,-1 1-1 0 0,2 0 1 0 0,-1 0 0 0 0,1 0 0 0 0,8-12-1 0 0,-9 14-86 0 0,1 1-1 0 0,-1-1 0 0 0,-1 0 1 0 0,1 0-1 0 0,1-7 0 0 0,-2 6-6 0 0,1 0 1 0 0,0 0-1 0 0,4-7 0 0 0,9-20 13 0 0,-14 28 256 0 0,0 0-1 0 0,0 1 1 0 0,1-1 0 0 0,0 1-1 0 0,0 0 1 0 0,6-8-1 0 0,0 2 59 0 0,-7 8-283 0 0,-1 1 1 0 0,1 0-1 0 0,0 0 0 0 0,0 0 0 0 0,0 0 0 0 0,0 0 1 0 0,0 0-1 0 0,1 0 0 0 0,-1 0 0 0 0,1 1 0 0 0,-1-1 1 0 0,4 0-1 0 0,9-7-1022 0 0,-14 8 1039 0 0,1 0 0 0 0,0 0 0 0 0,0 0 0 0 0,-1 0 0 0 0,1 0 0 0 0,0 0 0 0 0,0 0 0 0 0,0 1 0 0 0,3-1 1 0 0,100-5 2106 0 0,-103 7-2229 0 0,0 0 0 0 0,0 0 1 0 0,0 0-1 0 0,0 1 0 0 0,0-1 0 0 0,0 1 0 0 0,-1-1 0 0 0,1 1 1 0 0,2 2-1 0 0,0 0 340 0 0,4 4-59 0 0,0 0 0 0 0,-1 1 0 0 0,0 1 0 0 0,-1-1 0 0 0,1 1 0 0 0,-2 0 0 0 0,6 12 0 0 0,2 2-100 0 0,-11-22-30 0 0,0 1 0 0 0,0 1 1 0 0,0-1-1 0 0,0 0 1 0 0,0 0-1 0 0,-1 1 1 0 0,0-1-1 0 0,1 1 1 0 0,-1-1-1 0 0,-1 1 1 0 0,1 0-1 0 0,0-1 0 0 0,-1 1 1 0 0,0 0-1 0 0,0-1 1 0 0,0 1-1 0 0,-1 4 1 0 0,1-3-106 0 0,-1 0 1 0 0,1 1-1 0 0,0-1 1 0 0,1 0-1 0 0,-1 1 1 0 0,1-1-1 0 0,0 0 1 0 0,0 0-1 0 0,1 0 1 0 0,-1 0-1 0 0,1 0 1 0 0,4 8-1 0 0,-2-6 80 0 0,-1 0 0 0 0,-1 1 0 0 0,1-1 0 0 0,-2 1 0 0 0,3 9-1 0 0,3 22 284 0 0,-5-30-125 0 0,0 0-1 0 0,-1-1 1 0 0,1 14-1 0 0,-1-13-122 0 0,0-1-1 0 0,1 1 0 0 0,0-1 0 0 0,0 1 0 0 0,6 11 1 0 0,1 9-822 0 0,-1 0 1673 0 0,-2-4-1798 0 0,20 48 0 0 0,-23-66 910 0 0,0-1 0 0 0,1 1 0 0 0,-1-1 0 0 0,2 0 1 0 0,-1 0-1 0 0,1 0 0 0 0,0 0 0 0 0,0-1 0 0 0,8 7 0 0 0,2-8 145 0 0,-13-4-53 0 0,0 0 0 0 0,0 0 0 0 0,-1 1 0 0 0,1-1 0 0 0,0 0 0 0 0,-1 1 0 0 0,1 0 0 0 0,3 1-1 0 0,-2-1-30 0 0,1 0 0 0 0,-1 0 0 0 0,1 0 0 0 0,-1 0 0 0 0,1-1 0 0 0,0 1 0 0 0,0-1 0 0 0,-1 0 0 0 0,1 0-1 0 0,0 0 1 0 0,-1-1 0 0 0,7-1 0 0 0,12 0 375 0 0,42-4-276 0 0,-61 4-863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49:57.52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79 4400 0 0,'0'0'3729'0'0,"0"-8"902"0"0,0 8-4608 0 0,0 0 1 0 0,0 0 0 0 0,0 0 0 0 0,0 0-1 0 0,0 1 1 0 0,0-1 0 0 0,0 0 0 0 0,0 0 0 0 0,0 0-1 0 0,1 0 1 0 0,-1 0 0 0 0,0 0 0 0 0,0 0-1 0 0,0 0 1 0 0,0 0 0 0 0,0 0 0 0 0,0 0 0 0 0,0 0-1 0 0,0 0 1 0 0,0 0 0 0 0,0 1 0 0 0,1-1-1 0 0,-1 0 1 0 0,0 0 0 0 0,0 0 0 0 0,0 0 0 0 0,0 0-1 0 0,0 0 1 0 0,0 0 0 0 0,0 0 0 0 0,0 0-1 0 0,0 0 1 0 0,1 0 0 0 0,-1 0 0 0 0,0 0-1 0 0,0 0 1 0 0,0 0 0 0 0,0-1 0 0 0,0 1 0 0 0,0 0-1 0 0,0 0 1 0 0,0 0 0 0 0,0 0 0 0 0,1 0-1 0 0,-1 0 1 0 0,0 0 0 0 0,0 0 0 0 0,0 0 0 0 0,0 0-1 0 0,0 0 1 0 0,0 0 0 0 0,0 0 0 0 0,0 0-1 0 0,0-1 1 0 0,0 1 0 0 0,0 0 0 0 0,0 0-1 0 0,0 0 1 0 0,0 0 0 0 0,0 0 0 0 0,0 0 0 0 0,5 7 1054 0 0,11 26-24 0 0,23 36 1 0 0,-34-61-942 0 0,-1 1 1 0 0,0 0-1 0 0,0 0 1 0 0,-1 0-1 0 0,0 0 0 0 0,0 0 1 0 0,-1 1-1 0 0,0-1 1 0 0,-1 1-1 0 0,0-1 1 0 0,-1 11-1 0 0,0-11-57 0 0,-1 0 0 0 0,1-1 0 0 0,-2 1 1 0 0,1 0-1 0 0,-1-1 0 0 0,-1 1 0 0 0,0-1 0 0 0,0 0 0 0 0,0 0 0 0 0,-1 0 0 0 0,0 0 0 0 0,-7 9 0 0 0,11-16-44 0 0,0-1-1 0 0,-1 1 1 0 0,1-1-1 0 0,0 0 0 0 0,0 1 1 0 0,-1-1-1 0 0,1 1 1 0 0,-1-1-1 0 0,1 1 1 0 0,0-1-1 0 0,-1 0 0 0 0,1 1 1 0 0,-1-1-1 0 0,1 0 1 0 0,-1 0-1 0 0,1 1 0 0 0,-1-1 1 0 0,1 0-1 0 0,-1 0 1 0 0,1 0-1 0 0,-1 0 1 0 0,1 1-1 0 0,-1-1 0 0 0,0 0 1 0 0,1 0-1 0 0,-1 0 1 0 0,1 0-1 0 0,-1 0 0 0 0,0-1 1 0 0,0 1 24 0 0,0-1 0 0 0,0 1 0 0 0,0-1 0 0 0,0 0 0 0 0,1 0 0 0 0,-1 1 0 0 0,0-1 0 0 0,1 0 1 0 0,-1 0-1 0 0,0 0 0 0 0,1 0 0 0 0,-1 0 0 0 0,1 0 0 0 0,-1-1 0 0 0,-1-3 57 0 0,1 0-1 0 0,-1 0 1 0 0,1 0 0 0 0,0 0 0 0 0,-1-8-1 0 0,3 6-119 0 0,0 0 0 0 0,0 0 0 0 0,1 0-1 0 0,-1 0 1 0 0,1 1 0 0 0,1-1-1 0 0,-1 0 1 0 0,6-8 0 0 0,30-48 306 0 0,-35 58-279 0 0,18-28 167 0 0,21-44 1 0 0,-34 60-80 0 0,0-1 0 0 0,-2 0 0 0 0,0 0 0 0 0,5-30-1 0 0,-11 46-156 0 0,0-2-332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6:59.93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38 8536 0 0,'0'0'8375'0'0,"2"0"-8188"0"0,180 9 1778 0 0,-146-7-1797 0 0,-26 0-53 0 0,-1-2 0 0 0,1 1 1 0 0,0-2-1 0 0,16-1 0 0 0,95-16 1429 0 0,-54 15-1000 0 0,-35 2-23 0 0,54 4 0 0 0,-71-2-417 0 0,1-1 1 0 0,-1-1 0 0 0,16-3 0 0 0,26-1 26 0 0,-41 5-61 0 0,-8 0-26 0 0,1 0 1 0 0,-1 0 0 0 0,14 3-1 0 0,-14-1 2 0 0,0-1-1 0 0,0 1 1 0 0,0-1 0 0 0,0-1-1 0 0,0 1 1 0 0,-1-1-1 0 0,1-1 1 0 0,0 1 0 0 0,10-3-1 0 0,62-16 587 0 0,-60 11-304 0 0,-19 8-288 0 0,1 1-44 0 0,-2-1-56 0 0,0 1-144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50:57.63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0 88 0 0,'0'0'0'0'0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10 6736 0 0,'0'0'7234'0'0,"1"3"-6803"0"0,1 0-381 0 0,-1 1 0 0 0,0 0-1 0 0,0 0 1 0 0,0-1 0 0 0,-1 1 0 0 0,1 0 0 0 0,-1 0 0 0 0,0 7-1 0 0,-3 39 534 0 0,1-22-399 0 0,-1 117 757 0 0,3-73-957 0 0,2 173-73 0 0,3-165 61 0 0,16 89 1 0 0,-15-140-11 0 0,23 168 0 0 0,-22-61 504 0 0,0-59 68 0 0,-2-36-374 0 0,4 60 212 0 0,3-12 142 0 0,-2-16-446 0 0,-1 18 384 0 0,-4-77 927 0 0,-4-15-1283 0 0,1-1-73 0 0,1-3-176 0 0,0 3 680 0 0,-3 2-496 0 0,0 0-1 0 0,0 1 1 0 0,0-1 0 0 0,0 0 0 0 0,1 0 0 0 0,-1 0-1 0 0,0 0 1 0 0,0 1 0 0 0,0-1 0 0 0,1 0-1 0 0,-1 0 1 0 0,0 0 0 0 0,0 0 0 0 0,0 0 0 0 0,1 0-1 0 0,-1 1 1 0 0,0-1 0 0 0,0 0 0 0 0,1 0-1 0 0,-1 0 1 0 0,0 0 0 0 0,0 0 0 0 0,1 0 0 0 0,-1 0-1 0 0,0 0 1 0 0,0 0 0 0 0,1 0 0 0 0,17 1 300 0 0,-1 1 1 0 0,27 6-1 0 0,-28-5-260 0 0,1 0 0 0 0,-1 0-1 0 0,0-2 1 0 0,31 0 0 0 0,-15-2 102 0 0,46 5 0 0 0,-61-4-27 0 0,0 0 0 0 0,21-3 0 0 0,22-1-92 0 0,12 12 297 0 0,-44-7-116 0 0,0 1 0 0 0,45 10 0 0 0,-58-8-163 0 0,1-2-1 0 0,-1 0 0 0 0,23 0 1 0 0,23 3 104 0 0,-33 2-48 0 0,-22-5-100 0 0,1-1 0 0 0,-1 1-1 0 0,1-1 1 0 0,0 0 0 0 0,0-1-1 0 0,8 1 1 0 0,123-15 356 0 0,-122 12-273 0 0,26-7 0 0 0,-1 1 35 0 0,-34 7-53 0 0,1 1 0 0 0,0 0 0 0 0,0 1 1 0 0,9 1-1 0 0,10 1-51 0 0,10 0 478 0 0,-26-1-488 0 0,1-1-1 0 0,-1-1 1 0 0,1 0-1 0 0,-1 0 0 0 0,1-1 1 0 0,11-3-1 0 0,-6-1 52 0 0,-1-1 0 0 0,22-10-1 0 0,-25 10-74 0 0,-9 5 4 0 0,-1-1 0 0 0,1 1 1 0 0,0 0-1 0 0,0 0 0 0 0,-1 1 0 0 0,1-1 0 0 0,0 1 0 0 0,0 0 0 0 0,0 0 0 0 0,6 0 1 0 0,1 2 8 0 0,0 1 0 0 0,15 5 1 0 0,-14-4-28 0 0,2-2 34 0 0,-1 1 0 0 0,0-1 1 0 0,1-1-1 0 0,-1-1 0 0 0,1 0 0 0 0,18-2 0 0 0,19 0 199 0 0,-35-15-14 0 0,-14 15-234 0 0,0-1 1 0 0,-1 1-1 0 0,1-1 0 0 0,-1 0 0 0 0,0 1 0 0 0,1-1 0 0 0,-1 0 0 0 0,0 0 0 0 0,0 0 0 0 0,-1 0 0 0 0,1 0 0 0 0,-1 0 0 0 0,1 0 0 0 0,-1 0 0 0 0,-1-5 0 0 0,2-5-17 0 0,1-13 75 0 0,-1 0 0 0 0,-4-41-1 0 0,1-1-73 0 0,2 21-77 0 0,1 4 99 0 0,-6-47-1 0 0,-9-136-561 0 0,8 108 218 0 0,4 43 259 0 0,-3-27-216 0 0,1 46 32 0 0,-8-62 40 0 0,-8-26-125 0 0,-23-67-20 0 0,40 186 404 0 0,2-38 0 0 0,0 9-15 0 0,-4 25-61 0 0,4 21 17 0 0,-1-1 1 0 0,1-13-1 0 0,1 21-4 0 0,0 1 8 0 0,3 0-113 0 0,-3 0-572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85 4136 0 0,'0'0'11817'0'0,"1"-2"-11665"0"0,-1 1-134 0 0,0 0 0 0 0,1 0 0 0 0,-1 0 0 0 0,1 0 0 0 0,-1 0 0 0 0,0 0 0 0 0,1 0 0 0 0,-1 0 0 0 0,1 0 0 0 0,0 1 0 0 0,-1-1 0 0 0,1 0 0 0 0,0 0 0 0 0,0 0 0 0 0,-1 1 0 0 0,2-2 0 0 0,0 2 26 0 0,-1-1-1 0 0,1 1 1 0 0,0-1-1 0 0,-1 1 1 0 0,1 0-1 0 0,0-1 1 0 0,0 1-1 0 0,-1 0 1 0 0,1 0-1 0 0,0 0 1 0 0,0 0-1 0 0,1 1 1 0 0,59 2 1230 0 0,99-6 1 0 0,-154 2-1219 0 0,297-3 1457 0 0,-254 5-1356 0 0,-23 1-41 0 0,0-1 0 0 0,0-2-1 0 0,0-1 1 0 0,53-10 0 0 0,15-19 286 0 0,-82 28-378 0 0,0-1-1 0 0,0 1 1 0 0,0 1 0 0 0,1 1 0 0 0,-1 0 0 0 0,0 0 0 0 0,1 1 0 0 0,-1 1-1 0 0,23 4 1 0 0,-21-2-24 0 0,-7 0 11 0 0,1-1-1 0 0,0 0 1 0 0,-1 0 0 0 0,1-1-1 0 0,0-1 1 0 0,0 1-1 0 0,0-1 1 0 0,0-1-1 0 0,-1 1 1 0 0,13-4-1 0 0,-6 0-9 0 0,0 0 0 0 0,0 1 1 0 0,0 0-1 0 0,0 1 0 0 0,0 1 0 0 0,1 0 0 0 0,-1 1 0 0 0,0 1 0 0 0,1 0 0 0 0,16 5 0 0 0,-16-3 31 0 0,2 0-1 0 0,-1-1 0 0 0,0-1 1 0 0,0 0-1 0 0,29-3 0 0 0,-40 1 27 0 0,9-1 87 0 0,1 0 0 0 0,-1 1 0 0 0,17 2 0 0 0,-31-1-163 0 0,-1 0 1 0 0,1 0 0 0 0,0 0-1 0 0,-1 1 1 0 0,1-1 0 0 0,-1 0-1 0 0,1 0 1 0 0,-1 1 0 0 0,1-1-1 0 0,0 1 1 0 0,-1-1-1 0 0,1 0 1 0 0,-1 1 0 0 0,0-1-1 0 0,1 1 1 0 0,-1-1 0 0 0,1 1-1 0 0,-1-1 1 0 0,0 1 0 0 0,1 0-1 0 0,4 11-4069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74 5928 0 0,'0'0'13673'0'0,"3"-1"-13268"0"0,3 0-263 0 0,1-1 0 0 0,0 1 0 0 0,-1 0 1 0 0,1 1-1 0 0,0 0 0 0 0,-1 0 0 0 0,1 0 0 0 0,0 1 0 0 0,8 2 0 0 0,-4-2 45 0 0,0 0 0 0 0,-1 0 0 0 0,21-1 0 0 0,-11-3 56 0 0,-1 1 0 0 0,1 1-1 0 0,0 1 1 0 0,0 1 0 0 0,0 1-1 0 0,25 5 1 0 0,-35-6-177 0 0,-1 0 1 0 0,0-1-1 0 0,1 0 1 0 0,-1 0-1 0 0,0-1 1 0 0,0-1-1 0 0,1 1 0 0 0,11-5 1 0 0,-9 3 61 0 0,1 0 0 0 0,0 1-1 0 0,17 0 1 0 0,-22 2-34 0 0,0 1 1 0 0,0 0-1 0 0,13 4 0 0 0,16 3 129 0 0,-29-8-205 0 0,-1 0 0 0 0,1-1 0 0 0,-1 0 0 0 0,13-3 0 0 0,-15 2 10 0 0,1 1 0 0 0,-1 0 1 0 0,0 0-1 0 0,1 0 0 0 0,-1 1 0 0 0,1-1 0 0 0,-1 1 1 0 0,0 1-1 0 0,1-1 0 0 0,6 2 0 0 0,-4 0 7 0 0,0-1-1 0 0,0 0 1 0 0,0 0-1 0 0,13-1 1 0 0,-13 0-48 0 0,19-4 59 0 0,-24 4-35 0 0,0-1 0 0 0,0 0 1 0 0,0 1-1 0 0,1-1 0 0 0,-1 1 0 0 0,0 0 1 0 0,0 0-1 0 0,1 1 0 0 0,-1-1 0 0 0,4 1 1 0 0,-3 0 20 0 0,1 0 0 0 0,0 0 0 0 0,0-1 0 0 0,0 0 0 0 0,-1 0 0 0 0,1 0 0 0 0,0 0 0 0 0,0-1-1 0 0,0 0 1 0 0,6-2 0 0 0,7-2 185 0 0,21-11-1 0 0,-35 14-138 0 0,7-3-80 0 0,-9 4-2 0 0,0 0-1 0 0,0 0 1 0 0,0 0-1 0 0,0 0 0 0 0,0 0 1 0 0,0 0-1 0 0,1 1 0 0 0,-1-1 1 0 0,0 1-1 0 0,1 0 0 0 0,3-1 1 0 0,-3 2 5 0 0,7 5 54 0 0,-3-3-22 0 0,-5-3-90 0 0,0 0 0 0 0,-1 0 0 0 0,1 0-1 0 0,0 0 1 0 0,0 0 0 0 0,0-1 0 0 0,0 1 0 0 0,2-2 0 0 0,-3 2-234 0 0,0-1 0 0 0,0 0 1 0 0,0 0-1 0 0,0 1 0 0 0,0-1 1 0 0,-1 0-1 0 0,1 0 0 0 0,0 0 1 0 0,0 0-1 0 0,-1 0 0 0 0,1 0 1 0 0,-1 0-1 0 0,1 0 0 0 0,-1 0 1 0 0,1-2-1 0 0,-1 2-190 0 0,4-11-2015 0 0,-5 7-937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38 8536 0 0,'0'0'8375'0'0,"2"0"-8188"0"0,180 9 1778 0 0,-146-7-1797 0 0,-26 0-53 0 0,-1-2 0 0 0,1 1 1 0 0,0-2-1 0 0,16-1 0 0 0,95-16 1429 0 0,-54 15-1000 0 0,-35 2-23 0 0,54 4 0 0 0,-71-2-417 0 0,1-1 1 0 0,-1-1 0 0 0,16-3 0 0 0,26-1 26 0 0,-41 5-61 0 0,-8 0-26 0 0,1 0 1 0 0,-1 0 0 0 0,14 3-1 0 0,-14-1 2 0 0,0-1-1 0 0,0 1 1 0 0,0-1 0 0 0,0-1-1 0 0,0 1 1 0 0,-1-1-1 0 0,1-1 1 0 0,0 1 0 0 0,10-3-1 0 0,62-16 587 0 0,-60 11-304 0 0,-19 8-288 0 0,1 1-44 0 0,-2-1-56 0 0,0 1-144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25 8272 0 0,'0'0'3554'0'0,"2"0"-2976"0"0,134 6 3306 0 0,-5-12-1261 0 0,-100 2-2607 0 0,44 1 0 0 0,-41 5 339 0 0,-25-1-249 0 0,1 0-1 0 0,-1-1 0 0 0,13 0 0 0 0,8-4 359 0 0,34-9 0 0 0,-55 11-373 0 0,0 1 0 0 0,0 0 0 0 0,0 1 0 0 0,15 0 0 0 0,-3 1 32 0 0,-17-1-111 0 0,0 1 1 0 0,1-1 0 0 0,-1 1-1 0 0,6 2 1 0 0,-6-2-13 0 0,0 0 0 0 0,0 0 0 0 0,0 0 0 0 0,0 0-1 0 0,0-1 1 0 0,8 0 0 0 0,14-3 122 0 0,-12 1-86 0 0,1 1 1 0 0,-1 0 0 0 0,1 1 0 0 0,18 3 0 0 0,-22-2 25 0 0,1 0 1 0 0,-1-1-1 0 0,1-1 0 0 0,-1 1 1 0 0,15-4-1 0 0,-23 3-49 0 0,0 1-1 0 0,0 0 1 0 0,0 0 0 0 0,0 0-1 0 0,0 0 1 0 0,1 0-1 0 0,-1 1 1 0 0,0-1 0 0 0,-1 1-1 0 0,1 0 1 0 0,0 0-1 0 0,0 0 1 0 0,0 0-1 0 0,0 0 1 0 0,-1 1 0 0 0,1-1-1 0 0,-1 1 1 0 0,1 0-1 0 0,-1 0 1 0 0,1 0 0 0 0,-1 0-1 0 0,2 2 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210 46 10784 0 0,'0'0'3782'0'0,"-1"-3"-3400"0"0,0 2-328 0 0,0-1 1 0 0,0 0 0 0 0,0 1-1 0 0,0-1 1 0 0,-1 1 0 0 0,1-1-1 0 0,0 1 1 0 0,-1-1 0 0 0,1 1-1 0 0,-1 0 1 0 0,1 0 0 0 0,-1 0-1 0 0,1 0 1 0 0,-1 0 0 0 0,0 0 0 0 0,1 0-1 0 0,-4 0 1 0 0,-4-2 168 0 0,-1 0 0 0 0,-12-1 0 0 0,9 2-295 0 0,8 0 105 0 0,-1 1 56 0 0,-1-1 0 0 0,1 1 1 0 0,0 1-1 0 0,0-1 0 0 0,0 1 0 0 0,-1 0 0 0 0,1 0 1 0 0,-11 2-1 0 0,15-1-29 0 0,0 0 0 0 0,0 0 1 0 0,0 0-1 0 0,0 1 0 0 0,0-1 0 0 0,0 0 1 0 0,0 1-1 0 0,0 0 0 0 0,1-1 0 0 0,-1 1 1 0 0,1 0-1 0 0,-1 0 0 0 0,1 0 0 0 0,-1 0 1 0 0,1 0-1 0 0,0 0 0 0 0,0 0 0 0 0,0 0 1 0 0,0 0-1 0 0,0 0 0 0 0,1 1 0 0 0,-1 3 1 0 0,0-3-10 0 0,0 0 0 0 0,1 0 0 0 0,0-1 0 0 0,-1 1 0 0 0,1 0 0 0 0,0 0 0 0 0,1 0 0 0 0,-1 0 0 0 0,0 0 0 0 0,1-1 0 0 0,0 1 0 0 0,0 0 0 0 0,-1 0 0 0 0,2-1 0 0 0,-1 1 1 0 0,0-1-1 0 0,0 1 0 0 0,4 4 0 0 0,-1-4-49 0 0,1 0-1 0 0,0 0 1 0 0,0 0 0 0 0,0 0 0 0 0,0-1 0 0 0,0 0 0 0 0,1 0-1 0 0,-1 0 1 0 0,1-1 0 0 0,9 2 0 0 0,-14-3-1 0 0,12 2-13 0 0,26 1-1 0 0,-29-3-29 0 0,1 0 0 0 0,-1 1 0 0 0,12 3 0 0 0,-19-3 25 0 0,0 0 1 0 0,1 0-1 0 0,-1 1 0 0 0,0-1 0 0 0,1 1 1 0 0,-1 0-1 0 0,0-1 0 0 0,0 2 0 0 0,-1-1 1 0 0,1 0-1 0 0,0 0 0 0 0,4 6 0 0 0,-5-5 32 0 0,-1-1 0 0 0,0 0-1 0 0,0 1 1 0 0,0-1-1 0 0,0 1 1 0 0,0 0 0 0 0,0-1-1 0 0,-1 1 1 0 0,1 0-1 0 0,-1-1 1 0 0,1 1 0 0 0,-1 0-1 0 0,0-1 1 0 0,0 1-1 0 0,-1 0 1 0 0,1 0 0 0 0,0-1-1 0 0,-1 1 1 0 0,0 0-1 0 0,-1 2 1 0 0,-1 5 86 0 0,0-1 0 0 0,-1 0 0 0 0,-1 0 0 0 0,-6 11 0 0 0,6-14-66 0 0,0 0-1 0 0,0 0 0 0 0,0-1 1 0 0,-1 0-1 0 0,1 0 0 0 0,-1 0 1 0 0,0 0-1 0 0,-1-1 0 0 0,1 0 1 0 0,-13 5-1 0 0,11-5-8 0 0,0-1 0 0 0,1 0 0 0 0,-1-1-1 0 0,-1 0 1 0 0,1 0 0 0 0,0-1 0 0 0,0 0 0 0 0,-1 0 0 0 0,-12-1-1 0 0,18 0-68 0 0,1-1 0 0 0,-1 1-1 0 0,0 0 1 0 0,1-1-1 0 0,-1 0 1 0 0,1 0-1 0 0,-1 0 1 0 0,1 0 0 0 0,-1 0-1 0 0,1 0 1 0 0,0-1-1 0 0,-1 1 1 0 0,1-1 0 0 0,0 1-1 0 0,0-1 1 0 0,0 0-1 0 0,0 0 1 0 0,1 0-1 0 0,-1 0 1 0 0,0 0 0 0 0,1-1-1 0 0,-1 1 1 0 0,1 0-1 0 0,0-1 1 0 0,0 1 0 0 0,0-1-1 0 0,0 1 1 0 0,0-1-1 0 0,1 1 1 0 0,-1-1 0 0 0,1 0-1 0 0,-1 1 1 0 0,1-1-1 0 0,0 0 1 0 0,0 1-1 0 0,1-1 1 0 0,-1 0 0 0 0,0 1-1 0 0,1-1 1 0 0,-1 0-1 0 0,1 1 1 0 0,0-1 0 0 0,0 1-1 0 0,0-1 1 0 0,0 1-1 0 0,1-1 1 0 0,2-3-1 0 0,-2 4-192 0 0,1-1 0 0 0,-1 1 0 0 0,1 0-1 0 0,-1 1 1 0 0,1-1 0 0 0,0 0 0 0 0,0 1 0 0 0,0 0-1 0 0,0-1 1 0 0,0 1 0 0 0,4-1 0 0 0,2-1-1837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 65 10968 0 0,'0'0'2205'0'0,"3"-2"-1104"0"0,5-6-482 0 0,0 1 0 0 0,1 0 0 0 0,19-11 0 0 0,-21 14-317 0 0,1 0 0 0 0,0 1 0 0 0,0 0 0 0 0,0 1 0 0 0,0-1 0 0 0,14-1 0 0 0,-20 4-268 0 0,0 0 0 0 0,0 0 0 0 0,0 1 1 0 0,1-1-1 0 0,-1 0 0 0 0,0 1 0 0 0,0-1 1 0 0,0 1-1 0 0,0 0 0 0 0,0-1 0 0 0,0 1 1 0 0,0 0-1 0 0,-1 0 0 0 0,1 1 0 0 0,0-1 1 0 0,0 0-1 0 0,-1 0 0 0 0,1 1 0 0 0,-1-1 1 0 0,1 1-1 0 0,-1 0 0 0 0,0-1 0 0 0,1 1 0 0 0,-1 0 1 0 0,0 0-1 0 0,0 0 0 0 0,0 0 0 0 0,0-1 1 0 0,-1 1-1 0 0,1 1 0 0 0,0 2 0 0 0,1 2-40 0 0,0 1-1 0 0,-1-1 1 0 0,0 0-1 0 0,0 0 1 0 0,-1 1-1 0 0,-1 12 1 0 0,1-18 28 0 0,0 1 1 0 0,-1 0-1 0 0,1-1 1 0 0,-1 1-1 0 0,1-1 1 0 0,-1 1-1 0 0,0-1 1 0 0,0 1-1 0 0,0-1 1 0 0,0 0-1 0 0,-1 1 1 0 0,1-1-1 0 0,0 0 1 0 0,-1 0-1 0 0,0 0 1 0 0,1 0-1 0 0,-1 0 1 0 0,0 0 0 0 0,0-1-1 0 0,0 1 1 0 0,0 0-1 0 0,-1-1 1 0 0,1 0-1 0 0,-3 2 1 0 0,-12 2 404 0 0,-34 6 0 0 0,47-11-395 0 0,0 0-1 0 0,1 1 0 0 0,-1-1 0 0 0,0-1 1 0 0,1 1-1 0 0,-1 0 0 0 0,1-1 1 0 0,-1 0-1 0 0,0 0 0 0 0,1 0 0 0 0,0 0 1 0 0,-1-1-1 0 0,1 1 0 0 0,0-1 0 0 0,-1 0 1 0 0,-2-2-1 0 0,4 2-117 0 0,0 0 0 0 0,0 0 0 0 0,0 0-1 0 0,0 0 1 0 0,0 0 0 0 0,0-1 0 0 0,1 1 0 0 0,-1-1 0 0 0,1 1-1 0 0,0-1 1 0 0,-1 0 0 0 0,1 0 0 0 0,0 1 0 0 0,1-1 0 0 0,-1 0 0 0 0,0 0-1 0 0,1 0 1 0 0,0-4 0 0 0,-1 2-331 0 0,1 0 1 0 0,1 1-1 0 0,-1-1 1 0 0,1 0-1 0 0,0 1 1 0 0,0-1-1 0 0,0 1 1 0 0,1-1-1 0 0,-1 1 1 0 0,1 0-1 0 0,0-1 0 0 0,0 1 1 0 0,1 0-1 0 0,-1 0 1 0 0,1 1-1 0 0,0-1 1 0 0,0 1-1 0 0,5-5 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 84 8632 0 0,'0'0'4368'0'0,"-1"4"-3903"0"0,-4 9-74 0 0,2 1 1 0 0,0-1-1 0 0,0 1 0 0 0,-1 21 1 0 0,4-27-308 0 0,0-1 1 0 0,0 1 0 0 0,1-1-1 0 0,0 1 1 0 0,0-1 0 0 0,0 0-1 0 0,1 1 1 0 0,0-1 0 0 0,1 0-1 0 0,4 8 1 0 0,-7-14-68 0 0,1 1-1 0 0,0-1 1 0 0,0 0 0 0 0,0 0-1 0 0,-1 0 1 0 0,1 0 0 0 0,1 1-1 0 0,-1-1 1 0 0,0 0 0 0 0,0-1-1 0 0,0 1 1 0 0,0 0 0 0 0,1 0-1 0 0,-1 0 1 0 0,0-1 0 0 0,1 1-1 0 0,-1-1 1 0 0,1 1 0 0 0,-1-1-1 0 0,0 1 1 0 0,1-1 0 0 0,-1 0-1 0 0,1 0 1 0 0,-1 0 0 0 0,1 0 0 0 0,-1 0-1 0 0,1 0 1 0 0,-1 0 0 0 0,1 0-1 0 0,-1-1 1 0 0,1 1 0 0 0,-1 0-1 0 0,1-1 1 0 0,-1 1 0 0 0,0-1-1 0 0,1 0 1 0 0,-1 1 0 0 0,0-1-1 0 0,0 0 1 0 0,1 0 0 0 0,-1 0-1 0 0,0 0 1 0 0,0 0 0 0 0,0 0-1 0 0,0 0 1 0 0,1-2 0 0 0,8-14-38 0 0,0-1 1 0 0,-1-1 0 0 0,11-35-1 0 0,-19 50 19 0 0,6-17-77 0 0,-1 1-1 0 0,-2-1 1 0 0,5-40-1 0 0,-9 57-86 0 0,0 1 0 0 0,0 0 0 0 0,1 0 0 0 0,-1 0-1 0 0,1 0 1 0 0,0-1 0 0 0,0 1 0 0 0,2-4 0 0 0,-3 6-578 0 0,3 2-169 0 0,-1 1 1 0 0,0 0 0 0 0,0 0 0 0 0,1 0 0 0 0,-1 0 0 0 0,2 2-1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25 153 7904 0 0,'0'2'518'0'0,"0"12"32"0"0,0 27 1189 0 0,-1-1 1 0 0,-9 57-1 0 0,-1-68-729 0 0,10-27-890 0 0,0-1-7 0 0,0-1-25 0 0,25-101 330 0 0,-21 90-357 0 0,5-19 103 0 0,2 0-1 0 0,1 0 1 0 0,1 1 0 0 0,1 0 0 0 0,22-33 0 0 0,-30 55-152 0 0,-1 1-1 0 0,1 0 0 0 0,11-11 1 0 0,-13 15-8 0 0,-1 0 1 0 0,1 0-1 0 0,0 0 1 0 0,0 0-1 0 0,0 0 0 0 0,0 1 1 0 0,0-1-1 0 0,0 1 1 0 0,1 0-1 0 0,-1 0 1 0 0,4-1-1 0 0,-6 2 1 0 0,0 0-1 0 0,0 0 1 0 0,-1 0-1 0 0,1 0 1 0 0,0 0-1 0 0,0 0 1 0 0,-1 0-1 0 0,1 0 1 0 0,0 0-1 0 0,-1 0 1 0 0,1 0-1 0 0,0 1 1 0 0,-1-1-1 0 0,1 0 1 0 0,0 0-1 0 0,-1 1 1 0 0,1-1-1 0 0,0 1 1 0 0,-1-1-1 0 0,1 1 1 0 0,-1-1-1 0 0,1 1 1 0 0,0 0-1 0 0,0 0 7 0 0,0 0 0 0 0,-1 1 0 0 0,1-1 0 0 0,0 1 0 0 0,-1-1 0 0 0,1 1 0 0 0,-1-1 0 0 0,1 1 0 0 0,-1 0 0 0 0,1 1 0 0 0,-1 3 4 0 0,0 0-1 0 0,0 1 1 0 0,0-1-1 0 0,-2 12 0 0 0,0-13-9 0 0,1 0 0 0 0,-1 1 0 0 0,0-1 0 0 0,0 0 0 0 0,-1 0 0 0 0,1 0 0 0 0,-1 0 0 0 0,0-1-1 0 0,0 1 1 0 0,-1-1 0 0 0,1 1 0 0 0,-1-1 0 0 0,0 0 0 0 0,-6 4 0 0 0,3-3 81 0 0,2 1 51 0 0,-1-1 1 0 0,0-1 0 0 0,0 1 0 0 0,0-1 0 0 0,-1 0 0 0 0,0-1 0 0 0,-9 4 0 0 0,15-6-53 0 0,0-1 0 0 0,0 0-1 0 0,0 0 1 0 0,0 0 0 0 0,0 0-1 0 0,0 0 1 0 0,0 0 0 0 0,0 0-1 0 0,0 0 1 0 0,0 0 0 0 0,0 0-1 0 0,0 0 1 0 0,0-1 0 0 0,0 1 0 0 0,0 0-1 0 0,1-1 1 0 0,-1 1 0 0 0,-2-2-1 0 0,12 22-29 0 0,-3-10-84 0 0,28 47 118 0 0,-32-53-64 0 0,1-1 0 0 0,-1 1-1 0 0,1-1 1 0 0,0 0 0 0 0,-1 1 0 0 0,2-1-1 0 0,-1-1 1 0 0,0 1 0 0 0,0 0 0 0 0,1-1-1 0 0,0 0 1 0 0,-1 0 0 0 0,5 2 0 0 0,21 6-1335 0 0,-28-10 455 0 0,0 1-1 0 0,0-1 0 0 0,0 1 0 0 0,0-1 0 0 0,0 0 0 0 0,0 0 0 0 0,0 1 0 0 0,0-1 1 0 0,0 0-1 0 0,0 0 0 0 0,1 0 0 0 0,-1 0 0 0 0,2-1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1.1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25 8272 0 0,'0'0'3554'0'0,"2"0"-2976"0"0,134 6 3306 0 0,-5-12-1261 0 0,-100 2-2607 0 0,44 1 0 0 0,-41 5 339 0 0,-25-1-249 0 0,1 0-1 0 0,-1-1 0 0 0,13 0 0 0 0,8-4 359 0 0,34-9 0 0 0,-55 11-373 0 0,0 1 0 0 0,0 0 0 0 0,0 1 0 0 0,15 0 0 0 0,-3 1 32 0 0,-17-1-111 0 0,0 1 1 0 0,1-1 0 0 0,-1 1-1 0 0,6 2 1 0 0,-6-2-13 0 0,0 0 0 0 0,0 0 0 0 0,0 0 0 0 0,0 0-1 0 0,0-1 1 0 0,8 0 0 0 0,14-3 122 0 0,-12 1-86 0 0,1 1 1 0 0,-1 0 0 0 0,1 1 0 0 0,18 3 0 0 0,-22-2 25 0 0,1 0 1 0 0,-1-1-1 0 0,1-1 0 0 0,-1 1 1 0 0,15-4-1 0 0,-23 3-49 0 0,0 1-1 0 0,0 0 1 0 0,0 0 0 0 0,0 0-1 0 0,0 0 1 0 0,1 0-1 0 0,-1 1 1 0 0,0-1 0 0 0,-1 1-1 0 0,1 0 1 0 0,0 0-1 0 0,0 0 1 0 0,0 0-1 0 0,0 0 1 0 0,-1 1 0 0 0,1-1-1 0 0,-1 1 1 0 0,1 0-1 0 0,-1 0 1 0 0,1 0 0 0 0,-1 0-1 0 0,2 2 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124 4 9880 0 0,'0'0'6983'0'0,"-3"-1"-6407"0"0,1 0-515 0 0,-1 1-1 0 0,1-1 1 0 0,0 1-1 0 0,-1 0 0 0 0,1 0 1 0 0,-1 0-1 0 0,1 0 1 0 0,-1 0-1 0 0,1 1 0 0 0,0-1 1 0 0,-1 1-1 0 0,1-1 1 0 0,0 1-1 0 0,-1 0 0 0 0,1 0 1 0 0,0 0-1 0 0,0 0 1 0 0,0 0-1 0 0,-4 3 0 0 0,1 0-14 0 0,1-1 0 0 0,0 1 0 0 0,0-1 0 0 0,0 1 0 0 0,1 0 0 0 0,-1 1 0 0 0,1-1 0 0 0,0 1 0 0 0,0-1 0 0 0,1 1 0 0 0,-4 7 0 0 0,-1 6 218 0 0,-7 32 0 0 0,12-46-161 0 0,1 1 0 0 0,1 0 0 0 0,-1 0 0 0 0,1 0 0 0 0,0-1 0 0 0,0 1 0 0 0,0 0 0 0 0,1 0 0 0 0,-1 0 0 0 0,1-1 0 0 0,0 1 0 0 0,1 0 0 0 0,-1-1 0 0 0,1 1 0 0 0,0-1 0 0 0,0 1 0 0 0,4 5 0 0 0,-4-9-135 0 0,-1 1 0 0 0,1 0 1 0 0,0 0-1 0 0,0 0 0 0 0,1-1 0 0 0,-1 1 1 0 0,0-1-1 0 0,0 0 0 0 0,1 0 1 0 0,-1 0-1 0 0,1 0 0 0 0,-1 0 0 0 0,1 0 1 0 0,-1-1-1 0 0,1 1 0 0 0,0-1 1 0 0,-1 1-1 0 0,1-1 0 0 0,0 0 0 0 0,-1 0 1 0 0,1-1-1 0 0,-1 1 0 0 0,1 0 1 0 0,0-1-1 0 0,-1 0 0 0 0,4-1 0 0 0,4-1-1384 0 0,-1 0-1 0 0,0-1 0 0 0,0-1 0 0 0,0 0 0 0 0,12-9 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 0 10336 0 0,'0'0'4038'0'0,"0"3"-3212"0"0,0 11-720 0 0,1 55 1401 0 0,-15 117-1 0 0,9-156-510 0 0,5-29-968 0 0,0-1 0 0 0,0 1 0 0 0,0-1-1 0 0,0 1 1 0 0,0-1 0 0 0,1 1-1 0 0,-1-1 1 0 0,0 1 0 0 0,0-1-1 0 0,0 1 1 0 0,1-1 0 0 0,-1 1 0 0 0,0-1-1 0 0,0 1 1 0 0,1-1 0 0 0,-1 0-1 0 0,0 1 1 0 0,1-1 0 0 0,-1 0 0 0 0,1 1-1 0 0,-1-1 1 0 0,0 0 0 0 0,1 1-1 0 0,-1-1 1 0 0,1 0 0 0 0,-1 0-1 0 0,1 1 1 0 0,-1-1 0 0 0,1 0 0 0 0,-1 0-1 0 0,1 0 1 0 0,-1 0 0 0 0,1 0-1 0 0,-1 0 1 0 0,1 0 0 0 0,-1 0 0 0 0,1 0-1 0 0,-1 0 1 0 0,1 0 0 0 0,21-4 342 0 0,-19 3-141 0 0,36-5-62 0 0,-32 5-346 0 0,1 0 0 0 0,0 0 0 0 0,0-1 0 0 0,0 0 0 0 0,-1-1 0 0 0,1 1 0 0 0,-1-1 0 0 0,0-1-1 0 0,9-4 1 0 0,-5 2 224 0 0,-6 7-3277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 10 10064 0 0,'0'0'4278'0'0,"-2"3"-3890"0"0,1-3-362 0 0,1 0 0 0 0,0 1 1 0 0,-1-1-1 0 0,1 0 0 0 0,0 1 0 0 0,-1-1 0 0 0,1 1 0 0 0,0-1 0 0 0,-1 1 0 0 0,1-1 0 0 0,0 1 1 0 0,0-1-1 0 0,0 1 0 0 0,-1-1 0 0 0,1 1 0 0 0,0-1 0 0 0,0 1 0 0 0,0-1 0 0 0,0 1 1 0 0,0 0-1 0 0,0-1 0 0 0,0 1 0 0 0,0-1 0 0 0,0 1 0 0 0,0-1 0 0 0,1 2 0 0 0,6-1 499 0 0,-6-1-212 0 0,2 1-272 0 0,0 0 1 0 0,0 0 0 0 0,-1-1-1 0 0,1 1 1 0 0,0-1-1 0 0,0 0 1 0 0,0 0-1 0 0,0 0 1 0 0,0 0 0 0 0,0 0-1 0 0,0-1 1 0 0,-1 1-1 0 0,1-1 1 0 0,0 0 0 0 0,3-1-1 0 0,-2 0-532 0 0,0 0 1 0 0,0 0-1 0 0,0 0 1 0 0,0 0-1 0 0,5-5 0 0 0,-7 5-238 0 0,-2 2 696 0 0,0 0-1 0 0,0 0 1 0 0,0-1 0 0 0,0 1-1 0 0,0 0 1 0 0,0 0 0 0 0,0 0-1 0 0,0-1 1 0 0,0 1 0 0 0,0 0-1 0 0,0 0 1 0 0,-1 0 0 0 0,1-1-1 0 0,0 1 1 0 0,0 0 0 0 0,0 0-1 0 0,0 0 1 0 0,0-1 0 0 0,0 1 0 0 0,-1 0-1 0 0,1 0 1 0 0,0 0 0 0 0,0 0-1 0 0,0 0 1 0 0,0-1 0 0 0,-1 1-1 0 0,1 0 1 0 0,0 0 0 0 0,0 0-1 0 0,0 0 1 0 0,-1 0 0 0 0,1 0-1 0 0,0 0 1 0 0,0 0 0 0 0,0 0-1 0 0,-1 0 1 0 0,1 0 0 0 0,0 0-1 0 0,-1 0 1 0 0,-6-2-1230 0 0,1 2-941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6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50 9792 0 0,'0'0'1592'0'0,"3"-2"-799"0"0,3-2-523 0 0,-1 1 1 0 0,1 0-1 0 0,0 0 0 0 0,0 0 1 0 0,1 1-1 0 0,-1 0 0 0 0,10-2 1 0 0,51-6 2390 0 0,-20 4-3828 0 0,14-1-3301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66 32 9704 0 0,'0'0'1361'0'0,"-2"-3"-982"0"0,-19-22 2001 0 0,21 25-2305 0 0,0 0 1 0 0,0-1 0 0 0,0 1 0 0 0,0 0 0 0 0,0 0-1 0 0,0 0 1 0 0,0 0 0 0 0,0-1 0 0 0,-1 1 0 0 0,1 0-1 0 0,0 0 1 0 0,0 0 0 0 0,0 0 0 0 0,0-1 0 0 0,0 1 0 0 0,-1 0-1 0 0,1 0 1 0 0,0 0 0 0 0,0 0 0 0 0,0 0 0 0 0,0 0-1 0 0,-1 0 1 0 0,1 0 0 0 0,0 0 0 0 0,0 0 0 0 0,0-1-1 0 0,-1 1 1 0 0,1 0 0 0 0,0 0 0 0 0,0 0 0 0 0,0 0 0 0 0,-1 0-1 0 0,1 0 1 0 0,0 0 0 0 0,0 1 0 0 0,0-1 0 0 0,-1 0-1 0 0,1 0 1 0 0,0 0 0 0 0,0 0 0 0 0,0 0 0 0 0,-1 0-1 0 0,1 0 1 0 0,0 0 0 0 0,0 0 0 0 0,0 1 0 0 0,0-1-1 0 0,-1 0 1 0 0,-1 14 65 0 0,1-5-38 0 0,-2 34 547 0 0,2 44 0 0 0,1-6-639 0 0,-3 49-111 0 0,23 310 847 0 0,-18-407-736 0 0,1 12-18 0 0,2 15 10 0 0,-4 70 0 0 0,-25 40 696 0 0,9-83-534 0 0,14-73-110 0 0,1 1 0 0 0,0 0 0 0 0,1 0 0 0 0,1 0 0 0 0,5 26 1 0 0,0-1 150 0 0,-5-26-167 0 0,-2 0-1 0 0,1 0 1 0 0,-2 1-1 0 0,0-1 1 0 0,-1 0-1 0 0,-6 24 1 0 0,4-10-70 0 0,1 1 1 0 0,1 46-1 0 0,2-69 7 0 0,1-4 42 0 0,0 0-2 0 0,-1-1-1 0 0,1 0 1 0 0,-1 1 0 0 0,1-1-1 0 0,-1 0 1 0 0,0 1-1 0 0,1-1 1 0 0,-1 0-1 0 0,0 1 1 0 0,0-1-1 0 0,0 2 1 0 0,1 7-64 0 0,-1-8 72 0 0,0 0-1 0 0,-1 0 1 0 0,1 0 0 0 0,-1 0 0 0 0,1-1-1 0 0,-1 1 1 0 0,0 0 0 0 0,0-1-1 0 0,0 1 1 0 0,-1 1 0 0 0,-2 7 60 0 0,1-4-35 0 0,2-4-35 0 0,0-1-1 0 0,1 1 1 0 0,-1-1-1 0 0,0 1 0 0 0,1-1 1 0 0,0 1-1 0 0,-1-1 0 0 0,1 1 1 0 0,0 2-1 0 0,0-4-98 0 0,15 0-157 0 0,73-38 922 0 0,-72 33-466 0 0,-1 0-1 0 0,1 1 1 0 0,1 1 0 0 0,24-2-1 0 0,-1-1 79 0 0,27-6 131 0 0,-35 5-225 0 0,-1 1 0 0 0,54-1 1 0 0,-41 5-18 0 0,-22 1-46 0 0,36 3-1 0 0,-13 1 48 0 0,83-4-1 0 0,-113 0-113 0 0,102-3 195 0 0,-34 6-239 0 0,-28-2 47 0 0,56 8 0 0 0,-88-7 31 0 0,0 0-1 0 0,0-2 1 0 0,40-5-1 0 0,-20 1 4 0 0,-2 1 31 0 0,0-1 1 0 0,68-19-1 0 0,-41 5 31 0 0,-36 13 3 0 0,0 0 1 0 0,0 3-1 0 0,44-1 1 0 0,38-3-124 0 0,-71-2-25 0 0,-30 5-20 0 0,0 2 1 0 0,0 0 0 0 0,17-1-1 0 0,-28 3-22 0 0,0 0 1 0 0,1 0-1 0 0,-1 1 0 0 0,0-1 1 0 0,0 1-1 0 0,0-1 0 0 0,0 1 1 0 0,3 1-1 0 0,-3 0-397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80 7728 0 0,'0'0'6225'0'0,"2"1"-5802"0"0,4 1-325 0 0,-1 1 1 0 0,0-1 0 0 0,1 0 0 0 0,-1-1 0 0 0,1 1 0 0 0,0-1-1 0 0,-1 0 1 0 0,1 0 0 0 0,0-1 0 0 0,7 0 0 0 0,8-1 452 0 0,31-6 0 0 0,-6 0-602 0 0,54-1 624 0 0,104-14 883 0 0,-152 14-1294 0 0,46-7 406 0 0,145-5 446 0 0,-160 21-1204 0 0,-52 1 81 0 0,30-3 0 0 0,109-9 373 0 0,-141 11-407 0 0,33 4 0 0 0,3 1-59 0 0,24 2-116 0 0,10-2 852 0 0,-47-4 370 0 0,-48-2-770 0 0,-3-1-477 0 0,-1 1 0 0 0,1 0 0 0 0,0 0 1 0 0,0 0-1 0 0,-1 0 0 0 0,1 0 0 0 0,0 0 1 0 0,-1 0-1 0 0,1 0 0 0 0,0 0 0 0 0,0 0 1 0 0,-1 0-1 0 0,1 0 0 0 0,0 0 0 0 0,-1 1 1 0 0,1-1-1 0 0,0 0 0 0 0,-1 0 0 0 0,1 1 1 0 0,0-1-1 0 0,0 1 0 0 0,0 0-429 0 0,17 8-5296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6920 0 0,'0'0'2642'0'0,"0"6"-220"0"0,8 25-989 0 0,-9-3-1090 0 0,1-2-23 0 0,0 0 0 0 0,2-1 0 0 0,7 43 0 0 0,7 27 432 0 0,-12 15 725 0 0,-4-75-736 0 0,5 43 0 0 0,0-42-636 0 0,-3-14 122 0 0,7 27 0 0 0,-7-34-119 0 0,0 0 1 0 0,-1 0-1 0 0,0 0 0 0 0,-1 0 0 0 0,-2 18 1 0 0,0-12 42 0 0,2 36 1 0 0,4-10 113 0 0,5 43 500 0 0,2-12-317 0 0,-10-53-401 0 0,-1-1 1 0 0,-4 36-1 0 0,2-31-103 0 0,0 31 0 0 0,5-12 153 0 0,1 42 170 0 0,2 22 164 0 0,-4-88-126 0 0,5 31-1 0 0,-3 0-48 0 0,-7 21 15 0 0,3-67-241 0 0,2 0 0 0 0,-1 0 0 0 0,1-1 0 0 0,6 17 1 0 0,-7-20-211 0 0,1-1 1 0 0,-1 1-1 0 0,0 0 0 0 0,-1 0 1 0 0,1 9-1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0 104 10152 0 0,'0'0'4890'0'0,"3"0"-4588"0"0,41-6 454 0 0,-7 0-671 0 0,50-7 1575 0 0,-22 3-1572 0 0,72-12 720 0 0,79-7 626 0 0,-145 22-1164 0 0,-44 4-73 0 0,-1 0 0 0 0,1 2 0 0 0,-1 1 0 0 0,29 3 0 0 0,-33 1-159 0 0,52 5 412 0 0,-65-8-398 0 0,0-1 1 0 0,1 0-1 0 0,-1-1 1 0 0,0 0-1 0 0,16-4 1 0 0,-21 4-43 0 0,0 0 20 0 0,0 0 0 0 0,0-1 1 0 0,0 1-1 0 0,-1-1 0 0 0,7-3 1 0 0,-9 4-249 0 0,-12 3-7743 0 0,3-1 4689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1 120 9344 0 0,'0'0'2377'0'0,"2"0"-1712"0"0,23-2 125 0 0,0-1-1 0 0,-1-1 1 0 0,38-11-1 0 0,7-2 1042 0 0,432-50 1415 0 0,-459 62-3202 0 0,-14 2 395 0 0,31-1-1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5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1 110 8272 0 0,'0'0'4126'0'0,"2"0"-3644"0"0,4-1-168 0 0,0 0 1 0 0,0 0-1 0 0,0 0 1 0 0,0-1 0 0 0,7-2-1 0 0,20-5 7 0 0,81-18 874 0 0,59-9 300 0 0,224 9 78 0 0,-374 30-1142 0 0,-23-3-441 0 0,0 0 1 0 0,0 0-1 0 0,1 0 0 0 0,-1 0 0 0 0,0 0 0 0 0,0 0 1 0 0,0 0-1 0 0,0 0 0 0 0,0 0 0 0 0,0 0 1 0 0,0 0-1 0 0,0 0 0 0 0,0 0 0 0 0,1 0 1 0 0,-1 0-1 0 0,0 0 0 0 0,0 0 0 0 0,0 0 1 0 0,0 0-1 0 0,0 0 0 0 0,0 0 0 0 0,0 0 1 0 0,0 0-1 0 0,0 0 0 0 0,0 0 0 0 0,0 1 0 0 0,1-1 1 0 0,-1 0-1 0 0,0 0 0 0 0,0 0 0 0 0,0 0 1 0 0,0 0-1 0 0,0 0 0 0 0,0 0 0 0 0,0 0 1 0 0,0 0-1 0 0,0 1 0 0 0,0-1 0 0 0,0 0 1 0 0,0 0-1 0 0,0 0 0 0 0,0 0 0 0 0,0 0 0 0 0,0 0 1 0 0,0 0-1 0 0,0 0 0 0 0,0 0 0 0 0,0 1 1 0 0,0-1-1 0 0,0 0 0 0 0,0 0 0 0 0,0 0 1 0 0,0 0-1 0 0,0 0 0 0 0,-1 0 0 0 0,1 0 1 0 0,0 0-1 0 0,0 0 0 0 0,0 0 0 0 0,0 1 0 0 0,0-1 1 0 0,0 0-1 0 0,0 0 0 0 0,0 0 0 0 0,0 0 1 0 0,0 0-1 0 0,-1 0 0 0 0,-3 2-396 0 0,4-2 412 0 0,-15 6-548 0 0,1 0 0 0 0,0 1 0 0 0,-16 11 0 0 0,24-14-2167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2.28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210 46 10784 0 0,'0'0'3782'0'0,"-1"-3"-3400"0"0,0 2-328 0 0,0-1 1 0 0,0 0 0 0 0,0 1-1 0 0,0-1 1 0 0,-1 1 0 0 0,1-1-1 0 0,0 1 1 0 0,-1-1 0 0 0,1 1-1 0 0,-1 0 1 0 0,1 0 0 0 0,-1 0-1 0 0,1 0 1 0 0,-1 0 0 0 0,0 0 0 0 0,1 0-1 0 0,-4 0 1 0 0,-4-2 168 0 0,-1 0 0 0 0,-12-1 0 0 0,9 2-295 0 0,8 0 105 0 0,-1 1 56 0 0,-1-1 0 0 0,1 1 1 0 0,0 1-1 0 0,0-1 0 0 0,0 1 0 0 0,-1 0 0 0 0,1 0 1 0 0,-11 2-1 0 0,15-1-29 0 0,0 0 0 0 0,0 0 1 0 0,0 0-1 0 0,0 1 0 0 0,0-1 0 0 0,0 0 1 0 0,0 1-1 0 0,0 0 0 0 0,1-1 0 0 0,-1 1 1 0 0,1 0-1 0 0,-1 0 0 0 0,1 0 0 0 0,-1 0 1 0 0,1 0-1 0 0,0 0 0 0 0,0 0 0 0 0,0 0 1 0 0,0 0-1 0 0,0 0 0 0 0,1 1 0 0 0,-1 3 1 0 0,0-3-10 0 0,0 0 0 0 0,1 0 0 0 0,0-1 0 0 0,-1 1 0 0 0,1 0 0 0 0,0 0 0 0 0,1 0 0 0 0,-1 0 0 0 0,0 0 0 0 0,1-1 0 0 0,0 1 0 0 0,0 0 0 0 0,-1 0 0 0 0,2-1 0 0 0,-1 1 1 0 0,0-1-1 0 0,0 1 0 0 0,4 4 0 0 0,-1-4-49 0 0,1 0-1 0 0,0 0 1 0 0,0 0 0 0 0,0 0 0 0 0,0-1 0 0 0,0 0 0 0 0,1 0-1 0 0,-1 0 1 0 0,1-1 0 0 0,9 2 0 0 0,-14-3-1 0 0,12 2-13 0 0,26 1-1 0 0,-29-3-29 0 0,1 0 0 0 0,-1 1 0 0 0,12 3 0 0 0,-19-3 25 0 0,0 0 1 0 0,1 0-1 0 0,-1 1 0 0 0,0-1 0 0 0,1 1 1 0 0,-1 0-1 0 0,0-1 0 0 0,0 2 0 0 0,-1-1 1 0 0,1 0-1 0 0,0 0 0 0 0,4 6 0 0 0,-5-5 32 0 0,-1-1 0 0 0,0 0-1 0 0,0 1 1 0 0,0-1-1 0 0,0 1 1 0 0,0 0 0 0 0,0-1-1 0 0,-1 1 1 0 0,1 0-1 0 0,-1-1 1 0 0,1 1 0 0 0,-1 0-1 0 0,0-1 1 0 0,0 1-1 0 0,-1 0 1 0 0,1 0 0 0 0,0-1-1 0 0,-1 1 1 0 0,0 0-1 0 0,-1 2 1 0 0,-1 5 86 0 0,0-1 0 0 0,-1 0 0 0 0,-1 0 0 0 0,-6 11 0 0 0,6-14-66 0 0,0 0-1 0 0,0 0 0 0 0,0-1 1 0 0,-1 0-1 0 0,1 0 0 0 0,-1 0 1 0 0,0 0-1 0 0,-1-1 0 0 0,1 0 1 0 0,-13 5-1 0 0,11-5-8 0 0,0-1 0 0 0,1 0 0 0 0,-1-1-1 0 0,-1 0 1 0 0,1 0 0 0 0,0-1 0 0 0,0 0 0 0 0,-1 0 0 0 0,-12-1-1 0 0,18 0-68 0 0,1-1 0 0 0,-1 1-1 0 0,0 0 1 0 0,1-1-1 0 0,-1 0 1 0 0,1 0-1 0 0,-1 0 1 0 0,1 0 0 0 0,-1 0-1 0 0,1 0 1 0 0,0-1-1 0 0,-1 1 1 0 0,1-1 0 0 0,0 1-1 0 0,0-1 1 0 0,0 0-1 0 0,0 0 1 0 0,1 0-1 0 0,-1 0 1 0 0,0 0 0 0 0,1-1-1 0 0,-1 1 1 0 0,1 0-1 0 0,0-1 1 0 0,0 1 0 0 0,0-1-1 0 0,0 1 1 0 0,0-1-1 0 0,1 1 1 0 0,-1-1 0 0 0,1 0-1 0 0,-1 1 1 0 0,1-1-1 0 0,0 0 1 0 0,0 1-1 0 0,1-1 1 0 0,-1 0 0 0 0,0 1-1 0 0,1-1 1 0 0,-1 0-1 0 0,1 1 1 0 0,0-1 0 0 0,0 1-1 0 0,0-1 1 0 0,0 1-1 0 0,1-1 1 0 0,2-3-1 0 0,-2 4-192 0 0,1-1 0 0 0,-1 1 0 0 0,1 0-1 0 0,-1 1 1 0 0,1-1 0 0 0,0 0 0 0 0,0 1 0 0 0,0 0-1 0 0,0-1 1 0 0,0 1 0 0 0,4-1 0 0 0,2-1-1837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192 22 10968 0 0,'0'0'5771'0'0,"0"-2"-5389"0"0,-1 1-354 0 0,1 0 1 0 0,0 1-1 0 0,-1-1 1 0 0,1 0 0 0 0,-1 0-1 0 0,1 0 1 0 0,-1 1-1 0 0,1-1 1 0 0,-1 0-1 0 0,1 1 1 0 0,-1-1 0 0 0,0 0-1 0 0,1 1 1 0 0,-1-1-1 0 0,0 1 1 0 0,0-1-1 0 0,1 1 1 0 0,-1-1-1 0 0,0 1 1 0 0,-1-1 0 0 0,-21-3 417 0 0,22 4-446 0 0,-6-1 19 0 0,1 0 0 0 0,0 1-1 0 0,0 0 1 0 0,-1 1 0 0 0,1-1-1 0 0,-12 3 1 0 0,14-1-7 0 0,1-1-1 0 0,-1 0 1 0 0,1 1 0 0 0,-1-1-1 0 0,1 1 1 0 0,0 0 0 0 0,0 0 0 0 0,0 0-1 0 0,0 1 1 0 0,0-1 0 0 0,0 1 0 0 0,0 0-1 0 0,-3 5 1 0 0,-2 3 41 0 0,0 2 1 0 0,-8 16-1 0 0,13-23 120 0 0,0 0 0 0 0,1 1 0 0 0,0-1-1 0 0,0 0 1 0 0,0 1 0 0 0,1-1 0 0 0,-1 13 0 0 0,2-14-137 0 0,1-1 1 0 0,0 1-1 0 0,0-1 1 0 0,0 1-1 0 0,0-1 1 0 0,1 0-1 0 0,-1 1 1 0 0,1-1 0 0 0,4 6-1 0 0,-2-3 20 0 0,1 0-1 0 0,0 0 0 0 0,0-1 1 0 0,8 9-1 0 0,-9-13-110 0 0,-1 0-1 0 0,1 1 1 0 0,-1-1-1 0 0,1-1 0 0 0,-1 1 1 0 0,1 0-1 0 0,0-1 1 0 0,0 0-1 0 0,0 0 1 0 0,0 0-1 0 0,0 0 0 0 0,0-1 1 0 0,0 0-1 0 0,0 1 1 0 0,0-2-1 0 0,0 1 1 0 0,0 0-1 0 0,8-2 0 0 0,-3 0-76 0 0,-1 0 0 0 0,0 0 0 0 0,1-1 0 0 0,-1 0 0 0 0,0-1 0 0 0,0 0 0 0 0,13-9 0 0 0,-20 13 129 0 0,0-1-252 0 0,0 0-1 0 0,0 0 1 0 0,0 0-1 0 0,0 0 1 0 0,0 0-1 0 0,1 1 1 0 0,-1-1-1 0 0,0 0 1 0 0,0 1-1 0 0,1-1 1 0 0,-1 1-1 0 0,0-1 1 0 0,0 1-1 0 0,1 0 1 0 0,-1-1-1 0 0,1 1 1 0 0,-1 0-1 0 0,0 0 1 0 0,1 0-1 0 0,-1 0 1 0 0,0 0-1 0 0,1 0 1 0 0,-1 1-1 0 0,3 0 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14 226 6832 0 0,'0'0'5010'0'0,"-2"-1"-4466"0"0,-10-8-416 0 0,13 3 75 0 0,-1 4 65 0 0,1-9 4 0 0,0 1 0 0 0,0 0 1 0 0,1 0-1 0 0,0 0 0 0 0,1 1 0 0 0,0-1 1 0 0,0 1-1 0 0,1-1 0 0 0,5-8 0 0 0,-1 3 223 0 0,1 1 1 0 0,0 1-1 0 0,1 0 0 0 0,22-23 0 0 0,-31 35-463 0 0,1 0 0 0 0,0 0 0 0 0,-1 0 0 0 0,1 0 0 0 0,0 0 0 0 0,-1 0 0 0 0,1 1 0 0 0,0-1 0 0 0,0 1 0 0 0,0-1 0 0 0,0 1 0 0 0,0 0 0 0 0,0-1 0 0 0,0 1 0 0 0,-1 0 0 0 0,1 0 0 0 0,0 0 0 0 0,0 1 0 0 0,0-1 0 0 0,0 0 0 0 0,0 1 0 0 0,0 0 0 0 0,0-1 0 0 0,-1 1 0 0 0,1 0 0 0 0,0 0 0 0 0,-1 0 0 0 0,1 0 0 0 0,0 0 0 0 0,-1 0 0 0 0,1 0 0 0 0,-1 0 0 0 0,1 1 0 0 0,-1-1 0 0 0,0 1 0 0 0,0-1 0 0 0,0 1 0 0 0,0-1 0 0 0,0 1 0 0 0,0 0 0 0 0,1 1 0 0 0,0 5-127 0 0,-1-1 0 0 0,1 1-1 0 0,-1-1 1 0 0,-1 1 0 0 0,0-1-1 0 0,0 1 1 0 0,0 0 0 0 0,-2 8-1 0 0,0 14-78 0 0,4 31-1786 0 0,-6-69-5938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6 7816 0 0,'0'0'5945'0'0,"19"0"-3738"0"0,62-5-5577 0 0,-57 5 1206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 65 7992 0 0,'0'0'6050'0'0,"-1"4"-5670"0"0,0 3-269 0 0,0 1 0 0 0,1 0 0 0 0,0 0 0 0 0,0 0 0 0 0,2 14 0 0 0,12 44 591 0 0,-9-44-628 0 0,-4-13-37 0 0,2-1 1 0 0,-1 1-1 0 0,1 0 1 0 0,0-1-1 0 0,8 13 1 0 0,-11-21-34 0 0,0 0-1 0 0,0 0 1 0 0,0 0 0 0 0,0 0 0 0 0,0 0-1 0 0,0 0 1 0 0,0 0 0 0 0,0 0 0 0 0,0 0 0 0 0,1 0-1 0 0,-1 1 1 0 0,0-1 0 0 0,0 0 0 0 0,0 0-1 0 0,0 0 1 0 0,0 0 0 0 0,0 0 0 0 0,0 0 0 0 0,0 0-1 0 0,1 0 1 0 0,-1 0 0 0 0,0 0 0 0 0,0 0-1 0 0,0 0 1 0 0,0 0 0 0 0,0 0 0 0 0,0 0 0 0 0,1 0-1 0 0,-1 0 1 0 0,0 0 0 0 0,0 0 0 0 0,0 0-1 0 0,0 0 1 0 0,0 0 0 0 0,0 0 0 0 0,0-1-1 0 0,1 1 1 0 0,-1 0 0 0 0,0 0 0 0 0,0 0 0 0 0,0 0-1 0 0,0 0 1 0 0,0 0 0 0 0,0 0 0 0 0,0 0-1 0 0,0 0 1 0 0,0-1 0 0 0,6-7 345 0 0,1-9 143 0 0,2-22 44 0 0,7-58 0 0 0,-8 34-160 0 0,-5 44-202 0 0,2-16 100 0 0,-3 33-388 0 0,0 2-2525 0 0,-2 0 2604 0 0,1 0 0 0 0,-1 0 1 0 0,0 1-1 0 0,1-1 0 0 0,-1 0 0 0 0,0 0 1 0 0,0 1-1 0 0,1-1 0 0 0,-1 0 0 0 0,0 1 1 0 0,0-1-1 0 0,1 0 0 0 0,-1 1 0 0 0,0-1 1 0 0,0 0-1 0 0,0 1 0 0 0,0-1 0 0 0,1 0 1 0 0,-1 1-1 0 0,0-1 0 0 0,0 1 0 0 0,0-1 1 0 0,0 0-1 0 0,0 2 0 0 0,0 0-390 0 0,7 26-3531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19 209 8272 0 0,'0'0'928'0'0,"-1"-3"-155"0"0,-2-9-63 0 0,0-1 0 0 0,0 0 0 0 0,1 1 0 0 0,0-27 0 0 0,-1 3 709 0 0,2-16 209 0 0,1 33-3859 0 0,0 9-3483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64 269 9976 0 0,'0'0'3849'0'0,"-1"-3"-3036"0"0,0-6-566 0 0,1 1-1 0 0,0-1 0 0 0,1 1 1 0 0,2-15-1 0 0,-2 13 45 0 0,0-1 0 0 0,0 0 0 0 0,-1-13 0 0 0,-2-4-357 0 0,2 14 11 0 0,-1 0 0 0 0,-1 0 0 0 0,0 0 0 0 0,0 1 0 0 0,-8-22 0 0 0,8 32-283 0 0,2 3 77 0 0,0-1 0 0 0,-1 1 1 0 0,1-1-1 0 0,-1 1 1 0 0,1-1-1 0 0,-1 1 1 0 0,1 0-1 0 0,-1-1 0 0 0,1 1 1 0 0,-1 0-1 0 0,1-1 1 0 0,-1 1-1 0 0,0 0 1 0 0,1 0-1 0 0,-1 0 1 0 0,1-1-1 0 0,-2 1 0 0 0,-15 2-2054 0 0,10 0 1621 0 0,7-2 387 0 0,-13 8 8087 0 0,22-12-6221 0 0,14-6-1114 0 0,-13 8-298 0 0,0-1 1 0 0,0 1-1 0 0,0 1 0 0 0,0 0 1 0 0,0 0-1 0 0,10 1 1 0 0,-5 2-161 0 0,19 1-986 0 0,-13 4-3650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10880 0 0,'0'0'5482'0'0,"1"2"-4898"0"0,17 43 262 0 0,-11-26-427 0 0,12 23 0 0 0,-9-27 619 0 0,-10-14-1061 0 0,0-1 0 0 0,0 0 0 0 0,1 0-1 0 0,-1 1 1 0 0,0-1 0 0 0,0 0 0 0 0,0 1-1 0 0,1-1 1 0 0,-1 0 0 0 0,0 0 0 0 0,0 0 0 0 0,1 1-1 0 0,-1-1 1 0 0,0 0 0 0 0,1 0 0 0 0,-1 0-1 0 0,0 0 1 0 0,0 0 0 0 0,1 1 0 0 0,-1-1-1 0 0,0 0 1 0 0,1 0 0 0 0,-1 0 0 0 0,0 0 0 0 0,1 0-1 0 0,-1 0 1 0 0,0 0 0 0 0,1 0 0 0 0,-1 0-1 0 0,0 0 1 0 0,1 0 0 0 0,-1 0 0 0 0,0-1-1 0 0,1 1 1 0 0,-1 0 0 0 0,0 0 0 0 0,1 0 0 0 0,-1 0-1 0 0,0 0 1 0 0,0-1 0 0 0,1 1 0 0 0,-1 0-1 0 0,0-1 1 0 0,8-8-938 0 0,5-10 874 0 0,31-64-2103 0 0,-42 81 1999 0 0,3-7-584 0 0,-5 8 958 0 0,-1 4-142 0 0,1-1 1 0 0,-1 0 0 0 0,0 0-1 0 0,0 0 1 0 0,0 0-1 0 0,0 0 1 0 0,-3 2-1 0 0,1 2 34 0 0,-78 180 2100 0 0,44-109-2391 0 0,35-69-6594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83 88 5568 0 0,'0'0'6321'0'0,"-3"1"-5449"0"0,-1 0-730 0 0,-1 0 0 0 0,1 1 0 0 0,-1 0 0 0 0,1 0 0 0 0,0 0 0 0 0,0 1 0 0 0,0 0 0 0 0,0-1 0 0 0,1 1 0 0 0,-1 0 0 0 0,1 1 0 0 0,0-1 0 0 0,0 1 0 0 0,0-1 0 0 0,0 1-1 0 0,0 0 1 0 0,1 0 0 0 0,0 0 0 0 0,0 0 0 0 0,0 1 0 0 0,0-1 0 0 0,1 1 0 0 0,-1-1 0 0 0,1 1 0 0 0,0-1 0 0 0,0 6 0 0 0,1-7-73 0 0,0-1 0 0 0,0 1 0 0 0,0-1 0 0 0,0 1 0 0 0,0-1 0 0 0,1 1 0 0 0,-1-1 0 0 0,1 1 1 0 0,0-1-1 0 0,1 4 0 0 0,-1-5-52 0 0,0 0 1 0 0,0 0 0 0 0,0-1 0 0 0,0 1 0 0 0,0 0-1 0 0,0 0 1 0 0,0-1 0 0 0,1 1 0 0 0,-1 0-1 0 0,0-1 1 0 0,0 0 0 0 0,1 1 0 0 0,-1-1 0 0 0,0 0-1 0 0,1 1 1 0 0,-1-1 0 0 0,0 0 0 0 0,1 0-1 0 0,-1 0 1 0 0,0 0 0 0 0,2-1 0 0 0,5 1 14 0 0,-1 0 0 0 0,0-1-1 0 0,0 0 1 0 0,0 0 0 0 0,1-1 0 0 0,-1 0 0 0 0,-1-1 0 0 0,1 1 0 0 0,0-1-1 0 0,0 0 1 0 0,-1-1 0 0 0,10-6 0 0 0,-12 7-13 0 0,0-1 1 0 0,0 1-1 0 0,-1-1 1 0 0,1 0-1 0 0,-1 1 0 0 0,1-2 1 0 0,-1 1-1 0 0,-1 0 1 0 0,1-1-1 0 0,-1 1 0 0 0,1-1 1 0 0,-1 0-1 0 0,-1 1 0 0 0,1-1 1 0 0,-1 0-1 0 0,0 0 1 0 0,0 0-1 0 0,1-9 0 0 0,-2 14-19 0 0,0-12 155 0 0,0-1 0 0 0,-1-13 0 0 0,0 23-130 0 0,1 0 1 0 0,0 1 0 0 0,-1-1 0 0 0,1 1 0 0 0,-1-1-1 0 0,0 1 1 0 0,0-1 0 0 0,0 1 0 0 0,0-1-1 0 0,-1 1 1 0 0,1 0 0 0 0,0 0 0 0 0,-1 0-1 0 0,0 0 1 0 0,1 0 0 0 0,-1 0 0 0 0,-3-2-1 0 0,5 3-30 0 0,-1 0 0 0 0,0 1 0 0 0,0-1 0 0 0,0 1 0 0 0,0-1 0 0 0,0 1 0 0 0,1 0 0 0 0,-1-1 0 0 0,0 1 0 0 0,0 0-1 0 0,0 0 1 0 0,0 0 0 0 0,0 0 0 0 0,0-1 0 0 0,0 1 0 0 0,0 0 0 0 0,0 1 0 0 0,0-1 0 0 0,0 0 0 0 0,0 0-1 0 0,0 0 1 0 0,0 1 0 0 0,0-1 0 0 0,0 0 0 0 0,0 1 0 0 0,0-1 0 0 0,1 1 0 0 0,-1-1 0 0 0,0 1 0 0 0,0-1 0 0 0,0 1-1 0 0,1 0 1 0 0,-1-1 0 0 0,0 1 0 0 0,1 0 0 0 0,-1-1 0 0 0,0 1 0 0 0,1 0 0 0 0,-1 0 0 0 0,1 0 0 0 0,0 0 0 0 0,-1 0-1 0 0,0 1 1 0 0,0 2-8 0 0,-1 0 0 0 0,0 1 0 0 0,1-1 0 0 0,0 1 0 0 0,0 0 0 0 0,0-1 0 0 0,1 9 0 0 0,2 17 171 0 0,1 0-1 0 0,15 58 0 0 0,-8-39-121 0 0,-5-27 454 0 0,-1-5-401 0 0,3 30-1 0 0,-7-42-102 0 0,0 0 0 0 0,0 0 0 0 0,0 0 0 0 0,-1 0-1 0 0,0 0 1 0 0,0 0 0 0 0,0 0 0 0 0,0 0-1 0 0,-1 0 1 0 0,-3 6 0 0 0,1-3 112 0 0,0-1-1 0 0,-9 12 1 0 0,11-17-84 0 0,1 0 1 0 0,-1 0-1 0 0,1-1 0 0 0,-1 1 1 0 0,0 0-1 0 0,0-1 1 0 0,0 1-1 0 0,0-1 1 0 0,0 0-1 0 0,0 0 1 0 0,0 0-1 0 0,0 0 0 0 0,0 0 1 0 0,-5 1-1 0 0,6-2-13 0 0,1 0-1 0 0,-1 0 1 0 0,0 0-1 0 0,1 0 1 0 0,-1 0-1 0 0,1 0 1 0 0,-1 0-1 0 0,0 0 1 0 0,1 0-1 0 0,-1 0 1 0 0,1 0-1 0 0,-1 0 1 0 0,1-1 0 0 0,-1 1-1 0 0,0 0 1 0 0,1 0-1 0 0,-1-1 1 0 0,1 1-1 0 0,-1 0 1 0 0,1-1-1 0 0,-1 1 1 0 0,1-1-1 0 0,0 1 1 0 0,-1-1-1 0 0,0 0 3 0 0,0-1 1 0 0,1 1-1 0 0,-1 0 0 0 0,1 0 0 0 0,-1-1 0 0 0,1 1 1 0 0,0 0-1 0 0,0 0 0 0 0,0-1 0 0 0,-1-2 0 0 0,2-2 27 0 0,-1 0 0 0 0,1 1 0 0 0,2-12 0 0 0,2 2-91 0 0,0 0 0 0 0,0 0 0 0 0,1 1-1 0 0,1 0 1 0 0,0 0 0 0 0,1 1 0 0 0,1 0-1 0 0,11-14 1 0 0,-12 18-369 0 0,1-1 0 0 0,0 1 1 0 0,1 1-1 0 0,0 0 0 0 0,0 0 0 0 0,1 1 0 0 0,-1 0 0 0 0,1 1 0 0 0,1 0 0 0 0,16-5 1 0 0,-23 9-877 0 0,0 1 0 0 0,-1 0 0 0 0,1 1 0 0 0,9-1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106 1 11776 0 0,'0'0'1126'0'0,"-1"2"-191"0"0,-1 3-895 0 0,-28 54 2533 0 0,-27 78 0 0 0,53-121-2409 0 0,0 0 0 0 0,1 1 0 0 0,1-1-1 0 0,1 1 1 0 0,0 0 0 0 0,1 0 0 0 0,1 0-1 0 0,0-1 1 0 0,1 1 0 0 0,7 25 0 0 0,-8-39-133 0 0,0 0 1 0 0,-1 0-1 0 0,1 0 1 0 0,1-1-1 0 0,-1 1 1 0 0,0 0-1 0 0,1-1 1 0 0,-1 1-1 0 0,1-1 1 0 0,0 1-1 0 0,-1-1 1 0 0,1 0-1 0 0,0 1 1 0 0,1-1-1 0 0,2 2 1 0 0,-4-4-78 0 0,0-1 1 0 0,0 1 0 0 0,0-1 0 0 0,0 1-1 0 0,-1-1 1 0 0,1 0 0 0 0,0 1-1 0 0,0-1 1 0 0,-1 0 0 0 0,1 0-1 0 0,0 1 1 0 0,-1-1 0 0 0,1-2 0 0 0,1 1-673 0 0,3-2-299 0 0,-1 0 1 0 0,1 1-1 0 0,0 0 1 0 0,0 0-1 0 0,9-5 1 0 0,-9 6-1342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92 12 10248 0 0,'0'0'1862'0'0,"1"-2"-790"0"0,4-8 79 0 0,-20 45 856 0 0,-13 43 1 0 0,2-3-301 0 0,18-56-1355 0 0,-8 35 0 0 0,15-48-282 0 0,0 0 0 0 0,0-1 0 0 0,0 1 0 0 0,1 0 0 0 0,0 0 0 0 0,0 0 1 0 0,0 0-1 0 0,1-1 0 0 0,0 1 0 0 0,3 11 0 0 0,-4-16-44 0 0,1 0 0 0 0,-1 0 0 0 0,0 0 0 0 0,1 0 0 0 0,-1 0 0 0 0,1 0 0 0 0,0 0 0 0 0,-1 0 0 0 0,1 0 0 0 0,0 0 0 0 0,0 0 0 0 0,-1 0 0 0 0,1-1 0 0 0,0 1 0 0 0,0 0 0 0 0,0-1 0 0 0,0 1 0 0 0,0 0 0 0 0,0-1 0 0 0,0 1 0 0 0,0-1 0 0 0,0 1 0 0 0,0-1 0 0 0,2 0 0 0 0,-1 0-68 0 0,0 0 0 0 0,0 0 0 0 0,0 0 0 0 0,0 0 0 0 0,0-1-1 0 0,0 1 1 0 0,-1-1 0 0 0,1 0 0 0 0,0 1 0 0 0,0-1 0 0 0,0 0 0 0 0,-1 0-1 0 0,3-1 1 0 0,3-4-348 0 0,0 1-1 0 0,0-1 0 0 0,-1 0 0 0 0,0-1 1 0 0,6-7-1 0 0,-10 11-582 0 0,6-8-4025 0 0,-4 4-1904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2.7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 65 10968 0 0,'0'0'2205'0'0,"3"-2"-1104"0"0,5-6-482 0 0,0 1 0 0 0,1 0 0 0 0,19-11 0 0 0,-21 14-317 0 0,1 0 0 0 0,0 1 0 0 0,0 0 0 0 0,0 1 0 0 0,0-1 0 0 0,14-1 0 0 0,-20 4-268 0 0,0 0 0 0 0,0 0 0 0 0,0 1 1 0 0,1-1-1 0 0,-1 0 0 0 0,0 1 0 0 0,0-1 1 0 0,0 1-1 0 0,0 0 0 0 0,0-1 0 0 0,0 1 1 0 0,0 0-1 0 0,-1 0 0 0 0,1 1 0 0 0,0-1 1 0 0,0 0-1 0 0,-1 0 0 0 0,1 1 0 0 0,-1-1 1 0 0,1 1-1 0 0,-1 0 0 0 0,0-1 0 0 0,1 1 0 0 0,-1 0 1 0 0,0 0-1 0 0,0 0 0 0 0,0 0 0 0 0,0-1 1 0 0,-1 1-1 0 0,1 1 0 0 0,0 2 0 0 0,1 2-40 0 0,0 1-1 0 0,-1-1 1 0 0,0 0-1 0 0,0 0 1 0 0,-1 1-1 0 0,-1 12 1 0 0,1-18 28 0 0,0 1 1 0 0,-1 0-1 0 0,1-1 1 0 0,-1 1-1 0 0,1-1 1 0 0,-1 1-1 0 0,0-1 1 0 0,0 1-1 0 0,0-1 1 0 0,0 0-1 0 0,-1 1 1 0 0,1-1-1 0 0,0 0 1 0 0,-1 0-1 0 0,0 0 1 0 0,1 0-1 0 0,-1 0 1 0 0,0 0 0 0 0,0-1-1 0 0,0 1 1 0 0,0 0-1 0 0,-1-1 1 0 0,1 0-1 0 0,-3 2 1 0 0,-12 2 404 0 0,-34 6 0 0 0,47-11-395 0 0,0 0-1 0 0,1 1 0 0 0,-1-1 0 0 0,0-1 1 0 0,1 1-1 0 0,-1 0 0 0 0,1-1 1 0 0,-1 0-1 0 0,0 0 0 0 0,1 0 0 0 0,0 0 1 0 0,-1-1-1 0 0,1 1 0 0 0,0-1 0 0 0,-1 0 1 0 0,-2-2-1 0 0,4 2-117 0 0,0 0 0 0 0,0 0 0 0 0,0 0-1 0 0,0 0 1 0 0,0 0 0 0 0,0-1 0 0 0,1 1 0 0 0,-1-1 0 0 0,1 1-1 0 0,0-1 1 0 0,-1 0 0 0 0,1 0 0 0 0,0 1 0 0 0,1-1 0 0 0,-1 0 0 0 0,0 0-1 0 0,1 0 1 0 0,0-4 0 0 0,-1 2-331 0 0,1 0 1 0 0,1 1-1 0 0,-1-1 1 0 0,1 0-1 0 0,0 1 1 0 0,0-1-1 0 0,0 1 1 0 0,1-1-1 0 0,-1 1 1 0 0,1 0-1 0 0,0-1 0 0 0,0 1 1 0 0,1 0-1 0 0,-1 0 1 0 0,1 1-1 0 0,0-1 1 0 0,0 1-1 0 0,5-5 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9 10968 0 0,'0'0'2528'0'0,"18"3"-1680"0"0,-9-3 0 0 0,5-1-848 0 0,3-2 0 0 0,0 0-128 0 0,1 2 8 0 0,-3-1 120 0 0,-1 1 0 0 0,-3 1-2264 0 0,-2 1 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4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 1 8808 0 0,'0'0'4545'0'0,"3"3"-3446"0"0,3 9-804 0 0,0 0 0 0 0,0 0 0 0 0,-2 0 1 0 0,1 1-1 0 0,-1 0 0 0 0,-1-1 0 0 0,0 1 1 0 0,-1 1-1 0 0,-1-1 0 0 0,1 14 0 0 0,-2 26 471 0 0,-8 64-1 0 0,4-73-509 0 0,-2 7 70 0 0,-1 0 0 0 0,-17 55-1 0 0,24-104-350 0 0,0-1 0 0 0,-1 1 0 0 0,1-1 0 0 0,0 0-1 0 0,-1 1 1 0 0,1-1 0 0 0,0 1 0 0 0,0-1-1 0 0,0 1 1 0 0,1-1 0 0 0,-1 3 0 0 0,4 2-3690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35 1968 0 0,'0'0'977'0'0,"0"-2"-265"0"0,0 1-576 0 0,0 0-1 0 0,0 0 1 0 0,0 0-1 0 0,0 0 1 0 0,0 0-1 0 0,1 0 1 0 0,-1 0-1 0 0,0 0 1 0 0,0 0-1 0 0,1 0 0 0 0,-1 0 1 0 0,1 0-1 0 0,-1 0 1 0 0,1 0-1 0 0,-1 0 1 0 0,1 0-1 0 0,0-1 1 0 0,4-9 2471 0 0,-5 9-780 0 0,-2 9-924 0 0,-5 31 22 0 0,2 1 1 0 0,0 51-1 0 0,5-88-828 0 0,0 17 234 0 0,3 31 0 0 0,-3-43-240 0 0,0-1 0 0 0,0 1 0 0 0,-1 0 0 0 0,0 0 0 0 0,0-1 0 0 0,0 1 0 0 0,-4 7 0 0 0,5-13-59 0 0,0-1-6 0 0,0 0 1 0 0,0 1-1 0 0,0-1 1 0 0,0 0 0 0 0,0 1-1 0 0,0-1 1 0 0,0 0 0 0 0,0 0-1 0 0,0 1 1 0 0,0-1-1 0 0,0 0 1 0 0,0 1 0 0 0,1-1-1 0 0,-1 0 1 0 0,0 0 0 0 0,0 1-1 0 0,0-1 1 0 0,0 0 0 0 0,0 0-1 0 0,1 1 1 0 0,-1-1-1 0 0,0 0 1 0 0,0 0 0 0 0,0 0-1 0 0,1 1 1 0 0,-1-1 0 0 0,0 0-1 0 0,0 0 1 0 0,1 0-1 0 0,-1 0 1 0 0,0 0 0 0 0,0 1-1 0 0,1-1 1 0 0,-1 0 0 0 0,0 0-1 0 0,0 0 1 0 0,1 0 0 0 0,-1 0-1 0 0,0 0 1 0 0,1 0-1 0 0,-1 0 1 0 0,0 0 0 0 0,0 0-1 0 0,1 0 1 0 0,-1 0 0 0 0,0 0-1 0 0,1-1 1 0 0,13-4-69 0 0,-11 4 21 0 0,111-24 796 0 0,-107 23-414 0 0,1 1-186 0 0,0-1 0 0 0,-1 1 0 0 0,1 0 0 0 0,0 1 0 0 0,0 0 0 0 0,0 0 0 0 0,15 3 0 0 0,-18-3-124 0 0,0 1-1 0 0,0 0 0 0 0,0-1 0 0 0,0 0 0 0 0,0 0 0 0 0,0-1 0 0 0,0 1 0 0 0,6-2 0 0 0,38-15 0 0 0,-38 13-143 0 0,0 0 0 0 0,0 1 0 0 0,16-4-1 0 0,-23 7 81 0 0,0 0 0 0 0,0 0 0 0 0,0 1 0 0 0,0-1 0 0 0,0 1 0 0 0,0 0 0 0 0,0 0-1 0 0,4 1 1 0 0,-3 0 109 0 0,0-1 0 0 0,0 1 0 0 0,-1-1 0 0 0,1-1 0 0 0,5 1 0 0 0,-2-1-61 0 0,-1 0 1 0 0,0 0-1 0 0,1-1 0 0 0,-1 0 1 0 0,0 0-1 0 0,0-1 1 0 0,0 0-1 0 0,9-4 0 0 0,-9 4-120 0 0,-1 0 0 0 0,1 0 0 0 0,-1 1 0 0 0,1 0 0 0 0,0 0 0 0 0,0 0 0 0 0,-1 1-1 0 0,1 0 1 0 0,0 1 0 0 0,0-1 0 0 0,9 3 0 0 0,-8-2 93 0 0,1 0 0 0 0,0 0-1 0 0,0-1 1 0 0,-1 0 0 0 0,16-2 0 0 0,-17 1 10 0 0,59-11 60 0 0,-59 12-51 0 0,0-1 0 0 0,1 1 1 0 0,-1 1-1 0 0,1-1 0 0 0,-1 1 0 0 0,14 4 0 0 0,-2 0 108 0 0,0-1-1 0 0,0-1 1 0 0,0-1-1 0 0,36 0 0 0 0,-27-5-52 0 0,-23 2-120 0 0,0 1 1 0 0,1-1 0 0 0,-1 1 0 0 0,1 0 0 0 0,-1 0 0 0 0,1 1 0 0 0,7 1-1 0 0,6 4 425 0 0,31 4-1 0 0,-42-9-366 0 0,0-1 0 0 0,1 0 0 0 0,-1 0 0 0 0,0 0 0 0 0,1-1-1 0 0,11-2 1 0 0,-14 1 8 0 0,0 0 0 0 0,1 1 0 0 0,-1 0 0 0 0,1 0-1 0 0,0 0 1 0 0,-1 1 0 0 0,1 0 0 0 0,0 1 0 0 0,-1-1-1 0 0,1 1 1 0 0,-1 1 0 0 0,13 3 0 0 0,-15-4-15 0 0,1 0 1 0 0,0 0 0 0 0,0 0 0 0 0,0 0-1 0 0,-1-1 1 0 0,10 0 0 0 0,0 0 104 0 0,3 0-27 0 0,28-4 0 0 0,6 0 479 0 0,-50 4-476 0 0,0 1-144 0 0,-1 0 0 0 0,0-1 1 0 0,1 1-1 0 0,-1 0 0 0 0,0-1 0 0 0,0 1 1 0 0,0 0-1 0 0,0-1 0 0 0,0 1 1 0 0,1 0-1 0 0,-1-1 0 0 0,0 1 0 0 0,-1 0 1 0 0,1-1-1 0 0,0 1 0 0 0,0 0 1 0 0,0 0-1 0 0,0-1 0 0 0,0 1 0 0 0,-1 0 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38 6472 0 0,'0'0'2520'0'0,"1"-3"-1480"0"0,4-7-386 0 0,-5 10-593 0 0,0 0-1 0 0,-1 0 1 0 0,1 0-1 0 0,0 0 1 0 0,0-1-1 0 0,0 1 1 0 0,0 0-1 0 0,-1 0 1 0 0,1 0-1 0 0,0 0 1 0 0,0 0 0 0 0,0 0-1 0 0,0-1 1 0 0,-1 1-1 0 0,1 0 1 0 0,0 0-1 0 0,0 0 1 0 0,-1 0-1 0 0,1 0 1 0 0,0 0-1 0 0,0 0 1 0 0,0 0-1 0 0,-1 0 1 0 0,1 0-1 0 0,0 0 1 0 0,0 0-1 0 0,-1 0 1 0 0,1 0-1 0 0,0 0 1 0 0,0 1-1 0 0,0-1 1 0 0,-1 0-1 0 0,1 0 1 0 0,0 0-1 0 0,0 0 1 0 0,0 0-1 0 0,0 0 1 0 0,-1 1-1 0 0,1-1-71 0 0,-1 0-1 0 0,0 0 1 0 0,1 0-1 0 0,-1 1 1 0 0,1-1-1 0 0,-1 0 1 0 0,1 0-1 0 0,-1 1 1 0 0,1-1-1 0 0,-1 0 1 0 0,1 1-1 0 0,-1-1 1 0 0,1 1-1 0 0,0-1 1 0 0,-1 0-1 0 0,1 1 1 0 0,-1-1-1 0 0,1 1 1 0 0,0-1-1 0 0,0 1 0 0 0,-1 0 1 0 0,1 0 65 0 0,0-1 0 0 0,0 1 0 0 0,0-1 0 0 0,1 1 0 0 0,-1-1 1 0 0,0 1-1 0 0,0-1 0 0 0,0 1 0 0 0,1-1 0 0 0,-1 1 0 0 0,0-1 0 0 0,0 1 0 0 0,1-1 0 0 0,-1 1 0 0 0,1-1 0 0 0,-1 1 1 0 0,0-1-1 0 0,1 0 0 0 0,-1 1 0 0 0,1-1 0 0 0,-1 0 0 0 0,1 0 0 0 0,-1 1 0 0 0,1-1 0 0 0,-1 0 0 0 0,1 0 1 0 0,-1 1-1 0 0,1-1 0 0 0,-1 0 0 0 0,1 0 0 0 0,-1 0 0 0 0,1 0 0 0 0,-1 0 0 0 0,1 0 0 0 0,-1 0 0 0 0,1 0 0 0 0,0 0 1 0 0,0 0-1 0 0,32-2-105 0 0,-21 0 396 0 0,4 2-232 0 0,-1 0 7 0 0,1-1 1 0 0,-1-1-1 0 0,0 0 0 0 0,15-4 1 0 0,-5 0-86 0 0,-1 2 1 0 0,1 1 0 0 0,0 1 0 0 0,0 1 0 0 0,31 3 0 0 0,-23 0-55 0 0,1-3 1 0 0,37-4 0 0 0,-59 4 13 0 0,-1 1 0 0 0,1 0 0 0 0,0 0 0 0 0,0 1 0 0 0,0 1 1 0 0,-1 0-1 0 0,23 6 0 0 0,-20-5 28 0 0,0-1 1 0 0,0-1-1 0 0,0 0 0 0 0,0-1 1 0 0,0-1-1 0 0,0 0 0 0 0,22-5 1 0 0,13-1 521 0 0,-37 7-477 0 0,-1 0 0 0 0,1 0 0 0 0,16 4 0 0 0,-18-3 41 0 0,1 1 0 0 0,0-2 0 0 0,21 0 0 0 0,99-22-533 0 0,-119 21 403 0 0,1 1 0 0 0,-1 0 0 0 0,1 1 0 0 0,-1 0 0 0 0,0 1 0 0 0,0 0 0 0 0,19 7 0 0 0,-13-5 125 0 0,-8-2 45 0 0,0-1 0 0 0,0 0 1 0 0,0-1-1 0 0,13 0 0 0 0,0-1-941 0 0,-17-1 928 0 0,-6 1-124 0 0,0 1 0 0 0,1 0-1 0 0,-1 0 1 0 0,0-1-1 0 0,1 1 1 0 0,-1 0-1 0 0,0 0 1 0 0,0 0 0 0 0,1 0-1 0 0,-1 0 1 0 0,0-1-1 0 0,1 1 1 0 0,-1 0 0 0 0,0 0-1 0 0,1 0 1 0 0,-1 0-1 0 0,0 0 1 0 0,1 0 0 0 0,-1 0-1 0 0,0 0 1 0 0,1 0-1 0 0,-1 0 1 0 0,0 0 0 0 0,1 0-1 0 0,0 1 1 0 0,7 1-168 0 0,0-1 1 0 0,0 1-1 0 0,1-1 1 0 0,12 0-1 0 0,-21-1 33 0 0,3-3-1879 0 0,-3 3 1728 0 0,1-1 0 0 0,0 1 0 0 0,-1-1-1 0 0,1 1 1 0 0,0 0 0 0 0,0-1 0 0 0,0 1 0 0 0,-1 0 0 0 0,1 0 0 0 0,0-1 0 0 0,0 1 0 0 0,0 0 0 0 0,0 0-1 0 0,0 0 1 0 0,-1 0 0 0 0,2 0 0 0 0,1 0-744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8448 0 0,'0'0'5942'0'0,"0"-14"-5456"0"0,1-7-285 0 0,1 1 0 0 0,6-23-1 0 0,1-26-62 0 0,0 4-76 0 0,-9 65-56 0 0,0 1-1 0 0,0-1 0 0 0,0 0 1 0 0,0 0-1 0 0,0 0 1 0 0,0 0-1 0 0,0 0 0 0 0,0 0 1 0 0,0 0-1 0 0,-1 0 1 0 0,1 0-1 0 0,0 0 1 0 0,0 0-1 0 0,0 0 0 0 0,0 0 1 0 0,0 0-1 0 0,0 0 1 0 0,0 0-1 0 0,0 0 0 0 0,0 0 1 0 0,0 0-1 0 0,0 0 1 0 0,0 0-1 0 0,0 0 1 0 0,0 0-1 0 0,0 0 0 0 0,0 0 1 0 0,0 0-1 0 0,0-1 1 0 0,0 1-1 0 0,0 0 0 0 0,0 0 1 0 0,-1 0-1 0 0,1 0 1 0 0,0 0-1 0 0,0 0 0 0 0,0 0 1 0 0,0 0-1 0 0,0 0 1 0 0,0 0-1 0 0,0 0 1 0 0,0 0-1 0 0,0 0 0 0 0,0 0 1 0 0,0 0-1 0 0,0 0 1 0 0,0 0-1 0 0,0 0 0 0 0,0 0 1 0 0,0 0-1 0 0,0 0 1 0 0,0 0-1 0 0,0 0 0 0 0,0-1 1 0 0,0 1-1 0 0,0 0 1 0 0,0 0-1 0 0,-2 7-1367 0 0,2-7 1238 0 0,0 0 0 0 0,-1 1 1 0 0,1-1-1 0 0,0 0 0 0 0,0 1 0 0 0,0-1 1 0 0,0 0-1 0 0,0 1 0 0 0,0-1 1 0 0,0 1-1 0 0,0-1 0 0 0,0 0 0 0 0,0 1 1 0 0,0-1-1 0 0,1 0 0 0 0,-1 1 1 0 0,0-1-1 0 0,0 0 0 0 0,0 1 0 0 0,0-1 1 0 0,1 0-1 0 0,-1 1 0 0 0,0-1 0 0 0,0 0 1 0 0,0 1-1 0 0,1-1 0 0 0,-1 0 1 0 0,0 0-1 0 0,1 1 0 0 0,-1-1 0 0 0,0 0 1 0 0,1 0-1 0 0,-1 0 0 0 0,0 1 1 0 0,1-1-1 0 0,-1 0 0 0 0,0 0 0 0 0,1 0 1 0 0,-1 0-1 0 0,0 0 0 0 0,1 0 1 0 0,-1 0-1 0 0,0 0 0 0 0,1 0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10152 0 0,'0'0'2598'0'0,"6"13"-506"0"0,28 44-1569 0 0,-23-36-358 0 0,17 22 1 0 0,23 33 387 0 0,-31-36-428 0 0,-15-28-128 0 0,12 19 1 0 0,-14-28-11 0 0,0 1 0 0 0,0-1-1 0 0,0-1 1 0 0,0 1 0 0 0,1 0 0 0 0,-1-1 0 0 0,1 1 0 0 0,4 1-1 0 0,33 14 106 0 0,-27-9 426 0 0,-13-8-1195 0 0,0 0 1 0 0,1 0-1 0 0,-1 0 0 0 0,0 0 0 0 0,1 0 0 0 0,-1 0 0 0 0,1-1 0 0 0,-1 1 0 0 0,1 0 0 0 0,1 0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8272 0 0,'0'0'6768'0'0,"0"4"-6650"0"0,0 11-37 0 0,1 0-1 0 0,3 25 0 0 0,2 12 103 0 0,-5-36-172 0 0,0-9-18 0 0,-1 0 0 0 0,0 0-1 0 0,0 0 1 0 0,0-1 0 0 0,-1 1 0 0 0,0 0 0 0 0,-3 9 0 0 0,4-16-45 0 0,0 1 0 0 0,-1 0 0 0 0,1 0 0 0 0,0 0 0 0 0,0 0 0 0 0,0 0 0 0 0,0 0 0 0 0,0 0 1 0 0,0-1-1 0 0,0 1 0 0 0,0 0 0 0 0,0 0 0 0 0,0 0 0 0 0,0 0 0 0 0,0 0 0 0 0,1 0 0 0 0,-1 0 0 0 0,0-1 1 0 0,1 1-1 0 0,-1 0 0 0 0,0 0 0 0 0,1 0 0 0 0,-1-1 0 0 0,1 1 0 0 0,0 0 0 0 0,-1 0 0 0 0,1-1 1 0 0,-1 1-1 0 0,1-1 0 0 0,0 1 0 0 0,0-1 0 0 0,-1 1 0 0 0,1-1 0 0 0,1 2 0 0 0,0-2-207 0 0,0 1 0 0 0,0-1 0 0 0,0 1 0 0 0,0-1 0 0 0,0 1 0 0 0,-1-1 0 0 0,1 0 1 0 0,0 0-1 0 0,0 0 0 0 0,0 0 0 0 0,0 0 0 0 0,0-1 0 0 0,0 1 0 0 0,0-1 0 0 0,2 0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8 362 9344 0 0,'-7'-1'5152'0'0,"55"-55"-4539"0"0,-32 39-503 0 0,21-29 0 0 0,-19 19 16 0 0,2 1 0 0 0,1 1 0 0 0,0 1 0 0 0,31-27 1 0 0,-40 40-39 0 0,0 0 1 0 0,12-17 0 0 0,-14 16-150 0 0,-5 6 78 0 0,-4 6-151 0 0,0-1 0 0 0,0 0 1 0 0,0 0-1 0 0,0 0 0 0 0,0 0 1 0 0,0 1-1 0 0,0-1 0 0 0,-1-1 0 0 0,1 1 1 0 0,0 0-1 0 0,-1 0 0 0 0,1 0 0 0 0,-1 0 1 0 0,1 0-1 0 0,-1-2 0 0 0,9-1-3334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4:42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0 680 6104 0 0,'0'0'7682'0'0,"2"0"-7347"0"0,-1 1-150 0 0,0-1-7 0 0,0 0-1 0 0,0 1 1 0 0,0-1 0 0 0,0 0-1 0 0,0 0 1 0 0,0 1 0 0 0,0-1-1 0 0,0 0 1 0 0,-1 0 0 0 0,1 0-1 0 0,0 0 1 0 0,1-1-1 0 0,-2 1-136 0 0,0 0-1 0 0,0 0 1 0 0,0-1-1 0 0,0 1 1 0 0,-1-1-1 0 0,1 1 1 0 0,0 0-1 0 0,0-1 1 0 0,0 1-1 0 0,0 0 1 0 0,0-1-1 0 0,0 1 0 0 0,0-1 1 0 0,0 1-1 0 0,0 0 1 0 0,0-1-1 0 0,0 1 1 0 0,0 0-1 0 0,0-1 1 0 0,1 1-1 0 0,-1 0 1 0 0,0-1-1 0 0,0 1 0 0 0,0 0 1 0 0,0-1-1 0 0,1 1 1 0 0,-1 0-1 0 0,0-1 1 0 0,0 1-1 0 0,1 0 1 0 0,-1-1-1 0 0,0 1 1 0 0,0 0-1 0 0,1 0 0 0 0,14-5 37 0 0,-1 1-106 0 0,-12 4-27 0 0,1-1 0 0 0,-1 1 0 0 0,1 0 0 0 0,-1-1 0 0 0,1 1 0 0 0,-1 0 0 0 0,1 0 0 0 0,-1 1 0 0 0,1-1 0 0 0,-1 1 0 0 0,0-1 0 0 0,1 1-1 0 0,2 1 1 0 0,20 2-479 0 0,5-1 331 0 0,-25-2 281 0 0,-1 0-1 0 0,1-1 1 0 0,0 0-1 0 0,0 1 0 0 0,-1-2 1 0 0,1 1-1 0 0,0 0 1 0 0,0-1-1 0 0,6-2 0 0 0,1 0 177 0 0,0 0-1 0 0,21-3 1 0 0,-21 4-25 0 0,-9 1-271 0 0,0 0 0 0 0,0 0 0 0 0,1-1 0 0 0,-1 1 0 0 0,-1-1 0 0 0,1 0 0 0 0,0 0 0 0 0,0 0 0 0 0,-1 0 0 0 0,1 0 0 0 0,-1 0 0 0 0,0-1 0 0 0,1 0 0 0 0,-1 1 0 0 0,-1-1 0 0 0,1 0 0 0 0,0 0 0 0 0,0 0 0 0 0,1-4 0 0 0,-2 4 46 0 0,1-1 1 0 0,-1 1 0 0 0,1 0 0 0 0,0 1-1 0 0,0-1 1 0 0,0 0 0 0 0,1 0-1 0 0,-1 1 1 0 0,6-5 0 0 0,-5 4-6 0 0,0 0 1 0 0,0 0 0 0 0,0 0 0 0 0,0-1 0 0 0,0 1 0 0 0,-1-1 0 0 0,3-4 0 0 0,14-37-321 0 0,-19 44 396 0 0,1 0 0 0 0,-1-1 0 0 0,1 1 0 0 0,-1-1 0 0 0,0 1 0 0 0,1 0 0 0 0,-1-1-1 0 0,0 1 1 0 0,0-1 0 0 0,0 1 0 0 0,-1-2 0 0 0,1 2-56 0 0,0 0 0 0 0,0 0 0 0 0,0 0 0 0 0,0-1 1 0 0,0 1-1 0 0,0 0 0 0 0,0 0 0 0 0,0 0 0 0 0,0 0 0 0 0,0 0 0 0 0,1 0 1 0 0,-1 0-1 0 0,0 0 0 0 0,1 0 0 0 0,-1 1 0 0 0,1-1 0 0 0,-1 0 0 0 0,1 0 1 0 0,0-1-1 0 0,1-1-34 0 0,-1 1 0 0 0,1-1 0 0 0,-1 0 0 0 0,0 0 0 0 0,0 0 0 0 0,0 1 0 0 0,-1-1 1 0 0,1 0-1 0 0,0 0 0 0 0,-1 0 0 0 0,0 0 0 0 0,0-1 0 0 0,0 1 0 0 0,-1-5 0 0 0,1 3 84 0 0,0 0 0 0 0,0 0 0 0 0,0 1 0 0 0,1-1 0 0 0,1-7 0 0 0,19-73-1903 0 0,-17 73 2085 0 0,-1 3-234 0 0,-1 1-1 0 0,2 0 1 0 0,-1 0 0 0 0,1 0 0 0 0,8-12-1 0 0,-9 14-86 0 0,1 1-1 0 0,-1-1 0 0 0,-1 0 1 0 0,1 0-1 0 0,1-7 0 0 0,-2 6-6 0 0,1 0 1 0 0,0 0-1 0 0,4-7 0 0 0,9-20 13 0 0,-14 28 256 0 0,0 0-1 0 0,0 1 1 0 0,1-1 0 0 0,0 1-1 0 0,0 0 1 0 0,6-8-1 0 0,0 2 59 0 0,-7 8-283 0 0,-1 1 1 0 0,1 0-1 0 0,0 0 0 0 0,0 0 0 0 0,0 0 0 0 0,0 0 1 0 0,0 0-1 0 0,1 0 0 0 0,-1 0 0 0 0,1 1 0 0 0,-1-1 1 0 0,4 0-1 0 0,9-7-1022 0 0,-14 8 1039 0 0,1 0 0 0 0,0 0 0 0 0,0 0 0 0 0,-1 0 0 0 0,1 0 0 0 0,0 0 0 0 0,0 0 0 0 0,0 1 0 0 0,3-1 1 0 0,100-5 2106 0 0,-103 7-2229 0 0,0 0 0 0 0,0 0 1 0 0,0 0-1 0 0,0 1 0 0 0,0-1 0 0 0,0 1 0 0 0,-1-1 0 0 0,1 1 1 0 0,2 2-1 0 0,0 0 340 0 0,4 4-59 0 0,0 0 0 0 0,-1 1 0 0 0,0 1 0 0 0,-1-1 0 0 0,1 1 0 0 0,-2 0 0 0 0,6 12 0 0 0,2 2-100 0 0,-11-22-30 0 0,0 1 0 0 0,0 1 1 0 0,0-1-1 0 0,0 0 1 0 0,0 0-1 0 0,-1 1 1 0 0,0-1-1 0 0,1 1 1 0 0,-1-1-1 0 0,-1 1 1 0 0,1 0-1 0 0,0-1 0 0 0,-1 1 1 0 0,0 0-1 0 0,0-1 1 0 0,0 1-1 0 0,-1 4 1 0 0,1-3-106 0 0,-1 0 1 0 0,1 1-1 0 0,0-1 1 0 0,1 0-1 0 0,-1 1 1 0 0,1-1-1 0 0,0 0 1 0 0,0 0-1 0 0,1 0 1 0 0,-1 0-1 0 0,1 0 1 0 0,4 8-1 0 0,-2-6 80 0 0,-1 0 0 0 0,-1 1 0 0 0,1-1 0 0 0,-2 1 0 0 0,3 9-1 0 0,3 22 284 0 0,-5-30-125 0 0,0 0-1 0 0,-1-1 1 0 0,1 14-1 0 0,-1-13-122 0 0,0-1-1 0 0,1 1 0 0 0,0-1 0 0 0,0 1 0 0 0,6 11 1 0 0,1 9-822 0 0,-1 0 1673 0 0,-2-4-1798 0 0,20 48 0 0 0,-23-66 910 0 0,0-1 0 0 0,1 1 0 0 0,-1-1 0 0 0,2 0 1 0 0,-1 0-1 0 0,1 0 0 0 0,0 0 0 0 0,0-1 0 0 0,8 7 0 0 0,2-8 145 0 0,-13-4-53 0 0,0 0 0 0 0,0 0 0 0 0,-1 1 0 0 0,1-1 0 0 0,0 0 0 0 0,-1 1 0 0 0,1 0 0 0 0,3 1-1 0 0,-2-1-30 0 0,1 0 0 0 0,-1 0 0 0 0,1 0 0 0 0,-1 0 0 0 0,1-1 0 0 0,0 1 0 0 0,0-1 0 0 0,-1 0 0 0 0,1 0-1 0 0,0 0 1 0 0,-1-1 0 0 0,7-1 0 0 0,12 0 375 0 0,42-4-276 0 0,-61 4-863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1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1 171 440 0 0,'0'0'10785'0'0,"1"-1"-10573"0"0,4-3-42 0 0,0 0-1 0 0,0-1 1 0 0,0 1-1 0 0,-1-1 1 0 0,0 0 0 0 0,0 0-1 0 0,6-11 1 0 0,3-3 180 0 0,69-71 1171 0 0,-73 78-1001 0 0,-8 11-600 0 0,-5 22-2641 0 0,-4 13-1263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3.7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 84 8632 0 0,'0'0'4368'0'0,"-1"4"-3903"0"0,-4 9-74 0 0,2 1 1 0 0,0-1-1 0 0,0 1 0 0 0,-1 21 1 0 0,4-27-308 0 0,0-1 1 0 0,0 1 0 0 0,1-1-1 0 0,0 1 1 0 0,0-1 0 0 0,0 0-1 0 0,1 1 1 0 0,0-1 0 0 0,1 0-1 0 0,4 8 1 0 0,-7-14-68 0 0,1 1-1 0 0,0-1 1 0 0,0 0 0 0 0,0 0-1 0 0,-1 0 1 0 0,1 0 0 0 0,1 1-1 0 0,-1-1 1 0 0,0 0 0 0 0,0-1-1 0 0,0 1 1 0 0,0 0 0 0 0,1 0-1 0 0,-1 0 1 0 0,0-1 0 0 0,1 1-1 0 0,-1-1 1 0 0,1 1 0 0 0,-1-1-1 0 0,0 1 1 0 0,1-1 0 0 0,-1 0-1 0 0,1 0 1 0 0,-1 0 0 0 0,1 0 0 0 0,-1 0-1 0 0,1 0 1 0 0,-1 0 0 0 0,1 0-1 0 0,-1-1 1 0 0,1 1 0 0 0,-1 0-1 0 0,1-1 1 0 0,-1 1 0 0 0,0-1-1 0 0,1 0 1 0 0,-1 1 0 0 0,0-1-1 0 0,0 0 1 0 0,1 0 0 0 0,-1 0-1 0 0,0 0 1 0 0,0 0 0 0 0,0 0-1 0 0,0 0 1 0 0,1-2 0 0 0,8-14-38 0 0,0-1 1 0 0,-1-1 0 0 0,11-35-1 0 0,-19 50 19 0 0,6-17-77 0 0,-1 1-1 0 0,-2-1 1 0 0,5-40-1 0 0,-9 57-86 0 0,0 1 0 0 0,0 0 0 0 0,1 0 0 0 0,-1 0-1 0 0,1 0 1 0 0,0-1 0 0 0,0 1 0 0 0,2-4 0 0 0,-3 6-578 0 0,3 2-169 0 0,-1 1 1 0 0,0 0 0 0 0,0 0 0 0 0,1 0 0 0 0,-1 0 0 0 0,2 2-1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7456 0 0,'0'0'4208'0'0,"1"1"-3711"0"0,6 2-191 0 0,0 2 0 0 0,0-1 0 0 0,-1 1 1 0 0,0 0-1 0 0,0 0 0 0 0,0 1 0 0 0,8 11 0 0 0,33 49 1767 0 0,-41-57-1949 0 0,-6-8-121 0 0,1-1-1 0 0,-1 1 1 0 0,0 0-1 0 0,1 0 1 0 0,-1-1-1 0 0,1 1 1 0 0,-1 0-1 0 0,1-1 1 0 0,-1 1-1 0 0,1-1 1 0 0,-1 1-1 0 0,1-1 1 0 0,0 1-1 0 0,-1-1 1 0 0,1 1-1 0 0,0-1 1 0 0,0 1-1 0 0,-1-1 1 0 0,1 0-1 0 0,1 1 1 0 0,-1-2-204 0 0,0 1 1 0 0,0-1 0 0 0,0 1 0 0 0,0-1-1 0 0,0 0 1 0 0,0 0 0 0 0,-1 1 0 0 0,1-1-1 0 0,0 0 1 0 0,0 0 0 0 0,-1 0 0 0 0,1 0 0 0 0,-1 0-1 0 0,1 0 1 0 0,-1 0 0 0 0,1-2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3 116 6200 0 0,'0'0'1393'0'0,"-1"-20"-378"0"0,0-28 2156 0 0,0 24-3706 0 0,1 0-8032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6016 0 0,'0'0'5232'0'0,"-1"2"-4671"0"0,-1 9-232 0 0,0 0 0 0 0,0 0 0 0 0,1 0 0 0 0,1 21 0 0 0,0-30-327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3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5120 0 0,'0'0'4312'0'0,"20"-12"-1835"0"0,-1 7-1180 0 0,27-3 1 0 0,-22 4-837 0 0,-13 2-301 0 0,0 0 0 0 0,16 1 0 0 0,-26 1-911 0 0,0 0 0 0 0,0 0 0 0 0,0 1 0 0 0,0-1 0 0 0,0 0 0 0 0,0 1 0 0 0,0-1 0 0 0,0 1 0 0 0,3 2-2252 0 0,-3-2 1851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4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4400 0 0,'0'0'7193'0'0,"19"-5"-5906"0"0,0 2-673 0 0,-1 0 0 0 0,1 1 0 0 0,29 1 0 0 0,-46 1-632 0 0,-1 0 0 0 0,0 0 0 0 0,1 0 0 0 0,-1 1 1 0 0,0-1-1 0 0,1 0 0 0 0,-1 1 0 0 0,0-1 0 0 0,0 1 1 0 0,0 0-1 0 0,1-1 0 0 0,-1 1 0 0 0,2 2 0 0 0,8 7-5073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4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8448 0 0,'0'-5'1294'0'0,"0"-9"180"0"0,-1 10-1340 0 0,1-1 1 0 0,0 1-1 0 0,1-1 0 0 0,-1 1 1 0 0,1 0-1 0 0,0-1 1 0 0,0 1-1 0 0,0 0 1 0 0,0 0-1 0 0,1-1 1 0 0,0 1-1 0 0,3-6 1 0 0,-2 3-971 0 0,4-5-716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5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5480 0 0,'0'0'1953'0'0,"3"8"1870"0"0,3-5-3440 0 0,0 1 0 0 0,-1 0 0 0 0,0 0 0 0 0,0 0 0 0 0,5 7 0 0 0,7 5 415 0 0,-14-13-746 0 0,0 0 0 0 0,-1 0 0 0 0,1 0 0 0 0,3 7 0 0 0,6 7 78 0 0,-11-16-121 0 0,-1 0 1 0 0,1 0-1 0 0,0 0 0 0 0,-1-1 0 0 0,1 1 1 0 0,0 0-1 0 0,0-1 0 0 0,0 1 0 0 0,0-1 0 0 0,-1 1 1 0 0,1-1-1 0 0,0 1 0 0 0,0-1 0 0 0,0 0 1 0 0,0 0-1 0 0,0 1 0 0 0,0-1 0 0 0,0 0 0 0 0,0 0 1 0 0,0 0-1 0 0,0 0 0 0 0,0 0 0 0 0,0 0 0 0 0,2 0 1 0 0,0 0-87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05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3 114 5032 0 0,'0'0'2464'0'0,"-1"2"-1799"0"0,0 5-334 0 0,1 1 1 0 0,0-1-1 0 0,0 1 0 0 0,1 0 1 0 0,-1-1-1 0 0,2 1 0 0 0,3 14 1 0 0,-5-21-356 0 0,0-1 1 0 0,1 1 0 0 0,-1 0 0 0 0,0-1-1 0 0,0 1 1 0 0,0 0 0 0 0,1-1 0 0 0,-1 1-1 0 0,0-1 1 0 0,1 1 0 0 0,-1 0 0 0 0,1-1-1 0 0,-1 1 1 0 0,1-1 0 0 0,0 1 0 0 0,12-22-913 0 0,8-12 911 0 0,-2 4 114 0 0,-7 7 575 0 0,1 0 0 0 0,0 2 1 0 0,27-31-1 0 0,-36 49-1342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14.2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15 929 7544 0 0,'0'0'3625'0'0,"-5"-20"-2124"0"0,3-4-1004 0 0,1-1 0 0 0,1 1 0 0 0,5-34 0 0 0,-2 19 13 0 0,-5-275 835 0 0,1 278-1214 0 0,1 23-175 0 0,0 0 0 0 0,-1 1 0 0 0,-1-1 0 0 0,-3-13-1 0 0,4 18 36 0 0,0 1-1 0 0,0 0 1 0 0,1-1-1 0 0,0 1 0 0 0,0 0 1 0 0,0-1-1 0 0,1 1 1 0 0,1 0-1 0 0,-1 0 1 0 0,1 0-1 0 0,0 0 0 0 0,0 0 1 0 0,1 0-1 0 0,5-10 1 0 0,-1 9-13 0 0,-1-1 0 0 0,0 0 0 0 0,-1-1 0 0 0,0 1 0 0 0,0-1 0 0 0,-1 0 0 0 0,5-18 0 0 0,-9 26 2 0 0,3-2 79 0 0,-1 1 0 0 0,1-1 0 0 0,0 0 0 0 0,0 1 0 0 0,0 0 0 0 0,0 0 0 0 0,1 0 0 0 0,0 0 0 0 0,-1 1 0 0 0,1-1 0 0 0,0 1 0 0 0,8-4 0 0 0,-3 3 132 0 0,1 0 0 0 0,0 0 1 0 0,0 0-1 0 0,14 0 0 0 0,-16 2-230 0 0,1 1 0 0 0,16 1 0 0 0,-19 0-59 0 0,0 0-1 0 0,0-1 1 0 0,0 0-1 0 0,0 0 1 0 0,0-1-1 0 0,0 0 0 0 0,0 0 1 0 0,7-2-1 0 0,-12 3 98 0 0,7-3 16 0 0,-1 0 0 0 0,1 0 0 0 0,0 1 1 0 0,0 0-1 0 0,0 1 0 0 0,0 0 0 0 0,0 0 0 0 0,0 0 0 0 0,0 1 1 0 0,12 2-1 0 0,-8-1-79 0 0,0 0-1 0 0,0-1 1 0 0,0-1 0 0 0,0 1 0 0 0,0-2 0 0 0,13-3 0 0 0,-7 2 731 0 0,32-1 0 0 0,22-1-814 0 0,-39 2 71 0 0,-21 2-34 0 0,0 1 0 0 0,1 1-1 0 0,-1-1 1 0 0,16 5-1 0 0,-14-4 395 0 0,0 0-1 0 0,0-1 0 0 0,15-1 0 0 0,3 0 103 0 0,-24 1-310 0 0,-4-1-6 0 0,0 1 1 0 0,0 0-1 0 0,-1 1 1 0 0,1-1-1 0 0,0 1 1 0 0,5 1-1 0 0,5 0-339 0 0,-12-2 570 0 0,0 0 0 0 0,0 0-1 0 0,0 0 1 0 0,0 1 0 0 0,0-1-1 0 0,1 1 1 0 0,2 1-1 0 0,27 11-732 0 0,-25-10 463 0 0,16 11 170 0 0,-22-13-206 0 0,0 0-1 0 0,0 0 1 0 0,1 0-1 0 0,-1 0 1 0 0,0 0-1 0 0,0 0 1 0 0,0 1-1 0 0,0-1 1 0 0,0 0-1 0 0,-1 1 1 0 0,1-1-1 0 0,0 1 1 0 0,-1-1-1 0 0,1 1 1 0 0,-1-1-1 0 0,1 1 1 0 0,-1-1-1 0 0,0 1 1 0 0,1 1 0 0 0,-1-1-2 0 0,0-1 0 0 0,0 0 0 0 0,0 1 0 0 0,1-1 0 0 0,-1 0 0 0 0,0 1 1 0 0,1-1-1 0 0,0 0 0 0 0,-1 0 0 0 0,1 0 0 0 0,1 2 0 0 0,-1 0-7 0 0,1 0-1 0 0,0 0 1 0 0,-1 0-1 0 0,0-1 0 0 0,1 2 1 0 0,-1-1-1 0 0,0 0 1 0 0,-1 0-1 0 0,1 0 0 0 0,0 5 1 0 0,1 40-249 0 0,-1-18 198 0 0,0-13 573 0 0,-2 27 1 0 0,0-27-672 0 0,2 28 0 0 0,1-9 279 0 0,-2 48 0 0 0,-1 7-23 0 0,3 25 25 0 0,4-57-225 0 0,-1 77-152 0 0,-5-93 573 0 0,-10-23-602 0 0,6-10 361 0 0,-1 0 0 0 0,0 0 0 0 0,-1 0 0 0 0,0-1 0 0 0,0 0 1 0 0,-10 10-1 0 0,13-17-173 0 0,-1 0-1 0 0,0 0 1 0 0,0-1 0 0 0,0 1 0 0 0,0-1 0 0 0,-5 1 0 0 0,-1 1 274 0 0,1 0-105 0 0,-1 0 0 0 0,0-1 0 0 0,0 0 0 0 0,0 0-1 0 0,-13 0 1 0 0,19-3-111 0 0,0 1 0 0 0,0-1 0 0 0,1 0 0 0 0,-1 0 0 0 0,0-1 0 0 0,1 1 0 0 0,-5-3 0 0 0,-15-5-158 0 0,16 8 147 0 0,0 0 1 0 0,0 1-1 0 0,0-1 0 0 0,-10 2 0 0 0,9 0-1 0 0,0-1 1 0 0,0 0-1 0 0,-10-1 1 0 0,-11-2 249 0 0,0 1-1 0 0,-30 2 1 0 0,25 0 174 0 0,19 0-450 0 0,0 0 1 0 0,0 1-1 0 0,-21 5 0 0 0,28-5 138 0 0,0 0 0 0 0,0-1-1 0 0,-1 1 1 0 0,-11-3 0 0 0,13 2-5 0 0,0-1 1 0 0,0 1 0 0 0,-1 0-1 0 0,1 1 1 0 0,0 0 0 0 0,-12 3-1 0 0,14-4-98 0 0,5 0 38 0 0,-1 0 1 0 0,1 0-1 0 0,-1 0 1 0 0,0 0-1 0 0,1 0 1 0 0,-1 0 0 0 0,0 0-1 0 0,1 0 1 0 0,-1 1-1 0 0,1-1 1 0 0,-1 0-1 0 0,0 0 1 0 0,1 1 0 0 0,-1-1-1 0 0,1 0 1 0 0,-1 1-1 0 0,1-1 1 0 0,-1 1-1 0 0,-1-1 7 0 0,-19-1 97 0 0,19 0-74 0 0,0 1 1 0 0,-1-1-1 0 0,1 1 1 0 0,0 0-1 0 0,-1 0 1 0 0,1 0-1 0 0,-1 0 1 0 0,1 1-1 0 0,0-1 1 0 0,-1 1 0 0 0,1-1-1 0 0,0 1 1 0 0,0 0-1 0 0,-5 2 1 0 0,5-3-24 0 0,0 0 0 0 0,-1 1 0 0 0,1-1-1 0 0,0 0 1 0 0,0 0 0 0 0,-1-1 0 0 0,1 1 0 0 0,0 0 0 0 0,0-1 0 0 0,-4-1 0 0 0,-4 0-58 0 0,-1 2-29 0 0,5 1 80 0 0,0-1 0 0 0,0-1 0 0 0,1 1 0 0 0,-1-1 0 0 0,-6-1 0 0 0,10 1 12 0 0,1 1 1 0 0,0 0-1 0 0,-1 0 1 0 0,1 0-1 0 0,-1 0 1 0 0,1 0 0 0 0,0 0-1 0 0,-1 0 1 0 0,1 0-1 0 0,0 1 1 0 0,0-1-1 0 0,-1 0 1 0 0,1 1 0 0 0,0-1-1 0 0,-1 1 1 0 0,1 0-1 0 0,0-1 1 0 0,0 1-1 0 0,0 0 1 0 0,-2 1 0 0 0,-13 8-118 0 0,13-9 135 0 0,1-1-1 0 0,-1 0 1 0 0,1 1-1 0 0,-1-1 1 0 0,1 0-1 0 0,-1 0 1 0 0,0 0-1 0 0,1-1 1 0 0,-5 0-1 0 0,-6 1-44 0 0,12 0 36 0 0,0 0 0 0 0,0 0-1 0 0,0 0 1 0 0,0 0 0 0 0,0 0-1 0 0,0 0 1 0 0,0 0 0 0 0,0 0-1 0 0,0 0 1 0 0,0 0-1 0 0,1 0 1 0 0,-1 0 0 0 0,0-1-1 0 0,0 1 1 0 0,0 0 0 0 0,0-1-1 0 0,0 1 1 0 0,0-1 0 0 0,-26-14-336 0 0,14-1 459 0 0,-2-1-151 0 0,15 17-129 0 0,0 0 0 0 0,-1-1 0 0 0,1 1 0 0 0,-1 0 0 0 0,1-1 0 0 0,0 1 0 0 0,-1-1 0 0 0,1 1 0 0 0,0-1 0 0 0,0 1 0 0 0,-1-1 0 0 0,1 1 0 0 0,0-1 0 0 0,0 1 1 0 0,0-1-1 0 0,0 1 0 0 0,-1-1 0 0 0,1 0 0 0 0,0 1 0 0 0,0-1 0 0 0,0 1 0 0 0,0-1 0 0 0,0 1 0 0 0,0-1 0 0 0,1 1 0 0 0,-1-1 0 0 0,0 0 0 0 0,0 1 0 0 0,0-1 0 0 0,0 1 0 0 0,1-1 0 0 0,-1 1 0 0 0,0-1 0 0 0,1 1 0 0 0,-1 0 0 0 0,0-1 0 0 0,1 1 0 0 0,-1-1 0 0 0,0 1 0 0 0,1-1 0 0 0,-1 1 0 0 0,2-1 1 0 0,-1-1-1635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18.6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69 6200 0 0,'0'0'9961'0'0,"20"6"-8595"0"0,11-8-371 0 0,42-7-1 0 0,-49 6-653 0 0,180-36 1029 0 0,-177 32-1248 0 0,35-7 62 0 0,-61 14-170 0 0,-1 0-1 0 0,0 0 1 0 0,1-1 0 0 0,-1 1 0 0 0,0 0 0 0 0,1 0 0 0 0,-1 0 0 0 0,0 0 0 0 0,0 0 0 0 0,1 0-1 0 0,-1 0 1 0 0,0 0 0 0 0,1 0 0 0 0,-1 0 0 0 0,0 0 0 0 0,1 0 0 0 0,-1 0 0 0 0,0 1 0 0 0,1-1 0 0 0,-1 0-1 0 0,0 0 1 0 0,0 0 0 0 0,1 0 0 0 0,-1 0 0 0 0,0 1 0 0 0,0-1 0 0 0,1 0 0 0 0,-1 0 0 0 0,0 0-1 0 0,0 1 1 0 0,0-1 0 0 0,1 0 0 0 0,-1 0 0 0 0,0 1 0 0 0,0-1 0 0 0,0 0 0 0 0,0 1 0 0 0,0-1-1 0 0,1 0 1 0 0,-1 0 0 0 0,0 1 0 0 0,0-1 0 0 0,0 0 0 0 0,0 1 0 0 0,0-1 0 0 0,-5 17 233 0 0,1-4-971 0 0,10-28-9659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4:57:04.4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25 153 7904 0 0,'0'2'518'0'0,"0"12"32"0"0,0 27 1189 0 0,-1-1 1 0 0,-9 57-1 0 0,-1-68-729 0 0,10-27-890 0 0,0-1-7 0 0,0-1-25 0 0,25-101 330 0 0,-21 90-357 0 0,5-19 103 0 0,2 0-1 0 0,1 0 1 0 0,1 1 0 0 0,1 0 0 0 0,22-33 0 0 0,-30 55-152 0 0,-1 1-1 0 0,1 0 0 0 0,11-11 1 0 0,-13 15-8 0 0,-1 0 1 0 0,1 0-1 0 0,0 0 1 0 0,0 0-1 0 0,0 0 0 0 0,0 1 1 0 0,0-1-1 0 0,0 1 1 0 0,1 0-1 0 0,-1 0 1 0 0,4-1-1 0 0,-6 2 1 0 0,0 0-1 0 0,0 0 1 0 0,-1 0-1 0 0,1 0 1 0 0,0 0-1 0 0,0 0 1 0 0,-1 0-1 0 0,1 0 1 0 0,0 0-1 0 0,-1 0 1 0 0,1 0-1 0 0,0 1 1 0 0,-1-1-1 0 0,1 0 1 0 0,0 0-1 0 0,-1 1 1 0 0,1-1-1 0 0,0 1 1 0 0,-1-1-1 0 0,1 1 1 0 0,-1-1-1 0 0,1 1 1 0 0,0 0-1 0 0,0 0 7 0 0,0 0 0 0 0,-1 1 0 0 0,1-1 0 0 0,0 1 0 0 0,-1-1 0 0 0,1 1 0 0 0,-1-1 0 0 0,1 1 0 0 0,-1 0 0 0 0,1 1 0 0 0,-1 3 4 0 0,0 0-1 0 0,0 1 1 0 0,0-1-1 0 0,-2 12 0 0 0,0-13-9 0 0,1 0 0 0 0,-1 1 0 0 0,0-1 0 0 0,0 0 0 0 0,-1 0 0 0 0,1 0 0 0 0,-1 0 0 0 0,0-1-1 0 0,0 1 1 0 0,-1-1 0 0 0,1 1 0 0 0,-1-1 0 0 0,0 0 0 0 0,-6 4 0 0 0,3-3 81 0 0,2 1 51 0 0,-1-1 1 0 0,0-1 0 0 0,0 1 0 0 0,0-1 0 0 0,-1 0 0 0 0,0-1 0 0 0,-9 4 0 0 0,15-6-53 0 0,0-1 0 0 0,0 0-1 0 0,0 0 1 0 0,0 0 0 0 0,0 0-1 0 0,0 0 1 0 0,0 0 0 0 0,0 0-1 0 0,0 0 1 0 0,0 0 0 0 0,0 0-1 0 0,0 0 1 0 0,0-1 0 0 0,0 1 0 0 0,0 0-1 0 0,1-1 1 0 0,-1 1 0 0 0,-2-2-1 0 0,12 22-29 0 0,-3-10-84 0 0,28 47 118 0 0,-32-53-64 0 0,1-1 0 0 0,-1 1-1 0 0,1-1 1 0 0,0 0 0 0 0,-1 1 0 0 0,2-1-1 0 0,-1-1 1 0 0,0 1 0 0 0,0 0 0 0 0,1-1-1 0 0,0 0 1 0 0,-1 0 0 0 0,5 2 0 0 0,21 6-1335 0 0,-28-10 455 0 0,0 1-1 0 0,0-1 0 0 0,0 1 0 0 0,0-1 0 0 0,0 0 0 0 0,0 0 0 0 0,0 1 0 0 0,0-1 1 0 0,0 0-1 0 0,0 0 0 0 0,1 0 0 0 0,-1 0 0 0 0,2-1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19.48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25 10880 0 0,'0'0'7710'0'0,"24"1"-5931"0"0,21 0-1185 0 0,1-2 0 0 0,64-10 1 0 0,-26 2 94 0 0,-18 4-1366 0 0,-49 4-1648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23.89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51 8360 0 0,'0'0'2609'0'0,"1"-2"-2057"0"0,2-1-405 0 0,-1 1 141 0 0,0 0-1 0 0,0-1 1 0 0,0 1-1 0 0,1 0 0 0 0,-1 0 1 0 0,1 0-1 0 0,0 1 0 0 0,-1-1 1 0 0,6-2-1 0 0,14-4 203 0 0,-15 5-182 0 0,0 0-1 0 0,1 0 0 0 0,-1 1 1 0 0,11-2-1 0 0,-15 4-215 0 0,-1 0 0 0 0,1 0 1 0 0,-1 0-1 0 0,0 0 0 0 0,1 0 1 0 0,-1 1-1 0 0,1-1 0 0 0,-1 1 0 0 0,0-1 1 0 0,0 1-1 0 0,1 0 0 0 0,-1 0 0 0 0,0 0 1 0 0,0 0-1 0 0,0 0 0 0 0,0 1 1 0 0,0-1-1 0 0,3 3 0 0 0,2 3 128 0 0,-1 0 1 0 0,0 0-1 0 0,-1 1 0 0 0,10 15 1 0 0,14 38 479 0 0,-21-43-747 0 0,2 4 3 0 0,2-1 0 0 0,24 36 0 0 0,-35-56 45 0 0,1 1 0 0 0,-1-1 0 0 0,0 1 0 0 0,1-1 0 0 0,-1 1 0 0 0,1-1 1 0 0,-1 0-1 0 0,1 0 0 0 0,-1 0 0 0 0,5 2 0 0 0,-5-3 2 0 0,0 1 0 0 0,0-1 0 0 0,0 0 0 0 0,0 0 0 0 0,0 0 0 0 0,0 0 0 0 0,0 1 0 0 0,0-1 0 0 0,0-1 0 0 0,0 1 0 0 0,0 0 0 0 0,0 0 0 0 0,0 0 0 0 0,0-1 0 0 0,2 0 0 0 0,0-1 9 0 0,1 0-1 0 0,-1 0 1 0 0,0-1-1 0 0,0 1 0 0 0,0-1 1 0 0,0 0-1 0 0,0 0 1 0 0,-1 0-1 0 0,4-4 0 0 0,33-54-1811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5:24.61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7 421 9080 0 0,'0'0'2213'0'0,"0"2"-1673"0"0,-5 8 2137 0 0,4-27-1674 0 0,2 12-902 0 0,0 0 0 0 0,1 0 0 0 0,0 0 0 0 0,-1 0 0 0 0,2 0 0 0 0,4-8 0 0 0,21-28 710 0 0,-21 31-755 0 0,100-161 1480 0 0,-11 25-72 0 0,-89 142-1957 0 0,-7 4 52 0 0,1 0-1 0 0,-1 0 1 0 0,1 0 0 0 0,-1 0 0 0 0,1 0 0 0 0,0 0 0 0 0,-1 0-1 0 0,1 0 1 0 0,-1 0 0 0 0,1 0 0 0 0,-1 1 0 0 0,1-1 0 0 0,-1 0-1 0 0,1 0 1 0 0,-1 1 0 0 0,1-1 0 0 0,-1 0 0 0 0,1 0 0 0 0,-1 1 0 0 0,1-1-1 0 0,-1 1 1 0 0,1-1 0 0 0,-1 0 0 0 0,0 1 0 0 0,1-1 0 0 0,-1 1-1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7:15.78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37 291 6832 0 0,'0'0'2054'0'0,"-9"-18"2313"0"0,6 15-4305 0 0,0-1-1 0 0,0 1 1 0 0,1-1 0 0 0,0 0-1 0 0,0 0 1 0 0,0 0 0 0 0,0 0 0 0 0,0 0-1 0 0,1 0 1 0 0,-1-1 0 0 0,1 1-1 0 0,-1-10 1 0 0,2 7 131 0 0,0-1-1 0 0,0 0 1 0 0,1 0 0 0 0,0 0-1 0 0,0 0 1 0 0,0 0 0 0 0,4-7-1 0 0,-1 3 25 0 0,0 0 0 0 0,1 0 1 0 0,1 1-1 0 0,0-1 0 0 0,1 1 0 0 0,0 1 0 0 0,0-1 0 0 0,1 1 0 0 0,10-9 0 0 0,-16 17-194 0 0,0 0-1 0 0,0 0 1 0 0,0 0-1 0 0,1 0 1 0 0,-1 1-1 0 0,0-1 1 0 0,1 1-1 0 0,-1 0 1 0 0,1-1-1 0 0,-1 1 1 0 0,1 0-1 0 0,0 1 1 0 0,-1-1-1 0 0,1 0 1 0 0,0 1-1 0 0,0-1 0 0 0,-1 1 1 0 0,1 0-1 0 0,0 0 1 0 0,0 0-1 0 0,-1 0 1 0 0,1 1-1 0 0,3 0 1 0 0,-3 0 7 0 0,0 1 1 0 0,0-1 0 0 0,0 1 0 0 0,0 0-1 0 0,0-1 1 0 0,-1 1 0 0 0,1 0-1 0 0,-1 1 1 0 0,1-1 0 0 0,-1 0-1 0 0,0 1 1 0 0,0-1 0 0 0,0 1 0 0 0,0 0-1 0 0,-1 0 1 0 0,1 0 0 0 0,-1 0-1 0 0,3 5 1 0 0,0 5-13 0 0,-1 0-1 0 0,0 0 1 0 0,0 0 0 0 0,-2 1-1 0 0,1-1 1 0 0,-2 0 0 0 0,0 1-1 0 0,0-1 1 0 0,-1 1-1 0 0,-1-1 1 0 0,0 1 0 0 0,-5 15-1 0 0,-1-10 36 0 0,0-1-1 0 0,-11 18 0 0 0,15-29-26 0 0,-1 1 1 0 0,0-1 0 0 0,0 0-1 0 0,0 0 1 0 0,-1 0 0 0 0,-1-1-1 0 0,-7 6 1 0 0,13-10-20 0 0,-1-1 0 0 0,0 0 1 0 0,1 0-1 0 0,-1 0 1 0 0,0 0-1 0 0,0-1 0 0 0,0 1 1 0 0,1 0-1 0 0,-1-1 0 0 0,0 1 1 0 0,0-1-1 0 0,0 0 1 0 0,0 0-1 0 0,0 1 0 0 0,0-1 1 0 0,0-1-1 0 0,0 1 0 0 0,-4-1 1 0 0,5 1-5 0 0,1-1 1 0 0,-1 1-1 0 0,1-1 1 0 0,-1 1 0 0 0,1-1-1 0 0,-1 0 1 0 0,1 1-1 0 0,-1-1 1 0 0,1 0-1 0 0,0 1 1 0 0,-1-1 0 0 0,1 0-1 0 0,0 0 1 0 0,0 1-1 0 0,-1-1 1 0 0,1 0-1 0 0,0 0 1 0 0,0 1-1 0 0,0-3 1 0 0,0-18-213 0 0,0 19 157 0 0,0 2 51 0 0,5-42-618 0 0,-5 40 590 0 0,1 0 0 0 0,-1-1-1 0 0,1 1 1 0 0,-1 0 0 0 0,1 0 0 0 0,0-1 0 0 0,0 1 0 0 0,0 0 0 0 0,0 0 0 0 0,0 0 0 0 0,0 0 0 0 0,1 1 0 0 0,-1-1 0 0 0,1 0 0 0 0,-1 0 0 0 0,1 1 0 0 0,3-3-1 0 0,-5 4 24 0 0,1 0-1 0 0,0-1 0 0 0,0 1 0 0 0,0 0 0 0 0,-1 0 1 0 0,1 0-1 0 0,0 0 0 0 0,0 0 0 0 0,-1 0 0 0 0,1 1 1 0 0,0-1-1 0 0,0 0 0 0 0,0 0 0 0 0,-1 0 1 0 0,1 1-1 0 0,0-1 0 0 0,-1 0 0 0 0,1 1 0 0 0,0-1 1 0 0,0 1-1 0 0,-1-1 0 0 0,1 1 0 0 0,-1-1 0 0 0,1 1 1 0 0,0 0-1 0 0,13 17-185 0 0,-13-16 184 0 0,3 3 107 0 0,-1 1-1 0 0,0-1 0 0 0,-1 1 0 0 0,1 0 0 0 0,2 9 1 0 0,4 11 63 0 0,-8-24-642 0 0,1 0 0 0 0,-1 0 0 0 0,1 0 0 0 0,0 0 1 0 0,-1-1-1 0 0,1 1 0 0 0,0 0 0 0 0,0-1 0 0 0,0 1 0 0 0,1-1 0 0 0,-1 0 0 0 0,4 2 0 0 0,-4-2-1075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7:16.29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26 48 10248 0 0,'0'0'3138'0'0,"-6"13"-1499"0"0,0 9-437 0 0,1 1-1 0 0,-3 44 1 0 0,8-62-1149 0 0,0 0 1 0 0,0 1-1 0 0,0-1 1 0 0,1 1-1 0 0,1 5 0 0 0,-1-9-26 0 0,-1-1 0 0 0,1 1 0 0 0,-1 0-1 0 0,1 0 1 0 0,0 0 0 0 0,-1 0 0 0 0,1-1 0 0 0,0 1-1 0 0,0 0 1 0 0,0-1 0 0 0,0 1 0 0 0,1-1 0 0 0,-1 1 0 0 0,0-1-1 0 0,1 1 1 0 0,-1-1 0 0 0,3 2 0 0 0,-2-3-5 0 0,-1 0 0 0 0,0 1 0 0 0,0-1 1 0 0,1 0-1 0 0,-1 0 0 0 0,0 0 0 0 0,0 0 0 0 0,1 0 1 0 0,-1 0-1 0 0,0-1 0 0 0,0 1 0 0 0,1 0 1 0 0,-1-1-1 0 0,0 1 0 0 0,0 0 0 0 0,0-1 0 0 0,1 0 1 0 0,-1 1-1 0 0,0-1 0 0 0,0 0 0 0 0,0 1 0 0 0,0-1 1 0 0,1-2-1 0 0,21-21 586 0 0,-21 21-591 0 0,2-4 46 0 0,0 0-1 0 0,0 0 0 0 0,0 0 0 0 0,-1 0 0 0 0,0-1 1 0 0,-1 1-1 0 0,0-1 0 0 0,0 0 0 0 0,1-8 0 0 0,-2 11-52 0 0,1-4-128 0 0,0 0-1 0 0,-1 0 1 0 0,0 0 0 0 0,-1 0-1 0 0,0 0 1 0 0,0 0-1 0 0,0 0 1 0 0,-2 1-1 0 0,1-1 1 0 0,-1 0-1 0 0,-4-12 1 0 0,14 35-12624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7:17.18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14 109 8080 0 0,'0'0'774'0'0,"0"20"1540"0"0,-2 16-957 0 0,1-23-439 0 0,1 0 1 0 0,-2 0 0 0 0,-4 19 0 0 0,12-57 240 0 0,1-31 1 0 0,-2 22-510 0 0,-3 18-492 0 0,6-35 626 0 0,-7 46-714 0 0,0-1-1 0 0,1 1 1 0 0,0 0 0 0 0,0 0 0 0 0,0-1 0 0 0,6-7-1 0 0,-8 12-63 0 0,0 1 0 0 0,1-1 0 0 0,0 0-1 0 0,-1 1 1 0 0,1-1 0 0 0,-1 1 0 0 0,1-1 0 0 0,0 1-1 0 0,-1-1 1 0 0,1 1 0 0 0,0-1 0 0 0,0 1-1 0 0,-1 0 1 0 0,1-1 0 0 0,0 1 0 0 0,0 0 0 0 0,0 0-1 0 0,-1 0 1 0 0,1-1 0 0 0,0 1 0 0 0,0 0-1 0 0,0 0 1 0 0,0 0 0 0 0,1 1 21 0 0,0-1 1 0 0,0 0-1 0 0,-1 1 1 0 0,1 0-1 0 0,0-1 1 0 0,-1 1-1 0 0,1 0 0 0 0,-1 0 1 0 0,1-1-1 0 0,2 4 1 0 0,-2-3-3 0 0,0 1 0 0 0,0-1 1 0 0,0 1-1 0 0,0 0 1 0 0,-1 0-1 0 0,1 0 0 0 0,-1 0 1 0 0,1 0-1 0 0,-1 1 1 0 0,0-1-1 0 0,1 0 0 0 0,-1 0 1 0 0,-1 1-1 0 0,1-1 1 0 0,1 6-1 0 0,-2-4-50 0 0,0 1 0 0 0,-1-1 0 0 0,0 0 0 0 0,0 0 1 0 0,0 1-1 0 0,0-1 0 0 0,0 0 0 0 0,-1 0 0 0 0,-3 6 0 0 0,-2 1-166 0 0,-14 19-1 0 0,-1 0 57 0 0,22-30 137 0 0,0 0 0 0 0,0 0 0 0 0,-1 0 0 0 0,1 0 0 0 0,0 0-1 0 0,0 1 1 0 0,0-1 0 0 0,0 0 0 0 0,0 0 0 0 0,0 0 0 0 0,0 0 0 0 0,0 0-1 0 0,0 0 1 0 0,0 1 0 0 0,0-1 0 0 0,0 0 0 0 0,0 0 0 0 0,-1 0 0 0 0,1 0-1 0 0,0 0 1 0 0,0 1 0 0 0,0-1 0 0 0,0 0 0 0 0,0 0 0 0 0,0 0-1 0 0,1 0 1 0 0,-1 0 0 0 0,0 0 0 0 0,0 1 0 0 0,0-1 0 0 0,0 0 0 0 0,0 0-1 0 0,0 0 1 0 0,0 0 0 0 0,0 0 0 0 0,0 1 0 0 0,0-1 0 0 0,0 0 0 0 0,0 0-1 0 0,1 0 1 0 0,6 0 170 0 0,10-6 119 0 0,-16 5-286 0 0,2 0 1 0 0,1-1 55 0 0,0 1 1 0 0,1-1 0 0 0,-1 1-1 0 0,0 0 1 0 0,0 0-1 0 0,6 0 1 0 0,-9 1-51 0 0,-1 0 1 0 0,1 0-1 0 0,-1 0 1 0 0,1 0-1 0 0,-1 0 1 0 0,1 0-1 0 0,0 0 0 0 0,-1 1 1 0 0,1-1-1 0 0,-1 0 1 0 0,1 0-1 0 0,-1 0 0 0 0,1 1 1 0 0,-1-1-1 0 0,1 0 1 0 0,-1 1-1 0 0,1-1 0 0 0,-1 0 1 0 0,0 1-1 0 0,1-1 1 0 0,-1 1-1 0 0,1 0 0 0 0,-1 0-3 0 0,1 0 0 0 0,-1 0 0 0 0,0 0 0 0 0,1 1-1 0 0,-1-1 1 0 0,0 0 0 0 0,0 0 0 0 0,0 1 0 0 0,0-1-1 0 0,0 0 1 0 0,0 0 0 0 0,0 0 0 0 0,0 1 0 0 0,-1 1-1 0 0,-1 3 16 0 0,0 0-1 0 0,-1 0 1 0 0,0 0-1 0 0,1 0 0 0 0,-2 0 1 0 0,1-1-1 0 0,-1 1 0 0 0,0-1 1 0 0,0 0-1 0 0,-8 8 1 0 0,8-10-9 0 0,1 0 0 0 0,0 0 0 0 0,-1 0 0 0 0,0-1 0 0 0,1 1 0 0 0,-1-1 1 0 0,0 0-1 0 0,0 0 0 0 0,0 0 0 0 0,-1 0 0 0 0,1-1 0 0 0,0 0 0 0 0,-1 0 1 0 0,1 0-1 0 0,0 0 0 0 0,-7 0 0 0 0,11-1-61 0 0,0 0 0 0 0,0 0 0 0 0,-1 0-1 0 0,1 0 1 0 0,0 0 0 0 0,0 0 0 0 0,-1 0 0 0 0,1 0 0 0 0,0 0 0 0 0,0 0-1 0 0,-1 0 1 0 0,1 0 0 0 0,0-1 0 0 0,0 1 0 0 0,-1 0 0 0 0,1 0 0 0 0,0 0-1 0 0,0 0 1 0 0,-1 0 0 0 0,1 0 0 0 0,0-1 0 0 0,0 1 0 0 0,0 0 0 0 0,-1 0-1 0 0,1 0 1 0 0,0-1 0 0 0,0 1 0 0 0,0 0 0 0 0,0 0 0 0 0,0 0-1 0 0,-1-1 1 0 0,1 1 0 0 0,0 0 0 0 0,0-1 0 0 0,5-7-755 0 0,13-7-741 0 0,-18 15 1482 0 0,22-16-5547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7:17.61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 1 12584 0 0,'0'0'3072'0'0,"0"3"-2719"0"0,-1 50 667 0 0,-2 28 94 0 0,-1-37-716 0 0,3-25-2745 0 0,2-20 1356 0 0,0 0 642 0 0,0 0 0 0 0,1 0 1 0 0,-1 0-1 0 0,0 0 0 0 0,-1 0 1 0 0,1 0-1 0 0,0 0 0 0 0,0-1 0 0 0,0 1 1 0 0,0-2-1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7:18.03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23 1 10696 0 0,'0'0'3201'0'0,"-1"1"-2236"0"0,-1 13-461 0 0,0 0-1 0 0,1 0 1 0 0,1 16 0 0 0,-1 5 116 0 0,-6 21-169 0 0,4-39-675 0 0,1 0 0 0 0,-1 18-1 0 0,7-44-7378 0 0,2-5 3611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07:18.32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1 103 11776 0 0,'0'0'856'0'0,"5"-16"1712"0"0,5 9-1849 0 0,1 0 0 0 0,0 0 0 0 0,0 2 0 0 0,0-1 0 0 0,1 1 1 0 0,12-3-1 0 0,20-9 966 0 0,-34 12-1612 0 0,1 1 1 0 0,-1 0-1 0 0,1 1 0 0 0,0 0 0 0 0,0 1 0 0 0,12-2 0 0 0,-5 5-635 0 0,-9 2-3365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15:50:58.98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17 28 5032 0 0,'0'-25'3814'0'0,"0"24"-3259"0"0,0-1-90 0 0,-10 132 6500 0 0,6-79-6570 0 0,2-37-190 0 0,1 1 1 0 0,1 20-1 0 0,1-28 74 0 0,0 1 1 0 0,0-1-1 0 0,2 8 0 0 0,-2-13-39 0 0,-1 14-488 0 0,0-16 137 0 0,0 0 0 0 0,0 0-1 0 0,0 0 1 0 0,0 0-1 0 0,0 0 1 0 0,0 1 0 0 0,0-1-1 0 0,0 0 1 0 0,0 0-1 0 0,0 0 1 0 0,0 0 0 0 0,0 0-1 0 0,0 0 1 0 0,0 1-1 0 0,0-1 1 0 0,0 0 0 0 0,0 0-1 0 0,0 0 1 0 0,0 0-1 0 0,0 0 1 0 0,1 0 0 0 0,-1 1-1 0 0,0-1 1 0 0,0 0-1 0 0,0 0 1 0 0,0 0-1 0 0,0 0 1 0 0,0 0 0 0 0,0 0-1 0 0,1 0 1 0 0,-1 0-1 0 0,0 0 1 0 0,0 0 0 0 0,0 0-1 0 0,0 0 1 0 0,0 0-1 0 0,1 0 1 0 0,-1 0 0 0 0,0 0-1 0 0,7-2-3380 0 0,5-5-813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F6C80-4355-DF79-F8AA-303603D8F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9811CD-5049-7401-3AF1-BD0D75D0D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60441A-E014-DC0D-4A52-02BCA913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140F-5041-5E4F-1B82-A6A4CF0F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CC3BE6-B50C-C34C-56E6-A102D957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87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656FB2-422A-E0BD-F23E-CAA55563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F55A64-A81F-6FA7-252A-69C9CBE2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E85D4A-1F5E-29E2-C708-3671BF83F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3DD0E5-150D-8A22-D705-0D287AE5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064706-A816-CF64-9506-A91F5B1C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3FF463-59FF-F722-B766-EEFA3B00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09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C59D3-D96D-B6F2-4890-3F4209A7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B146C9-8A8F-24CE-3F71-714992A6E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D6F4D5-69F8-8489-39F4-87B9A7643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018E92-548D-7F45-2972-B0A40278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CD09FB-7701-9248-7D27-62CF434A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7289E5-9BC6-7FF7-9D50-A3E953F6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69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964B0-A1BC-4D63-1D25-5D099A32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85F3DD-0757-6277-35F6-8D273994B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B59899-A2CC-8F81-B943-F2584E3E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CE5994-CF16-AD8F-0A0F-8004BF80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B5B1-19B9-28CF-3557-1D5B9578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77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FAC48F-275C-2536-62B4-C1741F46E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A5098F-92BC-D036-3A6B-87AF6B410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0EA13F-FEDA-17AE-91C6-6AE167B4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985A7C-7A28-D4FF-80D6-B840EA10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49B301-E9D0-9496-5219-20CE5558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806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06B16E3-3D76-8A1B-918E-5A834842613E}"/>
              </a:ext>
            </a:extLst>
          </p:cNvPr>
          <p:cNvSpPr/>
          <p:nvPr/>
        </p:nvSpPr>
        <p:spPr>
          <a:xfrm>
            <a:off x="0" y="0"/>
            <a:ext cx="12192000" cy="462116"/>
          </a:xfrm>
          <a:prstGeom prst="rect">
            <a:avLst/>
          </a:prstGeom>
          <a:gradFill flip="none" rotWithShape="1">
            <a:gsLst>
              <a:gs pos="0">
                <a:srgbClr val="02216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82" y="30144"/>
            <a:ext cx="9405257" cy="365125"/>
          </a:xfrm>
          <a:noFill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0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F6C80-4355-DF79-F8AA-303603D8F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9811CD-5049-7401-3AF1-BD0D75D0D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60441A-E014-DC0D-4A52-02BCA913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140F-5041-5E4F-1B82-A6A4CF0F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CC3BE6-B50C-C34C-56E6-A102D957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09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AFD93-5642-315C-4C26-5B8A608A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9B0A44-72ED-9A91-766F-8DF969F1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E8346F-0079-BB01-F10F-953EC301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D9B7B0-500B-3650-39B7-8ABE7CD2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1A1A12-868E-4E74-E83B-0321FF2B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275" y="80727"/>
            <a:ext cx="1180251" cy="2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AFD93-5642-315C-4C26-5B8A608A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9B0A44-72ED-9A91-766F-8DF969F1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E8346F-0079-BB01-F10F-953EC301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D9B7B0-500B-3650-39B7-8ABE7CD2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1A1A12-868E-4E74-E83B-0321FF2B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275" y="80727"/>
            <a:ext cx="1180251" cy="2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5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A00CAA-7BB3-E05F-D7A2-50C26F6B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5C672F-B5D0-9284-B0A0-0C3CB37C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C97086-01DF-CA6E-B739-E17D1202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47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FF087-FEBA-3D89-D2FA-0F4EAA08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C3BD2-3D55-7ABA-9AF4-42DB26DA6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A120DC-F561-3FAC-F1F9-F365A12E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6ACFAB-7AE8-2E31-ECFF-2B0A553A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622C54-9834-5AA4-CA33-F7426966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38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9A86F-C854-0FC9-268D-6C17FA9A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78A082-6E29-A38E-D55A-366EAD773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8336E1-68C8-2C1E-DD0B-DBF50973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844632-A0ED-F552-AE84-2921CF65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9C8750-0F5B-6545-1F51-A6FBC290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64A8D-04B1-857B-F9FD-519D3C8C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F45C08-3BE2-BB76-1FCE-0C2E16B5C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082669-2A2E-51D7-1DFD-3E4C5489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7D53F3-312E-3A82-91E9-54BB0A97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CC393A-6C28-5861-BFC8-094468E1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3567E1-0C3C-652F-033C-1C7F2A05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61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19E73-F0A6-E030-AC30-CE94A037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29230B-A99C-A832-6117-4AB50E824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BDEC9A-8210-C83C-4EFA-AC950F727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543572B-3EF0-081A-4A08-C60B52DC5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9EF5D0-7F2F-B775-C805-39D44B5E5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715245-CD3C-C949-0BED-0615A571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58056-D999-8B0B-B48C-D20F62BA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CBB1EE-3670-AD9C-E45F-D282BAC0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2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70EC572-52A6-1141-8126-5B6796BDEA13}"/>
              </a:ext>
            </a:extLst>
          </p:cNvPr>
          <p:cNvSpPr/>
          <p:nvPr/>
        </p:nvSpPr>
        <p:spPr>
          <a:xfrm>
            <a:off x="0" y="1"/>
            <a:ext cx="12192000" cy="410730"/>
          </a:xfrm>
          <a:prstGeom prst="rect">
            <a:avLst/>
          </a:prstGeom>
          <a:solidFill>
            <a:srgbClr val="280E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37C96D-5E8C-D4E0-2AAB-8A122505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1" y="1"/>
            <a:ext cx="8968509" cy="410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2820D7-E894-74B5-0ADA-313B5832B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309" y="708025"/>
            <a:ext cx="11510818" cy="535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2EA1AE-9E6E-53AA-5271-E3C74E186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64E8-9D7F-4B48-B9E1-D9C74BDB67BE}" type="datetimeFigureOut">
              <a:rPr lang="it-IT" smtClean="0"/>
              <a:t>18/06/2025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7D9AA0-54F3-68D9-ED25-54EA0BDEA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CD884-BE6A-CC01-CA19-025090A84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4C4A-8F9C-44B6-8BF1-A55532E3CD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F7BEFC-0A9A-E472-8C32-613BD32C24EC}"/>
              </a:ext>
            </a:extLst>
          </p:cNvPr>
          <p:cNvSpPr/>
          <p:nvPr/>
        </p:nvSpPr>
        <p:spPr>
          <a:xfrm>
            <a:off x="0" y="6721475"/>
            <a:ext cx="12192000" cy="136524"/>
          </a:xfrm>
          <a:prstGeom prst="rect">
            <a:avLst/>
          </a:prstGeom>
          <a:solidFill>
            <a:srgbClr val="280E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827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.xml"/><Relationship Id="rId21" Type="http://schemas.openxmlformats.org/officeDocument/2006/relationships/image" Target="../media/image12.png"/><Relationship Id="rId42" Type="http://schemas.openxmlformats.org/officeDocument/2006/relationships/customXml" Target="../ink/ink18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1.xml"/><Relationship Id="rId84" Type="http://schemas.openxmlformats.org/officeDocument/2006/relationships/customXml" Target="../ink/ink39.xml"/><Relationship Id="rId16" Type="http://schemas.openxmlformats.org/officeDocument/2006/relationships/customXml" Target="../ink/ink5.xml"/><Relationship Id="rId11" Type="http://schemas.openxmlformats.org/officeDocument/2006/relationships/image" Target="../media/image7.png"/><Relationship Id="rId32" Type="http://schemas.openxmlformats.org/officeDocument/2006/relationships/customXml" Target="../ink/ink13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6.xml"/><Relationship Id="rId74" Type="http://schemas.openxmlformats.org/officeDocument/2006/relationships/customXml" Target="../ink/ink34.xml"/><Relationship Id="rId79" Type="http://schemas.openxmlformats.org/officeDocument/2006/relationships/image" Target="../media/image41.png"/><Relationship Id="rId5" Type="http://schemas.openxmlformats.org/officeDocument/2006/relationships/image" Target="../media/image3.png"/><Relationship Id="rId19" Type="http://schemas.openxmlformats.org/officeDocument/2006/relationships/image" Target="../media/image11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15.png"/><Relationship Id="rId30" Type="http://schemas.openxmlformats.org/officeDocument/2006/relationships/customXml" Target="../ink/ink12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1.xml"/><Relationship Id="rId56" Type="http://schemas.openxmlformats.org/officeDocument/2006/relationships/customXml" Target="../ink/ink25.xml"/><Relationship Id="rId64" Type="http://schemas.openxmlformats.org/officeDocument/2006/relationships/customXml" Target="../ink/ink29.xml"/><Relationship Id="rId69" Type="http://schemas.openxmlformats.org/officeDocument/2006/relationships/image" Target="../media/image36.png"/><Relationship Id="rId77" Type="http://schemas.openxmlformats.org/officeDocument/2006/relationships/image" Target="../media/image40.png"/><Relationship Id="rId8" Type="http://schemas.openxmlformats.org/officeDocument/2006/relationships/customXml" Target="../ink/ink1.xml"/><Relationship Id="rId51" Type="http://schemas.openxmlformats.org/officeDocument/2006/relationships/image" Target="../media/image27.png"/><Relationship Id="rId72" Type="http://schemas.openxmlformats.org/officeDocument/2006/relationships/customXml" Target="../ink/ink33.xml"/><Relationship Id="rId80" Type="http://schemas.openxmlformats.org/officeDocument/2006/relationships/customXml" Target="../ink/ink37.xml"/><Relationship Id="rId85" Type="http://schemas.openxmlformats.org/officeDocument/2006/relationships/image" Target="../media/image44.png"/><Relationship Id="rId3" Type="http://schemas.openxmlformats.org/officeDocument/2006/relationships/slideLayout" Target="../slideLayouts/slideLayout3.xml"/><Relationship Id="rId12" Type="http://schemas.openxmlformats.org/officeDocument/2006/relationships/customXml" Target="../ink/ink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6.xml"/><Relationship Id="rId46" Type="http://schemas.openxmlformats.org/officeDocument/2006/relationships/customXml" Target="../ink/ink20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7.xml"/><Relationship Id="rId41" Type="http://schemas.openxmlformats.org/officeDocument/2006/relationships/image" Target="../media/image22.png"/><Relationship Id="rId54" Type="http://schemas.openxmlformats.org/officeDocument/2006/relationships/customXml" Target="../ink/ink24.xml"/><Relationship Id="rId62" Type="http://schemas.openxmlformats.org/officeDocument/2006/relationships/customXml" Target="../ink/ink28.xml"/><Relationship Id="rId70" Type="http://schemas.openxmlformats.org/officeDocument/2006/relationships/customXml" Target="../ink/ink32.xml"/><Relationship Id="rId75" Type="http://schemas.openxmlformats.org/officeDocument/2006/relationships/image" Target="../media/image39.png"/><Relationship Id="rId83" Type="http://schemas.openxmlformats.org/officeDocument/2006/relationships/image" Target="../media/image43.png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2.xml"/><Relationship Id="rId31" Type="http://schemas.openxmlformats.org/officeDocument/2006/relationships/image" Target="../media/image17.png"/><Relationship Id="rId44" Type="http://schemas.openxmlformats.org/officeDocument/2006/relationships/customXml" Target="../ink/ink19.xml"/><Relationship Id="rId52" Type="http://schemas.openxmlformats.org/officeDocument/2006/relationships/customXml" Target="../ink/ink23.xml"/><Relationship Id="rId60" Type="http://schemas.openxmlformats.org/officeDocument/2006/relationships/customXml" Target="../ink/ink27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6.xml"/><Relationship Id="rId81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39" Type="http://schemas.openxmlformats.org/officeDocument/2006/relationships/image" Target="../media/image21.png"/><Relationship Id="rId34" Type="http://schemas.openxmlformats.org/officeDocument/2006/relationships/customXml" Target="../ink/ink14.xml"/><Relationship Id="rId50" Type="http://schemas.openxmlformats.org/officeDocument/2006/relationships/customXml" Target="../ink/ink22.xml"/><Relationship Id="rId55" Type="http://schemas.openxmlformats.org/officeDocument/2006/relationships/image" Target="../media/image29.png"/><Relationship Id="rId76" Type="http://schemas.openxmlformats.org/officeDocument/2006/relationships/customXml" Target="../ink/ink35.xml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2" Type="http://schemas.openxmlformats.org/officeDocument/2006/relationships/video" Target="../media/media1.mp4"/><Relationship Id="rId29" Type="http://schemas.openxmlformats.org/officeDocument/2006/relationships/image" Target="../media/image16.png"/><Relationship Id="rId24" Type="http://schemas.openxmlformats.org/officeDocument/2006/relationships/customXml" Target="../ink/ink9.xml"/><Relationship Id="rId40" Type="http://schemas.openxmlformats.org/officeDocument/2006/relationships/customXml" Target="../ink/ink17.xml"/><Relationship Id="rId45" Type="http://schemas.openxmlformats.org/officeDocument/2006/relationships/image" Target="../media/image24.png"/><Relationship Id="rId66" Type="http://schemas.openxmlformats.org/officeDocument/2006/relationships/customXml" Target="../ink/ink30.xml"/><Relationship Id="rId61" Type="http://schemas.openxmlformats.org/officeDocument/2006/relationships/image" Target="../media/image32.png"/><Relationship Id="rId82" Type="http://schemas.openxmlformats.org/officeDocument/2006/relationships/customXml" Target="../ink/ink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.png"/><Relationship Id="rId21" Type="http://schemas.openxmlformats.org/officeDocument/2006/relationships/image" Target="../media/image9.png"/><Relationship Id="rId42" Type="http://schemas.openxmlformats.org/officeDocument/2006/relationships/customXml" Target="../ink/ink55.xml"/><Relationship Id="rId63" Type="http://schemas.openxmlformats.org/officeDocument/2006/relationships/image" Target="../media/image30.png"/><Relationship Id="rId84" Type="http://schemas.openxmlformats.org/officeDocument/2006/relationships/customXml" Target="../ink/ink76.xml"/><Relationship Id="rId16" Type="http://schemas.openxmlformats.org/officeDocument/2006/relationships/customXml" Target="../ink/ink42.xml"/><Relationship Id="rId107" Type="http://schemas.openxmlformats.org/officeDocument/2006/relationships/image" Target="../media/image62.png"/><Relationship Id="rId11" Type="http://schemas.openxmlformats.org/officeDocument/2006/relationships/image" Target="../media/image52.png"/><Relationship Id="rId32" Type="http://schemas.openxmlformats.org/officeDocument/2006/relationships/customXml" Target="../ink/ink50.xml"/><Relationship Id="rId37" Type="http://schemas.openxmlformats.org/officeDocument/2006/relationships/image" Target="../media/image17.png"/><Relationship Id="rId53" Type="http://schemas.openxmlformats.org/officeDocument/2006/relationships/image" Target="../media/image25.png"/><Relationship Id="rId58" Type="http://schemas.openxmlformats.org/officeDocument/2006/relationships/customXml" Target="../ink/ink63.xml"/><Relationship Id="rId74" Type="http://schemas.openxmlformats.org/officeDocument/2006/relationships/customXml" Target="../ink/ink71.xml"/><Relationship Id="rId79" Type="http://schemas.openxmlformats.org/officeDocument/2006/relationships/image" Target="../media/image38.png"/><Relationship Id="rId102" Type="http://schemas.openxmlformats.org/officeDocument/2006/relationships/customXml" Target="../ink/ink85.xml"/><Relationship Id="rId123" Type="http://schemas.openxmlformats.org/officeDocument/2006/relationships/image" Target="../media/image70.png"/><Relationship Id="rId128" Type="http://schemas.openxmlformats.org/officeDocument/2006/relationships/customXml" Target="../ink/ink98.xml"/><Relationship Id="rId5" Type="http://schemas.openxmlformats.org/officeDocument/2006/relationships/slideLayout" Target="../slideLayouts/slideLayout3.xml"/><Relationship Id="rId90" Type="http://schemas.openxmlformats.org/officeDocument/2006/relationships/customXml" Target="../ink/ink79.xml"/><Relationship Id="rId95" Type="http://schemas.openxmlformats.org/officeDocument/2006/relationships/image" Target="../media/image56.png"/><Relationship Id="rId22" Type="http://schemas.openxmlformats.org/officeDocument/2006/relationships/customXml" Target="../ink/ink45.xml"/><Relationship Id="rId27" Type="http://schemas.openxmlformats.org/officeDocument/2006/relationships/image" Target="../media/image12.png"/><Relationship Id="rId43" Type="http://schemas.openxmlformats.org/officeDocument/2006/relationships/image" Target="../media/image20.png"/><Relationship Id="rId48" Type="http://schemas.openxmlformats.org/officeDocument/2006/relationships/customXml" Target="../ink/ink58.xml"/><Relationship Id="rId64" Type="http://schemas.openxmlformats.org/officeDocument/2006/relationships/customXml" Target="../ink/ink66.xml"/><Relationship Id="rId69" Type="http://schemas.openxmlformats.org/officeDocument/2006/relationships/image" Target="../media/image33.png"/><Relationship Id="rId113" Type="http://schemas.openxmlformats.org/officeDocument/2006/relationships/image" Target="../media/image65.png"/><Relationship Id="rId118" Type="http://schemas.openxmlformats.org/officeDocument/2006/relationships/customXml" Target="../ink/ink93.xml"/><Relationship Id="rId134" Type="http://schemas.openxmlformats.org/officeDocument/2006/relationships/customXml" Target="../ink/ink101.xml"/><Relationship Id="rId80" Type="http://schemas.openxmlformats.org/officeDocument/2006/relationships/customXml" Target="../ink/ink74.xml"/><Relationship Id="rId85" Type="http://schemas.openxmlformats.org/officeDocument/2006/relationships/image" Target="../media/image41.png"/><Relationship Id="rId12" Type="http://schemas.openxmlformats.org/officeDocument/2006/relationships/customXml" Target="../ink/ink40.xml"/><Relationship Id="rId17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customXml" Target="../ink/ink53.xml"/><Relationship Id="rId59" Type="http://schemas.openxmlformats.org/officeDocument/2006/relationships/image" Target="../media/image28.png"/><Relationship Id="rId103" Type="http://schemas.openxmlformats.org/officeDocument/2006/relationships/image" Target="../media/image60.png"/><Relationship Id="rId108" Type="http://schemas.openxmlformats.org/officeDocument/2006/relationships/customXml" Target="../ink/ink88.xml"/><Relationship Id="rId124" Type="http://schemas.openxmlformats.org/officeDocument/2006/relationships/customXml" Target="../ink/ink96.xml"/><Relationship Id="rId129" Type="http://schemas.openxmlformats.org/officeDocument/2006/relationships/image" Target="../media/image73.png"/><Relationship Id="rId54" Type="http://schemas.openxmlformats.org/officeDocument/2006/relationships/customXml" Target="../ink/ink61.xml"/><Relationship Id="rId70" Type="http://schemas.openxmlformats.org/officeDocument/2006/relationships/customXml" Target="../ink/ink69.xml"/><Relationship Id="rId75" Type="http://schemas.openxmlformats.org/officeDocument/2006/relationships/image" Target="../media/image36.png"/><Relationship Id="rId91" Type="http://schemas.openxmlformats.org/officeDocument/2006/relationships/image" Target="../media/image54.png"/><Relationship Id="rId96" Type="http://schemas.openxmlformats.org/officeDocument/2006/relationships/customXml" Target="../ink/ink82.xml"/><Relationship Id="rId1" Type="http://schemas.microsoft.com/office/2007/relationships/media" Target="../media/media2.mp4"/><Relationship Id="rId6" Type="http://schemas.openxmlformats.org/officeDocument/2006/relationships/image" Target="../media/image47.png"/><Relationship Id="rId23" Type="http://schemas.openxmlformats.org/officeDocument/2006/relationships/image" Target="../media/image10.png"/><Relationship Id="rId28" Type="http://schemas.openxmlformats.org/officeDocument/2006/relationships/customXml" Target="../ink/ink48.xml"/><Relationship Id="rId49" Type="http://schemas.openxmlformats.org/officeDocument/2006/relationships/image" Target="../media/image23.png"/><Relationship Id="rId114" Type="http://schemas.openxmlformats.org/officeDocument/2006/relationships/customXml" Target="../ink/ink91.xml"/><Relationship Id="rId119" Type="http://schemas.openxmlformats.org/officeDocument/2006/relationships/image" Target="../media/image68.png"/><Relationship Id="rId44" Type="http://schemas.openxmlformats.org/officeDocument/2006/relationships/customXml" Target="../ink/ink56.xml"/><Relationship Id="rId60" Type="http://schemas.openxmlformats.org/officeDocument/2006/relationships/customXml" Target="../ink/ink64.xml"/><Relationship Id="rId65" Type="http://schemas.openxmlformats.org/officeDocument/2006/relationships/image" Target="../media/image31.png"/><Relationship Id="rId81" Type="http://schemas.openxmlformats.org/officeDocument/2006/relationships/image" Target="../media/image39.png"/><Relationship Id="rId86" Type="http://schemas.openxmlformats.org/officeDocument/2006/relationships/customXml" Target="../ink/ink77.xml"/><Relationship Id="rId130" Type="http://schemas.openxmlformats.org/officeDocument/2006/relationships/customXml" Target="../ink/ink99.xml"/><Relationship Id="rId135" Type="http://schemas.openxmlformats.org/officeDocument/2006/relationships/image" Target="../media/image76.png"/><Relationship Id="rId13" Type="http://schemas.openxmlformats.org/officeDocument/2006/relationships/image" Target="../media/image53.png"/><Relationship Id="rId18" Type="http://schemas.openxmlformats.org/officeDocument/2006/relationships/customXml" Target="../ink/ink43.xml"/><Relationship Id="rId39" Type="http://schemas.openxmlformats.org/officeDocument/2006/relationships/image" Target="../media/image18.png"/><Relationship Id="rId109" Type="http://schemas.openxmlformats.org/officeDocument/2006/relationships/image" Target="../media/image63.png"/><Relationship Id="rId34" Type="http://schemas.openxmlformats.org/officeDocument/2006/relationships/customXml" Target="../ink/ink51.xml"/><Relationship Id="rId50" Type="http://schemas.openxmlformats.org/officeDocument/2006/relationships/customXml" Target="../ink/ink59.xml"/><Relationship Id="rId55" Type="http://schemas.openxmlformats.org/officeDocument/2006/relationships/image" Target="../media/image26.png"/><Relationship Id="rId76" Type="http://schemas.openxmlformats.org/officeDocument/2006/relationships/customXml" Target="../ink/ink72.xml"/><Relationship Id="rId97" Type="http://schemas.openxmlformats.org/officeDocument/2006/relationships/image" Target="../media/image57.png"/><Relationship Id="rId104" Type="http://schemas.openxmlformats.org/officeDocument/2006/relationships/customXml" Target="../ink/ink86.xml"/><Relationship Id="rId120" Type="http://schemas.openxmlformats.org/officeDocument/2006/relationships/customXml" Target="../ink/ink94.xml"/><Relationship Id="rId125" Type="http://schemas.openxmlformats.org/officeDocument/2006/relationships/image" Target="../media/image71.png"/><Relationship Id="rId7" Type="http://schemas.openxmlformats.org/officeDocument/2006/relationships/image" Target="../media/image48.png"/><Relationship Id="rId71" Type="http://schemas.openxmlformats.org/officeDocument/2006/relationships/image" Target="../media/image34.png"/><Relationship Id="rId92" Type="http://schemas.openxmlformats.org/officeDocument/2006/relationships/customXml" Target="../ink/ink80.xml"/><Relationship Id="rId2" Type="http://schemas.openxmlformats.org/officeDocument/2006/relationships/video" Target="../media/media2.mp4"/><Relationship Id="rId29" Type="http://schemas.openxmlformats.org/officeDocument/2006/relationships/image" Target="../media/image13.png"/><Relationship Id="rId24" Type="http://schemas.openxmlformats.org/officeDocument/2006/relationships/customXml" Target="../ink/ink46.xml"/><Relationship Id="rId40" Type="http://schemas.openxmlformats.org/officeDocument/2006/relationships/customXml" Target="../ink/ink54.xml"/><Relationship Id="rId45" Type="http://schemas.openxmlformats.org/officeDocument/2006/relationships/image" Target="../media/image21.png"/><Relationship Id="rId66" Type="http://schemas.openxmlformats.org/officeDocument/2006/relationships/customXml" Target="../ink/ink67.xml"/><Relationship Id="rId87" Type="http://schemas.openxmlformats.org/officeDocument/2006/relationships/image" Target="../media/image42.png"/><Relationship Id="rId110" Type="http://schemas.openxmlformats.org/officeDocument/2006/relationships/customXml" Target="../ink/ink89.xml"/><Relationship Id="rId115" Type="http://schemas.openxmlformats.org/officeDocument/2006/relationships/image" Target="../media/image66.png"/><Relationship Id="rId131" Type="http://schemas.openxmlformats.org/officeDocument/2006/relationships/image" Target="../media/image74.png"/><Relationship Id="rId61" Type="http://schemas.openxmlformats.org/officeDocument/2006/relationships/image" Target="../media/image29.png"/><Relationship Id="rId82" Type="http://schemas.openxmlformats.org/officeDocument/2006/relationships/customXml" Target="../ink/ink75.xml"/><Relationship Id="rId19" Type="http://schemas.openxmlformats.org/officeDocument/2006/relationships/image" Target="../media/image8.png"/><Relationship Id="rId14" Type="http://schemas.openxmlformats.org/officeDocument/2006/relationships/customXml" Target="../ink/ink41.xml"/><Relationship Id="rId30" Type="http://schemas.openxmlformats.org/officeDocument/2006/relationships/customXml" Target="../ink/ink49.xml"/><Relationship Id="rId35" Type="http://schemas.openxmlformats.org/officeDocument/2006/relationships/image" Target="../media/image16.png"/><Relationship Id="rId56" Type="http://schemas.openxmlformats.org/officeDocument/2006/relationships/customXml" Target="../ink/ink62.xml"/><Relationship Id="rId77" Type="http://schemas.openxmlformats.org/officeDocument/2006/relationships/image" Target="../media/image37.png"/><Relationship Id="rId100" Type="http://schemas.openxmlformats.org/officeDocument/2006/relationships/customXml" Target="../ink/ink84.xml"/><Relationship Id="rId105" Type="http://schemas.openxmlformats.org/officeDocument/2006/relationships/image" Target="../media/image61.png"/><Relationship Id="rId126" Type="http://schemas.openxmlformats.org/officeDocument/2006/relationships/customXml" Target="../ink/ink97.xml"/><Relationship Id="rId8" Type="http://schemas.openxmlformats.org/officeDocument/2006/relationships/image" Target="../media/image49.png"/><Relationship Id="rId51" Type="http://schemas.openxmlformats.org/officeDocument/2006/relationships/image" Target="../media/image24.png"/><Relationship Id="rId72" Type="http://schemas.openxmlformats.org/officeDocument/2006/relationships/customXml" Target="../ink/ink70.xml"/><Relationship Id="rId93" Type="http://schemas.openxmlformats.org/officeDocument/2006/relationships/image" Target="../media/image55.png"/><Relationship Id="rId98" Type="http://schemas.openxmlformats.org/officeDocument/2006/relationships/customXml" Target="../ink/ink83.xml"/><Relationship Id="rId121" Type="http://schemas.openxmlformats.org/officeDocument/2006/relationships/image" Target="../media/image69.png"/><Relationship Id="rId3" Type="http://schemas.microsoft.com/office/2007/relationships/media" Target="../media/media3.mp4"/><Relationship Id="rId25" Type="http://schemas.openxmlformats.org/officeDocument/2006/relationships/image" Target="../media/image11.png"/><Relationship Id="rId46" Type="http://schemas.openxmlformats.org/officeDocument/2006/relationships/customXml" Target="../ink/ink57.xml"/><Relationship Id="rId67" Type="http://schemas.openxmlformats.org/officeDocument/2006/relationships/image" Target="../media/image32.png"/><Relationship Id="rId116" Type="http://schemas.openxmlformats.org/officeDocument/2006/relationships/customXml" Target="../ink/ink92.xml"/><Relationship Id="rId20" Type="http://schemas.openxmlformats.org/officeDocument/2006/relationships/customXml" Target="../ink/ink44.xml"/><Relationship Id="rId41" Type="http://schemas.openxmlformats.org/officeDocument/2006/relationships/image" Target="../media/image19.png"/><Relationship Id="rId62" Type="http://schemas.openxmlformats.org/officeDocument/2006/relationships/customXml" Target="../ink/ink65.xml"/><Relationship Id="rId83" Type="http://schemas.openxmlformats.org/officeDocument/2006/relationships/image" Target="../media/image40.png"/><Relationship Id="rId88" Type="http://schemas.openxmlformats.org/officeDocument/2006/relationships/customXml" Target="../ink/ink78.xml"/><Relationship Id="rId111" Type="http://schemas.openxmlformats.org/officeDocument/2006/relationships/image" Target="../media/image64.png"/><Relationship Id="rId132" Type="http://schemas.openxmlformats.org/officeDocument/2006/relationships/customXml" Target="../ink/ink100.xml"/><Relationship Id="rId15" Type="http://schemas.openxmlformats.org/officeDocument/2006/relationships/image" Target="../media/image6.png"/><Relationship Id="rId36" Type="http://schemas.openxmlformats.org/officeDocument/2006/relationships/customXml" Target="../ink/ink52.xml"/><Relationship Id="rId57" Type="http://schemas.openxmlformats.org/officeDocument/2006/relationships/image" Target="../media/image27.png"/><Relationship Id="rId106" Type="http://schemas.openxmlformats.org/officeDocument/2006/relationships/customXml" Target="../ink/ink87.xml"/><Relationship Id="rId127" Type="http://schemas.openxmlformats.org/officeDocument/2006/relationships/image" Target="../media/image72.png"/><Relationship Id="rId10" Type="http://schemas.openxmlformats.org/officeDocument/2006/relationships/image" Target="../media/image51.png"/><Relationship Id="rId31" Type="http://schemas.openxmlformats.org/officeDocument/2006/relationships/image" Target="../media/image14.png"/><Relationship Id="rId52" Type="http://schemas.openxmlformats.org/officeDocument/2006/relationships/customXml" Target="../ink/ink60.xml"/><Relationship Id="rId73" Type="http://schemas.openxmlformats.org/officeDocument/2006/relationships/image" Target="../media/image35.png"/><Relationship Id="rId78" Type="http://schemas.openxmlformats.org/officeDocument/2006/relationships/customXml" Target="../ink/ink73.xml"/><Relationship Id="rId94" Type="http://schemas.openxmlformats.org/officeDocument/2006/relationships/customXml" Target="../ink/ink81.xml"/><Relationship Id="rId99" Type="http://schemas.openxmlformats.org/officeDocument/2006/relationships/image" Target="../media/image58.png"/><Relationship Id="rId101" Type="http://schemas.openxmlformats.org/officeDocument/2006/relationships/image" Target="../media/image59.png"/><Relationship Id="rId122" Type="http://schemas.openxmlformats.org/officeDocument/2006/relationships/customXml" Target="../ink/ink95.xml"/><Relationship Id="rId4" Type="http://schemas.openxmlformats.org/officeDocument/2006/relationships/video" Target="../media/media3.mp4"/><Relationship Id="rId9" Type="http://schemas.openxmlformats.org/officeDocument/2006/relationships/image" Target="../media/image50.png"/><Relationship Id="rId26" Type="http://schemas.openxmlformats.org/officeDocument/2006/relationships/customXml" Target="../ink/ink47.xml"/><Relationship Id="rId47" Type="http://schemas.openxmlformats.org/officeDocument/2006/relationships/image" Target="../media/image22.png"/><Relationship Id="rId68" Type="http://schemas.openxmlformats.org/officeDocument/2006/relationships/customXml" Target="../ink/ink68.xml"/><Relationship Id="rId89" Type="http://schemas.openxmlformats.org/officeDocument/2006/relationships/image" Target="../media/image43.png"/><Relationship Id="rId112" Type="http://schemas.openxmlformats.org/officeDocument/2006/relationships/customXml" Target="../ink/ink90.xml"/><Relationship Id="rId133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2.xml"/><Relationship Id="rId117" Type="http://schemas.openxmlformats.org/officeDocument/2006/relationships/image" Target="../media/image71.png"/><Relationship Id="rId21" Type="http://schemas.openxmlformats.org/officeDocument/2006/relationships/image" Target="../media/image13.png"/><Relationship Id="rId42" Type="http://schemas.openxmlformats.org/officeDocument/2006/relationships/customXml" Target="../ink/ink120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133.xml"/><Relationship Id="rId84" Type="http://schemas.openxmlformats.org/officeDocument/2006/relationships/customXml" Target="../ink/ink141.xml"/><Relationship Id="rId89" Type="http://schemas.openxmlformats.org/officeDocument/2006/relationships/image" Target="../media/image57.png"/><Relationship Id="rId112" Type="http://schemas.openxmlformats.org/officeDocument/2006/relationships/customXml" Target="../ink/ink155.xml"/><Relationship Id="rId16" Type="http://schemas.openxmlformats.org/officeDocument/2006/relationships/customXml" Target="../ink/ink107.xml"/><Relationship Id="rId107" Type="http://schemas.openxmlformats.org/officeDocument/2006/relationships/image" Target="../media/image66.png"/><Relationship Id="rId11" Type="http://schemas.openxmlformats.org/officeDocument/2006/relationships/image" Target="../media/image8.png"/><Relationship Id="rId32" Type="http://schemas.openxmlformats.org/officeDocument/2006/relationships/customXml" Target="../ink/ink115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128.xml"/><Relationship Id="rId74" Type="http://schemas.openxmlformats.org/officeDocument/2006/relationships/customXml" Target="../ink/ink136.xml"/><Relationship Id="rId79" Type="http://schemas.openxmlformats.org/officeDocument/2006/relationships/image" Target="../media/image42.png"/><Relationship Id="rId102" Type="http://schemas.openxmlformats.org/officeDocument/2006/relationships/customXml" Target="../ink/ink150.xml"/><Relationship Id="rId123" Type="http://schemas.openxmlformats.org/officeDocument/2006/relationships/image" Target="../media/image80.png"/><Relationship Id="rId5" Type="http://schemas.openxmlformats.org/officeDocument/2006/relationships/image" Target="../media/image52.png"/><Relationship Id="rId90" Type="http://schemas.openxmlformats.org/officeDocument/2006/relationships/customXml" Target="../ink/ink144.xml"/><Relationship Id="rId95" Type="http://schemas.openxmlformats.org/officeDocument/2006/relationships/image" Target="../media/image60.png"/><Relationship Id="rId22" Type="http://schemas.openxmlformats.org/officeDocument/2006/relationships/customXml" Target="../ink/ink110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123.xml"/><Relationship Id="rId64" Type="http://schemas.openxmlformats.org/officeDocument/2006/relationships/customXml" Target="../ink/ink131.xml"/><Relationship Id="rId69" Type="http://schemas.openxmlformats.org/officeDocument/2006/relationships/image" Target="../media/image37.png"/><Relationship Id="rId113" Type="http://schemas.openxmlformats.org/officeDocument/2006/relationships/image" Target="../media/image69.png"/><Relationship Id="rId118" Type="http://schemas.openxmlformats.org/officeDocument/2006/relationships/customXml" Target="../ink/ink158.xml"/><Relationship Id="rId80" Type="http://schemas.openxmlformats.org/officeDocument/2006/relationships/customXml" Target="../ink/ink139.xml"/><Relationship Id="rId85" Type="http://schemas.openxmlformats.org/officeDocument/2006/relationships/image" Target="../media/image55.png"/><Relationship Id="rId12" Type="http://schemas.openxmlformats.org/officeDocument/2006/relationships/customXml" Target="../ink/ink105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18.xml"/><Relationship Id="rId59" Type="http://schemas.openxmlformats.org/officeDocument/2006/relationships/image" Target="../media/image32.png"/><Relationship Id="rId103" Type="http://schemas.openxmlformats.org/officeDocument/2006/relationships/image" Target="../media/image64.png"/><Relationship Id="rId108" Type="http://schemas.openxmlformats.org/officeDocument/2006/relationships/customXml" Target="../ink/ink153.xml"/><Relationship Id="rId124" Type="http://schemas.openxmlformats.org/officeDocument/2006/relationships/customXml" Target="../ink/ink161.xml"/><Relationship Id="rId54" Type="http://schemas.openxmlformats.org/officeDocument/2006/relationships/customXml" Target="../ink/ink126.xml"/><Relationship Id="rId70" Type="http://schemas.openxmlformats.org/officeDocument/2006/relationships/customXml" Target="../ink/ink134.xml"/><Relationship Id="rId75" Type="http://schemas.openxmlformats.org/officeDocument/2006/relationships/image" Target="../media/image40.png"/><Relationship Id="rId91" Type="http://schemas.openxmlformats.org/officeDocument/2006/relationships/image" Target="../media/image58.png"/><Relationship Id="rId96" Type="http://schemas.openxmlformats.org/officeDocument/2006/relationships/customXml" Target="../ink/ink14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02.xml"/><Relationship Id="rId23" Type="http://schemas.openxmlformats.org/officeDocument/2006/relationships/image" Target="../media/image14.png"/><Relationship Id="rId28" Type="http://schemas.openxmlformats.org/officeDocument/2006/relationships/customXml" Target="../ink/ink113.xml"/><Relationship Id="rId49" Type="http://schemas.openxmlformats.org/officeDocument/2006/relationships/image" Target="../media/image27.png"/><Relationship Id="rId114" Type="http://schemas.openxmlformats.org/officeDocument/2006/relationships/customXml" Target="../ink/ink156.xml"/><Relationship Id="rId119" Type="http://schemas.openxmlformats.org/officeDocument/2006/relationships/image" Target="../media/image72.png"/><Relationship Id="rId44" Type="http://schemas.openxmlformats.org/officeDocument/2006/relationships/customXml" Target="../ink/ink121.xml"/><Relationship Id="rId60" Type="http://schemas.openxmlformats.org/officeDocument/2006/relationships/customXml" Target="../ink/ink129.xml"/><Relationship Id="rId65" Type="http://schemas.openxmlformats.org/officeDocument/2006/relationships/image" Target="../media/image35.png"/><Relationship Id="rId81" Type="http://schemas.openxmlformats.org/officeDocument/2006/relationships/image" Target="../media/image43.png"/><Relationship Id="rId86" Type="http://schemas.openxmlformats.org/officeDocument/2006/relationships/customXml" Target="../ink/ink142.xml"/><Relationship Id="rId13" Type="http://schemas.openxmlformats.org/officeDocument/2006/relationships/image" Target="../media/image9.png"/><Relationship Id="rId18" Type="http://schemas.openxmlformats.org/officeDocument/2006/relationships/customXml" Target="../ink/ink108.xml"/><Relationship Id="rId39" Type="http://schemas.openxmlformats.org/officeDocument/2006/relationships/image" Target="../media/image22.png"/><Relationship Id="rId109" Type="http://schemas.openxmlformats.org/officeDocument/2006/relationships/image" Target="../media/image67.png"/><Relationship Id="rId34" Type="http://schemas.openxmlformats.org/officeDocument/2006/relationships/customXml" Target="../ink/ink116.xml"/><Relationship Id="rId50" Type="http://schemas.openxmlformats.org/officeDocument/2006/relationships/customXml" Target="../ink/ink124.xml"/><Relationship Id="rId55" Type="http://schemas.openxmlformats.org/officeDocument/2006/relationships/image" Target="../media/image30.png"/><Relationship Id="rId76" Type="http://schemas.openxmlformats.org/officeDocument/2006/relationships/customXml" Target="../ink/ink137.xml"/><Relationship Id="rId97" Type="http://schemas.openxmlformats.org/officeDocument/2006/relationships/image" Target="../media/image61.png"/><Relationship Id="rId104" Type="http://schemas.openxmlformats.org/officeDocument/2006/relationships/customXml" Target="../ink/ink151.xml"/><Relationship Id="rId120" Type="http://schemas.openxmlformats.org/officeDocument/2006/relationships/customXml" Target="../ink/ink159.xml"/><Relationship Id="rId125" Type="http://schemas.openxmlformats.org/officeDocument/2006/relationships/image" Target="../media/image81.png"/><Relationship Id="rId7" Type="http://schemas.openxmlformats.org/officeDocument/2006/relationships/image" Target="../media/image6.png"/><Relationship Id="rId71" Type="http://schemas.openxmlformats.org/officeDocument/2006/relationships/image" Target="../media/image38.png"/><Relationship Id="rId92" Type="http://schemas.openxmlformats.org/officeDocument/2006/relationships/customXml" Target="../ink/ink145.xml"/><Relationship Id="rId2" Type="http://schemas.openxmlformats.org/officeDocument/2006/relationships/image" Target="../media/image77.png"/><Relationship Id="rId29" Type="http://schemas.openxmlformats.org/officeDocument/2006/relationships/image" Target="../media/image17.png"/><Relationship Id="rId24" Type="http://schemas.openxmlformats.org/officeDocument/2006/relationships/customXml" Target="../ink/ink111.xml"/><Relationship Id="rId40" Type="http://schemas.openxmlformats.org/officeDocument/2006/relationships/customXml" Target="../ink/ink119.xml"/><Relationship Id="rId45" Type="http://schemas.openxmlformats.org/officeDocument/2006/relationships/image" Target="../media/image25.png"/><Relationship Id="rId66" Type="http://schemas.openxmlformats.org/officeDocument/2006/relationships/customXml" Target="../ink/ink132.xml"/><Relationship Id="rId87" Type="http://schemas.openxmlformats.org/officeDocument/2006/relationships/image" Target="../media/image56.png"/><Relationship Id="rId110" Type="http://schemas.openxmlformats.org/officeDocument/2006/relationships/customXml" Target="../ink/ink154.xml"/><Relationship Id="rId115" Type="http://schemas.openxmlformats.org/officeDocument/2006/relationships/image" Target="../media/image70.png"/><Relationship Id="rId61" Type="http://schemas.openxmlformats.org/officeDocument/2006/relationships/image" Target="../media/image33.png"/><Relationship Id="rId82" Type="http://schemas.openxmlformats.org/officeDocument/2006/relationships/customXml" Target="../ink/ink140.xml"/><Relationship Id="rId19" Type="http://schemas.openxmlformats.org/officeDocument/2006/relationships/image" Target="../media/image12.png"/><Relationship Id="rId14" Type="http://schemas.openxmlformats.org/officeDocument/2006/relationships/customXml" Target="../ink/ink106.xml"/><Relationship Id="rId30" Type="http://schemas.openxmlformats.org/officeDocument/2006/relationships/customXml" Target="../ink/ink114.xml"/><Relationship Id="rId35" Type="http://schemas.openxmlformats.org/officeDocument/2006/relationships/image" Target="../media/image20.png"/><Relationship Id="rId56" Type="http://schemas.openxmlformats.org/officeDocument/2006/relationships/customXml" Target="../ink/ink127.xml"/><Relationship Id="rId77" Type="http://schemas.openxmlformats.org/officeDocument/2006/relationships/image" Target="../media/image41.png"/><Relationship Id="rId100" Type="http://schemas.openxmlformats.org/officeDocument/2006/relationships/customXml" Target="../ink/ink149.xml"/><Relationship Id="rId105" Type="http://schemas.openxmlformats.org/officeDocument/2006/relationships/image" Target="../media/image65.png"/><Relationship Id="rId126" Type="http://schemas.openxmlformats.org/officeDocument/2006/relationships/customXml" Target="../ink/ink162.xml"/><Relationship Id="rId8" Type="http://schemas.openxmlformats.org/officeDocument/2006/relationships/customXml" Target="../ink/ink103.xml"/><Relationship Id="rId51" Type="http://schemas.openxmlformats.org/officeDocument/2006/relationships/image" Target="../media/image28.png"/><Relationship Id="rId72" Type="http://schemas.openxmlformats.org/officeDocument/2006/relationships/customXml" Target="../ink/ink135.xml"/><Relationship Id="rId93" Type="http://schemas.openxmlformats.org/officeDocument/2006/relationships/image" Target="../media/image59.png"/><Relationship Id="rId98" Type="http://schemas.openxmlformats.org/officeDocument/2006/relationships/customXml" Target="../ink/ink148.xml"/><Relationship Id="rId121" Type="http://schemas.openxmlformats.org/officeDocument/2006/relationships/image" Target="../media/image73.png"/><Relationship Id="rId3" Type="http://schemas.openxmlformats.org/officeDocument/2006/relationships/image" Target="../media/image78.png"/><Relationship Id="rId25" Type="http://schemas.openxmlformats.org/officeDocument/2006/relationships/image" Target="../media/image15.png"/><Relationship Id="rId46" Type="http://schemas.openxmlformats.org/officeDocument/2006/relationships/customXml" Target="../ink/ink122.xml"/><Relationship Id="rId67" Type="http://schemas.openxmlformats.org/officeDocument/2006/relationships/image" Target="../media/image36.png"/><Relationship Id="rId116" Type="http://schemas.openxmlformats.org/officeDocument/2006/relationships/customXml" Target="../ink/ink157.xml"/><Relationship Id="rId20" Type="http://schemas.openxmlformats.org/officeDocument/2006/relationships/customXml" Target="../ink/ink109.xml"/><Relationship Id="rId41" Type="http://schemas.openxmlformats.org/officeDocument/2006/relationships/image" Target="../media/image23.png"/><Relationship Id="rId62" Type="http://schemas.openxmlformats.org/officeDocument/2006/relationships/customXml" Target="../ink/ink130.xml"/><Relationship Id="rId83" Type="http://schemas.openxmlformats.org/officeDocument/2006/relationships/image" Target="../media/image54.png"/><Relationship Id="rId88" Type="http://schemas.openxmlformats.org/officeDocument/2006/relationships/customXml" Target="../ink/ink143.xml"/><Relationship Id="rId111" Type="http://schemas.openxmlformats.org/officeDocument/2006/relationships/image" Target="../media/image68.png"/><Relationship Id="rId15" Type="http://schemas.openxmlformats.org/officeDocument/2006/relationships/image" Target="../media/image10.png"/><Relationship Id="rId36" Type="http://schemas.openxmlformats.org/officeDocument/2006/relationships/customXml" Target="../ink/ink117.xml"/><Relationship Id="rId57" Type="http://schemas.openxmlformats.org/officeDocument/2006/relationships/image" Target="../media/image31.png"/><Relationship Id="rId106" Type="http://schemas.openxmlformats.org/officeDocument/2006/relationships/customXml" Target="../ink/ink152.xml"/><Relationship Id="rId127" Type="http://schemas.openxmlformats.org/officeDocument/2006/relationships/image" Target="../media/image82.png"/><Relationship Id="rId10" Type="http://schemas.openxmlformats.org/officeDocument/2006/relationships/customXml" Target="../ink/ink104.xml"/><Relationship Id="rId31" Type="http://schemas.openxmlformats.org/officeDocument/2006/relationships/image" Target="../media/image18.png"/><Relationship Id="rId52" Type="http://schemas.openxmlformats.org/officeDocument/2006/relationships/customXml" Target="../ink/ink125.xml"/><Relationship Id="rId73" Type="http://schemas.openxmlformats.org/officeDocument/2006/relationships/image" Target="../media/image39.png"/><Relationship Id="rId78" Type="http://schemas.openxmlformats.org/officeDocument/2006/relationships/customXml" Target="../ink/ink138.xml"/><Relationship Id="rId94" Type="http://schemas.openxmlformats.org/officeDocument/2006/relationships/customXml" Target="../ink/ink146.xml"/><Relationship Id="rId99" Type="http://schemas.openxmlformats.org/officeDocument/2006/relationships/image" Target="../media/image62.png"/><Relationship Id="rId101" Type="http://schemas.openxmlformats.org/officeDocument/2006/relationships/image" Target="../media/image63.png"/><Relationship Id="rId122" Type="http://schemas.openxmlformats.org/officeDocument/2006/relationships/customXml" Target="../ink/ink160.xml"/><Relationship Id="rId4" Type="http://schemas.openxmlformats.org/officeDocument/2006/relationships/image" Target="../media/image7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89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88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p4"/><Relationship Id="rId7" Type="http://schemas.openxmlformats.org/officeDocument/2006/relationships/image" Target="../media/image91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7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wnload">
            <a:hlinkClick r:id="" action="ppaction://media"/>
            <a:extLst>
              <a:ext uri="{FF2B5EF4-FFF2-40B4-BE49-F238E27FC236}">
                <a16:creationId xmlns:a16="http://schemas.microsoft.com/office/drawing/2014/main" id="{D84A46A6-64E5-7FC8-7BCB-71DB8C9A62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5432" y="2645709"/>
            <a:ext cx="4807976" cy="36059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9A67341-108C-5057-A730-C48D1B726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17" y="2417253"/>
            <a:ext cx="5210175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A371B4B-E68D-ED80-020B-477CA6FFDFD4}"/>
                  </a:ext>
                </a:extLst>
              </p:cNvPr>
              <p:cNvSpPr txBox="1"/>
              <p:nvPr/>
            </p:nvSpPr>
            <p:spPr>
              <a:xfrm>
                <a:off x="4965887" y="587396"/>
                <a:ext cx="3114635" cy="119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it-IT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br>
                  <a:rPr lang="it-IT" sz="1400" b="0" dirty="0"/>
                </a:br>
                <a:endParaRPr lang="it-IT" sz="1400" b="0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A371B4B-E68D-ED80-020B-477CA6FFD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87" y="587396"/>
                <a:ext cx="3114635" cy="1194814"/>
              </a:xfrm>
              <a:prstGeom prst="rect">
                <a:avLst/>
              </a:prstGeom>
              <a:blipFill>
                <a:blip r:embed="rId6"/>
                <a:stretch>
                  <a:fillRect l="-391" b="-33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AA18C7C-F2C5-640D-EF5F-600F1B2A5932}"/>
                  </a:ext>
                </a:extLst>
              </p:cNvPr>
              <p:cNvSpPr txBox="1"/>
              <p:nvPr/>
            </p:nvSpPr>
            <p:spPr>
              <a:xfrm>
                <a:off x="8949352" y="527783"/>
                <a:ext cx="3772955" cy="129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ad>
                            <m:rad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nary>
                                <m:nary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d>
                                            <m:dPr>
                                              <m:ctrlPr>
                                                <a:rPr lang="it-IT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it-IT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AA18C7C-F2C5-640D-EF5F-600F1B2A5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352" y="527783"/>
                <a:ext cx="3772955" cy="1298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5E4C65-5B30-8076-74B1-BC20BE5DF28E}"/>
              </a:ext>
            </a:extLst>
          </p:cNvPr>
          <p:cNvSpPr txBox="1"/>
          <p:nvPr/>
        </p:nvSpPr>
        <p:spPr>
          <a:xfrm>
            <a:off x="8502977" y="2486996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matrix</a:t>
            </a:r>
            <a:endParaRPr lang="it-IT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B78B249A-BDBB-7661-C4AE-96790093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Source + </a:t>
            </a:r>
            <a:r>
              <a:rPr lang="it-IT" dirty="0" err="1"/>
              <a:t>Cavity</a:t>
            </a:r>
            <a:r>
              <a:rPr lang="it-IT" dirty="0"/>
              <a:t> (no </a:t>
            </a:r>
            <a:r>
              <a:rPr lang="it-IT" dirty="0" err="1"/>
              <a:t>qubit</a:t>
            </a:r>
            <a:r>
              <a:rPr lang="it-IT" dirty="0"/>
              <a:t>)</a:t>
            </a:r>
          </a:p>
        </p:txBody>
      </p: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5F498C15-95CA-392B-28F9-4B518FED9233}"/>
              </a:ext>
            </a:extLst>
          </p:cNvPr>
          <p:cNvGrpSpPr/>
          <p:nvPr/>
        </p:nvGrpSpPr>
        <p:grpSpPr>
          <a:xfrm>
            <a:off x="550472" y="622663"/>
            <a:ext cx="2230920" cy="1108800"/>
            <a:chOff x="550472" y="622663"/>
            <a:chExt cx="2230920" cy="1108800"/>
          </a:xfrm>
        </p:grpSpPr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0E0E27F9-E76A-3F99-A8F9-759E7415DA3F}"/>
                </a:ext>
              </a:extLst>
            </p:cNvPr>
            <p:cNvGrpSpPr/>
            <p:nvPr/>
          </p:nvGrpSpPr>
          <p:grpSpPr>
            <a:xfrm>
              <a:off x="550472" y="622663"/>
              <a:ext cx="2230920" cy="1108800"/>
              <a:chOff x="9297881" y="849582"/>
              <a:chExt cx="2230920" cy="1108800"/>
            </a:xfrm>
          </p:grpSpPr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E0C70B82-F341-583B-29BE-CB06F4B6955A}"/>
                  </a:ext>
                </a:extLst>
              </p:cNvPr>
              <p:cNvGrpSpPr/>
              <p:nvPr/>
            </p:nvGrpSpPr>
            <p:grpSpPr>
              <a:xfrm>
                <a:off x="9297881" y="1097622"/>
                <a:ext cx="661680" cy="637200"/>
                <a:chOff x="9297881" y="1097622"/>
                <a:chExt cx="661680" cy="6372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8">
                  <p14:nvContentPartPr>
                    <p14:cNvPr id="18" name="Input penna 17">
                      <a:extLst>
                        <a:ext uri="{FF2B5EF4-FFF2-40B4-BE49-F238E27FC236}">
                          <a16:creationId xmlns:a16="http://schemas.microsoft.com/office/drawing/2014/main" id="{59A0DAEC-EF12-9082-A701-8FA5337798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97881" y="1103022"/>
                    <a:ext cx="661680" cy="631800"/>
                  </p14:xfrm>
                </p:contentPart>
              </mc:Choice>
              <mc:Fallback>
                <p:pic>
                  <p:nvPicPr>
                    <p:cNvPr id="18" name="Input penna 17">
                      <a:extLst>
                        <a:ext uri="{FF2B5EF4-FFF2-40B4-BE49-F238E27FC236}">
                          <a16:creationId xmlns:a16="http://schemas.microsoft.com/office/drawing/2014/main" id="{59A0DAEC-EF12-9082-A701-8FA533779872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9291761" y="1096902"/>
                      <a:ext cx="673920" cy="644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">
                  <p14:nvContentPartPr>
                    <p14:cNvPr id="19" name="Input penna 18">
                      <a:extLst>
                        <a:ext uri="{FF2B5EF4-FFF2-40B4-BE49-F238E27FC236}">
                          <a16:creationId xmlns:a16="http://schemas.microsoft.com/office/drawing/2014/main" id="{F6A9E991-B138-8225-E020-26E6BDB2FD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24161" y="1097622"/>
                    <a:ext cx="574200" cy="30960"/>
                  </p14:xfrm>
                </p:contentPart>
              </mc:Choice>
              <mc:Fallback>
                <p:pic>
                  <p:nvPicPr>
                    <p:cNvPr id="19" name="Input penna 18">
                      <a:extLst>
                        <a:ext uri="{FF2B5EF4-FFF2-40B4-BE49-F238E27FC236}">
                          <a16:creationId xmlns:a16="http://schemas.microsoft.com/office/drawing/2014/main" id="{F6A9E991-B138-8225-E020-26E6BDB2FD56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9318041" y="1091502"/>
                      <a:ext cx="586440" cy="43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">
                  <p14:nvContentPartPr>
                    <p14:cNvPr id="21" name="Input penna 20">
                      <a:extLst>
                        <a:ext uri="{FF2B5EF4-FFF2-40B4-BE49-F238E27FC236}">
                          <a16:creationId xmlns:a16="http://schemas.microsoft.com/office/drawing/2014/main" id="{F19015B0-A809-E3F0-861F-EA36F59DBB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78241" y="1569582"/>
                    <a:ext cx="363960" cy="29520"/>
                  </p14:xfrm>
                </p:contentPart>
              </mc:Choice>
              <mc:Fallback>
                <p:pic>
                  <p:nvPicPr>
                    <p:cNvPr id="21" name="Input penna 20">
                      <a:extLst>
                        <a:ext uri="{FF2B5EF4-FFF2-40B4-BE49-F238E27FC236}">
                          <a16:creationId xmlns:a16="http://schemas.microsoft.com/office/drawing/2014/main" id="{F19015B0-A809-E3F0-861F-EA36F59DBBAE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9472121" y="1563462"/>
                      <a:ext cx="376200" cy="4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4">
                  <p14:nvContentPartPr>
                    <p14:cNvPr id="22" name="Input penna 21">
                      <a:extLst>
                        <a:ext uri="{FF2B5EF4-FFF2-40B4-BE49-F238E27FC236}">
                          <a16:creationId xmlns:a16="http://schemas.microsoft.com/office/drawing/2014/main" id="{F4D10732-32D4-0C8B-BED7-FC7607E0AD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85441" y="1423062"/>
                    <a:ext cx="353160" cy="18720"/>
                  </p14:xfrm>
                </p:contentPart>
              </mc:Choice>
              <mc:Fallback>
                <p:pic>
                  <p:nvPicPr>
                    <p:cNvPr id="22" name="Input penna 21">
                      <a:extLst>
                        <a:ext uri="{FF2B5EF4-FFF2-40B4-BE49-F238E27FC236}">
                          <a16:creationId xmlns:a16="http://schemas.microsoft.com/office/drawing/2014/main" id="{F4D10732-32D4-0C8B-BED7-FC7607E0AD1C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9479321" y="1416942"/>
                      <a:ext cx="365400" cy="30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6">
                  <p14:nvContentPartPr>
                    <p14:cNvPr id="23" name="Input penna 22">
                      <a:extLst>
                        <a:ext uri="{FF2B5EF4-FFF2-40B4-BE49-F238E27FC236}">
                          <a16:creationId xmlns:a16="http://schemas.microsoft.com/office/drawing/2014/main" id="{5C439F3F-D572-B9ED-1E62-7198B03278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73921" y="1268982"/>
                    <a:ext cx="347040" cy="11520"/>
                  </p14:xfrm>
                </p:contentPart>
              </mc:Choice>
              <mc:Fallback>
                <p:pic>
                  <p:nvPicPr>
                    <p:cNvPr id="23" name="Input penna 22">
                      <a:extLst>
                        <a:ext uri="{FF2B5EF4-FFF2-40B4-BE49-F238E27FC236}">
                          <a16:creationId xmlns:a16="http://schemas.microsoft.com/office/drawing/2014/main" id="{5C439F3F-D572-B9ED-1E62-7198B0327830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9467801" y="1262862"/>
                      <a:ext cx="359280" cy="237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id="{8C0BE289-93E7-D9D4-3D45-2B9856A81BB0}"/>
                  </a:ext>
                </a:extLst>
              </p:cNvPr>
              <p:cNvGrpSpPr/>
              <p:nvPr/>
            </p:nvGrpSpPr>
            <p:grpSpPr>
              <a:xfrm>
                <a:off x="9360161" y="1810422"/>
                <a:ext cx="648720" cy="136800"/>
                <a:chOff x="9360161" y="1810422"/>
                <a:chExt cx="648720" cy="1368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8">
                  <p14:nvContentPartPr>
                    <p14:cNvPr id="25" name="Input penna 24">
                      <a:extLst>
                        <a:ext uri="{FF2B5EF4-FFF2-40B4-BE49-F238E27FC236}">
                          <a16:creationId xmlns:a16="http://schemas.microsoft.com/office/drawing/2014/main" id="{CD9E4A9B-96E9-3859-6777-2497C317A5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60161" y="1810422"/>
                    <a:ext cx="93240" cy="130680"/>
                  </p14:xfrm>
                </p:contentPart>
              </mc:Choice>
              <mc:Fallback>
                <p:pic>
                  <p:nvPicPr>
                    <p:cNvPr id="25" name="Input penna 24">
                      <a:extLst>
                        <a:ext uri="{FF2B5EF4-FFF2-40B4-BE49-F238E27FC236}">
                          <a16:creationId xmlns:a16="http://schemas.microsoft.com/office/drawing/2014/main" id="{CD9E4A9B-96E9-3859-6777-2497C317A54B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9354041" y="1804302"/>
                      <a:ext cx="105480" cy="142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0">
                  <p14:nvContentPartPr>
                    <p14:cNvPr id="26" name="Input penna 25">
                      <a:extLst>
                        <a:ext uri="{FF2B5EF4-FFF2-40B4-BE49-F238E27FC236}">
                          <a16:creationId xmlns:a16="http://schemas.microsoft.com/office/drawing/2014/main" id="{05119CA3-549F-C997-18CB-4E25837520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91921" y="1860102"/>
                    <a:ext cx="69840" cy="63360"/>
                  </p14:xfrm>
                </p:contentPart>
              </mc:Choice>
              <mc:Fallback>
                <p:pic>
                  <p:nvPicPr>
                    <p:cNvPr id="26" name="Input penna 25">
                      <a:extLst>
                        <a:ext uri="{FF2B5EF4-FFF2-40B4-BE49-F238E27FC236}">
                          <a16:creationId xmlns:a16="http://schemas.microsoft.com/office/drawing/2014/main" id="{05119CA3-549F-C997-18CB-4E25837520BD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9485801" y="1853982"/>
                      <a:ext cx="82080" cy="75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2">
                  <p14:nvContentPartPr>
                    <p14:cNvPr id="27" name="Input penna 26">
                      <a:extLst>
                        <a:ext uri="{FF2B5EF4-FFF2-40B4-BE49-F238E27FC236}">
                          <a16:creationId xmlns:a16="http://schemas.microsoft.com/office/drawing/2014/main" id="{053DB0CA-B340-FD06-5E36-F241BC006A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12521" y="1821942"/>
                    <a:ext cx="64440" cy="102960"/>
                  </p14:xfrm>
                </p:contentPart>
              </mc:Choice>
              <mc:Fallback>
                <p:pic>
                  <p:nvPicPr>
                    <p:cNvPr id="27" name="Input penna 26">
                      <a:extLst>
                        <a:ext uri="{FF2B5EF4-FFF2-40B4-BE49-F238E27FC236}">
                          <a16:creationId xmlns:a16="http://schemas.microsoft.com/office/drawing/2014/main" id="{053DB0CA-B340-FD06-5E36-F241BC006A59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9606401" y="1815822"/>
                      <a:ext cx="76680" cy="115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4">
                  <p14:nvContentPartPr>
                    <p14:cNvPr id="28" name="Input penna 27">
                      <a:extLst>
                        <a:ext uri="{FF2B5EF4-FFF2-40B4-BE49-F238E27FC236}">
                          <a16:creationId xmlns:a16="http://schemas.microsoft.com/office/drawing/2014/main" id="{8C15B347-1869-E351-0E7E-C525DDEE30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11521" y="1810422"/>
                    <a:ext cx="77760" cy="136800"/>
                  </p14:xfrm>
                </p:contentPart>
              </mc:Choice>
              <mc:Fallback>
                <p:pic>
                  <p:nvPicPr>
                    <p:cNvPr id="28" name="Input penna 27">
                      <a:extLst>
                        <a:ext uri="{FF2B5EF4-FFF2-40B4-BE49-F238E27FC236}">
                          <a16:creationId xmlns:a16="http://schemas.microsoft.com/office/drawing/2014/main" id="{8C15B347-1869-E351-0E7E-C525DDEE3097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9705401" y="1804302"/>
                      <a:ext cx="90000" cy="14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6">
                  <p14:nvContentPartPr>
                    <p14:cNvPr id="29" name="Input penna 28">
                      <a:extLst>
                        <a:ext uri="{FF2B5EF4-FFF2-40B4-BE49-F238E27FC236}">
                          <a16:creationId xmlns:a16="http://schemas.microsoft.com/office/drawing/2014/main" id="{C0314ED3-5B6C-091E-D579-3DD633C8A6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33561" y="1837422"/>
                    <a:ext cx="55800" cy="89640"/>
                  </p14:xfrm>
                </p:contentPart>
              </mc:Choice>
              <mc:Fallback>
                <p:pic>
                  <p:nvPicPr>
                    <p:cNvPr id="29" name="Input penna 28">
                      <a:extLst>
                        <a:ext uri="{FF2B5EF4-FFF2-40B4-BE49-F238E27FC236}">
                          <a16:creationId xmlns:a16="http://schemas.microsoft.com/office/drawing/2014/main" id="{C0314ED3-5B6C-091E-D579-3DD633C8A644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9827441" y="1831302"/>
                      <a:ext cx="68040" cy="101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8">
                  <p14:nvContentPartPr>
                    <p14:cNvPr id="30" name="Input penna 29">
                      <a:extLst>
                        <a:ext uri="{FF2B5EF4-FFF2-40B4-BE49-F238E27FC236}">
                          <a16:creationId xmlns:a16="http://schemas.microsoft.com/office/drawing/2014/main" id="{11200FC0-44D1-9DCB-69C9-9E753EFE3E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26441" y="1820502"/>
                    <a:ext cx="64440" cy="113400"/>
                  </p14:xfrm>
                </p:contentPart>
              </mc:Choice>
              <mc:Fallback>
                <p:pic>
                  <p:nvPicPr>
                    <p:cNvPr id="30" name="Input penna 29">
                      <a:extLst>
                        <a:ext uri="{FF2B5EF4-FFF2-40B4-BE49-F238E27FC236}">
                          <a16:creationId xmlns:a16="http://schemas.microsoft.com/office/drawing/2014/main" id="{11200FC0-44D1-9DCB-69C9-9E753EFE3E58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9920321" y="1814382"/>
                      <a:ext cx="76680" cy="12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0">
                  <p14:nvContentPartPr>
                    <p14:cNvPr id="31" name="Input penna 30">
                      <a:extLst>
                        <a:ext uri="{FF2B5EF4-FFF2-40B4-BE49-F238E27FC236}">
                          <a16:creationId xmlns:a16="http://schemas.microsoft.com/office/drawing/2014/main" id="{58F41EC4-1FF9-DB94-0D63-3375E588FC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45161" y="1863342"/>
                    <a:ext cx="32400" cy="11880"/>
                  </p14:xfrm>
                </p:contentPart>
              </mc:Choice>
              <mc:Fallback>
                <p:pic>
                  <p:nvPicPr>
                    <p:cNvPr id="31" name="Input penna 30">
                      <a:extLst>
                        <a:ext uri="{FF2B5EF4-FFF2-40B4-BE49-F238E27FC236}">
                          <a16:creationId xmlns:a16="http://schemas.microsoft.com/office/drawing/2014/main" id="{58F41EC4-1FF9-DB94-0D63-3375E588FC65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9939041" y="1857222"/>
                      <a:ext cx="44640" cy="24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2">
                  <p14:nvContentPartPr>
                    <p14:cNvPr id="32" name="Input penna 31">
                      <a:extLst>
                        <a:ext uri="{FF2B5EF4-FFF2-40B4-BE49-F238E27FC236}">
                          <a16:creationId xmlns:a16="http://schemas.microsoft.com/office/drawing/2014/main" id="{DACA685B-5B07-554E-0A3A-A122094C06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23561" y="1825182"/>
                    <a:ext cx="85320" cy="18000"/>
                  </p14:xfrm>
                </p:contentPart>
              </mc:Choice>
              <mc:Fallback>
                <p:pic>
                  <p:nvPicPr>
                    <p:cNvPr id="32" name="Input penna 31">
                      <a:extLst>
                        <a:ext uri="{FF2B5EF4-FFF2-40B4-BE49-F238E27FC236}">
                          <a16:creationId xmlns:a16="http://schemas.microsoft.com/office/drawing/2014/main" id="{DACA685B-5B07-554E-0A3A-A122094C06E2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9917441" y="1819062"/>
                      <a:ext cx="97560" cy="302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242EC374-FD73-6006-6042-ECA22A915049}"/>
                  </a:ext>
                </a:extLst>
              </p:cNvPr>
              <p:cNvGrpSpPr/>
              <p:nvPr/>
            </p:nvGrpSpPr>
            <p:grpSpPr>
              <a:xfrm>
                <a:off x="10809521" y="1049022"/>
                <a:ext cx="719280" cy="702720"/>
                <a:chOff x="10809521" y="1049022"/>
                <a:chExt cx="719280" cy="70272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34">
                  <p14:nvContentPartPr>
                    <p14:cNvPr id="34" name="Input penna 33">
                      <a:extLst>
                        <a:ext uri="{FF2B5EF4-FFF2-40B4-BE49-F238E27FC236}">
                          <a16:creationId xmlns:a16="http://schemas.microsoft.com/office/drawing/2014/main" id="{5BDF9B8B-5D97-088C-E220-319D5A2F55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09521" y="1091862"/>
                    <a:ext cx="719280" cy="659880"/>
                  </p14:xfrm>
                </p:contentPart>
              </mc:Choice>
              <mc:Fallback>
                <p:pic>
                  <p:nvPicPr>
                    <p:cNvPr id="34" name="Input penna 33">
                      <a:extLst>
                        <a:ext uri="{FF2B5EF4-FFF2-40B4-BE49-F238E27FC236}">
                          <a16:creationId xmlns:a16="http://schemas.microsoft.com/office/drawing/2014/main" id="{5BDF9B8B-5D97-088C-E220-319D5A2F55D4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0803401" y="1085742"/>
                      <a:ext cx="731520" cy="672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6">
                  <p14:nvContentPartPr>
                    <p14:cNvPr id="35" name="Input penna 34">
                      <a:extLst>
                        <a:ext uri="{FF2B5EF4-FFF2-40B4-BE49-F238E27FC236}">
                          <a16:creationId xmlns:a16="http://schemas.microsoft.com/office/drawing/2014/main" id="{05994A21-372A-E24F-A007-8759EDF096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25001" y="1049022"/>
                    <a:ext cx="600480" cy="34920"/>
                  </p14:xfrm>
                </p:contentPart>
              </mc:Choice>
              <mc:Fallback>
                <p:pic>
                  <p:nvPicPr>
                    <p:cNvPr id="35" name="Input penna 34">
                      <a:extLst>
                        <a:ext uri="{FF2B5EF4-FFF2-40B4-BE49-F238E27FC236}">
                          <a16:creationId xmlns:a16="http://schemas.microsoft.com/office/drawing/2014/main" id="{05994A21-372A-E24F-A007-8759EDF096A3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10818881" y="1042902"/>
                      <a:ext cx="612720" cy="47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8">
                  <p14:nvContentPartPr>
                    <p14:cNvPr id="36" name="Input penna 35">
                      <a:extLst>
                        <a:ext uri="{FF2B5EF4-FFF2-40B4-BE49-F238E27FC236}">
                          <a16:creationId xmlns:a16="http://schemas.microsoft.com/office/drawing/2014/main" id="{C127165E-B77F-1BAD-1E0B-58A0992690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33041" y="1061622"/>
                    <a:ext cx="43560" cy="645480"/>
                  </p14:xfrm>
                </p:contentPart>
              </mc:Choice>
              <mc:Fallback>
                <p:pic>
                  <p:nvPicPr>
                    <p:cNvPr id="36" name="Input penna 35">
                      <a:extLst>
                        <a:ext uri="{FF2B5EF4-FFF2-40B4-BE49-F238E27FC236}">
                          <a16:creationId xmlns:a16="http://schemas.microsoft.com/office/drawing/2014/main" id="{C127165E-B77F-1BAD-1E0B-58A0992690A3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1426921" y="1055502"/>
                      <a:ext cx="55800" cy="65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0">
                  <p14:nvContentPartPr>
                    <p14:cNvPr id="37" name="Input penna 36">
                      <a:extLst>
                        <a:ext uri="{FF2B5EF4-FFF2-40B4-BE49-F238E27FC236}">
                          <a16:creationId xmlns:a16="http://schemas.microsoft.com/office/drawing/2014/main" id="{4D20D432-96B4-CC9A-9840-56ED16596B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51721" y="1562742"/>
                    <a:ext cx="367920" cy="37800"/>
                  </p14:xfrm>
                </p:contentPart>
              </mc:Choice>
              <mc:Fallback>
                <p:pic>
                  <p:nvPicPr>
                    <p:cNvPr id="37" name="Input penna 36">
                      <a:extLst>
                        <a:ext uri="{FF2B5EF4-FFF2-40B4-BE49-F238E27FC236}">
                          <a16:creationId xmlns:a16="http://schemas.microsoft.com/office/drawing/2014/main" id="{4D20D432-96B4-CC9A-9840-56ED16596BEF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10945601" y="1556622"/>
                      <a:ext cx="380160" cy="50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2">
                  <p14:nvContentPartPr>
                    <p14:cNvPr id="38" name="Input penna 37">
                      <a:extLst>
                        <a:ext uri="{FF2B5EF4-FFF2-40B4-BE49-F238E27FC236}">
                          <a16:creationId xmlns:a16="http://schemas.microsoft.com/office/drawing/2014/main" id="{6DB730AC-E0B6-0BD1-A473-823766F0D1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62881" y="1389942"/>
                    <a:ext cx="301680" cy="43560"/>
                  </p14:xfrm>
                </p:contentPart>
              </mc:Choice>
              <mc:Fallback>
                <p:pic>
                  <p:nvPicPr>
                    <p:cNvPr id="38" name="Input penna 37">
                      <a:extLst>
                        <a:ext uri="{FF2B5EF4-FFF2-40B4-BE49-F238E27FC236}">
                          <a16:creationId xmlns:a16="http://schemas.microsoft.com/office/drawing/2014/main" id="{6DB730AC-E0B6-0BD1-A473-823766F0D107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10956761" y="1383822"/>
                      <a:ext cx="313920" cy="55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4">
                  <p14:nvContentPartPr>
                    <p14:cNvPr id="39" name="Input penna 38">
                      <a:extLst>
                        <a:ext uri="{FF2B5EF4-FFF2-40B4-BE49-F238E27FC236}">
                          <a16:creationId xmlns:a16="http://schemas.microsoft.com/office/drawing/2014/main" id="{E16DC1E0-973F-C7E3-5799-8A0C0E22E7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55681" y="1194462"/>
                    <a:ext cx="284040" cy="39600"/>
                  </p14:xfrm>
                </p:contentPart>
              </mc:Choice>
              <mc:Fallback>
                <p:pic>
                  <p:nvPicPr>
                    <p:cNvPr id="39" name="Input penna 38">
                      <a:extLst>
                        <a:ext uri="{FF2B5EF4-FFF2-40B4-BE49-F238E27FC236}">
                          <a16:creationId xmlns:a16="http://schemas.microsoft.com/office/drawing/2014/main" id="{E16DC1E0-973F-C7E3-5799-8A0C0E22E768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0949561" y="1188342"/>
                      <a:ext cx="296280" cy="51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41" name="Input penna 40">
                    <a:extLst>
                      <a:ext uri="{FF2B5EF4-FFF2-40B4-BE49-F238E27FC236}">
                        <a16:creationId xmlns:a16="http://schemas.microsoft.com/office/drawing/2014/main" id="{43D62665-5B69-29DA-C098-3230C7FB9250}"/>
                      </a:ext>
                    </a:extLst>
                  </p14:cNvPr>
                  <p14:cNvContentPartPr/>
                  <p14:nvPr/>
                </p14:nvContentPartPr>
                <p14:xfrm>
                  <a:off x="10787921" y="1836702"/>
                  <a:ext cx="87840" cy="95760"/>
                </p14:xfrm>
              </p:contentPart>
            </mc:Choice>
            <mc:Fallback>
              <p:pic>
                <p:nvPicPr>
                  <p:cNvPr id="41" name="Input penna 40">
                    <a:extLst>
                      <a:ext uri="{FF2B5EF4-FFF2-40B4-BE49-F238E27FC236}">
                        <a16:creationId xmlns:a16="http://schemas.microsoft.com/office/drawing/2014/main" id="{43D62665-5B69-29DA-C098-3230C7FB925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781801" y="1830582"/>
                    <a:ext cx="100080" cy="108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E5249D5F-B5F1-336E-E5B9-9FC33D5785F0}"/>
                  </a:ext>
                </a:extLst>
              </p:cNvPr>
              <p:cNvGrpSpPr/>
              <p:nvPr/>
            </p:nvGrpSpPr>
            <p:grpSpPr>
              <a:xfrm>
                <a:off x="10892681" y="1834182"/>
                <a:ext cx="365400" cy="124200"/>
                <a:chOff x="10892681" y="1834182"/>
                <a:chExt cx="365400" cy="1242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48">
                  <p14:nvContentPartPr>
                    <p14:cNvPr id="45" name="Input penna 44">
                      <a:extLst>
                        <a:ext uri="{FF2B5EF4-FFF2-40B4-BE49-F238E27FC236}">
                          <a16:creationId xmlns:a16="http://schemas.microsoft.com/office/drawing/2014/main" id="{91C37533-AEDF-6DF7-B5C1-A12F47B07F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92681" y="1858662"/>
                    <a:ext cx="62640" cy="81720"/>
                  </p14:xfrm>
                </p:contentPart>
              </mc:Choice>
              <mc:Fallback>
                <p:pic>
                  <p:nvPicPr>
                    <p:cNvPr id="45" name="Input penna 44">
                      <a:extLst>
                        <a:ext uri="{FF2B5EF4-FFF2-40B4-BE49-F238E27FC236}">
                          <a16:creationId xmlns:a16="http://schemas.microsoft.com/office/drawing/2014/main" id="{91C37533-AEDF-6DF7-B5C1-A12F47B07F09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0886561" y="1852542"/>
                      <a:ext cx="74880" cy="93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0">
                  <p14:nvContentPartPr>
                    <p14:cNvPr id="46" name="Input penna 45">
                      <a:extLst>
                        <a:ext uri="{FF2B5EF4-FFF2-40B4-BE49-F238E27FC236}">
                          <a16:creationId xmlns:a16="http://schemas.microsoft.com/office/drawing/2014/main" id="{05F511BD-14CE-642E-8D07-5412F519A7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17161" y="1900062"/>
                    <a:ext cx="45000" cy="2160"/>
                  </p14:xfrm>
                </p:contentPart>
              </mc:Choice>
              <mc:Fallback>
                <p:pic>
                  <p:nvPicPr>
                    <p:cNvPr id="46" name="Input penna 45">
                      <a:extLst>
                        <a:ext uri="{FF2B5EF4-FFF2-40B4-BE49-F238E27FC236}">
                          <a16:creationId xmlns:a16="http://schemas.microsoft.com/office/drawing/2014/main" id="{05F511BD-14CE-642E-8D07-5412F519A74D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0911041" y="1893942"/>
                      <a:ext cx="57240" cy="14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2">
                  <p14:nvContentPartPr>
                    <p14:cNvPr id="47" name="Input penna 46">
                      <a:extLst>
                        <a:ext uri="{FF2B5EF4-FFF2-40B4-BE49-F238E27FC236}">
                          <a16:creationId xmlns:a16="http://schemas.microsoft.com/office/drawing/2014/main" id="{5706868A-4C2F-5182-F9FE-B5D28720F4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85561" y="1850382"/>
                    <a:ext cx="43200" cy="101880"/>
                  </p14:xfrm>
                </p:contentPart>
              </mc:Choice>
              <mc:Fallback>
                <p:pic>
                  <p:nvPicPr>
                    <p:cNvPr id="47" name="Input penna 46">
                      <a:extLst>
                        <a:ext uri="{FF2B5EF4-FFF2-40B4-BE49-F238E27FC236}">
                          <a16:creationId xmlns:a16="http://schemas.microsoft.com/office/drawing/2014/main" id="{5706868A-4C2F-5182-F9FE-B5D28720F4F7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0979441" y="1844262"/>
                      <a:ext cx="55440" cy="114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4">
                  <p14:nvContentPartPr>
                    <p14:cNvPr id="48" name="Input penna 47">
                      <a:extLst>
                        <a:ext uri="{FF2B5EF4-FFF2-40B4-BE49-F238E27FC236}">
                          <a16:creationId xmlns:a16="http://schemas.microsoft.com/office/drawing/2014/main" id="{AEE785A4-DE5E-C2EB-61B3-CCE7513D7A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72321" y="1865862"/>
                    <a:ext cx="7200" cy="75600"/>
                  </p14:xfrm>
                </p:contentPart>
              </mc:Choice>
              <mc:Fallback>
                <p:pic>
                  <p:nvPicPr>
                    <p:cNvPr id="48" name="Input penna 47">
                      <a:extLst>
                        <a:ext uri="{FF2B5EF4-FFF2-40B4-BE49-F238E27FC236}">
                          <a16:creationId xmlns:a16="http://schemas.microsoft.com/office/drawing/2014/main" id="{AEE785A4-DE5E-C2EB-61B3-CCE7513D7A43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1066201" y="1859742"/>
                      <a:ext cx="19440" cy="87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6">
                  <p14:nvContentPartPr>
                    <p14:cNvPr id="49" name="Input penna 48">
                      <a:extLst>
                        <a:ext uri="{FF2B5EF4-FFF2-40B4-BE49-F238E27FC236}">
                          <a16:creationId xmlns:a16="http://schemas.microsoft.com/office/drawing/2014/main" id="{4789ED29-77FE-3F3C-134E-A560E55F4C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18401" y="1834182"/>
                    <a:ext cx="65880" cy="96840"/>
                  </p14:xfrm>
                </p:contentPart>
              </mc:Choice>
              <mc:Fallback>
                <p:pic>
                  <p:nvPicPr>
                    <p:cNvPr id="49" name="Input penna 48">
                      <a:extLst>
                        <a:ext uri="{FF2B5EF4-FFF2-40B4-BE49-F238E27FC236}">
                          <a16:creationId xmlns:a16="http://schemas.microsoft.com/office/drawing/2014/main" id="{4789ED29-77FE-3F3C-134E-A560E55F4CDE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1112281" y="1828062"/>
                      <a:ext cx="78120" cy="109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58">
                  <p14:nvContentPartPr>
                    <p14:cNvPr id="50" name="Input penna 49">
                      <a:extLst>
                        <a:ext uri="{FF2B5EF4-FFF2-40B4-BE49-F238E27FC236}">
                          <a16:creationId xmlns:a16="http://schemas.microsoft.com/office/drawing/2014/main" id="{E2D77DFC-86B3-F04D-0879-0E5738F9C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07681" y="1850742"/>
                    <a:ext cx="50400" cy="107640"/>
                  </p14:xfrm>
                </p:contentPart>
              </mc:Choice>
              <mc:Fallback>
                <p:pic>
                  <p:nvPicPr>
                    <p:cNvPr id="50" name="Input penna 49">
                      <a:extLst>
                        <a:ext uri="{FF2B5EF4-FFF2-40B4-BE49-F238E27FC236}">
                          <a16:creationId xmlns:a16="http://schemas.microsoft.com/office/drawing/2014/main" id="{E2D77DFC-86B3-F04D-0879-0E5738F9C1F2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1201561" y="1844622"/>
                      <a:ext cx="62640" cy="119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6" name="Gruppo 65">
                <a:extLst>
                  <a:ext uri="{FF2B5EF4-FFF2-40B4-BE49-F238E27FC236}">
                    <a16:creationId xmlns:a16="http://schemas.microsoft.com/office/drawing/2014/main" id="{6A4B4AFB-D73B-2CEE-1BF2-E402734D6A7C}"/>
                  </a:ext>
                </a:extLst>
              </p:cNvPr>
              <p:cNvGrpSpPr/>
              <p:nvPr/>
            </p:nvGrpSpPr>
            <p:grpSpPr>
              <a:xfrm>
                <a:off x="9897281" y="849582"/>
                <a:ext cx="257040" cy="217800"/>
                <a:chOff x="9897281" y="849582"/>
                <a:chExt cx="257040" cy="2178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60">
                  <p14:nvContentPartPr>
                    <p14:cNvPr id="61" name="Input penna 60">
                      <a:extLst>
                        <a:ext uri="{FF2B5EF4-FFF2-40B4-BE49-F238E27FC236}">
                          <a16:creationId xmlns:a16="http://schemas.microsoft.com/office/drawing/2014/main" id="{291EED9D-84FB-1403-505F-0879DBE742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97281" y="878022"/>
                    <a:ext cx="113760" cy="166320"/>
                  </p14:xfrm>
                </p:contentPart>
              </mc:Choice>
              <mc:Fallback>
                <p:pic>
                  <p:nvPicPr>
                    <p:cNvPr id="61" name="Input penna 60">
                      <a:extLst>
                        <a:ext uri="{FF2B5EF4-FFF2-40B4-BE49-F238E27FC236}">
                          <a16:creationId xmlns:a16="http://schemas.microsoft.com/office/drawing/2014/main" id="{291EED9D-84FB-1403-505F-0879DBE7426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9891161" y="871902"/>
                      <a:ext cx="126000" cy="178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2">
                  <p14:nvContentPartPr>
                    <p14:cNvPr id="62" name="Input penna 61">
                      <a:extLst>
                        <a:ext uri="{FF2B5EF4-FFF2-40B4-BE49-F238E27FC236}">
                          <a16:creationId xmlns:a16="http://schemas.microsoft.com/office/drawing/2014/main" id="{2E10A425-5C61-3854-92D9-C747C6FDAE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14281" y="881982"/>
                    <a:ext cx="38160" cy="164160"/>
                  </p14:xfrm>
                </p:contentPart>
              </mc:Choice>
              <mc:Fallback>
                <p:pic>
                  <p:nvPicPr>
                    <p:cNvPr id="62" name="Input penna 61">
                      <a:extLst>
                        <a:ext uri="{FF2B5EF4-FFF2-40B4-BE49-F238E27FC236}">
                          <a16:creationId xmlns:a16="http://schemas.microsoft.com/office/drawing/2014/main" id="{2E10A425-5C61-3854-92D9-C747C6FDAEC9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0008161" y="875862"/>
                      <a:ext cx="50400" cy="176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4">
                  <p14:nvContentPartPr>
                    <p14:cNvPr id="63" name="Input penna 62">
                      <a:extLst>
                        <a:ext uri="{FF2B5EF4-FFF2-40B4-BE49-F238E27FC236}">
                          <a16:creationId xmlns:a16="http://schemas.microsoft.com/office/drawing/2014/main" id="{BC4A5BE6-5D1F-3FD0-3D28-2C2BC98BB3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1161" y="886302"/>
                    <a:ext cx="41400" cy="128160"/>
                  </p14:xfrm>
                </p:contentPart>
              </mc:Choice>
              <mc:Fallback>
                <p:pic>
                  <p:nvPicPr>
                    <p:cNvPr id="63" name="Input penna 62">
                      <a:extLst>
                        <a:ext uri="{FF2B5EF4-FFF2-40B4-BE49-F238E27FC236}">
                          <a16:creationId xmlns:a16="http://schemas.microsoft.com/office/drawing/2014/main" id="{BC4A5BE6-5D1F-3FD0-3D28-2C2BC98BB30C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0065041" y="880182"/>
                      <a:ext cx="53640" cy="140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6">
                  <p14:nvContentPartPr>
                    <p14:cNvPr id="64" name="Input penna 63">
                      <a:extLst>
                        <a:ext uri="{FF2B5EF4-FFF2-40B4-BE49-F238E27FC236}">
                          <a16:creationId xmlns:a16="http://schemas.microsoft.com/office/drawing/2014/main" id="{2ECAAFC6-3EB1-8458-FE8D-2E3C0354FE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7641" y="939582"/>
                    <a:ext cx="51480" cy="4320"/>
                  </p14:xfrm>
                </p:contentPart>
              </mc:Choice>
              <mc:Fallback>
                <p:pic>
                  <p:nvPicPr>
                    <p:cNvPr id="64" name="Input penna 63">
                      <a:extLst>
                        <a:ext uri="{FF2B5EF4-FFF2-40B4-BE49-F238E27FC236}">
                          <a16:creationId xmlns:a16="http://schemas.microsoft.com/office/drawing/2014/main" id="{2ECAAFC6-3EB1-8458-FE8D-2E3C0354FE8D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0071521" y="933462"/>
                      <a:ext cx="63720" cy="16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68">
                  <p14:nvContentPartPr>
                    <p14:cNvPr id="65" name="Input penna 64">
                      <a:extLst>
                        <a:ext uri="{FF2B5EF4-FFF2-40B4-BE49-F238E27FC236}">
                          <a16:creationId xmlns:a16="http://schemas.microsoft.com/office/drawing/2014/main" id="{9753AF5F-0DF2-E55A-1F1F-94077992D7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35601" y="849582"/>
                    <a:ext cx="18720" cy="217800"/>
                  </p14:xfrm>
                </p:contentPart>
              </mc:Choice>
              <mc:Fallback>
                <p:pic>
                  <p:nvPicPr>
                    <p:cNvPr id="65" name="Input penna 64">
                      <a:extLst>
                        <a:ext uri="{FF2B5EF4-FFF2-40B4-BE49-F238E27FC236}">
                          <a16:creationId xmlns:a16="http://schemas.microsoft.com/office/drawing/2014/main" id="{9753AF5F-0DF2-E55A-1F1F-94077992D727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0129481" y="843462"/>
                      <a:ext cx="30960" cy="2300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2" name="Gruppo 71">
                <a:extLst>
                  <a:ext uri="{FF2B5EF4-FFF2-40B4-BE49-F238E27FC236}">
                    <a16:creationId xmlns:a16="http://schemas.microsoft.com/office/drawing/2014/main" id="{25169E66-29A0-0536-5E7F-F9CEFC9885A6}"/>
                  </a:ext>
                </a:extLst>
              </p:cNvPr>
              <p:cNvGrpSpPr/>
              <p:nvPr/>
            </p:nvGrpSpPr>
            <p:grpSpPr>
              <a:xfrm>
                <a:off x="10040921" y="1059102"/>
                <a:ext cx="660600" cy="527400"/>
                <a:chOff x="10040921" y="1059102"/>
                <a:chExt cx="660600" cy="5274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70">
                  <p14:nvContentPartPr>
                    <p14:cNvPr id="52" name="Input penna 51">
                      <a:extLst>
                        <a:ext uri="{FF2B5EF4-FFF2-40B4-BE49-F238E27FC236}">
                          <a16:creationId xmlns:a16="http://schemas.microsoft.com/office/drawing/2014/main" id="{A18DA098-AD8B-3924-76F5-2B8198445A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40921" y="1381302"/>
                    <a:ext cx="520920" cy="113760"/>
                  </p14:xfrm>
                </p:contentPart>
              </mc:Choice>
              <mc:Fallback>
                <p:pic>
                  <p:nvPicPr>
                    <p:cNvPr id="52" name="Input penna 51">
                      <a:extLst>
                        <a:ext uri="{FF2B5EF4-FFF2-40B4-BE49-F238E27FC236}">
                          <a16:creationId xmlns:a16="http://schemas.microsoft.com/office/drawing/2014/main" id="{A18DA098-AD8B-3924-76F5-2B8198445AC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0031921" y="1372662"/>
                      <a:ext cx="538560" cy="131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2">
                  <p14:nvContentPartPr>
                    <p14:cNvPr id="53" name="Input penna 52">
                      <a:extLst>
                        <a:ext uri="{FF2B5EF4-FFF2-40B4-BE49-F238E27FC236}">
                          <a16:creationId xmlns:a16="http://schemas.microsoft.com/office/drawing/2014/main" id="{2407D99B-1628-1BBD-636D-BC5C500C67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3321" y="1382022"/>
                    <a:ext cx="487440" cy="16560"/>
                  </p14:xfrm>
                </p:contentPart>
              </mc:Choice>
              <mc:Fallback>
                <p:pic>
                  <p:nvPicPr>
                    <p:cNvPr id="53" name="Input penna 52">
                      <a:extLst>
                        <a:ext uri="{FF2B5EF4-FFF2-40B4-BE49-F238E27FC236}">
                          <a16:creationId xmlns:a16="http://schemas.microsoft.com/office/drawing/2014/main" id="{2407D99B-1628-1BBD-636D-BC5C500C673F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0064321" y="1373022"/>
                      <a:ext cx="505080" cy="34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4">
                  <p14:nvContentPartPr>
                    <p14:cNvPr id="54" name="Input penna 53">
                      <a:extLst>
                        <a:ext uri="{FF2B5EF4-FFF2-40B4-BE49-F238E27FC236}">
                          <a16:creationId xmlns:a16="http://schemas.microsoft.com/office/drawing/2014/main" id="{C094D141-2794-6681-2D7E-27B461C674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74441" y="1310022"/>
                    <a:ext cx="12240" cy="84240"/>
                  </p14:xfrm>
                </p:contentPart>
              </mc:Choice>
              <mc:Fallback>
                <p:pic>
                  <p:nvPicPr>
                    <p:cNvPr id="54" name="Input penna 53">
                      <a:extLst>
                        <a:ext uri="{FF2B5EF4-FFF2-40B4-BE49-F238E27FC236}">
                          <a16:creationId xmlns:a16="http://schemas.microsoft.com/office/drawing/2014/main" id="{C094D141-2794-6681-2D7E-27B461C674C6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0565441" y="1301022"/>
                      <a:ext cx="29880" cy="101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6">
                  <p14:nvContentPartPr>
                    <p14:cNvPr id="55" name="Input penna 54">
                      <a:extLst>
                        <a:ext uri="{FF2B5EF4-FFF2-40B4-BE49-F238E27FC236}">
                          <a16:creationId xmlns:a16="http://schemas.microsoft.com/office/drawing/2014/main" id="{707729E3-181D-AEA1-13B9-A7A819BE76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97481" y="1315062"/>
                    <a:ext cx="100440" cy="128880"/>
                  </p14:xfrm>
                </p:contentPart>
              </mc:Choice>
              <mc:Fallback>
                <p:pic>
                  <p:nvPicPr>
                    <p:cNvPr id="55" name="Input penna 54">
                      <a:extLst>
                        <a:ext uri="{FF2B5EF4-FFF2-40B4-BE49-F238E27FC236}">
                          <a16:creationId xmlns:a16="http://schemas.microsoft.com/office/drawing/2014/main" id="{707729E3-181D-AEA1-13B9-A7A819BE76AA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0588841" y="1306422"/>
                      <a:ext cx="118080" cy="146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78">
                  <p14:nvContentPartPr>
                    <p14:cNvPr id="56" name="Input penna 55">
                      <a:extLst>
                        <a:ext uri="{FF2B5EF4-FFF2-40B4-BE49-F238E27FC236}">
                          <a16:creationId xmlns:a16="http://schemas.microsoft.com/office/drawing/2014/main" id="{21336D3A-F83B-970E-8F35-FB4E20B1A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78761" y="1493262"/>
                    <a:ext cx="18720" cy="85680"/>
                  </p14:xfrm>
                </p:contentPart>
              </mc:Choice>
              <mc:Fallback>
                <p:pic>
                  <p:nvPicPr>
                    <p:cNvPr id="56" name="Input penna 55">
                      <a:extLst>
                        <a:ext uri="{FF2B5EF4-FFF2-40B4-BE49-F238E27FC236}">
                          <a16:creationId xmlns:a16="http://schemas.microsoft.com/office/drawing/2014/main" id="{21336D3A-F83B-970E-8F35-FB4E20B1A1F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0569761" y="1484262"/>
                      <a:ext cx="36360" cy="103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0">
                  <p14:nvContentPartPr>
                    <p14:cNvPr id="57" name="Input penna 56">
                      <a:extLst>
                        <a:ext uri="{FF2B5EF4-FFF2-40B4-BE49-F238E27FC236}">
                          <a16:creationId xmlns:a16="http://schemas.microsoft.com/office/drawing/2014/main" id="{9D1D0869-0938-4D5B-6312-EF63934FFA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86681" y="1455822"/>
                    <a:ext cx="114840" cy="130680"/>
                  </p14:xfrm>
                </p:contentPart>
              </mc:Choice>
              <mc:Fallback>
                <p:pic>
                  <p:nvPicPr>
                    <p:cNvPr id="57" name="Input penna 56">
                      <a:extLst>
                        <a:ext uri="{FF2B5EF4-FFF2-40B4-BE49-F238E27FC236}">
                          <a16:creationId xmlns:a16="http://schemas.microsoft.com/office/drawing/2014/main" id="{9D1D0869-0938-4D5B-6312-EF63934FFA23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0578041" y="1446822"/>
                      <a:ext cx="132480" cy="148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82">
                  <p14:nvContentPartPr>
                    <p14:cNvPr id="71" name="Input penna 70">
                      <a:extLst>
                        <a:ext uri="{FF2B5EF4-FFF2-40B4-BE49-F238E27FC236}">
                          <a16:creationId xmlns:a16="http://schemas.microsoft.com/office/drawing/2014/main" id="{41DFFB0E-BA5C-18B1-B0F4-E65B7DA0F0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04281" y="1059102"/>
                    <a:ext cx="418680" cy="257040"/>
                  </p14:xfrm>
                </p:contentPart>
              </mc:Choice>
              <mc:Fallback>
                <p:pic>
                  <p:nvPicPr>
                    <p:cNvPr id="71" name="Input penna 70">
                      <a:extLst>
                        <a:ext uri="{FF2B5EF4-FFF2-40B4-BE49-F238E27FC236}">
                          <a16:creationId xmlns:a16="http://schemas.microsoft.com/office/drawing/2014/main" id="{41DFFB0E-BA5C-18B1-B0F4-E65B7DA0F09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0095281" y="1050102"/>
                      <a:ext cx="436320" cy="274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4CA67E4A-28F5-0613-6585-2E90857F5B71}"/>
                    </a:ext>
                  </a:extLst>
                </p14:cNvPr>
                <p14:cNvContentPartPr/>
                <p14:nvPr/>
              </p14:nvContentPartPr>
              <p14:xfrm>
                <a:off x="1951382" y="648468"/>
                <a:ext cx="68400" cy="153360"/>
              </p14:xfrm>
            </p:contentPart>
          </mc:Choice>
          <mc:Fallback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4CA67E4A-28F5-0613-6585-2E90857F5B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45262" y="642348"/>
                  <a:ext cx="80640" cy="16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13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ABEF62-AF1D-3347-1D80-D12029EF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Source + </a:t>
            </a:r>
            <a:r>
              <a:rPr lang="it-IT" dirty="0" err="1"/>
              <a:t>Cavity</a:t>
            </a:r>
            <a:r>
              <a:rPr lang="it-IT" dirty="0"/>
              <a:t> (no </a:t>
            </a:r>
            <a:r>
              <a:rPr lang="it-IT" dirty="0" err="1"/>
              <a:t>qubit</a:t>
            </a:r>
            <a:r>
              <a:rPr lang="it-IT" dirty="0"/>
              <a:t>) – </a:t>
            </a:r>
            <a:r>
              <a:rPr lang="it-IT" dirty="0" err="1"/>
              <a:t>optimal</a:t>
            </a:r>
            <a:r>
              <a:rPr lang="it-IT" dirty="0"/>
              <a:t> transfer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B1BEEC-B4B3-651D-EBBC-775B4EF5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83" y="1299029"/>
            <a:ext cx="5210175" cy="41148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297207E3-C999-A509-C6CA-2270DA795E86}"/>
              </a:ext>
            </a:extLst>
          </p:cNvPr>
          <p:cNvSpPr/>
          <p:nvPr/>
        </p:nvSpPr>
        <p:spPr>
          <a:xfrm>
            <a:off x="2619059" y="2075543"/>
            <a:ext cx="226422" cy="234024"/>
          </a:xfrm>
          <a:prstGeom prst="ellipse">
            <a:avLst/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D7FD73-E48C-E7CE-3DB9-AB390957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41879"/>
            <a:ext cx="5400675" cy="4171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AF98D0-B544-5669-847C-158CC2661B89}"/>
                  </a:ext>
                </a:extLst>
              </p:cNvPr>
              <p:cNvSpPr txBox="1"/>
              <p:nvPr/>
            </p:nvSpPr>
            <p:spPr>
              <a:xfrm>
                <a:off x="2619059" y="6060312"/>
                <a:ext cx="7059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Maximum transfer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dirty="0"/>
                  <a:t> (</a:t>
                </a:r>
                <a:r>
                  <a:rPr lang="it-IT" dirty="0" err="1"/>
                  <a:t>suboptimal</a:t>
                </a:r>
                <a:r>
                  <a:rPr lang="it-IT" dirty="0"/>
                  <a:t> with </a:t>
                </a:r>
                <a:r>
                  <a:rPr lang="it-IT" dirty="0" err="1"/>
                  <a:t>gaussian</a:t>
                </a:r>
                <a:r>
                  <a:rPr lang="it-IT" dirty="0"/>
                  <a:t> </a:t>
                </a:r>
                <a:r>
                  <a:rPr lang="it-IT" dirty="0" err="1"/>
                  <a:t>pulse</a:t>
                </a:r>
                <a:r>
                  <a:rPr lang="it-IT" dirty="0"/>
                  <a:t>, </a:t>
                </a:r>
                <a:r>
                  <a:rPr lang="it-IT" dirty="0" err="1"/>
                  <a:t>around</a:t>
                </a:r>
                <a:r>
                  <a:rPr lang="it-IT" dirty="0"/>
                  <a:t> 0.8)</a:t>
                </a:r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AF98D0-B544-5669-847C-158CC2661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59" y="6060312"/>
                <a:ext cx="7059112" cy="369332"/>
              </a:xfrm>
              <a:prstGeom prst="rect">
                <a:avLst/>
              </a:prstGeom>
              <a:blipFill>
                <a:blip r:embed="rId4"/>
                <a:stretch>
                  <a:fillRect l="-777" t="-8197" r="-518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0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F7DB1-4686-C0B4-1676-2D423326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Source + </a:t>
            </a:r>
            <a:r>
              <a:rPr lang="it-IT" dirty="0" err="1"/>
              <a:t>Cavity</a:t>
            </a:r>
            <a:r>
              <a:rPr lang="it-IT" dirty="0"/>
              <a:t> + Single </a:t>
            </a:r>
            <a:r>
              <a:rPr lang="it-IT" dirty="0" err="1"/>
              <a:t>qubit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38A129C-1A74-21D5-889B-6F41C23A68E3}"/>
                  </a:ext>
                </a:extLst>
              </p:cNvPr>
              <p:cNvSpPr txBox="1"/>
              <p:nvPr/>
            </p:nvSpPr>
            <p:spPr>
              <a:xfrm>
                <a:off x="4693302" y="711794"/>
                <a:ext cx="3216843" cy="119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it-IT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br>
                  <a:rPr lang="it-IT" sz="1400" b="0" dirty="0"/>
                </a:br>
                <a:endParaRPr lang="it-IT" sz="1400" b="0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38A129C-1A74-21D5-889B-6F41C23A6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302" y="711794"/>
                <a:ext cx="3216843" cy="1194814"/>
              </a:xfrm>
              <a:prstGeom prst="rect">
                <a:avLst/>
              </a:prstGeom>
              <a:blipFill>
                <a:blip r:embed="rId6"/>
                <a:stretch>
                  <a:fillRect l="-379" b="-33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CBBB8C1-F674-0676-98FF-86C3B84D83F4}"/>
                  </a:ext>
                </a:extLst>
              </p:cNvPr>
              <p:cNvSpPr txBox="1"/>
              <p:nvPr/>
            </p:nvSpPr>
            <p:spPr>
              <a:xfrm>
                <a:off x="8469860" y="677954"/>
                <a:ext cx="3072707" cy="129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ad>
                            <m:rad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nary>
                                <m:nary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d>
                                            <m:dPr>
                                              <m:ctrlPr>
                                                <a:rPr lang="it-IT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it-IT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CBBB8C1-F674-0676-98FF-86C3B84D8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860" y="677954"/>
                <a:ext cx="3072707" cy="1298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download1">
            <a:hlinkClick r:id="" action="ppaction://media"/>
            <a:extLst>
              <a:ext uri="{FF2B5EF4-FFF2-40B4-BE49-F238E27FC236}">
                <a16:creationId xmlns:a16="http://schemas.microsoft.com/office/drawing/2014/main" id="{794A92B9-153B-6C7D-1C2A-2E701886CE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075" y="2412706"/>
            <a:ext cx="5119353" cy="3839515"/>
          </a:xfrm>
          <a:prstGeom prst="rect">
            <a:avLst/>
          </a:prstGeom>
        </p:spPr>
      </p:pic>
      <p:pic>
        <p:nvPicPr>
          <p:cNvPr id="84" name="download2">
            <a:hlinkClick r:id="" action="ppaction://media"/>
            <a:extLst>
              <a:ext uri="{FF2B5EF4-FFF2-40B4-BE49-F238E27FC236}">
                <a16:creationId xmlns:a16="http://schemas.microsoft.com/office/drawing/2014/main" id="{821A10A9-77DF-9724-80A4-667308C8491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0" y="3085321"/>
            <a:ext cx="3048000" cy="228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003B4BA5-1B99-9735-CD62-F02930C896E1}"/>
                  </a:ext>
                </a:extLst>
              </p:cNvPr>
              <p:cNvSpPr txBox="1"/>
              <p:nvPr/>
            </p:nvSpPr>
            <p:spPr>
              <a:xfrm>
                <a:off x="2038306" y="2272947"/>
                <a:ext cx="1336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k=10,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003B4BA5-1B99-9735-CD62-F02930C89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06" y="2272947"/>
                <a:ext cx="1336584" cy="369332"/>
              </a:xfrm>
              <a:prstGeom prst="rect">
                <a:avLst/>
              </a:prstGeom>
              <a:blipFill>
                <a:blip r:embed="rId10"/>
                <a:stretch>
                  <a:fillRect l="-3636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5775396E-F263-A401-E939-A38F0E34C649}"/>
              </a:ext>
            </a:extLst>
          </p:cNvPr>
          <p:cNvSpPr txBox="1"/>
          <p:nvPr/>
        </p:nvSpPr>
        <p:spPr>
          <a:xfrm>
            <a:off x="5199072" y="5268147"/>
            <a:ext cx="179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Source and </a:t>
            </a:r>
            <a:r>
              <a:rPr lang="it-IT" dirty="0" err="1"/>
              <a:t>cavity</a:t>
            </a:r>
            <a:r>
              <a:rPr lang="it-IT" dirty="0"/>
              <a:t> </a:t>
            </a:r>
            <a:r>
              <a:rPr lang="it-IT" dirty="0" err="1"/>
              <a:t>traced</a:t>
            </a:r>
            <a:r>
              <a:rPr lang="it-IT" dirty="0"/>
              <a:t> off</a:t>
            </a:r>
          </a:p>
        </p:txBody>
      </p:sp>
      <p:pic>
        <p:nvPicPr>
          <p:cNvPr id="90" name="Immagine 89">
            <a:extLst>
              <a:ext uri="{FF2B5EF4-FFF2-40B4-BE49-F238E27FC236}">
                <a16:creationId xmlns:a16="http://schemas.microsoft.com/office/drawing/2014/main" id="{035994C9-F7CF-76A9-4285-76351382E5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4477" y="2775367"/>
            <a:ext cx="4014306" cy="31703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1" name="Input penna 90">
                <a:extLst>
                  <a:ext uri="{FF2B5EF4-FFF2-40B4-BE49-F238E27FC236}">
                    <a16:creationId xmlns:a16="http://schemas.microsoft.com/office/drawing/2014/main" id="{F441A15D-5387-B640-A9E4-BFF62A7014AD}"/>
                  </a:ext>
                </a:extLst>
              </p14:cNvPr>
              <p14:cNvContentPartPr/>
              <p14:nvPr/>
            </p14:nvContentPartPr>
            <p14:xfrm>
              <a:off x="8615403" y="220306"/>
              <a:ext cx="360" cy="360"/>
            </p14:xfrm>
          </p:contentPart>
        </mc:Choice>
        <mc:Fallback>
          <p:pic>
            <p:nvPicPr>
              <p:cNvPr id="91" name="Input penna 90">
                <a:extLst>
                  <a:ext uri="{FF2B5EF4-FFF2-40B4-BE49-F238E27FC236}">
                    <a16:creationId xmlns:a16="http://schemas.microsoft.com/office/drawing/2014/main" id="{F441A15D-5387-B640-A9E4-BFF62A7014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09283" y="214186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o 95">
            <a:extLst>
              <a:ext uri="{FF2B5EF4-FFF2-40B4-BE49-F238E27FC236}">
                <a16:creationId xmlns:a16="http://schemas.microsoft.com/office/drawing/2014/main" id="{E86C1734-9FBC-1396-4422-18419A1ABBF1}"/>
              </a:ext>
            </a:extLst>
          </p:cNvPr>
          <p:cNvGrpSpPr/>
          <p:nvPr/>
        </p:nvGrpSpPr>
        <p:grpSpPr>
          <a:xfrm>
            <a:off x="469073" y="650861"/>
            <a:ext cx="2910229" cy="1108800"/>
            <a:chOff x="8230174" y="921007"/>
            <a:chExt cx="2910229" cy="1108800"/>
          </a:xfrm>
        </p:grpSpPr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378C1FAB-0898-4955-3F2D-81F52C331B31}"/>
                </a:ext>
              </a:extLst>
            </p:cNvPr>
            <p:cNvGrpSpPr/>
            <p:nvPr/>
          </p:nvGrpSpPr>
          <p:grpSpPr>
            <a:xfrm>
              <a:off x="8230174" y="921007"/>
              <a:ext cx="2910229" cy="1108800"/>
              <a:chOff x="8230174" y="921007"/>
              <a:chExt cx="2910229" cy="1108800"/>
            </a:xfrm>
          </p:grpSpPr>
          <p:grpSp>
            <p:nvGrpSpPr>
              <p:cNvPr id="73" name="Gruppo 72">
                <a:extLst>
                  <a:ext uri="{FF2B5EF4-FFF2-40B4-BE49-F238E27FC236}">
                    <a16:creationId xmlns:a16="http://schemas.microsoft.com/office/drawing/2014/main" id="{D0E56980-1069-8988-A6FF-ABE267307630}"/>
                  </a:ext>
                </a:extLst>
              </p:cNvPr>
              <p:cNvGrpSpPr/>
              <p:nvPr/>
            </p:nvGrpSpPr>
            <p:grpSpPr>
              <a:xfrm>
                <a:off x="8230174" y="921007"/>
                <a:ext cx="2910229" cy="1108800"/>
                <a:chOff x="8230174" y="921007"/>
                <a:chExt cx="2910229" cy="1108800"/>
              </a:xfrm>
            </p:grpSpPr>
            <p:grpSp>
              <p:nvGrpSpPr>
                <p:cNvPr id="5" name="Gruppo 4">
                  <a:extLst>
                    <a:ext uri="{FF2B5EF4-FFF2-40B4-BE49-F238E27FC236}">
                      <a16:creationId xmlns:a16="http://schemas.microsoft.com/office/drawing/2014/main" id="{4B4208D8-196B-54DA-9A1C-3681C5DB361B}"/>
                    </a:ext>
                  </a:extLst>
                </p:cNvPr>
                <p:cNvGrpSpPr/>
                <p:nvPr/>
              </p:nvGrpSpPr>
              <p:grpSpPr>
                <a:xfrm>
                  <a:off x="8230174" y="921007"/>
                  <a:ext cx="2230920" cy="1108800"/>
                  <a:chOff x="9297881" y="849582"/>
                  <a:chExt cx="2230920" cy="1108800"/>
                </a:xfrm>
              </p:grpSpPr>
              <p:grpSp>
                <p:nvGrpSpPr>
                  <p:cNvPr id="6" name="Gruppo 5">
                    <a:extLst>
                      <a:ext uri="{FF2B5EF4-FFF2-40B4-BE49-F238E27FC236}">
                        <a16:creationId xmlns:a16="http://schemas.microsoft.com/office/drawing/2014/main" id="{F403F774-7E2A-367E-4572-BE5CE0C5F89A}"/>
                      </a:ext>
                    </a:extLst>
                  </p:cNvPr>
                  <p:cNvGrpSpPr/>
                  <p:nvPr/>
                </p:nvGrpSpPr>
                <p:grpSpPr>
                  <a:xfrm>
                    <a:off x="9297881" y="1097622"/>
                    <a:ext cx="661680" cy="637200"/>
                    <a:chOff x="9297881" y="1097622"/>
                    <a:chExt cx="661680" cy="6372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14">
                      <p14:nvContentPartPr>
                        <p14:cNvPr id="46" name="Input penna 45">
                          <a:extLst>
                            <a:ext uri="{FF2B5EF4-FFF2-40B4-BE49-F238E27FC236}">
                              <a16:creationId xmlns:a16="http://schemas.microsoft.com/office/drawing/2014/main" id="{5B0618BA-63CF-9EFB-AB8F-E4FFDDD2027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297881" y="1103022"/>
                        <a:ext cx="661680" cy="631800"/>
                      </p14:xfrm>
                    </p:contentPart>
                  </mc:Choice>
                  <mc:Fallback>
                    <p:pic>
                      <p:nvPicPr>
                        <p:cNvPr id="46" name="Input penna 45">
                          <a:extLst>
                            <a:ext uri="{FF2B5EF4-FFF2-40B4-BE49-F238E27FC236}">
                              <a16:creationId xmlns:a16="http://schemas.microsoft.com/office/drawing/2014/main" id="{5B0618BA-63CF-9EFB-AB8F-E4FFDDD2027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291761" y="1096902"/>
                          <a:ext cx="673920" cy="6440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16">
                      <p14:nvContentPartPr>
                        <p14:cNvPr id="47" name="Input penna 46">
                          <a:extLst>
                            <a:ext uri="{FF2B5EF4-FFF2-40B4-BE49-F238E27FC236}">
                              <a16:creationId xmlns:a16="http://schemas.microsoft.com/office/drawing/2014/main" id="{499A4819-6947-889A-9E4E-506F776C1CB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324161" y="1097622"/>
                        <a:ext cx="574200" cy="30960"/>
                      </p14:xfrm>
                    </p:contentPart>
                  </mc:Choice>
                  <mc:Fallback>
                    <p:pic>
                      <p:nvPicPr>
                        <p:cNvPr id="47" name="Input penna 46">
                          <a:extLst>
                            <a:ext uri="{FF2B5EF4-FFF2-40B4-BE49-F238E27FC236}">
                              <a16:creationId xmlns:a16="http://schemas.microsoft.com/office/drawing/2014/main" id="{499A4819-6947-889A-9E4E-506F776C1C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318041" y="1091502"/>
                          <a:ext cx="586440" cy="432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18">
                      <p14:nvContentPartPr>
                        <p14:cNvPr id="48" name="Input penna 47">
                          <a:extLst>
                            <a:ext uri="{FF2B5EF4-FFF2-40B4-BE49-F238E27FC236}">
                              <a16:creationId xmlns:a16="http://schemas.microsoft.com/office/drawing/2014/main" id="{306F1B7E-0248-621B-CE24-7FE3A6A5B4A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478241" y="1569582"/>
                        <a:ext cx="363960" cy="29520"/>
                      </p14:xfrm>
                    </p:contentPart>
                  </mc:Choice>
                  <mc:Fallback>
                    <p:pic>
                      <p:nvPicPr>
                        <p:cNvPr id="48" name="Input penna 47">
                          <a:extLst>
                            <a:ext uri="{FF2B5EF4-FFF2-40B4-BE49-F238E27FC236}">
                              <a16:creationId xmlns:a16="http://schemas.microsoft.com/office/drawing/2014/main" id="{306F1B7E-0248-621B-CE24-7FE3A6A5B4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9472121" y="1563462"/>
                          <a:ext cx="376200" cy="417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0">
                      <p14:nvContentPartPr>
                        <p14:cNvPr id="49" name="Input penna 48">
                          <a:extLst>
                            <a:ext uri="{FF2B5EF4-FFF2-40B4-BE49-F238E27FC236}">
                              <a16:creationId xmlns:a16="http://schemas.microsoft.com/office/drawing/2014/main" id="{5E0716DE-5EE4-737F-5EDA-65A503C15C6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485441" y="1423062"/>
                        <a:ext cx="353160" cy="18720"/>
                      </p14:xfrm>
                    </p:contentPart>
                  </mc:Choice>
                  <mc:Fallback>
                    <p:pic>
                      <p:nvPicPr>
                        <p:cNvPr id="49" name="Input penna 48">
                          <a:extLst>
                            <a:ext uri="{FF2B5EF4-FFF2-40B4-BE49-F238E27FC236}">
                              <a16:creationId xmlns:a16="http://schemas.microsoft.com/office/drawing/2014/main" id="{5E0716DE-5EE4-737F-5EDA-65A503C15C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479321" y="1416942"/>
                          <a:ext cx="365400" cy="309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2">
                      <p14:nvContentPartPr>
                        <p14:cNvPr id="50" name="Input penna 49">
                          <a:extLst>
                            <a:ext uri="{FF2B5EF4-FFF2-40B4-BE49-F238E27FC236}">
                              <a16:creationId xmlns:a16="http://schemas.microsoft.com/office/drawing/2014/main" id="{C0FB662B-7BE7-C751-E944-8F47F675C20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473921" y="1268982"/>
                        <a:ext cx="347040" cy="11520"/>
                      </p14:xfrm>
                    </p:contentPart>
                  </mc:Choice>
                  <mc:Fallback>
                    <p:pic>
                      <p:nvPicPr>
                        <p:cNvPr id="50" name="Input penna 49">
                          <a:extLst>
                            <a:ext uri="{FF2B5EF4-FFF2-40B4-BE49-F238E27FC236}">
                              <a16:creationId xmlns:a16="http://schemas.microsoft.com/office/drawing/2014/main" id="{C0FB662B-7BE7-C751-E944-8F47F675C2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467801" y="1262862"/>
                          <a:ext cx="359280" cy="237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7" name="Gruppo 6">
                    <a:extLst>
                      <a:ext uri="{FF2B5EF4-FFF2-40B4-BE49-F238E27FC236}">
                        <a16:creationId xmlns:a16="http://schemas.microsoft.com/office/drawing/2014/main" id="{CCDC662B-4A10-F7DC-D5A5-868A40485025}"/>
                      </a:ext>
                    </a:extLst>
                  </p:cNvPr>
                  <p:cNvGrpSpPr/>
                  <p:nvPr/>
                </p:nvGrpSpPr>
                <p:grpSpPr>
                  <a:xfrm>
                    <a:off x="9360161" y="1810422"/>
                    <a:ext cx="648720" cy="136800"/>
                    <a:chOff x="9360161" y="1810422"/>
                    <a:chExt cx="648720" cy="1368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4">
                      <p14:nvContentPartPr>
                        <p14:cNvPr id="38" name="Input penna 37">
                          <a:extLst>
                            <a:ext uri="{FF2B5EF4-FFF2-40B4-BE49-F238E27FC236}">
                              <a16:creationId xmlns:a16="http://schemas.microsoft.com/office/drawing/2014/main" id="{43D2A6C3-3975-D13B-3363-C3CAC67F988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360161" y="1810422"/>
                        <a:ext cx="93240" cy="130680"/>
                      </p14:xfrm>
                    </p:contentPart>
                  </mc:Choice>
                  <mc:Fallback>
                    <p:pic>
                      <p:nvPicPr>
                        <p:cNvPr id="38" name="Input penna 37">
                          <a:extLst>
                            <a:ext uri="{FF2B5EF4-FFF2-40B4-BE49-F238E27FC236}">
                              <a16:creationId xmlns:a16="http://schemas.microsoft.com/office/drawing/2014/main" id="{43D2A6C3-3975-D13B-3363-C3CAC67F98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9354041" y="1804302"/>
                          <a:ext cx="105480" cy="1429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6">
                      <p14:nvContentPartPr>
                        <p14:cNvPr id="39" name="Input penna 38">
                          <a:extLst>
                            <a:ext uri="{FF2B5EF4-FFF2-40B4-BE49-F238E27FC236}">
                              <a16:creationId xmlns:a16="http://schemas.microsoft.com/office/drawing/2014/main" id="{03ECC393-83A6-A8C3-49BF-FEE350EDB04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491921" y="1860102"/>
                        <a:ext cx="69840" cy="63360"/>
                      </p14:xfrm>
                    </p:contentPart>
                  </mc:Choice>
                  <mc:Fallback>
                    <p:pic>
                      <p:nvPicPr>
                        <p:cNvPr id="39" name="Input penna 38">
                          <a:extLst>
                            <a:ext uri="{FF2B5EF4-FFF2-40B4-BE49-F238E27FC236}">
                              <a16:creationId xmlns:a16="http://schemas.microsoft.com/office/drawing/2014/main" id="{03ECC393-83A6-A8C3-49BF-FEE350EDB0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485801" y="1853982"/>
                          <a:ext cx="82080" cy="756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8">
                      <p14:nvContentPartPr>
                        <p14:cNvPr id="40" name="Input penna 39">
                          <a:extLst>
                            <a:ext uri="{FF2B5EF4-FFF2-40B4-BE49-F238E27FC236}">
                              <a16:creationId xmlns:a16="http://schemas.microsoft.com/office/drawing/2014/main" id="{2AD6C3D5-C373-3B03-8218-3F7AA7D3347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612521" y="1821942"/>
                        <a:ext cx="64440" cy="102960"/>
                      </p14:xfrm>
                    </p:contentPart>
                  </mc:Choice>
                  <mc:Fallback>
                    <p:pic>
                      <p:nvPicPr>
                        <p:cNvPr id="40" name="Input penna 39">
                          <a:extLst>
                            <a:ext uri="{FF2B5EF4-FFF2-40B4-BE49-F238E27FC236}">
                              <a16:creationId xmlns:a16="http://schemas.microsoft.com/office/drawing/2014/main" id="{2AD6C3D5-C373-3B03-8218-3F7AA7D3347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9606401" y="1815822"/>
                          <a:ext cx="76680" cy="1152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0">
                      <p14:nvContentPartPr>
                        <p14:cNvPr id="41" name="Input penna 40">
                          <a:extLst>
                            <a:ext uri="{FF2B5EF4-FFF2-40B4-BE49-F238E27FC236}">
                              <a16:creationId xmlns:a16="http://schemas.microsoft.com/office/drawing/2014/main" id="{F17E5FF5-646D-451E-1840-6B5FE3C3FB0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711521" y="1810422"/>
                        <a:ext cx="77760" cy="136800"/>
                      </p14:xfrm>
                    </p:contentPart>
                  </mc:Choice>
                  <mc:Fallback>
                    <p:pic>
                      <p:nvPicPr>
                        <p:cNvPr id="41" name="Input penna 40">
                          <a:extLst>
                            <a:ext uri="{FF2B5EF4-FFF2-40B4-BE49-F238E27FC236}">
                              <a16:creationId xmlns:a16="http://schemas.microsoft.com/office/drawing/2014/main" id="{F17E5FF5-646D-451E-1840-6B5FE3C3FB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9705401" y="1804302"/>
                          <a:ext cx="90000" cy="1490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2">
                      <p14:nvContentPartPr>
                        <p14:cNvPr id="42" name="Input penna 41">
                          <a:extLst>
                            <a:ext uri="{FF2B5EF4-FFF2-40B4-BE49-F238E27FC236}">
                              <a16:creationId xmlns:a16="http://schemas.microsoft.com/office/drawing/2014/main" id="{194E5DD8-0DB5-C15F-3C3E-AE8A7DBE044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833561" y="1837422"/>
                        <a:ext cx="55800" cy="89640"/>
                      </p14:xfrm>
                    </p:contentPart>
                  </mc:Choice>
                  <mc:Fallback>
                    <p:pic>
                      <p:nvPicPr>
                        <p:cNvPr id="42" name="Input penna 41">
                          <a:extLst>
                            <a:ext uri="{FF2B5EF4-FFF2-40B4-BE49-F238E27FC236}">
                              <a16:creationId xmlns:a16="http://schemas.microsoft.com/office/drawing/2014/main" id="{194E5DD8-0DB5-C15F-3C3E-AE8A7DBE044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9827441" y="1831302"/>
                          <a:ext cx="68040" cy="1018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4">
                      <p14:nvContentPartPr>
                        <p14:cNvPr id="43" name="Input penna 42">
                          <a:extLst>
                            <a:ext uri="{FF2B5EF4-FFF2-40B4-BE49-F238E27FC236}">
                              <a16:creationId xmlns:a16="http://schemas.microsoft.com/office/drawing/2014/main" id="{D6AEF4C1-0D61-FADD-AFCB-C8E2479307C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926441" y="1820502"/>
                        <a:ext cx="64440" cy="113400"/>
                      </p14:xfrm>
                    </p:contentPart>
                  </mc:Choice>
                  <mc:Fallback>
                    <p:pic>
                      <p:nvPicPr>
                        <p:cNvPr id="43" name="Input penna 42">
                          <a:extLst>
                            <a:ext uri="{FF2B5EF4-FFF2-40B4-BE49-F238E27FC236}">
                              <a16:creationId xmlns:a16="http://schemas.microsoft.com/office/drawing/2014/main" id="{D6AEF4C1-0D61-FADD-AFCB-C8E2479307C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9920321" y="1814382"/>
                          <a:ext cx="76680" cy="1256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6">
                      <p14:nvContentPartPr>
                        <p14:cNvPr id="44" name="Input penna 43">
                          <a:extLst>
                            <a:ext uri="{FF2B5EF4-FFF2-40B4-BE49-F238E27FC236}">
                              <a16:creationId xmlns:a16="http://schemas.microsoft.com/office/drawing/2014/main" id="{2DD320F0-2DDD-4072-E585-D4E46C01DC3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945161" y="1863342"/>
                        <a:ext cx="32400" cy="11880"/>
                      </p14:xfrm>
                    </p:contentPart>
                  </mc:Choice>
                  <mc:Fallback>
                    <p:pic>
                      <p:nvPicPr>
                        <p:cNvPr id="44" name="Input penna 43">
                          <a:extLst>
                            <a:ext uri="{FF2B5EF4-FFF2-40B4-BE49-F238E27FC236}">
                              <a16:creationId xmlns:a16="http://schemas.microsoft.com/office/drawing/2014/main" id="{2DD320F0-2DDD-4072-E585-D4E46C01DC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9939041" y="1857222"/>
                          <a:ext cx="44640" cy="241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8">
                      <p14:nvContentPartPr>
                        <p14:cNvPr id="45" name="Input penna 44">
                          <a:extLst>
                            <a:ext uri="{FF2B5EF4-FFF2-40B4-BE49-F238E27FC236}">
                              <a16:creationId xmlns:a16="http://schemas.microsoft.com/office/drawing/2014/main" id="{FD18B595-43E7-771D-CEBC-97B2E14ACA7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923561" y="1825182"/>
                        <a:ext cx="85320" cy="18000"/>
                      </p14:xfrm>
                    </p:contentPart>
                  </mc:Choice>
                  <mc:Fallback>
                    <p:pic>
                      <p:nvPicPr>
                        <p:cNvPr id="45" name="Input penna 44">
                          <a:extLst>
                            <a:ext uri="{FF2B5EF4-FFF2-40B4-BE49-F238E27FC236}">
                              <a16:creationId xmlns:a16="http://schemas.microsoft.com/office/drawing/2014/main" id="{FD18B595-43E7-771D-CEBC-97B2E14ACA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9917441" y="1819062"/>
                          <a:ext cx="97560" cy="302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8" name="Gruppo 7">
                    <a:extLst>
                      <a:ext uri="{FF2B5EF4-FFF2-40B4-BE49-F238E27FC236}">
                        <a16:creationId xmlns:a16="http://schemas.microsoft.com/office/drawing/2014/main" id="{2DAB5933-1FC5-8634-F888-AF280F10C6F6}"/>
                      </a:ext>
                    </a:extLst>
                  </p:cNvPr>
                  <p:cNvGrpSpPr/>
                  <p:nvPr/>
                </p:nvGrpSpPr>
                <p:grpSpPr>
                  <a:xfrm>
                    <a:off x="10809521" y="1049022"/>
                    <a:ext cx="719280" cy="702720"/>
                    <a:chOff x="10809521" y="1049022"/>
                    <a:chExt cx="719280" cy="70272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0">
                      <p14:nvContentPartPr>
                        <p14:cNvPr id="32" name="Input penna 31">
                          <a:extLst>
                            <a:ext uri="{FF2B5EF4-FFF2-40B4-BE49-F238E27FC236}">
                              <a16:creationId xmlns:a16="http://schemas.microsoft.com/office/drawing/2014/main" id="{81EA9FF1-5ECE-AD29-76BC-20A697CDA0C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809521" y="1091862"/>
                        <a:ext cx="719280" cy="659880"/>
                      </p14:xfrm>
                    </p:contentPart>
                  </mc:Choice>
                  <mc:Fallback>
                    <p:pic>
                      <p:nvPicPr>
                        <p:cNvPr id="32" name="Input penna 31">
                          <a:extLst>
                            <a:ext uri="{FF2B5EF4-FFF2-40B4-BE49-F238E27FC236}">
                              <a16:creationId xmlns:a16="http://schemas.microsoft.com/office/drawing/2014/main" id="{81EA9FF1-5ECE-AD29-76BC-20A697CDA0C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0803401" y="1085742"/>
                          <a:ext cx="731520" cy="6721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2">
                      <p14:nvContentPartPr>
                        <p14:cNvPr id="33" name="Input penna 32">
                          <a:extLst>
                            <a:ext uri="{FF2B5EF4-FFF2-40B4-BE49-F238E27FC236}">
                              <a16:creationId xmlns:a16="http://schemas.microsoft.com/office/drawing/2014/main" id="{77F35DC1-3A36-D50C-B18A-6E31048C2A8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825001" y="1049022"/>
                        <a:ext cx="600480" cy="34920"/>
                      </p14:xfrm>
                    </p:contentPart>
                  </mc:Choice>
                  <mc:Fallback>
                    <p:pic>
                      <p:nvPicPr>
                        <p:cNvPr id="33" name="Input penna 32">
                          <a:extLst>
                            <a:ext uri="{FF2B5EF4-FFF2-40B4-BE49-F238E27FC236}">
                              <a16:creationId xmlns:a16="http://schemas.microsoft.com/office/drawing/2014/main" id="{77F35DC1-3A36-D50C-B18A-6E31048C2A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10818881" y="1042902"/>
                          <a:ext cx="612720" cy="471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4">
                      <p14:nvContentPartPr>
                        <p14:cNvPr id="34" name="Input penna 33">
                          <a:extLst>
                            <a:ext uri="{FF2B5EF4-FFF2-40B4-BE49-F238E27FC236}">
                              <a16:creationId xmlns:a16="http://schemas.microsoft.com/office/drawing/2014/main" id="{154DA400-2B51-DBF8-81EA-BDAA81CF65A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1433041" y="1061622"/>
                        <a:ext cx="43560" cy="645480"/>
                      </p14:xfrm>
                    </p:contentPart>
                  </mc:Choice>
                  <mc:Fallback>
                    <p:pic>
                      <p:nvPicPr>
                        <p:cNvPr id="34" name="Input penna 33">
                          <a:extLst>
                            <a:ext uri="{FF2B5EF4-FFF2-40B4-BE49-F238E27FC236}">
                              <a16:creationId xmlns:a16="http://schemas.microsoft.com/office/drawing/2014/main" id="{154DA400-2B51-DBF8-81EA-BDAA81CF65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11426921" y="1055502"/>
                          <a:ext cx="55800" cy="6577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6">
                      <p14:nvContentPartPr>
                        <p14:cNvPr id="35" name="Input penna 34">
                          <a:extLst>
                            <a:ext uri="{FF2B5EF4-FFF2-40B4-BE49-F238E27FC236}">
                              <a16:creationId xmlns:a16="http://schemas.microsoft.com/office/drawing/2014/main" id="{BBFF5644-4E93-B20D-E6B6-49FA70F32E7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51721" y="1562742"/>
                        <a:ext cx="367920" cy="37800"/>
                      </p14:xfrm>
                    </p:contentPart>
                  </mc:Choice>
                  <mc:Fallback>
                    <p:pic>
                      <p:nvPicPr>
                        <p:cNvPr id="35" name="Input penna 34">
                          <a:extLst>
                            <a:ext uri="{FF2B5EF4-FFF2-40B4-BE49-F238E27FC236}">
                              <a16:creationId xmlns:a16="http://schemas.microsoft.com/office/drawing/2014/main" id="{BBFF5644-4E93-B20D-E6B6-49FA70F32E7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10945601" y="1556622"/>
                          <a:ext cx="380160" cy="500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8">
                      <p14:nvContentPartPr>
                        <p14:cNvPr id="36" name="Input penna 35">
                          <a:extLst>
                            <a:ext uri="{FF2B5EF4-FFF2-40B4-BE49-F238E27FC236}">
                              <a16:creationId xmlns:a16="http://schemas.microsoft.com/office/drawing/2014/main" id="{99597272-5F45-FED7-FC4B-F826C900DE1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62881" y="1389942"/>
                        <a:ext cx="301680" cy="43560"/>
                      </p14:xfrm>
                    </p:contentPart>
                  </mc:Choice>
                  <mc:Fallback>
                    <p:pic>
                      <p:nvPicPr>
                        <p:cNvPr id="36" name="Input penna 35">
                          <a:extLst>
                            <a:ext uri="{FF2B5EF4-FFF2-40B4-BE49-F238E27FC236}">
                              <a16:creationId xmlns:a16="http://schemas.microsoft.com/office/drawing/2014/main" id="{99597272-5F45-FED7-FC4B-F826C900DE1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10956761" y="1383822"/>
                          <a:ext cx="313920" cy="558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0">
                      <p14:nvContentPartPr>
                        <p14:cNvPr id="37" name="Input penna 36">
                          <a:extLst>
                            <a:ext uri="{FF2B5EF4-FFF2-40B4-BE49-F238E27FC236}">
                              <a16:creationId xmlns:a16="http://schemas.microsoft.com/office/drawing/2014/main" id="{B01D4FFF-9780-F55C-145A-89AEB66DCAD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55681" y="1194462"/>
                        <a:ext cx="284040" cy="39600"/>
                      </p14:xfrm>
                    </p:contentPart>
                  </mc:Choice>
                  <mc:Fallback>
                    <p:pic>
                      <p:nvPicPr>
                        <p:cNvPr id="37" name="Input penna 36">
                          <a:extLst>
                            <a:ext uri="{FF2B5EF4-FFF2-40B4-BE49-F238E27FC236}">
                              <a16:creationId xmlns:a16="http://schemas.microsoft.com/office/drawing/2014/main" id="{B01D4FFF-9780-F55C-145A-89AEB66DCA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10949561" y="1188342"/>
                          <a:ext cx="296280" cy="518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52">
                    <p14:nvContentPartPr>
                      <p14:cNvPr id="9" name="Input penna 8">
                        <a:extLst>
                          <a:ext uri="{FF2B5EF4-FFF2-40B4-BE49-F238E27FC236}">
                            <a16:creationId xmlns:a16="http://schemas.microsoft.com/office/drawing/2014/main" id="{8914F3D7-ACDD-E239-B1E0-39A4FBD5EB0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787921" y="1836702"/>
                      <a:ext cx="87840" cy="95760"/>
                    </p14:xfrm>
                  </p:contentPart>
                </mc:Choice>
                <mc:Fallback>
                  <p:pic>
                    <p:nvPicPr>
                      <p:cNvPr id="9" name="Input penna 8">
                        <a:extLst>
                          <a:ext uri="{FF2B5EF4-FFF2-40B4-BE49-F238E27FC236}">
                            <a16:creationId xmlns:a16="http://schemas.microsoft.com/office/drawing/2014/main" id="{8914F3D7-ACDD-E239-B1E0-39A4FBD5EB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0781801" y="1830582"/>
                        <a:ext cx="100080" cy="108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10" name="Gruppo 9">
                    <a:extLst>
                      <a:ext uri="{FF2B5EF4-FFF2-40B4-BE49-F238E27FC236}">
                        <a16:creationId xmlns:a16="http://schemas.microsoft.com/office/drawing/2014/main" id="{B4BCA2AE-8FE0-DA16-967E-B34B58E8F573}"/>
                      </a:ext>
                    </a:extLst>
                  </p:cNvPr>
                  <p:cNvGrpSpPr/>
                  <p:nvPr/>
                </p:nvGrpSpPr>
                <p:grpSpPr>
                  <a:xfrm>
                    <a:off x="10892681" y="1834182"/>
                    <a:ext cx="365400" cy="124200"/>
                    <a:chOff x="10892681" y="1834182"/>
                    <a:chExt cx="365400" cy="1242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4">
                      <p14:nvContentPartPr>
                        <p14:cNvPr id="26" name="Input penna 25">
                          <a:extLst>
                            <a:ext uri="{FF2B5EF4-FFF2-40B4-BE49-F238E27FC236}">
                              <a16:creationId xmlns:a16="http://schemas.microsoft.com/office/drawing/2014/main" id="{F0A1469C-0718-350C-88AC-2E0E3BBF578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892681" y="1858662"/>
                        <a:ext cx="62640" cy="81720"/>
                      </p14:xfrm>
                    </p:contentPart>
                  </mc:Choice>
                  <mc:Fallback>
                    <p:pic>
                      <p:nvPicPr>
                        <p:cNvPr id="26" name="Input penna 25">
                          <a:extLst>
                            <a:ext uri="{FF2B5EF4-FFF2-40B4-BE49-F238E27FC236}">
                              <a16:creationId xmlns:a16="http://schemas.microsoft.com/office/drawing/2014/main" id="{F0A1469C-0718-350C-88AC-2E0E3BBF57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10886561" y="1852542"/>
                          <a:ext cx="74880" cy="939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6">
                      <p14:nvContentPartPr>
                        <p14:cNvPr id="27" name="Input penna 26">
                          <a:extLst>
                            <a:ext uri="{FF2B5EF4-FFF2-40B4-BE49-F238E27FC236}">
                              <a16:creationId xmlns:a16="http://schemas.microsoft.com/office/drawing/2014/main" id="{857E6AB5-D939-823A-2E1A-5F6BE237E83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17161" y="1900062"/>
                        <a:ext cx="45000" cy="2160"/>
                      </p14:xfrm>
                    </p:contentPart>
                  </mc:Choice>
                  <mc:Fallback>
                    <p:pic>
                      <p:nvPicPr>
                        <p:cNvPr id="27" name="Input penna 26">
                          <a:extLst>
                            <a:ext uri="{FF2B5EF4-FFF2-40B4-BE49-F238E27FC236}">
                              <a16:creationId xmlns:a16="http://schemas.microsoft.com/office/drawing/2014/main" id="{857E6AB5-D939-823A-2E1A-5F6BE237E8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10911041" y="1893942"/>
                          <a:ext cx="57240" cy="144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8">
                      <p14:nvContentPartPr>
                        <p14:cNvPr id="28" name="Input penna 27">
                          <a:extLst>
                            <a:ext uri="{FF2B5EF4-FFF2-40B4-BE49-F238E27FC236}">
                              <a16:creationId xmlns:a16="http://schemas.microsoft.com/office/drawing/2014/main" id="{6F409078-7BAF-B44F-51E1-C9A6D4E4995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85561" y="1850382"/>
                        <a:ext cx="43200" cy="101880"/>
                      </p14:xfrm>
                    </p:contentPart>
                  </mc:Choice>
                  <mc:Fallback>
                    <p:pic>
                      <p:nvPicPr>
                        <p:cNvPr id="28" name="Input penna 27">
                          <a:extLst>
                            <a:ext uri="{FF2B5EF4-FFF2-40B4-BE49-F238E27FC236}">
                              <a16:creationId xmlns:a16="http://schemas.microsoft.com/office/drawing/2014/main" id="{6F409078-7BAF-B44F-51E1-C9A6D4E499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10979441" y="1844262"/>
                          <a:ext cx="55440" cy="1141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0">
                      <p14:nvContentPartPr>
                        <p14:cNvPr id="29" name="Input penna 28">
                          <a:extLst>
                            <a:ext uri="{FF2B5EF4-FFF2-40B4-BE49-F238E27FC236}">
                              <a16:creationId xmlns:a16="http://schemas.microsoft.com/office/drawing/2014/main" id="{8D7C73DC-24C1-6338-7274-340F838E365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1072321" y="1865862"/>
                        <a:ext cx="7200" cy="75600"/>
                      </p14:xfrm>
                    </p:contentPart>
                  </mc:Choice>
                  <mc:Fallback>
                    <p:pic>
                      <p:nvPicPr>
                        <p:cNvPr id="29" name="Input penna 28">
                          <a:extLst>
                            <a:ext uri="{FF2B5EF4-FFF2-40B4-BE49-F238E27FC236}">
                              <a16:creationId xmlns:a16="http://schemas.microsoft.com/office/drawing/2014/main" id="{8D7C73DC-24C1-6338-7274-340F838E365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11066201" y="1859742"/>
                          <a:ext cx="19440" cy="878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2">
                      <p14:nvContentPartPr>
                        <p14:cNvPr id="30" name="Input penna 29">
                          <a:extLst>
                            <a:ext uri="{FF2B5EF4-FFF2-40B4-BE49-F238E27FC236}">
                              <a16:creationId xmlns:a16="http://schemas.microsoft.com/office/drawing/2014/main" id="{4FBF0904-FE65-1EA9-EC9C-66FBB93AF67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1118401" y="1834182"/>
                        <a:ext cx="65880" cy="96840"/>
                      </p14:xfrm>
                    </p:contentPart>
                  </mc:Choice>
                  <mc:Fallback>
                    <p:pic>
                      <p:nvPicPr>
                        <p:cNvPr id="30" name="Input penna 29">
                          <a:extLst>
                            <a:ext uri="{FF2B5EF4-FFF2-40B4-BE49-F238E27FC236}">
                              <a16:creationId xmlns:a16="http://schemas.microsoft.com/office/drawing/2014/main" id="{4FBF0904-FE65-1EA9-EC9C-66FBB93AF67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11112281" y="1828062"/>
                          <a:ext cx="78120" cy="1090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4">
                      <p14:nvContentPartPr>
                        <p14:cNvPr id="31" name="Input penna 30">
                          <a:extLst>
                            <a:ext uri="{FF2B5EF4-FFF2-40B4-BE49-F238E27FC236}">
                              <a16:creationId xmlns:a16="http://schemas.microsoft.com/office/drawing/2014/main" id="{8B7A988B-E3B5-8365-7CE9-D2E6995E99D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1207681" y="1850742"/>
                        <a:ext cx="50400" cy="107640"/>
                      </p14:xfrm>
                    </p:contentPart>
                  </mc:Choice>
                  <mc:Fallback>
                    <p:pic>
                      <p:nvPicPr>
                        <p:cNvPr id="31" name="Input penna 30">
                          <a:extLst>
                            <a:ext uri="{FF2B5EF4-FFF2-40B4-BE49-F238E27FC236}">
                              <a16:creationId xmlns:a16="http://schemas.microsoft.com/office/drawing/2014/main" id="{8B7A988B-E3B5-8365-7CE9-D2E6995E99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11201561" y="1844622"/>
                          <a:ext cx="62640" cy="1198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11" name="Gruppo 10">
                    <a:extLst>
                      <a:ext uri="{FF2B5EF4-FFF2-40B4-BE49-F238E27FC236}">
                        <a16:creationId xmlns:a16="http://schemas.microsoft.com/office/drawing/2014/main" id="{16DB32F0-5E61-3409-F7BE-26E1D0917AB2}"/>
                      </a:ext>
                    </a:extLst>
                  </p:cNvPr>
                  <p:cNvGrpSpPr/>
                  <p:nvPr/>
                </p:nvGrpSpPr>
                <p:grpSpPr>
                  <a:xfrm>
                    <a:off x="9897281" y="849582"/>
                    <a:ext cx="257040" cy="217800"/>
                    <a:chOff x="9897281" y="849582"/>
                    <a:chExt cx="257040" cy="2178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6">
                      <p14:nvContentPartPr>
                        <p14:cNvPr id="21" name="Input penna 20">
                          <a:extLst>
                            <a:ext uri="{FF2B5EF4-FFF2-40B4-BE49-F238E27FC236}">
                              <a16:creationId xmlns:a16="http://schemas.microsoft.com/office/drawing/2014/main" id="{F36E5F82-518B-A0E0-54E5-5C8A0E8EEA7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897281" y="878022"/>
                        <a:ext cx="113760" cy="166320"/>
                      </p14:xfrm>
                    </p:contentPart>
                  </mc:Choice>
                  <mc:Fallback>
                    <p:pic>
                      <p:nvPicPr>
                        <p:cNvPr id="21" name="Input penna 20">
                          <a:extLst>
                            <a:ext uri="{FF2B5EF4-FFF2-40B4-BE49-F238E27FC236}">
                              <a16:creationId xmlns:a16="http://schemas.microsoft.com/office/drawing/2014/main" id="{F36E5F82-518B-A0E0-54E5-5C8A0E8EEA7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7"/>
                        <a:stretch>
                          <a:fillRect/>
                        </a:stretch>
                      </p:blipFill>
                      <p:spPr>
                        <a:xfrm>
                          <a:off x="9891161" y="871902"/>
                          <a:ext cx="126000" cy="1785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8">
                      <p14:nvContentPartPr>
                        <p14:cNvPr id="22" name="Input penna 21">
                          <a:extLst>
                            <a:ext uri="{FF2B5EF4-FFF2-40B4-BE49-F238E27FC236}">
                              <a16:creationId xmlns:a16="http://schemas.microsoft.com/office/drawing/2014/main" id="{AE6ED020-675F-09C2-8CD7-35614F3B3BB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14281" y="881982"/>
                        <a:ext cx="38160" cy="164160"/>
                      </p14:xfrm>
                    </p:contentPart>
                  </mc:Choice>
                  <mc:Fallback>
                    <p:pic>
                      <p:nvPicPr>
                        <p:cNvPr id="22" name="Input penna 21">
                          <a:extLst>
                            <a:ext uri="{FF2B5EF4-FFF2-40B4-BE49-F238E27FC236}">
                              <a16:creationId xmlns:a16="http://schemas.microsoft.com/office/drawing/2014/main" id="{AE6ED020-675F-09C2-8CD7-35614F3B3B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9"/>
                        <a:stretch>
                          <a:fillRect/>
                        </a:stretch>
                      </p:blipFill>
                      <p:spPr>
                        <a:xfrm>
                          <a:off x="10008161" y="875862"/>
                          <a:ext cx="50400" cy="1764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0">
                      <p14:nvContentPartPr>
                        <p14:cNvPr id="23" name="Input penna 22">
                          <a:extLst>
                            <a:ext uri="{FF2B5EF4-FFF2-40B4-BE49-F238E27FC236}">
                              <a16:creationId xmlns:a16="http://schemas.microsoft.com/office/drawing/2014/main" id="{DBB646B2-B787-9ECA-BC20-9B139966E5D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71161" y="886302"/>
                        <a:ext cx="41400" cy="128160"/>
                      </p14:xfrm>
                    </p:contentPart>
                  </mc:Choice>
                  <mc:Fallback>
                    <p:pic>
                      <p:nvPicPr>
                        <p:cNvPr id="23" name="Input penna 22">
                          <a:extLst>
                            <a:ext uri="{FF2B5EF4-FFF2-40B4-BE49-F238E27FC236}">
                              <a16:creationId xmlns:a16="http://schemas.microsoft.com/office/drawing/2014/main" id="{DBB646B2-B787-9ECA-BC20-9B139966E5D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1"/>
                        <a:stretch>
                          <a:fillRect/>
                        </a:stretch>
                      </p:blipFill>
                      <p:spPr>
                        <a:xfrm>
                          <a:off x="10065041" y="880182"/>
                          <a:ext cx="53640" cy="1404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2">
                      <p14:nvContentPartPr>
                        <p14:cNvPr id="24" name="Input penna 23">
                          <a:extLst>
                            <a:ext uri="{FF2B5EF4-FFF2-40B4-BE49-F238E27FC236}">
                              <a16:creationId xmlns:a16="http://schemas.microsoft.com/office/drawing/2014/main" id="{B1583191-F4AD-25F2-6AE8-3CA0D4D0AD8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77641" y="939582"/>
                        <a:ext cx="51480" cy="4320"/>
                      </p14:xfrm>
                    </p:contentPart>
                  </mc:Choice>
                  <mc:Fallback>
                    <p:pic>
                      <p:nvPicPr>
                        <p:cNvPr id="24" name="Input penna 23">
                          <a:extLst>
                            <a:ext uri="{FF2B5EF4-FFF2-40B4-BE49-F238E27FC236}">
                              <a16:creationId xmlns:a16="http://schemas.microsoft.com/office/drawing/2014/main" id="{B1583191-F4AD-25F2-6AE8-3CA0D4D0AD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3"/>
                        <a:stretch>
                          <a:fillRect/>
                        </a:stretch>
                      </p:blipFill>
                      <p:spPr>
                        <a:xfrm>
                          <a:off x="10071521" y="933462"/>
                          <a:ext cx="63720" cy="165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4">
                      <p14:nvContentPartPr>
                        <p14:cNvPr id="25" name="Input penna 24">
                          <a:extLst>
                            <a:ext uri="{FF2B5EF4-FFF2-40B4-BE49-F238E27FC236}">
                              <a16:creationId xmlns:a16="http://schemas.microsoft.com/office/drawing/2014/main" id="{6C717CAC-AF9D-0BB8-B421-A74A1A6E951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135601" y="849582"/>
                        <a:ext cx="18720" cy="217800"/>
                      </p14:xfrm>
                    </p:contentPart>
                  </mc:Choice>
                  <mc:Fallback>
                    <p:pic>
                      <p:nvPicPr>
                        <p:cNvPr id="25" name="Input penna 24">
                          <a:extLst>
                            <a:ext uri="{FF2B5EF4-FFF2-40B4-BE49-F238E27FC236}">
                              <a16:creationId xmlns:a16="http://schemas.microsoft.com/office/drawing/2014/main" id="{6C717CAC-AF9D-0BB8-B421-A74A1A6E95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5"/>
                        <a:stretch>
                          <a:fillRect/>
                        </a:stretch>
                      </p:blipFill>
                      <p:spPr>
                        <a:xfrm>
                          <a:off x="10129481" y="843462"/>
                          <a:ext cx="30960" cy="2300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13" name="Gruppo 12">
                    <a:extLst>
                      <a:ext uri="{FF2B5EF4-FFF2-40B4-BE49-F238E27FC236}">
                        <a16:creationId xmlns:a16="http://schemas.microsoft.com/office/drawing/2014/main" id="{D7A2A369-B7AC-C5AF-942A-A06ECB1FA2B5}"/>
                      </a:ext>
                    </a:extLst>
                  </p:cNvPr>
                  <p:cNvGrpSpPr/>
                  <p:nvPr/>
                </p:nvGrpSpPr>
                <p:grpSpPr>
                  <a:xfrm>
                    <a:off x="10040921" y="1059102"/>
                    <a:ext cx="660600" cy="527400"/>
                    <a:chOff x="10040921" y="1059102"/>
                    <a:chExt cx="660600" cy="5274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6">
                      <p14:nvContentPartPr>
                        <p14:cNvPr id="14" name="Input penna 13">
                          <a:extLst>
                            <a:ext uri="{FF2B5EF4-FFF2-40B4-BE49-F238E27FC236}">
                              <a16:creationId xmlns:a16="http://schemas.microsoft.com/office/drawing/2014/main" id="{3F2F2A18-242D-2FEF-9764-53E4DDACE60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40921" y="1381302"/>
                        <a:ext cx="520920" cy="113760"/>
                      </p14:xfrm>
                    </p:contentPart>
                  </mc:Choice>
                  <mc:Fallback>
                    <p:pic>
                      <p:nvPicPr>
                        <p:cNvPr id="14" name="Input penna 13">
                          <a:extLst>
                            <a:ext uri="{FF2B5EF4-FFF2-40B4-BE49-F238E27FC236}">
                              <a16:creationId xmlns:a16="http://schemas.microsoft.com/office/drawing/2014/main" id="{3F2F2A18-242D-2FEF-9764-53E4DDACE6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7"/>
                        <a:stretch>
                          <a:fillRect/>
                        </a:stretch>
                      </p:blipFill>
                      <p:spPr>
                        <a:xfrm>
                          <a:off x="10031921" y="1372662"/>
                          <a:ext cx="538560" cy="1314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8">
                      <p14:nvContentPartPr>
                        <p14:cNvPr id="15" name="Input penna 14">
                          <a:extLst>
                            <a:ext uri="{FF2B5EF4-FFF2-40B4-BE49-F238E27FC236}">
                              <a16:creationId xmlns:a16="http://schemas.microsoft.com/office/drawing/2014/main" id="{C572C7F8-45DF-CFE5-47AA-9907AE84F63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73321" y="1382022"/>
                        <a:ext cx="487440" cy="16560"/>
                      </p14:xfrm>
                    </p:contentPart>
                  </mc:Choice>
                  <mc:Fallback>
                    <p:pic>
                      <p:nvPicPr>
                        <p:cNvPr id="15" name="Input penna 14">
                          <a:extLst>
                            <a:ext uri="{FF2B5EF4-FFF2-40B4-BE49-F238E27FC236}">
                              <a16:creationId xmlns:a16="http://schemas.microsoft.com/office/drawing/2014/main" id="{C572C7F8-45DF-CFE5-47AA-9907AE84F63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9"/>
                        <a:stretch>
                          <a:fillRect/>
                        </a:stretch>
                      </p:blipFill>
                      <p:spPr>
                        <a:xfrm>
                          <a:off x="10064321" y="1373022"/>
                          <a:ext cx="505080" cy="342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80">
                      <p14:nvContentPartPr>
                        <p14:cNvPr id="16" name="Input penna 15">
                          <a:extLst>
                            <a:ext uri="{FF2B5EF4-FFF2-40B4-BE49-F238E27FC236}">
                              <a16:creationId xmlns:a16="http://schemas.microsoft.com/office/drawing/2014/main" id="{883ABB2C-58C6-70B4-557E-17175041F39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574441" y="1310022"/>
                        <a:ext cx="12240" cy="84240"/>
                      </p14:xfrm>
                    </p:contentPart>
                  </mc:Choice>
                  <mc:Fallback>
                    <p:pic>
                      <p:nvPicPr>
                        <p:cNvPr id="16" name="Input penna 15">
                          <a:extLst>
                            <a:ext uri="{FF2B5EF4-FFF2-40B4-BE49-F238E27FC236}">
                              <a16:creationId xmlns:a16="http://schemas.microsoft.com/office/drawing/2014/main" id="{883ABB2C-58C6-70B4-557E-17175041F39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1"/>
                        <a:stretch>
                          <a:fillRect/>
                        </a:stretch>
                      </p:blipFill>
                      <p:spPr>
                        <a:xfrm>
                          <a:off x="10565441" y="1301022"/>
                          <a:ext cx="29880" cy="1018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82">
                      <p14:nvContentPartPr>
                        <p14:cNvPr id="17" name="Input penna 16">
                          <a:extLst>
                            <a:ext uri="{FF2B5EF4-FFF2-40B4-BE49-F238E27FC236}">
                              <a16:creationId xmlns:a16="http://schemas.microsoft.com/office/drawing/2014/main" id="{3B8A3AA8-BB35-635C-2B6D-6C923D8E12E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597481" y="1315062"/>
                        <a:ext cx="100440" cy="128880"/>
                      </p14:xfrm>
                    </p:contentPart>
                  </mc:Choice>
                  <mc:Fallback>
                    <p:pic>
                      <p:nvPicPr>
                        <p:cNvPr id="17" name="Input penna 16">
                          <a:extLst>
                            <a:ext uri="{FF2B5EF4-FFF2-40B4-BE49-F238E27FC236}">
                              <a16:creationId xmlns:a16="http://schemas.microsoft.com/office/drawing/2014/main" id="{3B8A3AA8-BB35-635C-2B6D-6C923D8E12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3"/>
                        <a:stretch>
                          <a:fillRect/>
                        </a:stretch>
                      </p:blipFill>
                      <p:spPr>
                        <a:xfrm>
                          <a:off x="10588841" y="1306422"/>
                          <a:ext cx="118080" cy="1465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84">
                      <p14:nvContentPartPr>
                        <p14:cNvPr id="18" name="Input penna 17">
                          <a:extLst>
                            <a:ext uri="{FF2B5EF4-FFF2-40B4-BE49-F238E27FC236}">
                              <a16:creationId xmlns:a16="http://schemas.microsoft.com/office/drawing/2014/main" id="{946FBC41-A319-6739-2FEE-C46D63D9D0C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578761" y="1493262"/>
                        <a:ext cx="18720" cy="85680"/>
                      </p14:xfrm>
                    </p:contentPart>
                  </mc:Choice>
                  <mc:Fallback>
                    <p:pic>
                      <p:nvPicPr>
                        <p:cNvPr id="18" name="Input penna 17">
                          <a:extLst>
                            <a:ext uri="{FF2B5EF4-FFF2-40B4-BE49-F238E27FC236}">
                              <a16:creationId xmlns:a16="http://schemas.microsoft.com/office/drawing/2014/main" id="{946FBC41-A319-6739-2FEE-C46D63D9D0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5"/>
                        <a:stretch>
                          <a:fillRect/>
                        </a:stretch>
                      </p:blipFill>
                      <p:spPr>
                        <a:xfrm>
                          <a:off x="10569761" y="1484262"/>
                          <a:ext cx="36360" cy="103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86">
                      <p14:nvContentPartPr>
                        <p14:cNvPr id="19" name="Input penna 18">
                          <a:extLst>
                            <a:ext uri="{FF2B5EF4-FFF2-40B4-BE49-F238E27FC236}">
                              <a16:creationId xmlns:a16="http://schemas.microsoft.com/office/drawing/2014/main" id="{1890A754-6038-E549-0AFE-2724825D583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586681" y="1455822"/>
                        <a:ext cx="114840" cy="130680"/>
                      </p14:xfrm>
                    </p:contentPart>
                  </mc:Choice>
                  <mc:Fallback>
                    <p:pic>
                      <p:nvPicPr>
                        <p:cNvPr id="19" name="Input penna 18">
                          <a:extLst>
                            <a:ext uri="{FF2B5EF4-FFF2-40B4-BE49-F238E27FC236}">
                              <a16:creationId xmlns:a16="http://schemas.microsoft.com/office/drawing/2014/main" id="{1890A754-6038-E549-0AFE-2724825D58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7"/>
                        <a:stretch>
                          <a:fillRect/>
                        </a:stretch>
                      </p:blipFill>
                      <p:spPr>
                        <a:xfrm>
                          <a:off x="10578041" y="1446822"/>
                          <a:ext cx="132480" cy="148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88">
                      <p14:nvContentPartPr>
                        <p14:cNvPr id="20" name="Input penna 19">
                          <a:extLst>
                            <a:ext uri="{FF2B5EF4-FFF2-40B4-BE49-F238E27FC236}">
                              <a16:creationId xmlns:a16="http://schemas.microsoft.com/office/drawing/2014/main" id="{F7E14DA2-FF3A-04FD-B2E6-1BB51C4030C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104281" y="1059102"/>
                        <a:ext cx="418680" cy="257040"/>
                      </p14:xfrm>
                    </p:contentPart>
                  </mc:Choice>
                  <mc:Fallback>
                    <p:pic>
                      <p:nvPicPr>
                        <p:cNvPr id="20" name="Input penna 19">
                          <a:extLst>
                            <a:ext uri="{FF2B5EF4-FFF2-40B4-BE49-F238E27FC236}">
                              <a16:creationId xmlns:a16="http://schemas.microsoft.com/office/drawing/2014/main" id="{F7E14DA2-FF3A-04FD-B2E6-1BB51C4030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9"/>
                        <a:stretch>
                          <a:fillRect/>
                        </a:stretch>
                      </p:blipFill>
                      <p:spPr>
                        <a:xfrm>
                          <a:off x="10095281" y="1050102"/>
                          <a:ext cx="436320" cy="2746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</p:grpSp>
            <p:grpSp>
              <p:nvGrpSpPr>
                <p:cNvPr id="60" name="Gruppo 59">
                  <a:extLst>
                    <a:ext uri="{FF2B5EF4-FFF2-40B4-BE49-F238E27FC236}">
                      <a16:creationId xmlns:a16="http://schemas.microsoft.com/office/drawing/2014/main" id="{051B9901-0A26-AB87-BF5D-31C04878A1DD}"/>
                    </a:ext>
                  </a:extLst>
                </p:cNvPr>
                <p:cNvGrpSpPr/>
                <p:nvPr/>
              </p:nvGrpSpPr>
              <p:grpSpPr>
                <a:xfrm>
                  <a:off x="10471163" y="1422940"/>
                  <a:ext cx="185760" cy="119880"/>
                  <a:chOff x="10471163" y="1422940"/>
                  <a:chExt cx="185760" cy="119880"/>
                </a:xfrm>
              </p:grpSpPr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0">
                    <p14:nvContentPartPr>
                      <p14:cNvPr id="51" name="Input penna 50">
                        <a:extLst>
                          <a:ext uri="{FF2B5EF4-FFF2-40B4-BE49-F238E27FC236}">
                            <a16:creationId xmlns:a16="http://schemas.microsoft.com/office/drawing/2014/main" id="{1DFC6B02-5D6C-2D40-6682-E21F152E827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71163" y="1422940"/>
                      <a:ext cx="54000" cy="61560"/>
                    </p14:xfrm>
                  </p:contentPart>
                </mc:Choice>
                <mc:Fallback>
                  <p:pic>
                    <p:nvPicPr>
                      <p:cNvPr id="51" name="Input penna 50">
                        <a:extLst>
                          <a:ext uri="{FF2B5EF4-FFF2-40B4-BE49-F238E27FC236}">
                            <a16:creationId xmlns:a16="http://schemas.microsoft.com/office/drawing/2014/main" id="{1DFC6B02-5D6C-2D40-6682-E21F152E82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0462523" y="1413940"/>
                        <a:ext cx="71640" cy="79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2">
                    <p14:nvContentPartPr>
                      <p14:cNvPr id="52" name="Input penna 51">
                        <a:extLst>
                          <a:ext uri="{FF2B5EF4-FFF2-40B4-BE49-F238E27FC236}">
                            <a16:creationId xmlns:a16="http://schemas.microsoft.com/office/drawing/2014/main" id="{7EE6BA92-9647-467F-59FB-23910CF043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71163" y="1491700"/>
                      <a:ext cx="50760" cy="50040"/>
                    </p14:xfrm>
                  </p:contentPart>
                </mc:Choice>
                <mc:Fallback>
                  <p:pic>
                    <p:nvPicPr>
                      <p:cNvPr id="52" name="Input penna 51">
                        <a:extLst>
                          <a:ext uri="{FF2B5EF4-FFF2-40B4-BE49-F238E27FC236}">
                            <a16:creationId xmlns:a16="http://schemas.microsoft.com/office/drawing/2014/main" id="{7EE6BA92-9647-467F-59FB-23910CF04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3"/>
                      <a:stretch>
                        <a:fillRect/>
                      </a:stretch>
                    </p:blipFill>
                    <p:spPr>
                      <a:xfrm>
                        <a:off x="10462523" y="1483060"/>
                        <a:ext cx="68400" cy="67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4">
                    <p14:nvContentPartPr>
                      <p14:cNvPr id="53" name="Input penna 52">
                        <a:extLst>
                          <a:ext uri="{FF2B5EF4-FFF2-40B4-BE49-F238E27FC236}">
                            <a16:creationId xmlns:a16="http://schemas.microsoft.com/office/drawing/2014/main" id="{2D7E30D5-11BB-C14E-9B9B-858E3D8EA76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25883" y="1501060"/>
                      <a:ext cx="1440" cy="41760"/>
                    </p14:xfrm>
                  </p:contentPart>
                </mc:Choice>
                <mc:Fallback>
                  <p:pic>
                    <p:nvPicPr>
                      <p:cNvPr id="53" name="Input penna 52">
                        <a:extLst>
                          <a:ext uri="{FF2B5EF4-FFF2-40B4-BE49-F238E27FC236}">
                            <a16:creationId xmlns:a16="http://schemas.microsoft.com/office/drawing/2014/main" id="{2D7E30D5-11BB-C14E-9B9B-858E3D8EA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5"/>
                      <a:stretch>
                        <a:fillRect/>
                      </a:stretch>
                    </p:blipFill>
                    <p:spPr>
                      <a:xfrm>
                        <a:off x="10516883" y="1492060"/>
                        <a:ext cx="19080" cy="59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6">
                    <p14:nvContentPartPr>
                      <p14:cNvPr id="54" name="Input penna 53">
                        <a:extLst>
                          <a:ext uri="{FF2B5EF4-FFF2-40B4-BE49-F238E27FC236}">
                            <a16:creationId xmlns:a16="http://schemas.microsoft.com/office/drawing/2014/main" id="{C2E0264D-1F23-E538-E6E1-A5F9D30E00D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27323" y="1434100"/>
                      <a:ext cx="3240" cy="29160"/>
                    </p14:xfrm>
                  </p:contentPart>
                </mc:Choice>
                <mc:Fallback>
                  <p:pic>
                    <p:nvPicPr>
                      <p:cNvPr id="54" name="Input penna 53">
                        <a:extLst>
                          <a:ext uri="{FF2B5EF4-FFF2-40B4-BE49-F238E27FC236}">
                            <a16:creationId xmlns:a16="http://schemas.microsoft.com/office/drawing/2014/main" id="{C2E0264D-1F23-E538-E6E1-A5F9D30E00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10518683" y="1425100"/>
                        <a:ext cx="20880" cy="46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8">
                    <p14:nvContentPartPr>
                      <p14:cNvPr id="55" name="Input penna 54">
                        <a:extLst>
                          <a:ext uri="{FF2B5EF4-FFF2-40B4-BE49-F238E27FC236}">
                            <a16:creationId xmlns:a16="http://schemas.microsoft.com/office/drawing/2014/main" id="{B0564D7C-F23A-BE29-3215-B29F8E3C7DD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34523" y="1458220"/>
                      <a:ext cx="62280" cy="12600"/>
                    </p14:xfrm>
                  </p:contentPart>
                </mc:Choice>
                <mc:Fallback>
                  <p:pic>
                    <p:nvPicPr>
                      <p:cNvPr id="55" name="Input penna 54">
                        <a:extLst>
                          <a:ext uri="{FF2B5EF4-FFF2-40B4-BE49-F238E27FC236}">
                            <a16:creationId xmlns:a16="http://schemas.microsoft.com/office/drawing/2014/main" id="{B0564D7C-F23A-BE29-3215-B29F8E3C7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10525523" y="1449580"/>
                        <a:ext cx="79920" cy="30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100">
                    <p14:nvContentPartPr>
                      <p14:cNvPr id="56" name="Input penna 55">
                        <a:extLst>
                          <a:ext uri="{FF2B5EF4-FFF2-40B4-BE49-F238E27FC236}">
                            <a16:creationId xmlns:a16="http://schemas.microsoft.com/office/drawing/2014/main" id="{4DEB13EB-AF3F-19EF-E4E6-235AF544795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38843" y="1502500"/>
                      <a:ext cx="55800" cy="6840"/>
                    </p14:xfrm>
                  </p:contentPart>
                </mc:Choice>
                <mc:Fallback>
                  <p:pic>
                    <p:nvPicPr>
                      <p:cNvPr id="56" name="Input penna 55">
                        <a:extLst>
                          <a:ext uri="{FF2B5EF4-FFF2-40B4-BE49-F238E27FC236}">
                            <a16:creationId xmlns:a16="http://schemas.microsoft.com/office/drawing/2014/main" id="{4DEB13EB-AF3F-19EF-E4E6-235AF5447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1"/>
                      <a:stretch>
                        <a:fillRect/>
                      </a:stretch>
                    </p:blipFill>
                    <p:spPr>
                      <a:xfrm>
                        <a:off x="10530203" y="1493860"/>
                        <a:ext cx="73440" cy="24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102">
                    <p14:nvContentPartPr>
                      <p14:cNvPr id="57" name="Input penna 56">
                        <a:extLst>
                          <a:ext uri="{FF2B5EF4-FFF2-40B4-BE49-F238E27FC236}">
                            <a16:creationId xmlns:a16="http://schemas.microsoft.com/office/drawing/2014/main" id="{BFCDEDED-22FA-83A6-BB3B-0CAFCF11C6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98963" y="1423660"/>
                      <a:ext cx="9000" cy="36360"/>
                    </p14:xfrm>
                  </p:contentPart>
                </mc:Choice>
                <mc:Fallback>
                  <p:pic>
                    <p:nvPicPr>
                      <p:cNvPr id="57" name="Input penna 56">
                        <a:extLst>
                          <a:ext uri="{FF2B5EF4-FFF2-40B4-BE49-F238E27FC236}">
                            <a16:creationId xmlns:a16="http://schemas.microsoft.com/office/drawing/2014/main" id="{BFCDEDED-22FA-83A6-BB3B-0CAFCF11C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3"/>
                      <a:stretch>
                        <a:fillRect/>
                      </a:stretch>
                    </p:blipFill>
                    <p:spPr>
                      <a:xfrm>
                        <a:off x="10589963" y="1414660"/>
                        <a:ext cx="26640" cy="54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104">
                    <p14:nvContentPartPr>
                      <p14:cNvPr id="58" name="Input penna 57">
                        <a:extLst>
                          <a:ext uri="{FF2B5EF4-FFF2-40B4-BE49-F238E27FC236}">
                            <a16:creationId xmlns:a16="http://schemas.microsoft.com/office/drawing/2014/main" id="{7A91F9BC-CEE7-F292-0496-151F013EE4B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611203" y="1434100"/>
                      <a:ext cx="41400" cy="37440"/>
                    </p14:xfrm>
                  </p:contentPart>
                </mc:Choice>
                <mc:Fallback>
                  <p:pic>
                    <p:nvPicPr>
                      <p:cNvPr id="58" name="Input penna 57">
                        <a:extLst>
                          <a:ext uri="{FF2B5EF4-FFF2-40B4-BE49-F238E27FC236}">
                            <a16:creationId xmlns:a16="http://schemas.microsoft.com/office/drawing/2014/main" id="{7A91F9BC-CEE7-F292-0496-151F013EE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5"/>
                      <a:stretch>
                        <a:fillRect/>
                      </a:stretch>
                    </p:blipFill>
                    <p:spPr>
                      <a:xfrm>
                        <a:off x="10602563" y="1425460"/>
                        <a:ext cx="59040" cy="55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106">
                    <p14:nvContentPartPr>
                      <p14:cNvPr id="59" name="Input penna 58">
                        <a:extLst>
                          <a:ext uri="{FF2B5EF4-FFF2-40B4-BE49-F238E27FC236}">
                            <a16:creationId xmlns:a16="http://schemas.microsoft.com/office/drawing/2014/main" id="{0D246068-C145-277C-B1D0-32B910D1A3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602923" y="1466860"/>
                      <a:ext cx="54000" cy="72360"/>
                    </p14:xfrm>
                  </p:contentPart>
                </mc:Choice>
                <mc:Fallback>
                  <p:pic>
                    <p:nvPicPr>
                      <p:cNvPr id="59" name="Input penna 58">
                        <a:extLst>
                          <a:ext uri="{FF2B5EF4-FFF2-40B4-BE49-F238E27FC236}">
                            <a16:creationId xmlns:a16="http://schemas.microsoft.com/office/drawing/2014/main" id="{0D246068-C145-277C-B1D0-32B910D1A3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7"/>
                      <a:stretch>
                        <a:fillRect/>
                      </a:stretch>
                    </p:blipFill>
                    <p:spPr>
                      <a:xfrm>
                        <a:off x="10594283" y="1458220"/>
                        <a:ext cx="71640" cy="90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>
              <mc:Choice xmlns:p14="http://schemas.microsoft.com/office/powerpoint/2010/main" Requires="p14">
                <p:contentPart p14:bwMode="auto" r:id="rId108">
                  <p14:nvContentPartPr>
                    <p14:cNvPr id="61" name="Input penna 60">
                      <a:extLst>
                        <a:ext uri="{FF2B5EF4-FFF2-40B4-BE49-F238E27FC236}">
                          <a16:creationId xmlns:a16="http://schemas.microsoft.com/office/drawing/2014/main" id="{ACE818A3-5189-DB3E-8DEA-69CF54ADEC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71403" y="1271740"/>
                    <a:ext cx="369000" cy="369360"/>
                  </p14:xfrm>
                </p:contentPart>
              </mc:Choice>
              <mc:Fallback>
                <p:pic>
                  <p:nvPicPr>
                    <p:cNvPr id="61" name="Input penna 60">
                      <a:extLst>
                        <a:ext uri="{FF2B5EF4-FFF2-40B4-BE49-F238E27FC236}">
                          <a16:creationId xmlns:a16="http://schemas.microsoft.com/office/drawing/2014/main" id="{ACE818A3-5189-DB3E-8DEA-69CF54ADEC44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10765283" y="1265620"/>
                      <a:ext cx="381240" cy="381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0">
                  <p14:nvContentPartPr>
                    <p14:cNvPr id="67" name="Input penna 66">
                      <a:extLst>
                        <a:ext uri="{FF2B5EF4-FFF2-40B4-BE49-F238E27FC236}">
                          <a16:creationId xmlns:a16="http://schemas.microsoft.com/office/drawing/2014/main" id="{746AD3A5-BD88-91AA-FF6E-70DC749D64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81923" y="1529500"/>
                    <a:ext cx="163080" cy="27360"/>
                  </p14:xfrm>
                </p:contentPart>
              </mc:Choice>
              <mc:Fallback>
                <p:pic>
                  <p:nvPicPr>
                    <p:cNvPr id="67" name="Input penna 66">
                      <a:extLst>
                        <a:ext uri="{FF2B5EF4-FFF2-40B4-BE49-F238E27FC236}">
                          <a16:creationId xmlns:a16="http://schemas.microsoft.com/office/drawing/2014/main" id="{746AD3A5-BD88-91AA-FF6E-70DC749D644B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10875803" y="1523380"/>
                      <a:ext cx="175320" cy="39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2">
                  <p14:nvContentPartPr>
                    <p14:cNvPr id="68" name="Input penna 67">
                      <a:extLst>
                        <a:ext uri="{FF2B5EF4-FFF2-40B4-BE49-F238E27FC236}">
                          <a16:creationId xmlns:a16="http://schemas.microsoft.com/office/drawing/2014/main" id="{D7ED69A0-844E-713D-2B16-A023D864E5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81203" y="1380460"/>
                    <a:ext cx="141480" cy="10080"/>
                  </p14:xfrm>
                </p:contentPart>
              </mc:Choice>
              <mc:Fallback>
                <p:pic>
                  <p:nvPicPr>
                    <p:cNvPr id="68" name="Input penna 67">
                      <a:extLst>
                        <a:ext uri="{FF2B5EF4-FFF2-40B4-BE49-F238E27FC236}">
                          <a16:creationId xmlns:a16="http://schemas.microsoft.com/office/drawing/2014/main" id="{D7ED69A0-844E-713D-2B16-A023D864E54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10875083" y="1374340"/>
                      <a:ext cx="153720" cy="2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72" name="Gruppo 71">
                  <a:extLst>
                    <a:ext uri="{FF2B5EF4-FFF2-40B4-BE49-F238E27FC236}">
                      <a16:creationId xmlns:a16="http://schemas.microsoft.com/office/drawing/2014/main" id="{FD86B3F5-A6E1-6025-85FF-EDE13B760A5D}"/>
                    </a:ext>
                  </a:extLst>
                </p:cNvPr>
                <p:cNvGrpSpPr/>
                <p:nvPr/>
              </p:nvGrpSpPr>
              <p:grpSpPr>
                <a:xfrm>
                  <a:off x="10463963" y="948100"/>
                  <a:ext cx="141480" cy="155880"/>
                  <a:chOff x="10463963" y="948100"/>
                  <a:chExt cx="141480" cy="155880"/>
                </a:xfrm>
              </p:grpSpPr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114">
                    <p14:nvContentPartPr>
                      <p14:cNvPr id="70" name="Input penna 69">
                        <a:extLst>
                          <a:ext uri="{FF2B5EF4-FFF2-40B4-BE49-F238E27FC236}">
                            <a16:creationId xmlns:a16="http://schemas.microsoft.com/office/drawing/2014/main" id="{1D5C5080-59B1-C8DA-0B21-76B83D8F49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63963" y="981940"/>
                      <a:ext cx="141480" cy="95400"/>
                    </p14:xfrm>
                  </p:contentPart>
                </mc:Choice>
                <mc:Fallback>
                  <p:pic>
                    <p:nvPicPr>
                      <p:cNvPr id="70" name="Input penna 69">
                        <a:extLst>
                          <a:ext uri="{FF2B5EF4-FFF2-40B4-BE49-F238E27FC236}">
                            <a16:creationId xmlns:a16="http://schemas.microsoft.com/office/drawing/2014/main" id="{1D5C5080-59B1-C8DA-0B21-76B83D8F49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5"/>
                      <a:stretch>
                        <a:fillRect/>
                      </a:stretch>
                    </p:blipFill>
                    <p:spPr>
                      <a:xfrm>
                        <a:off x="10457843" y="975820"/>
                        <a:ext cx="153720" cy="107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116">
                    <p14:nvContentPartPr>
                      <p14:cNvPr id="71" name="Input penna 70">
                        <a:extLst>
                          <a:ext uri="{FF2B5EF4-FFF2-40B4-BE49-F238E27FC236}">
                            <a16:creationId xmlns:a16="http://schemas.microsoft.com/office/drawing/2014/main" id="{10B16878-6CF4-71EC-CBDA-EAA5DB26FF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92043" y="948100"/>
                      <a:ext cx="99360" cy="155880"/>
                    </p14:xfrm>
                  </p:contentPart>
                </mc:Choice>
                <mc:Fallback>
                  <p:pic>
                    <p:nvPicPr>
                      <p:cNvPr id="71" name="Input penna 70">
                        <a:extLst>
                          <a:ext uri="{FF2B5EF4-FFF2-40B4-BE49-F238E27FC236}">
                            <a16:creationId xmlns:a16="http://schemas.microsoft.com/office/drawing/2014/main" id="{10B16878-6CF4-71EC-CBDA-EAA5DB26F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7"/>
                      <a:stretch>
                        <a:fillRect/>
                      </a:stretch>
                    </p:blipFill>
                    <p:spPr>
                      <a:xfrm>
                        <a:off x="10485923" y="941980"/>
                        <a:ext cx="111600" cy="168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1" name="Gruppo 80">
                <a:extLst>
                  <a:ext uri="{FF2B5EF4-FFF2-40B4-BE49-F238E27FC236}">
                    <a16:creationId xmlns:a16="http://schemas.microsoft.com/office/drawing/2014/main" id="{28052DC5-37C1-6158-6A31-FFD90BA16333}"/>
                  </a:ext>
                </a:extLst>
              </p:cNvPr>
              <p:cNvGrpSpPr/>
              <p:nvPr/>
            </p:nvGrpSpPr>
            <p:grpSpPr>
              <a:xfrm>
                <a:off x="10733815" y="1834468"/>
                <a:ext cx="376200" cy="146160"/>
                <a:chOff x="10733815" y="1834468"/>
                <a:chExt cx="376200" cy="14616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18">
                  <p14:nvContentPartPr>
                    <p14:cNvPr id="75" name="Input penna 74">
                      <a:extLst>
                        <a:ext uri="{FF2B5EF4-FFF2-40B4-BE49-F238E27FC236}">
                          <a16:creationId xmlns:a16="http://schemas.microsoft.com/office/drawing/2014/main" id="{0D653142-27C6-E458-B9D7-744C237600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33815" y="1842388"/>
                    <a:ext cx="75240" cy="138240"/>
                  </p14:xfrm>
                </p:contentPart>
              </mc:Choice>
              <mc:Fallback>
                <p:pic>
                  <p:nvPicPr>
                    <p:cNvPr id="75" name="Input penna 74">
                      <a:extLst>
                        <a:ext uri="{FF2B5EF4-FFF2-40B4-BE49-F238E27FC236}">
                          <a16:creationId xmlns:a16="http://schemas.microsoft.com/office/drawing/2014/main" id="{0D653142-27C6-E458-B9D7-744C237600C4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10727695" y="1836268"/>
                      <a:ext cx="87480" cy="150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0">
                  <p14:nvContentPartPr>
                    <p14:cNvPr id="76" name="Input penna 75">
                      <a:extLst>
                        <a:ext uri="{FF2B5EF4-FFF2-40B4-BE49-F238E27FC236}">
                          <a16:creationId xmlns:a16="http://schemas.microsoft.com/office/drawing/2014/main" id="{5191F5A3-8F9F-486F-692A-5C1DD2C6FE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29935" y="1857508"/>
                    <a:ext cx="42480" cy="87840"/>
                  </p14:xfrm>
                </p:contentPart>
              </mc:Choice>
              <mc:Fallback>
                <p:pic>
                  <p:nvPicPr>
                    <p:cNvPr id="76" name="Input penna 75">
                      <a:extLst>
                        <a:ext uri="{FF2B5EF4-FFF2-40B4-BE49-F238E27FC236}">
                          <a16:creationId xmlns:a16="http://schemas.microsoft.com/office/drawing/2014/main" id="{5191F5A3-8F9F-486F-692A-5C1DD2C6FEF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0823815" y="1851388"/>
                      <a:ext cx="54720" cy="100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2">
                  <p14:nvContentPartPr>
                    <p14:cNvPr id="77" name="Input penna 76">
                      <a:extLst>
                        <a:ext uri="{FF2B5EF4-FFF2-40B4-BE49-F238E27FC236}">
                          <a16:creationId xmlns:a16="http://schemas.microsoft.com/office/drawing/2014/main" id="{A25C0B64-24FC-3DE4-4CAF-7C091A9001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03015" y="1846348"/>
                    <a:ext cx="45360" cy="102600"/>
                  </p14:xfrm>
                </p:contentPart>
              </mc:Choice>
              <mc:Fallback>
                <p:pic>
                  <p:nvPicPr>
                    <p:cNvPr id="77" name="Input penna 76">
                      <a:extLst>
                        <a:ext uri="{FF2B5EF4-FFF2-40B4-BE49-F238E27FC236}">
                          <a16:creationId xmlns:a16="http://schemas.microsoft.com/office/drawing/2014/main" id="{A25C0B64-24FC-3DE4-4CAF-7C091A90012F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10896895" y="1840228"/>
                      <a:ext cx="57600" cy="11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4">
                  <p14:nvContentPartPr>
                    <p14:cNvPr id="78" name="Input penna 77">
                      <a:extLst>
                        <a:ext uri="{FF2B5EF4-FFF2-40B4-BE49-F238E27FC236}">
                          <a16:creationId xmlns:a16="http://schemas.microsoft.com/office/drawing/2014/main" id="{74AAF47B-29E0-4F26-1429-C5F7B245D3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97335" y="1862908"/>
                    <a:ext cx="5040" cy="72360"/>
                  </p14:xfrm>
                </p:contentPart>
              </mc:Choice>
              <mc:Fallback>
                <p:pic>
                  <p:nvPicPr>
                    <p:cNvPr id="78" name="Input penna 77">
                      <a:extLst>
                        <a:ext uri="{FF2B5EF4-FFF2-40B4-BE49-F238E27FC236}">
                          <a16:creationId xmlns:a16="http://schemas.microsoft.com/office/drawing/2014/main" id="{74AAF47B-29E0-4F26-1429-C5F7B245D36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10991215" y="1856788"/>
                      <a:ext cx="17280" cy="84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6">
                  <p14:nvContentPartPr>
                    <p14:cNvPr id="79" name="Input penna 78">
                      <a:extLst>
                        <a:ext uri="{FF2B5EF4-FFF2-40B4-BE49-F238E27FC236}">
                          <a16:creationId xmlns:a16="http://schemas.microsoft.com/office/drawing/2014/main" id="{95C910CB-3AC1-8A1B-B2F5-87F6EEEF53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49535" y="1853908"/>
                    <a:ext cx="8280" cy="84600"/>
                  </p14:xfrm>
                </p:contentPart>
              </mc:Choice>
              <mc:Fallback>
                <p:pic>
                  <p:nvPicPr>
                    <p:cNvPr id="79" name="Input penna 78">
                      <a:extLst>
                        <a:ext uri="{FF2B5EF4-FFF2-40B4-BE49-F238E27FC236}">
                          <a16:creationId xmlns:a16="http://schemas.microsoft.com/office/drawing/2014/main" id="{95C910CB-3AC1-8A1B-B2F5-87F6EEEF531D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1043415" y="1847788"/>
                      <a:ext cx="20520" cy="96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8">
                  <p14:nvContentPartPr>
                    <p14:cNvPr id="80" name="Input penna 79">
                      <a:extLst>
                        <a:ext uri="{FF2B5EF4-FFF2-40B4-BE49-F238E27FC236}">
                          <a16:creationId xmlns:a16="http://schemas.microsoft.com/office/drawing/2014/main" id="{AD6D785D-63D3-7F65-DCFF-84057FFE9B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18575" y="1834468"/>
                    <a:ext cx="91440" cy="37080"/>
                  </p14:xfrm>
                </p:contentPart>
              </mc:Choice>
              <mc:Fallback>
                <p:pic>
                  <p:nvPicPr>
                    <p:cNvPr id="80" name="Input penna 79">
                      <a:extLst>
                        <a:ext uri="{FF2B5EF4-FFF2-40B4-BE49-F238E27FC236}">
                          <a16:creationId xmlns:a16="http://schemas.microsoft.com/office/drawing/2014/main" id="{AD6D785D-63D3-7F65-DCFF-84057FFE9B13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1012455" y="1828348"/>
                      <a:ext cx="103680" cy="49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E87B3EDA-A1EA-F322-8770-C2889E13BF4F}"/>
                </a:ext>
              </a:extLst>
            </p:cNvPr>
            <p:cNvGrpSpPr/>
            <p:nvPr/>
          </p:nvGrpSpPr>
          <p:grpSpPr>
            <a:xfrm>
              <a:off x="9585603" y="974866"/>
              <a:ext cx="77040" cy="129960"/>
              <a:chOff x="9585603" y="974866"/>
              <a:chExt cx="77040" cy="129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30">
                <p14:nvContentPartPr>
                  <p14:cNvPr id="92" name="Input penna 91">
                    <a:extLst>
                      <a:ext uri="{FF2B5EF4-FFF2-40B4-BE49-F238E27FC236}">
                        <a16:creationId xmlns:a16="http://schemas.microsoft.com/office/drawing/2014/main" id="{48535650-FE72-2F83-A9F0-5C0D19BD929B}"/>
                      </a:ext>
                    </a:extLst>
                  </p14:cNvPr>
                  <p14:cNvContentPartPr/>
                  <p14:nvPr/>
                </p14:nvContentPartPr>
                <p14:xfrm>
                  <a:off x="9585603" y="978466"/>
                  <a:ext cx="10800" cy="109440"/>
                </p14:xfrm>
              </p:contentPart>
            </mc:Choice>
            <mc:Fallback>
              <p:pic>
                <p:nvPicPr>
                  <p:cNvPr id="92" name="Input penna 91">
                    <a:extLst>
                      <a:ext uri="{FF2B5EF4-FFF2-40B4-BE49-F238E27FC236}">
                        <a16:creationId xmlns:a16="http://schemas.microsoft.com/office/drawing/2014/main" id="{48535650-FE72-2F83-A9F0-5C0D19BD929B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9579483" y="972346"/>
                    <a:ext cx="2304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2">
                <p14:nvContentPartPr>
                  <p14:cNvPr id="93" name="Input penna 92">
                    <a:extLst>
                      <a:ext uri="{FF2B5EF4-FFF2-40B4-BE49-F238E27FC236}">
                        <a16:creationId xmlns:a16="http://schemas.microsoft.com/office/drawing/2014/main" id="{CDCA14F1-E3B6-6277-5A7F-1A6EFB2D5061}"/>
                      </a:ext>
                    </a:extLst>
                  </p14:cNvPr>
                  <p14:cNvContentPartPr/>
                  <p14:nvPr/>
                </p14:nvContentPartPr>
                <p14:xfrm>
                  <a:off x="9596763" y="974866"/>
                  <a:ext cx="65880" cy="81000"/>
                </p14:xfrm>
              </p:contentPart>
            </mc:Choice>
            <mc:Fallback>
              <p:pic>
                <p:nvPicPr>
                  <p:cNvPr id="93" name="Input penna 92">
                    <a:extLst>
                      <a:ext uri="{FF2B5EF4-FFF2-40B4-BE49-F238E27FC236}">
                        <a16:creationId xmlns:a16="http://schemas.microsoft.com/office/drawing/2014/main" id="{CDCA14F1-E3B6-6277-5A7F-1A6EFB2D506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9590643" y="968746"/>
                    <a:ext cx="7812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4">
                <p14:nvContentPartPr>
                  <p14:cNvPr id="94" name="Input penna 93">
                    <a:extLst>
                      <a:ext uri="{FF2B5EF4-FFF2-40B4-BE49-F238E27FC236}">
                        <a16:creationId xmlns:a16="http://schemas.microsoft.com/office/drawing/2014/main" id="{FA4508F4-9B7F-A8E1-A89C-46372E80CC56}"/>
                      </a:ext>
                    </a:extLst>
                  </p14:cNvPr>
                  <p14:cNvContentPartPr/>
                  <p14:nvPr/>
                </p14:nvContentPartPr>
                <p14:xfrm>
                  <a:off x="9613683" y="1042906"/>
                  <a:ext cx="35280" cy="61920"/>
                </p14:xfrm>
              </p:contentPart>
            </mc:Choice>
            <mc:Fallback>
              <p:pic>
                <p:nvPicPr>
                  <p:cNvPr id="94" name="Input penna 93">
                    <a:extLst>
                      <a:ext uri="{FF2B5EF4-FFF2-40B4-BE49-F238E27FC236}">
                        <a16:creationId xmlns:a16="http://schemas.microsoft.com/office/drawing/2014/main" id="{FA4508F4-9B7F-A8E1-A89C-46372E80CC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9607563" y="1036786"/>
                    <a:ext cx="47520" cy="74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749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84"/>
                </p:tgtEl>
              </p:cMediaNode>
            </p:video>
          </p:childTnLst>
        </p:cTn>
      </p:par>
    </p:tnLst>
    <p:bldLst>
      <p:bldP spid="3" grpId="0"/>
      <p:bldP spid="4" grpId="0"/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A84200F-D940-25D4-882D-B928E509F8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Source + </a:t>
                </a:r>
                <a:r>
                  <a:rPr lang="it-IT" dirty="0" err="1"/>
                  <a:t>Cavity</a:t>
                </a:r>
                <a:r>
                  <a:rPr lang="it-IT" dirty="0"/>
                  <a:t> + Single </a:t>
                </a:r>
                <a:r>
                  <a:rPr lang="it-IT" dirty="0" err="1"/>
                  <a:t>qubit</a:t>
                </a:r>
                <a:r>
                  <a:rPr lang="it-IT" dirty="0"/>
                  <a:t> – </a:t>
                </a:r>
                <a:r>
                  <a:rPr lang="it-IT" dirty="0" err="1"/>
                  <a:t>Sweep</a:t>
                </a:r>
                <a:r>
                  <a:rPr lang="it-IT" dirty="0"/>
                  <a:t> 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A84200F-D940-25D4-882D-B928E509F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8" t="-152239" b="-219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8E27A9D6-05A0-3B5F-E182-7218368A9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256" y="1223962"/>
            <a:ext cx="5086350" cy="4410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69A59B7-9FEA-7DCB-A9C1-9EC68BCBFE27}"/>
                  </a:ext>
                </a:extLst>
              </p:cNvPr>
              <p:cNvSpPr txBox="1"/>
              <p:nvPr/>
            </p:nvSpPr>
            <p:spPr>
              <a:xfrm>
                <a:off x="8923070" y="1779218"/>
                <a:ext cx="2936830" cy="859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Empirical curve: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𝑝h𝑎𝑠𝑒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69A59B7-9FEA-7DCB-A9C1-9EC68BCB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070" y="1779218"/>
                <a:ext cx="2936830" cy="859146"/>
              </a:xfrm>
              <a:prstGeom prst="rect">
                <a:avLst/>
              </a:prstGeom>
              <a:blipFill>
                <a:blip r:embed="rId4"/>
                <a:stretch>
                  <a:fillRect l="-1867" t="-42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A29DF814-C726-46D8-43E2-76BDE279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06" y="1607481"/>
            <a:ext cx="2610617" cy="2061767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6A0A2069-D0E7-46F9-6F76-85503A479544}"/>
              </a:ext>
            </a:extLst>
          </p:cNvPr>
          <p:cNvSpPr/>
          <p:nvPr/>
        </p:nvSpPr>
        <p:spPr>
          <a:xfrm>
            <a:off x="2789794" y="1677369"/>
            <a:ext cx="110660" cy="1106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63F48FA1-F86C-185D-A9CB-A45B454668DE}"/>
              </a:ext>
            </a:extLst>
          </p:cNvPr>
          <p:cNvGrpSpPr/>
          <p:nvPr/>
        </p:nvGrpSpPr>
        <p:grpSpPr>
          <a:xfrm>
            <a:off x="547198" y="585446"/>
            <a:ext cx="1675892" cy="638516"/>
            <a:chOff x="9992412" y="590464"/>
            <a:chExt cx="1675892" cy="638516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6E12F93D-7DD5-0E24-89C0-A06CC22FA1E6}"/>
                </a:ext>
              </a:extLst>
            </p:cNvPr>
            <p:cNvGrpSpPr/>
            <p:nvPr/>
          </p:nvGrpSpPr>
          <p:grpSpPr>
            <a:xfrm>
              <a:off x="9992412" y="590464"/>
              <a:ext cx="1675892" cy="638516"/>
              <a:chOff x="8230174" y="921007"/>
              <a:chExt cx="2910229" cy="1108800"/>
            </a:xfrm>
          </p:grpSpPr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FCC07C55-E0F5-5DB0-D803-C1CFF0F0360A}"/>
                  </a:ext>
                </a:extLst>
              </p:cNvPr>
              <p:cNvGrpSpPr/>
              <p:nvPr/>
            </p:nvGrpSpPr>
            <p:grpSpPr>
              <a:xfrm>
                <a:off x="8230174" y="921007"/>
                <a:ext cx="2910229" cy="1108800"/>
                <a:chOff x="8230174" y="921007"/>
                <a:chExt cx="2910229" cy="1108800"/>
              </a:xfrm>
            </p:grpSpPr>
            <p:grpSp>
              <p:nvGrpSpPr>
                <p:cNvPr id="19" name="Gruppo 18">
                  <a:extLst>
                    <a:ext uri="{FF2B5EF4-FFF2-40B4-BE49-F238E27FC236}">
                      <a16:creationId xmlns:a16="http://schemas.microsoft.com/office/drawing/2014/main" id="{C92CC47B-FC79-37E3-6F11-C934F4EE28CC}"/>
                    </a:ext>
                  </a:extLst>
                </p:cNvPr>
                <p:cNvGrpSpPr/>
                <p:nvPr/>
              </p:nvGrpSpPr>
              <p:grpSpPr>
                <a:xfrm>
                  <a:off x="8230174" y="921007"/>
                  <a:ext cx="2230920" cy="1108800"/>
                  <a:chOff x="9297881" y="849582"/>
                  <a:chExt cx="2230920" cy="1108800"/>
                </a:xfrm>
              </p:grpSpPr>
              <p:grpSp>
                <p:nvGrpSpPr>
                  <p:cNvPr id="36" name="Gruppo 35">
                    <a:extLst>
                      <a:ext uri="{FF2B5EF4-FFF2-40B4-BE49-F238E27FC236}">
                        <a16:creationId xmlns:a16="http://schemas.microsoft.com/office/drawing/2014/main" id="{4C68FD31-CC26-9B53-0F00-25301BF3CDD2}"/>
                      </a:ext>
                    </a:extLst>
                  </p:cNvPr>
                  <p:cNvGrpSpPr/>
                  <p:nvPr/>
                </p:nvGrpSpPr>
                <p:grpSpPr>
                  <a:xfrm>
                    <a:off x="9297881" y="1097622"/>
                    <a:ext cx="661680" cy="637200"/>
                    <a:chOff x="9297881" y="1097622"/>
                    <a:chExt cx="661680" cy="6372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">
                      <p14:nvContentPartPr>
                        <p14:cNvPr id="76" name="Input penna 75">
                          <a:extLst>
                            <a:ext uri="{FF2B5EF4-FFF2-40B4-BE49-F238E27FC236}">
                              <a16:creationId xmlns:a16="http://schemas.microsoft.com/office/drawing/2014/main" id="{AFE82B40-708E-14EE-1F55-8992BEFDF5E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297881" y="1103022"/>
                        <a:ext cx="661680" cy="631800"/>
                      </p14:xfrm>
                    </p:contentPart>
                  </mc:Choice>
                  <mc:Fallback>
                    <p:pic>
                      <p:nvPicPr>
                        <p:cNvPr id="76" name="Input penna 75">
                          <a:extLst>
                            <a:ext uri="{FF2B5EF4-FFF2-40B4-BE49-F238E27FC236}">
                              <a16:creationId xmlns:a16="http://schemas.microsoft.com/office/drawing/2014/main" id="{AFE82B40-708E-14EE-1F55-8992BEFDF5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287259" y="1092398"/>
                          <a:ext cx="682924" cy="65304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8">
                      <p14:nvContentPartPr>
                        <p14:cNvPr id="77" name="Input penna 76">
                          <a:extLst>
                            <a:ext uri="{FF2B5EF4-FFF2-40B4-BE49-F238E27FC236}">
                              <a16:creationId xmlns:a16="http://schemas.microsoft.com/office/drawing/2014/main" id="{A0C50099-D907-1368-2B4A-1F37F3AF0DF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324161" y="1097622"/>
                        <a:ext cx="574200" cy="30960"/>
                      </p14:xfrm>
                    </p:contentPart>
                  </mc:Choice>
                  <mc:Fallback>
                    <p:pic>
                      <p:nvPicPr>
                        <p:cNvPr id="77" name="Input penna 76">
                          <a:extLst>
                            <a:ext uri="{FF2B5EF4-FFF2-40B4-BE49-F238E27FC236}">
                              <a16:creationId xmlns:a16="http://schemas.microsoft.com/office/drawing/2014/main" id="{A0C50099-D907-1368-2B4A-1F37F3AF0D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313539" y="1087096"/>
                          <a:ext cx="595444" cy="5201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10">
                      <p14:nvContentPartPr>
                        <p14:cNvPr id="78" name="Input penna 77">
                          <a:extLst>
                            <a:ext uri="{FF2B5EF4-FFF2-40B4-BE49-F238E27FC236}">
                              <a16:creationId xmlns:a16="http://schemas.microsoft.com/office/drawing/2014/main" id="{0A9097C7-5243-D152-D648-415C5BE912D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478241" y="1569582"/>
                        <a:ext cx="363960" cy="29520"/>
                      </p14:xfrm>
                    </p:contentPart>
                  </mc:Choice>
                  <mc:Fallback>
                    <p:pic>
                      <p:nvPicPr>
                        <p:cNvPr id="78" name="Input penna 77">
                          <a:extLst>
                            <a:ext uri="{FF2B5EF4-FFF2-40B4-BE49-F238E27FC236}">
                              <a16:creationId xmlns:a16="http://schemas.microsoft.com/office/drawing/2014/main" id="{0A9097C7-5243-D152-D648-415C5BE912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467610" y="1559127"/>
                          <a:ext cx="385222" cy="5043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12">
                      <p14:nvContentPartPr>
                        <p14:cNvPr id="79" name="Input penna 78">
                          <a:extLst>
                            <a:ext uri="{FF2B5EF4-FFF2-40B4-BE49-F238E27FC236}">
                              <a16:creationId xmlns:a16="http://schemas.microsoft.com/office/drawing/2014/main" id="{AF777278-F417-19FD-38C1-EF2A7755DD3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485441" y="1423062"/>
                        <a:ext cx="353160" cy="18720"/>
                      </p14:xfrm>
                    </p:contentPart>
                  </mc:Choice>
                  <mc:Fallback>
                    <p:pic>
                      <p:nvPicPr>
                        <p:cNvPr id="79" name="Input penna 78">
                          <a:extLst>
                            <a:ext uri="{FF2B5EF4-FFF2-40B4-BE49-F238E27FC236}">
                              <a16:creationId xmlns:a16="http://schemas.microsoft.com/office/drawing/2014/main" id="{AF777278-F417-19FD-38C1-EF2A7755DD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474834" y="1412454"/>
                          <a:ext cx="374375" cy="3993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14">
                      <p14:nvContentPartPr>
                        <p14:cNvPr id="80" name="Input penna 79">
                          <a:extLst>
                            <a:ext uri="{FF2B5EF4-FFF2-40B4-BE49-F238E27FC236}">
                              <a16:creationId xmlns:a16="http://schemas.microsoft.com/office/drawing/2014/main" id="{80688F1F-2B11-4F42-9314-7ECD0C440E7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473921" y="1268982"/>
                        <a:ext cx="347040" cy="11520"/>
                      </p14:xfrm>
                    </p:contentPart>
                  </mc:Choice>
                  <mc:Fallback>
                    <p:pic>
                      <p:nvPicPr>
                        <p:cNvPr id="80" name="Input penna 79">
                          <a:extLst>
                            <a:ext uri="{FF2B5EF4-FFF2-40B4-BE49-F238E27FC236}">
                              <a16:creationId xmlns:a16="http://schemas.microsoft.com/office/drawing/2014/main" id="{80688F1F-2B11-4F42-9314-7ECD0C440E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463310" y="1258675"/>
                          <a:ext cx="368262" cy="3213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37" name="Gruppo 36">
                    <a:extLst>
                      <a:ext uri="{FF2B5EF4-FFF2-40B4-BE49-F238E27FC236}">
                        <a16:creationId xmlns:a16="http://schemas.microsoft.com/office/drawing/2014/main" id="{71A77102-C656-16DC-B11C-526654A388C2}"/>
                      </a:ext>
                    </a:extLst>
                  </p:cNvPr>
                  <p:cNvGrpSpPr/>
                  <p:nvPr/>
                </p:nvGrpSpPr>
                <p:grpSpPr>
                  <a:xfrm>
                    <a:off x="9360161" y="1810422"/>
                    <a:ext cx="648720" cy="136800"/>
                    <a:chOff x="9360161" y="1810422"/>
                    <a:chExt cx="648720" cy="1368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16">
                      <p14:nvContentPartPr>
                        <p14:cNvPr id="68" name="Input penna 67">
                          <a:extLst>
                            <a:ext uri="{FF2B5EF4-FFF2-40B4-BE49-F238E27FC236}">
                              <a16:creationId xmlns:a16="http://schemas.microsoft.com/office/drawing/2014/main" id="{CF42C828-267C-05DF-96B0-B9F8776CD3E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360161" y="1810422"/>
                        <a:ext cx="93240" cy="130680"/>
                      </p14:xfrm>
                    </p:contentPart>
                  </mc:Choice>
                  <mc:Fallback>
                    <p:pic>
                      <p:nvPicPr>
                        <p:cNvPr id="68" name="Input penna 67">
                          <a:extLst>
                            <a:ext uri="{FF2B5EF4-FFF2-40B4-BE49-F238E27FC236}">
                              <a16:creationId xmlns:a16="http://schemas.microsoft.com/office/drawing/2014/main" id="{CF42C828-267C-05DF-96B0-B9F8776CD3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349594" y="1799843"/>
                          <a:ext cx="114374" cy="15183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18">
                      <p14:nvContentPartPr>
                        <p14:cNvPr id="69" name="Input penna 68">
                          <a:extLst>
                            <a:ext uri="{FF2B5EF4-FFF2-40B4-BE49-F238E27FC236}">
                              <a16:creationId xmlns:a16="http://schemas.microsoft.com/office/drawing/2014/main" id="{4657EE4E-A70C-513F-3791-91DFB1BD20A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491921" y="1860102"/>
                        <a:ext cx="69840" cy="63360"/>
                      </p14:xfrm>
                    </p:contentPart>
                  </mc:Choice>
                  <mc:Fallback>
                    <p:pic>
                      <p:nvPicPr>
                        <p:cNvPr id="69" name="Input penna 68">
                          <a:extLst>
                            <a:ext uri="{FF2B5EF4-FFF2-40B4-BE49-F238E27FC236}">
                              <a16:creationId xmlns:a16="http://schemas.microsoft.com/office/drawing/2014/main" id="{4657EE4E-A70C-513F-3791-91DFB1BD20A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9481320" y="1849542"/>
                          <a:ext cx="91041" cy="844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0">
                      <p14:nvContentPartPr>
                        <p14:cNvPr id="70" name="Input penna 69">
                          <a:extLst>
                            <a:ext uri="{FF2B5EF4-FFF2-40B4-BE49-F238E27FC236}">
                              <a16:creationId xmlns:a16="http://schemas.microsoft.com/office/drawing/2014/main" id="{9CFE2481-EF0F-7F5C-E5C4-2CDF66F4CCA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612521" y="1821942"/>
                        <a:ext cx="64440" cy="102960"/>
                      </p14:xfrm>
                    </p:contentPart>
                  </mc:Choice>
                  <mc:Fallback>
                    <p:pic>
                      <p:nvPicPr>
                        <p:cNvPr id="70" name="Input penna 69">
                          <a:extLst>
                            <a:ext uri="{FF2B5EF4-FFF2-40B4-BE49-F238E27FC236}">
                              <a16:creationId xmlns:a16="http://schemas.microsoft.com/office/drawing/2014/main" id="{9CFE2481-EF0F-7F5C-E5C4-2CDF66F4CC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601885" y="1811334"/>
                          <a:ext cx="85711" cy="12417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2">
                      <p14:nvContentPartPr>
                        <p14:cNvPr id="71" name="Input penna 70">
                          <a:extLst>
                            <a:ext uri="{FF2B5EF4-FFF2-40B4-BE49-F238E27FC236}">
                              <a16:creationId xmlns:a16="http://schemas.microsoft.com/office/drawing/2014/main" id="{E45A9AB3-63EE-DC04-0344-D52F8CC3C4B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711521" y="1810422"/>
                        <a:ext cx="77760" cy="136800"/>
                      </p14:xfrm>
                    </p:contentPart>
                  </mc:Choice>
                  <mc:Fallback>
                    <p:pic>
                      <p:nvPicPr>
                        <p:cNvPr id="71" name="Input penna 70">
                          <a:extLst>
                            <a:ext uri="{FF2B5EF4-FFF2-40B4-BE49-F238E27FC236}">
                              <a16:creationId xmlns:a16="http://schemas.microsoft.com/office/drawing/2014/main" id="{E45A9AB3-63EE-DC04-0344-D52F8CC3C4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700946" y="1799803"/>
                          <a:ext cx="98911" cy="15803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4">
                      <p14:nvContentPartPr>
                        <p14:cNvPr id="72" name="Input penna 71">
                          <a:extLst>
                            <a:ext uri="{FF2B5EF4-FFF2-40B4-BE49-F238E27FC236}">
                              <a16:creationId xmlns:a16="http://schemas.microsoft.com/office/drawing/2014/main" id="{3778F93A-D4D5-990D-ADF9-BBB6C2FCBED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833561" y="1837422"/>
                        <a:ext cx="55800" cy="89640"/>
                      </p14:xfrm>
                    </p:contentPart>
                  </mc:Choice>
                  <mc:Fallback>
                    <p:pic>
                      <p:nvPicPr>
                        <p:cNvPr id="72" name="Input penna 71">
                          <a:extLst>
                            <a:ext uri="{FF2B5EF4-FFF2-40B4-BE49-F238E27FC236}">
                              <a16:creationId xmlns:a16="http://schemas.microsoft.com/office/drawing/2014/main" id="{3778F93A-D4D5-990D-ADF9-BBB6C2FCBE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9822903" y="1826839"/>
                          <a:ext cx="77117" cy="11080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6">
                      <p14:nvContentPartPr>
                        <p14:cNvPr id="73" name="Input penna 72">
                          <a:extLst>
                            <a:ext uri="{FF2B5EF4-FFF2-40B4-BE49-F238E27FC236}">
                              <a16:creationId xmlns:a16="http://schemas.microsoft.com/office/drawing/2014/main" id="{FB688F7B-B7DD-86CE-36E5-BD122D8AD80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926441" y="1820502"/>
                        <a:ext cx="64440" cy="113400"/>
                      </p14:xfrm>
                    </p:contentPart>
                  </mc:Choice>
                  <mc:Fallback>
                    <p:pic>
                      <p:nvPicPr>
                        <p:cNvPr id="73" name="Input penna 72">
                          <a:extLst>
                            <a:ext uri="{FF2B5EF4-FFF2-40B4-BE49-F238E27FC236}">
                              <a16:creationId xmlns:a16="http://schemas.microsoft.com/office/drawing/2014/main" id="{FB688F7B-B7DD-86CE-36E5-BD122D8AD8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915908" y="1809910"/>
                          <a:ext cx="85507" cy="13458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28">
                      <p14:nvContentPartPr>
                        <p14:cNvPr id="74" name="Input penna 73">
                          <a:extLst>
                            <a:ext uri="{FF2B5EF4-FFF2-40B4-BE49-F238E27FC236}">
                              <a16:creationId xmlns:a16="http://schemas.microsoft.com/office/drawing/2014/main" id="{6B56A2C0-CD50-34CD-0F0A-0B5A6B15640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945161" y="1863342"/>
                        <a:ext cx="32400" cy="11880"/>
                      </p14:xfrm>
                    </p:contentPart>
                  </mc:Choice>
                  <mc:Fallback>
                    <p:pic>
                      <p:nvPicPr>
                        <p:cNvPr id="74" name="Input penna 73">
                          <a:extLst>
                            <a:ext uri="{FF2B5EF4-FFF2-40B4-BE49-F238E27FC236}">
                              <a16:creationId xmlns:a16="http://schemas.microsoft.com/office/drawing/2014/main" id="{6B56A2C0-CD50-34CD-0F0A-0B5A6B1564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9934569" y="1852713"/>
                          <a:ext cx="53585" cy="3313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0">
                      <p14:nvContentPartPr>
                        <p14:cNvPr id="75" name="Input penna 74">
                          <a:extLst>
                            <a:ext uri="{FF2B5EF4-FFF2-40B4-BE49-F238E27FC236}">
                              <a16:creationId xmlns:a16="http://schemas.microsoft.com/office/drawing/2014/main" id="{AEE421C9-C24A-199D-17F4-E91C3ECEB49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923561" y="1825182"/>
                        <a:ext cx="85320" cy="18000"/>
                      </p14:xfrm>
                    </p:contentPart>
                  </mc:Choice>
                  <mc:Fallback>
                    <p:pic>
                      <p:nvPicPr>
                        <p:cNvPr id="75" name="Input penna 74">
                          <a:extLst>
                            <a:ext uri="{FF2B5EF4-FFF2-40B4-BE49-F238E27FC236}">
                              <a16:creationId xmlns:a16="http://schemas.microsoft.com/office/drawing/2014/main" id="{AEE421C9-C24A-199D-17F4-E91C3ECEB49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9912974" y="1814630"/>
                          <a:ext cx="106494" cy="3910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38" name="Gruppo 37">
                    <a:extLst>
                      <a:ext uri="{FF2B5EF4-FFF2-40B4-BE49-F238E27FC236}">
                        <a16:creationId xmlns:a16="http://schemas.microsoft.com/office/drawing/2014/main" id="{AF67C579-BFD2-CA88-2826-B206C36BC2B5}"/>
                      </a:ext>
                    </a:extLst>
                  </p:cNvPr>
                  <p:cNvGrpSpPr/>
                  <p:nvPr/>
                </p:nvGrpSpPr>
                <p:grpSpPr>
                  <a:xfrm>
                    <a:off x="10809521" y="1049022"/>
                    <a:ext cx="719280" cy="702720"/>
                    <a:chOff x="10809521" y="1049022"/>
                    <a:chExt cx="719280" cy="70272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2">
                      <p14:nvContentPartPr>
                        <p14:cNvPr id="62" name="Input penna 61">
                          <a:extLst>
                            <a:ext uri="{FF2B5EF4-FFF2-40B4-BE49-F238E27FC236}">
                              <a16:creationId xmlns:a16="http://schemas.microsoft.com/office/drawing/2014/main" id="{88D246EC-9D5B-7D00-D5B2-AB59A5ABAB3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809521" y="1091862"/>
                        <a:ext cx="719280" cy="659880"/>
                      </p14:xfrm>
                    </p:contentPart>
                  </mc:Choice>
                  <mc:Fallback>
                    <p:pic>
                      <p:nvPicPr>
                        <p:cNvPr id="62" name="Input penna 61">
                          <a:extLst>
                            <a:ext uri="{FF2B5EF4-FFF2-40B4-BE49-F238E27FC236}">
                              <a16:creationId xmlns:a16="http://schemas.microsoft.com/office/drawing/2014/main" id="{88D246EC-9D5B-7D00-D5B2-AB59A5ABAB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0798897" y="1081239"/>
                          <a:ext cx="740527" cy="68112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4">
                      <p14:nvContentPartPr>
                        <p14:cNvPr id="63" name="Input penna 62">
                          <a:extLst>
                            <a:ext uri="{FF2B5EF4-FFF2-40B4-BE49-F238E27FC236}">
                              <a16:creationId xmlns:a16="http://schemas.microsoft.com/office/drawing/2014/main" id="{A438A8C2-A6B5-C6DA-DD22-C06BB112F2A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825001" y="1049022"/>
                        <a:ext cx="600480" cy="34920"/>
                      </p14:xfrm>
                    </p:contentPart>
                  </mc:Choice>
                  <mc:Fallback>
                    <p:pic>
                      <p:nvPicPr>
                        <p:cNvPr id="63" name="Input penna 62">
                          <a:extLst>
                            <a:ext uri="{FF2B5EF4-FFF2-40B4-BE49-F238E27FC236}">
                              <a16:creationId xmlns:a16="http://schemas.microsoft.com/office/drawing/2014/main" id="{A438A8C2-A6B5-C6DA-DD22-C06BB112F2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0814379" y="1038421"/>
                          <a:ext cx="621725" cy="5612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6">
                      <p14:nvContentPartPr>
                        <p14:cNvPr id="64" name="Input penna 63">
                          <a:extLst>
                            <a:ext uri="{FF2B5EF4-FFF2-40B4-BE49-F238E27FC236}">
                              <a16:creationId xmlns:a16="http://schemas.microsoft.com/office/drawing/2014/main" id="{E22EC96F-E6CE-419C-3A7F-3ACA8C255EF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1433041" y="1061622"/>
                        <a:ext cx="43560" cy="645480"/>
                      </p14:xfrm>
                    </p:contentPart>
                  </mc:Choice>
                  <mc:Fallback>
                    <p:pic>
                      <p:nvPicPr>
                        <p:cNvPr id="64" name="Input penna 63">
                          <a:extLst>
                            <a:ext uri="{FF2B5EF4-FFF2-40B4-BE49-F238E27FC236}">
                              <a16:creationId xmlns:a16="http://schemas.microsoft.com/office/drawing/2014/main" id="{E22EC96F-E6CE-419C-3A7F-3ACA8C255E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11422462" y="1050999"/>
                          <a:ext cx="64718" cy="66672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38">
                      <p14:nvContentPartPr>
                        <p14:cNvPr id="65" name="Input penna 64">
                          <a:extLst>
                            <a:ext uri="{FF2B5EF4-FFF2-40B4-BE49-F238E27FC236}">
                              <a16:creationId xmlns:a16="http://schemas.microsoft.com/office/drawing/2014/main" id="{4FEA9F0F-DA79-3EFF-8446-EF9D74AC32E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51721" y="1562742"/>
                        <a:ext cx="367920" cy="37800"/>
                      </p14:xfrm>
                    </p:contentPart>
                  </mc:Choice>
                  <mc:Fallback>
                    <p:pic>
                      <p:nvPicPr>
                        <p:cNvPr id="65" name="Input penna 64">
                          <a:extLst>
                            <a:ext uri="{FF2B5EF4-FFF2-40B4-BE49-F238E27FC236}">
                              <a16:creationId xmlns:a16="http://schemas.microsoft.com/office/drawing/2014/main" id="{4FEA9F0F-DA79-3EFF-8446-EF9D74AC32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10941102" y="1552208"/>
                          <a:ext cx="389158" cy="5886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0">
                      <p14:nvContentPartPr>
                        <p14:cNvPr id="66" name="Input penna 65">
                          <a:extLst>
                            <a:ext uri="{FF2B5EF4-FFF2-40B4-BE49-F238E27FC236}">
                              <a16:creationId xmlns:a16="http://schemas.microsoft.com/office/drawing/2014/main" id="{7CC183B4-1FDF-731C-CBE7-512766482BC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62881" y="1389942"/>
                        <a:ext cx="301680" cy="43560"/>
                      </p14:xfrm>
                    </p:contentPart>
                  </mc:Choice>
                  <mc:Fallback>
                    <p:pic>
                      <p:nvPicPr>
                        <p:cNvPr id="66" name="Input penna 65">
                          <a:extLst>
                            <a:ext uri="{FF2B5EF4-FFF2-40B4-BE49-F238E27FC236}">
                              <a16:creationId xmlns:a16="http://schemas.microsoft.com/office/drawing/2014/main" id="{7CC183B4-1FDF-731C-CBE7-512766482BC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0952263" y="1379363"/>
                          <a:ext cx="322916" cy="6471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2">
                      <p14:nvContentPartPr>
                        <p14:cNvPr id="67" name="Input penna 66">
                          <a:extLst>
                            <a:ext uri="{FF2B5EF4-FFF2-40B4-BE49-F238E27FC236}">
                              <a16:creationId xmlns:a16="http://schemas.microsoft.com/office/drawing/2014/main" id="{220DA5AB-E545-2ED4-24A9-05B0DC978E7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55681" y="1194462"/>
                        <a:ext cx="284040" cy="39600"/>
                      </p14:xfrm>
                    </p:contentPart>
                  </mc:Choice>
                  <mc:Fallback>
                    <p:pic>
                      <p:nvPicPr>
                        <p:cNvPr id="67" name="Input penna 66">
                          <a:extLst>
                            <a:ext uri="{FF2B5EF4-FFF2-40B4-BE49-F238E27FC236}">
                              <a16:creationId xmlns:a16="http://schemas.microsoft.com/office/drawing/2014/main" id="{220DA5AB-E545-2ED4-24A9-05B0DC978E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10945069" y="1183943"/>
                          <a:ext cx="305265" cy="6063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44">
                    <p14:nvContentPartPr>
                      <p14:cNvPr id="39" name="Input penna 38">
                        <a:extLst>
                          <a:ext uri="{FF2B5EF4-FFF2-40B4-BE49-F238E27FC236}">
                            <a16:creationId xmlns:a16="http://schemas.microsoft.com/office/drawing/2014/main" id="{F62368C9-2273-C80A-14BB-915436E554A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787921" y="1836702"/>
                      <a:ext cx="87840" cy="95760"/>
                    </p14:xfrm>
                  </p:contentPart>
                </mc:Choice>
                <mc:Fallback>
                  <p:pic>
                    <p:nvPicPr>
                      <p:cNvPr id="39" name="Input penna 38">
                        <a:extLst>
                          <a:ext uri="{FF2B5EF4-FFF2-40B4-BE49-F238E27FC236}">
                            <a16:creationId xmlns:a16="http://schemas.microsoft.com/office/drawing/2014/main" id="{F62368C9-2273-C80A-14BB-915436E55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0777330" y="1826131"/>
                        <a:ext cx="109021" cy="11690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40" name="Gruppo 39">
                    <a:extLst>
                      <a:ext uri="{FF2B5EF4-FFF2-40B4-BE49-F238E27FC236}">
                        <a16:creationId xmlns:a16="http://schemas.microsoft.com/office/drawing/2014/main" id="{2519FF15-B792-A49C-4ACC-8DF7C02F3008}"/>
                      </a:ext>
                    </a:extLst>
                  </p:cNvPr>
                  <p:cNvGrpSpPr/>
                  <p:nvPr/>
                </p:nvGrpSpPr>
                <p:grpSpPr>
                  <a:xfrm>
                    <a:off x="10892681" y="1834182"/>
                    <a:ext cx="365400" cy="124200"/>
                    <a:chOff x="10892681" y="1834182"/>
                    <a:chExt cx="365400" cy="1242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6">
                      <p14:nvContentPartPr>
                        <p14:cNvPr id="56" name="Input penna 55">
                          <a:extLst>
                            <a:ext uri="{FF2B5EF4-FFF2-40B4-BE49-F238E27FC236}">
                              <a16:creationId xmlns:a16="http://schemas.microsoft.com/office/drawing/2014/main" id="{F09D2E2E-237F-ED37-6BA8-04A0FD6EB45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892681" y="1858662"/>
                        <a:ext cx="62640" cy="81720"/>
                      </p14:xfrm>
                    </p:contentPart>
                  </mc:Choice>
                  <mc:Fallback>
                    <p:pic>
                      <p:nvPicPr>
                        <p:cNvPr id="56" name="Input penna 55">
                          <a:extLst>
                            <a:ext uri="{FF2B5EF4-FFF2-40B4-BE49-F238E27FC236}">
                              <a16:creationId xmlns:a16="http://schemas.microsoft.com/office/drawing/2014/main" id="{F09D2E2E-237F-ED37-6BA8-04A0FD6EB45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10882138" y="1848057"/>
                          <a:ext cx="83727" cy="10293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48">
                      <p14:nvContentPartPr>
                        <p14:cNvPr id="57" name="Input penna 56">
                          <a:extLst>
                            <a:ext uri="{FF2B5EF4-FFF2-40B4-BE49-F238E27FC236}">
                              <a16:creationId xmlns:a16="http://schemas.microsoft.com/office/drawing/2014/main" id="{0351FE00-D471-977D-AC12-8177BB507E4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17161" y="1900062"/>
                        <a:ext cx="45000" cy="2160"/>
                      </p14:xfrm>
                    </p:contentPart>
                  </mc:Choice>
                  <mc:Fallback>
                    <p:pic>
                      <p:nvPicPr>
                        <p:cNvPr id="57" name="Input penna 56">
                          <a:extLst>
                            <a:ext uri="{FF2B5EF4-FFF2-40B4-BE49-F238E27FC236}">
                              <a16:creationId xmlns:a16="http://schemas.microsoft.com/office/drawing/2014/main" id="{0351FE00-D471-977D-AC12-8177BB507E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10906682" y="1890882"/>
                          <a:ext cx="65959" cy="205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0">
                      <p14:nvContentPartPr>
                        <p14:cNvPr id="58" name="Input penna 57">
                          <a:extLst>
                            <a:ext uri="{FF2B5EF4-FFF2-40B4-BE49-F238E27FC236}">
                              <a16:creationId xmlns:a16="http://schemas.microsoft.com/office/drawing/2014/main" id="{1AA51905-97B7-504F-9A0D-A0B37067A3C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985561" y="1850382"/>
                        <a:ext cx="43200" cy="101880"/>
                      </p14:xfrm>
                    </p:contentPart>
                  </mc:Choice>
                  <mc:Fallback>
                    <p:pic>
                      <p:nvPicPr>
                        <p:cNvPr id="58" name="Input penna 57">
                          <a:extLst>
                            <a:ext uri="{FF2B5EF4-FFF2-40B4-BE49-F238E27FC236}">
                              <a16:creationId xmlns:a16="http://schemas.microsoft.com/office/drawing/2014/main" id="{1AA51905-97B7-504F-9A0D-A0B37067A3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10974918" y="1839821"/>
                          <a:ext cx="64487" cy="12300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2">
                      <p14:nvContentPartPr>
                        <p14:cNvPr id="59" name="Input penna 58">
                          <a:extLst>
                            <a:ext uri="{FF2B5EF4-FFF2-40B4-BE49-F238E27FC236}">
                              <a16:creationId xmlns:a16="http://schemas.microsoft.com/office/drawing/2014/main" id="{52FA7B92-390D-EDBF-E7D5-90994B557DF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1072321" y="1865862"/>
                        <a:ext cx="7200" cy="75600"/>
                      </p14:xfrm>
                    </p:contentPart>
                  </mc:Choice>
                  <mc:Fallback>
                    <p:pic>
                      <p:nvPicPr>
                        <p:cNvPr id="59" name="Input penna 58">
                          <a:extLst>
                            <a:ext uri="{FF2B5EF4-FFF2-40B4-BE49-F238E27FC236}">
                              <a16:creationId xmlns:a16="http://schemas.microsoft.com/office/drawing/2014/main" id="{52FA7B92-390D-EDBF-E7D5-90994B557D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11062121" y="1855241"/>
                          <a:ext cx="27600" cy="9684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4">
                      <p14:nvContentPartPr>
                        <p14:cNvPr id="60" name="Input penna 59">
                          <a:extLst>
                            <a:ext uri="{FF2B5EF4-FFF2-40B4-BE49-F238E27FC236}">
                              <a16:creationId xmlns:a16="http://schemas.microsoft.com/office/drawing/2014/main" id="{1791D3DE-B4D6-8EAD-C253-C7A0EA7C4EB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1118401" y="1834182"/>
                        <a:ext cx="65880" cy="96840"/>
                      </p14:xfrm>
                    </p:contentPart>
                  </mc:Choice>
                  <mc:Fallback>
                    <p:pic>
                      <p:nvPicPr>
                        <p:cNvPr id="60" name="Input penna 59">
                          <a:extLst>
                            <a:ext uri="{FF2B5EF4-FFF2-40B4-BE49-F238E27FC236}">
                              <a16:creationId xmlns:a16="http://schemas.microsoft.com/office/drawing/2014/main" id="{1791D3DE-B4D6-8EAD-C253-C7A0EA7C4E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11107835" y="1823629"/>
                          <a:ext cx="87011" cy="11794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6">
                      <p14:nvContentPartPr>
                        <p14:cNvPr id="61" name="Input penna 60">
                          <a:extLst>
                            <a:ext uri="{FF2B5EF4-FFF2-40B4-BE49-F238E27FC236}">
                              <a16:creationId xmlns:a16="http://schemas.microsoft.com/office/drawing/2014/main" id="{3747BBA9-3A21-77B5-987F-9D1EC26DEA0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1207681" y="1850742"/>
                        <a:ext cx="50400" cy="107640"/>
                      </p14:xfrm>
                    </p:contentPart>
                  </mc:Choice>
                  <mc:Fallback>
                    <p:pic>
                      <p:nvPicPr>
                        <p:cNvPr id="61" name="Input penna 60">
                          <a:extLst>
                            <a:ext uri="{FF2B5EF4-FFF2-40B4-BE49-F238E27FC236}">
                              <a16:creationId xmlns:a16="http://schemas.microsoft.com/office/drawing/2014/main" id="{3747BBA9-3A21-77B5-987F-9D1EC26DEA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11197103" y="1840165"/>
                          <a:ext cx="71556" cy="12879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41" name="Gruppo 40">
                    <a:extLst>
                      <a:ext uri="{FF2B5EF4-FFF2-40B4-BE49-F238E27FC236}">
                        <a16:creationId xmlns:a16="http://schemas.microsoft.com/office/drawing/2014/main" id="{C529BFA6-57E4-CA34-95E7-47454D7E6D2B}"/>
                      </a:ext>
                    </a:extLst>
                  </p:cNvPr>
                  <p:cNvGrpSpPr/>
                  <p:nvPr/>
                </p:nvGrpSpPr>
                <p:grpSpPr>
                  <a:xfrm>
                    <a:off x="9897281" y="849582"/>
                    <a:ext cx="257040" cy="217800"/>
                    <a:chOff x="9897281" y="849582"/>
                    <a:chExt cx="257040" cy="2178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58">
                      <p14:nvContentPartPr>
                        <p14:cNvPr id="51" name="Input penna 50">
                          <a:extLst>
                            <a:ext uri="{FF2B5EF4-FFF2-40B4-BE49-F238E27FC236}">
                              <a16:creationId xmlns:a16="http://schemas.microsoft.com/office/drawing/2014/main" id="{1F41D162-53A7-21D9-7AE9-24B13B3FF20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9897281" y="878022"/>
                        <a:ext cx="113760" cy="166320"/>
                      </p14:xfrm>
                    </p:contentPart>
                  </mc:Choice>
                  <mc:Fallback>
                    <p:pic>
                      <p:nvPicPr>
                        <p:cNvPr id="51" name="Input penna 50">
                          <a:extLst>
                            <a:ext uri="{FF2B5EF4-FFF2-40B4-BE49-F238E27FC236}">
                              <a16:creationId xmlns:a16="http://schemas.microsoft.com/office/drawing/2014/main" id="{1F41D162-53A7-21D9-7AE9-24B13B3FF2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9886713" y="867393"/>
                          <a:ext cx="134896" cy="18757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0">
                      <p14:nvContentPartPr>
                        <p14:cNvPr id="52" name="Input penna 51">
                          <a:extLst>
                            <a:ext uri="{FF2B5EF4-FFF2-40B4-BE49-F238E27FC236}">
                              <a16:creationId xmlns:a16="http://schemas.microsoft.com/office/drawing/2014/main" id="{948425CB-616A-FEC5-E9E7-E0F39C7F5AC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14281" y="881982"/>
                        <a:ext cx="38160" cy="164160"/>
                      </p14:xfrm>
                    </p:contentPart>
                  </mc:Choice>
                  <mc:Fallback>
                    <p:pic>
                      <p:nvPicPr>
                        <p:cNvPr id="52" name="Input penna 51">
                          <a:extLst>
                            <a:ext uri="{FF2B5EF4-FFF2-40B4-BE49-F238E27FC236}">
                              <a16:creationId xmlns:a16="http://schemas.microsoft.com/office/drawing/2014/main" id="{948425CB-616A-FEC5-E9E7-E0F39C7F5A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10003818" y="871371"/>
                          <a:ext cx="59086" cy="18538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2">
                      <p14:nvContentPartPr>
                        <p14:cNvPr id="53" name="Input penna 52">
                          <a:extLst>
                            <a:ext uri="{FF2B5EF4-FFF2-40B4-BE49-F238E27FC236}">
                              <a16:creationId xmlns:a16="http://schemas.microsoft.com/office/drawing/2014/main" id="{F274AF6B-E023-D7AE-B5FB-1869598CED2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71161" y="886302"/>
                        <a:ext cx="41400" cy="128160"/>
                      </p14:xfrm>
                    </p:contentPart>
                  </mc:Choice>
                  <mc:Fallback>
                    <p:pic>
                      <p:nvPicPr>
                        <p:cNvPr id="53" name="Input penna 52">
                          <a:extLst>
                            <a:ext uri="{FF2B5EF4-FFF2-40B4-BE49-F238E27FC236}">
                              <a16:creationId xmlns:a16="http://schemas.microsoft.com/office/drawing/2014/main" id="{F274AF6B-E023-D7AE-B5FB-1869598CED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10060657" y="875674"/>
                          <a:ext cx="62409" cy="14941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4">
                      <p14:nvContentPartPr>
                        <p14:cNvPr id="54" name="Input penna 53">
                          <a:extLst>
                            <a:ext uri="{FF2B5EF4-FFF2-40B4-BE49-F238E27FC236}">
                              <a16:creationId xmlns:a16="http://schemas.microsoft.com/office/drawing/2014/main" id="{33AA3B6D-2878-1736-6DAA-54861BB3125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77641" y="939582"/>
                        <a:ext cx="51480" cy="4320"/>
                      </p14:xfrm>
                    </p:contentPart>
                  </mc:Choice>
                  <mc:Fallback>
                    <p:pic>
                      <p:nvPicPr>
                        <p:cNvPr id="54" name="Input penna 53">
                          <a:extLst>
                            <a:ext uri="{FF2B5EF4-FFF2-40B4-BE49-F238E27FC236}">
                              <a16:creationId xmlns:a16="http://schemas.microsoft.com/office/drawing/2014/main" id="{33AA3B6D-2878-1736-6DAA-54861BB3125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10067097" y="930402"/>
                          <a:ext cx="72568" cy="226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6">
                      <p14:nvContentPartPr>
                        <p14:cNvPr id="55" name="Input penna 54">
                          <a:extLst>
                            <a:ext uri="{FF2B5EF4-FFF2-40B4-BE49-F238E27FC236}">
                              <a16:creationId xmlns:a16="http://schemas.microsoft.com/office/drawing/2014/main" id="{46429A5B-3115-BC50-3AD3-53ECF8DC781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135601" y="849582"/>
                        <a:ext cx="18720" cy="217800"/>
                      </p14:xfrm>
                    </p:contentPart>
                  </mc:Choice>
                  <mc:Fallback>
                    <p:pic>
                      <p:nvPicPr>
                        <p:cNvPr id="55" name="Input penna 54">
                          <a:extLst>
                            <a:ext uri="{FF2B5EF4-FFF2-40B4-BE49-F238E27FC236}">
                              <a16:creationId xmlns:a16="http://schemas.microsoft.com/office/drawing/2014/main" id="{46429A5B-3115-BC50-3AD3-53ECF8DC78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7"/>
                        <a:stretch>
                          <a:fillRect/>
                        </a:stretch>
                      </p:blipFill>
                      <p:spPr>
                        <a:xfrm>
                          <a:off x="10124993" y="838973"/>
                          <a:ext cx="39936" cy="23901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43" name="Gruppo 42">
                    <a:extLst>
                      <a:ext uri="{FF2B5EF4-FFF2-40B4-BE49-F238E27FC236}">
                        <a16:creationId xmlns:a16="http://schemas.microsoft.com/office/drawing/2014/main" id="{E14652D4-93C7-C9FD-6752-9AE6C250305F}"/>
                      </a:ext>
                    </a:extLst>
                  </p:cNvPr>
                  <p:cNvGrpSpPr/>
                  <p:nvPr/>
                </p:nvGrpSpPr>
                <p:grpSpPr>
                  <a:xfrm>
                    <a:off x="10040921" y="1059102"/>
                    <a:ext cx="660600" cy="527400"/>
                    <a:chOff x="10040921" y="1059102"/>
                    <a:chExt cx="660600" cy="527400"/>
                  </a:xfrm>
                </p:grpSpPr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68">
                      <p14:nvContentPartPr>
                        <p14:cNvPr id="44" name="Input penna 43">
                          <a:extLst>
                            <a:ext uri="{FF2B5EF4-FFF2-40B4-BE49-F238E27FC236}">
                              <a16:creationId xmlns:a16="http://schemas.microsoft.com/office/drawing/2014/main" id="{8C97A90E-6952-CA17-BD87-8D63DE81B4A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40921" y="1381302"/>
                        <a:ext cx="520920" cy="113760"/>
                      </p14:xfrm>
                    </p:contentPart>
                  </mc:Choice>
                  <mc:Fallback>
                    <p:pic>
                      <p:nvPicPr>
                        <p:cNvPr id="44" name="Input penna 43">
                          <a:extLst>
                            <a:ext uri="{FF2B5EF4-FFF2-40B4-BE49-F238E27FC236}">
                              <a16:creationId xmlns:a16="http://schemas.microsoft.com/office/drawing/2014/main" id="{8C97A90E-6952-CA17-BD87-8D63DE81B4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9"/>
                        <a:stretch>
                          <a:fillRect/>
                        </a:stretch>
                      </p:blipFill>
                      <p:spPr>
                        <a:xfrm>
                          <a:off x="10025306" y="1365676"/>
                          <a:ext cx="551526" cy="14438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0">
                      <p14:nvContentPartPr>
                        <p14:cNvPr id="45" name="Input penna 44">
                          <a:extLst>
                            <a:ext uri="{FF2B5EF4-FFF2-40B4-BE49-F238E27FC236}">
                              <a16:creationId xmlns:a16="http://schemas.microsoft.com/office/drawing/2014/main" id="{BE86B61B-1362-DDCB-6824-03F030C3E40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073321" y="1382022"/>
                        <a:ext cx="487440" cy="16560"/>
                      </p14:xfrm>
                    </p:contentPart>
                  </mc:Choice>
                  <mc:Fallback>
                    <p:pic>
                      <p:nvPicPr>
                        <p:cNvPr id="45" name="Input penna 44">
                          <a:extLst>
                            <a:ext uri="{FF2B5EF4-FFF2-40B4-BE49-F238E27FC236}">
                              <a16:creationId xmlns:a16="http://schemas.microsoft.com/office/drawing/2014/main" id="{BE86B61B-1362-DDCB-6824-03F030C3E4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1"/>
                        <a:stretch>
                          <a:fillRect/>
                        </a:stretch>
                      </p:blipFill>
                      <p:spPr>
                        <a:xfrm>
                          <a:off x="10057698" y="1366689"/>
                          <a:ext cx="518061" cy="4661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2">
                      <p14:nvContentPartPr>
                        <p14:cNvPr id="46" name="Input penna 45">
                          <a:extLst>
                            <a:ext uri="{FF2B5EF4-FFF2-40B4-BE49-F238E27FC236}">
                              <a16:creationId xmlns:a16="http://schemas.microsoft.com/office/drawing/2014/main" id="{077FAA9C-7D99-85A4-84D5-EDF74190FB2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574441" y="1310022"/>
                        <a:ext cx="12240" cy="84240"/>
                      </p14:xfrm>
                    </p:contentPart>
                  </mc:Choice>
                  <mc:Fallback>
                    <p:pic>
                      <p:nvPicPr>
                        <p:cNvPr id="46" name="Input penna 45">
                          <a:extLst>
                            <a:ext uri="{FF2B5EF4-FFF2-40B4-BE49-F238E27FC236}">
                              <a16:creationId xmlns:a16="http://schemas.microsoft.com/office/drawing/2014/main" id="{077FAA9C-7D99-85A4-84D5-EDF74190FB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3"/>
                        <a:stretch>
                          <a:fillRect/>
                        </a:stretch>
                      </p:blipFill>
                      <p:spPr>
                        <a:xfrm>
                          <a:off x="10559141" y="1294422"/>
                          <a:ext cx="42228" cy="11481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4">
                      <p14:nvContentPartPr>
                        <p14:cNvPr id="47" name="Input penna 46">
                          <a:extLst>
                            <a:ext uri="{FF2B5EF4-FFF2-40B4-BE49-F238E27FC236}">
                              <a16:creationId xmlns:a16="http://schemas.microsoft.com/office/drawing/2014/main" id="{2616FD68-DAD1-8AC2-369B-94E033E5797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597481" y="1315062"/>
                        <a:ext cx="100440" cy="128880"/>
                      </p14:xfrm>
                    </p:contentPart>
                  </mc:Choice>
                  <mc:Fallback>
                    <p:pic>
                      <p:nvPicPr>
                        <p:cNvPr id="47" name="Input penna 46">
                          <a:extLst>
                            <a:ext uri="{FF2B5EF4-FFF2-40B4-BE49-F238E27FC236}">
                              <a16:creationId xmlns:a16="http://schemas.microsoft.com/office/drawing/2014/main" id="{2616FD68-DAD1-8AC2-369B-94E033E579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5"/>
                        <a:stretch>
                          <a:fillRect/>
                        </a:stretch>
                      </p:blipFill>
                      <p:spPr>
                        <a:xfrm>
                          <a:off x="10581885" y="1300047"/>
                          <a:ext cx="131009" cy="15953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6">
                      <p14:nvContentPartPr>
                        <p14:cNvPr id="48" name="Input penna 47">
                          <a:extLst>
                            <a:ext uri="{FF2B5EF4-FFF2-40B4-BE49-F238E27FC236}">
                              <a16:creationId xmlns:a16="http://schemas.microsoft.com/office/drawing/2014/main" id="{AF263866-7CF4-752D-7741-71FC23EA54A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578761" y="1493262"/>
                        <a:ext cx="18720" cy="85680"/>
                      </p14:xfrm>
                    </p:contentPart>
                  </mc:Choice>
                  <mc:Fallback>
                    <p:pic>
                      <p:nvPicPr>
                        <p:cNvPr id="48" name="Input penna 47">
                          <a:extLst>
                            <a:ext uri="{FF2B5EF4-FFF2-40B4-BE49-F238E27FC236}">
                              <a16:creationId xmlns:a16="http://schemas.microsoft.com/office/drawing/2014/main" id="{AF263866-7CF4-752D-7741-71FC23EA54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7"/>
                        <a:stretch>
                          <a:fillRect/>
                        </a:stretch>
                      </p:blipFill>
                      <p:spPr>
                        <a:xfrm>
                          <a:off x="10563161" y="1477627"/>
                          <a:ext cx="49296" cy="11632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78">
                      <p14:nvContentPartPr>
                        <p14:cNvPr id="49" name="Input penna 48">
                          <a:extLst>
                            <a:ext uri="{FF2B5EF4-FFF2-40B4-BE49-F238E27FC236}">
                              <a16:creationId xmlns:a16="http://schemas.microsoft.com/office/drawing/2014/main" id="{C1FDB0B0-0F6E-0625-8B76-76CC3C1B57F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586681" y="1455822"/>
                        <a:ext cx="114840" cy="130680"/>
                      </p14:xfrm>
                    </p:contentPart>
                  </mc:Choice>
                  <mc:Fallback>
                    <p:pic>
                      <p:nvPicPr>
                        <p:cNvPr id="49" name="Input penna 48">
                          <a:extLst>
                            <a:ext uri="{FF2B5EF4-FFF2-40B4-BE49-F238E27FC236}">
                              <a16:creationId xmlns:a16="http://schemas.microsoft.com/office/drawing/2014/main" id="{C1FDB0B0-0F6E-0625-8B76-76CC3C1B57F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9"/>
                        <a:stretch>
                          <a:fillRect/>
                        </a:stretch>
                      </p:blipFill>
                      <p:spPr>
                        <a:xfrm>
                          <a:off x="10571702" y="1440190"/>
                          <a:ext cx="145422" cy="16131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>
                  <mc:Choice xmlns:p14="http://schemas.microsoft.com/office/powerpoint/2010/main" Requires="p14">
                    <p:contentPart p14:bwMode="auto" r:id="rId80">
                      <p14:nvContentPartPr>
                        <p14:cNvPr id="50" name="Input penna 49">
                          <a:extLst>
                            <a:ext uri="{FF2B5EF4-FFF2-40B4-BE49-F238E27FC236}">
                              <a16:creationId xmlns:a16="http://schemas.microsoft.com/office/drawing/2014/main" id="{717E6AEA-8AD8-3EBB-4A96-27D201D854E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0104281" y="1059102"/>
                        <a:ext cx="418680" cy="257040"/>
                      </p14:xfrm>
                    </p:contentPart>
                  </mc:Choice>
                  <mc:Fallback>
                    <p:pic>
                      <p:nvPicPr>
                        <p:cNvPr id="50" name="Input penna 49">
                          <a:extLst>
                            <a:ext uri="{FF2B5EF4-FFF2-40B4-BE49-F238E27FC236}">
                              <a16:creationId xmlns:a16="http://schemas.microsoft.com/office/drawing/2014/main" id="{717E6AEA-8AD8-3EBB-4A96-27D201D854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1"/>
                        <a:stretch>
                          <a:fillRect/>
                        </a:stretch>
                      </p:blipFill>
                      <p:spPr>
                        <a:xfrm>
                          <a:off x="10088659" y="1043505"/>
                          <a:ext cx="449300" cy="28761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</p:grpSp>
            <p:grpSp>
              <p:nvGrpSpPr>
                <p:cNvPr id="20" name="Gruppo 19">
                  <a:extLst>
                    <a:ext uri="{FF2B5EF4-FFF2-40B4-BE49-F238E27FC236}">
                      <a16:creationId xmlns:a16="http://schemas.microsoft.com/office/drawing/2014/main" id="{310E4036-7CB0-5A77-BA21-412F0BF050EB}"/>
                    </a:ext>
                  </a:extLst>
                </p:cNvPr>
                <p:cNvGrpSpPr/>
                <p:nvPr/>
              </p:nvGrpSpPr>
              <p:grpSpPr>
                <a:xfrm>
                  <a:off x="10471163" y="1422940"/>
                  <a:ext cx="185760" cy="119880"/>
                  <a:chOff x="10471163" y="1422940"/>
                  <a:chExt cx="185760" cy="119880"/>
                </a:xfrm>
              </p:grpSpPr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82">
                    <p14:nvContentPartPr>
                      <p14:cNvPr id="27" name="Input penna 26">
                        <a:extLst>
                          <a:ext uri="{FF2B5EF4-FFF2-40B4-BE49-F238E27FC236}">
                            <a16:creationId xmlns:a16="http://schemas.microsoft.com/office/drawing/2014/main" id="{E10A965F-A594-4FEA-ED3F-73DDA3D1F7D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71163" y="1422940"/>
                      <a:ext cx="54000" cy="61560"/>
                    </p14:xfrm>
                  </p:contentPart>
                </mc:Choice>
                <mc:Fallback>
                  <p:pic>
                    <p:nvPicPr>
                      <p:cNvPr id="27" name="Input penna 26">
                        <a:extLst>
                          <a:ext uri="{FF2B5EF4-FFF2-40B4-BE49-F238E27FC236}">
                            <a16:creationId xmlns:a16="http://schemas.microsoft.com/office/drawing/2014/main" id="{E10A965F-A594-4FEA-ED3F-73DDA3D1F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10455646" y="1407395"/>
                        <a:ext cx="84414" cy="9202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84">
                    <p14:nvContentPartPr>
                      <p14:cNvPr id="28" name="Input penna 27">
                        <a:extLst>
                          <a:ext uri="{FF2B5EF4-FFF2-40B4-BE49-F238E27FC236}">
                            <a16:creationId xmlns:a16="http://schemas.microsoft.com/office/drawing/2014/main" id="{4883A740-CD19-83CF-55FB-4EB5E9671C1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71163" y="1491700"/>
                      <a:ext cx="50760" cy="50040"/>
                    </p14:xfrm>
                  </p:contentPart>
                </mc:Choice>
                <mc:Fallback>
                  <p:pic>
                    <p:nvPicPr>
                      <p:cNvPr id="28" name="Input penna 27">
                        <a:extLst>
                          <a:ext uri="{FF2B5EF4-FFF2-40B4-BE49-F238E27FC236}">
                            <a16:creationId xmlns:a16="http://schemas.microsoft.com/office/drawing/2014/main" id="{4883A740-CD19-83CF-55FB-4EB5E9671C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10455496" y="1476256"/>
                        <a:ext cx="81467" cy="8031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86">
                    <p14:nvContentPartPr>
                      <p14:cNvPr id="29" name="Input penna 28">
                        <a:extLst>
                          <a:ext uri="{FF2B5EF4-FFF2-40B4-BE49-F238E27FC236}">
                            <a16:creationId xmlns:a16="http://schemas.microsoft.com/office/drawing/2014/main" id="{67A9C7A5-1281-4252-8E21-7B255B6F99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25883" y="1501060"/>
                      <a:ext cx="1440" cy="41760"/>
                    </p14:xfrm>
                  </p:contentPart>
                </mc:Choice>
                <mc:Fallback>
                  <p:pic>
                    <p:nvPicPr>
                      <p:cNvPr id="29" name="Input penna 28">
                        <a:extLst>
                          <a:ext uri="{FF2B5EF4-FFF2-40B4-BE49-F238E27FC236}">
                            <a16:creationId xmlns:a16="http://schemas.microsoft.com/office/drawing/2014/main" id="{67A9C7A5-1281-4252-8E21-7B255B6F9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10513883" y="1485478"/>
                        <a:ext cx="24960" cy="7230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88">
                    <p14:nvContentPartPr>
                      <p14:cNvPr id="30" name="Input penna 29">
                        <a:extLst>
                          <a:ext uri="{FF2B5EF4-FFF2-40B4-BE49-F238E27FC236}">
                            <a16:creationId xmlns:a16="http://schemas.microsoft.com/office/drawing/2014/main" id="{A252B3D4-EBA4-7C3F-78A7-68DE6CB4CB1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27323" y="1434100"/>
                      <a:ext cx="3240" cy="29160"/>
                    </p14:xfrm>
                  </p:contentPart>
                </mc:Choice>
                <mc:Fallback>
                  <p:pic>
                    <p:nvPicPr>
                      <p:cNvPr id="30" name="Input penna 29">
                        <a:extLst>
                          <a:ext uri="{FF2B5EF4-FFF2-40B4-BE49-F238E27FC236}">
                            <a16:creationId xmlns:a16="http://schemas.microsoft.com/office/drawing/2014/main" id="{A252B3D4-EBA4-7C3F-78A7-68DE6CB4C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10511771" y="1418589"/>
                        <a:ext cx="34992" cy="5956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0">
                    <p14:nvContentPartPr>
                      <p14:cNvPr id="31" name="Input penna 30">
                        <a:extLst>
                          <a:ext uri="{FF2B5EF4-FFF2-40B4-BE49-F238E27FC236}">
                            <a16:creationId xmlns:a16="http://schemas.microsoft.com/office/drawing/2014/main" id="{2F9A0BD0-41EE-2CF7-3DE6-91B15811E2C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34523" y="1458220"/>
                      <a:ext cx="62280" cy="12600"/>
                    </p14:xfrm>
                  </p:contentPart>
                </mc:Choice>
                <mc:Fallback>
                  <p:pic>
                    <p:nvPicPr>
                      <p:cNvPr id="31" name="Input penna 30">
                        <a:extLst>
                          <a:ext uri="{FF2B5EF4-FFF2-40B4-BE49-F238E27FC236}">
                            <a16:creationId xmlns:a16="http://schemas.microsoft.com/office/drawing/2014/main" id="{2F9A0BD0-41EE-2CF7-3DE6-91B15811E2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0518953" y="1443820"/>
                        <a:ext cx="92797" cy="4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2">
                    <p14:nvContentPartPr>
                      <p14:cNvPr id="32" name="Input penna 31">
                        <a:extLst>
                          <a:ext uri="{FF2B5EF4-FFF2-40B4-BE49-F238E27FC236}">
                            <a16:creationId xmlns:a16="http://schemas.microsoft.com/office/drawing/2014/main" id="{9435C476-B1B2-A3E7-2354-501251E9381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38843" y="1502500"/>
                      <a:ext cx="55800" cy="6840"/>
                    </p14:xfrm>
                  </p:contentPart>
                </mc:Choice>
                <mc:Fallback>
                  <p:pic>
                    <p:nvPicPr>
                      <p:cNvPr id="32" name="Input penna 31">
                        <a:extLst>
                          <a:ext uri="{FF2B5EF4-FFF2-40B4-BE49-F238E27FC236}">
                            <a16:creationId xmlns:a16="http://schemas.microsoft.com/office/drawing/2014/main" id="{9435C476-B1B2-A3E7-2354-501251E93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3"/>
                      <a:stretch>
                        <a:fillRect/>
                      </a:stretch>
                    </p:blipFill>
                    <p:spPr>
                      <a:xfrm>
                        <a:off x="10523343" y="1486955"/>
                        <a:ext cx="86180" cy="3730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4">
                    <p14:nvContentPartPr>
                      <p14:cNvPr id="33" name="Input penna 32">
                        <a:extLst>
                          <a:ext uri="{FF2B5EF4-FFF2-40B4-BE49-F238E27FC236}">
                            <a16:creationId xmlns:a16="http://schemas.microsoft.com/office/drawing/2014/main" id="{E32CC50A-D5B5-CDB7-0F5A-A8A83C72381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598963" y="1423660"/>
                      <a:ext cx="9000" cy="36360"/>
                    </p14:xfrm>
                  </p:contentPart>
                </mc:Choice>
                <mc:Fallback>
                  <p:pic>
                    <p:nvPicPr>
                      <p:cNvPr id="33" name="Input penna 32">
                        <a:extLst>
                          <a:ext uri="{FF2B5EF4-FFF2-40B4-BE49-F238E27FC236}">
                            <a16:creationId xmlns:a16="http://schemas.microsoft.com/office/drawing/2014/main" id="{E32CC50A-D5B5-CDB7-0F5A-A8A83C723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5"/>
                      <a:stretch>
                        <a:fillRect/>
                      </a:stretch>
                    </p:blipFill>
                    <p:spPr>
                      <a:xfrm>
                        <a:off x="10583963" y="1407988"/>
                        <a:ext cx="38400" cy="6707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6">
                    <p14:nvContentPartPr>
                      <p14:cNvPr id="34" name="Input penna 33">
                        <a:extLst>
                          <a:ext uri="{FF2B5EF4-FFF2-40B4-BE49-F238E27FC236}">
                            <a16:creationId xmlns:a16="http://schemas.microsoft.com/office/drawing/2014/main" id="{CD8911FB-5F70-F5AE-9216-20405DFA617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611203" y="1434100"/>
                      <a:ext cx="41400" cy="37440"/>
                    </p14:xfrm>
                  </p:contentPart>
                </mc:Choice>
                <mc:Fallback>
                  <p:pic>
                    <p:nvPicPr>
                      <p:cNvPr id="34" name="Input penna 33">
                        <a:extLst>
                          <a:ext uri="{FF2B5EF4-FFF2-40B4-BE49-F238E27FC236}">
                            <a16:creationId xmlns:a16="http://schemas.microsoft.com/office/drawing/2014/main" id="{CD8911FB-5F70-F5AE-9216-20405DFA6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10595755" y="1419124"/>
                        <a:ext cx="71678" cy="6801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98">
                    <p14:nvContentPartPr>
                      <p14:cNvPr id="35" name="Input penna 34">
                        <a:extLst>
                          <a:ext uri="{FF2B5EF4-FFF2-40B4-BE49-F238E27FC236}">
                            <a16:creationId xmlns:a16="http://schemas.microsoft.com/office/drawing/2014/main" id="{8A8CD999-5006-2B49-055B-B06D672E075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602923" y="1466860"/>
                      <a:ext cx="54000" cy="72360"/>
                    </p14:xfrm>
                  </p:contentPart>
                </mc:Choice>
                <mc:Fallback>
                  <p:pic>
                    <p:nvPicPr>
                      <p:cNvPr id="35" name="Input penna 34">
                        <a:extLst>
                          <a:ext uri="{FF2B5EF4-FFF2-40B4-BE49-F238E27FC236}">
                            <a16:creationId xmlns:a16="http://schemas.microsoft.com/office/drawing/2014/main" id="{8A8CD999-5006-2B49-055B-B06D672E0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10587406" y="1451265"/>
                        <a:ext cx="84414" cy="10292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>
              <mc:Choice xmlns:p14="http://schemas.microsoft.com/office/powerpoint/2010/main" Requires="p14">
                <p:contentPart p14:bwMode="auto" r:id="rId100">
                  <p14:nvContentPartPr>
                    <p14:cNvPr id="21" name="Input penna 20">
                      <a:extLst>
                        <a:ext uri="{FF2B5EF4-FFF2-40B4-BE49-F238E27FC236}">
                          <a16:creationId xmlns:a16="http://schemas.microsoft.com/office/drawing/2014/main" id="{3CB6D7DF-2F5F-1209-F98A-0347F74186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71403" y="1271740"/>
                    <a:ext cx="369000" cy="369360"/>
                  </p14:xfrm>
                </p:contentPart>
              </mc:Choice>
              <mc:Fallback>
                <p:pic>
                  <p:nvPicPr>
                    <p:cNvPr id="21" name="Input penna 20">
                      <a:extLst>
                        <a:ext uri="{FF2B5EF4-FFF2-40B4-BE49-F238E27FC236}">
                          <a16:creationId xmlns:a16="http://schemas.microsoft.com/office/drawing/2014/main" id="{3CB6D7DF-2F5F-1209-F98A-0347F741868F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0760771" y="1261115"/>
                      <a:ext cx="390264" cy="39060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2">
                  <p14:nvContentPartPr>
                    <p14:cNvPr id="22" name="Input penna 21">
                      <a:extLst>
                        <a:ext uri="{FF2B5EF4-FFF2-40B4-BE49-F238E27FC236}">
                          <a16:creationId xmlns:a16="http://schemas.microsoft.com/office/drawing/2014/main" id="{99CE5528-84B5-AB78-18C4-2766B976A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81923" y="1529500"/>
                    <a:ext cx="163080" cy="27360"/>
                  </p14:xfrm>
                </p:contentPart>
              </mc:Choice>
              <mc:Fallback>
                <p:pic>
                  <p:nvPicPr>
                    <p:cNvPr id="22" name="Input penna 21">
                      <a:extLst>
                        <a:ext uri="{FF2B5EF4-FFF2-40B4-BE49-F238E27FC236}">
                          <a16:creationId xmlns:a16="http://schemas.microsoft.com/office/drawing/2014/main" id="{99CE5528-84B5-AB78-18C4-2766B976AC31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0871301" y="1518929"/>
                      <a:ext cx="184324" cy="485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04">
                  <p14:nvContentPartPr>
                    <p14:cNvPr id="23" name="Input penna 22">
                      <a:extLst>
                        <a:ext uri="{FF2B5EF4-FFF2-40B4-BE49-F238E27FC236}">
                          <a16:creationId xmlns:a16="http://schemas.microsoft.com/office/drawing/2014/main" id="{B72A2C25-1986-F6B0-1C17-CA7C4CC7AB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81203" y="1380460"/>
                    <a:ext cx="141480" cy="10080"/>
                  </p14:xfrm>
                </p:contentPart>
              </mc:Choice>
              <mc:Fallback>
                <p:pic>
                  <p:nvPicPr>
                    <p:cNvPr id="23" name="Input penna 22">
                      <a:extLst>
                        <a:ext uri="{FF2B5EF4-FFF2-40B4-BE49-F238E27FC236}">
                          <a16:creationId xmlns:a16="http://schemas.microsoft.com/office/drawing/2014/main" id="{B72A2C25-1986-F6B0-1C17-CA7C4CC7ABEF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0870561" y="1369750"/>
                      <a:ext cx="162765" cy="315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24" name="Gruppo 23">
                  <a:extLst>
                    <a:ext uri="{FF2B5EF4-FFF2-40B4-BE49-F238E27FC236}">
                      <a16:creationId xmlns:a16="http://schemas.microsoft.com/office/drawing/2014/main" id="{6168BD4E-510C-3379-43D5-A8DCB607DE03}"/>
                    </a:ext>
                  </a:extLst>
                </p:cNvPr>
                <p:cNvGrpSpPr/>
                <p:nvPr/>
              </p:nvGrpSpPr>
              <p:grpSpPr>
                <a:xfrm>
                  <a:off x="10463963" y="948100"/>
                  <a:ext cx="141480" cy="155880"/>
                  <a:chOff x="10463963" y="948100"/>
                  <a:chExt cx="141480" cy="155880"/>
                </a:xfrm>
              </p:grpSpPr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106">
                    <p14:nvContentPartPr>
                      <p14:cNvPr id="25" name="Input penna 24">
                        <a:extLst>
                          <a:ext uri="{FF2B5EF4-FFF2-40B4-BE49-F238E27FC236}">
                            <a16:creationId xmlns:a16="http://schemas.microsoft.com/office/drawing/2014/main" id="{7DED9618-73D3-A9CE-B8A3-2A00E2133F2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63963" y="981940"/>
                      <a:ext cx="141480" cy="95400"/>
                    </p14:xfrm>
                  </p:contentPart>
                </mc:Choice>
                <mc:Fallback>
                  <p:pic>
                    <p:nvPicPr>
                      <p:cNvPr id="25" name="Input penna 24">
                        <a:extLst>
                          <a:ext uri="{FF2B5EF4-FFF2-40B4-BE49-F238E27FC236}">
                            <a16:creationId xmlns:a16="http://schemas.microsoft.com/office/drawing/2014/main" id="{7DED9618-73D3-A9CE-B8A3-2A00E2133F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7"/>
                      <a:stretch>
                        <a:fillRect/>
                      </a:stretch>
                    </p:blipFill>
                    <p:spPr>
                      <a:xfrm>
                        <a:off x="10453368" y="971340"/>
                        <a:ext cx="162671" cy="116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>
                <mc:Choice xmlns:p14="http://schemas.microsoft.com/office/powerpoint/2010/main" Requires="p14">
                  <p:contentPart p14:bwMode="auto" r:id="rId108">
                    <p14:nvContentPartPr>
                      <p14:cNvPr id="26" name="Input penna 25">
                        <a:extLst>
                          <a:ext uri="{FF2B5EF4-FFF2-40B4-BE49-F238E27FC236}">
                            <a16:creationId xmlns:a16="http://schemas.microsoft.com/office/drawing/2014/main" id="{8EBA9FF4-B811-405A-4CC6-72D6B8DE1FB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92043" y="948100"/>
                      <a:ext cx="99360" cy="155880"/>
                    </p14:xfrm>
                  </p:contentPart>
                </mc:Choice>
                <mc:Fallback>
                  <p:pic>
                    <p:nvPicPr>
                      <p:cNvPr id="26" name="Input penna 25">
                        <a:extLst>
                          <a:ext uri="{FF2B5EF4-FFF2-40B4-BE49-F238E27FC236}">
                            <a16:creationId xmlns:a16="http://schemas.microsoft.com/office/drawing/2014/main" id="{8EBA9FF4-B811-405A-4CC6-72D6B8DE1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9"/>
                      <a:stretch>
                        <a:fillRect/>
                      </a:stretch>
                    </p:blipFill>
                    <p:spPr>
                      <a:xfrm>
                        <a:off x="10481486" y="937500"/>
                        <a:ext cx="120474" cy="177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085150BE-07CC-E4C9-32FE-578696ABEFC5}"/>
                  </a:ext>
                </a:extLst>
              </p:cNvPr>
              <p:cNvGrpSpPr/>
              <p:nvPr/>
            </p:nvGrpSpPr>
            <p:grpSpPr>
              <a:xfrm>
                <a:off x="10733815" y="1834468"/>
                <a:ext cx="376200" cy="146160"/>
                <a:chOff x="10733815" y="1834468"/>
                <a:chExt cx="376200" cy="14616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10">
                  <p14:nvContentPartPr>
                    <p14:cNvPr id="13" name="Input penna 12">
                      <a:extLst>
                        <a:ext uri="{FF2B5EF4-FFF2-40B4-BE49-F238E27FC236}">
                          <a16:creationId xmlns:a16="http://schemas.microsoft.com/office/drawing/2014/main" id="{C8A99657-AE61-EC36-CBE1-A7F4067586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33815" y="1842388"/>
                    <a:ext cx="75240" cy="138240"/>
                  </p14:xfrm>
                </p:contentPart>
              </mc:Choice>
              <mc:Fallback>
                <p:pic>
                  <p:nvPicPr>
                    <p:cNvPr id="13" name="Input penna 12">
                      <a:extLst>
                        <a:ext uri="{FF2B5EF4-FFF2-40B4-BE49-F238E27FC236}">
                          <a16:creationId xmlns:a16="http://schemas.microsoft.com/office/drawing/2014/main" id="{C8A99657-AE61-EC36-CBE1-A7F4067586C4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10723244" y="1831802"/>
                      <a:ext cx="96382" cy="1594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2">
                  <p14:nvContentPartPr>
                    <p14:cNvPr id="14" name="Input penna 13">
                      <a:extLst>
                        <a:ext uri="{FF2B5EF4-FFF2-40B4-BE49-F238E27FC236}">
                          <a16:creationId xmlns:a16="http://schemas.microsoft.com/office/drawing/2014/main" id="{F5BAECC9-206B-F7E0-178C-65213AB04E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29935" y="1857508"/>
                    <a:ext cx="42480" cy="87840"/>
                  </p14:xfrm>
                </p:contentPart>
              </mc:Choice>
              <mc:Fallback>
                <p:pic>
                  <p:nvPicPr>
                    <p:cNvPr id="14" name="Input penna 13">
                      <a:extLst>
                        <a:ext uri="{FF2B5EF4-FFF2-40B4-BE49-F238E27FC236}">
                          <a16:creationId xmlns:a16="http://schemas.microsoft.com/office/drawing/2014/main" id="{F5BAECC9-206B-F7E0-178C-65213AB04E1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10819315" y="1846917"/>
                      <a:ext cx="63720" cy="1090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4">
                  <p14:nvContentPartPr>
                    <p14:cNvPr id="15" name="Input penna 14">
                      <a:extLst>
                        <a:ext uri="{FF2B5EF4-FFF2-40B4-BE49-F238E27FC236}">
                          <a16:creationId xmlns:a16="http://schemas.microsoft.com/office/drawing/2014/main" id="{BA53DC2A-07CD-7E7A-ED33-CC2A809B98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03015" y="1846348"/>
                    <a:ext cx="45360" cy="102600"/>
                  </p14:xfrm>
                </p:contentPart>
              </mc:Choice>
              <mc:Fallback>
                <p:pic>
                  <p:nvPicPr>
                    <p:cNvPr id="15" name="Input penna 14">
                      <a:extLst>
                        <a:ext uri="{FF2B5EF4-FFF2-40B4-BE49-F238E27FC236}">
                          <a16:creationId xmlns:a16="http://schemas.microsoft.com/office/drawing/2014/main" id="{BA53DC2A-07CD-7E7A-ED33-CC2A809B98D4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10892452" y="1835713"/>
                      <a:ext cx="66487" cy="1238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6">
                  <p14:nvContentPartPr>
                    <p14:cNvPr id="16" name="Input penna 15">
                      <a:extLst>
                        <a:ext uri="{FF2B5EF4-FFF2-40B4-BE49-F238E27FC236}">
                          <a16:creationId xmlns:a16="http://schemas.microsoft.com/office/drawing/2014/main" id="{E7F1EAE7-122C-D825-E127-B7596B0F37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97335" y="1862908"/>
                    <a:ext cx="5040" cy="72360"/>
                  </p14:xfrm>
                </p:contentPart>
              </mc:Choice>
              <mc:Fallback>
                <p:pic>
                  <p:nvPicPr>
                    <p:cNvPr id="16" name="Input penna 15">
                      <a:extLst>
                        <a:ext uri="{FF2B5EF4-FFF2-40B4-BE49-F238E27FC236}">
                          <a16:creationId xmlns:a16="http://schemas.microsoft.com/office/drawing/2014/main" id="{E7F1EAE7-122C-D825-E127-B7596B0F379E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10986625" y="1852304"/>
                      <a:ext cx="26460" cy="935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8">
                  <p14:nvContentPartPr>
                    <p14:cNvPr id="17" name="Input penna 16">
                      <a:extLst>
                        <a:ext uri="{FF2B5EF4-FFF2-40B4-BE49-F238E27FC236}">
                          <a16:creationId xmlns:a16="http://schemas.microsoft.com/office/drawing/2014/main" id="{55ADB689-6817-ABA3-ACE3-567C6437ED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49535" y="1853908"/>
                    <a:ext cx="8280" cy="84600"/>
                  </p14:xfrm>
                </p:contentPart>
              </mc:Choice>
              <mc:Fallback>
                <p:pic>
                  <p:nvPicPr>
                    <p:cNvPr id="17" name="Input penna 16">
                      <a:extLst>
                        <a:ext uri="{FF2B5EF4-FFF2-40B4-BE49-F238E27FC236}">
                          <a16:creationId xmlns:a16="http://schemas.microsoft.com/office/drawing/2014/main" id="{55ADB689-6817-ABA3-ACE3-567C6437ED94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11038707" y="1843333"/>
                      <a:ext cx="29935" cy="1057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20">
                  <p14:nvContentPartPr>
                    <p14:cNvPr id="18" name="Input penna 17">
                      <a:extLst>
                        <a:ext uri="{FF2B5EF4-FFF2-40B4-BE49-F238E27FC236}">
                          <a16:creationId xmlns:a16="http://schemas.microsoft.com/office/drawing/2014/main" id="{4E37013D-51DD-930A-1FB6-62153822CC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18575" y="1834468"/>
                    <a:ext cx="91440" cy="37080"/>
                  </p14:xfrm>
                </p:contentPart>
              </mc:Choice>
              <mc:Fallback>
                <p:pic>
                  <p:nvPicPr>
                    <p:cNvPr id="18" name="Input penna 17">
                      <a:extLst>
                        <a:ext uri="{FF2B5EF4-FFF2-40B4-BE49-F238E27FC236}">
                          <a16:creationId xmlns:a16="http://schemas.microsoft.com/office/drawing/2014/main" id="{4E37013D-51DD-930A-1FB6-62153822CC0D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1008000" y="1823962"/>
                      <a:ext cx="112589" cy="5809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84" name="Gruppo 83">
              <a:extLst>
                <a:ext uri="{FF2B5EF4-FFF2-40B4-BE49-F238E27FC236}">
                  <a16:creationId xmlns:a16="http://schemas.microsoft.com/office/drawing/2014/main" id="{22D8737F-015C-6410-2F9C-E87E32802AF9}"/>
                </a:ext>
              </a:extLst>
            </p:cNvPr>
            <p:cNvGrpSpPr/>
            <p:nvPr/>
          </p:nvGrpSpPr>
          <p:grpSpPr>
            <a:xfrm>
              <a:off x="10774455" y="608640"/>
              <a:ext cx="46080" cy="84600"/>
              <a:chOff x="10774455" y="608640"/>
              <a:chExt cx="46080" cy="84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22">
                <p14:nvContentPartPr>
                  <p14:cNvPr id="81" name="Input penna 80">
                    <a:extLst>
                      <a:ext uri="{FF2B5EF4-FFF2-40B4-BE49-F238E27FC236}">
                        <a16:creationId xmlns:a16="http://schemas.microsoft.com/office/drawing/2014/main" id="{622FC586-4F39-9FEF-BAA7-38512900B226}"/>
                      </a:ext>
                    </a:extLst>
                  </p14:cNvPr>
                  <p14:cNvContentPartPr/>
                  <p14:nvPr/>
                </p14:nvContentPartPr>
                <p14:xfrm>
                  <a:off x="10774455" y="608640"/>
                  <a:ext cx="6120" cy="69480"/>
                </p14:xfrm>
              </p:contentPart>
            </mc:Choice>
            <mc:Fallback>
              <p:pic>
                <p:nvPicPr>
                  <p:cNvPr id="81" name="Input penna 80">
                    <a:extLst>
                      <a:ext uri="{FF2B5EF4-FFF2-40B4-BE49-F238E27FC236}">
                        <a16:creationId xmlns:a16="http://schemas.microsoft.com/office/drawing/2014/main" id="{622FC586-4F39-9FEF-BAA7-38512900B226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10768335" y="602520"/>
                    <a:ext cx="1836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4">
                <p14:nvContentPartPr>
                  <p14:cNvPr id="82" name="Input penna 81">
                    <a:extLst>
                      <a:ext uri="{FF2B5EF4-FFF2-40B4-BE49-F238E27FC236}">
                        <a16:creationId xmlns:a16="http://schemas.microsoft.com/office/drawing/2014/main" id="{615C85C1-90CA-1416-CE9E-1A492F65E35A}"/>
                      </a:ext>
                    </a:extLst>
                  </p14:cNvPr>
                  <p14:cNvContentPartPr/>
                  <p14:nvPr/>
                </p14:nvContentPartPr>
                <p14:xfrm>
                  <a:off x="10781655" y="624840"/>
                  <a:ext cx="38880" cy="30240"/>
                </p14:xfrm>
              </p:contentPart>
            </mc:Choice>
            <mc:Fallback>
              <p:pic>
                <p:nvPicPr>
                  <p:cNvPr id="82" name="Input penna 81">
                    <a:extLst>
                      <a:ext uri="{FF2B5EF4-FFF2-40B4-BE49-F238E27FC236}">
                        <a16:creationId xmlns:a16="http://schemas.microsoft.com/office/drawing/2014/main" id="{615C85C1-90CA-1416-CE9E-1A492F65E35A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10775535" y="618720"/>
                    <a:ext cx="5112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6">
                <p14:nvContentPartPr>
                  <p14:cNvPr id="83" name="Input penna 82">
                    <a:extLst>
                      <a:ext uri="{FF2B5EF4-FFF2-40B4-BE49-F238E27FC236}">
                        <a16:creationId xmlns:a16="http://schemas.microsoft.com/office/drawing/2014/main" id="{5C5BFFBB-B228-211E-94C2-409B1404FD3B}"/>
                      </a:ext>
                    </a:extLst>
                  </p14:cNvPr>
                  <p14:cNvContentPartPr/>
                  <p14:nvPr/>
                </p14:nvContentPartPr>
                <p14:xfrm>
                  <a:off x="10792815" y="649320"/>
                  <a:ext cx="23400" cy="43920"/>
                </p14:xfrm>
              </p:contentPart>
            </mc:Choice>
            <mc:Fallback>
              <p:pic>
                <p:nvPicPr>
                  <p:cNvPr id="83" name="Input penna 82">
                    <a:extLst>
                      <a:ext uri="{FF2B5EF4-FFF2-40B4-BE49-F238E27FC236}">
                        <a16:creationId xmlns:a16="http://schemas.microsoft.com/office/drawing/2014/main" id="{5C5BFFBB-B228-211E-94C2-409B1404FD3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10786695" y="643200"/>
                    <a:ext cx="35640" cy="56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981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EEDD216-D58C-87C4-ACFB-DC017850ED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Source + </a:t>
                </a:r>
                <a:r>
                  <a:rPr lang="it-IT" dirty="0" err="1"/>
                  <a:t>Cavity</a:t>
                </a:r>
                <a:r>
                  <a:rPr lang="it-IT" dirty="0"/>
                  <a:t> + Two </a:t>
                </a:r>
                <a:r>
                  <a:rPr lang="it-IT" dirty="0" err="1"/>
                  <a:t>qubits</a:t>
                </a:r>
                <a:r>
                  <a:rPr lang="it-IT" dirty="0"/>
                  <a:t> – </a:t>
                </a:r>
                <a:r>
                  <a:rPr lang="it-IT" dirty="0" err="1"/>
                  <a:t>Sweep</a:t>
                </a:r>
                <a:r>
                  <a:rPr lang="it-IT" dirty="0"/>
                  <a:t> 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𝜒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AEEDD216-D58C-87C4-ACFB-DC017850E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8" t="-152239" b="-219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2C33CB56-C275-35CB-BB0F-528C4F030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26" y="760148"/>
            <a:ext cx="5086350" cy="44291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B5C8463-0940-561A-0EE2-68AF4432D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67" y="760149"/>
            <a:ext cx="5086350" cy="4429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B500895-AF43-1A39-F735-D70EA40FD03D}"/>
                  </a:ext>
                </a:extLst>
              </p:cNvPr>
              <p:cNvSpPr txBox="1"/>
              <p:nvPr/>
            </p:nvSpPr>
            <p:spPr>
              <a:xfrm>
                <a:off x="547474" y="5317498"/>
                <a:ext cx="5223353" cy="1009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Empirical </a:t>
                </a:r>
                <a:r>
                  <a:rPr lang="it-IT" dirty="0" err="1"/>
                  <a:t>curves</a:t>
                </a:r>
                <a:r>
                  <a:rPr lang="it-IT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𝑝h𝑎𝑠𝑒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𝑝h𝑎𝑠𝑒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B500895-AF43-1A39-F735-D70EA40FD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74" y="5317498"/>
                <a:ext cx="5223353" cy="1009251"/>
              </a:xfrm>
              <a:prstGeom prst="rect">
                <a:avLst/>
              </a:prstGeom>
              <a:blipFill>
                <a:blip r:embed="rId5"/>
                <a:stretch>
                  <a:fillRect l="-1050" t="-13253" r="-5834" b="-614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CCE2981-27DF-BDC2-6FA9-1F0F499F6A4F}"/>
                  </a:ext>
                </a:extLst>
              </p:cNvPr>
              <p:cNvSpPr txBox="1"/>
              <p:nvPr/>
            </p:nvSpPr>
            <p:spPr>
              <a:xfrm>
                <a:off x="6464926" y="5317498"/>
                <a:ext cx="1544654" cy="111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𝛿𝜒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CCE2981-27DF-BDC2-6FA9-1F0F499F6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26" y="5317498"/>
                <a:ext cx="1544654" cy="1114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6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63013-BB22-1A7D-5CE5-A6D4A4DB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Source + </a:t>
            </a:r>
            <a:r>
              <a:rPr lang="it-IT" dirty="0" err="1"/>
              <a:t>Cavity</a:t>
            </a:r>
            <a:r>
              <a:rPr lang="it-IT" dirty="0"/>
              <a:t> + Single </a:t>
            </a:r>
            <a:r>
              <a:rPr lang="it-IT" dirty="0" err="1"/>
              <a:t>qubit</a:t>
            </a:r>
            <a:r>
              <a:rPr lang="it-IT" dirty="0"/>
              <a:t> –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evolution</a:t>
            </a:r>
            <a:endParaRPr lang="it-IT" dirty="0"/>
          </a:p>
        </p:txBody>
      </p:sp>
      <p:pic>
        <p:nvPicPr>
          <p:cNvPr id="3" name="download3">
            <a:hlinkClick r:id="" action="ppaction://media"/>
            <a:extLst>
              <a:ext uri="{FF2B5EF4-FFF2-40B4-BE49-F238E27FC236}">
                <a16:creationId xmlns:a16="http://schemas.microsoft.com/office/drawing/2014/main" id="{9D6C9167-A802-A349-9E27-030303CB83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89749"/>
            <a:ext cx="7920000" cy="5940000"/>
          </a:xfrm>
          <a:prstGeom prst="rect">
            <a:avLst/>
          </a:prstGeom>
        </p:spPr>
      </p:pic>
      <p:pic>
        <p:nvPicPr>
          <p:cNvPr id="5" name="download4">
            <a:hlinkClick r:id="" action="ppaction://media"/>
            <a:extLst>
              <a:ext uri="{FF2B5EF4-FFF2-40B4-BE49-F238E27FC236}">
                <a16:creationId xmlns:a16="http://schemas.microsoft.com/office/drawing/2014/main" id="{8A626EC9-D68F-E1DA-5D98-9135C7DF8D8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2000" y="153900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9D0BF-5227-171D-634F-0991D64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1" y="1"/>
            <a:ext cx="10440553" cy="410729"/>
          </a:xfrm>
        </p:spPr>
        <p:txBody>
          <a:bodyPr/>
          <a:lstStyle/>
          <a:p>
            <a:r>
              <a:rPr lang="it-IT" dirty="0"/>
              <a:t>Source + </a:t>
            </a:r>
            <a:r>
              <a:rPr lang="it-IT" dirty="0" err="1"/>
              <a:t>Cavity</a:t>
            </a:r>
            <a:r>
              <a:rPr lang="it-IT" dirty="0"/>
              <a:t> + Single </a:t>
            </a:r>
            <a:r>
              <a:rPr lang="it-IT" dirty="0" err="1"/>
              <a:t>qubit</a:t>
            </a:r>
            <a:r>
              <a:rPr lang="it-IT" dirty="0"/>
              <a:t> – Bell state –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evolution</a:t>
            </a:r>
            <a:endParaRPr lang="it-IT" dirty="0"/>
          </a:p>
        </p:txBody>
      </p:sp>
      <p:pic>
        <p:nvPicPr>
          <p:cNvPr id="3" name="download5">
            <a:hlinkClick r:id="" action="ppaction://media"/>
            <a:extLst>
              <a:ext uri="{FF2B5EF4-FFF2-40B4-BE49-F238E27FC236}">
                <a16:creationId xmlns:a16="http://schemas.microsoft.com/office/drawing/2014/main" id="{7C17A2AE-A66B-806C-4D03-CCD80BD983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18" y="543789"/>
            <a:ext cx="7920000" cy="5940001"/>
          </a:xfrm>
          <a:prstGeom prst="rect">
            <a:avLst/>
          </a:prstGeom>
        </p:spPr>
      </p:pic>
      <p:pic>
        <p:nvPicPr>
          <p:cNvPr id="4" name="download6">
            <a:hlinkClick r:id="" action="ppaction://media"/>
            <a:extLst>
              <a:ext uri="{FF2B5EF4-FFF2-40B4-BE49-F238E27FC236}">
                <a16:creationId xmlns:a16="http://schemas.microsoft.com/office/drawing/2014/main" id="{3C0DB9C3-79C5-BBCD-2359-C8A1963D17C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2000" y="1808881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FabioPorporaCN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FabioPorporaCNR" id="{73B27CDF-185C-4B99-887F-53C5B371E064}" vid="{3495738D-8DF1-4DD2-AF15-D25B0EC027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TemaFabioPorporaCNR</Template>
  <TotalTime>1173</TotalTime>
  <Words>211</Words>
  <Application>Microsoft Office PowerPoint</Application>
  <PresentationFormat>Widescreen</PresentationFormat>
  <Paragraphs>26</Paragraphs>
  <Slides>7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Roboto</vt:lpstr>
      <vt:lpstr>TemaFabioPorporaCNR</vt:lpstr>
      <vt:lpstr>Source + Cavity (no qubit)</vt:lpstr>
      <vt:lpstr>Source + Cavity (no qubit) – optimal transfer</vt:lpstr>
      <vt:lpstr>Source + Cavity + Single qubit</vt:lpstr>
      <vt:lpstr>Source + Cavity + Single qubit – Sweep on χ∕k</vt:lpstr>
      <vt:lpstr>Source + Cavity + Two qubits – Sweep on χ∕k</vt:lpstr>
      <vt:lpstr>Source + Cavity + Single qubit – Density matrix evolution</vt:lpstr>
      <vt:lpstr>Source + Cavity + Single qubit – Bell state – Density matrix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FABIO CHIARELLO</dc:creator>
  <cp:lastModifiedBy>FABIO CHIARELLO</cp:lastModifiedBy>
  <cp:revision>1</cp:revision>
  <dcterms:created xsi:type="dcterms:W3CDTF">2025-06-18T14:49:33Z</dcterms:created>
  <dcterms:modified xsi:type="dcterms:W3CDTF">2025-06-19T10:23:22Z</dcterms:modified>
</cp:coreProperties>
</file>