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91" r:id="rId3"/>
    <p:sldId id="289" r:id="rId4"/>
    <p:sldId id="290" r:id="rId5"/>
    <p:sldId id="292" r:id="rId6"/>
    <p:sldId id="293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DE00"/>
    <a:srgbClr val="60A500"/>
    <a:srgbClr val="1781D5"/>
    <a:srgbClr val="F0EA00"/>
    <a:srgbClr val="989800"/>
    <a:srgbClr val="A5A5A5"/>
    <a:srgbClr val="E72983"/>
    <a:srgbClr val="FFFFFF"/>
    <a:srgbClr val="D51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3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3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5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0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7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8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1187F7A-920C-B377-65E8-1CF4CBCE3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Sfondo fumo astratto">
            <a:extLst>
              <a:ext uri="{FF2B5EF4-FFF2-40B4-BE49-F238E27FC236}">
                <a16:creationId xmlns:a16="http://schemas.microsoft.com/office/drawing/2014/main" id="{0A682FE5-8C3C-FBAE-B33A-C8997559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423" b="21037"/>
          <a:stretch/>
        </p:blipFill>
        <p:spPr>
          <a:xfrm>
            <a:off x="20" y="10"/>
            <a:ext cx="12191980" cy="49083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31438F8-735C-3331-4D71-F1E0D8A5E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907" y="5282701"/>
            <a:ext cx="5057956" cy="117868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GB" dirty="0"/>
              <a:t>ASPIDES meeting 5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6FD47A-EC9C-DCE8-3107-DA41DC0E5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2157" y="5293850"/>
            <a:ext cx="3874124" cy="1178688"/>
          </a:xfrm>
        </p:spPr>
        <p:txBody>
          <a:bodyPr anchor="ctr">
            <a:normAutofit/>
          </a:bodyPr>
          <a:lstStyle/>
          <a:p>
            <a:pPr algn="r"/>
            <a:r>
              <a:rPr lang="en-GB" dirty="0"/>
              <a:t>Tommaso Floris</a:t>
            </a:r>
          </a:p>
          <a:p>
            <a:pPr algn="r"/>
            <a:r>
              <a:rPr lang="en-GB" dirty="0"/>
              <a:t>05/06/2025</a:t>
            </a:r>
          </a:p>
        </p:txBody>
      </p:sp>
      <p:pic>
        <p:nvPicPr>
          <p:cNvPr id="5" name="Immagine 4" descr="Immagine che contiene testo, Elementi grafici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A0114B93-93CA-D542-FDF5-946422448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8386"/>
            <a:ext cx="1949614" cy="19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2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296A4-E56E-157A-4A54-7A50DD709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357F4C-B2BF-4E23-37E7-36227DABB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176477"/>
            <a:ext cx="10653578" cy="692493"/>
          </a:xfrm>
        </p:spPr>
        <p:txBody>
          <a:bodyPr/>
          <a:lstStyle/>
          <a:p>
            <a:r>
              <a:rPr lang="en-GB" dirty="0"/>
              <a:t>Front-end electronics</a:t>
            </a:r>
          </a:p>
        </p:txBody>
      </p:sp>
      <p:pic>
        <p:nvPicPr>
          <p:cNvPr id="6" name="Immagine 5" descr="Immagine che contiene schermata, Policromia, linea&#10;&#10;Il contenuto generato dall'IA potrebbe non essere corretto.">
            <a:extLst>
              <a:ext uri="{FF2B5EF4-FFF2-40B4-BE49-F238E27FC236}">
                <a16:creationId xmlns:a16="http://schemas.microsoft.com/office/drawing/2014/main" id="{90FBBC02-92A8-7BE8-A64A-1AA497DA0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993"/>
            <a:ext cx="12192000" cy="46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8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E5521-B11C-63EC-306E-1179EEF16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79D96D-4665-A48B-50AF-B57BEAE33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176477"/>
            <a:ext cx="10653578" cy="692493"/>
          </a:xfrm>
        </p:spPr>
        <p:txBody>
          <a:bodyPr/>
          <a:lstStyle/>
          <a:p>
            <a:r>
              <a:rPr lang="en-GB" dirty="0"/>
              <a:t>Pixel 2x2 cluster</a:t>
            </a:r>
          </a:p>
        </p:txBody>
      </p:sp>
      <p:pic>
        <p:nvPicPr>
          <p:cNvPr id="7" name="Immagine 6" descr="Immagine che contiene schermata, schermo, Rettangolo, Policromia&#10;&#10;Il contenuto generato dall'IA potrebbe non essere corretto.">
            <a:extLst>
              <a:ext uri="{FF2B5EF4-FFF2-40B4-BE49-F238E27FC236}">
                <a16:creationId xmlns:a16="http://schemas.microsoft.com/office/drawing/2014/main" id="{37DC99B9-ACD8-6CAD-A94D-914E73A78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5216" r="4822" b="4518"/>
          <a:stretch>
            <a:fillRect/>
          </a:stretch>
        </p:blipFill>
        <p:spPr>
          <a:xfrm>
            <a:off x="508000" y="859290"/>
            <a:ext cx="5171441" cy="5181600"/>
          </a:xfrm>
          <a:prstGeom prst="rect">
            <a:avLst/>
          </a:prstGeom>
        </p:spPr>
      </p:pic>
      <p:pic>
        <p:nvPicPr>
          <p:cNvPr id="11" name="Immagine 10" descr="Immagine che contiene schermata, Policromia, modello, quadrato&#10;&#10;Il contenuto generato dall'IA potrebbe non essere corretto.">
            <a:extLst>
              <a:ext uri="{FF2B5EF4-FFF2-40B4-BE49-F238E27FC236}">
                <a16:creationId xmlns:a16="http://schemas.microsoft.com/office/drawing/2014/main" id="{27748E54-0F0C-B0B0-48FD-7C183764D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3704" r="48841" b="48741"/>
          <a:stretch>
            <a:fillRect/>
          </a:stretch>
        </p:blipFill>
        <p:spPr>
          <a:xfrm>
            <a:off x="6471920" y="859290"/>
            <a:ext cx="5171440" cy="513941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6DE489-83DB-4633-C0A9-70DD264B27A3}"/>
              </a:ext>
            </a:extLst>
          </p:cNvPr>
          <p:cNvSpPr txBox="1"/>
          <p:nvPr/>
        </p:nvSpPr>
        <p:spPr>
          <a:xfrm>
            <a:off x="8067040" y="6228080"/>
            <a:ext cx="247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FF = 48 %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350043A-534F-D2E2-D9FA-336E1681D54E}"/>
              </a:ext>
            </a:extLst>
          </p:cNvPr>
          <p:cNvSpPr txBox="1"/>
          <p:nvPr/>
        </p:nvSpPr>
        <p:spPr>
          <a:xfrm>
            <a:off x="2245360" y="6228080"/>
            <a:ext cx="247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FF = 58 %</a:t>
            </a:r>
          </a:p>
        </p:txBody>
      </p:sp>
    </p:spTree>
    <p:extLst>
      <p:ext uri="{BB962C8B-B14F-4D97-AF65-F5344CB8AC3E}">
        <p14:creationId xmlns:p14="http://schemas.microsoft.com/office/powerpoint/2010/main" val="47032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71733-D396-5BC6-7617-EEDA7F035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427C8F-F1CB-80C7-0516-C97345A2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31" y="369517"/>
            <a:ext cx="4341269" cy="2140003"/>
          </a:xfrm>
        </p:spPr>
        <p:txBody>
          <a:bodyPr>
            <a:normAutofit/>
          </a:bodyPr>
          <a:lstStyle/>
          <a:p>
            <a:r>
              <a:rPr lang="en-GB" dirty="0"/>
              <a:t>Preview of the 32x32 pixel array</a:t>
            </a:r>
          </a:p>
        </p:txBody>
      </p:sp>
      <p:pic>
        <p:nvPicPr>
          <p:cNvPr id="4" name="Immagine 3" descr="Immagine che contiene quadrato, modello, Rettangolo, schermata&#10;&#10;Il contenuto generato dall'IA potrebbe non essere corretto.">
            <a:extLst>
              <a:ext uri="{FF2B5EF4-FFF2-40B4-BE49-F238E27FC236}">
                <a16:creationId xmlns:a16="http://schemas.microsoft.com/office/drawing/2014/main" id="{A0B42BC8-80DC-7C75-F48D-F315BA093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5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039AD-491E-7F33-3C61-17214C0C8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B8F67D-EA8A-8357-EAA9-2F356C37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176477"/>
            <a:ext cx="10653578" cy="692493"/>
          </a:xfrm>
        </p:spPr>
        <p:txBody>
          <a:bodyPr/>
          <a:lstStyle/>
          <a:p>
            <a:r>
              <a:rPr lang="en-GB" dirty="0"/>
              <a:t>Detail of the array</a:t>
            </a:r>
          </a:p>
        </p:txBody>
      </p:sp>
      <p:pic>
        <p:nvPicPr>
          <p:cNvPr id="4" name="Immagine 3" descr="Immagine che contiene schermata, modello, Policromia, linea&#10;&#10;Il contenuto generato dall'IA potrebbe non essere corretto.">
            <a:extLst>
              <a:ext uri="{FF2B5EF4-FFF2-40B4-BE49-F238E27FC236}">
                <a16:creationId xmlns:a16="http://schemas.microsoft.com/office/drawing/2014/main" id="{564973B8-DCF1-97E0-99B8-4854287EF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256"/>
            <a:ext cx="12192000" cy="3803487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C4762429-FAF2-B9BB-3C83-34BF77C288AA}"/>
              </a:ext>
            </a:extLst>
          </p:cNvPr>
          <p:cNvSpPr/>
          <p:nvPr/>
        </p:nvSpPr>
        <p:spPr>
          <a:xfrm>
            <a:off x="0" y="2397760"/>
            <a:ext cx="12192000" cy="1808480"/>
          </a:xfrm>
          <a:prstGeom prst="roundRect">
            <a:avLst>
              <a:gd name="adj" fmla="val 10600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9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82AED-7517-B16E-86D1-D8B27BC75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Sfondo fumo astratto">
            <a:extLst>
              <a:ext uri="{FF2B5EF4-FFF2-40B4-BE49-F238E27FC236}">
                <a16:creationId xmlns:a16="http://schemas.microsoft.com/office/drawing/2014/main" id="{784C3FD0-C32E-E127-4280-8E234A7C3A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423" b="21037"/>
          <a:stretch/>
        </p:blipFill>
        <p:spPr>
          <a:xfrm>
            <a:off x="20" y="10"/>
            <a:ext cx="12191980" cy="49083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2102C8F-D1A5-4745-7BE6-49DE88F59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907" y="5282701"/>
            <a:ext cx="5057956" cy="117868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GB" dirty="0"/>
              <a:t>ASPIDES meeting 5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79718D4-2E1A-0794-CF89-97F072F59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2157" y="5293850"/>
            <a:ext cx="3874124" cy="1178688"/>
          </a:xfrm>
        </p:spPr>
        <p:txBody>
          <a:bodyPr anchor="ctr">
            <a:normAutofit/>
          </a:bodyPr>
          <a:lstStyle/>
          <a:p>
            <a:pPr algn="r"/>
            <a:r>
              <a:rPr lang="en-GB" dirty="0"/>
              <a:t>Tommaso Floris</a:t>
            </a:r>
          </a:p>
          <a:p>
            <a:pPr algn="r"/>
            <a:r>
              <a:rPr lang="en-GB" dirty="0"/>
              <a:t>05/06/2025</a:t>
            </a:r>
          </a:p>
        </p:txBody>
      </p:sp>
      <p:pic>
        <p:nvPicPr>
          <p:cNvPr id="5" name="Immagine 4" descr="Immagine che contiene testo, Elementi grafici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A3E9A88E-4F53-04F0-84CB-F69DB0FE9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8386"/>
            <a:ext cx="1949614" cy="19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25421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AnalogousFromDarkSeedLeftStep">
      <a:dk1>
        <a:srgbClr val="000000"/>
      </a:dk1>
      <a:lt1>
        <a:srgbClr val="FFFFFF"/>
      </a:lt1>
      <a:dk2>
        <a:srgbClr val="301B2D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725D7"/>
      </a:accent4>
      <a:accent5>
        <a:srgbClr val="2944E7"/>
      </a:accent5>
      <a:accent6>
        <a:srgbClr val="1781D5"/>
      </a:accent6>
      <a:hlink>
        <a:srgbClr val="433FBF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3348</TotalTime>
  <Words>35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Neue Haas Grotesk Text Pro</vt:lpstr>
      <vt:lpstr>VanillaVTI</vt:lpstr>
      <vt:lpstr>ASPIDES meeting 5</vt:lpstr>
      <vt:lpstr>Front-end electronics</vt:lpstr>
      <vt:lpstr>Pixel 2x2 cluster</vt:lpstr>
      <vt:lpstr>Preview of the 32x32 pixel array</vt:lpstr>
      <vt:lpstr>Detail of the array</vt:lpstr>
      <vt:lpstr>ASPIDES meeting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FLORIS TOMMASO</dc:creator>
  <cp:lastModifiedBy>FLORIS TOMMASO</cp:lastModifiedBy>
  <cp:revision>40</cp:revision>
  <dcterms:created xsi:type="dcterms:W3CDTF">2025-02-17T09:04:06Z</dcterms:created>
  <dcterms:modified xsi:type="dcterms:W3CDTF">2025-06-05T08:46:35Z</dcterms:modified>
</cp:coreProperties>
</file>