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0" r:id="rId3"/>
    <p:sldId id="289" r:id="rId4"/>
    <p:sldId id="288" r:id="rId5"/>
    <p:sldId id="260" r:id="rId6"/>
    <p:sldId id="284" r:id="rId7"/>
    <p:sldId id="285" r:id="rId8"/>
    <p:sldId id="286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1F57A-0A8F-4F6A-8C55-90B79C7C1C28}" v="42" dt="2025-06-16T15:56:41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3" y="45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Fiorina" userId="29e0e8e82f5ad00c" providerId="LiveId" clId="{03210887-9FA2-4EC7-9904-27C83C1F6488}"/>
    <pc:docChg chg="custSel delSld modSld sldOrd">
      <pc:chgData name="Davide Fiorina" userId="29e0e8e82f5ad00c" providerId="LiveId" clId="{03210887-9FA2-4EC7-9904-27C83C1F6488}" dt="2025-06-17T12:50:46.978" v="459" actId="313"/>
      <pc:docMkLst>
        <pc:docMk/>
      </pc:docMkLst>
      <pc:sldChg chg="del">
        <pc:chgData name="Davide Fiorina" userId="29e0e8e82f5ad00c" providerId="LiveId" clId="{03210887-9FA2-4EC7-9904-27C83C1F6488}" dt="2025-06-17T12:36:52.182" v="56" actId="47"/>
        <pc:sldMkLst>
          <pc:docMk/>
          <pc:sldMk cId="2734771577" sldId="287"/>
        </pc:sldMkLst>
      </pc:sldChg>
      <pc:sldChg chg="addSp modSp mod ord">
        <pc:chgData name="Davide Fiorina" userId="29e0e8e82f5ad00c" providerId="LiveId" clId="{03210887-9FA2-4EC7-9904-27C83C1F6488}" dt="2025-06-17T12:50:46.978" v="459" actId="313"/>
        <pc:sldMkLst>
          <pc:docMk/>
          <pc:sldMk cId="694655297" sldId="290"/>
        </pc:sldMkLst>
        <pc:spChg chg="mod">
          <ac:chgData name="Davide Fiorina" userId="29e0e8e82f5ad00c" providerId="LiveId" clId="{03210887-9FA2-4EC7-9904-27C83C1F6488}" dt="2025-06-17T12:50:46.978" v="459" actId="313"/>
          <ac:spMkLst>
            <pc:docMk/>
            <pc:sldMk cId="694655297" sldId="290"/>
            <ac:spMk id="6" creationId="{432D1527-3D66-5CBB-642F-089665D7E487}"/>
          </ac:spMkLst>
        </pc:spChg>
        <pc:picChg chg="add mod">
          <ac:chgData name="Davide Fiorina" userId="29e0e8e82f5ad00c" providerId="LiveId" clId="{03210887-9FA2-4EC7-9904-27C83C1F6488}" dt="2025-06-17T12:40:12.921" v="303" actId="1076"/>
          <ac:picMkLst>
            <pc:docMk/>
            <pc:sldMk cId="694655297" sldId="290"/>
            <ac:picMk id="8" creationId="{3B908547-3DEF-AE74-D175-397E7A6AC925}"/>
          </ac:picMkLst>
        </pc:picChg>
        <pc:picChg chg="add mod">
          <ac:chgData name="Davide Fiorina" userId="29e0e8e82f5ad00c" providerId="LiveId" clId="{03210887-9FA2-4EC7-9904-27C83C1F6488}" dt="2025-06-17T12:40:41.252" v="305" actId="1076"/>
          <ac:picMkLst>
            <pc:docMk/>
            <pc:sldMk cId="694655297" sldId="290"/>
            <ac:picMk id="10" creationId="{B532933C-F881-62AF-853C-455DB22BD332}"/>
          </ac:picMkLst>
        </pc:picChg>
      </pc:sldChg>
    </pc:docChg>
  </pc:docChgLst>
  <pc:docChgLst>
    <pc:chgData name="Davide Fiorina" userId="29e0e8e82f5ad00c" providerId="LiveId" clId="{C8F1F57A-0A8F-4F6A-8C55-90B79C7C1C28}"/>
    <pc:docChg chg="custSel addSld delSld modSld sldOrd">
      <pc:chgData name="Davide Fiorina" userId="29e0e8e82f5ad00c" providerId="LiveId" clId="{C8F1F57A-0A8F-4F6A-8C55-90B79C7C1C28}" dt="2025-06-16T16:02:51.522" v="2646" actId="20577"/>
      <pc:docMkLst>
        <pc:docMk/>
      </pc:docMkLst>
      <pc:sldChg chg="modSp mod">
        <pc:chgData name="Davide Fiorina" userId="29e0e8e82f5ad00c" providerId="LiveId" clId="{C8F1F57A-0A8F-4F6A-8C55-90B79C7C1C28}" dt="2025-06-16T14:32:13.282" v="32" actId="20577"/>
        <pc:sldMkLst>
          <pc:docMk/>
          <pc:sldMk cId="2785322203" sldId="256"/>
        </pc:sldMkLst>
        <pc:spChg chg="mod">
          <ac:chgData name="Davide Fiorina" userId="29e0e8e82f5ad00c" providerId="LiveId" clId="{C8F1F57A-0A8F-4F6A-8C55-90B79C7C1C28}" dt="2025-06-16T14:32:13.282" v="32" actId="20577"/>
          <ac:spMkLst>
            <pc:docMk/>
            <pc:sldMk cId="2785322203" sldId="256"/>
            <ac:spMk id="2" creationId="{C1BC7D60-3E61-5BF3-6574-858B7F4A51A4}"/>
          </ac:spMkLst>
        </pc:spChg>
      </pc:sldChg>
      <pc:sldChg chg="add del ord">
        <pc:chgData name="Davide Fiorina" userId="29e0e8e82f5ad00c" providerId="LiveId" clId="{C8F1F57A-0A8F-4F6A-8C55-90B79C7C1C28}" dt="2025-06-16T15:56:16.837" v="2219" actId="47"/>
        <pc:sldMkLst>
          <pc:docMk/>
          <pc:sldMk cId="994544167" sldId="259"/>
        </pc:sldMkLst>
      </pc:sldChg>
      <pc:sldChg chg="del">
        <pc:chgData name="Davide Fiorina" userId="29e0e8e82f5ad00c" providerId="LiveId" clId="{C8F1F57A-0A8F-4F6A-8C55-90B79C7C1C28}" dt="2025-06-16T14:31:47.230" v="1" actId="47"/>
        <pc:sldMkLst>
          <pc:docMk/>
          <pc:sldMk cId="2616869947" sldId="259"/>
        </pc:sldMkLst>
      </pc:sldChg>
      <pc:sldChg chg="del">
        <pc:chgData name="Davide Fiorina" userId="29e0e8e82f5ad00c" providerId="LiveId" clId="{C8F1F57A-0A8F-4F6A-8C55-90B79C7C1C28}" dt="2025-06-16T14:31:47.573" v="2" actId="47"/>
        <pc:sldMkLst>
          <pc:docMk/>
          <pc:sldMk cId="1491475277" sldId="260"/>
        </pc:sldMkLst>
      </pc:sldChg>
      <pc:sldChg chg="modSp add mod">
        <pc:chgData name="Davide Fiorina" userId="29e0e8e82f5ad00c" providerId="LiveId" clId="{C8F1F57A-0A8F-4F6A-8C55-90B79C7C1C28}" dt="2025-06-16T15:56:20.300" v="2230" actId="20577"/>
        <pc:sldMkLst>
          <pc:docMk/>
          <pc:sldMk cId="3444017007" sldId="260"/>
        </pc:sldMkLst>
        <pc:spChg chg="mod">
          <ac:chgData name="Davide Fiorina" userId="29e0e8e82f5ad00c" providerId="LiveId" clId="{C8F1F57A-0A8F-4F6A-8C55-90B79C7C1C28}" dt="2025-06-16T15:56:20.300" v="2230" actId="20577"/>
          <ac:spMkLst>
            <pc:docMk/>
            <pc:sldMk cId="3444017007" sldId="260"/>
            <ac:spMk id="2" creationId="{FBBDD09D-3439-7B3F-75A9-F59D40C20226}"/>
          </ac:spMkLst>
        </pc:spChg>
      </pc:sldChg>
      <pc:sldChg chg="del">
        <pc:chgData name="Davide Fiorina" userId="29e0e8e82f5ad00c" providerId="LiveId" clId="{C8F1F57A-0A8F-4F6A-8C55-90B79C7C1C28}" dt="2025-06-16T14:31:48.309" v="4" actId="47"/>
        <pc:sldMkLst>
          <pc:docMk/>
          <pc:sldMk cId="2617026189" sldId="265"/>
        </pc:sldMkLst>
      </pc:sldChg>
      <pc:sldChg chg="del">
        <pc:chgData name="Davide Fiorina" userId="29e0e8e82f5ad00c" providerId="LiveId" clId="{C8F1F57A-0A8F-4F6A-8C55-90B79C7C1C28}" dt="2025-06-16T14:31:46.859" v="0" actId="47"/>
        <pc:sldMkLst>
          <pc:docMk/>
          <pc:sldMk cId="3878149500" sldId="280"/>
        </pc:sldMkLst>
      </pc:sldChg>
      <pc:sldChg chg="del">
        <pc:chgData name="Davide Fiorina" userId="29e0e8e82f5ad00c" providerId="LiveId" clId="{C8F1F57A-0A8F-4F6A-8C55-90B79C7C1C28}" dt="2025-06-16T14:31:49.066" v="5" actId="47"/>
        <pc:sldMkLst>
          <pc:docMk/>
          <pc:sldMk cId="604693413" sldId="282"/>
        </pc:sldMkLst>
      </pc:sldChg>
      <pc:sldChg chg="del">
        <pc:chgData name="Davide Fiorina" userId="29e0e8e82f5ad00c" providerId="LiveId" clId="{C8F1F57A-0A8F-4F6A-8C55-90B79C7C1C28}" dt="2025-06-16T14:31:47.909" v="3" actId="47"/>
        <pc:sldMkLst>
          <pc:docMk/>
          <pc:sldMk cId="3278525752" sldId="284"/>
        </pc:sldMkLst>
      </pc:sldChg>
      <pc:sldChg chg="addSp modSp new mod">
        <pc:chgData name="Davide Fiorina" userId="29e0e8e82f5ad00c" providerId="LiveId" clId="{C8F1F57A-0A8F-4F6A-8C55-90B79C7C1C28}" dt="2025-06-16T15:09:19.794" v="349" actId="20577"/>
        <pc:sldMkLst>
          <pc:docMk/>
          <pc:sldMk cId="3874492292" sldId="284"/>
        </pc:sldMkLst>
        <pc:spChg chg="mod">
          <ac:chgData name="Davide Fiorina" userId="29e0e8e82f5ad00c" providerId="LiveId" clId="{C8F1F57A-0A8F-4F6A-8C55-90B79C7C1C28}" dt="2025-06-16T14:44:16.452" v="239" actId="20577"/>
          <ac:spMkLst>
            <pc:docMk/>
            <pc:sldMk cId="3874492292" sldId="284"/>
            <ac:spMk id="2" creationId="{D0A00A70-03BD-B099-1463-47EFAA0839BD}"/>
          </ac:spMkLst>
        </pc:spChg>
        <pc:spChg chg="add mod">
          <ac:chgData name="Davide Fiorina" userId="29e0e8e82f5ad00c" providerId="LiveId" clId="{C8F1F57A-0A8F-4F6A-8C55-90B79C7C1C28}" dt="2025-06-16T15:09:19.794" v="349" actId="20577"/>
          <ac:spMkLst>
            <pc:docMk/>
            <pc:sldMk cId="3874492292" sldId="284"/>
            <ac:spMk id="8" creationId="{1BDE2A93-6185-55E3-2038-6A9CCF4611E9}"/>
          </ac:spMkLst>
        </pc:spChg>
        <pc:spChg chg="add mod">
          <ac:chgData name="Davide Fiorina" userId="29e0e8e82f5ad00c" providerId="LiveId" clId="{C8F1F57A-0A8F-4F6A-8C55-90B79C7C1C28}" dt="2025-06-16T14:43:59.094" v="201" actId="1076"/>
          <ac:spMkLst>
            <pc:docMk/>
            <pc:sldMk cId="3874492292" sldId="284"/>
            <ac:spMk id="11" creationId="{DBC0485F-97DE-4596-CEAC-E3CB3D421EA7}"/>
          </ac:spMkLst>
        </pc:spChg>
        <pc:spChg chg="add mod">
          <ac:chgData name="Davide Fiorina" userId="29e0e8e82f5ad00c" providerId="LiveId" clId="{C8F1F57A-0A8F-4F6A-8C55-90B79C7C1C28}" dt="2025-06-16T14:43:57.324" v="200" actId="1076"/>
          <ac:spMkLst>
            <pc:docMk/>
            <pc:sldMk cId="3874492292" sldId="284"/>
            <ac:spMk id="12" creationId="{F3561BB4-668F-4B70-55AF-38288325312E}"/>
          </ac:spMkLst>
        </pc:spChg>
        <pc:picChg chg="add mod">
          <ac:chgData name="Davide Fiorina" userId="29e0e8e82f5ad00c" providerId="LiveId" clId="{C8F1F57A-0A8F-4F6A-8C55-90B79C7C1C28}" dt="2025-06-16T14:43:35.522" v="189" actId="14100"/>
          <ac:picMkLst>
            <pc:docMk/>
            <pc:sldMk cId="3874492292" sldId="284"/>
            <ac:picMk id="6" creationId="{93779C6F-8E2A-FCD5-7FC3-751CE5262FF9}"/>
          </ac:picMkLst>
        </pc:picChg>
        <pc:picChg chg="add mod">
          <ac:chgData name="Davide Fiorina" userId="29e0e8e82f5ad00c" providerId="LiveId" clId="{C8F1F57A-0A8F-4F6A-8C55-90B79C7C1C28}" dt="2025-06-16T14:40:34.471" v="56" actId="1076"/>
          <ac:picMkLst>
            <pc:docMk/>
            <pc:sldMk cId="3874492292" sldId="284"/>
            <ac:picMk id="7" creationId="{AF9EDBB4-8550-750E-5F9C-3CC6595C2D9E}"/>
          </ac:picMkLst>
        </pc:picChg>
        <pc:picChg chg="add mod">
          <ac:chgData name="Davide Fiorina" userId="29e0e8e82f5ad00c" providerId="LiveId" clId="{C8F1F57A-0A8F-4F6A-8C55-90B79C7C1C28}" dt="2025-06-16T14:44:07.622" v="207" actId="1076"/>
          <ac:picMkLst>
            <pc:docMk/>
            <pc:sldMk cId="3874492292" sldId="284"/>
            <ac:picMk id="9" creationId="{5FF88FD6-A5E2-C548-0AA4-229216BA2599}"/>
          </ac:picMkLst>
        </pc:picChg>
        <pc:picChg chg="add mod">
          <ac:chgData name="Davide Fiorina" userId="29e0e8e82f5ad00c" providerId="LiveId" clId="{C8F1F57A-0A8F-4F6A-8C55-90B79C7C1C28}" dt="2025-06-16T14:44:01.795" v="204" actId="1076"/>
          <ac:picMkLst>
            <pc:docMk/>
            <pc:sldMk cId="3874492292" sldId="284"/>
            <ac:picMk id="10" creationId="{47152BC7-5811-FA72-729B-D864484A9E22}"/>
          </ac:picMkLst>
        </pc:picChg>
      </pc:sldChg>
      <pc:sldChg chg="addSp modSp add mod">
        <pc:chgData name="Davide Fiorina" userId="29e0e8e82f5ad00c" providerId="LiveId" clId="{C8F1F57A-0A8F-4F6A-8C55-90B79C7C1C28}" dt="2025-06-16T14:54:37.888" v="346" actId="1582"/>
        <pc:sldMkLst>
          <pc:docMk/>
          <pc:sldMk cId="684968603" sldId="285"/>
        </pc:sldMkLst>
        <pc:spChg chg="mod">
          <ac:chgData name="Davide Fiorina" userId="29e0e8e82f5ad00c" providerId="LiveId" clId="{C8F1F57A-0A8F-4F6A-8C55-90B79C7C1C28}" dt="2025-06-16T14:44:55.763" v="284" actId="20577"/>
          <ac:spMkLst>
            <pc:docMk/>
            <pc:sldMk cId="684968603" sldId="285"/>
            <ac:spMk id="2" creationId="{DEF2CDC3-2348-9DEE-9428-21AACFE33ECD}"/>
          </ac:spMkLst>
        </pc:spChg>
        <pc:spChg chg="add mod">
          <ac:chgData name="Davide Fiorina" userId="29e0e8e82f5ad00c" providerId="LiveId" clId="{C8F1F57A-0A8F-4F6A-8C55-90B79C7C1C28}" dt="2025-06-16T14:54:17.279" v="335"/>
          <ac:spMkLst>
            <pc:docMk/>
            <pc:sldMk cId="684968603" sldId="285"/>
            <ac:spMk id="7" creationId="{5BDB9F26-21FA-62CD-7340-10AFD7B2B7E7}"/>
          </ac:spMkLst>
        </pc:spChg>
        <pc:spChg chg="add mod">
          <ac:chgData name="Davide Fiorina" userId="29e0e8e82f5ad00c" providerId="LiveId" clId="{C8F1F57A-0A8F-4F6A-8C55-90B79C7C1C28}" dt="2025-06-16T14:46:42.819" v="300" actId="1076"/>
          <ac:spMkLst>
            <pc:docMk/>
            <pc:sldMk cId="684968603" sldId="285"/>
            <ac:spMk id="11" creationId="{EDF2FEF6-E7FB-7A34-F8AE-577411026BD0}"/>
          </ac:spMkLst>
        </pc:spChg>
        <pc:spChg chg="add mod">
          <ac:chgData name="Davide Fiorina" userId="29e0e8e82f5ad00c" providerId="LiveId" clId="{C8F1F57A-0A8F-4F6A-8C55-90B79C7C1C28}" dt="2025-06-16T14:49:07.142" v="324" actId="1076"/>
          <ac:spMkLst>
            <pc:docMk/>
            <pc:sldMk cId="684968603" sldId="285"/>
            <ac:spMk id="13" creationId="{47424C0B-8E70-9011-9B34-3AE93028E527}"/>
          </ac:spMkLst>
        </pc:spChg>
        <pc:spChg chg="add mod ord">
          <ac:chgData name="Davide Fiorina" userId="29e0e8e82f5ad00c" providerId="LiveId" clId="{C8F1F57A-0A8F-4F6A-8C55-90B79C7C1C28}" dt="2025-06-16T14:49:16.374" v="328" actId="1076"/>
          <ac:spMkLst>
            <pc:docMk/>
            <pc:sldMk cId="684968603" sldId="285"/>
            <ac:spMk id="14" creationId="{ECB54CB4-1902-FE48-5B78-01C1365201DB}"/>
          </ac:spMkLst>
        </pc:spChg>
        <pc:spChg chg="add mod">
          <ac:chgData name="Davide Fiorina" userId="29e0e8e82f5ad00c" providerId="LiveId" clId="{C8F1F57A-0A8F-4F6A-8C55-90B79C7C1C28}" dt="2025-06-16T14:49:11.018" v="326" actId="207"/>
          <ac:spMkLst>
            <pc:docMk/>
            <pc:sldMk cId="684968603" sldId="285"/>
            <ac:spMk id="16" creationId="{A16BA149-4629-15E4-48BD-14A6816DEB69}"/>
          </ac:spMkLst>
        </pc:spChg>
        <pc:spChg chg="add mod">
          <ac:chgData name="Davide Fiorina" userId="29e0e8e82f5ad00c" providerId="LiveId" clId="{C8F1F57A-0A8F-4F6A-8C55-90B79C7C1C28}" dt="2025-06-16T14:53:59.982" v="333" actId="20577"/>
          <ac:spMkLst>
            <pc:docMk/>
            <pc:sldMk cId="684968603" sldId="285"/>
            <ac:spMk id="17" creationId="{900A7A78-A77D-EFF5-67FE-07F49AF940D6}"/>
          </ac:spMkLst>
        </pc:spChg>
        <pc:spChg chg="add mod">
          <ac:chgData name="Davide Fiorina" userId="29e0e8e82f5ad00c" providerId="LiveId" clId="{C8F1F57A-0A8F-4F6A-8C55-90B79C7C1C28}" dt="2025-06-16T14:54:26.054" v="343" actId="207"/>
          <ac:spMkLst>
            <pc:docMk/>
            <pc:sldMk cId="684968603" sldId="285"/>
            <ac:spMk id="19" creationId="{57B104D7-01F7-6A97-0F23-756DDADCCBB4}"/>
          </ac:spMkLst>
        </pc:spChg>
        <pc:picChg chg="add mod">
          <ac:chgData name="Davide Fiorina" userId="29e0e8e82f5ad00c" providerId="LiveId" clId="{C8F1F57A-0A8F-4F6A-8C55-90B79C7C1C28}" dt="2025-06-16T14:46:28.771" v="293" actId="1076"/>
          <ac:picMkLst>
            <pc:docMk/>
            <pc:sldMk cId="684968603" sldId="285"/>
            <ac:picMk id="8" creationId="{F5B595FD-CA5B-C5D3-CE3E-D8F22E8D00EA}"/>
          </ac:picMkLst>
        </pc:picChg>
        <pc:picChg chg="add mod">
          <ac:chgData name="Davide Fiorina" userId="29e0e8e82f5ad00c" providerId="LiveId" clId="{C8F1F57A-0A8F-4F6A-8C55-90B79C7C1C28}" dt="2025-06-16T14:46:35.671" v="297" actId="1076"/>
          <ac:picMkLst>
            <pc:docMk/>
            <pc:sldMk cId="684968603" sldId="285"/>
            <ac:picMk id="9" creationId="{D82F738B-B654-74C3-9685-D18D1B856963}"/>
          </ac:picMkLst>
        </pc:picChg>
        <pc:picChg chg="add mod">
          <ac:chgData name="Davide Fiorina" userId="29e0e8e82f5ad00c" providerId="LiveId" clId="{C8F1F57A-0A8F-4F6A-8C55-90B79C7C1C28}" dt="2025-06-16T14:48:52.479" v="316" actId="1076"/>
          <ac:picMkLst>
            <pc:docMk/>
            <pc:sldMk cId="684968603" sldId="285"/>
            <ac:picMk id="12" creationId="{AF20FDC4-9417-7647-5089-B85D757687AB}"/>
          </ac:picMkLst>
        </pc:picChg>
        <pc:picChg chg="add mod">
          <ac:chgData name="Davide Fiorina" userId="29e0e8e82f5ad00c" providerId="LiveId" clId="{C8F1F57A-0A8F-4F6A-8C55-90B79C7C1C28}" dt="2025-06-16T14:48:40.877" v="312" actId="1076"/>
          <ac:picMkLst>
            <pc:docMk/>
            <pc:sldMk cId="684968603" sldId="285"/>
            <ac:picMk id="15" creationId="{4F79574A-4BC3-E6DA-AD69-76571C696709}"/>
          </ac:picMkLst>
        </pc:picChg>
        <pc:cxnChg chg="add mod">
          <ac:chgData name="Davide Fiorina" userId="29e0e8e82f5ad00c" providerId="LiveId" clId="{C8F1F57A-0A8F-4F6A-8C55-90B79C7C1C28}" dt="2025-06-16T14:54:37.888" v="346" actId="1582"/>
          <ac:cxnSpMkLst>
            <pc:docMk/>
            <pc:sldMk cId="684968603" sldId="285"/>
            <ac:cxnSpMk id="21" creationId="{BC7A3B66-40CB-803E-8DBE-E109B78BABAE}"/>
          </ac:cxnSpMkLst>
        </pc:cxnChg>
      </pc:sldChg>
      <pc:sldChg chg="del">
        <pc:chgData name="Davide Fiorina" userId="29e0e8e82f5ad00c" providerId="LiveId" clId="{C8F1F57A-0A8F-4F6A-8C55-90B79C7C1C28}" dt="2025-06-16T14:31:49.336" v="6" actId="47"/>
        <pc:sldMkLst>
          <pc:docMk/>
          <pc:sldMk cId="1482610188" sldId="285"/>
        </pc:sldMkLst>
      </pc:sldChg>
      <pc:sldChg chg="addSp modSp add mod">
        <pc:chgData name="Davide Fiorina" userId="29e0e8e82f5ad00c" providerId="LiveId" clId="{C8F1F57A-0A8F-4F6A-8C55-90B79C7C1C28}" dt="2025-06-16T16:02:51.522" v="2646" actId="20577"/>
        <pc:sldMkLst>
          <pc:docMk/>
          <pc:sldMk cId="2207528205" sldId="286"/>
        </pc:sldMkLst>
        <pc:spChg chg="mod">
          <ac:chgData name="Davide Fiorina" userId="29e0e8e82f5ad00c" providerId="LiveId" clId="{C8F1F57A-0A8F-4F6A-8C55-90B79C7C1C28}" dt="2025-06-16T15:09:52.409" v="362" actId="20577"/>
          <ac:spMkLst>
            <pc:docMk/>
            <pc:sldMk cId="2207528205" sldId="286"/>
            <ac:spMk id="2" creationId="{826ABB8A-A4B4-2E33-4D31-B2D7848DF4DC}"/>
          </ac:spMkLst>
        </pc:spChg>
        <pc:spChg chg="add mod">
          <ac:chgData name="Davide Fiorina" userId="29e0e8e82f5ad00c" providerId="LiveId" clId="{C8F1F57A-0A8F-4F6A-8C55-90B79C7C1C28}" dt="2025-06-16T16:02:51.522" v="2646" actId="20577"/>
          <ac:spMkLst>
            <pc:docMk/>
            <pc:sldMk cId="2207528205" sldId="286"/>
            <ac:spMk id="6" creationId="{BE21BABA-9BA8-5DC8-2CC7-2C0DEE04CC31}"/>
          </ac:spMkLst>
        </pc:spChg>
        <pc:spChg chg="add mod">
          <ac:chgData name="Davide Fiorina" userId="29e0e8e82f5ad00c" providerId="LiveId" clId="{C8F1F57A-0A8F-4F6A-8C55-90B79C7C1C28}" dt="2025-06-16T15:23:49.370" v="1048" actId="1076"/>
          <ac:spMkLst>
            <pc:docMk/>
            <pc:sldMk cId="2207528205" sldId="286"/>
            <ac:spMk id="10" creationId="{8FBB6138-C64A-D1A7-2283-33EF9A7601CF}"/>
          </ac:spMkLst>
        </pc:spChg>
        <pc:picChg chg="add mod">
          <ac:chgData name="Davide Fiorina" userId="29e0e8e82f5ad00c" providerId="LiveId" clId="{C8F1F57A-0A8F-4F6A-8C55-90B79C7C1C28}" dt="2025-06-16T15:11:10.144" v="424" actId="1076"/>
          <ac:picMkLst>
            <pc:docMk/>
            <pc:sldMk cId="2207528205" sldId="286"/>
            <ac:picMk id="8" creationId="{5FC42819-5A7D-1CE3-8217-734241593887}"/>
          </ac:picMkLst>
        </pc:picChg>
      </pc:sldChg>
      <pc:sldChg chg="addSp modSp add mod ord">
        <pc:chgData name="Davide Fiorina" userId="29e0e8e82f5ad00c" providerId="LiveId" clId="{C8F1F57A-0A8F-4F6A-8C55-90B79C7C1C28}" dt="2025-06-16T15:38:53.494" v="1680" actId="20577"/>
        <pc:sldMkLst>
          <pc:docMk/>
          <pc:sldMk cId="2734771577" sldId="287"/>
        </pc:sldMkLst>
        <pc:spChg chg="mod">
          <ac:chgData name="Davide Fiorina" userId="29e0e8e82f5ad00c" providerId="LiveId" clId="{C8F1F57A-0A8F-4F6A-8C55-90B79C7C1C28}" dt="2025-06-16T15:24:27.743" v="1078" actId="20577"/>
          <ac:spMkLst>
            <pc:docMk/>
            <pc:sldMk cId="2734771577" sldId="287"/>
            <ac:spMk id="2" creationId="{840D222D-3F5B-C785-15DA-04FDCACF7072}"/>
          </ac:spMkLst>
        </pc:spChg>
        <pc:spChg chg="add mod">
          <ac:chgData name="Davide Fiorina" userId="29e0e8e82f5ad00c" providerId="LiveId" clId="{C8F1F57A-0A8F-4F6A-8C55-90B79C7C1C28}" dt="2025-06-16T15:38:53.494" v="1680" actId="20577"/>
          <ac:spMkLst>
            <pc:docMk/>
            <pc:sldMk cId="2734771577" sldId="287"/>
            <ac:spMk id="6" creationId="{02A3B0FE-D581-73B4-82E9-57E3FCA5679F}"/>
          </ac:spMkLst>
        </pc:spChg>
      </pc:sldChg>
      <pc:sldChg chg="addSp delSp modSp add mod ord">
        <pc:chgData name="Davide Fiorina" userId="29e0e8e82f5ad00c" providerId="LiveId" clId="{C8F1F57A-0A8F-4F6A-8C55-90B79C7C1C28}" dt="2025-06-16T15:55:57.989" v="2218"/>
        <pc:sldMkLst>
          <pc:docMk/>
          <pc:sldMk cId="1889085394" sldId="288"/>
        </pc:sldMkLst>
        <pc:spChg chg="mod">
          <ac:chgData name="Davide Fiorina" userId="29e0e8e82f5ad00c" providerId="LiveId" clId="{C8F1F57A-0A8F-4F6A-8C55-90B79C7C1C28}" dt="2025-06-16T15:25:34.009" v="1186" actId="20577"/>
          <ac:spMkLst>
            <pc:docMk/>
            <pc:sldMk cId="1889085394" sldId="288"/>
            <ac:spMk id="2" creationId="{6501BB61-1770-5CC2-A60A-3C0A4D99421B}"/>
          </ac:spMkLst>
        </pc:spChg>
        <pc:spChg chg="add mod">
          <ac:chgData name="Davide Fiorina" userId="29e0e8e82f5ad00c" providerId="LiveId" clId="{C8F1F57A-0A8F-4F6A-8C55-90B79C7C1C28}" dt="2025-06-16T15:50:04.397" v="2033" actId="20577"/>
          <ac:spMkLst>
            <pc:docMk/>
            <pc:sldMk cId="1889085394" sldId="288"/>
            <ac:spMk id="8" creationId="{8216FBE1-8827-D8B2-5CF4-7787D175BEAC}"/>
          </ac:spMkLst>
        </pc:spChg>
        <pc:spChg chg="add del mod">
          <ac:chgData name="Davide Fiorina" userId="29e0e8e82f5ad00c" providerId="LiveId" clId="{C8F1F57A-0A8F-4F6A-8C55-90B79C7C1C28}" dt="2025-06-16T15:35:28.216" v="1409" actId="478"/>
          <ac:spMkLst>
            <pc:docMk/>
            <pc:sldMk cId="1889085394" sldId="288"/>
            <ac:spMk id="18" creationId="{116F120D-3EFC-3033-D2EE-9B773D23E5F6}"/>
          </ac:spMkLst>
        </pc:spChg>
        <pc:spChg chg="add mod">
          <ac:chgData name="Davide Fiorina" userId="29e0e8e82f5ad00c" providerId="LiveId" clId="{C8F1F57A-0A8F-4F6A-8C55-90B79C7C1C28}" dt="2025-06-16T15:35:40.470" v="1416" actId="14100"/>
          <ac:spMkLst>
            <pc:docMk/>
            <pc:sldMk cId="1889085394" sldId="288"/>
            <ac:spMk id="19" creationId="{DD9A1B4F-3445-DBB1-DBC0-A93FA9F648A6}"/>
          </ac:spMkLst>
        </pc:spChg>
        <pc:spChg chg="add mod">
          <ac:chgData name="Davide Fiorina" userId="29e0e8e82f5ad00c" providerId="LiveId" clId="{C8F1F57A-0A8F-4F6A-8C55-90B79C7C1C28}" dt="2025-06-16T15:36:15.393" v="1439" actId="207"/>
          <ac:spMkLst>
            <pc:docMk/>
            <pc:sldMk cId="1889085394" sldId="288"/>
            <ac:spMk id="23" creationId="{29DF651C-7D6C-01D8-F3A9-3FC048A95647}"/>
          </ac:spMkLst>
        </pc:spChg>
        <pc:spChg chg="add mod">
          <ac:chgData name="Davide Fiorina" userId="29e0e8e82f5ad00c" providerId="LiveId" clId="{C8F1F57A-0A8F-4F6A-8C55-90B79C7C1C28}" dt="2025-06-16T15:36:15.393" v="1439" actId="207"/>
          <ac:spMkLst>
            <pc:docMk/>
            <pc:sldMk cId="1889085394" sldId="288"/>
            <ac:spMk id="24" creationId="{597CCD9C-A92A-B094-1850-5BC600366368}"/>
          </ac:spMkLst>
        </pc:spChg>
        <pc:spChg chg="add mod">
          <ac:chgData name="Davide Fiorina" userId="29e0e8e82f5ad00c" providerId="LiveId" clId="{C8F1F57A-0A8F-4F6A-8C55-90B79C7C1C28}" dt="2025-06-16T15:37:49.524" v="1576" actId="1076"/>
          <ac:spMkLst>
            <pc:docMk/>
            <pc:sldMk cId="1889085394" sldId="288"/>
            <ac:spMk id="26" creationId="{24B6817A-9BAC-A94B-20EA-51870F5AC20B}"/>
          </ac:spMkLst>
        </pc:spChg>
        <pc:picChg chg="add mod">
          <ac:chgData name="Davide Fiorina" userId="29e0e8e82f5ad00c" providerId="LiveId" clId="{C8F1F57A-0A8F-4F6A-8C55-90B79C7C1C28}" dt="2025-06-16T15:35:29.775" v="1410" actId="1076"/>
          <ac:picMkLst>
            <pc:docMk/>
            <pc:sldMk cId="1889085394" sldId="288"/>
            <ac:picMk id="7" creationId="{92E74F88-12E9-E403-604E-2A55C4A1994E}"/>
          </ac:picMkLst>
        </pc:picChg>
        <pc:picChg chg="add mod">
          <ac:chgData name="Davide Fiorina" userId="29e0e8e82f5ad00c" providerId="LiveId" clId="{C8F1F57A-0A8F-4F6A-8C55-90B79C7C1C28}" dt="2025-06-16T15:36:10.848" v="1438" actId="1076"/>
          <ac:picMkLst>
            <pc:docMk/>
            <pc:sldMk cId="1889085394" sldId="288"/>
            <ac:picMk id="10" creationId="{1A5F2E90-2179-8CD9-5A25-C9AA4F924597}"/>
          </ac:picMkLst>
        </pc:picChg>
        <pc:picChg chg="add mod">
          <ac:chgData name="Davide Fiorina" userId="29e0e8e82f5ad00c" providerId="LiveId" clId="{C8F1F57A-0A8F-4F6A-8C55-90B79C7C1C28}" dt="2025-06-16T15:30:32.463" v="1270" actId="14100"/>
          <ac:picMkLst>
            <pc:docMk/>
            <pc:sldMk cId="1889085394" sldId="288"/>
            <ac:picMk id="12" creationId="{DDECBDD8-9C33-4157-5931-1053532F142B}"/>
          </ac:picMkLst>
        </pc:picChg>
        <pc:picChg chg="add mod">
          <ac:chgData name="Davide Fiorina" userId="29e0e8e82f5ad00c" providerId="LiveId" clId="{C8F1F57A-0A8F-4F6A-8C55-90B79C7C1C28}" dt="2025-06-16T15:35:30.907" v="1411" actId="1076"/>
          <ac:picMkLst>
            <pc:docMk/>
            <pc:sldMk cId="1889085394" sldId="288"/>
            <ac:picMk id="14" creationId="{A408E503-36D9-AE9B-852B-8BA04CEE3AA5}"/>
          </ac:picMkLst>
        </pc:picChg>
        <pc:picChg chg="add mod">
          <ac:chgData name="Davide Fiorina" userId="29e0e8e82f5ad00c" providerId="LiveId" clId="{C8F1F57A-0A8F-4F6A-8C55-90B79C7C1C28}" dt="2025-06-16T15:35:19.560" v="1404" actId="1076"/>
          <ac:picMkLst>
            <pc:docMk/>
            <pc:sldMk cId="1889085394" sldId="288"/>
            <ac:picMk id="16" creationId="{32AC2174-2ABE-49CD-46E9-54437C73EE67}"/>
          </ac:picMkLst>
        </pc:picChg>
        <pc:picChg chg="add mod">
          <ac:chgData name="Davide Fiorina" userId="29e0e8e82f5ad00c" providerId="LiveId" clId="{C8F1F57A-0A8F-4F6A-8C55-90B79C7C1C28}" dt="2025-06-16T15:50:46.142" v="2036" actId="1076"/>
          <ac:picMkLst>
            <pc:docMk/>
            <pc:sldMk cId="1889085394" sldId="288"/>
            <ac:picMk id="28" creationId="{22BABEAC-2573-12C3-8877-865945DF8257}"/>
          </ac:picMkLst>
        </pc:picChg>
        <pc:cxnChg chg="add mod">
          <ac:chgData name="Davide Fiorina" userId="29e0e8e82f5ad00c" providerId="LiveId" clId="{C8F1F57A-0A8F-4F6A-8C55-90B79C7C1C28}" dt="2025-06-16T15:35:51.506" v="1419" actId="1582"/>
          <ac:cxnSpMkLst>
            <pc:docMk/>
            <pc:sldMk cId="1889085394" sldId="288"/>
            <ac:cxnSpMk id="21" creationId="{628DBBC4-2C8D-AAC6-2A70-CF584A7D8196}"/>
          </ac:cxnSpMkLst>
        </pc:cxnChg>
      </pc:sldChg>
      <pc:sldChg chg="add del">
        <pc:chgData name="Davide Fiorina" userId="29e0e8e82f5ad00c" providerId="LiveId" clId="{C8F1F57A-0A8F-4F6A-8C55-90B79C7C1C28}" dt="2025-06-16T15:24:12.924" v="1058" actId="47"/>
        <pc:sldMkLst>
          <pc:docMk/>
          <pc:sldMk cId="3504773024" sldId="288"/>
        </pc:sldMkLst>
      </pc:sldChg>
      <pc:sldChg chg="addSp delSp modSp add mod">
        <pc:chgData name="Davide Fiorina" userId="29e0e8e82f5ad00c" providerId="LiveId" clId="{C8F1F57A-0A8F-4F6A-8C55-90B79C7C1C28}" dt="2025-06-16T15:53:26.562" v="2216" actId="20577"/>
        <pc:sldMkLst>
          <pc:docMk/>
          <pc:sldMk cId="2965497964" sldId="289"/>
        </pc:sldMkLst>
        <pc:spChg chg="mod">
          <ac:chgData name="Davide Fiorina" userId="29e0e8e82f5ad00c" providerId="LiveId" clId="{C8F1F57A-0A8F-4F6A-8C55-90B79C7C1C28}" dt="2025-06-16T15:39:28.198" v="1696" actId="20577"/>
          <ac:spMkLst>
            <pc:docMk/>
            <pc:sldMk cId="2965497964" sldId="289"/>
            <ac:spMk id="2" creationId="{32F28F9D-978C-F1D5-78ED-693EE5ED94DA}"/>
          </ac:spMkLst>
        </pc:spChg>
        <pc:spChg chg="add del mod">
          <ac:chgData name="Davide Fiorina" userId="29e0e8e82f5ad00c" providerId="LiveId" clId="{C8F1F57A-0A8F-4F6A-8C55-90B79C7C1C28}" dt="2025-06-16T15:40:48.717" v="1725"/>
          <ac:spMkLst>
            <pc:docMk/>
            <pc:sldMk cId="2965497964" sldId="289"/>
            <ac:spMk id="11" creationId="{2E1496D3-2C51-B27F-2395-98517BC2EF2D}"/>
          </ac:spMkLst>
        </pc:spChg>
        <pc:spChg chg="add mod">
          <ac:chgData name="Davide Fiorina" userId="29e0e8e82f5ad00c" providerId="LiveId" clId="{C8F1F57A-0A8F-4F6A-8C55-90B79C7C1C28}" dt="2025-06-16T15:40:48.293" v="1723" actId="207"/>
          <ac:spMkLst>
            <pc:docMk/>
            <pc:sldMk cId="2965497964" sldId="289"/>
            <ac:spMk id="12" creationId="{395109E8-7114-ACC6-FF98-A119B913AF59}"/>
          </ac:spMkLst>
        </pc:spChg>
        <pc:spChg chg="add mod">
          <ac:chgData name="Davide Fiorina" userId="29e0e8e82f5ad00c" providerId="LiveId" clId="{C8F1F57A-0A8F-4F6A-8C55-90B79C7C1C28}" dt="2025-06-16T15:45:03.736" v="1951" actId="20577"/>
          <ac:spMkLst>
            <pc:docMk/>
            <pc:sldMk cId="2965497964" sldId="289"/>
            <ac:spMk id="13" creationId="{CE4A0666-0805-76BF-40BB-3F4462B995C2}"/>
          </ac:spMkLst>
        </pc:spChg>
        <pc:spChg chg="add mod">
          <ac:chgData name="Davide Fiorina" userId="29e0e8e82f5ad00c" providerId="LiveId" clId="{C8F1F57A-0A8F-4F6A-8C55-90B79C7C1C28}" dt="2025-06-16T15:42:27.124" v="1787" actId="1076"/>
          <ac:spMkLst>
            <pc:docMk/>
            <pc:sldMk cId="2965497964" sldId="289"/>
            <ac:spMk id="14" creationId="{E79D0363-4CDF-E15A-2BD0-19194FE87FF0}"/>
          </ac:spMkLst>
        </pc:spChg>
        <pc:spChg chg="add mod">
          <ac:chgData name="Davide Fiorina" userId="29e0e8e82f5ad00c" providerId="LiveId" clId="{C8F1F57A-0A8F-4F6A-8C55-90B79C7C1C28}" dt="2025-06-16T15:42:37.797" v="1801" actId="1076"/>
          <ac:spMkLst>
            <pc:docMk/>
            <pc:sldMk cId="2965497964" sldId="289"/>
            <ac:spMk id="15" creationId="{6636B999-66C9-D4A7-7B20-D4C4245E0217}"/>
          </ac:spMkLst>
        </pc:spChg>
        <pc:spChg chg="add mod">
          <ac:chgData name="Davide Fiorina" userId="29e0e8e82f5ad00c" providerId="LiveId" clId="{C8F1F57A-0A8F-4F6A-8C55-90B79C7C1C28}" dt="2025-06-16T15:42:40.896" v="1803" actId="1076"/>
          <ac:spMkLst>
            <pc:docMk/>
            <pc:sldMk cId="2965497964" sldId="289"/>
            <ac:spMk id="16" creationId="{E51B1014-3763-90F1-BE2F-3CDB29208457}"/>
          </ac:spMkLst>
        </pc:spChg>
        <pc:spChg chg="add mod">
          <ac:chgData name="Davide Fiorina" userId="29e0e8e82f5ad00c" providerId="LiveId" clId="{C8F1F57A-0A8F-4F6A-8C55-90B79C7C1C28}" dt="2025-06-16T15:42:52.595" v="1819" actId="1076"/>
          <ac:spMkLst>
            <pc:docMk/>
            <pc:sldMk cId="2965497964" sldId="289"/>
            <ac:spMk id="17" creationId="{29F0364C-D6D1-4E3D-87E8-AE7972A4FEAA}"/>
          </ac:spMkLst>
        </pc:spChg>
        <pc:spChg chg="add mod">
          <ac:chgData name="Davide Fiorina" userId="29e0e8e82f5ad00c" providerId="LiveId" clId="{C8F1F57A-0A8F-4F6A-8C55-90B79C7C1C28}" dt="2025-06-16T15:49:54.165" v="2019" actId="14100"/>
          <ac:spMkLst>
            <pc:docMk/>
            <pc:sldMk cId="2965497964" sldId="289"/>
            <ac:spMk id="20" creationId="{BF96C3EE-4648-777E-EBC4-4969C389C6F2}"/>
          </ac:spMkLst>
        </pc:spChg>
        <pc:spChg chg="add mod">
          <ac:chgData name="Davide Fiorina" userId="29e0e8e82f5ad00c" providerId="LiveId" clId="{C8F1F57A-0A8F-4F6A-8C55-90B79C7C1C28}" dt="2025-06-16T15:53:26.562" v="2216" actId="20577"/>
          <ac:spMkLst>
            <pc:docMk/>
            <pc:sldMk cId="2965497964" sldId="289"/>
            <ac:spMk id="23" creationId="{EF72669E-1982-D8DC-2094-14B91E0AC334}"/>
          </ac:spMkLst>
        </pc:spChg>
        <pc:picChg chg="add mod">
          <ac:chgData name="Davide Fiorina" userId="29e0e8e82f5ad00c" providerId="LiveId" clId="{C8F1F57A-0A8F-4F6A-8C55-90B79C7C1C28}" dt="2025-06-16T15:39:23.470" v="1682" actId="1076"/>
          <ac:picMkLst>
            <pc:docMk/>
            <pc:sldMk cId="2965497964" sldId="289"/>
            <ac:picMk id="7" creationId="{D7F5C575-F1BF-3A05-ED43-5A332591E121}"/>
          </ac:picMkLst>
        </pc:picChg>
        <pc:picChg chg="add mod">
          <ac:chgData name="Davide Fiorina" userId="29e0e8e82f5ad00c" providerId="LiveId" clId="{C8F1F57A-0A8F-4F6A-8C55-90B79C7C1C28}" dt="2025-06-16T15:40:07.610" v="1702" actId="1076"/>
          <ac:picMkLst>
            <pc:docMk/>
            <pc:sldMk cId="2965497964" sldId="289"/>
            <ac:picMk id="9" creationId="{9DC158AC-5334-338D-F2EA-42B5D0564662}"/>
          </ac:picMkLst>
        </pc:picChg>
        <pc:picChg chg="add mod">
          <ac:chgData name="Davide Fiorina" userId="29e0e8e82f5ad00c" providerId="LiveId" clId="{C8F1F57A-0A8F-4F6A-8C55-90B79C7C1C28}" dt="2025-06-16T15:40:24.968" v="1704" actId="1076"/>
          <ac:picMkLst>
            <pc:docMk/>
            <pc:sldMk cId="2965497964" sldId="289"/>
            <ac:picMk id="10" creationId="{71AFC8B9-7A06-FBA0-FCA0-BCD0129C7431}"/>
          </ac:picMkLst>
        </pc:picChg>
        <pc:picChg chg="add mod">
          <ac:chgData name="Davide Fiorina" userId="29e0e8e82f5ad00c" providerId="LiveId" clId="{C8F1F57A-0A8F-4F6A-8C55-90B79C7C1C28}" dt="2025-06-16T15:44:38.285" v="1887" actId="1076"/>
          <ac:picMkLst>
            <pc:docMk/>
            <pc:sldMk cId="2965497964" sldId="289"/>
            <ac:picMk id="22" creationId="{8951F695-503C-B32E-2DDE-6A4A1FD5799B}"/>
          </ac:picMkLst>
        </pc:picChg>
        <pc:picChg chg="add mod">
          <ac:chgData name="Davide Fiorina" userId="29e0e8e82f5ad00c" providerId="LiveId" clId="{C8F1F57A-0A8F-4F6A-8C55-90B79C7C1C28}" dt="2025-06-16T15:42:06.581" v="1775" actId="1076"/>
          <ac:picMkLst>
            <pc:docMk/>
            <pc:sldMk cId="2965497964" sldId="289"/>
            <ac:picMk id="1026" creationId="{D2B87BE5-7EC3-917B-F2C8-10E3C2A9BAC8}"/>
          </ac:picMkLst>
        </pc:picChg>
        <pc:cxnChg chg="add mod">
          <ac:chgData name="Davide Fiorina" userId="29e0e8e82f5ad00c" providerId="LiveId" clId="{C8F1F57A-0A8F-4F6A-8C55-90B79C7C1C28}" dt="2025-06-16T15:43:06.887" v="1822" actId="1582"/>
          <ac:cxnSpMkLst>
            <pc:docMk/>
            <pc:sldMk cId="2965497964" sldId="289"/>
            <ac:cxnSpMk id="19" creationId="{57ECE57D-1D24-DB05-E500-88F5612A96A0}"/>
          </ac:cxnSpMkLst>
        </pc:cxnChg>
      </pc:sldChg>
      <pc:sldChg chg="addSp modSp new mod ord">
        <pc:chgData name="Davide Fiorina" userId="29e0e8e82f5ad00c" providerId="LiveId" clId="{C8F1F57A-0A8F-4F6A-8C55-90B79C7C1C28}" dt="2025-06-16T15:59:06.654" v="2534"/>
        <pc:sldMkLst>
          <pc:docMk/>
          <pc:sldMk cId="694655297" sldId="290"/>
        </pc:sldMkLst>
        <pc:spChg chg="mod">
          <ac:chgData name="Davide Fiorina" userId="29e0e8e82f5ad00c" providerId="LiveId" clId="{C8F1F57A-0A8F-4F6A-8C55-90B79C7C1C28}" dt="2025-06-16T15:56:36.786" v="2257" actId="20577"/>
          <ac:spMkLst>
            <pc:docMk/>
            <pc:sldMk cId="694655297" sldId="290"/>
            <ac:spMk id="2" creationId="{D0216AA9-E822-FA75-7459-EDE6CB9286BA}"/>
          </ac:spMkLst>
        </pc:spChg>
        <pc:spChg chg="add mod">
          <ac:chgData name="Davide Fiorina" userId="29e0e8e82f5ad00c" providerId="LiveId" clId="{C8F1F57A-0A8F-4F6A-8C55-90B79C7C1C28}" dt="2025-06-16T15:58:32.902" v="2532" actId="20577"/>
          <ac:spMkLst>
            <pc:docMk/>
            <pc:sldMk cId="694655297" sldId="290"/>
            <ac:spMk id="6" creationId="{432D1527-3D66-5CBB-642F-089665D7E4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1489-38F9-45A3-95A7-B51663FDF6E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3470-BCA2-457F-8777-56CC6B5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alphaModFix amt="7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6628"/>
            <a:ext cx="10363200" cy="3071592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85" y="4687125"/>
            <a:ext cx="9144000" cy="9324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E9A-7DE6-48C2-8694-85BF72D38944}" type="datetime1">
              <a:rPr lang="it-IT" smtClean="0"/>
              <a:t>17/06/2025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black and orange squares&#10;&#10;Description automatically generated">
            <a:extLst>
              <a:ext uri="{FF2B5EF4-FFF2-40B4-BE49-F238E27FC236}">
                <a16:creationId xmlns:a16="http://schemas.microsoft.com/office/drawing/2014/main" id="{CD7E4329-C699-CB62-7096-71358EE31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5563" r="15952" b="-158"/>
          <a:stretch/>
        </p:blipFill>
        <p:spPr>
          <a:xfrm>
            <a:off x="90837" y="54803"/>
            <a:ext cx="1011289" cy="991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DD0069A7-69F3-D38B-0E0A-9101E06C8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6" t="-7638" r="-8457" b="-3717"/>
          <a:stretch/>
        </p:blipFill>
        <p:spPr>
          <a:xfrm>
            <a:off x="10688185" y="54803"/>
            <a:ext cx="1429133" cy="1005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237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2DA-7CF3-48D6-9A07-292A964DB4E2}" type="datetime1">
              <a:rPr lang="it-IT" smtClean="0"/>
              <a:t>17/06/2025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74-BA4B-40B2-AA43-B49CA97C98E1}" type="datetime1">
              <a:rPr lang="it-IT" smtClean="0"/>
              <a:t>17/06/2025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A8495-72D8-4FFE-B679-962EC4CFD795}"/>
              </a:ext>
            </a:extLst>
          </p:cNvPr>
          <p:cNvSpPr/>
          <p:nvPr/>
        </p:nvSpPr>
        <p:spPr>
          <a:xfrm>
            <a:off x="0" y="655608"/>
            <a:ext cx="12192000" cy="617803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17/06/2025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5"/>
            <a:ext cx="10515600" cy="2852737"/>
          </a:xfrm>
        </p:spPr>
        <p:txBody>
          <a:bodyPr anchor="ctr" anchorCtr="0">
            <a:normAutofit/>
          </a:bodyPr>
          <a:lstStyle>
            <a:lvl1pPr algn="ctr">
              <a:defRPr sz="49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98F-C37C-4A07-812B-A393E96284C6}" type="datetime1">
              <a:rPr lang="it-IT" smtClean="0"/>
              <a:t>17/06/2025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7789-ED98-4176-8754-24010DD16D5A}" type="datetime1">
              <a:rPr lang="it-IT" smtClean="0"/>
              <a:t>17/06/2025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DF08-9F85-442F-8F0F-72B9BD5EAA1A}" type="datetime1">
              <a:rPr lang="it-IT" smtClean="0"/>
              <a:t>17/06/2025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B2F0-CC88-44A2-BE87-0CDDD9E72AC9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0CA2AE0-0777-46C2-9994-A4E3FB6E60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3397-6CC7-44D2-8E34-35FC3A9BB11C}" type="datetime1">
              <a:rPr lang="it-IT" smtClean="0"/>
              <a:t>17/06/2025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92468F5-78C5-48D8-BCCB-6758B85FC5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DAF-0027-4E98-93AE-F8A6D5B9326E}" type="datetime1">
              <a:rPr lang="it-IT" smtClean="0"/>
              <a:t>17/06/2025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7778-63F1-4E07-B08B-0741B85CF450}" type="datetime1">
              <a:rPr lang="it-IT" smtClean="0"/>
              <a:t>17/06/2025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4356"/>
            <a:ext cx="12192000" cy="56224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6981"/>
            <a:ext cx="12191999" cy="6186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67070"/>
            <a:ext cx="2743200" cy="145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fld id="{5110EABD-713D-4A9A-A262-D2EA872E6DEC}" type="datetime1">
              <a:rPr lang="it-IT" smtClean="0"/>
              <a:t>17/06/2025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67070"/>
            <a:ext cx="41148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it-IT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667646"/>
            <a:ext cx="27432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Rokkitt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s://github.com/fiorotto8/LinearMovementArduin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7D60-3E61-5BF3-6574-858B7F4A5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R&amp;D activities @ LNGS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028B5-04A8-E9F9-CB7E-F90C17279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Davide Fiorina – GSSI &amp; INFN LNGS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C9BCF-EFCD-02B1-FFE3-711BD3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4364-05C2-423B-9D58-8EFA9FC76286}" type="datetime1">
              <a:rPr lang="it-IT" smtClean="0"/>
              <a:t>17/06/2025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D36C-D3CC-BCBC-A4AE-34C615AD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A2C7-4AE7-FF27-73E5-976B7307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6AA9-E822-FA75-7459-EDE6CB92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Tests</a:t>
            </a:r>
            <a:r>
              <a:rPr lang="it-IT" dirty="0"/>
              <a:t> </a:t>
            </a:r>
            <a:r>
              <a:rPr lang="it-IT" dirty="0" err="1"/>
              <a:t>foreseen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A308D-14B7-BC20-D2A5-B8F24F13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F46B9-C868-2376-FA4E-5E689E79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57B2A-ECB3-F449-9D61-D423807A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D1527-3D66-5CBB-642F-089665D7E487}"/>
              </a:ext>
            </a:extLst>
          </p:cNvPr>
          <p:cNvSpPr txBox="1"/>
          <p:nvPr/>
        </p:nvSpPr>
        <p:spPr>
          <a:xfrm>
            <a:off x="52004" y="710718"/>
            <a:ext cx="119955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Check </a:t>
            </a:r>
            <a:r>
              <a:rPr lang="it-IT" sz="2000" b="1" dirty="0" err="1"/>
              <a:t>Primary</a:t>
            </a:r>
            <a:r>
              <a:rPr lang="it-IT" sz="2000" b="1" dirty="0"/>
              <a:t> </a:t>
            </a:r>
            <a:r>
              <a:rPr lang="it-IT" sz="2000" b="1" dirty="0" err="1"/>
              <a:t>Scintillation</a:t>
            </a:r>
            <a:r>
              <a:rPr lang="it-IT" sz="2000" b="1" dirty="0"/>
              <a:t> light with PMT </a:t>
            </a:r>
            <a:r>
              <a:rPr lang="it-IT" sz="2000" b="1" dirty="0" err="1"/>
              <a:t>instead</a:t>
            </a:r>
            <a:r>
              <a:rPr lang="it-IT" sz="2000" b="1" dirty="0"/>
              <a:t> of camera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Through</a:t>
            </a:r>
            <a:r>
              <a:rPr lang="it-IT" dirty="0"/>
              <a:t> the camera hole </a:t>
            </a:r>
            <a:r>
              <a:rPr lang="it-IT" dirty="0" err="1"/>
              <a:t>removing</a:t>
            </a:r>
            <a:r>
              <a:rPr lang="it-IT" dirty="0"/>
              <a:t> the GEM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Easy test to </a:t>
            </a:r>
            <a:r>
              <a:rPr lang="it-IT" dirty="0" err="1"/>
              <a:t>crescheck</a:t>
            </a:r>
            <a:r>
              <a:rPr lang="it-IT" dirty="0"/>
              <a:t> and </a:t>
            </a:r>
            <a:r>
              <a:rPr lang="it-IT" dirty="0" err="1"/>
              <a:t>thest</a:t>
            </a:r>
            <a:r>
              <a:rPr lang="it-IT" dirty="0"/>
              <a:t> the </a:t>
            </a:r>
            <a:r>
              <a:rPr lang="it-IT" dirty="0" err="1"/>
              <a:t>feasibility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CYGNO04 </a:t>
            </a:r>
            <a:r>
              <a:rPr lang="it-IT" sz="2000" b="1" dirty="0" err="1"/>
              <a:t>optimization</a:t>
            </a:r>
            <a:endParaRPr lang="it-IT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Absolute </a:t>
            </a:r>
            <a:r>
              <a:rPr lang="it-IT" dirty="0" err="1"/>
              <a:t>saturation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Fields </a:t>
            </a:r>
            <a:r>
              <a:rPr lang="it-IT" dirty="0" err="1"/>
              <a:t>optimization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Fine pitch </a:t>
            </a:r>
            <a:r>
              <a:rPr lang="it-IT" dirty="0" err="1"/>
              <a:t>GEMs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NID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Fine-pitch </a:t>
            </a:r>
            <a:r>
              <a:rPr lang="it-IT" dirty="0" err="1"/>
              <a:t>GEMs</a:t>
            </a:r>
            <a:r>
              <a:rPr lang="it-IT" dirty="0"/>
              <a:t> to </a:t>
            </a:r>
            <a:r>
              <a:rPr lang="it-IT" dirty="0" err="1"/>
              <a:t>crosscheck</a:t>
            </a:r>
            <a:r>
              <a:rPr lang="it-IT" dirty="0"/>
              <a:t>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behviour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Better alpha </a:t>
            </a:r>
            <a:r>
              <a:rPr lang="it-IT" dirty="0" err="1"/>
              <a:t>alogment</a:t>
            </a:r>
            <a:r>
              <a:rPr lang="it-IT" dirty="0"/>
              <a:t> and </a:t>
            </a:r>
            <a:r>
              <a:rPr lang="it-IT" dirty="0" err="1"/>
              <a:t>repetibility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MMThGEM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Polarimetry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Incredibly promising result, ready for grant 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Overview of R&amp;D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08547-3DEF-AE74-D175-397E7A6A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274" y="4310023"/>
            <a:ext cx="5629726" cy="2123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2933C-F881-62AF-853C-455DB22BD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756" y="870790"/>
            <a:ext cx="3701240" cy="25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5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D3F92-4BCC-9D8F-63F3-8F5EC0420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8F9D-978C-F1D5-78ED-693EE5ED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NID </a:t>
            </a:r>
            <a:r>
              <a:rPr lang="it-IT" dirty="0" err="1"/>
              <a:t>alignement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B113D-5D08-F1B3-8D60-791945E8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B0949-7704-618C-3292-DCAC5352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79237-F2E2-B501-36D0-0122409D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5C575-F1BF-3A05-ED43-5A332591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545" y="3186316"/>
            <a:ext cx="514223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C158AC-5334-338D-F2EA-42B5D0564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159" y="959831"/>
            <a:ext cx="1886921" cy="1853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AFC8B9-7A06-FBA0-FCA0-BCD0129C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885" y="923658"/>
            <a:ext cx="1710071" cy="2076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5109E8-7114-ACC6-FF98-A119B913AF59}"/>
              </a:ext>
            </a:extLst>
          </p:cNvPr>
          <p:cNvSpPr txBox="1"/>
          <p:nvPr/>
        </p:nvSpPr>
        <p:spPr>
          <a:xfrm>
            <a:off x="9144916" y="4531484"/>
            <a:ext cx="20267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Detector </a:t>
            </a:r>
            <a:r>
              <a:rPr lang="it-IT" dirty="0" err="1"/>
              <a:t>space</a:t>
            </a:r>
            <a:endParaRPr lang="en-US" dirty="0"/>
          </a:p>
        </p:txBody>
      </p:sp>
      <p:pic>
        <p:nvPicPr>
          <p:cNvPr id="1026" name="Picture 2" descr="A machine with wires and wires&#10;&#10;Description automatically generated">
            <a:extLst>
              <a:ext uri="{FF2B5EF4-FFF2-40B4-BE49-F238E27FC236}">
                <a16:creationId xmlns:a16="http://schemas.microsoft.com/office/drawing/2014/main" id="{D2B87BE5-7EC3-917B-F2C8-10E3C2A9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" y="2010981"/>
            <a:ext cx="3468172" cy="460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4A0666-0805-76BF-40BB-3F4462B995C2}"/>
              </a:ext>
            </a:extLst>
          </p:cNvPr>
          <p:cNvSpPr txBox="1"/>
          <p:nvPr/>
        </p:nvSpPr>
        <p:spPr>
          <a:xfrm>
            <a:off x="1939" y="734835"/>
            <a:ext cx="384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Lack</a:t>
            </a:r>
            <a:r>
              <a:rPr lang="it-IT" dirty="0"/>
              <a:t> of </a:t>
            </a:r>
            <a:r>
              <a:rPr lang="it-IT" dirty="0" err="1"/>
              <a:t>alignement</a:t>
            </a:r>
            <a:r>
              <a:rPr lang="it-IT" dirty="0"/>
              <a:t> ~mm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Lack</a:t>
            </a:r>
            <a:r>
              <a:rPr lang="it-IT" dirty="0"/>
              <a:t> of </a:t>
            </a:r>
            <a:r>
              <a:rPr lang="it-IT" dirty="0" err="1"/>
              <a:t>repetibility</a:t>
            </a:r>
            <a:r>
              <a:rPr lang="it-IT" dirty="0"/>
              <a:t> (placement by hand)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D0363-4CDF-E15A-2BD0-19194FE87FF0}"/>
              </a:ext>
            </a:extLst>
          </p:cNvPr>
          <p:cNvSpPr txBox="1"/>
          <p:nvPr/>
        </p:nvSpPr>
        <p:spPr>
          <a:xfrm>
            <a:off x="1236535" y="5263313"/>
            <a:ext cx="769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Detector </a:t>
            </a:r>
            <a:r>
              <a:rPr lang="it-IT" sz="1200" dirty="0" err="1"/>
              <a:t>space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6B999-66C9-D4A7-7B20-D4C4245E0217}"/>
              </a:ext>
            </a:extLst>
          </p:cNvPr>
          <p:cNvSpPr txBox="1"/>
          <p:nvPr/>
        </p:nvSpPr>
        <p:spPr>
          <a:xfrm>
            <a:off x="2077985" y="3994276"/>
            <a:ext cx="7699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Actuator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B1014-3763-90F1-BE2F-3CDB29208457}"/>
              </a:ext>
            </a:extLst>
          </p:cNvPr>
          <p:cNvSpPr txBox="1"/>
          <p:nvPr/>
        </p:nvSpPr>
        <p:spPr>
          <a:xfrm>
            <a:off x="8463948" y="5657343"/>
            <a:ext cx="7699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Actuator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F0364C-D6D1-4E3D-87E8-AE7972A4FEAA}"/>
              </a:ext>
            </a:extLst>
          </p:cNvPr>
          <p:cNvSpPr txBox="1"/>
          <p:nvPr/>
        </p:nvSpPr>
        <p:spPr>
          <a:xfrm>
            <a:off x="7498267" y="4848812"/>
            <a:ext cx="769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Source holder</a:t>
            </a:r>
            <a:endParaRPr lang="en-US" sz="12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ECE57D-1D24-DB05-E500-88F5612A96A0}"/>
              </a:ext>
            </a:extLst>
          </p:cNvPr>
          <p:cNvCxnSpPr>
            <a:stCxn id="10" idx="2"/>
          </p:cNvCxnSpPr>
          <p:nvPr/>
        </p:nvCxnSpPr>
        <p:spPr>
          <a:xfrm flipH="1">
            <a:off x="8121259" y="2999698"/>
            <a:ext cx="727662" cy="16113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96C3EE-4648-777E-EBC4-4969C389C6F2}"/>
              </a:ext>
            </a:extLst>
          </p:cNvPr>
          <p:cNvSpPr txBox="1"/>
          <p:nvPr/>
        </p:nvSpPr>
        <p:spPr>
          <a:xfrm>
            <a:off x="3846972" y="840728"/>
            <a:ext cx="4068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3D printed base for detector and </a:t>
            </a:r>
            <a:r>
              <a:rPr lang="it-IT" dirty="0" err="1"/>
              <a:t>actuator</a:t>
            </a:r>
            <a:r>
              <a:rPr lang="it-IT" dirty="0"/>
              <a:t> </a:t>
            </a:r>
            <a:r>
              <a:rPr lang="it-IT" dirty="0" err="1"/>
              <a:t>aligment</a:t>
            </a:r>
            <a:r>
              <a:rPr lang="it-IT" dirty="0"/>
              <a:t> ~100um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Alpha </a:t>
            </a:r>
            <a:r>
              <a:rPr lang="it-IT" dirty="0" err="1"/>
              <a:t>collimation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want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51F695-503C-B32E-2DDE-6A4A1FD57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992" y="4895134"/>
            <a:ext cx="2031397" cy="17041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72669E-1982-D8DC-2094-14B91E0AC334}"/>
              </a:ext>
            </a:extLst>
          </p:cNvPr>
          <p:cNvSpPr txBox="1"/>
          <p:nvPr/>
        </p:nvSpPr>
        <p:spPr>
          <a:xfrm>
            <a:off x="3565743" y="2231812"/>
            <a:ext cx="343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Trasparent</a:t>
            </a:r>
            <a:r>
              <a:rPr lang="it-IT" dirty="0"/>
              <a:t> </a:t>
            </a:r>
            <a:r>
              <a:rPr lang="it-IT" dirty="0" err="1"/>
              <a:t>catode</a:t>
            </a:r>
            <a:r>
              <a:rPr lang="it-IT" dirty="0"/>
              <a:t> (mesh)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Gain </a:t>
            </a:r>
            <a:r>
              <a:rPr lang="it-IT" dirty="0" err="1"/>
              <a:t>space</a:t>
            </a:r>
            <a:r>
              <a:rPr lang="it-IT" dirty="0"/>
              <a:t> for 1 </a:t>
            </a:r>
            <a:r>
              <a:rPr lang="it-IT" dirty="0" err="1"/>
              <a:t>additional</a:t>
            </a:r>
            <a:r>
              <a:rPr lang="it-IT" dirty="0"/>
              <a:t>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Try</a:t>
            </a:r>
            <a:r>
              <a:rPr lang="it-IT" dirty="0"/>
              <a:t> to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scintillation</a:t>
            </a:r>
            <a:r>
              <a:rPr lang="it-IT" dirty="0"/>
              <a:t> with </a:t>
            </a:r>
            <a:r>
              <a:rPr lang="it-IT" dirty="0" err="1"/>
              <a:t>SiPM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Shoot alpha perpendicular to GEM</a:t>
            </a:r>
          </a:p>
        </p:txBody>
      </p:sp>
    </p:spTree>
    <p:extLst>
      <p:ext uri="{BB962C8B-B14F-4D97-AF65-F5344CB8AC3E}">
        <p14:creationId xmlns:p14="http://schemas.microsoft.com/office/powerpoint/2010/main" val="296549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2284-C2BC-F996-1DC9-F664956D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BB61-1770-5CC2-A60A-3C0A4D99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Saturation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91B2C-BCF4-3293-F714-DBDB21D3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A9CA2-8387-4C2E-C292-2A7104C3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F26B0-C965-212E-93EE-37B96E4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4F88-12E9-E403-604E-2A55C4A1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09" y="668693"/>
            <a:ext cx="3327052" cy="1881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16FBE1-8827-D8B2-5CF4-7787D175BEAC}"/>
              </a:ext>
            </a:extLst>
          </p:cNvPr>
          <p:cNvSpPr txBox="1"/>
          <p:nvPr/>
        </p:nvSpPr>
        <p:spPr>
          <a:xfrm>
            <a:off x="4450658" y="693384"/>
            <a:ext cx="4382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Direct </a:t>
            </a:r>
            <a:r>
              <a:rPr lang="it-IT" b="1" dirty="0" err="1"/>
              <a:t>measurement</a:t>
            </a:r>
            <a:r>
              <a:rPr lang="it-IT" b="1" dirty="0"/>
              <a:t> of </a:t>
            </a:r>
            <a:r>
              <a:rPr lang="it-IT" b="1" dirty="0" err="1"/>
              <a:t>absolute</a:t>
            </a:r>
            <a:r>
              <a:rPr lang="it-IT" b="1" dirty="0"/>
              <a:t> </a:t>
            </a:r>
            <a:r>
              <a:rPr lang="it-IT" b="1" dirty="0" err="1"/>
              <a:t>saturation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 energy X-rays </a:t>
            </a:r>
            <a:r>
              <a:rPr lang="it-IT" dirty="0" err="1"/>
              <a:t>peaks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(</a:t>
            </a:r>
            <a:r>
              <a:rPr lang="it-IT" dirty="0" err="1"/>
              <a:t>charge+light</a:t>
            </a:r>
            <a:r>
              <a:rPr lang="it-IT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Peak positions </a:t>
            </a:r>
            <a:r>
              <a:rPr lang="it-IT" dirty="0" err="1"/>
              <a:t>wrt</a:t>
            </a:r>
            <a:r>
              <a:rPr lang="it-IT" dirty="0"/>
              <a:t>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ratios</a:t>
            </a:r>
            <a:r>
              <a:rPr lang="it-IT" dirty="0"/>
              <a:t> </a:t>
            </a:r>
            <a:r>
              <a:rPr lang="it-IT" dirty="0" err="1"/>
              <a:t>gives</a:t>
            </a:r>
            <a:r>
              <a:rPr lang="it-IT" dirty="0"/>
              <a:t> the Absolute </a:t>
            </a:r>
            <a:r>
              <a:rPr lang="it-IT" dirty="0" err="1"/>
              <a:t>saturation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b="1" dirty="0"/>
              <a:t>Alpha source shooting to a 45° </a:t>
            </a:r>
            <a:r>
              <a:rPr lang="it-IT" b="1" dirty="0" err="1"/>
              <a:t>inclined</a:t>
            </a:r>
            <a:r>
              <a:rPr lang="it-IT" b="1" dirty="0"/>
              <a:t> target </a:t>
            </a:r>
            <a:r>
              <a:rPr lang="it-IT" b="1" dirty="0" err="1"/>
              <a:t>emitting</a:t>
            </a:r>
            <a:r>
              <a:rPr lang="it-IT" b="1" dirty="0"/>
              <a:t> </a:t>
            </a:r>
            <a:r>
              <a:rPr lang="it-IT" b="1" dirty="0" err="1"/>
              <a:t>fluorecence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Rotating</a:t>
            </a:r>
            <a:r>
              <a:rPr lang="it-IT" dirty="0"/>
              <a:t> holder </a:t>
            </a:r>
            <a:r>
              <a:rPr lang="it-IT" dirty="0" err="1"/>
              <a:t>already</a:t>
            </a:r>
            <a:r>
              <a:rPr lang="it-IT" dirty="0"/>
              <a:t> printed and </a:t>
            </a:r>
            <a:r>
              <a:rPr lang="it-IT" dirty="0" err="1"/>
              <a:t>integrated</a:t>
            </a:r>
            <a:r>
              <a:rPr lang="it-IT" dirty="0"/>
              <a:t> in MANGO DAQ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Target </a:t>
            </a:r>
            <a:r>
              <a:rPr lang="it-IT" dirty="0" err="1"/>
              <a:t>procured</a:t>
            </a:r>
            <a:r>
              <a:rPr lang="it-IT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Only</a:t>
            </a:r>
            <a:r>
              <a:rPr lang="it-IT" dirty="0"/>
              <a:t> testing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;)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F2E90-2179-8CD9-5A25-C9AA4F924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37" y="4010696"/>
            <a:ext cx="2373742" cy="2265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ECBDD8-9C33-4157-5931-1053532F1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2" y="709796"/>
            <a:ext cx="4382100" cy="5949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08E503-36D9-AE9B-852B-8BA04CEE3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717" y="2792728"/>
            <a:ext cx="1710071" cy="2076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AC2174-2ABE-49CD-46E9-54437C73E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9867" y="5380385"/>
            <a:ext cx="1776339" cy="123051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D9A1B4F-3445-DBB1-DBC0-A93FA9F648A6}"/>
              </a:ext>
            </a:extLst>
          </p:cNvPr>
          <p:cNvSpPr/>
          <p:nvPr/>
        </p:nvSpPr>
        <p:spPr>
          <a:xfrm>
            <a:off x="8485285" y="4868768"/>
            <a:ext cx="177680" cy="3316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8DBBC4-2C8D-AAC6-2A70-CF584A7D8196}"/>
              </a:ext>
            </a:extLst>
          </p:cNvPr>
          <p:cNvCxnSpPr>
            <a:endCxn id="19" idx="5"/>
          </p:cNvCxnSpPr>
          <p:nvPr/>
        </p:nvCxnSpPr>
        <p:spPr>
          <a:xfrm flipH="1" flipV="1">
            <a:off x="8662965" y="5034574"/>
            <a:ext cx="325024" cy="2178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9DF651C-7D6C-01D8-F3A9-3FC048A95647}"/>
              </a:ext>
            </a:extLst>
          </p:cNvPr>
          <p:cNvSpPr txBox="1"/>
          <p:nvPr/>
        </p:nvSpPr>
        <p:spPr>
          <a:xfrm>
            <a:off x="8903717" y="4948074"/>
            <a:ext cx="10639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alpha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7CCD9C-A92A-B094-1850-5BC600366368}"/>
              </a:ext>
            </a:extLst>
          </p:cNvPr>
          <p:cNvSpPr txBox="1"/>
          <p:nvPr/>
        </p:nvSpPr>
        <p:spPr>
          <a:xfrm>
            <a:off x="7998706" y="4447432"/>
            <a:ext cx="10639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6817A-9BAC-A94B-20EA-51870F5AC20B}"/>
              </a:ext>
            </a:extLst>
          </p:cNvPr>
          <p:cNvSpPr txBox="1"/>
          <p:nvPr/>
        </p:nvSpPr>
        <p:spPr>
          <a:xfrm>
            <a:off x="3545316" y="6148204"/>
            <a:ext cx="619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fiorotto8/</a:t>
            </a:r>
            <a:r>
              <a:rPr lang="en-US" dirty="0" err="1">
                <a:hlinkClick r:id="rId7"/>
              </a:rPr>
              <a:t>LinearMovementArduino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2BABEAC-2573-12C3-8877-865945DF8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0026" y="4747782"/>
            <a:ext cx="1494782" cy="13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EC74C-6730-8048-86C5-1B057D15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D09D-3439-7B3F-75A9-F59D40C2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Polarimetry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9FDAD-7C64-C8B9-4D3A-5B9ADFD2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80B5A-38E3-9BDF-35A6-60CC83BB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77FE2-268C-4F06-1EDA-920A8899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F4687-B649-C380-1B37-38427B6D2D0B}"/>
              </a:ext>
            </a:extLst>
          </p:cNvPr>
          <p:cNvSpPr txBox="1"/>
          <p:nvPr/>
        </p:nvSpPr>
        <p:spPr>
          <a:xfrm>
            <a:off x="4443211" y="681992"/>
            <a:ext cx="3440807" cy="2184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indent="-285750" hangingPunct="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The Imaging X-ray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Polarimetry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Explorer (IXPE)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was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launched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in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December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2021</a:t>
            </a:r>
          </a:p>
          <a:p>
            <a:pPr marL="285750" indent="-285750" hangingPunct="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3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Photoelectric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detectors (GPD) in the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optics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of 3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mirror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telescopes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(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reduces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background, </a:t>
            </a:r>
            <a:r>
              <a:rPr lang="it-IT" sz="1400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focuses</a:t>
            </a:r>
            <a:r>
              <a:rPr lang="it-IT" sz="1400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sources)</a:t>
            </a:r>
          </a:p>
          <a:p>
            <a:pPr marL="285750" indent="-285750" hangingPunct="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it-IT" sz="140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it-IT" sz="1400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Onboard</a:t>
            </a:r>
            <a:r>
              <a:rPr lang="it-IT" sz="140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</a:t>
            </a:r>
            <a:r>
              <a:rPr lang="it-IT" sz="1400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calibration</a:t>
            </a:r>
            <a:r>
              <a:rPr lang="it-IT" sz="140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system with </a:t>
            </a:r>
            <a:r>
              <a:rPr lang="it-IT" sz="1400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polarized</a:t>
            </a:r>
            <a:r>
              <a:rPr lang="it-IT" sz="140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and </a:t>
            </a:r>
            <a:r>
              <a:rPr lang="it-IT" sz="1400" i="0" u="none" strike="noStrike" kern="1200" cap="none" dirty="0" err="1">
                <a:ln>
                  <a:noFill/>
                </a:ln>
                <a:ea typeface="Noto Sans CJK SC" pitchFamily="2"/>
                <a:cs typeface="Lohit Devanagari" pitchFamily="2"/>
              </a:rPr>
              <a:t>unpolarized</a:t>
            </a:r>
            <a:r>
              <a:rPr lang="it-IT" sz="1400" i="0" u="none" strike="noStrike" kern="1200" cap="none" dirty="0">
                <a:ln>
                  <a:noFill/>
                </a:ln>
                <a:ea typeface="Noto Sans CJK SC" pitchFamily="2"/>
                <a:cs typeface="Lohit Devanagari" pitchFamily="2"/>
              </a:rPr>
              <a:t> sources</a:t>
            </a:r>
            <a:endParaRPr lang="it-IT" sz="1400" kern="1200" cap="none" dirty="0">
              <a:ln>
                <a:noFill/>
              </a:ln>
              <a:ea typeface="Noto Sans CJK SC" pitchFamily="2"/>
              <a:cs typeface="Lohit Devanagari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CEB4E-1747-5C4B-BEA4-34DBBBB3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8" y="685506"/>
            <a:ext cx="4262906" cy="2916321"/>
          </a:xfrm>
          <a:prstGeom prst="rect">
            <a:avLst/>
          </a:prstGeom>
        </p:spPr>
      </p:pic>
      <p:pic>
        <p:nvPicPr>
          <p:cNvPr id="8" name="Picture 7" descr="Diagram of a diagram of a cell&#10;&#10;AI-generated content may be incorrect.">
            <a:extLst>
              <a:ext uri="{FF2B5EF4-FFF2-40B4-BE49-F238E27FC236}">
                <a16:creationId xmlns:a16="http://schemas.microsoft.com/office/drawing/2014/main" id="{61003F07-BC8F-474D-8203-2CA75B7DE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90" y="694129"/>
            <a:ext cx="4398132" cy="4022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F55C35-F664-B0F5-1547-CAB6F5DF8B7B}"/>
                  </a:ext>
                </a:extLst>
              </p:cNvPr>
              <p:cNvSpPr txBox="1"/>
              <p:nvPr/>
            </p:nvSpPr>
            <p:spPr>
              <a:xfrm>
                <a:off x="7748790" y="4751455"/>
                <a:ext cx="4398132" cy="175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ctr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DME gas @ 0.8 bar (diffusion of ~90-100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00" dirty="0"/>
                  <a:t> ) </a:t>
                </a:r>
              </a:p>
              <a:p>
                <a:pPr marL="285750" indent="-285750" algn="ctr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50 </a:t>
                </a:r>
                <a:r>
                  <a:rPr lang="en-US" sz="1400" dirty="0">
                    <a:cs typeface="Times New Roman" panose="02020603050405020304" pitchFamily="18" charset="0"/>
                  </a:rPr>
                  <a:t>µ</a:t>
                </a:r>
                <a:r>
                  <a:rPr lang="en-US" sz="1400" dirty="0"/>
                  <a:t>m thick Be window (transparent to X-rays)</a:t>
                </a:r>
              </a:p>
              <a:p>
                <a:pPr marL="285750" indent="-285750" algn="ctr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Single GEM amplification (50 </a:t>
                </a:r>
                <a:r>
                  <a:rPr lang="en-US" sz="1400" dirty="0">
                    <a:cs typeface="Times New Roman" panose="02020603050405020304" pitchFamily="18" charset="0"/>
                  </a:rPr>
                  <a:t>µ</a:t>
                </a:r>
                <a:r>
                  <a:rPr lang="en-US" sz="1400" dirty="0"/>
                  <a:t>m pitch)</a:t>
                </a:r>
              </a:p>
              <a:p>
                <a:pPr marL="285750" indent="-285750" algn="ctr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Hexagonal custom ASIC pixelated charge detector (10</a:t>
                </a:r>
                <a:r>
                  <a:rPr lang="en-US" sz="1400" baseline="30000" dirty="0"/>
                  <a:t>5</a:t>
                </a:r>
                <a:r>
                  <a:rPr lang="en-US" sz="1400" dirty="0"/>
                  <a:t> channels)</a:t>
                </a:r>
              </a:p>
              <a:p>
                <a:pPr marL="285750" indent="-285750" algn="ctr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Energy resolution 15% @ 6.4 keV</a:t>
                </a:r>
              </a:p>
              <a:p>
                <a:pPr marL="285750" indent="-285750" algn="ctr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Position resolution less than 120 </a:t>
                </a:r>
                <a:r>
                  <a:rPr lang="en-US" sz="1400" dirty="0">
                    <a:cs typeface="Times New Roman" panose="02020603050405020304" pitchFamily="18" charset="0"/>
                  </a:rPr>
                  <a:t>µ</a:t>
                </a:r>
                <a:r>
                  <a:rPr lang="en-US" sz="1400" dirty="0"/>
                  <a:t>m @ 2 keV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F55C35-F664-B0F5-1547-CAB6F5DF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0" y="4751455"/>
                <a:ext cx="4398132" cy="1758751"/>
              </a:xfrm>
              <a:prstGeom prst="rect">
                <a:avLst/>
              </a:prstGeom>
              <a:blipFill>
                <a:blip r:embed="rId4"/>
                <a:stretch>
                  <a:fillRect b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2C290-D2FC-1358-DE11-630F666FFC34}"/>
              </a:ext>
            </a:extLst>
          </p:cNvPr>
          <p:cNvGrpSpPr/>
          <p:nvPr/>
        </p:nvGrpSpPr>
        <p:grpSpPr>
          <a:xfrm>
            <a:off x="45078" y="3651838"/>
            <a:ext cx="4398132" cy="2916321"/>
            <a:chOff x="45078" y="3651839"/>
            <a:chExt cx="2950739" cy="19928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25AC33-B855-EFC2-CB7D-DA737FC8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78" y="3651839"/>
              <a:ext cx="2950739" cy="199285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E3CA8E-F13B-99AF-8372-F58DC6F93295}"/>
                </a:ext>
              </a:extLst>
            </p:cNvPr>
            <p:cNvCxnSpPr/>
            <p:nvPr/>
          </p:nvCxnSpPr>
          <p:spPr>
            <a:xfrm>
              <a:off x="2260070" y="3888476"/>
              <a:ext cx="0" cy="1064673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A81176-D3E1-1C8A-C86B-0D34367E12CE}"/>
                </a:ext>
              </a:extLst>
            </p:cNvPr>
            <p:cNvCxnSpPr>
              <a:cxnSpLocks/>
            </p:cNvCxnSpPr>
            <p:nvPr/>
          </p:nvCxnSpPr>
          <p:spPr>
            <a:xfrm>
              <a:off x="2637553" y="4953149"/>
              <a:ext cx="0" cy="468923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3DE2EF-2F04-C4A8-9A32-4270009428B7}"/>
                </a:ext>
              </a:extLst>
            </p:cNvPr>
            <p:cNvSpPr txBox="1"/>
            <p:nvPr/>
          </p:nvSpPr>
          <p:spPr>
            <a:xfrm>
              <a:off x="2570977" y="5015790"/>
              <a:ext cx="354851" cy="2923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R="0" lvl="0" algn="ctr" rtl="0" hangingPunct="0">
                <a:lnSpc>
                  <a:spcPct val="150000"/>
                </a:lnSpc>
                <a:spcBef>
                  <a:spcPts val="0"/>
                </a:spcBef>
                <a:spcAft>
                  <a:spcPts val="2835"/>
                </a:spcAft>
                <a:buSzPct val="150000"/>
                <a:tabLst/>
              </a:pPr>
              <a:r>
                <a:rPr lang="it-IT" sz="1600" dirty="0">
                  <a:latin typeface="Manjari"/>
                  <a:ea typeface="Noto Sans CJK SC" pitchFamily="2"/>
                  <a:cs typeface="Lohit Devanagari" pitchFamily="2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9D0871-3DF8-2F3F-4E90-5E17214CB469}"/>
                </a:ext>
              </a:extLst>
            </p:cNvPr>
            <p:cNvSpPr txBox="1"/>
            <p:nvPr/>
          </p:nvSpPr>
          <p:spPr>
            <a:xfrm>
              <a:off x="2160670" y="4199007"/>
              <a:ext cx="354851" cy="2923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R="0" lvl="0" algn="ctr" rtl="0" hangingPunct="0">
                <a:lnSpc>
                  <a:spcPct val="150000"/>
                </a:lnSpc>
                <a:spcBef>
                  <a:spcPts val="0"/>
                </a:spcBef>
                <a:spcAft>
                  <a:spcPts val="2835"/>
                </a:spcAft>
                <a:buSzPct val="150000"/>
                <a:tabLst/>
              </a:pPr>
              <a:r>
                <a:rPr lang="it-IT" sz="1600" dirty="0">
                  <a:latin typeface="Manjari"/>
                  <a:ea typeface="Noto Sans CJK SC" pitchFamily="2"/>
                  <a:cs typeface="Lohit Devanagari" pitchFamily="2"/>
                </a:rPr>
                <a:t>B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68F4924-C3C4-41ED-094A-20FFB0069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14" y="3221354"/>
            <a:ext cx="3373872" cy="3920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287C4D-22EE-243F-442C-8B95A34CDBA6}"/>
              </a:ext>
            </a:extLst>
          </p:cNvPr>
          <p:cNvGrpSpPr/>
          <p:nvPr/>
        </p:nvGrpSpPr>
        <p:grpSpPr>
          <a:xfrm>
            <a:off x="5080228" y="4582384"/>
            <a:ext cx="1970613" cy="981391"/>
            <a:chOff x="3314044" y="3485405"/>
            <a:chExt cx="1550434" cy="659416"/>
          </a:xfrm>
        </p:grpSpPr>
        <p:pic>
          <p:nvPicPr>
            <p:cNvPr id="18" name="Picture 17" descr="A black and white math equation&#10;&#10;AI-generated content may be incorrect.">
              <a:extLst>
                <a:ext uri="{FF2B5EF4-FFF2-40B4-BE49-F238E27FC236}">
                  <a16:creationId xmlns:a16="http://schemas.microsoft.com/office/drawing/2014/main" id="{A7548C2B-5B29-59E8-B9D8-3AB6C284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118" y="3485405"/>
              <a:ext cx="1067360" cy="659416"/>
            </a:xfrm>
            <a:prstGeom prst="rect">
              <a:avLst/>
            </a:prstGeom>
          </p:spPr>
        </p:pic>
        <p:pic>
          <p:nvPicPr>
            <p:cNvPr id="19" name="Picture 18" descr="A black letter and a white background&#10;&#10;AI-generated content may be incorrect.">
              <a:extLst>
                <a:ext uri="{FF2B5EF4-FFF2-40B4-BE49-F238E27FC236}">
                  <a16:creationId xmlns:a16="http://schemas.microsoft.com/office/drawing/2014/main" id="{F03C49AF-5D2E-F69F-9D95-C67B1139E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44" y="3550468"/>
              <a:ext cx="483074" cy="42654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C1D211-5EFE-73FA-2C99-CA80990EF5DB}"/>
              </a:ext>
            </a:extLst>
          </p:cNvPr>
          <p:cNvSpPr txBox="1"/>
          <p:nvPr/>
        </p:nvSpPr>
        <p:spPr>
          <a:xfrm>
            <a:off x="6352892" y="3949252"/>
            <a:ext cx="1422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-IT" sz="1400" dirty="0" err="1">
                <a:latin typeface="Manjari"/>
              </a:rPr>
              <a:t>Polarization</a:t>
            </a:r>
            <a:r>
              <a:rPr lang="it-IT" sz="1400" dirty="0">
                <a:latin typeface="Manjari"/>
              </a:rPr>
              <a:t> Angle</a:t>
            </a:r>
            <a:endParaRPr lang="en-US" sz="1400" dirty="0">
              <a:latin typeface="Manja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6A3E10-D8E0-BCF8-3043-2E6E89C2ACE7}"/>
              </a:ext>
            </a:extLst>
          </p:cNvPr>
          <p:cNvCxnSpPr/>
          <p:nvPr/>
        </p:nvCxnSpPr>
        <p:spPr>
          <a:xfrm flipH="1">
            <a:off x="7360276" y="3514665"/>
            <a:ext cx="109470" cy="44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A74924E-706D-77A2-377A-C800FF4B62A9}"/>
              </a:ext>
            </a:extLst>
          </p:cNvPr>
          <p:cNvSpPr txBox="1"/>
          <p:nvPr/>
        </p:nvSpPr>
        <p:spPr>
          <a:xfrm>
            <a:off x="4542443" y="5980773"/>
            <a:ext cx="1422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400" dirty="0" err="1">
                <a:latin typeface="Manjari"/>
              </a:rPr>
              <a:t>Polarization</a:t>
            </a:r>
            <a:r>
              <a:rPr lang="it-IT" sz="1400" dirty="0">
                <a:latin typeface="Manjari"/>
              </a:rPr>
              <a:t> Degree</a:t>
            </a:r>
            <a:endParaRPr lang="en-US" sz="1400" dirty="0">
              <a:latin typeface="Manja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C47EDC-B099-9FCD-2BC7-7BD04BBD45C1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253890" y="5154851"/>
            <a:ext cx="0" cy="82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A27EA18-B28A-05EE-606E-4F6562F1D0F0}"/>
              </a:ext>
            </a:extLst>
          </p:cNvPr>
          <p:cNvSpPr txBox="1"/>
          <p:nvPr/>
        </p:nvSpPr>
        <p:spPr>
          <a:xfrm>
            <a:off x="6412963" y="5919985"/>
            <a:ext cx="1422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b="1" dirty="0" err="1">
                <a:solidFill>
                  <a:srgbClr val="FF0000"/>
                </a:solidFill>
                <a:latin typeface="Manjari"/>
              </a:rPr>
              <a:t>Modulation</a:t>
            </a:r>
            <a:r>
              <a:rPr lang="it-IT" sz="1600" b="1" dirty="0">
                <a:solidFill>
                  <a:srgbClr val="FF0000"/>
                </a:solidFill>
                <a:latin typeface="Manjari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Manjari"/>
              </a:rPr>
              <a:t>Factor</a:t>
            </a:r>
            <a:endParaRPr lang="en-US" sz="1600" b="1" dirty="0">
              <a:solidFill>
                <a:srgbClr val="FF0000"/>
              </a:solidFill>
              <a:latin typeface="Manja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5C99C6-74AE-A6CA-3288-D5E3B024ADAE}"/>
              </a:ext>
            </a:extLst>
          </p:cNvPr>
          <p:cNvCxnSpPr>
            <a:cxnSpLocks/>
          </p:cNvCxnSpPr>
          <p:nvPr/>
        </p:nvCxnSpPr>
        <p:spPr>
          <a:xfrm>
            <a:off x="5847008" y="5364051"/>
            <a:ext cx="732320" cy="6167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group of numbers and symbols&#10;&#10;AI-generated content may be incorrect.">
            <a:extLst>
              <a:ext uri="{FF2B5EF4-FFF2-40B4-BE49-F238E27FC236}">
                <a16:creationId xmlns:a16="http://schemas.microsoft.com/office/drawing/2014/main" id="{8CAF8280-355F-BC1A-D385-F1D40B01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45" y="659383"/>
            <a:ext cx="3575345" cy="7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1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0A70-03BD-B099-1463-47EFAA08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 to </a:t>
            </a:r>
            <a:r>
              <a:rPr lang="it-IT" dirty="0" err="1"/>
              <a:t>electrons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DF74A-9DDF-508B-89B0-D462A973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7AE0E-7800-4138-F5C8-9EDEB7D8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D1FE3-843C-CB4A-9D5C-E1EC4032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stack of black and white objects on a orange surface&#10;&#10;Description automatically generated">
            <a:extLst>
              <a:ext uri="{FF2B5EF4-FFF2-40B4-BE49-F238E27FC236}">
                <a16:creationId xmlns:a16="http://schemas.microsoft.com/office/drawing/2014/main" id="{93779C6F-8E2A-FCD5-7FC3-751CE5262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" y="697765"/>
            <a:ext cx="3641646" cy="2731235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AF9EDBB4-8550-750E-5F9C-3CC6595C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05" y="711057"/>
            <a:ext cx="3842812" cy="3758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DE2A93-6185-55E3-2038-6A9CCF4611E9}"/>
              </a:ext>
            </a:extLst>
          </p:cNvPr>
          <p:cNvSpPr txBox="1"/>
          <p:nvPr/>
        </p:nvSpPr>
        <p:spPr>
          <a:xfrm>
            <a:off x="3886438" y="772508"/>
            <a:ext cx="4667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‘MIMAC-like’ </a:t>
            </a:r>
            <a:r>
              <a:rPr lang="it-IT" b="1" dirty="0" err="1">
                <a:solidFill>
                  <a:srgbClr val="C00000"/>
                </a:solidFill>
              </a:rPr>
              <a:t>measurement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 err="1">
                <a:solidFill>
                  <a:schemeClr val="tx1">
                    <a:lumMod val="75000"/>
                  </a:schemeClr>
                </a:solidFill>
              </a:rPr>
              <a:t>Electrons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</a:schemeClr>
                </a:solidFill>
              </a:rPr>
              <a:t>emitted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</a:schemeClr>
                </a:solidFill>
              </a:rPr>
              <a:t>parallel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</a:rPr>
              <a:t> to the 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Angular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resolution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 from 30° to 10°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No strong </a:t>
            </a: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dependence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 on the gas </a:t>
            </a: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used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 Upper </a:t>
            </a:r>
            <a:r>
              <a:rPr lang="it-IT" b="1" dirty="0" err="1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limit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for </a:t>
            </a:r>
            <a:r>
              <a:rPr lang="it-IT" b="1" dirty="0" err="1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angular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resolution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!!!</a:t>
            </a:r>
            <a:endParaRPr lang="it-IT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F88FD6-A5E2-C548-0AA4-229216BA2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627" y="3260188"/>
            <a:ext cx="3519908" cy="3442315"/>
          </a:xfrm>
          <a:prstGeom prst="rect">
            <a:avLst/>
          </a:prstGeom>
        </p:spPr>
      </p:pic>
      <p:pic>
        <p:nvPicPr>
          <p:cNvPr id="10" name="Picture 9" descr="A blue cube with red lines and green text">
            <a:extLst>
              <a:ext uri="{FF2B5EF4-FFF2-40B4-BE49-F238E27FC236}">
                <a16:creationId xmlns:a16="http://schemas.microsoft.com/office/drawing/2014/main" id="{47152BC7-5811-FA72-729B-D864484A9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09" y="5161177"/>
            <a:ext cx="1587005" cy="1505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0485F-97DE-4596-CEAC-E3CB3D421EA7}"/>
                  </a:ext>
                </a:extLst>
              </p:cNvPr>
              <p:cNvSpPr txBox="1"/>
              <p:nvPr/>
            </p:nvSpPr>
            <p:spPr>
              <a:xfrm>
                <a:off x="189964" y="4293981"/>
                <a:ext cx="564102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Efficiencies are </a:t>
                </a:r>
                <a:r>
                  <a:rPr lang="it-IT" sz="2000" dirty="0" err="1"/>
                  <a:t>quite</a:t>
                </a:r>
                <a:r>
                  <a:rPr lang="it-IT" sz="2000" dirty="0"/>
                  <a:t> low (</a:t>
                </a:r>
                <a:r>
                  <a:rPr lang="it-IT" sz="2000" dirty="0" err="1"/>
                  <a:t>we</a:t>
                </a:r>
                <a:r>
                  <a:rPr lang="it-IT" sz="2000" dirty="0"/>
                  <a:t> are </a:t>
                </a:r>
                <a:r>
                  <a:rPr lang="it-IT" sz="2000" dirty="0" err="1"/>
                  <a:t>gaseous</a:t>
                </a:r>
                <a:r>
                  <a:rPr lang="it-IT" sz="2000" dirty="0"/>
                  <a:t>) and </a:t>
                </a:r>
                <a:r>
                  <a:rPr lang="it-IT" sz="2000" dirty="0" err="1"/>
                  <a:t>change</a:t>
                </a:r>
                <a:r>
                  <a:rPr lang="it-IT" sz="2000" dirty="0"/>
                  <a:t> of gas impacts </a:t>
                </a:r>
                <a:r>
                  <a:rPr lang="it-IT" sz="2000" dirty="0" err="1"/>
                  <a:t>it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strongly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𝒑𝒉</m:t>
                        </m:r>
                      </m:sub>
                    </m:sSub>
                    <m:r>
                      <m:rPr>
                        <m:nor/>
                      </m:rPr>
                      <a:rPr lang="en-US" sz="2000" b="1"/>
                      <m:t>∝</m:t>
                    </m:r>
                    <m:r>
                      <m:rPr>
                        <m:nor/>
                      </m:rPr>
                      <a:rPr lang="it-IT" sz="2000" b="1" i="0" smtClean="0"/>
                      <m:t> </m:t>
                    </m:r>
                    <m:sSup>
                      <m:sSup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m:rPr>
                        <m:nor/>
                      </m:rPr>
                      <a:rPr lang="it-IT" sz="2000" b="1" i="0" smtClean="0"/>
                      <m:t> 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C0485F-97DE-4596-CEAC-E3CB3D421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4" y="4293981"/>
                <a:ext cx="5641027" cy="754053"/>
              </a:xfrm>
              <a:prstGeom prst="rect">
                <a:avLst/>
              </a:prstGeom>
              <a:blipFill>
                <a:blip r:embed="rId6"/>
                <a:stretch>
                  <a:fillRect l="-1080" t="-3226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3561BB4-668F-4B70-55AF-38288325312E}"/>
              </a:ext>
            </a:extLst>
          </p:cNvPr>
          <p:cNvSpPr txBox="1"/>
          <p:nvPr/>
        </p:nvSpPr>
        <p:spPr>
          <a:xfrm>
            <a:off x="76829" y="3673622"/>
            <a:ext cx="6341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Geant4 </a:t>
            </a:r>
            <a:r>
              <a:rPr lang="it-IT" b="1" dirty="0" err="1"/>
              <a:t>simulation</a:t>
            </a:r>
            <a:r>
              <a:rPr lang="it-IT" b="1" dirty="0"/>
              <a:t> to estimate the </a:t>
            </a:r>
            <a:r>
              <a:rPr lang="it-IT" b="1" dirty="0" err="1"/>
              <a:t>efficiency</a:t>
            </a:r>
            <a:r>
              <a:rPr lang="it-IT" b="1" dirty="0"/>
              <a:t> to </a:t>
            </a:r>
            <a:r>
              <a:rPr lang="it-IT" b="1" dirty="0" err="1"/>
              <a:t>photons</a:t>
            </a:r>
            <a:endParaRPr lang="it-IT" b="1" dirty="0"/>
          </a:p>
          <a:p>
            <a:r>
              <a:rPr lang="it-IT" sz="1600" dirty="0">
                <a:sym typeface="Wingdings" panose="05000000000000000000" pitchFamily="2" charset="2"/>
              </a:rPr>
              <a:t> </a:t>
            </a:r>
            <a:r>
              <a:rPr lang="it-IT" sz="1600" dirty="0" err="1">
                <a:sym typeface="Wingdings" panose="05000000000000000000" pitchFamily="2" charset="2"/>
              </a:rPr>
              <a:t>Fully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err="1">
                <a:sym typeface="Wingdings" panose="05000000000000000000" pitchFamily="2" charset="2"/>
              </a:rPr>
              <a:t>contained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err="1">
                <a:sym typeface="Wingdings" panose="05000000000000000000" pitchFamily="2" charset="2"/>
              </a:rPr>
              <a:t>photoelectron</a:t>
            </a:r>
            <a:r>
              <a:rPr lang="it-IT" sz="1600" dirty="0">
                <a:sym typeface="Wingdings" panose="05000000000000000000" pitchFamily="2" charset="2"/>
              </a:rPr>
              <a:t> in a 10 cm side cube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449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9DD8C-8E0C-5589-7DB2-999326C4A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CDC3-2348-9DEE-9428-21AACFE3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Polarimeter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B7915-6A73-59E4-0BCA-15953E3B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D4D6B-4470-C014-2FA7-BB6D72BD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091D9-393D-1C06-3590-E872CE05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B9F26-21FA-62CD-7340-10AFD7B2B7E7}"/>
              </a:ext>
            </a:extLst>
          </p:cNvPr>
          <p:cNvSpPr txBox="1"/>
          <p:nvPr/>
        </p:nvSpPr>
        <p:spPr>
          <a:xfrm>
            <a:off x="2892712" y="859744"/>
            <a:ext cx="6192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>
                <a:ea typeface="Noto Sans CJK SC" pitchFamily="2"/>
                <a:cs typeface="Lohit Devanagari" pitchFamily="2"/>
              </a:rPr>
              <a:t>𝝁√𝜺 </a:t>
            </a:r>
            <a:endParaRPr lang="en-US" sz="2800" dirty="0"/>
          </a:p>
        </p:txBody>
      </p:sp>
      <p:pic>
        <p:nvPicPr>
          <p:cNvPr id="8" name="Picture 7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F5B595FD-CA5B-C5D3-CE3E-D8F22E8D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" y="723423"/>
            <a:ext cx="2746017" cy="881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2F738B-B654-74C3-9685-D18D1B85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723423"/>
            <a:ext cx="4016166" cy="3927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F2FEF6-E7FB-7A34-F8AE-577411026BD0}"/>
              </a:ext>
            </a:extLst>
          </p:cNvPr>
          <p:cNvSpPr txBox="1"/>
          <p:nvPr/>
        </p:nvSpPr>
        <p:spPr>
          <a:xfrm>
            <a:off x="9343348" y="1852504"/>
            <a:ext cx="2705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dirty="0">
                <a:solidFill>
                  <a:srgbClr val="C00000"/>
                </a:solidFill>
              </a:rPr>
              <a:t>IXPE values: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u="sng" dirty="0">
                <a:solidFill>
                  <a:srgbClr val="C00000"/>
                </a:solidFill>
              </a:rPr>
              <a:t>0.11 @ 2.6 keV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u="sng" dirty="0">
                <a:solidFill>
                  <a:srgbClr val="C00000"/>
                </a:solidFill>
              </a:rPr>
              <a:t>0.074 @6.4 keV</a:t>
            </a:r>
          </a:p>
        </p:txBody>
      </p:sp>
      <p:pic>
        <p:nvPicPr>
          <p:cNvPr id="12" name="Picture 11" descr="A graph showing a number of electrons&#10;&#10;AI-generated content may be incorrect.">
            <a:extLst>
              <a:ext uri="{FF2B5EF4-FFF2-40B4-BE49-F238E27FC236}">
                <a16:creationId xmlns:a16="http://schemas.microsoft.com/office/drawing/2014/main" id="{AF20FDC4-9417-7647-5089-B85D75768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/>
          <a:stretch/>
        </p:blipFill>
        <p:spPr>
          <a:xfrm>
            <a:off x="40386" y="3257608"/>
            <a:ext cx="3671691" cy="3361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424C0B-8E70-9011-9B34-3AE93028E527}"/>
              </a:ext>
            </a:extLst>
          </p:cNvPr>
          <p:cNvSpPr txBox="1"/>
          <p:nvPr/>
        </p:nvSpPr>
        <p:spPr>
          <a:xfrm>
            <a:off x="99672" y="2334278"/>
            <a:ext cx="175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He/CF</a:t>
            </a:r>
            <a:r>
              <a:rPr lang="it-IT" b="1" baseline="-25000" dirty="0">
                <a:solidFill>
                  <a:srgbClr val="FF0000"/>
                </a:solidFill>
              </a:rPr>
              <a:t>4</a:t>
            </a:r>
            <a:r>
              <a:rPr lang="it-IT" b="1" dirty="0">
                <a:solidFill>
                  <a:srgbClr val="FF0000"/>
                </a:solidFill>
              </a:rPr>
              <a:t> 60/40</a:t>
            </a:r>
          </a:p>
          <a:p>
            <a:r>
              <a:rPr lang="it-IT" b="1" dirty="0">
                <a:solidFill>
                  <a:srgbClr val="FF0000"/>
                </a:solidFill>
              </a:rPr>
              <a:t>ORCA Fusion</a:t>
            </a:r>
          </a:p>
          <a:p>
            <a:r>
              <a:rPr lang="it-IT" b="1" dirty="0">
                <a:solidFill>
                  <a:srgbClr val="FF0000"/>
                </a:solidFill>
              </a:rPr>
              <a:t>200ms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A graph of a wave&#10;&#10;AI-generated content may be incorrect.">
            <a:extLst>
              <a:ext uri="{FF2B5EF4-FFF2-40B4-BE49-F238E27FC236}">
                <a16:creationId xmlns:a16="http://schemas.microsoft.com/office/drawing/2014/main" id="{4F79574A-4BC3-E6DA-AD69-76571C696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75" y="2907061"/>
            <a:ext cx="3853486" cy="37606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6BA149-4629-15E4-48BD-14A6816DEB69}"/>
              </a:ext>
            </a:extLst>
          </p:cNvPr>
          <p:cNvSpPr txBox="1"/>
          <p:nvPr/>
        </p:nvSpPr>
        <p:spPr>
          <a:xfrm>
            <a:off x="4731077" y="2314169"/>
            <a:ext cx="17515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Ar/CF</a:t>
            </a:r>
            <a:r>
              <a:rPr lang="it-IT" b="1" baseline="-25000" dirty="0">
                <a:solidFill>
                  <a:srgbClr val="FF0000"/>
                </a:solidFill>
              </a:rPr>
              <a:t>4</a:t>
            </a:r>
            <a:r>
              <a:rPr lang="it-IT" b="1" dirty="0">
                <a:solidFill>
                  <a:srgbClr val="FF0000"/>
                </a:solidFill>
              </a:rPr>
              <a:t> 60/40</a:t>
            </a:r>
          </a:p>
          <a:p>
            <a:r>
              <a:rPr lang="it-IT" b="1" dirty="0">
                <a:solidFill>
                  <a:srgbClr val="FF0000"/>
                </a:solidFill>
              </a:rPr>
              <a:t>ORCA Quest2</a:t>
            </a:r>
          </a:p>
          <a:p>
            <a:r>
              <a:rPr lang="it-IT" b="1" dirty="0">
                <a:solidFill>
                  <a:srgbClr val="FF0000"/>
                </a:solidFill>
              </a:rPr>
              <a:t>10ms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54CB4-1902-FE48-5B78-01C1365201DB}"/>
              </a:ext>
            </a:extLst>
          </p:cNvPr>
          <p:cNvSpPr txBox="1"/>
          <p:nvPr/>
        </p:nvSpPr>
        <p:spPr>
          <a:xfrm>
            <a:off x="6455852" y="2212985"/>
            <a:ext cx="134682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chemeClr val="accent2"/>
                </a:solidFill>
              </a:rPr>
              <a:t>@ 17keV</a:t>
            </a:r>
          </a:p>
          <a:p>
            <a:r>
              <a:rPr lang="el-GR" sz="2000" b="1" dirty="0"/>
              <a:t>ε≈</a:t>
            </a:r>
            <a:r>
              <a:rPr lang="it-IT" sz="2000" b="1" dirty="0"/>
              <a:t>8%</a:t>
            </a:r>
          </a:p>
          <a:p>
            <a:r>
              <a:rPr lang="it-IT" sz="2000" b="1" dirty="0">
                <a:ea typeface="Noto Sans CJK SC" pitchFamily="2"/>
                <a:cs typeface="Lohit Devanagari" pitchFamily="2"/>
              </a:rPr>
              <a:t>𝝁√𝜺≈12%</a:t>
            </a:r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0A7A78-A77D-EFF5-67FE-07F49AF940D6}"/>
              </a:ext>
            </a:extLst>
          </p:cNvPr>
          <p:cNvSpPr txBox="1"/>
          <p:nvPr/>
        </p:nvSpPr>
        <p:spPr>
          <a:xfrm>
            <a:off x="2064175" y="2314169"/>
            <a:ext cx="134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chemeClr val="accent2"/>
                </a:solidFill>
              </a:rPr>
              <a:t>@ 17keV</a:t>
            </a:r>
          </a:p>
          <a:p>
            <a:r>
              <a:rPr lang="el-GR" sz="2000" b="1" dirty="0"/>
              <a:t>ε≈</a:t>
            </a:r>
            <a:r>
              <a:rPr lang="it-IT" sz="2000" b="1" dirty="0"/>
              <a:t>1%</a:t>
            </a:r>
          </a:p>
          <a:p>
            <a:r>
              <a:rPr lang="it-IT" sz="2000" b="1" dirty="0">
                <a:ea typeface="Noto Sans CJK SC" pitchFamily="2"/>
                <a:cs typeface="Lohit Devanagari" pitchFamily="2"/>
              </a:rPr>
              <a:t>𝝁√𝜺≈3.7%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104D7-01F7-6A97-0F23-756DDADCCBB4}"/>
              </a:ext>
            </a:extLst>
          </p:cNvPr>
          <p:cNvSpPr txBox="1"/>
          <p:nvPr/>
        </p:nvSpPr>
        <p:spPr>
          <a:xfrm>
            <a:off x="5542002" y="896384"/>
            <a:ext cx="182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Upper </a:t>
            </a:r>
            <a:r>
              <a:rPr lang="it-IT" b="1" dirty="0" err="1">
                <a:solidFill>
                  <a:srgbClr val="FF0000"/>
                </a:solidFill>
                <a:sym typeface="Wingdings" panose="05000000000000000000" pitchFamily="2" charset="2"/>
              </a:rPr>
              <a:t>limits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!!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A3B66-40CB-803E-8DBE-E109B78BABAE}"/>
              </a:ext>
            </a:extLst>
          </p:cNvPr>
          <p:cNvCxnSpPr>
            <a:stCxn id="19" idx="3"/>
          </p:cNvCxnSpPr>
          <p:nvPr/>
        </p:nvCxnSpPr>
        <p:spPr>
          <a:xfrm>
            <a:off x="7369702" y="1081050"/>
            <a:ext cx="1220383" cy="301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DD0B2-E1F1-10BB-1EF8-188BB4CD0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BB8A-A4B4-2E33-4D31-B2D7848D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steps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E32B1-8DDA-7AB7-E824-A173C778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932DC-BBB1-A108-96A9-9EA5BD7E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12EA4-BC20-7E63-D243-5FF7AF24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1BABA-9BA8-5DC8-2CC7-2C0DEE04CC31}"/>
              </a:ext>
            </a:extLst>
          </p:cNvPr>
          <p:cNvSpPr txBox="1"/>
          <p:nvPr/>
        </p:nvSpPr>
        <p:spPr>
          <a:xfrm>
            <a:off x="42030" y="689050"/>
            <a:ext cx="92581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New Geant4 to study and </a:t>
            </a:r>
            <a:r>
              <a:rPr lang="it-IT" b="1" dirty="0" err="1"/>
              <a:t>tune</a:t>
            </a:r>
            <a:r>
              <a:rPr lang="it-IT" b="1" dirty="0"/>
              <a:t> </a:t>
            </a:r>
            <a:r>
              <a:rPr lang="it-IT" b="1" dirty="0" err="1"/>
              <a:t>digitized</a:t>
            </a:r>
            <a:r>
              <a:rPr lang="it-IT" b="1" dirty="0"/>
              <a:t> </a:t>
            </a:r>
            <a:r>
              <a:rPr lang="it-IT" b="1" dirty="0" err="1"/>
              <a:t>signals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Reproduce</a:t>
            </a:r>
            <a:r>
              <a:rPr lang="it-IT" dirty="0"/>
              <a:t> </a:t>
            </a:r>
            <a:r>
              <a:rPr lang="it-IT" dirty="0" err="1"/>
              <a:t>measured</a:t>
            </a:r>
            <a:r>
              <a:rPr lang="it-IT" dirty="0"/>
              <a:t> </a:t>
            </a:r>
            <a:r>
              <a:rPr lang="it-IT" dirty="0" err="1"/>
              <a:t>modulation</a:t>
            </a:r>
            <a:r>
              <a:rPr lang="it-IT" dirty="0"/>
              <a:t> </a:t>
            </a:r>
            <a:r>
              <a:rPr lang="it-IT" dirty="0" err="1"/>
              <a:t>factor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Need</a:t>
            </a:r>
            <a:r>
              <a:rPr lang="it-IT" dirty="0"/>
              <a:t> CYGNO </a:t>
            </a:r>
            <a:r>
              <a:rPr lang="it-IT" dirty="0" err="1"/>
              <a:t>infrastructure</a:t>
            </a:r>
            <a:r>
              <a:rPr lang="it-IT" dirty="0"/>
              <a:t> and </a:t>
            </a:r>
            <a:r>
              <a:rPr lang="it-IT" dirty="0" err="1"/>
              <a:t>expertice</a:t>
            </a:r>
            <a:r>
              <a:rPr lang="it-IT" dirty="0"/>
              <a:t> (I know a certain Melba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expert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Plug </a:t>
            </a:r>
            <a:r>
              <a:rPr lang="it-IT" dirty="0" err="1"/>
              <a:t>fluxes</a:t>
            </a:r>
            <a:r>
              <a:rPr lang="it-IT" dirty="0"/>
              <a:t> and background from </a:t>
            </a:r>
            <a:r>
              <a:rPr lang="it-IT" dirty="0" err="1"/>
              <a:t>space</a:t>
            </a:r>
            <a:r>
              <a:rPr lang="it-IT" dirty="0"/>
              <a:t> to estimate </a:t>
            </a:r>
            <a:r>
              <a:rPr lang="it-IT" dirty="0" err="1"/>
              <a:t>sensitivites</a:t>
            </a:r>
            <a:r>
              <a:rPr lang="it-IT" dirty="0"/>
              <a:t> to sources</a:t>
            </a:r>
          </a:p>
          <a:p>
            <a:r>
              <a:rPr lang="it-IT" b="1" dirty="0"/>
              <a:t>New detector </a:t>
            </a:r>
            <a:r>
              <a:rPr lang="it-IT" b="1" dirty="0" err="1"/>
              <a:t>Prototype</a:t>
            </a:r>
            <a:r>
              <a:rPr lang="it-IT" b="1" dirty="0"/>
              <a:t> (</a:t>
            </a:r>
            <a:r>
              <a:rPr lang="it-IT" b="1" dirty="0" err="1"/>
              <a:t>sealed</a:t>
            </a:r>
            <a:r>
              <a:rPr lang="it-IT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month-person request to LNGS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 with gases and higher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 with different amplification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GEM+MM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&gt;3 GEMs or &lt;3 GEMs</a:t>
            </a:r>
          </a:p>
          <a:p>
            <a:r>
              <a:rPr lang="en-US" b="1" dirty="0"/>
              <a:t>Garfield simulation to optimize the amplification structure and WP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Money+People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! The idea is to submit for a CSN5 mini-grant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42819-5A7D-1CE3-8217-73424159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404" y="689050"/>
            <a:ext cx="2607197" cy="2492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B6138-C64A-D1A7-2283-33EF9A7601CF}"/>
              </a:ext>
            </a:extLst>
          </p:cNvPr>
          <p:cNvSpPr txBox="1"/>
          <p:nvPr/>
        </p:nvSpPr>
        <p:spPr>
          <a:xfrm>
            <a:off x="42030" y="4708776"/>
            <a:ext cx="121079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N.B. Every development for electron tracking is a step forward for a neutrino observatory ;) 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CA8A-1911-ABF5-9179-F7851DFB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C575E-59F8-8428-84AF-3A88A000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98F-C37C-4A07-812B-A393E96284C6}" type="datetime1">
              <a:rPr lang="it-IT" smtClean="0"/>
              <a:t>17/06/2025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81E14-E2E7-6353-8819-4A56D7F1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AF4F1-5775-08C1-55B3-4EE5F34F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244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Custom 2">
      <a:dk1>
        <a:srgbClr val="0000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kkitt"/>
        <a:ea typeface=""/>
        <a:cs typeface=""/>
      </a:majorFont>
      <a:minorFont>
        <a:latin typeface="Roboto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SI_templateTest.potm" id="{07B4AACC-6A3F-4FE2-9DC7-7DDD28F3B8A3}" vid="{90885414-1744-4092-914B-E2C7976D3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GSSI_templateTest</Template>
  <TotalTime>3904</TotalTime>
  <Words>631</Words>
  <Application>Microsoft Office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Cambria Math</vt:lpstr>
      <vt:lpstr>Manjari</vt:lpstr>
      <vt:lpstr>Noto Sans CJK SC</vt:lpstr>
      <vt:lpstr>Roboto</vt:lpstr>
      <vt:lpstr>Rokkitt</vt:lpstr>
      <vt:lpstr>Times New Roman</vt:lpstr>
      <vt:lpstr>Wingdings</vt:lpstr>
      <vt:lpstr>Presentation1</vt:lpstr>
      <vt:lpstr>R&amp;D activities @ LNGS</vt:lpstr>
      <vt:lpstr>Tests foreseen</vt:lpstr>
      <vt:lpstr>NID alignement</vt:lpstr>
      <vt:lpstr>Saturation</vt:lpstr>
      <vt:lpstr>Polarimetry</vt:lpstr>
      <vt:lpstr>Angular resolution to electrons</vt:lpstr>
      <vt:lpstr>Polarimeter quality factor</vt:lpstr>
      <vt:lpstr>Next steps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Davide Fiorina</dc:creator>
  <cp:lastModifiedBy>Davide Fiorina</cp:lastModifiedBy>
  <cp:revision>104</cp:revision>
  <dcterms:created xsi:type="dcterms:W3CDTF">2025-01-30T14:28:15Z</dcterms:created>
  <dcterms:modified xsi:type="dcterms:W3CDTF">2025-06-17T12:50:56Z</dcterms:modified>
</cp:coreProperties>
</file>