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64" r:id="rId3"/>
    <p:sldId id="265" r:id="rId4"/>
    <p:sldId id="262" r:id="rId5"/>
    <p:sldId id="268" r:id="rId6"/>
    <p:sldId id="269" r:id="rId7"/>
    <p:sldId id="270" r:id="rId8"/>
    <p:sldId id="256" r:id="rId9"/>
    <p:sldId id="271" r:id="rId10"/>
    <p:sldId id="274" r:id="rId1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685A3-3F5E-45E9-AE47-6D66C44EC9B0}" v="346" dt="2025-06-05T15:08:55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593" autoAdjust="0"/>
  </p:normalViewPr>
  <p:slideViewPr>
    <p:cSldViewPr snapToGrid="0">
      <p:cViewPr varScale="1">
        <p:scale>
          <a:sx n="95" d="100"/>
          <a:sy n="95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a Mou" userId="c15b1c00-283f-4a20-b719-ef37bfa5d4a2" providerId="ADAL" clId="{FB2685A3-3F5E-45E9-AE47-6D66C44EC9B0}"/>
    <pc:docChg chg="undo custSel addSld delSld modSld sldOrd">
      <pc:chgData name="Liliana Mou" userId="c15b1c00-283f-4a20-b719-ef37bfa5d4a2" providerId="ADAL" clId="{FB2685A3-3F5E-45E9-AE47-6D66C44EC9B0}" dt="2025-06-05T15:09:11.490" v="3271" actId="20577"/>
      <pc:docMkLst>
        <pc:docMk/>
      </pc:docMkLst>
      <pc:sldChg chg="addSp delSp modSp add mod">
        <pc:chgData name="Liliana Mou" userId="c15b1c00-283f-4a20-b719-ef37bfa5d4a2" providerId="ADAL" clId="{FB2685A3-3F5E-45E9-AE47-6D66C44EC9B0}" dt="2025-06-05T10:33:04.652" v="3231" actId="113"/>
        <pc:sldMkLst>
          <pc:docMk/>
          <pc:sldMk cId="2299884327" sldId="256"/>
        </pc:sldMkLst>
        <pc:spChg chg="add mod">
          <ac:chgData name="Liliana Mou" userId="c15b1c00-283f-4a20-b719-ef37bfa5d4a2" providerId="ADAL" clId="{FB2685A3-3F5E-45E9-AE47-6D66C44EC9B0}" dt="2025-06-05T10:29:39.760" v="3071" actId="20577"/>
          <ac:spMkLst>
            <pc:docMk/>
            <pc:sldMk cId="2299884327" sldId="256"/>
            <ac:spMk id="2" creationId="{ADBE5709-7ACC-39F9-75CD-3B4694DF4583}"/>
          </ac:spMkLst>
        </pc:spChg>
        <pc:spChg chg="add del mod">
          <ac:chgData name="Liliana Mou" userId="c15b1c00-283f-4a20-b719-ef37bfa5d4a2" providerId="ADAL" clId="{FB2685A3-3F5E-45E9-AE47-6D66C44EC9B0}" dt="2025-06-05T10:31:52.937" v="3197"/>
          <ac:spMkLst>
            <pc:docMk/>
            <pc:sldMk cId="2299884327" sldId="256"/>
            <ac:spMk id="3" creationId="{1D1B93B1-5306-67C1-4FC6-2DEBBEBABFCD}"/>
          </ac:spMkLst>
        </pc:spChg>
        <pc:spChg chg="add mod">
          <ac:chgData name="Liliana Mou" userId="c15b1c00-283f-4a20-b719-ef37bfa5d4a2" providerId="ADAL" clId="{FB2685A3-3F5E-45E9-AE47-6D66C44EC9B0}" dt="2025-06-05T10:31:52.492" v="3195" actId="1076"/>
          <ac:spMkLst>
            <pc:docMk/>
            <pc:sldMk cId="2299884327" sldId="256"/>
            <ac:spMk id="4" creationId="{6B711CEB-FC34-F64F-B950-A44780A06979}"/>
          </ac:spMkLst>
        </pc:spChg>
        <pc:spChg chg="mod">
          <ac:chgData name="Liliana Mou" userId="c15b1c00-283f-4a20-b719-ef37bfa5d4a2" providerId="ADAL" clId="{FB2685A3-3F5E-45E9-AE47-6D66C44EC9B0}" dt="2025-06-05T10:33:04.652" v="3231" actId="113"/>
          <ac:spMkLst>
            <pc:docMk/>
            <pc:sldMk cId="2299884327" sldId="256"/>
            <ac:spMk id="10" creationId="{3651A29D-206D-7E16-4A8B-DE4455B7DE0A}"/>
          </ac:spMkLst>
        </pc:spChg>
        <pc:spChg chg="mod">
          <ac:chgData name="Liliana Mou" userId="c15b1c00-283f-4a20-b719-ef37bfa5d4a2" providerId="ADAL" clId="{FB2685A3-3F5E-45E9-AE47-6D66C44EC9B0}" dt="2025-06-05T10:30:00.296" v="3076" actId="1076"/>
          <ac:spMkLst>
            <pc:docMk/>
            <pc:sldMk cId="2299884327" sldId="256"/>
            <ac:spMk id="12" creationId="{02DB2E23-B19E-4496-0382-4D783B0C783B}"/>
          </ac:spMkLst>
        </pc:spChg>
        <pc:graphicFrameChg chg="mod modGraphic">
          <ac:chgData name="Liliana Mou" userId="c15b1c00-283f-4a20-b719-ef37bfa5d4a2" providerId="ADAL" clId="{FB2685A3-3F5E-45E9-AE47-6D66C44EC9B0}" dt="2025-06-05T10:29:55.500" v="3074" actId="1076"/>
          <ac:graphicFrameMkLst>
            <pc:docMk/>
            <pc:sldMk cId="2299884327" sldId="256"/>
            <ac:graphicFrameMk id="7" creationId="{1E8EEB9A-0C2A-1F48-96AD-D0A712D3D961}"/>
          </ac:graphicFrameMkLst>
        </pc:graphicFrameChg>
        <pc:picChg chg="mod">
          <ac:chgData name="Liliana Mou" userId="c15b1c00-283f-4a20-b719-ef37bfa5d4a2" providerId="ADAL" clId="{FB2685A3-3F5E-45E9-AE47-6D66C44EC9B0}" dt="2025-06-05T10:30:12.124" v="3081" actId="1076"/>
          <ac:picMkLst>
            <pc:docMk/>
            <pc:sldMk cId="2299884327" sldId="256"/>
            <ac:picMk id="13" creationId="{F38C2870-109F-B4DD-F147-D7F6D9935C11}"/>
          </ac:picMkLst>
        </pc:picChg>
        <pc:picChg chg="mod">
          <ac:chgData name="Liliana Mou" userId="c15b1c00-283f-4a20-b719-ef37bfa5d4a2" providerId="ADAL" clId="{FB2685A3-3F5E-45E9-AE47-6D66C44EC9B0}" dt="2025-06-05T10:30:09.549" v="3080" actId="1076"/>
          <ac:picMkLst>
            <pc:docMk/>
            <pc:sldMk cId="2299884327" sldId="256"/>
            <ac:picMk id="14" creationId="{C364BD74-F92A-5CB5-9C66-EA541822230A}"/>
          </ac:picMkLst>
        </pc:picChg>
        <pc:picChg chg="mod">
          <ac:chgData name="Liliana Mou" userId="c15b1c00-283f-4a20-b719-ef37bfa5d4a2" providerId="ADAL" clId="{FB2685A3-3F5E-45E9-AE47-6D66C44EC9B0}" dt="2025-06-05T10:30:07.981" v="3079" actId="1076"/>
          <ac:picMkLst>
            <pc:docMk/>
            <pc:sldMk cId="2299884327" sldId="256"/>
            <ac:picMk id="15" creationId="{02347EDE-AB28-A758-EE0D-4EFE9286A583}"/>
          </ac:picMkLst>
        </pc:picChg>
        <pc:picChg chg="mod">
          <ac:chgData name="Liliana Mou" userId="c15b1c00-283f-4a20-b719-ef37bfa5d4a2" providerId="ADAL" clId="{FB2685A3-3F5E-45E9-AE47-6D66C44EC9B0}" dt="2025-06-05T10:30:06.612" v="3078" actId="1076"/>
          <ac:picMkLst>
            <pc:docMk/>
            <pc:sldMk cId="2299884327" sldId="256"/>
            <ac:picMk id="16" creationId="{711A7171-825F-4EFB-FF8F-C159975CD8D8}"/>
          </ac:picMkLst>
        </pc:picChg>
        <pc:picChg chg="mod">
          <ac:chgData name="Liliana Mou" userId="c15b1c00-283f-4a20-b719-ef37bfa5d4a2" providerId="ADAL" clId="{FB2685A3-3F5E-45E9-AE47-6D66C44EC9B0}" dt="2025-06-05T10:30:14.268" v="3082" actId="1076"/>
          <ac:picMkLst>
            <pc:docMk/>
            <pc:sldMk cId="2299884327" sldId="256"/>
            <ac:picMk id="17" creationId="{ECF3BD4F-F4E1-B249-EB7B-8EFAAF2AAF79}"/>
          </ac:picMkLst>
        </pc:picChg>
        <pc:picChg chg="mod">
          <ac:chgData name="Liliana Mou" userId="c15b1c00-283f-4a20-b719-ef37bfa5d4a2" providerId="ADAL" clId="{FB2685A3-3F5E-45E9-AE47-6D66C44EC9B0}" dt="2025-06-05T10:30:03.172" v="3077" actId="1076"/>
          <ac:picMkLst>
            <pc:docMk/>
            <pc:sldMk cId="2299884327" sldId="256"/>
            <ac:picMk id="18" creationId="{6CA8FCD7-E2F2-51E9-908D-43AE2CED0073}"/>
          </ac:picMkLst>
        </pc:picChg>
        <pc:picChg chg="mod">
          <ac:chgData name="Liliana Mou" userId="c15b1c00-283f-4a20-b719-ef37bfa5d4a2" providerId="ADAL" clId="{FB2685A3-3F5E-45E9-AE47-6D66C44EC9B0}" dt="2025-06-05T10:30:17.058" v="3084" actId="1076"/>
          <ac:picMkLst>
            <pc:docMk/>
            <pc:sldMk cId="2299884327" sldId="256"/>
            <ac:picMk id="19" creationId="{3C9BD21E-0112-6568-BCEF-946B21111CCF}"/>
          </ac:picMkLst>
        </pc:picChg>
        <pc:picChg chg="mod">
          <ac:chgData name="Liliana Mou" userId="c15b1c00-283f-4a20-b719-ef37bfa5d4a2" providerId="ADAL" clId="{FB2685A3-3F5E-45E9-AE47-6D66C44EC9B0}" dt="2025-06-05T10:30:15.484" v="3083" actId="1076"/>
          <ac:picMkLst>
            <pc:docMk/>
            <pc:sldMk cId="2299884327" sldId="256"/>
            <ac:picMk id="20" creationId="{D734B204-F583-32C9-FF2C-ED903E886BEF}"/>
          </ac:picMkLst>
        </pc:picChg>
      </pc:sldChg>
      <pc:sldChg chg="modSp del mod">
        <pc:chgData name="Liliana Mou" userId="c15b1c00-283f-4a20-b719-ef37bfa5d4a2" providerId="ADAL" clId="{FB2685A3-3F5E-45E9-AE47-6D66C44EC9B0}" dt="2025-05-28T14:30:17.501" v="1346" actId="47"/>
        <pc:sldMkLst>
          <pc:docMk/>
          <pc:sldMk cId="634679957" sldId="257"/>
        </pc:sldMkLst>
      </pc:sldChg>
      <pc:sldChg chg="modSp del mod">
        <pc:chgData name="Liliana Mou" userId="c15b1c00-283f-4a20-b719-ef37bfa5d4a2" providerId="ADAL" clId="{FB2685A3-3F5E-45E9-AE47-6D66C44EC9B0}" dt="2025-05-28T14:44:39.846" v="1352" actId="47"/>
        <pc:sldMkLst>
          <pc:docMk/>
          <pc:sldMk cId="1389266422" sldId="258"/>
        </pc:sldMkLst>
      </pc:sldChg>
      <pc:sldChg chg="del">
        <pc:chgData name="Liliana Mou" userId="c15b1c00-283f-4a20-b719-ef37bfa5d4a2" providerId="ADAL" clId="{FB2685A3-3F5E-45E9-AE47-6D66C44EC9B0}" dt="2025-05-28T14:44:40.375" v="1353" actId="47"/>
        <pc:sldMkLst>
          <pc:docMk/>
          <pc:sldMk cId="2355310882" sldId="259"/>
        </pc:sldMkLst>
      </pc:sldChg>
      <pc:sldChg chg="del">
        <pc:chgData name="Liliana Mou" userId="c15b1c00-283f-4a20-b719-ef37bfa5d4a2" providerId="ADAL" clId="{FB2685A3-3F5E-45E9-AE47-6D66C44EC9B0}" dt="2025-05-28T14:44:40.993" v="1354" actId="47"/>
        <pc:sldMkLst>
          <pc:docMk/>
          <pc:sldMk cId="2795197413" sldId="260"/>
        </pc:sldMkLst>
      </pc:sldChg>
      <pc:sldChg chg="add del ord">
        <pc:chgData name="Liliana Mou" userId="c15b1c00-283f-4a20-b719-ef37bfa5d4a2" providerId="ADAL" clId="{FB2685A3-3F5E-45E9-AE47-6D66C44EC9B0}" dt="2025-06-03T15:27:14.574" v="2959" actId="47"/>
        <pc:sldMkLst>
          <pc:docMk/>
          <pc:sldMk cId="2674905795" sldId="261"/>
        </pc:sldMkLst>
      </pc:sldChg>
      <pc:sldChg chg="del">
        <pc:chgData name="Liliana Mou" userId="c15b1c00-283f-4a20-b719-ef37bfa5d4a2" providerId="ADAL" clId="{FB2685A3-3F5E-45E9-AE47-6D66C44EC9B0}" dt="2025-05-28T14:30:24.881" v="1347" actId="47"/>
        <pc:sldMkLst>
          <pc:docMk/>
          <pc:sldMk cId="3708333169" sldId="261"/>
        </pc:sldMkLst>
      </pc:sldChg>
      <pc:sldChg chg="addSp delSp modSp mod ord">
        <pc:chgData name="Liliana Mou" userId="c15b1c00-283f-4a20-b719-ef37bfa5d4a2" providerId="ADAL" clId="{FB2685A3-3F5E-45E9-AE47-6D66C44EC9B0}" dt="2025-05-29T12:26:41.706" v="2538" actId="20577"/>
        <pc:sldMkLst>
          <pc:docMk/>
          <pc:sldMk cId="1516280194" sldId="262"/>
        </pc:sldMkLst>
        <pc:spChg chg="mod">
          <ac:chgData name="Liliana Mou" userId="c15b1c00-283f-4a20-b719-ef37bfa5d4a2" providerId="ADAL" clId="{FB2685A3-3F5E-45E9-AE47-6D66C44EC9B0}" dt="2025-05-28T08:36:16.647" v="382" actId="1076"/>
          <ac:spMkLst>
            <pc:docMk/>
            <pc:sldMk cId="1516280194" sldId="262"/>
            <ac:spMk id="4" creationId="{3987E7EE-D702-4EFE-831A-BAEE6C915AA5}"/>
          </ac:spMkLst>
        </pc:spChg>
        <pc:spChg chg="mod">
          <ac:chgData name="Liliana Mou" userId="c15b1c00-283f-4a20-b719-ef37bfa5d4a2" providerId="ADAL" clId="{FB2685A3-3F5E-45E9-AE47-6D66C44EC9B0}" dt="2025-05-28T08:36:31.294" v="386" actId="1076"/>
          <ac:spMkLst>
            <pc:docMk/>
            <pc:sldMk cId="1516280194" sldId="262"/>
            <ac:spMk id="5" creationId="{37CD23B2-71EB-E668-D84D-7C9FB3CAADE1}"/>
          </ac:spMkLst>
        </pc:spChg>
        <pc:spChg chg="mod">
          <ac:chgData name="Liliana Mou" userId="c15b1c00-283f-4a20-b719-ef37bfa5d4a2" providerId="ADAL" clId="{FB2685A3-3F5E-45E9-AE47-6D66C44EC9B0}" dt="2025-05-28T08:36:05.694" v="380" actId="1076"/>
          <ac:spMkLst>
            <pc:docMk/>
            <pc:sldMk cId="1516280194" sldId="262"/>
            <ac:spMk id="6" creationId="{B4290B08-16B5-E9C6-BF2E-4A2056BC0F03}"/>
          </ac:spMkLst>
        </pc:spChg>
        <pc:spChg chg="mod">
          <ac:chgData name="Liliana Mou" userId="c15b1c00-283f-4a20-b719-ef37bfa5d4a2" providerId="ADAL" clId="{FB2685A3-3F5E-45E9-AE47-6D66C44EC9B0}" dt="2025-05-28T08:35:44.527" v="377" actId="1076"/>
          <ac:spMkLst>
            <pc:docMk/>
            <pc:sldMk cId="1516280194" sldId="262"/>
            <ac:spMk id="9" creationId="{10D6AD26-2D9F-EA0E-49ED-ACC9AFD81D3F}"/>
          </ac:spMkLst>
        </pc:spChg>
        <pc:spChg chg="add mod">
          <ac:chgData name="Liliana Mou" userId="c15b1c00-283f-4a20-b719-ef37bfa5d4a2" providerId="ADAL" clId="{FB2685A3-3F5E-45E9-AE47-6D66C44EC9B0}" dt="2025-05-28T10:20:47.644" v="694" actId="403"/>
          <ac:spMkLst>
            <pc:docMk/>
            <pc:sldMk cId="1516280194" sldId="262"/>
            <ac:spMk id="13" creationId="{135CB46F-DE6C-4993-EBCA-740F51A22F46}"/>
          </ac:spMkLst>
        </pc:spChg>
        <pc:spChg chg="add mod">
          <ac:chgData name="Liliana Mou" userId="c15b1c00-283f-4a20-b719-ef37bfa5d4a2" providerId="ADAL" clId="{FB2685A3-3F5E-45E9-AE47-6D66C44EC9B0}" dt="2025-05-29T12:26:41.706" v="2538" actId="20577"/>
          <ac:spMkLst>
            <pc:docMk/>
            <pc:sldMk cId="1516280194" sldId="262"/>
            <ac:spMk id="14" creationId="{57E2EEEC-B105-8162-A87F-F919E40AC7A1}"/>
          </ac:spMkLst>
        </pc:spChg>
        <pc:picChg chg="add mod">
          <ac:chgData name="Liliana Mou" userId="c15b1c00-283f-4a20-b719-ef37bfa5d4a2" providerId="ADAL" clId="{FB2685A3-3F5E-45E9-AE47-6D66C44EC9B0}" dt="2025-05-28T08:35:49.574" v="378" actId="1076"/>
          <ac:picMkLst>
            <pc:docMk/>
            <pc:sldMk cId="1516280194" sldId="262"/>
            <ac:picMk id="7" creationId="{EA8C653A-FF1C-95A6-9341-08EDF6A1B778}"/>
          </ac:picMkLst>
        </pc:picChg>
        <pc:picChg chg="mod">
          <ac:chgData name="Liliana Mou" userId="c15b1c00-283f-4a20-b719-ef37bfa5d4a2" providerId="ADAL" clId="{FB2685A3-3F5E-45E9-AE47-6D66C44EC9B0}" dt="2025-05-28T08:35:49.574" v="378" actId="1076"/>
          <ac:picMkLst>
            <pc:docMk/>
            <pc:sldMk cId="1516280194" sldId="262"/>
            <ac:picMk id="8" creationId="{AA60345C-7904-BC0F-589A-A84397D7694C}"/>
          </ac:picMkLst>
        </pc:picChg>
        <pc:picChg chg="mod">
          <ac:chgData name="Liliana Mou" userId="c15b1c00-283f-4a20-b719-ef37bfa5d4a2" providerId="ADAL" clId="{FB2685A3-3F5E-45E9-AE47-6D66C44EC9B0}" dt="2025-05-28T08:35:44.527" v="377" actId="1076"/>
          <ac:picMkLst>
            <pc:docMk/>
            <pc:sldMk cId="1516280194" sldId="262"/>
            <ac:picMk id="11" creationId="{E49E03DF-CB7A-5B40-240D-85D38D4D403C}"/>
          </ac:picMkLst>
        </pc:picChg>
        <pc:picChg chg="add mod">
          <ac:chgData name="Liliana Mou" userId="c15b1c00-283f-4a20-b719-ef37bfa5d4a2" providerId="ADAL" clId="{FB2685A3-3F5E-45E9-AE47-6D66C44EC9B0}" dt="2025-05-28T08:35:44.527" v="377" actId="1076"/>
          <ac:picMkLst>
            <pc:docMk/>
            <pc:sldMk cId="1516280194" sldId="262"/>
            <ac:picMk id="12" creationId="{6F10312B-C518-6A2B-7195-0E3D387676F4}"/>
          </ac:picMkLst>
        </pc:picChg>
      </pc:sldChg>
      <pc:sldChg chg="modSp del mod ord">
        <pc:chgData name="Liliana Mou" userId="c15b1c00-283f-4a20-b719-ef37bfa5d4a2" providerId="ADAL" clId="{FB2685A3-3F5E-45E9-AE47-6D66C44EC9B0}" dt="2025-05-29T12:31:27.557" v="2905" actId="47"/>
        <pc:sldMkLst>
          <pc:docMk/>
          <pc:sldMk cId="2313056543" sldId="263"/>
        </pc:sldMkLst>
      </pc:sldChg>
      <pc:sldChg chg="addSp delSp modSp add mod">
        <pc:chgData name="Liliana Mou" userId="c15b1c00-283f-4a20-b719-ef37bfa5d4a2" providerId="ADAL" clId="{FB2685A3-3F5E-45E9-AE47-6D66C44EC9B0}" dt="2025-06-03T12:48:09.450" v="2926" actId="1076"/>
        <pc:sldMkLst>
          <pc:docMk/>
          <pc:sldMk cId="1489966196" sldId="264"/>
        </pc:sldMkLst>
        <pc:spChg chg="mod">
          <ac:chgData name="Liliana Mou" userId="c15b1c00-283f-4a20-b719-ef37bfa5d4a2" providerId="ADAL" clId="{FB2685A3-3F5E-45E9-AE47-6D66C44EC9B0}" dt="2025-05-28T10:14:25.594" v="444" actId="1076"/>
          <ac:spMkLst>
            <pc:docMk/>
            <pc:sldMk cId="1489966196" sldId="264"/>
            <ac:spMk id="11" creationId="{88A142C7-C7B4-4BB5-7285-F97150F19682}"/>
          </ac:spMkLst>
        </pc:spChg>
        <pc:spChg chg="mod">
          <ac:chgData name="Liliana Mou" userId="c15b1c00-283f-4a20-b719-ef37bfa5d4a2" providerId="ADAL" clId="{FB2685A3-3F5E-45E9-AE47-6D66C44EC9B0}" dt="2025-05-28T10:14:22.707" v="443" actId="1076"/>
          <ac:spMkLst>
            <pc:docMk/>
            <pc:sldMk cId="1489966196" sldId="264"/>
            <ac:spMk id="12" creationId="{AA4FF187-9244-BD15-4D9F-E2313F6BE9BF}"/>
          </ac:spMkLst>
        </pc:spChg>
        <pc:spChg chg="mod">
          <ac:chgData name="Liliana Mou" userId="c15b1c00-283f-4a20-b719-ef37bfa5d4a2" providerId="ADAL" clId="{FB2685A3-3F5E-45E9-AE47-6D66C44EC9B0}" dt="2025-05-28T10:14:19.924" v="442" actId="1076"/>
          <ac:spMkLst>
            <pc:docMk/>
            <pc:sldMk cId="1489966196" sldId="264"/>
            <ac:spMk id="13" creationId="{AEC5170F-E144-829C-4E4F-0B310250608D}"/>
          </ac:spMkLst>
        </pc:spChg>
        <pc:spChg chg="add mod">
          <ac:chgData name="Liliana Mou" userId="c15b1c00-283f-4a20-b719-ef37bfa5d4a2" providerId="ADAL" clId="{FB2685A3-3F5E-45E9-AE47-6D66C44EC9B0}" dt="2025-05-29T12:47:59.326" v="2920" actId="20577"/>
          <ac:spMkLst>
            <pc:docMk/>
            <pc:sldMk cId="1489966196" sldId="264"/>
            <ac:spMk id="24" creationId="{78F7FAB9-9D7A-C0E0-A9B5-F84F42FDFD26}"/>
          </ac:spMkLst>
        </pc:spChg>
        <pc:spChg chg="add mod">
          <ac:chgData name="Liliana Mou" userId="c15b1c00-283f-4a20-b719-ef37bfa5d4a2" providerId="ADAL" clId="{FB2685A3-3F5E-45E9-AE47-6D66C44EC9B0}" dt="2025-05-28T14:30:13.402" v="1345" actId="14100"/>
          <ac:spMkLst>
            <pc:docMk/>
            <pc:sldMk cId="1489966196" sldId="264"/>
            <ac:spMk id="25" creationId="{417DEE89-C88E-6D5A-2448-B84F5C878F26}"/>
          </ac:spMkLst>
        </pc:spChg>
        <pc:picChg chg="mod">
          <ac:chgData name="Liliana Mou" userId="c15b1c00-283f-4a20-b719-ef37bfa5d4a2" providerId="ADAL" clId="{FB2685A3-3F5E-45E9-AE47-6D66C44EC9B0}" dt="2025-06-03T12:48:09.450" v="2926" actId="1076"/>
          <ac:picMkLst>
            <pc:docMk/>
            <pc:sldMk cId="1489966196" sldId="264"/>
            <ac:picMk id="3" creationId="{E7959A03-9307-DBCD-925B-E7A75E794F73}"/>
          </ac:picMkLst>
        </pc:picChg>
      </pc:sldChg>
      <pc:sldChg chg="addSp modSp new mod ord">
        <pc:chgData name="Liliana Mou" userId="c15b1c00-283f-4a20-b719-ef37bfa5d4a2" providerId="ADAL" clId="{FB2685A3-3F5E-45E9-AE47-6D66C44EC9B0}" dt="2025-05-28T10:27:39.074" v="1225" actId="1076"/>
        <pc:sldMkLst>
          <pc:docMk/>
          <pc:sldMk cId="1960369691" sldId="265"/>
        </pc:sldMkLst>
        <pc:spChg chg="add mod">
          <ac:chgData name="Liliana Mou" userId="c15b1c00-283f-4a20-b719-ef37bfa5d4a2" providerId="ADAL" clId="{FB2685A3-3F5E-45E9-AE47-6D66C44EC9B0}" dt="2025-05-28T10:16:30.030" v="504" actId="113"/>
          <ac:spMkLst>
            <pc:docMk/>
            <pc:sldMk cId="1960369691" sldId="265"/>
            <ac:spMk id="5" creationId="{669E49CB-0238-5A1F-659C-DDA3680D987D}"/>
          </ac:spMkLst>
        </pc:spChg>
        <pc:spChg chg="add mod">
          <ac:chgData name="Liliana Mou" userId="c15b1c00-283f-4a20-b719-ef37bfa5d4a2" providerId="ADAL" clId="{FB2685A3-3F5E-45E9-AE47-6D66C44EC9B0}" dt="2025-05-28T10:16:40.439" v="506" actId="207"/>
          <ac:spMkLst>
            <pc:docMk/>
            <pc:sldMk cId="1960369691" sldId="265"/>
            <ac:spMk id="6" creationId="{11BAC716-8B8A-D759-3584-3194986BFE4E}"/>
          </ac:spMkLst>
        </pc:spChg>
        <pc:spChg chg="add mod">
          <ac:chgData name="Liliana Mou" userId="c15b1c00-283f-4a20-b719-ef37bfa5d4a2" providerId="ADAL" clId="{FB2685A3-3F5E-45E9-AE47-6D66C44EC9B0}" dt="2025-05-28T10:16:46.605" v="508" actId="207"/>
          <ac:spMkLst>
            <pc:docMk/>
            <pc:sldMk cId="1960369691" sldId="265"/>
            <ac:spMk id="7" creationId="{32DCFFF7-0D72-7C91-0267-151A82C52495}"/>
          </ac:spMkLst>
        </pc:spChg>
        <pc:spChg chg="add mod">
          <ac:chgData name="Liliana Mou" userId="c15b1c00-283f-4a20-b719-ef37bfa5d4a2" providerId="ADAL" clId="{FB2685A3-3F5E-45E9-AE47-6D66C44EC9B0}" dt="2025-05-28T10:24:48.925" v="1122" actId="20577"/>
          <ac:spMkLst>
            <pc:docMk/>
            <pc:sldMk cId="1960369691" sldId="265"/>
            <ac:spMk id="8" creationId="{9CBDABF8-E451-7A16-58E7-79A74AABB3EE}"/>
          </ac:spMkLst>
        </pc:spChg>
        <pc:spChg chg="add mod">
          <ac:chgData name="Liliana Mou" userId="c15b1c00-283f-4a20-b719-ef37bfa5d4a2" providerId="ADAL" clId="{FB2685A3-3F5E-45E9-AE47-6D66C44EC9B0}" dt="2025-05-28T10:24:45.117" v="1121" actId="20577"/>
          <ac:spMkLst>
            <pc:docMk/>
            <pc:sldMk cId="1960369691" sldId="265"/>
            <ac:spMk id="9" creationId="{2B45986E-BA1C-423D-49F3-D2AED7DBC284}"/>
          </ac:spMkLst>
        </pc:spChg>
        <pc:spChg chg="add mod">
          <ac:chgData name="Liliana Mou" userId="c15b1c00-283f-4a20-b719-ef37bfa5d4a2" providerId="ADAL" clId="{FB2685A3-3F5E-45E9-AE47-6D66C44EC9B0}" dt="2025-05-28T10:25:13.412" v="1148" actId="20577"/>
          <ac:spMkLst>
            <pc:docMk/>
            <pc:sldMk cId="1960369691" sldId="265"/>
            <ac:spMk id="10" creationId="{AC2A0065-DFD2-547B-9180-26CDD4628843}"/>
          </ac:spMkLst>
        </pc:spChg>
        <pc:spChg chg="add mod">
          <ac:chgData name="Liliana Mou" userId="c15b1c00-283f-4a20-b719-ef37bfa5d4a2" providerId="ADAL" clId="{FB2685A3-3F5E-45E9-AE47-6D66C44EC9B0}" dt="2025-05-28T10:27:39.074" v="1225" actId="1076"/>
          <ac:spMkLst>
            <pc:docMk/>
            <pc:sldMk cId="1960369691" sldId="265"/>
            <ac:spMk id="23" creationId="{0CB1EC0C-5033-BC40-E08E-C193BCDFC221}"/>
          </ac:spMkLst>
        </pc:spChg>
        <pc:picChg chg="add mod modCrop">
          <ac:chgData name="Liliana Mou" userId="c15b1c00-283f-4a20-b719-ef37bfa5d4a2" providerId="ADAL" clId="{FB2685A3-3F5E-45E9-AE47-6D66C44EC9B0}" dt="2025-05-27T14:38:24.187" v="181" actId="1076"/>
          <ac:picMkLst>
            <pc:docMk/>
            <pc:sldMk cId="1960369691" sldId="265"/>
            <ac:picMk id="2" creationId="{EB91C296-4B6E-4C8B-3D7C-740B97458E4E}"/>
          </ac:picMkLst>
        </pc:picChg>
        <pc:picChg chg="add mod">
          <ac:chgData name="Liliana Mou" userId="c15b1c00-283f-4a20-b719-ef37bfa5d4a2" providerId="ADAL" clId="{FB2685A3-3F5E-45E9-AE47-6D66C44EC9B0}" dt="2025-05-27T14:38:25.875" v="182" actId="1076"/>
          <ac:picMkLst>
            <pc:docMk/>
            <pc:sldMk cId="1960369691" sldId="265"/>
            <ac:picMk id="3" creationId="{9A451F88-CBE0-0AF8-B5B7-B9AE68D9BD12}"/>
          </ac:picMkLst>
        </pc:picChg>
        <pc:picChg chg="add mod">
          <ac:chgData name="Liliana Mou" userId="c15b1c00-283f-4a20-b719-ef37bfa5d4a2" providerId="ADAL" clId="{FB2685A3-3F5E-45E9-AE47-6D66C44EC9B0}" dt="2025-05-27T14:38:27.580" v="183" actId="1076"/>
          <ac:picMkLst>
            <pc:docMk/>
            <pc:sldMk cId="1960369691" sldId="265"/>
            <ac:picMk id="4" creationId="{13914AA6-9384-2F0D-37CB-191AD716E846}"/>
          </ac:picMkLst>
        </pc:picChg>
        <pc:cxnChg chg="add mod">
          <ac:chgData name="Liliana Mou" userId="c15b1c00-283f-4a20-b719-ef37bfa5d4a2" providerId="ADAL" clId="{FB2685A3-3F5E-45E9-AE47-6D66C44EC9B0}" dt="2025-05-28T10:24:07.135" v="1091" actId="14100"/>
          <ac:cxnSpMkLst>
            <pc:docMk/>
            <pc:sldMk cId="1960369691" sldId="265"/>
            <ac:cxnSpMk id="12" creationId="{62692789-0998-ECF2-039C-9487C80C8848}"/>
          </ac:cxnSpMkLst>
        </pc:cxnChg>
        <pc:cxnChg chg="add mod">
          <ac:chgData name="Liliana Mou" userId="c15b1c00-283f-4a20-b719-ef37bfa5d4a2" providerId="ADAL" clId="{FB2685A3-3F5E-45E9-AE47-6D66C44EC9B0}" dt="2025-05-28T10:24:40.361" v="1118" actId="1037"/>
          <ac:cxnSpMkLst>
            <pc:docMk/>
            <pc:sldMk cId="1960369691" sldId="265"/>
            <ac:cxnSpMk id="13" creationId="{120F9746-DD34-BDB0-E4A4-60E366D5ED4C}"/>
          </ac:cxnSpMkLst>
        </pc:cxnChg>
        <pc:cxnChg chg="add mod">
          <ac:chgData name="Liliana Mou" userId="c15b1c00-283f-4a20-b719-ef37bfa5d4a2" providerId="ADAL" clId="{FB2685A3-3F5E-45E9-AE47-6D66C44EC9B0}" dt="2025-05-28T10:24:55.210" v="1125" actId="14100"/>
          <ac:cxnSpMkLst>
            <pc:docMk/>
            <pc:sldMk cId="1960369691" sldId="265"/>
            <ac:cxnSpMk id="15" creationId="{666815CF-91E7-CD4D-0FD4-7873FF7A445F}"/>
          </ac:cxnSpMkLst>
        </pc:cxnChg>
      </pc:sldChg>
      <pc:sldChg chg="add del">
        <pc:chgData name="Liliana Mou" userId="c15b1c00-283f-4a20-b719-ef37bfa5d4a2" providerId="ADAL" clId="{FB2685A3-3F5E-45E9-AE47-6D66C44EC9B0}" dt="2025-05-28T10:26:36.060" v="1213" actId="47"/>
        <pc:sldMkLst>
          <pc:docMk/>
          <pc:sldMk cId="3481110508" sldId="266"/>
        </pc:sldMkLst>
      </pc:sldChg>
      <pc:sldChg chg="addSp delSp modSp add del mod ord delAnim modAnim">
        <pc:chgData name="Liliana Mou" userId="c15b1c00-283f-4a20-b719-ef37bfa5d4a2" providerId="ADAL" clId="{FB2685A3-3F5E-45E9-AE47-6D66C44EC9B0}" dt="2025-06-04T13:47:51.637" v="2993" actId="47"/>
        <pc:sldMkLst>
          <pc:docMk/>
          <pc:sldMk cId="3974076139" sldId="266"/>
        </pc:sldMkLst>
        <pc:spChg chg="add del mod">
          <ac:chgData name="Liliana Mou" userId="c15b1c00-283f-4a20-b719-ef37bfa5d4a2" providerId="ADAL" clId="{FB2685A3-3F5E-45E9-AE47-6D66C44EC9B0}" dt="2025-06-04T11:30:44.789" v="2971" actId="478"/>
          <ac:spMkLst>
            <pc:docMk/>
            <pc:sldMk cId="3974076139" sldId="266"/>
            <ac:spMk id="6" creationId="{2C8F3748-B2C4-F8D2-E39D-AA5890239AAB}"/>
          </ac:spMkLst>
        </pc:spChg>
        <pc:spChg chg="del mod">
          <ac:chgData name="Liliana Mou" userId="c15b1c00-283f-4a20-b719-ef37bfa5d4a2" providerId="ADAL" clId="{FB2685A3-3F5E-45E9-AE47-6D66C44EC9B0}" dt="2025-06-04T11:30:44.789" v="2971" actId="478"/>
          <ac:spMkLst>
            <pc:docMk/>
            <pc:sldMk cId="3974076139" sldId="266"/>
            <ac:spMk id="8" creationId="{EA9FDA40-01C9-A39C-7414-7235CAD3860B}"/>
          </ac:spMkLst>
        </pc:spChg>
        <pc:spChg chg="add del mod">
          <ac:chgData name="Liliana Mou" userId="c15b1c00-283f-4a20-b719-ef37bfa5d4a2" providerId="ADAL" clId="{FB2685A3-3F5E-45E9-AE47-6D66C44EC9B0}" dt="2025-06-04T11:30:44.789" v="2971" actId="478"/>
          <ac:spMkLst>
            <pc:docMk/>
            <pc:sldMk cId="3974076139" sldId="266"/>
            <ac:spMk id="12" creationId="{F4D4AC60-CB1A-1D80-BF44-36CB448466BF}"/>
          </ac:spMkLst>
        </pc:spChg>
        <pc:picChg chg="add del mod">
          <ac:chgData name="Liliana Mou" userId="c15b1c00-283f-4a20-b719-ef37bfa5d4a2" providerId="ADAL" clId="{FB2685A3-3F5E-45E9-AE47-6D66C44EC9B0}" dt="2025-06-04T11:38:42.818" v="2982" actId="478"/>
          <ac:picMkLst>
            <pc:docMk/>
            <pc:sldMk cId="3974076139" sldId="266"/>
            <ac:picMk id="11" creationId="{7557CD50-CE47-53C6-C5EC-1FDA44428BA5}"/>
          </ac:picMkLst>
        </pc:picChg>
        <pc:picChg chg="mod">
          <ac:chgData name="Liliana Mou" userId="c15b1c00-283f-4a20-b719-ef37bfa5d4a2" providerId="ADAL" clId="{FB2685A3-3F5E-45E9-AE47-6D66C44EC9B0}" dt="2025-06-04T11:39:05.626" v="2992" actId="1076"/>
          <ac:picMkLst>
            <pc:docMk/>
            <pc:sldMk cId="3974076139" sldId="266"/>
            <ac:picMk id="13" creationId="{7BF3D317-954C-54E8-4F88-E52B278A1ABD}"/>
          </ac:picMkLst>
        </pc:picChg>
        <pc:picChg chg="mod">
          <ac:chgData name="Liliana Mou" userId="c15b1c00-283f-4a20-b719-ef37bfa5d4a2" providerId="ADAL" clId="{FB2685A3-3F5E-45E9-AE47-6D66C44EC9B0}" dt="2025-06-04T11:39:05.626" v="2992" actId="1076"/>
          <ac:picMkLst>
            <pc:docMk/>
            <pc:sldMk cId="3974076139" sldId="266"/>
            <ac:picMk id="15" creationId="{D82591B0-17A6-703D-C6A3-1D0512E668D4}"/>
          </ac:picMkLst>
        </pc:picChg>
        <pc:inkChg chg="del mod">
          <ac:chgData name="Liliana Mou" userId="c15b1c00-283f-4a20-b719-ef37bfa5d4a2" providerId="ADAL" clId="{FB2685A3-3F5E-45E9-AE47-6D66C44EC9B0}" dt="2025-06-04T11:38:41.639" v="2981" actId="478"/>
          <ac:inkMkLst>
            <pc:docMk/>
            <pc:sldMk cId="3974076139" sldId="266"/>
            <ac:inkMk id="31" creationId="{A91E808A-1715-0AAD-F470-3169FDFEBC7F}"/>
          </ac:inkMkLst>
        </pc:inkChg>
        <pc:inkChg chg="del mod">
          <ac:chgData name="Liliana Mou" userId="c15b1c00-283f-4a20-b719-ef37bfa5d4a2" providerId="ADAL" clId="{FB2685A3-3F5E-45E9-AE47-6D66C44EC9B0}" dt="2025-06-04T11:38:43.675" v="2983" actId="478"/>
          <ac:inkMkLst>
            <pc:docMk/>
            <pc:sldMk cId="3974076139" sldId="266"/>
            <ac:inkMk id="32" creationId="{6953A7EF-FEB8-5648-6E9B-7C5829A9139E}"/>
          </ac:inkMkLst>
        </pc:inkChg>
        <pc:inkChg chg="del">
          <ac:chgData name="Liliana Mou" userId="c15b1c00-283f-4a20-b719-ef37bfa5d4a2" providerId="ADAL" clId="{FB2685A3-3F5E-45E9-AE47-6D66C44EC9B0}" dt="2025-06-04T11:38:45.175" v="2984" actId="478"/>
          <ac:inkMkLst>
            <pc:docMk/>
            <pc:sldMk cId="3974076139" sldId="266"/>
            <ac:inkMk id="33" creationId="{41E327BC-6B2E-1894-22EF-4D2A616DB0AF}"/>
          </ac:inkMkLst>
        </pc:inkChg>
        <pc:inkChg chg="del mod">
          <ac:chgData name="Liliana Mou" userId="c15b1c00-283f-4a20-b719-ef37bfa5d4a2" providerId="ADAL" clId="{FB2685A3-3F5E-45E9-AE47-6D66C44EC9B0}" dt="2025-06-04T11:38:46.562" v="2985" actId="478"/>
          <ac:inkMkLst>
            <pc:docMk/>
            <pc:sldMk cId="3974076139" sldId="266"/>
            <ac:inkMk id="34" creationId="{6B974DEB-3BD8-18FE-145D-3FBE48DD006C}"/>
          </ac:inkMkLst>
        </pc:inkChg>
        <pc:inkChg chg="del mod">
          <ac:chgData name="Liliana Mou" userId="c15b1c00-283f-4a20-b719-ef37bfa5d4a2" providerId="ADAL" clId="{FB2685A3-3F5E-45E9-AE47-6D66C44EC9B0}" dt="2025-06-04T11:38:39.149" v="2979" actId="478"/>
          <ac:inkMkLst>
            <pc:docMk/>
            <pc:sldMk cId="3974076139" sldId="266"/>
            <ac:inkMk id="36" creationId="{1DFC43A4-AFB6-9152-7312-41F6C48DA5DF}"/>
          </ac:inkMkLst>
        </pc:inkChg>
        <pc:inkChg chg="del">
          <ac:chgData name="Liliana Mou" userId="c15b1c00-283f-4a20-b719-ef37bfa5d4a2" providerId="ADAL" clId="{FB2685A3-3F5E-45E9-AE47-6D66C44EC9B0}" dt="2025-06-04T11:38:40.463" v="2980" actId="478"/>
          <ac:inkMkLst>
            <pc:docMk/>
            <pc:sldMk cId="3974076139" sldId="266"/>
            <ac:inkMk id="37" creationId="{7DAF738C-BE75-B254-3860-CAABDEE35831}"/>
          </ac:inkMkLst>
        </pc:inkChg>
        <pc:inkChg chg="del">
          <ac:chgData name="Liliana Mou" userId="c15b1c00-283f-4a20-b719-ef37bfa5d4a2" providerId="ADAL" clId="{FB2685A3-3F5E-45E9-AE47-6D66C44EC9B0}" dt="2025-06-04T11:38:47.657" v="2986" actId="478"/>
          <ac:inkMkLst>
            <pc:docMk/>
            <pc:sldMk cId="3974076139" sldId="266"/>
            <ac:inkMk id="38" creationId="{4D70FDC3-DDEE-D507-C03E-37FB44DCEDD3}"/>
          </ac:inkMkLst>
        </pc:inkChg>
        <pc:cxnChg chg="add del mod">
          <ac:chgData name="Liliana Mou" userId="c15b1c00-283f-4a20-b719-ef37bfa5d4a2" providerId="ADAL" clId="{FB2685A3-3F5E-45E9-AE47-6D66C44EC9B0}" dt="2025-06-04T11:30:44.789" v="2971" actId="478"/>
          <ac:cxnSpMkLst>
            <pc:docMk/>
            <pc:sldMk cId="3974076139" sldId="266"/>
            <ac:cxnSpMk id="4" creationId="{F05E2B54-9702-17F1-F82E-039D59B67D10}"/>
          </ac:cxnSpMkLst>
        </pc:cxnChg>
        <pc:cxnChg chg="del mod">
          <ac:chgData name="Liliana Mou" userId="c15b1c00-283f-4a20-b719-ef37bfa5d4a2" providerId="ADAL" clId="{FB2685A3-3F5E-45E9-AE47-6D66C44EC9B0}" dt="2025-06-04T11:30:44.789" v="2971" actId="478"/>
          <ac:cxnSpMkLst>
            <pc:docMk/>
            <pc:sldMk cId="3974076139" sldId="266"/>
            <ac:cxnSpMk id="9" creationId="{C36F1569-B31D-74FE-5724-662269D264AF}"/>
          </ac:cxnSpMkLst>
        </pc:cxnChg>
        <pc:cxnChg chg="add del mod">
          <ac:chgData name="Liliana Mou" userId="c15b1c00-283f-4a20-b719-ef37bfa5d4a2" providerId="ADAL" clId="{FB2685A3-3F5E-45E9-AE47-6D66C44EC9B0}" dt="2025-06-04T11:30:44.789" v="2971" actId="478"/>
          <ac:cxnSpMkLst>
            <pc:docMk/>
            <pc:sldMk cId="3974076139" sldId="266"/>
            <ac:cxnSpMk id="14" creationId="{1F4B4041-56FD-6732-D98A-C5D0570F55EB}"/>
          </ac:cxnSpMkLst>
        </pc:cxnChg>
        <pc:cxnChg chg="del">
          <ac:chgData name="Liliana Mou" userId="c15b1c00-283f-4a20-b719-ef37bfa5d4a2" providerId="ADAL" clId="{FB2685A3-3F5E-45E9-AE47-6D66C44EC9B0}" dt="2025-06-04T11:38:48.516" v="2987" actId="478"/>
          <ac:cxnSpMkLst>
            <pc:docMk/>
            <pc:sldMk cId="3974076139" sldId="266"/>
            <ac:cxnSpMk id="18" creationId="{344BB71C-3620-1E94-B4CC-B33B3615469D}"/>
          </ac:cxnSpMkLst>
        </pc:cxnChg>
        <pc:cxnChg chg="del">
          <ac:chgData name="Liliana Mou" userId="c15b1c00-283f-4a20-b719-ef37bfa5d4a2" providerId="ADAL" clId="{FB2685A3-3F5E-45E9-AE47-6D66C44EC9B0}" dt="2025-06-04T11:38:49.690" v="2988" actId="478"/>
          <ac:cxnSpMkLst>
            <pc:docMk/>
            <pc:sldMk cId="3974076139" sldId="266"/>
            <ac:cxnSpMk id="19" creationId="{5AF6AAC9-76DE-82B5-FA54-D4761821E8B6}"/>
          </ac:cxnSpMkLst>
        </pc:cxnChg>
        <pc:cxnChg chg="del">
          <ac:chgData name="Liliana Mou" userId="c15b1c00-283f-4a20-b719-ef37bfa5d4a2" providerId="ADAL" clId="{FB2685A3-3F5E-45E9-AE47-6D66C44EC9B0}" dt="2025-06-04T11:38:50.488" v="2989" actId="478"/>
          <ac:cxnSpMkLst>
            <pc:docMk/>
            <pc:sldMk cId="3974076139" sldId="266"/>
            <ac:cxnSpMk id="21" creationId="{6472C9E4-665C-0D41-E5FE-90EC45A5B3A8}"/>
          </ac:cxnSpMkLst>
        </pc:cxnChg>
        <pc:cxnChg chg="del">
          <ac:chgData name="Liliana Mou" userId="c15b1c00-283f-4a20-b719-ef37bfa5d4a2" providerId="ADAL" clId="{FB2685A3-3F5E-45E9-AE47-6D66C44EC9B0}" dt="2025-06-04T11:38:51.946" v="2990" actId="478"/>
          <ac:cxnSpMkLst>
            <pc:docMk/>
            <pc:sldMk cId="3974076139" sldId="266"/>
            <ac:cxnSpMk id="22" creationId="{883B2423-558A-E73A-24DE-27D56A0C0E05}"/>
          </ac:cxnSpMkLst>
        </pc:cxnChg>
        <pc:cxnChg chg="del">
          <ac:chgData name="Liliana Mou" userId="c15b1c00-283f-4a20-b719-ef37bfa5d4a2" providerId="ADAL" clId="{FB2685A3-3F5E-45E9-AE47-6D66C44EC9B0}" dt="2025-06-04T11:38:56.634" v="2991" actId="478"/>
          <ac:cxnSpMkLst>
            <pc:docMk/>
            <pc:sldMk cId="3974076139" sldId="266"/>
            <ac:cxnSpMk id="24" creationId="{83E5937A-F159-EE6A-9E3E-D3F7333F83BE}"/>
          </ac:cxnSpMkLst>
        </pc:cxnChg>
      </pc:sldChg>
      <pc:sldChg chg="addSp modSp add del mod ord">
        <pc:chgData name="Liliana Mou" userId="c15b1c00-283f-4a20-b719-ef37bfa5d4a2" providerId="ADAL" clId="{FB2685A3-3F5E-45E9-AE47-6D66C44EC9B0}" dt="2025-06-03T15:27:15.411" v="2960" actId="47"/>
        <pc:sldMkLst>
          <pc:docMk/>
          <pc:sldMk cId="3281352549" sldId="267"/>
        </pc:sldMkLst>
      </pc:sldChg>
      <pc:sldChg chg="addSp modSp new mod">
        <pc:chgData name="Liliana Mou" userId="c15b1c00-283f-4a20-b719-ef37bfa5d4a2" providerId="ADAL" clId="{FB2685A3-3F5E-45E9-AE47-6D66C44EC9B0}" dt="2025-05-29T08:16:44.819" v="2106" actId="20577"/>
        <pc:sldMkLst>
          <pc:docMk/>
          <pc:sldMk cId="4289185543" sldId="268"/>
        </pc:sldMkLst>
        <pc:spChg chg="add mod">
          <ac:chgData name="Liliana Mou" userId="c15b1c00-283f-4a20-b719-ef37bfa5d4a2" providerId="ADAL" clId="{FB2685A3-3F5E-45E9-AE47-6D66C44EC9B0}" dt="2025-05-29T08:00:49.553" v="1803" actId="20577"/>
          <ac:spMkLst>
            <pc:docMk/>
            <pc:sldMk cId="4289185543" sldId="268"/>
            <ac:spMk id="2" creationId="{F0C1BA29-9740-C2D4-0EBA-7D071F4FDB14}"/>
          </ac:spMkLst>
        </pc:spChg>
        <pc:spChg chg="add mod">
          <ac:chgData name="Liliana Mou" userId="c15b1c00-283f-4a20-b719-ef37bfa5d4a2" providerId="ADAL" clId="{FB2685A3-3F5E-45E9-AE47-6D66C44EC9B0}" dt="2025-05-29T08:01:27.417" v="1808" actId="1582"/>
          <ac:spMkLst>
            <pc:docMk/>
            <pc:sldMk cId="4289185543" sldId="268"/>
            <ac:spMk id="4" creationId="{BC97FB55-169D-E7BC-F07C-9386C86440DA}"/>
          </ac:spMkLst>
        </pc:spChg>
        <pc:spChg chg="add mod">
          <ac:chgData name="Liliana Mou" userId="c15b1c00-283f-4a20-b719-ef37bfa5d4a2" providerId="ADAL" clId="{FB2685A3-3F5E-45E9-AE47-6D66C44EC9B0}" dt="2025-05-29T08:01:43.120" v="1812" actId="207"/>
          <ac:spMkLst>
            <pc:docMk/>
            <pc:sldMk cId="4289185543" sldId="268"/>
            <ac:spMk id="5" creationId="{D2A38952-94B6-7619-EA75-ECDF52D0355C}"/>
          </ac:spMkLst>
        </pc:spChg>
        <pc:spChg chg="add mod">
          <ac:chgData name="Liliana Mou" userId="c15b1c00-283f-4a20-b719-ef37bfa5d4a2" providerId="ADAL" clId="{FB2685A3-3F5E-45E9-AE47-6D66C44EC9B0}" dt="2025-05-29T08:12:48.382" v="1936" actId="115"/>
          <ac:spMkLst>
            <pc:docMk/>
            <pc:sldMk cId="4289185543" sldId="268"/>
            <ac:spMk id="6" creationId="{CDFD108A-4918-DFE4-E998-24E08A83C5ED}"/>
          </ac:spMkLst>
        </pc:spChg>
        <pc:spChg chg="add mod">
          <ac:chgData name="Liliana Mou" userId="c15b1c00-283f-4a20-b719-ef37bfa5d4a2" providerId="ADAL" clId="{FB2685A3-3F5E-45E9-AE47-6D66C44EC9B0}" dt="2025-05-29T08:14:38.516" v="1959" actId="1582"/>
          <ac:spMkLst>
            <pc:docMk/>
            <pc:sldMk cId="4289185543" sldId="268"/>
            <ac:spMk id="14" creationId="{2FD7B9BB-C572-7551-135C-8A19EFD20EEF}"/>
          </ac:spMkLst>
        </pc:spChg>
        <pc:spChg chg="add mod">
          <ac:chgData name="Liliana Mou" userId="c15b1c00-283f-4a20-b719-ef37bfa5d4a2" providerId="ADAL" clId="{FB2685A3-3F5E-45E9-AE47-6D66C44EC9B0}" dt="2025-05-29T08:16:44.819" v="2106" actId="20577"/>
          <ac:spMkLst>
            <pc:docMk/>
            <pc:sldMk cId="4289185543" sldId="268"/>
            <ac:spMk id="15" creationId="{28DB72B0-A349-39C6-331F-BA703036E58A}"/>
          </ac:spMkLst>
        </pc:spChg>
        <pc:picChg chg="add mod">
          <ac:chgData name="Liliana Mou" userId="c15b1c00-283f-4a20-b719-ef37bfa5d4a2" providerId="ADAL" clId="{FB2685A3-3F5E-45E9-AE47-6D66C44EC9B0}" dt="2025-05-29T08:01:00.865" v="1804"/>
          <ac:picMkLst>
            <pc:docMk/>
            <pc:sldMk cId="4289185543" sldId="268"/>
            <ac:picMk id="3" creationId="{4D6956FF-3CFC-B83F-3822-D59C9997451A}"/>
          </ac:picMkLst>
        </pc:picChg>
        <pc:picChg chg="add mod">
          <ac:chgData name="Liliana Mou" userId="c15b1c00-283f-4a20-b719-ef37bfa5d4a2" providerId="ADAL" clId="{FB2685A3-3F5E-45E9-AE47-6D66C44EC9B0}" dt="2025-05-29T08:10:16.652" v="1849" actId="1076"/>
          <ac:picMkLst>
            <pc:docMk/>
            <pc:sldMk cId="4289185543" sldId="268"/>
            <ac:picMk id="8" creationId="{CBCBFB76-0379-EF61-4B27-11DD0826BD77}"/>
          </ac:picMkLst>
        </pc:picChg>
        <pc:picChg chg="add mod modCrop">
          <ac:chgData name="Liliana Mou" userId="c15b1c00-283f-4a20-b719-ef37bfa5d4a2" providerId="ADAL" clId="{FB2685A3-3F5E-45E9-AE47-6D66C44EC9B0}" dt="2025-05-29T08:13:47.708" v="1944" actId="1076"/>
          <ac:picMkLst>
            <pc:docMk/>
            <pc:sldMk cId="4289185543" sldId="268"/>
            <ac:picMk id="10" creationId="{D7E12DE7-8D2E-2E7A-AD60-CB082156A14B}"/>
          </ac:picMkLst>
        </pc:picChg>
        <pc:picChg chg="add mod modCrop">
          <ac:chgData name="Liliana Mou" userId="c15b1c00-283f-4a20-b719-ef37bfa5d4a2" providerId="ADAL" clId="{FB2685A3-3F5E-45E9-AE47-6D66C44EC9B0}" dt="2025-05-29T08:13:55.300" v="1947" actId="14100"/>
          <ac:picMkLst>
            <pc:docMk/>
            <pc:sldMk cId="4289185543" sldId="268"/>
            <ac:picMk id="12" creationId="{A008E935-0119-0E29-724F-3ED0C35BB25A}"/>
          </ac:picMkLst>
        </pc:picChg>
        <pc:picChg chg="add mod modCrop">
          <ac:chgData name="Liliana Mou" userId="c15b1c00-283f-4a20-b719-ef37bfa5d4a2" providerId="ADAL" clId="{FB2685A3-3F5E-45E9-AE47-6D66C44EC9B0}" dt="2025-05-29T08:14:01.356" v="1949" actId="1076"/>
          <ac:picMkLst>
            <pc:docMk/>
            <pc:sldMk cId="4289185543" sldId="268"/>
            <ac:picMk id="13" creationId="{11E65904-7621-346C-B36D-7DC60E9229DD}"/>
          </ac:picMkLst>
        </pc:picChg>
      </pc:sldChg>
      <pc:sldChg chg="addSp delSp modSp add mod">
        <pc:chgData name="Liliana Mou" userId="c15b1c00-283f-4a20-b719-ef37bfa5d4a2" providerId="ADAL" clId="{FB2685A3-3F5E-45E9-AE47-6D66C44EC9B0}" dt="2025-05-29T08:23:55.852" v="2269" actId="14100"/>
        <pc:sldMkLst>
          <pc:docMk/>
          <pc:sldMk cId="2184261690" sldId="269"/>
        </pc:sldMkLst>
        <pc:spChg chg="mod ord">
          <ac:chgData name="Liliana Mou" userId="c15b1c00-283f-4a20-b719-ef37bfa5d4a2" providerId="ADAL" clId="{FB2685A3-3F5E-45E9-AE47-6D66C44EC9B0}" dt="2025-05-29T08:22:41.186" v="2187" actId="1076"/>
          <ac:spMkLst>
            <pc:docMk/>
            <pc:sldMk cId="2184261690" sldId="269"/>
            <ac:spMk id="14" creationId="{6E678C42-7769-94FD-6271-810516215435}"/>
          </ac:spMkLst>
        </pc:spChg>
        <pc:spChg chg="mod">
          <ac:chgData name="Liliana Mou" userId="c15b1c00-283f-4a20-b719-ef37bfa5d4a2" providerId="ADAL" clId="{FB2685A3-3F5E-45E9-AE47-6D66C44EC9B0}" dt="2025-05-29T08:23:55.852" v="2269" actId="14100"/>
          <ac:spMkLst>
            <pc:docMk/>
            <pc:sldMk cId="2184261690" sldId="269"/>
            <ac:spMk id="15" creationId="{3C2D78B4-4A4A-25BA-4B2A-522C78AFFDDE}"/>
          </ac:spMkLst>
        </pc:spChg>
        <pc:picChg chg="add mod modCrop">
          <ac:chgData name="Liliana Mou" userId="c15b1c00-283f-4a20-b719-ef37bfa5d4a2" providerId="ADAL" clId="{FB2685A3-3F5E-45E9-AE47-6D66C44EC9B0}" dt="2025-05-29T08:17:32.434" v="2117" actId="1076"/>
          <ac:picMkLst>
            <pc:docMk/>
            <pc:sldMk cId="2184261690" sldId="269"/>
            <ac:picMk id="7" creationId="{236D6769-DDB6-444F-349D-FBB819FFE14C}"/>
          </ac:picMkLst>
        </pc:picChg>
        <pc:picChg chg="add mod modCrop">
          <ac:chgData name="Liliana Mou" userId="c15b1c00-283f-4a20-b719-ef37bfa5d4a2" providerId="ADAL" clId="{FB2685A3-3F5E-45E9-AE47-6D66C44EC9B0}" dt="2025-05-29T08:18:54.092" v="2140" actId="1076"/>
          <ac:picMkLst>
            <pc:docMk/>
            <pc:sldMk cId="2184261690" sldId="269"/>
            <ac:picMk id="11" creationId="{7AF2D644-7AA1-6A8B-C78E-2511C3747A7E}"/>
          </ac:picMkLst>
        </pc:picChg>
        <pc:picChg chg="add mod modCrop">
          <ac:chgData name="Liliana Mou" userId="c15b1c00-283f-4a20-b719-ef37bfa5d4a2" providerId="ADAL" clId="{FB2685A3-3F5E-45E9-AE47-6D66C44EC9B0}" dt="2025-05-29T08:18:51.790" v="2139" actId="1076"/>
          <ac:picMkLst>
            <pc:docMk/>
            <pc:sldMk cId="2184261690" sldId="269"/>
            <ac:picMk id="17" creationId="{46535DEA-BCB9-1805-95E2-2FC4FCAB8641}"/>
          </ac:picMkLst>
        </pc:picChg>
        <pc:cxnChg chg="add mod">
          <ac:chgData name="Liliana Mou" userId="c15b1c00-283f-4a20-b719-ef37bfa5d4a2" providerId="ADAL" clId="{FB2685A3-3F5E-45E9-AE47-6D66C44EC9B0}" dt="2025-05-29T08:22:55.749" v="2190" actId="1582"/>
          <ac:cxnSpMkLst>
            <pc:docMk/>
            <pc:sldMk cId="2184261690" sldId="269"/>
            <ac:cxnSpMk id="19" creationId="{25930C9B-38BB-19D7-49E0-02AC86F5E33B}"/>
          </ac:cxnSpMkLst>
        </pc:cxnChg>
      </pc:sldChg>
      <pc:sldChg chg="addSp delSp modSp new mod">
        <pc:chgData name="Liliana Mou" userId="c15b1c00-283f-4a20-b719-ef37bfa5d4a2" providerId="ADAL" clId="{FB2685A3-3F5E-45E9-AE47-6D66C44EC9B0}" dt="2025-05-29T12:31:18.090" v="2904" actId="1582"/>
        <pc:sldMkLst>
          <pc:docMk/>
          <pc:sldMk cId="2929740469" sldId="270"/>
        </pc:sldMkLst>
        <pc:spChg chg="add mod">
          <ac:chgData name="Liliana Mou" userId="c15b1c00-283f-4a20-b719-ef37bfa5d4a2" providerId="ADAL" clId="{FB2685A3-3F5E-45E9-AE47-6D66C44EC9B0}" dt="2025-05-29T08:51:59.902" v="2321" actId="20577"/>
          <ac:spMkLst>
            <pc:docMk/>
            <pc:sldMk cId="2929740469" sldId="270"/>
            <ac:spMk id="3" creationId="{438ACDAD-3E44-88A1-76BF-D6089297FF09}"/>
          </ac:spMkLst>
        </pc:spChg>
        <pc:spChg chg="add mod">
          <ac:chgData name="Liliana Mou" userId="c15b1c00-283f-4a20-b719-ef37bfa5d4a2" providerId="ADAL" clId="{FB2685A3-3F5E-45E9-AE47-6D66C44EC9B0}" dt="2025-05-29T12:30:43.200" v="2898" actId="115"/>
          <ac:spMkLst>
            <pc:docMk/>
            <pc:sldMk cId="2929740469" sldId="270"/>
            <ac:spMk id="4" creationId="{10B49FEC-432A-8F34-FA21-C9B243921123}"/>
          </ac:spMkLst>
        </pc:spChg>
        <pc:spChg chg="add mod">
          <ac:chgData name="Liliana Mou" userId="c15b1c00-283f-4a20-b719-ef37bfa5d4a2" providerId="ADAL" clId="{FB2685A3-3F5E-45E9-AE47-6D66C44EC9B0}" dt="2025-05-29T12:31:18.090" v="2904" actId="1582"/>
          <ac:spMkLst>
            <pc:docMk/>
            <pc:sldMk cId="2929740469" sldId="270"/>
            <ac:spMk id="6" creationId="{8DBFB6D0-BED1-9C4E-792B-AD51FFCCEFAB}"/>
          </ac:spMkLst>
        </pc:spChg>
        <pc:picChg chg="add mod">
          <ac:chgData name="Liliana Mou" userId="c15b1c00-283f-4a20-b719-ef37bfa5d4a2" providerId="ADAL" clId="{FB2685A3-3F5E-45E9-AE47-6D66C44EC9B0}" dt="2025-05-29T08:50:58.950" v="2275" actId="1076"/>
          <ac:picMkLst>
            <pc:docMk/>
            <pc:sldMk cId="2929740469" sldId="270"/>
            <ac:picMk id="2" creationId="{D629F58D-173C-F12E-22F5-7EC70D03E731}"/>
          </ac:picMkLst>
        </pc:picChg>
      </pc:sldChg>
      <pc:sldChg chg="addSp modSp new mod">
        <pc:chgData name="Liliana Mou" userId="c15b1c00-283f-4a20-b719-ef37bfa5d4a2" providerId="ADAL" clId="{FB2685A3-3F5E-45E9-AE47-6D66C44EC9B0}" dt="2025-06-05T15:09:11.490" v="3271" actId="20577"/>
        <pc:sldMkLst>
          <pc:docMk/>
          <pc:sldMk cId="2817410652" sldId="271"/>
        </pc:sldMkLst>
        <pc:spChg chg="add mod">
          <ac:chgData name="Liliana Mou" userId="c15b1c00-283f-4a20-b719-ef37bfa5d4a2" providerId="ADAL" clId="{FB2685A3-3F5E-45E9-AE47-6D66C44EC9B0}" dt="2025-06-05T15:09:11.490" v="3271" actId="20577"/>
          <ac:spMkLst>
            <pc:docMk/>
            <pc:sldMk cId="2817410652" sldId="271"/>
            <ac:spMk id="2" creationId="{F21CB092-A59F-6182-C24A-A51D187D75D6}"/>
          </ac:spMkLst>
        </pc:spChg>
      </pc:sldChg>
      <pc:sldChg chg="new del">
        <pc:chgData name="Liliana Mou" userId="c15b1c00-283f-4a20-b719-ef37bfa5d4a2" providerId="ADAL" clId="{FB2685A3-3F5E-45E9-AE47-6D66C44EC9B0}" dt="2025-06-03T12:50:27.096" v="2927" actId="47"/>
        <pc:sldMkLst>
          <pc:docMk/>
          <pc:sldMk cId="1755267398" sldId="272"/>
        </pc:sldMkLst>
      </pc:sldChg>
      <pc:sldChg chg="addSp delSp modSp add del mod delAnim">
        <pc:chgData name="Liliana Mou" userId="c15b1c00-283f-4a20-b719-ef37bfa5d4a2" providerId="ADAL" clId="{FB2685A3-3F5E-45E9-AE47-6D66C44EC9B0}" dt="2025-06-05T10:28:27.202" v="3000" actId="47"/>
        <pc:sldMkLst>
          <pc:docMk/>
          <pc:sldMk cId="2319111696" sldId="272"/>
        </pc:sldMkLst>
      </pc:sldChg>
      <pc:sldChg chg="add">
        <pc:chgData name="Liliana Mou" userId="c15b1c00-283f-4a20-b719-ef37bfa5d4a2" providerId="ADAL" clId="{FB2685A3-3F5E-45E9-AE47-6D66C44EC9B0}" dt="2025-06-04T11:30:39.215" v="2970"/>
        <pc:sldMkLst>
          <pc:docMk/>
          <pc:sldMk cId="4086483791" sldId="273"/>
        </pc:sldMkLst>
      </pc:sldChg>
      <pc:sldChg chg="addSp modSp new mod ord">
        <pc:chgData name="Liliana Mou" userId="c15b1c00-283f-4a20-b719-ef37bfa5d4a2" providerId="ADAL" clId="{FB2685A3-3F5E-45E9-AE47-6D66C44EC9B0}" dt="2025-06-05T10:28:25.576" v="2999"/>
        <pc:sldMkLst>
          <pc:docMk/>
          <pc:sldMk cId="3719031267" sldId="274"/>
        </pc:sldMkLst>
        <pc:picChg chg="add mod">
          <ac:chgData name="Liliana Mou" userId="c15b1c00-283f-4a20-b719-ef37bfa5d4a2" providerId="ADAL" clId="{FB2685A3-3F5E-45E9-AE47-6D66C44EC9B0}" dt="2025-06-04T11:38:12.761" v="2978" actId="1076"/>
          <ac:picMkLst>
            <pc:docMk/>
            <pc:sldMk cId="3719031267" sldId="274"/>
            <ac:picMk id="3" creationId="{7805942F-E0FE-1C60-F603-41B4A5B0F9C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2T14:26:46.0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0,'1798'86'0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2T14:26:48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1,'564'0,"-539"1,-1 2,1 1,-1 1,32 11,37 7,42-6,1-5,170-8,-285-4,426 0,-412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2T14:26:55.6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 1,'-3'0,"1"1,-1-1,1 1,-1 0,1 0,0 0,-1 1,1-1,0 0,0 1,0 0,0-1,0 1,0 0,0 0,1 0,-1 0,-1 3,3-4,0 0,0-1,0 1,0-1,0 1,0 0,0-1,0 1,0-1,0 1,0-1,1 1,-1 0,0-1,0 1,1-1,-1 1,0-1,1 1,-1-1,1 0,-1 1,1-1,-1 1,1-1,-1 0,1 1,30 8,63-1,164-9,-100-2,-77 3,-49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2T14:26:58.0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31,'7'-4,"0"1,0-1,0 2,0-1,0 1,1 0,-1 0,1 1,-1 0,1 0,15 2,-4-2,444-5,-252 9,198-3,-368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2T14:27:04.3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0,'2312'0'0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2T14:27:07.46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33,'857'0,"-820"2,-1 1,1 3,44 11,-37-6,65 6,154-14,-153-5,-81 0,0-2,0-1,0-1,-1-1,32-13,-27 9,0 1,0 2,42-5,-37 11,-7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2T14:27:09.4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1,'5'0,"6"0,12 0,6 0,13 0,18 0,5 0,-5 0,3 0,-1 0,-4 0,1 0,-5 0,-5 0,-8 0,5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31863-5E0D-4D6C-A1FD-1EB062A10BDC}" type="datetimeFigureOut">
              <a:rPr lang="it-IT" smtClean="0"/>
              <a:t>05/06/2025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AE47-1F31-46C3-98DB-24DDF437A0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54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19571-0650-AC7E-C42F-87A4C546F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0AB3E2-2309-5D58-25EC-AD260DFEF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D8CE94-7579-9337-4D80-09799A24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E1CB7D-CD75-29F8-3589-72564F3B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F38909-E691-2960-BF2F-8AE361AF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1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83FD0-72D3-CCA3-99C0-B6C5A5C7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F6BD4-1A99-0510-031D-9CF4B58C8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E184CA-815F-E997-2724-CC51F4CB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AC2E72-36FC-600C-90D2-48524892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87CD2B-3A0C-8312-4F53-D717A3FF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1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EB2E154-9739-CB8A-174A-10504D53B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3840A9-9A9D-0E5E-BBA7-214ACF637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664AB1-173A-CE60-1990-55E80326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F3696D-575D-6418-D9FD-BEE58601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43CBBC-6953-A4A6-BADB-06A3BD59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3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CE2A4-5385-41E2-A44C-F48352FC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F9D045-1AD9-5726-7294-AD533789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2123B-176E-13D7-18FF-1086614E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AF38D6-4551-FBA0-97B4-D8AEA2ED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C4D7EE-67C7-A393-E561-1380F8B2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0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DE737-69D4-9435-7B52-B0525343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87C02A-0518-A193-A5A7-8D5FAD0AF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6CABAC-5446-67C3-E58D-7B7575E1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9FBEEA-D7F1-3155-9C94-D1205922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27798A-8625-5C14-612B-4409A5AC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7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7F47F-7703-E42D-F47E-6C5543EB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71A841-F906-6B6F-5DB8-83B5AB48B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6F24B8-07A7-B000-DABB-1268D64C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34A558-BFBA-D82C-AABB-C7A2B09A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1E6775-2EA1-04D7-11E6-A41EC731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74B733-3772-ACBD-CC50-5DFF129A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1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880CA-2728-0D1F-0D7A-88E916DA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EE93F8-87DA-0DF8-5264-AC12D956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D3157B-B205-51FA-A215-40D826FC3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F62EC6-12C8-B2DA-005C-628B86AAE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057C33-1E6A-602B-4593-BB8C0A48B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B5471BD-3377-57A7-8C49-3F0EA1F6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6B4D34-0ED8-4E52-E69A-1CF837F0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73C2DB-3F2B-5F19-4E45-27769723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0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BB1F9A-68E0-5B32-FEFF-43A47723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3BA606-8AC3-76D5-5EE3-0A50BA0E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25F9C5-D7EE-BC51-C49A-87BEA43E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8D1EFD-4659-C4C4-E025-4F4D3F1F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1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877D7A-9221-A303-8E48-EABB898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C58897-9FD2-C81A-2CAB-DA888D2B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D621D-7760-E859-66B1-4562A639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0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703DE-E365-85E6-FE01-67E67A09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4713C8-0111-3FA8-DB8D-AECE9E4D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0FFC83-2268-1A55-9ADC-A803FA89D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741540-39C1-ECF1-392E-61C60CD7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4468D6-15F2-8D34-EE7C-B78C8CB6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5281E1-FEAA-1D2D-11AC-2843D53B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9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6BD47-E457-0E4E-2682-F711E678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BB1D59-9E45-EDE0-F425-BA71B0BDF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3C60AC-881F-DE06-1AE7-588D4B40A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627BB3-50D6-8339-AF9E-437C7E6D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7ED04D-E261-2577-EC10-56805453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984949-FF43-9EB8-2B0A-8A8DB431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3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1A89EC-ED7B-39F8-D9B9-8FE81B3B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95FFC6-7B6F-C9E4-DBF4-28EF6BCA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656BE6-80B1-F549-9930-ABEE80F2C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9F440-AAF9-499F-8C02-F66E17EB96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993939-316F-A819-638C-D6C20713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B613ED-7981-330B-6A13-70240937C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C4521-BADF-4852-B948-EC2D668CAE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E252A-D57D-1422-E96D-4A2ED6CB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E03504-9DFD-4089-21F2-EABE1C248240}"/>
              </a:ext>
            </a:extLst>
          </p:cNvPr>
          <p:cNvSpPr txBox="1"/>
          <p:nvPr/>
        </p:nvSpPr>
        <p:spPr>
          <a:xfrm>
            <a:off x="0" y="113015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LNL-LARAMED: Attività scientifica WP1</a:t>
            </a:r>
            <a:endParaRPr lang="en-GB" sz="36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46FF9DB-0AD5-F342-8C66-B887529A5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6" y="1130417"/>
            <a:ext cx="9169318" cy="23610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27853BE-FC83-FA3A-13FF-C9F954EC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27" y="3378410"/>
            <a:ext cx="8212072" cy="3275135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EB92974-EA63-BD7E-9722-38AF13DC123A}"/>
              </a:ext>
            </a:extLst>
          </p:cNvPr>
          <p:cNvCxnSpPr/>
          <p:nvPr/>
        </p:nvCxnSpPr>
        <p:spPr>
          <a:xfrm>
            <a:off x="528827" y="3144920"/>
            <a:ext cx="74747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2062179-C182-5A1C-6DDB-E1BC0BB5D8CE}"/>
              </a:ext>
            </a:extLst>
          </p:cNvPr>
          <p:cNvCxnSpPr>
            <a:cxnSpLocks/>
          </p:cNvCxnSpPr>
          <p:nvPr/>
        </p:nvCxnSpPr>
        <p:spPr>
          <a:xfrm>
            <a:off x="528827" y="5126120"/>
            <a:ext cx="8212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8A4C820-09E9-9308-8A44-0ACD5B13319D}"/>
              </a:ext>
            </a:extLst>
          </p:cNvPr>
          <p:cNvCxnSpPr>
            <a:cxnSpLocks/>
          </p:cNvCxnSpPr>
          <p:nvPr/>
        </p:nvCxnSpPr>
        <p:spPr>
          <a:xfrm>
            <a:off x="528827" y="5391536"/>
            <a:ext cx="8212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A7E66BD-41F6-D178-6C72-4CB78551427B}"/>
              </a:ext>
            </a:extLst>
          </p:cNvPr>
          <p:cNvCxnSpPr>
            <a:cxnSpLocks/>
          </p:cNvCxnSpPr>
          <p:nvPr/>
        </p:nvCxnSpPr>
        <p:spPr>
          <a:xfrm>
            <a:off x="528827" y="5677500"/>
            <a:ext cx="1073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2DC8CC7-17B2-DC91-BFA1-6C10B4B339D7}"/>
              </a:ext>
            </a:extLst>
          </p:cNvPr>
          <p:cNvCxnSpPr>
            <a:cxnSpLocks/>
          </p:cNvCxnSpPr>
          <p:nvPr/>
        </p:nvCxnSpPr>
        <p:spPr>
          <a:xfrm>
            <a:off x="2602494" y="6477172"/>
            <a:ext cx="27400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ED001E0F-A015-A3AE-F18B-6D3F31E57138}"/>
                  </a:ext>
                </a:extLst>
              </p14:cNvPr>
              <p14:cNvContentPartPr/>
              <p14:nvPr/>
            </p14:nvContentPartPr>
            <p14:xfrm>
              <a:off x="6595722" y="3925618"/>
              <a:ext cx="647640" cy="3132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A91E808A-1715-0AAD-F470-3169FDFEBC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1722" y="3817618"/>
                <a:ext cx="755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AD5CC283-F534-C949-072C-71F95B0DB585}"/>
                  </a:ext>
                </a:extLst>
              </p14:cNvPr>
              <p14:cNvContentPartPr/>
              <p14:nvPr/>
            </p14:nvContentPartPr>
            <p14:xfrm>
              <a:off x="5876442" y="4644898"/>
              <a:ext cx="681120" cy="3096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6953A7EF-FEB8-5648-6E9B-7C5829A913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2442" y="4536898"/>
                <a:ext cx="788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5A414373-B8BA-A295-E766-34F05C8E81AD}"/>
                  </a:ext>
                </a:extLst>
              </p14:cNvPr>
              <p14:cNvContentPartPr/>
              <p14:nvPr/>
            </p14:nvContentPartPr>
            <p14:xfrm>
              <a:off x="8378442" y="6175618"/>
              <a:ext cx="238680" cy="2232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41E327BC-6B2E-1894-22EF-4D2A616DB0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4360" y="6067618"/>
                <a:ext cx="346483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3F3745DB-2614-75F7-5BBA-F7EA6B5793FF}"/>
                  </a:ext>
                </a:extLst>
              </p14:cNvPr>
              <p14:cNvContentPartPr/>
              <p14:nvPr/>
            </p14:nvContentPartPr>
            <p14:xfrm>
              <a:off x="965682" y="6462538"/>
              <a:ext cx="448920" cy="1152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6B974DEB-3BD8-18FE-145D-3FBE48DD00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1682" y="6354538"/>
                <a:ext cx="5565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00071B71-9DE7-4732-0647-2A87F3DDCE3E}"/>
                  </a:ext>
                </a:extLst>
              </p14:cNvPr>
              <p14:cNvContentPartPr/>
              <p14:nvPr/>
            </p14:nvContentPartPr>
            <p14:xfrm>
              <a:off x="7099362" y="1799098"/>
              <a:ext cx="832680" cy="72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1DFC43A4-AFB6-9152-7312-41F6C48DA5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45362" y="1583098"/>
                <a:ext cx="9403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E7F3F6F9-0F37-1124-F172-A1FB49CCFB5B}"/>
                  </a:ext>
                </a:extLst>
              </p14:cNvPr>
              <p14:cNvContentPartPr/>
              <p14:nvPr/>
            </p14:nvContentPartPr>
            <p14:xfrm>
              <a:off x="3410802" y="2619538"/>
              <a:ext cx="727560" cy="3312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7DAF738C-BE75-B254-3860-CAABDEE358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56829" y="2511538"/>
                <a:ext cx="835147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3FD15588-2EAB-6377-8850-29301CC9023B}"/>
                  </a:ext>
                </a:extLst>
              </p14:cNvPr>
              <p14:cNvContentPartPr/>
              <p14:nvPr/>
            </p14:nvContentPartPr>
            <p14:xfrm>
              <a:off x="5907402" y="3894658"/>
              <a:ext cx="276480" cy="3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4D70FDC3-DDEE-D507-C03E-37FB44DCED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53402" y="3786658"/>
                <a:ext cx="3841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545982-FE4D-F4EA-AD09-877CBA1F027A}"/>
              </a:ext>
            </a:extLst>
          </p:cNvPr>
          <p:cNvSpPr txBox="1"/>
          <p:nvPr/>
        </p:nvSpPr>
        <p:spPr>
          <a:xfrm>
            <a:off x="9369551" y="2004684"/>
            <a:ext cx="249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Valutata la possibilità di effettuare misure a Trento </a:t>
            </a:r>
          </a:p>
          <a:p>
            <a:pPr algn="just"/>
            <a:r>
              <a:rPr lang="it-IT" sz="1600" dirty="0">
                <a:sym typeface="Wingdings" panose="05000000000000000000" pitchFamily="2" charset="2"/>
              </a:rPr>
              <a:t> esito negativo </a:t>
            </a:r>
          </a:p>
          <a:p>
            <a:pPr algn="just"/>
            <a:r>
              <a:rPr lang="it-IT" sz="1600" dirty="0">
                <a:sym typeface="Wingdings" panose="05000000000000000000" pitchFamily="2" charset="2"/>
              </a:rPr>
              <a:t> va trovata un’altra facility con caratteristiche appropriate a misure di XS</a:t>
            </a:r>
            <a:endParaRPr lang="en-GB" sz="16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DB1C8DF-BB2D-56B7-B5AF-21E1F2072C1A}"/>
              </a:ext>
            </a:extLst>
          </p:cNvPr>
          <p:cNvCxnSpPr>
            <a:cxnSpLocks/>
          </p:cNvCxnSpPr>
          <p:nvPr/>
        </p:nvCxnSpPr>
        <p:spPr>
          <a:xfrm>
            <a:off x="9253728" y="2330086"/>
            <a:ext cx="23164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1F940A5-9F05-C8A7-D3FB-38A16770AD88}"/>
              </a:ext>
            </a:extLst>
          </p:cNvPr>
          <p:cNvCxnSpPr>
            <a:cxnSpLocks/>
          </p:cNvCxnSpPr>
          <p:nvPr/>
        </p:nvCxnSpPr>
        <p:spPr>
          <a:xfrm>
            <a:off x="8740899" y="3643774"/>
            <a:ext cx="216902" cy="25088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C04E1A-768E-6F53-ED58-C6CA19F9FBCE}"/>
              </a:ext>
            </a:extLst>
          </p:cNvPr>
          <p:cNvSpPr txBox="1"/>
          <p:nvPr/>
        </p:nvSpPr>
        <p:spPr>
          <a:xfrm>
            <a:off x="8957801" y="3751251"/>
            <a:ext cx="2911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/>
              <a:t>Partecipazione</a:t>
            </a:r>
            <a:r>
              <a:rPr lang="en-GB" sz="1600" dirty="0"/>
              <a:t> di LNL in vista di </a:t>
            </a:r>
            <a:r>
              <a:rPr lang="en-GB" sz="1600" dirty="0" err="1"/>
              <a:t>irraggiamenti</a:t>
            </a:r>
            <a:r>
              <a:rPr lang="en-GB" sz="1600" dirty="0"/>
              <a:t> da fare @SPES 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en-GB" sz="1600" dirty="0" err="1">
                <a:sym typeface="Wingdings" panose="05000000000000000000" pitchFamily="2" charset="2"/>
              </a:rPr>
              <a:t>fino</a:t>
            </a:r>
            <a:r>
              <a:rPr lang="en-GB" sz="1600" dirty="0">
                <a:sym typeface="Wingdings" panose="05000000000000000000" pitchFamily="2" charset="2"/>
              </a:rPr>
              <a:t> ad </a:t>
            </a:r>
            <a:r>
              <a:rPr lang="en-GB" sz="1600" dirty="0" err="1">
                <a:sym typeface="Wingdings" panose="05000000000000000000" pitchFamily="2" charset="2"/>
              </a:rPr>
              <a:t>ora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irraggiamenti</a:t>
            </a:r>
            <a:r>
              <a:rPr lang="en-GB" sz="1600" dirty="0">
                <a:sym typeface="Wingdings" panose="05000000000000000000" pitchFamily="2" charset="2"/>
              </a:rPr>
              <a:t> @Arronax</a:t>
            </a:r>
            <a:endParaRPr lang="en-GB" sz="16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395D1E3-2BEB-70F9-2C66-7E1AA0FA1E1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7205" y="3611373"/>
            <a:ext cx="436873" cy="56657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8F3F86-A441-BC1B-4BF1-5D5937500FDF}"/>
              </a:ext>
            </a:extLst>
          </p:cNvPr>
          <p:cNvSpPr txBox="1"/>
          <p:nvPr/>
        </p:nvSpPr>
        <p:spPr>
          <a:xfrm>
            <a:off x="9043415" y="1666130"/>
            <a:ext cx="3148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Irraggiamenti in corso</a:t>
            </a:r>
            <a:endParaRPr lang="en-GB" sz="160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ACA6A6C-F839-CDE0-E881-3C34239D617B}"/>
              </a:ext>
            </a:extLst>
          </p:cNvPr>
          <p:cNvCxnSpPr>
            <a:cxnSpLocks/>
          </p:cNvCxnSpPr>
          <p:nvPr/>
        </p:nvCxnSpPr>
        <p:spPr>
          <a:xfrm>
            <a:off x="8811768" y="1838343"/>
            <a:ext cx="29206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05942F-E0FE-1C60-F603-41B4A5B0F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60" y="119111"/>
            <a:ext cx="10320890" cy="66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3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06A54-164F-CC00-1A1C-9C7699E1D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E7959A03-9307-DBCD-925B-E7A75E794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61"/>
            <a:ext cx="7781062" cy="5329047"/>
          </a:xfrm>
          <a:prstGeom prst="rect">
            <a:avLst/>
          </a:prstGeom>
        </p:spPr>
      </p:pic>
      <p:sp>
        <p:nvSpPr>
          <p:cNvPr id="5" name="Segno di moltiplicazione 4">
            <a:extLst>
              <a:ext uri="{FF2B5EF4-FFF2-40B4-BE49-F238E27FC236}">
                <a16:creationId xmlns:a16="http://schemas.microsoft.com/office/drawing/2014/main" id="{52FB6BDB-A8AC-C0E3-E133-B0530BCF45D1}"/>
              </a:ext>
            </a:extLst>
          </p:cNvPr>
          <p:cNvSpPr/>
          <p:nvPr/>
        </p:nvSpPr>
        <p:spPr>
          <a:xfrm>
            <a:off x="4213780" y="4977353"/>
            <a:ext cx="273378" cy="292231"/>
          </a:xfrm>
          <a:prstGeom prst="mathMultiply">
            <a:avLst>
              <a:gd name="adj1" fmla="val 170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o di moltiplicazione 5">
            <a:extLst>
              <a:ext uri="{FF2B5EF4-FFF2-40B4-BE49-F238E27FC236}">
                <a16:creationId xmlns:a16="http://schemas.microsoft.com/office/drawing/2014/main" id="{506C05D9-21D8-04E6-5719-67EA543F019B}"/>
              </a:ext>
            </a:extLst>
          </p:cNvPr>
          <p:cNvSpPr/>
          <p:nvPr/>
        </p:nvSpPr>
        <p:spPr>
          <a:xfrm>
            <a:off x="3084134" y="4243632"/>
            <a:ext cx="273378" cy="292231"/>
          </a:xfrm>
          <a:prstGeom prst="mathMultiply">
            <a:avLst>
              <a:gd name="adj1" fmla="val 170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gno di moltiplicazione 6">
            <a:extLst>
              <a:ext uri="{FF2B5EF4-FFF2-40B4-BE49-F238E27FC236}">
                <a16:creationId xmlns:a16="http://schemas.microsoft.com/office/drawing/2014/main" id="{AA44F63F-C40D-FDB1-3AB7-A4FC765323D0}"/>
              </a:ext>
            </a:extLst>
          </p:cNvPr>
          <p:cNvSpPr/>
          <p:nvPr/>
        </p:nvSpPr>
        <p:spPr>
          <a:xfrm>
            <a:off x="2359843" y="4262486"/>
            <a:ext cx="273378" cy="292231"/>
          </a:xfrm>
          <a:prstGeom prst="mathMultiply">
            <a:avLst>
              <a:gd name="adj1" fmla="val 170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o di moltiplicazione 7">
            <a:extLst>
              <a:ext uri="{FF2B5EF4-FFF2-40B4-BE49-F238E27FC236}">
                <a16:creationId xmlns:a16="http://schemas.microsoft.com/office/drawing/2014/main" id="{FAEF5704-B12C-3009-F246-A189607969AD}"/>
              </a:ext>
            </a:extLst>
          </p:cNvPr>
          <p:cNvSpPr/>
          <p:nvPr/>
        </p:nvSpPr>
        <p:spPr>
          <a:xfrm>
            <a:off x="3379504" y="4562571"/>
            <a:ext cx="273378" cy="292231"/>
          </a:xfrm>
          <a:prstGeom prst="mathMultiply">
            <a:avLst>
              <a:gd name="adj1" fmla="val 170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o di moltiplicazione 8">
            <a:extLst>
              <a:ext uri="{FF2B5EF4-FFF2-40B4-BE49-F238E27FC236}">
                <a16:creationId xmlns:a16="http://schemas.microsoft.com/office/drawing/2014/main" id="{5DE37880-FED2-AA98-34ED-E0B1C866AC3D}"/>
              </a:ext>
            </a:extLst>
          </p:cNvPr>
          <p:cNvSpPr/>
          <p:nvPr/>
        </p:nvSpPr>
        <p:spPr>
          <a:xfrm>
            <a:off x="2711772" y="3932547"/>
            <a:ext cx="273378" cy="292231"/>
          </a:xfrm>
          <a:prstGeom prst="mathMultiply">
            <a:avLst>
              <a:gd name="adj1" fmla="val 170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o di moltiplicazione 9">
            <a:extLst>
              <a:ext uri="{FF2B5EF4-FFF2-40B4-BE49-F238E27FC236}">
                <a16:creationId xmlns:a16="http://schemas.microsoft.com/office/drawing/2014/main" id="{13C70070-F259-C697-B789-2409336E8B93}"/>
              </a:ext>
            </a:extLst>
          </p:cNvPr>
          <p:cNvSpPr/>
          <p:nvPr/>
        </p:nvSpPr>
        <p:spPr>
          <a:xfrm>
            <a:off x="2092752" y="4642700"/>
            <a:ext cx="273378" cy="292231"/>
          </a:xfrm>
          <a:prstGeom prst="mathMultiply">
            <a:avLst>
              <a:gd name="adj1" fmla="val 170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A142C7-C7B4-4BB5-7285-F97150F19682}"/>
              </a:ext>
            </a:extLst>
          </p:cNvPr>
          <p:cNvSpPr txBox="1"/>
          <p:nvPr/>
        </p:nvSpPr>
        <p:spPr>
          <a:xfrm>
            <a:off x="7166916" y="1777433"/>
            <a:ext cx="474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/>
                </a:solidFill>
              </a:rPr>
              <a:t>I </a:t>
            </a:r>
            <a:r>
              <a:rPr lang="it-IT" sz="2000" b="1" dirty="0" err="1">
                <a:solidFill>
                  <a:schemeClr val="accent6"/>
                </a:solidFill>
              </a:rPr>
              <a:t>irr</a:t>
            </a:r>
            <a:r>
              <a:rPr lang="it-IT" sz="2000" b="1" dirty="0">
                <a:solidFill>
                  <a:schemeClr val="accent6"/>
                </a:solidFill>
              </a:rPr>
              <a:t> 16.0 MeV   (4 </a:t>
            </a:r>
            <a:r>
              <a:rPr lang="it-IT" sz="2000" b="1" dirty="0" err="1">
                <a:solidFill>
                  <a:schemeClr val="accent6"/>
                </a:solidFill>
              </a:rPr>
              <a:t>foils</a:t>
            </a:r>
            <a:r>
              <a:rPr lang="it-IT" sz="2000" b="1" dirty="0">
                <a:solidFill>
                  <a:schemeClr val="accent6"/>
                </a:solidFill>
              </a:rPr>
              <a:t>)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4FF187-9244-BD15-4D9F-E2313F6BE9BF}"/>
              </a:ext>
            </a:extLst>
          </p:cNvPr>
          <p:cNvSpPr txBox="1"/>
          <p:nvPr/>
        </p:nvSpPr>
        <p:spPr>
          <a:xfrm>
            <a:off x="7166916" y="2467122"/>
            <a:ext cx="4491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5"/>
                </a:solidFill>
              </a:rPr>
              <a:t>II </a:t>
            </a:r>
            <a:r>
              <a:rPr lang="it-IT" sz="2000" b="1" dirty="0" err="1">
                <a:solidFill>
                  <a:schemeClr val="accent5"/>
                </a:solidFill>
              </a:rPr>
              <a:t>irr</a:t>
            </a:r>
            <a:r>
              <a:rPr lang="it-IT" sz="2000" b="1" dirty="0">
                <a:solidFill>
                  <a:schemeClr val="accent5"/>
                </a:solidFill>
              </a:rPr>
              <a:t> 21.5 MeV  (4 </a:t>
            </a:r>
            <a:r>
              <a:rPr lang="it-IT" sz="2000" b="1" dirty="0" err="1">
                <a:solidFill>
                  <a:schemeClr val="accent5"/>
                </a:solidFill>
              </a:rPr>
              <a:t>foils</a:t>
            </a:r>
            <a:r>
              <a:rPr lang="it-IT" sz="2000" b="1" dirty="0">
                <a:solidFill>
                  <a:schemeClr val="accent5"/>
                </a:solidFill>
              </a:rPr>
              <a:t>)</a:t>
            </a:r>
            <a:endParaRPr lang="en-GB" sz="2000" b="1" dirty="0">
              <a:solidFill>
                <a:schemeClr val="accent5"/>
              </a:solidFill>
            </a:endParaRPr>
          </a:p>
        </p:txBody>
      </p:sp>
      <p:sp>
        <p:nvSpPr>
          <p:cNvPr id="2" name="Segno di moltiplicazione 1">
            <a:extLst>
              <a:ext uri="{FF2B5EF4-FFF2-40B4-BE49-F238E27FC236}">
                <a16:creationId xmlns:a16="http://schemas.microsoft.com/office/drawing/2014/main" id="{5054C6B5-57BD-ED4A-AC60-BC538F2646BF}"/>
              </a:ext>
            </a:extLst>
          </p:cNvPr>
          <p:cNvSpPr/>
          <p:nvPr/>
        </p:nvSpPr>
        <p:spPr>
          <a:xfrm>
            <a:off x="1786376" y="5043342"/>
            <a:ext cx="273378" cy="292231"/>
          </a:xfrm>
          <a:prstGeom prst="mathMultiply">
            <a:avLst>
              <a:gd name="adj1" fmla="val 170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o di moltiplicazione 3">
            <a:extLst>
              <a:ext uri="{FF2B5EF4-FFF2-40B4-BE49-F238E27FC236}">
                <a16:creationId xmlns:a16="http://schemas.microsoft.com/office/drawing/2014/main" id="{EE6C0078-0D42-E658-3C40-9D9641B257FB}"/>
              </a:ext>
            </a:extLst>
          </p:cNvPr>
          <p:cNvSpPr/>
          <p:nvPr/>
        </p:nvSpPr>
        <p:spPr>
          <a:xfrm>
            <a:off x="3731800" y="4831237"/>
            <a:ext cx="273378" cy="292231"/>
          </a:xfrm>
          <a:prstGeom prst="mathMultiply">
            <a:avLst>
              <a:gd name="adj1" fmla="val 170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C5170F-E144-829C-4E4F-0B310250608D}"/>
              </a:ext>
            </a:extLst>
          </p:cNvPr>
          <p:cNvSpPr txBox="1"/>
          <p:nvPr/>
        </p:nvSpPr>
        <p:spPr>
          <a:xfrm>
            <a:off x="7166916" y="3268283"/>
            <a:ext cx="323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III </a:t>
            </a:r>
            <a:r>
              <a:rPr lang="it-IT" sz="2000" b="1" dirty="0" err="1">
                <a:solidFill>
                  <a:srgbClr val="FF0000"/>
                </a:solidFill>
              </a:rPr>
              <a:t>irr</a:t>
            </a:r>
            <a:r>
              <a:rPr lang="it-IT" sz="2000" b="1" dirty="0">
                <a:solidFill>
                  <a:srgbClr val="FF0000"/>
                </a:solidFill>
              </a:rPr>
              <a:t> 33 MeV  (3 </a:t>
            </a:r>
            <a:r>
              <a:rPr lang="it-IT" sz="2000" b="1" dirty="0" err="1">
                <a:solidFill>
                  <a:srgbClr val="FF0000"/>
                </a:solidFill>
              </a:rPr>
              <a:t>foils</a:t>
            </a:r>
            <a:r>
              <a:rPr lang="it-IT" sz="2000" b="1" dirty="0">
                <a:solidFill>
                  <a:srgbClr val="FF0000"/>
                </a:solidFill>
              </a:rPr>
              <a:t>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8F7FAB9-9D7A-C0E0-A9B5-F84F42FDFD26}"/>
              </a:ext>
            </a:extLst>
          </p:cNvPr>
          <p:cNvSpPr txBox="1"/>
          <p:nvPr/>
        </p:nvSpPr>
        <p:spPr>
          <a:xfrm>
            <a:off x="399540" y="161288"/>
            <a:ext cx="11118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Irraggiamenti già conclusi entro maggio 2025 @ARRONAX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7DEE89-C88E-6D5A-2448-B84F5C878F26}"/>
              </a:ext>
            </a:extLst>
          </p:cNvPr>
          <p:cNvSpPr txBox="1"/>
          <p:nvPr/>
        </p:nvSpPr>
        <p:spPr>
          <a:xfrm>
            <a:off x="6922008" y="4873908"/>
            <a:ext cx="526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IV </a:t>
            </a:r>
            <a:r>
              <a:rPr lang="it-IT" b="1" dirty="0" err="1">
                <a:solidFill>
                  <a:srgbClr val="0070C0"/>
                </a:solidFill>
              </a:rPr>
              <a:t>irr</a:t>
            </a:r>
            <a:r>
              <a:rPr lang="it-IT" b="1" dirty="0">
                <a:solidFill>
                  <a:srgbClr val="0070C0"/>
                </a:solidFill>
              </a:rPr>
              <a:t> previsto il </a:t>
            </a:r>
            <a:r>
              <a:rPr lang="it-IT" b="1" u="sng" dirty="0">
                <a:solidFill>
                  <a:srgbClr val="0070C0"/>
                </a:solidFill>
              </a:rPr>
              <a:t>26 agosto 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rgbClr val="0070C0"/>
                </a:solidFill>
              </a:rPr>
              <a:t>3 </a:t>
            </a:r>
            <a:r>
              <a:rPr lang="it-IT" b="1" dirty="0" err="1">
                <a:solidFill>
                  <a:srgbClr val="0070C0"/>
                </a:solidFill>
              </a:rPr>
              <a:t>foils</a:t>
            </a:r>
            <a:r>
              <a:rPr lang="it-IT" b="1" dirty="0">
                <a:solidFill>
                  <a:srgbClr val="0070C0"/>
                </a:solidFill>
              </a:rPr>
              <a:t> di Ti-49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rgbClr val="0070C0"/>
                </a:solidFill>
              </a:rPr>
              <a:t>range energetico da investigare 27-21.5 MeV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6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91C296-4B6E-4C8B-3D7C-740B9745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506"/>
          <a:stretch/>
        </p:blipFill>
        <p:spPr>
          <a:xfrm>
            <a:off x="628698" y="202233"/>
            <a:ext cx="7266916" cy="22584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A451F88-CBE0-0AF8-B5B7-B9AE68D9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8" y="2560184"/>
            <a:ext cx="9104058" cy="222987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914AA6-9384-2F0D-37CB-191AD716E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2" y="4887427"/>
            <a:ext cx="7098842" cy="183711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9E49CB-0238-5A1F-659C-DDA3680D987D}"/>
              </a:ext>
            </a:extLst>
          </p:cNvPr>
          <p:cNvSpPr txBox="1"/>
          <p:nvPr/>
        </p:nvSpPr>
        <p:spPr>
          <a:xfrm>
            <a:off x="0" y="114679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I IRR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BAC716-8B8A-D759-3584-3194986BFE4E}"/>
              </a:ext>
            </a:extLst>
          </p:cNvPr>
          <p:cNvSpPr txBox="1"/>
          <p:nvPr/>
        </p:nvSpPr>
        <p:spPr>
          <a:xfrm>
            <a:off x="0" y="357566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II IRR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DCFFF7-0D72-7C91-0267-151A82C52495}"/>
              </a:ext>
            </a:extLst>
          </p:cNvPr>
          <p:cNvSpPr txBox="1"/>
          <p:nvPr/>
        </p:nvSpPr>
        <p:spPr>
          <a:xfrm>
            <a:off x="48" y="571120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III IRR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BDABF8-E451-7A16-58E7-79A74AABB3EE}"/>
              </a:ext>
            </a:extLst>
          </p:cNvPr>
          <p:cNvSpPr txBox="1"/>
          <p:nvPr/>
        </p:nvSpPr>
        <p:spPr>
          <a:xfrm>
            <a:off x="9970710" y="869795"/>
            <a:ext cx="274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49</a:t>
            </a:r>
            <a:r>
              <a:rPr lang="it-IT" dirty="0"/>
              <a:t>Ti: 4 </a:t>
            </a:r>
            <a:r>
              <a:rPr lang="it-IT" dirty="0" err="1"/>
              <a:t>foils</a:t>
            </a:r>
            <a:r>
              <a:rPr lang="it-IT" dirty="0"/>
              <a:t> </a:t>
            </a:r>
          </a:p>
          <a:p>
            <a:r>
              <a:rPr lang="it-IT" baseline="30000" dirty="0" err="1"/>
              <a:t>nat</a:t>
            </a:r>
            <a:r>
              <a:rPr lang="it-IT" dirty="0" err="1"/>
              <a:t>Ni</a:t>
            </a:r>
            <a:r>
              <a:rPr lang="it-IT" dirty="0"/>
              <a:t>: 3 </a:t>
            </a:r>
            <a:r>
              <a:rPr lang="it-IT" dirty="0" err="1"/>
              <a:t>foils</a:t>
            </a:r>
            <a:r>
              <a:rPr lang="it-IT" dirty="0"/>
              <a:t>      TOT:10</a:t>
            </a:r>
          </a:p>
          <a:p>
            <a:r>
              <a:rPr lang="it-IT" baseline="30000" dirty="0" err="1"/>
              <a:t>nat</a:t>
            </a:r>
            <a:r>
              <a:rPr lang="it-IT" dirty="0" err="1"/>
              <a:t>Al</a:t>
            </a:r>
            <a:r>
              <a:rPr lang="it-IT" dirty="0"/>
              <a:t>: 3 </a:t>
            </a:r>
            <a:r>
              <a:rPr lang="it-IT" dirty="0" err="1"/>
              <a:t>foils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45986E-BA1C-423D-49F3-D2AED7DBC284}"/>
              </a:ext>
            </a:extLst>
          </p:cNvPr>
          <p:cNvSpPr txBox="1"/>
          <p:nvPr/>
        </p:nvSpPr>
        <p:spPr>
          <a:xfrm>
            <a:off x="10062400" y="3298670"/>
            <a:ext cx="219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49</a:t>
            </a:r>
            <a:r>
              <a:rPr lang="it-IT" dirty="0"/>
              <a:t>Ti: 4 </a:t>
            </a:r>
            <a:r>
              <a:rPr lang="it-IT" dirty="0" err="1"/>
              <a:t>foils</a:t>
            </a:r>
            <a:endParaRPr lang="it-IT" dirty="0"/>
          </a:p>
          <a:p>
            <a:r>
              <a:rPr lang="it-IT" baseline="30000" dirty="0" err="1"/>
              <a:t>nat</a:t>
            </a:r>
            <a:r>
              <a:rPr lang="it-IT" dirty="0" err="1"/>
              <a:t>Ni</a:t>
            </a:r>
            <a:r>
              <a:rPr lang="it-IT" dirty="0"/>
              <a:t>: 4 </a:t>
            </a:r>
            <a:r>
              <a:rPr lang="it-IT" dirty="0" err="1"/>
              <a:t>foils</a:t>
            </a:r>
            <a:r>
              <a:rPr lang="it-IT" dirty="0"/>
              <a:t>    TOT:12</a:t>
            </a:r>
          </a:p>
          <a:p>
            <a:r>
              <a:rPr lang="it-IT" baseline="30000" dirty="0" err="1"/>
              <a:t>nat</a:t>
            </a:r>
            <a:r>
              <a:rPr lang="it-IT" dirty="0" err="1"/>
              <a:t>Al</a:t>
            </a:r>
            <a:r>
              <a:rPr lang="it-IT" dirty="0"/>
              <a:t>: 4 </a:t>
            </a:r>
            <a:r>
              <a:rPr lang="it-IT" dirty="0" err="1"/>
              <a:t>foils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2A0065-DFD2-547B-9180-26CDD4628843}"/>
              </a:ext>
            </a:extLst>
          </p:cNvPr>
          <p:cNvSpPr txBox="1"/>
          <p:nvPr/>
        </p:nvSpPr>
        <p:spPr>
          <a:xfrm>
            <a:off x="10053256" y="5434207"/>
            <a:ext cx="219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49</a:t>
            </a:r>
            <a:r>
              <a:rPr lang="it-IT" dirty="0"/>
              <a:t>Ti: 3 </a:t>
            </a:r>
            <a:r>
              <a:rPr lang="it-IT" dirty="0" err="1"/>
              <a:t>foils</a:t>
            </a:r>
            <a:endParaRPr lang="it-IT" dirty="0"/>
          </a:p>
          <a:p>
            <a:r>
              <a:rPr lang="it-IT" baseline="30000" dirty="0" err="1"/>
              <a:t>nat</a:t>
            </a:r>
            <a:r>
              <a:rPr lang="it-IT" dirty="0" err="1"/>
              <a:t>Ni</a:t>
            </a:r>
            <a:r>
              <a:rPr lang="it-IT" dirty="0"/>
              <a:t>: 3 </a:t>
            </a:r>
            <a:r>
              <a:rPr lang="it-IT" dirty="0" err="1"/>
              <a:t>foils</a:t>
            </a:r>
            <a:r>
              <a:rPr lang="it-IT" dirty="0"/>
              <a:t>      TOT:9</a:t>
            </a:r>
          </a:p>
          <a:p>
            <a:r>
              <a:rPr lang="it-IT" baseline="30000" dirty="0" err="1"/>
              <a:t>nat</a:t>
            </a:r>
            <a:r>
              <a:rPr lang="it-IT" dirty="0" err="1"/>
              <a:t>Al</a:t>
            </a:r>
            <a:r>
              <a:rPr lang="it-IT" dirty="0"/>
              <a:t>: 3 </a:t>
            </a:r>
            <a:r>
              <a:rPr lang="it-IT" dirty="0" err="1"/>
              <a:t>foils</a:t>
            </a:r>
            <a:endParaRPr lang="it-IT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2692789-0998-ECF2-039C-9487C80C8848}"/>
              </a:ext>
            </a:extLst>
          </p:cNvPr>
          <p:cNvCxnSpPr>
            <a:stCxn id="2" idx="3"/>
          </p:cNvCxnSpPr>
          <p:nvPr/>
        </p:nvCxnSpPr>
        <p:spPr>
          <a:xfrm>
            <a:off x="7895614" y="1331460"/>
            <a:ext cx="205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20F9746-DD34-BDB0-E4A4-60E366D5ED4C}"/>
              </a:ext>
            </a:extLst>
          </p:cNvPr>
          <p:cNvCxnSpPr>
            <a:cxnSpLocks/>
          </p:cNvCxnSpPr>
          <p:nvPr/>
        </p:nvCxnSpPr>
        <p:spPr>
          <a:xfrm>
            <a:off x="9799566" y="3735435"/>
            <a:ext cx="25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66815CF-91E7-CD4D-0FD4-7873FF7A445F}"/>
              </a:ext>
            </a:extLst>
          </p:cNvPr>
          <p:cNvCxnSpPr/>
          <p:nvPr/>
        </p:nvCxnSpPr>
        <p:spPr>
          <a:xfrm>
            <a:off x="8036774" y="5895872"/>
            <a:ext cx="2016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CB1EC0C-5033-BC40-E08E-C193BCDFC221}"/>
              </a:ext>
            </a:extLst>
          </p:cNvPr>
          <p:cNvSpPr txBox="1"/>
          <p:nvPr/>
        </p:nvSpPr>
        <p:spPr>
          <a:xfrm>
            <a:off x="2481066" y="-32181"/>
            <a:ext cx="401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   49</a:t>
            </a:r>
            <a:r>
              <a:rPr lang="it-IT" dirty="0"/>
              <a:t>Ti:  target; </a:t>
            </a:r>
            <a:r>
              <a:rPr lang="it-IT" baseline="30000" dirty="0" err="1"/>
              <a:t>nat</a:t>
            </a:r>
            <a:r>
              <a:rPr lang="it-IT" dirty="0" err="1"/>
              <a:t>Ni</a:t>
            </a:r>
            <a:r>
              <a:rPr lang="it-IT" dirty="0"/>
              <a:t>: monitor; </a:t>
            </a:r>
            <a:r>
              <a:rPr lang="it-IT" baseline="30000" dirty="0" err="1"/>
              <a:t>nat</a:t>
            </a:r>
            <a:r>
              <a:rPr lang="it-IT" dirty="0" err="1"/>
              <a:t>Al</a:t>
            </a:r>
            <a:r>
              <a:rPr lang="it-IT" dirty="0"/>
              <a:t>:  </a:t>
            </a:r>
            <a:r>
              <a:rPr lang="it-IT" dirty="0" err="1"/>
              <a:t>recoil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36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2">
                <a:extLst>
                  <a:ext uri="{FF2B5EF4-FFF2-40B4-BE49-F238E27FC236}">
                    <a16:creationId xmlns:a16="http://schemas.microsoft.com/office/drawing/2014/main" id="{3987E7EE-D702-4EFE-831A-BAEE6C915AA5}"/>
                  </a:ext>
                </a:extLst>
              </p:cNvPr>
              <p:cNvSpPr txBox="1"/>
              <p:nvPr/>
            </p:nvSpPr>
            <p:spPr>
              <a:xfrm>
                <a:off x="4295553" y="3277597"/>
                <a:ext cx="6440930" cy="61555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20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func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sz="20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sz="2000" b="0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it-IT" sz="20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sz="20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sz="2000" b="0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it-IT" sz="2000" b="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it-IT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000" b="0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it-IT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func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CasellaDiTesto 2">
                <a:extLst>
                  <a:ext uri="{FF2B5EF4-FFF2-40B4-BE49-F238E27FC236}">
                    <a16:creationId xmlns:a16="http://schemas.microsoft.com/office/drawing/2014/main" id="{3987E7EE-D702-4EFE-831A-BAEE6C915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3277597"/>
                <a:ext cx="644093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CD23B2-71EB-E668-D84D-7C9FB3CAADE1}"/>
              </a:ext>
            </a:extLst>
          </p:cNvPr>
          <p:cNvSpPr txBox="1"/>
          <p:nvPr/>
        </p:nvSpPr>
        <p:spPr>
          <a:xfrm>
            <a:off x="1197518" y="3453198"/>
            <a:ext cx="315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Funzione di calibrazione:</a:t>
            </a:r>
            <a:endParaRPr lang="en-GB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290B08-16B5-E9C6-BF2E-4A2056BC0F03}"/>
              </a:ext>
            </a:extLst>
          </p:cNvPr>
          <p:cNvSpPr txBox="1"/>
          <p:nvPr/>
        </p:nvSpPr>
        <p:spPr>
          <a:xfrm>
            <a:off x="1197518" y="4038634"/>
            <a:ext cx="238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Parametri Recherche: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60345C-7904-BC0F-589A-A84397D7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817" y="4382933"/>
            <a:ext cx="2019923" cy="180729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D6AD26-2D9F-EA0E-49ED-ACC9AFD81D3F}"/>
              </a:ext>
            </a:extLst>
          </p:cNvPr>
          <p:cNvSpPr txBox="1"/>
          <p:nvPr/>
        </p:nvSpPr>
        <p:spPr>
          <a:xfrm>
            <a:off x="7048557" y="4013601"/>
            <a:ext cx="238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Parametri Passeur: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49E03DF-CB7A-5B40-240D-85D38D4D4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57" y="4407966"/>
            <a:ext cx="1946885" cy="1807822"/>
          </a:xfrm>
          <a:prstGeom prst="rect">
            <a:avLst/>
          </a:prstGeom>
        </p:spPr>
      </p:pic>
      <p:pic>
        <p:nvPicPr>
          <p:cNvPr id="7" name="Immagine 6" descr="Immagine che contiene strumento, muro, interno&#10;&#10;Il contenuto generato dall'IA potrebbe non essere corretto.">
            <a:extLst>
              <a:ext uri="{FF2B5EF4-FFF2-40B4-BE49-F238E27FC236}">
                <a16:creationId xmlns:a16="http://schemas.microsoft.com/office/drawing/2014/main" id="{EA8C653A-FF1C-95A6-9341-08EDF6A1B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83" y="4424211"/>
            <a:ext cx="1783404" cy="1766021"/>
          </a:xfrm>
          <a:prstGeom prst="rect">
            <a:avLst/>
          </a:prstGeom>
        </p:spPr>
      </p:pic>
      <p:pic>
        <p:nvPicPr>
          <p:cNvPr id="12" name="Immagine 11" descr="Immagine che contiene lavandino, interno&#10;&#10;Il contenuto generato dall'IA potrebbe non essere corretto.">
            <a:extLst>
              <a:ext uri="{FF2B5EF4-FFF2-40B4-BE49-F238E27FC236}">
                <a16:creationId xmlns:a16="http://schemas.microsoft.com/office/drawing/2014/main" id="{6F10312B-C518-6A2B-7195-0E3D38767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26" y="4449244"/>
            <a:ext cx="1811554" cy="1766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5CB46F-DE6C-4993-EBCA-740F51A22F46}"/>
              </a:ext>
            </a:extLst>
          </p:cNvPr>
          <p:cNvSpPr txBox="1"/>
          <p:nvPr/>
        </p:nvSpPr>
        <p:spPr>
          <a:xfrm>
            <a:off x="376524" y="144548"/>
            <a:ext cx="1147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Spettroscopia post irraggiamento</a:t>
            </a:r>
            <a:endParaRPr lang="en-GB" sz="32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7E2EEEC-B105-8162-A87F-F919E40AC7A1}"/>
              </a:ext>
            </a:extLst>
          </p:cNvPr>
          <p:cNvSpPr txBox="1"/>
          <p:nvPr/>
        </p:nvSpPr>
        <p:spPr>
          <a:xfrm>
            <a:off x="428902" y="958316"/>
            <a:ext cx="11147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Per ogni target irraggiato vanno eseguite diverse acquisizioni  per poter seguire i decadimenti dei vari isotopi prodotti.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Solitamente l’irraggiamento avviene il martedì mattina e le acquisizioni continuano ininterrottamente fino al sabato della stessa settimana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Avendo un numero di target elevato per ogni irraggiamento (da 9 a 12 target) abbiamo richiesto di poter usare in contemporanea due diversi </a:t>
            </a:r>
            <a:r>
              <a:rPr lang="it-IT" dirty="0" err="1"/>
              <a:t>HPGe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Calibrazione con </a:t>
            </a:r>
            <a:r>
              <a:rPr lang="it-IT" sz="1800" baseline="30000" dirty="0"/>
              <a:t>152</a:t>
            </a:r>
            <a:r>
              <a:rPr lang="it-IT" sz="1800" dirty="0"/>
              <a:t>Eu dei due rivelatori messi a disposizione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28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C1BA29-9740-C2D4-0EBA-7D071F4FDB14}"/>
              </a:ext>
            </a:extLst>
          </p:cNvPr>
          <p:cNvSpPr txBox="1"/>
          <p:nvPr/>
        </p:nvSpPr>
        <p:spPr>
          <a:xfrm>
            <a:off x="0" y="113015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LNL-LARAMED: Acquisti</a:t>
            </a:r>
            <a:endParaRPr lang="en-GB" sz="3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6956FF-3CFC-B83F-3822-D59C99974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6" y="1130417"/>
            <a:ext cx="9169318" cy="2361007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C97FB55-169D-E7BC-F07C-9386C86440DA}"/>
              </a:ext>
            </a:extLst>
          </p:cNvPr>
          <p:cNvSpPr/>
          <p:nvPr/>
        </p:nvSpPr>
        <p:spPr>
          <a:xfrm>
            <a:off x="972766" y="2110902"/>
            <a:ext cx="8287966" cy="7490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2A38952-94B6-7619-EA75-ECDF52D0355C}"/>
              </a:ext>
            </a:extLst>
          </p:cNvPr>
          <p:cNvSpPr/>
          <p:nvPr/>
        </p:nvSpPr>
        <p:spPr>
          <a:xfrm>
            <a:off x="9322308" y="2412265"/>
            <a:ext cx="246888" cy="1463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FD108A-4918-DFE4-E998-24E08A83C5ED}"/>
              </a:ext>
            </a:extLst>
          </p:cNvPr>
          <p:cNvSpPr txBox="1"/>
          <p:nvPr/>
        </p:nvSpPr>
        <p:spPr>
          <a:xfrm>
            <a:off x="9569196" y="2023752"/>
            <a:ext cx="242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Acquisto </a:t>
            </a:r>
            <a:r>
              <a:rPr lang="it-IT" baseline="30000" dirty="0"/>
              <a:t>68/70</a:t>
            </a:r>
            <a:r>
              <a:rPr lang="it-IT" dirty="0"/>
              <a:t>Zn dalla ditta </a:t>
            </a:r>
          </a:p>
          <a:p>
            <a:pPr algn="ctr"/>
            <a:r>
              <a:rPr lang="it-IT" u="sng" dirty="0"/>
              <a:t>Eckert &amp; Ziegler </a:t>
            </a:r>
          </a:p>
        </p:txBody>
      </p:sp>
      <p:pic>
        <p:nvPicPr>
          <p:cNvPr id="8" name="Immagine 7" descr="Immagine che contiene testo, bottiglia, Accessori per la casa, Contenitori per alimenti&#10;&#10;Il contenuto generato dall'IA potrebbe non essere corretto.">
            <a:extLst>
              <a:ext uri="{FF2B5EF4-FFF2-40B4-BE49-F238E27FC236}">
                <a16:creationId xmlns:a16="http://schemas.microsoft.com/office/drawing/2014/main" id="{CBCBFB76-0379-EF61-4B27-11DD0826B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3606680"/>
            <a:ext cx="3485350" cy="2940424"/>
          </a:xfrm>
          <a:prstGeom prst="rect">
            <a:avLst/>
          </a:prstGeom>
        </p:spPr>
      </p:pic>
      <p:pic>
        <p:nvPicPr>
          <p:cNvPr id="10" name="Immagine 9" descr="Immagine che contiene testo, carta, Prodotto di carta, statico&#10;&#10;Il contenuto generato dall'IA potrebbe non essere corretto.">
            <a:extLst>
              <a:ext uri="{FF2B5EF4-FFF2-40B4-BE49-F238E27FC236}">
                <a16:creationId xmlns:a16="http://schemas.microsoft.com/office/drawing/2014/main" id="{D7E12DE7-8D2E-2E7A-AD60-CB082156A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43382" r="55849" b="46000"/>
          <a:stretch/>
        </p:blipFill>
        <p:spPr>
          <a:xfrm>
            <a:off x="4898905" y="3606680"/>
            <a:ext cx="2975643" cy="1395151"/>
          </a:xfrm>
          <a:prstGeom prst="rect">
            <a:avLst/>
          </a:prstGeom>
        </p:spPr>
      </p:pic>
      <p:pic>
        <p:nvPicPr>
          <p:cNvPr id="12" name="Immagine 11" descr="Immagine che contiene testo, carta, Prodotto di carta, calligrafia&#10;&#10;Il contenuto generato dall'IA potrebbe non essere corretto.">
            <a:extLst>
              <a:ext uri="{FF2B5EF4-FFF2-40B4-BE49-F238E27FC236}">
                <a16:creationId xmlns:a16="http://schemas.microsoft.com/office/drawing/2014/main" id="{A008E935-0119-0E29-724F-3ED0C35BB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43466" r="56324" b="47410"/>
          <a:stretch/>
        </p:blipFill>
        <p:spPr>
          <a:xfrm>
            <a:off x="8169009" y="3606679"/>
            <a:ext cx="3078530" cy="1395151"/>
          </a:xfrm>
          <a:prstGeom prst="rect">
            <a:avLst/>
          </a:prstGeom>
        </p:spPr>
      </p:pic>
      <p:pic>
        <p:nvPicPr>
          <p:cNvPr id="13" name="Immagine 12" descr="Immagine che contiene testo, schermata, numero, Parallelo&#10;&#10;Descrizione generata automaticamente">
            <a:extLst>
              <a:ext uri="{FF2B5EF4-FFF2-40B4-BE49-F238E27FC236}">
                <a16:creationId xmlns:a16="http://schemas.microsoft.com/office/drawing/2014/main" id="{11E65904-7621-346C-B36D-7DC60E922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35024" r="29952" b="60473"/>
          <a:stretch/>
        </p:blipFill>
        <p:spPr>
          <a:xfrm>
            <a:off x="5026174" y="5304640"/>
            <a:ext cx="6221365" cy="1060211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FD7B9BB-C572-7551-135C-8A19EFD20EEF}"/>
              </a:ext>
            </a:extLst>
          </p:cNvPr>
          <p:cNvSpPr/>
          <p:nvPr/>
        </p:nvSpPr>
        <p:spPr>
          <a:xfrm>
            <a:off x="9569196" y="5355150"/>
            <a:ext cx="452628" cy="30627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8DB72B0-A349-39C6-331F-BA703036E58A}"/>
              </a:ext>
            </a:extLst>
          </p:cNvPr>
          <p:cNvSpPr txBox="1"/>
          <p:nvPr/>
        </p:nvSpPr>
        <p:spPr>
          <a:xfrm>
            <a:off x="9317736" y="5727583"/>
            <a:ext cx="28742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A causa del taglio di 5 k€ abbiamo ridotto la quantità del materiale acquistato </a:t>
            </a:r>
            <a:r>
              <a:rPr lang="it-IT" sz="1600" dirty="0">
                <a:sym typeface="Wingdings" panose="05000000000000000000" pitchFamily="2" charset="2"/>
              </a:rPr>
              <a:t> sono stati spesi tutti i 15 k€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8918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D8D5-7F8B-8FC1-11E2-BD60F0D7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E80A9B-F764-4521-E781-07EB30CF1792}"/>
              </a:ext>
            </a:extLst>
          </p:cNvPr>
          <p:cNvSpPr txBox="1"/>
          <p:nvPr/>
        </p:nvSpPr>
        <p:spPr>
          <a:xfrm>
            <a:off x="0" y="113015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LNL-LARAMED: Acquisti</a:t>
            </a:r>
            <a:endParaRPr lang="en-GB" sz="3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C2D78B4-4A4A-25BA-4B2A-522C78AFFDDE}"/>
              </a:ext>
            </a:extLst>
          </p:cNvPr>
          <p:cNvSpPr txBox="1"/>
          <p:nvPr/>
        </p:nvSpPr>
        <p:spPr>
          <a:xfrm>
            <a:off x="6793992" y="1263012"/>
            <a:ext cx="53980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Per l’acquisto sono stati usati 12065.50 </a:t>
            </a:r>
            <a:r>
              <a:rPr lang="it-IT" sz="1600" dirty="0">
                <a:sym typeface="Wingdings" panose="05000000000000000000" pitchFamily="2" charset="2"/>
              </a:rPr>
              <a:t>€ </a:t>
            </a:r>
          </a:p>
          <a:p>
            <a:r>
              <a:rPr lang="it-IT" sz="1600" dirty="0">
                <a:sym typeface="Wingdings" panose="05000000000000000000" pitchFamily="2" charset="2"/>
              </a:rPr>
              <a:t>(65.5 € presi in prestito dalle assegnazioni per la parte ISOL)</a:t>
            </a:r>
            <a:endParaRPr lang="it-IT" sz="16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6D6769-DDB6-444F-349D-FBB819FF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6" t="37466" r="29308" b="47112"/>
          <a:stretch/>
        </p:blipFill>
        <p:spPr>
          <a:xfrm>
            <a:off x="457200" y="1255072"/>
            <a:ext cx="5916168" cy="749030"/>
          </a:xfrm>
          <a:prstGeom prst="rect">
            <a:avLst/>
          </a:prstGeom>
        </p:spPr>
      </p:pic>
      <p:pic>
        <p:nvPicPr>
          <p:cNvPr id="11" name="Immagine 10" descr="Immagine che contiene testo, cartone, Scatola, Consegna di pacchi&#10;&#10;Il contenuto generato dall'IA potrebbe non essere corretto.">
            <a:extLst>
              <a:ext uri="{FF2B5EF4-FFF2-40B4-BE49-F238E27FC236}">
                <a16:creationId xmlns:a16="http://schemas.microsoft.com/office/drawing/2014/main" id="{7AF2D644-7AA1-6A8B-C78E-2511C374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3" b="26583"/>
          <a:stretch/>
        </p:blipFill>
        <p:spPr>
          <a:xfrm>
            <a:off x="387667" y="3113722"/>
            <a:ext cx="3857625" cy="2940975"/>
          </a:xfrm>
          <a:prstGeom prst="rect">
            <a:avLst/>
          </a:prstGeom>
        </p:spPr>
      </p:pic>
      <p:pic>
        <p:nvPicPr>
          <p:cNvPr id="17" name="Immagine 16" descr="Immagine che contiene forniture per ufficio, testo, tavolo, Mouse del computer&#10;&#10;Il contenuto generato dall'IA potrebbe non essere corretto.">
            <a:extLst>
              <a:ext uri="{FF2B5EF4-FFF2-40B4-BE49-F238E27FC236}">
                <a16:creationId xmlns:a16="http://schemas.microsoft.com/office/drawing/2014/main" id="{46535DEA-BCB9-1805-95E2-2FC4FCAB8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2725"/>
          <a:stretch/>
        </p:blipFill>
        <p:spPr>
          <a:xfrm>
            <a:off x="4531233" y="2782273"/>
            <a:ext cx="7419404" cy="3603874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E678C42-7769-94FD-6271-810516215435}"/>
              </a:ext>
            </a:extLst>
          </p:cNvPr>
          <p:cNvSpPr/>
          <p:nvPr/>
        </p:nvSpPr>
        <p:spPr>
          <a:xfrm>
            <a:off x="4754052" y="1255072"/>
            <a:ext cx="452628" cy="30627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5930C9B-38BB-19D7-49E0-02AC86F5E33B}"/>
              </a:ext>
            </a:extLst>
          </p:cNvPr>
          <p:cNvCxnSpPr/>
          <p:nvPr/>
        </p:nvCxnSpPr>
        <p:spPr>
          <a:xfrm>
            <a:off x="5303520" y="1428703"/>
            <a:ext cx="1490472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6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629F58D-173C-F12E-22F5-7EC70D03E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87" y="1703381"/>
            <a:ext cx="11043234" cy="20456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8ACDAD-3E44-88A1-76BF-D6089297FF09}"/>
              </a:ext>
            </a:extLst>
          </p:cNvPr>
          <p:cNvSpPr txBox="1"/>
          <p:nvPr/>
        </p:nvSpPr>
        <p:spPr>
          <a:xfrm>
            <a:off x="0" y="113015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LNL: resoconto finanziario a giugno 2025</a:t>
            </a:r>
            <a:endParaRPr lang="en-GB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B49FEC-432A-8F34-FA21-C9B243921123}"/>
              </a:ext>
            </a:extLst>
          </p:cNvPr>
          <p:cNvSpPr txBox="1"/>
          <p:nvPr/>
        </p:nvSpPr>
        <p:spPr>
          <a:xfrm>
            <a:off x="697395" y="3861957"/>
            <a:ext cx="108379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Missioni: </a:t>
            </a:r>
            <a:r>
              <a:rPr lang="it-IT" u="sng" dirty="0"/>
              <a:t>circa 3800 € </a:t>
            </a:r>
            <a:r>
              <a:rPr lang="it-IT" dirty="0"/>
              <a:t>a disposizione</a:t>
            </a:r>
          </a:p>
          <a:p>
            <a:endParaRPr lang="it-IT" dirty="0"/>
          </a:p>
          <a:p>
            <a:r>
              <a:rPr lang="it-IT" dirty="0"/>
              <a:t>È già prevista una nuova missione ad agosto 2025  @ARRONAX di una settimana per 2 persone </a:t>
            </a:r>
            <a:r>
              <a:rPr lang="it-IT" dirty="0">
                <a:sym typeface="Wingdings" panose="05000000000000000000" pitchFamily="2" charset="2"/>
              </a:rPr>
              <a:t> costo totale stimato di circa 2.6-3 k€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Ad ora non sappiamo se avremo altre missioni sperimentali nella seconda metà dell’anno.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Possibilità di richiedere lo sblocco dei restanti 6 k€ SJ.</a:t>
            </a:r>
            <a:endParaRPr lang="it-IT" dirty="0"/>
          </a:p>
          <a:p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DBFB6D0-BED1-9C4E-792B-AD51FFCCEFAB}"/>
              </a:ext>
            </a:extLst>
          </p:cNvPr>
          <p:cNvSpPr/>
          <p:nvPr/>
        </p:nvSpPr>
        <p:spPr>
          <a:xfrm>
            <a:off x="10588752" y="2624328"/>
            <a:ext cx="731520" cy="2926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74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E8EEB9A-0C2A-1F48-96AD-D0A712D3D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27166"/>
              </p:ext>
            </p:extLst>
          </p:nvPr>
        </p:nvGraphicFramePr>
        <p:xfrm>
          <a:off x="291268" y="1426880"/>
          <a:ext cx="7085751" cy="41574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528">
                  <a:extLst>
                    <a:ext uri="{9D8B030D-6E8A-4147-A177-3AD203B41FA5}">
                      <a16:colId xmlns:a16="http://schemas.microsoft.com/office/drawing/2014/main" val="4262465009"/>
                    </a:ext>
                  </a:extLst>
                </a:gridCol>
                <a:gridCol w="5159615">
                  <a:extLst>
                    <a:ext uri="{9D8B030D-6E8A-4147-A177-3AD203B41FA5}">
                      <a16:colId xmlns:a16="http://schemas.microsoft.com/office/drawing/2014/main" val="2989748338"/>
                    </a:ext>
                  </a:extLst>
                </a:gridCol>
                <a:gridCol w="1457608">
                  <a:extLst>
                    <a:ext uri="{9D8B030D-6E8A-4147-A177-3AD203B41FA5}">
                      <a16:colId xmlns:a16="http://schemas.microsoft.com/office/drawing/2014/main" val="3784462718"/>
                    </a:ext>
                  </a:extLst>
                </a:gridCol>
              </a:tblGrid>
              <a:tr h="388306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Price (* indicative)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200032"/>
                  </a:ext>
                </a:extLst>
              </a:tr>
              <a:tr h="500725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Pt wire with PEEK</a:t>
                      </a:r>
                    </a:p>
                    <a:p>
                      <a:pPr algn="ctr"/>
                      <a:endParaRPr lang="en-GB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>
                          <a:solidFill>
                            <a:schemeClr val="dk1"/>
                          </a:solidFill>
                        </a:rPr>
                        <a:t>280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31704"/>
                  </a:ext>
                </a:extLst>
              </a:tr>
              <a:tr h="388306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Pt coil with PEEK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>
                          <a:solidFill>
                            <a:schemeClr val="dk1"/>
                          </a:solidFill>
                        </a:rPr>
                        <a:t>1000*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179288"/>
                  </a:ext>
                </a:extLst>
              </a:tr>
              <a:tr h="524691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RE-2CP reference electrode (Hg/Hg </a:t>
                      </a:r>
                      <a:r>
                        <a:rPr lang="en-GB" sz="1600" noProof="0" dirty="0" err="1"/>
                        <a:t>sulfate</a:t>
                      </a:r>
                      <a:r>
                        <a:rPr lang="en-GB" sz="1600" noProof="0" dirty="0"/>
                        <a:t> – length: 92 mm, OD: 6 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>
                          <a:solidFill>
                            <a:schemeClr val="dk1"/>
                          </a:solidFill>
                        </a:rPr>
                        <a:t>290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080285"/>
                  </a:ext>
                </a:extLst>
              </a:tr>
              <a:tr h="500725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RE-1CP reference electrode (Ag/AgCl – length 92 mm, OD: 6 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>
                          <a:solidFill>
                            <a:schemeClr val="dk1"/>
                          </a:solidFill>
                        </a:rPr>
                        <a:t>290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66589"/>
                  </a:ext>
                </a:extLst>
              </a:tr>
              <a:tr h="478522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Custom PEEK Coating 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>
                          <a:solidFill>
                            <a:schemeClr val="dk1"/>
                          </a:solidFill>
                        </a:rPr>
                        <a:t>2600*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211369"/>
                  </a:ext>
                </a:extLst>
              </a:tr>
              <a:tr h="388306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2 Chemical Stands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>
                          <a:solidFill>
                            <a:schemeClr val="dk1"/>
                          </a:solidFill>
                        </a:rPr>
                        <a:t>300*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975870"/>
                  </a:ext>
                </a:extLst>
              </a:tr>
              <a:tr h="388306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Laboratory elevator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>
                          <a:solidFill>
                            <a:schemeClr val="dk1"/>
                          </a:solidFill>
                        </a:rPr>
                        <a:t>40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539845"/>
                  </a:ext>
                </a:extLst>
              </a:tr>
              <a:tr h="388306"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Extension Cables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noProof="0" dirty="0">
                          <a:solidFill>
                            <a:schemeClr val="dk1"/>
                          </a:solidFill>
                        </a:rPr>
                        <a:t>200*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539286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51A29D-206D-7E16-4A8B-DE4455B7DE0A}"/>
              </a:ext>
            </a:extLst>
          </p:cNvPr>
          <p:cNvSpPr txBox="1"/>
          <p:nvPr/>
        </p:nvSpPr>
        <p:spPr>
          <a:xfrm>
            <a:off x="8437802" y="2575957"/>
            <a:ext cx="298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noProof="0" dirty="0"/>
              <a:t>Tot – 5 k€ </a:t>
            </a:r>
            <a:r>
              <a:rPr lang="en-GB" sz="2400" noProof="0" dirty="0"/>
              <a:t>(</a:t>
            </a:r>
            <a:r>
              <a:rPr lang="en-GB" sz="2400" noProof="0" dirty="0" err="1"/>
              <a:t>consumo</a:t>
            </a:r>
            <a:r>
              <a:rPr lang="en-GB" sz="2400" noProof="0" dirty="0"/>
              <a:t>)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DB2E23-B19E-4496-0382-4D783B0C783B}"/>
              </a:ext>
            </a:extLst>
          </p:cNvPr>
          <p:cNvSpPr txBox="1"/>
          <p:nvPr/>
        </p:nvSpPr>
        <p:spPr>
          <a:xfrm>
            <a:off x="7511780" y="1349837"/>
            <a:ext cx="43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noProof="0" dirty="0"/>
              <a:t>Electrodes are essential components for conducting the experiments. They will be borrowed to initiate the deposition process and to establish the potential dimensions and characteristics of the cell.</a:t>
            </a:r>
            <a:endParaRPr lang="en-GB" sz="1600" noProof="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C2870-109F-B4DD-F147-D7F6D9935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416" y="3075747"/>
            <a:ext cx="576088" cy="17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364BD74-F92A-5CB5-9C66-EA541822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84" y="3079628"/>
            <a:ext cx="576090" cy="18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2347EDE-AB28-A758-EE0D-4EFE9286A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1" r="43514"/>
          <a:stretch>
            <a:fillRect/>
          </a:stretch>
        </p:blipFill>
        <p:spPr bwMode="auto">
          <a:xfrm>
            <a:off x="8165946" y="3492835"/>
            <a:ext cx="467717" cy="13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711A7171-825F-4EFB-FF8F-C159975CD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5" r="15800"/>
          <a:stretch>
            <a:fillRect/>
          </a:stretch>
        </p:blipFill>
        <p:spPr bwMode="auto">
          <a:xfrm>
            <a:off x="7670703" y="3030664"/>
            <a:ext cx="509466" cy="13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teinberg Systems Piattaforma elevatrice da laboratorio - 20 x 20 cm">
            <a:extLst>
              <a:ext uri="{FF2B5EF4-FFF2-40B4-BE49-F238E27FC236}">
                <a16:creationId xmlns:a16="http://schemas.microsoft.com/office/drawing/2014/main" id="{ECF3BD4F-F4E1-B249-EB7B-8EFAAF2A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03" y="5076810"/>
            <a:ext cx="1373460" cy="137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teinberg Systems Supporto da laboratorio - con morsetto, anello e raccordo">
            <a:extLst>
              <a:ext uri="{FF2B5EF4-FFF2-40B4-BE49-F238E27FC236}">
                <a16:creationId xmlns:a16="http://schemas.microsoft.com/office/drawing/2014/main" id="{6CA8FCD7-E2F2-51E9-908D-43AE2CED0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5"/>
          <a:stretch>
            <a:fillRect/>
          </a:stretch>
        </p:blipFill>
        <p:spPr bwMode="auto">
          <a:xfrm>
            <a:off x="10624181" y="3030664"/>
            <a:ext cx="1419408" cy="17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Standard Electrochemical Cell kit 100 mL cell">
            <a:extLst>
              <a:ext uri="{FF2B5EF4-FFF2-40B4-BE49-F238E27FC236}">
                <a16:creationId xmlns:a16="http://schemas.microsoft.com/office/drawing/2014/main" id="{3C9BD21E-0112-6568-BCEF-946B2111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885" y="4959062"/>
            <a:ext cx="810253" cy="13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734B204-F583-32C9-FF2C-ED903E886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4163" y="4876615"/>
            <a:ext cx="2149561" cy="161566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BE5709-7ACC-39F9-75CD-3B4694DF4583}"/>
              </a:ext>
            </a:extLst>
          </p:cNvPr>
          <p:cNvSpPr txBox="1"/>
          <p:nvPr/>
        </p:nvSpPr>
        <p:spPr>
          <a:xfrm>
            <a:off x="0" y="2487"/>
            <a:ext cx="12191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LNL-LARAMED</a:t>
            </a:r>
          </a:p>
          <a:p>
            <a:pPr algn="ctr"/>
            <a:r>
              <a:rPr lang="it-IT" sz="3600" dirty="0"/>
              <a:t>previsione richiesta finanziaria 2026</a:t>
            </a:r>
            <a:endParaRPr lang="en-GB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711CEB-FC34-F64F-B950-A44780A06979}"/>
              </a:ext>
            </a:extLst>
          </p:cNvPr>
          <p:cNvSpPr txBox="1"/>
          <p:nvPr/>
        </p:nvSpPr>
        <p:spPr>
          <a:xfrm>
            <a:off x="266735" y="5808356"/>
            <a:ext cx="4254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Ancora da valutare: </a:t>
            </a:r>
          </a:p>
          <a:p>
            <a:r>
              <a:rPr lang="it-IT" dirty="0"/>
              <a:t>- Spese di missione</a:t>
            </a:r>
          </a:p>
          <a:p>
            <a:r>
              <a:rPr lang="it-IT" dirty="0"/>
              <a:t>- Altri consumabili (foglietti monitor, </a:t>
            </a:r>
            <a:r>
              <a:rPr lang="it-IT" dirty="0" err="1"/>
              <a:t>ecc</a:t>
            </a:r>
            <a:r>
              <a:rPr lang="it-IT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9988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1CB092-A59F-6182-C24A-A51D187D75D6}"/>
              </a:ext>
            </a:extLst>
          </p:cNvPr>
          <p:cNvSpPr txBox="1"/>
          <p:nvPr/>
        </p:nvSpPr>
        <p:spPr>
          <a:xfrm>
            <a:off x="1065125" y="793820"/>
            <a:ext cx="1603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CONFERENZE</a:t>
            </a:r>
          </a:p>
          <a:p>
            <a:endParaRPr lang="it-IT" dirty="0"/>
          </a:p>
          <a:p>
            <a:r>
              <a:rPr lang="it-IT" dirty="0"/>
              <a:t>Lucia Madrid</a:t>
            </a:r>
          </a:p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817410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514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De Dominicis</dc:creator>
  <cp:lastModifiedBy>Liliana Mou</cp:lastModifiedBy>
  <cp:revision>8</cp:revision>
  <cp:lastPrinted>2025-06-04T11:39:50Z</cp:lastPrinted>
  <dcterms:created xsi:type="dcterms:W3CDTF">2024-05-02T15:34:58Z</dcterms:created>
  <dcterms:modified xsi:type="dcterms:W3CDTF">2025-06-05T15:09:16Z</dcterms:modified>
</cp:coreProperties>
</file>