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75" r:id="rId2"/>
    <p:sldMasterId id="2147483832" r:id="rId3"/>
  </p:sldMasterIdLst>
  <p:notesMasterIdLst>
    <p:notesMasterId r:id="rId9"/>
  </p:notesMasterIdLst>
  <p:sldIdLst>
    <p:sldId id="256" r:id="rId4"/>
    <p:sldId id="260" r:id="rId5"/>
    <p:sldId id="257" r:id="rId6"/>
    <p:sldId id="259" r:id="rId7"/>
    <p:sldId id="261" r:id="rId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332A7-68AA-4856-9598-0FD870410AEE}" v="7" dt="2025-06-06T15:52:16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Manenti" userId="8cf06a5f-ef4c-4715-b5c8-0c4411ac5de0" providerId="ADAL" clId="{43E0C5D4-7CE1-4061-B680-50EAE41ACE9F}"/>
    <pc:docChg chg="undo custSel addSld delSld modSld delMainMaster">
      <pc:chgData name="Simone Manenti" userId="8cf06a5f-ef4c-4715-b5c8-0c4411ac5de0" providerId="ADAL" clId="{43E0C5D4-7CE1-4061-B680-50EAE41ACE9F}" dt="2025-06-05T07:35:24.283" v="272" actId="208"/>
      <pc:docMkLst>
        <pc:docMk/>
      </pc:docMkLst>
      <pc:sldChg chg="addSp modSp mod">
        <pc:chgData name="Simone Manenti" userId="8cf06a5f-ef4c-4715-b5c8-0c4411ac5de0" providerId="ADAL" clId="{43E0C5D4-7CE1-4061-B680-50EAE41ACE9F}" dt="2025-06-04T13:24:26.255" v="219" actId="1076"/>
        <pc:sldMkLst>
          <pc:docMk/>
          <pc:sldMk cId="0" sldId="256"/>
        </pc:sldMkLst>
        <pc:spChg chg="mod">
          <ac:chgData name="Simone Manenti" userId="8cf06a5f-ef4c-4715-b5c8-0c4411ac5de0" providerId="ADAL" clId="{43E0C5D4-7CE1-4061-B680-50EAE41ACE9F}" dt="2025-06-03T14:31:13.194" v="119" actId="404"/>
          <ac:spMkLst>
            <pc:docMk/>
            <pc:sldMk cId="0" sldId="256"/>
            <ac:spMk id="52226" creationId="{8493420D-0F02-9D0E-DE7C-8A5F9C7B89BA}"/>
          </ac:spMkLst>
        </pc:spChg>
        <pc:picChg chg="add mod">
          <ac:chgData name="Simone Manenti" userId="8cf06a5f-ef4c-4715-b5c8-0c4411ac5de0" providerId="ADAL" clId="{43E0C5D4-7CE1-4061-B680-50EAE41ACE9F}" dt="2025-06-04T13:24:16.808" v="218" actId="1076"/>
          <ac:picMkLst>
            <pc:docMk/>
            <pc:sldMk cId="0" sldId="256"/>
            <ac:picMk id="2" creationId="{FCE9739E-825F-4D9A-0541-CF50F65563B1}"/>
          </ac:picMkLst>
        </pc:picChg>
        <pc:picChg chg="add mod">
          <ac:chgData name="Simone Manenti" userId="8cf06a5f-ef4c-4715-b5c8-0c4411ac5de0" providerId="ADAL" clId="{43E0C5D4-7CE1-4061-B680-50EAE41ACE9F}" dt="2025-06-04T13:24:26.255" v="219" actId="1076"/>
          <ac:picMkLst>
            <pc:docMk/>
            <pc:sldMk cId="0" sldId="256"/>
            <ac:picMk id="3" creationId="{3A90A03B-9243-920D-826C-AC8FCCD34786}"/>
          </ac:picMkLst>
        </pc:picChg>
        <pc:picChg chg="add mod">
          <ac:chgData name="Simone Manenti" userId="8cf06a5f-ef4c-4715-b5c8-0c4411ac5de0" providerId="ADAL" clId="{43E0C5D4-7CE1-4061-B680-50EAE41ACE9F}" dt="2025-06-04T13:24:11.766" v="216" actId="1076"/>
          <ac:picMkLst>
            <pc:docMk/>
            <pc:sldMk cId="0" sldId="256"/>
            <ac:picMk id="4" creationId="{2F4BD692-EE23-DECF-6AD2-5B9758203E0D}"/>
          </ac:picMkLst>
        </pc:picChg>
      </pc:sldChg>
      <pc:sldChg chg="del">
        <pc:chgData name="Simone Manenti" userId="8cf06a5f-ef4c-4715-b5c8-0c4411ac5de0" providerId="ADAL" clId="{43E0C5D4-7CE1-4061-B680-50EAE41ACE9F}" dt="2025-06-03T14:32:38.239" v="120" actId="2696"/>
        <pc:sldMkLst>
          <pc:docMk/>
          <pc:sldMk cId="0" sldId="257"/>
        </pc:sldMkLst>
      </pc:sldChg>
      <pc:sldChg chg="addSp delSp modSp del mod">
        <pc:chgData name="Simone Manenti" userId="8cf06a5f-ef4c-4715-b5c8-0c4411ac5de0" providerId="ADAL" clId="{43E0C5D4-7CE1-4061-B680-50EAE41ACE9F}" dt="2025-06-03T14:23:56.967" v="22" actId="2696"/>
        <pc:sldMkLst>
          <pc:docMk/>
          <pc:sldMk cId="0" sldId="258"/>
        </pc:sldMkLst>
      </pc:sldChg>
      <pc:sldChg chg="del">
        <pc:chgData name="Simone Manenti" userId="8cf06a5f-ef4c-4715-b5c8-0c4411ac5de0" providerId="ADAL" clId="{43E0C5D4-7CE1-4061-B680-50EAE41ACE9F}" dt="2025-06-03T14:32:41.233" v="121" actId="2696"/>
        <pc:sldMkLst>
          <pc:docMk/>
          <pc:sldMk cId="0" sldId="259"/>
        </pc:sldMkLst>
      </pc:sldChg>
      <pc:sldChg chg="addSp delSp modSp new mod">
        <pc:chgData name="Simone Manenti" userId="8cf06a5f-ef4c-4715-b5c8-0c4411ac5de0" providerId="ADAL" clId="{43E0C5D4-7CE1-4061-B680-50EAE41ACE9F}" dt="2025-06-04T13:26:50.873" v="229" actId="2711"/>
        <pc:sldMkLst>
          <pc:docMk/>
          <pc:sldMk cId="288123898" sldId="260"/>
        </pc:sldMkLst>
        <pc:spChg chg="add mod">
          <ac:chgData name="Simone Manenti" userId="8cf06a5f-ef4c-4715-b5c8-0c4411ac5de0" providerId="ADAL" clId="{43E0C5D4-7CE1-4061-B680-50EAE41ACE9F}" dt="2025-06-04T11:50:49.280" v="214" actId="1076"/>
          <ac:spMkLst>
            <pc:docMk/>
            <pc:sldMk cId="288123898" sldId="260"/>
            <ac:spMk id="6" creationId="{9B760774-F696-4036-6A39-14A42CEB4A21}"/>
          </ac:spMkLst>
        </pc:spChg>
        <pc:graphicFrameChg chg="add mod modGraphic">
          <ac:chgData name="Simone Manenti" userId="8cf06a5f-ef4c-4715-b5c8-0c4411ac5de0" providerId="ADAL" clId="{43E0C5D4-7CE1-4061-B680-50EAE41ACE9F}" dt="2025-06-04T13:26:50.873" v="229" actId="2711"/>
          <ac:graphicFrameMkLst>
            <pc:docMk/>
            <pc:sldMk cId="288123898" sldId="260"/>
            <ac:graphicFrameMk id="4" creationId="{937EFFFF-C1EB-7D35-29B9-420462CF09DF}"/>
          </ac:graphicFrameMkLst>
        </pc:graphicFrameChg>
        <pc:graphicFrameChg chg="add mod modGraphic">
          <ac:chgData name="Simone Manenti" userId="8cf06a5f-ef4c-4715-b5c8-0c4411ac5de0" providerId="ADAL" clId="{43E0C5D4-7CE1-4061-B680-50EAE41ACE9F}" dt="2025-06-04T11:50:29.944" v="207" actId="1076"/>
          <ac:graphicFrameMkLst>
            <pc:docMk/>
            <pc:sldMk cId="288123898" sldId="260"/>
            <ac:graphicFrameMk id="5" creationId="{C7EAAAC6-7B14-4233-8650-96E240D90AB6}"/>
          </ac:graphicFrameMkLst>
        </pc:graphicFrameChg>
      </pc:sldChg>
      <pc:sldChg chg="addSp delSp modSp new mod">
        <pc:chgData name="Simone Manenti" userId="8cf06a5f-ef4c-4715-b5c8-0c4411ac5de0" providerId="ADAL" clId="{43E0C5D4-7CE1-4061-B680-50EAE41ACE9F}" dt="2025-06-04T11:49:38.689" v="201"/>
        <pc:sldMkLst>
          <pc:docMk/>
          <pc:sldMk cId="1381072879" sldId="261"/>
        </pc:sldMkLst>
        <pc:graphicFrameChg chg="add del mod modGraphic">
          <ac:chgData name="Simone Manenti" userId="8cf06a5f-ef4c-4715-b5c8-0c4411ac5de0" providerId="ADAL" clId="{43E0C5D4-7CE1-4061-B680-50EAE41ACE9F}" dt="2025-06-04T11:49:38.689" v="201"/>
          <ac:graphicFrameMkLst>
            <pc:docMk/>
            <pc:sldMk cId="1381072879" sldId="261"/>
            <ac:graphicFrameMk id="5" creationId="{F1454F9C-D08A-9DCD-76B2-A6B746715855}"/>
          </ac:graphicFrameMkLst>
        </pc:graphicFrameChg>
      </pc:sldChg>
      <pc:sldChg chg="addSp delSp modSp new mod">
        <pc:chgData name="Simone Manenti" userId="8cf06a5f-ef4c-4715-b5c8-0c4411ac5de0" providerId="ADAL" clId="{43E0C5D4-7CE1-4061-B680-50EAE41ACE9F}" dt="2025-06-05T07:35:24.283" v="272" actId="208"/>
        <pc:sldMkLst>
          <pc:docMk/>
          <pc:sldMk cId="2356461392" sldId="262"/>
        </pc:sldMkLst>
        <pc:spChg chg="del">
          <ac:chgData name="Simone Manenti" userId="8cf06a5f-ef4c-4715-b5c8-0c4411ac5de0" providerId="ADAL" clId="{43E0C5D4-7CE1-4061-B680-50EAE41ACE9F}" dt="2025-06-05T07:29:13.882" v="232" actId="478"/>
          <ac:spMkLst>
            <pc:docMk/>
            <pc:sldMk cId="2356461392" sldId="262"/>
            <ac:spMk id="2" creationId="{DE61434E-8AC1-44FF-FE06-EE0A0B15D6B8}"/>
          </ac:spMkLst>
        </pc:spChg>
        <pc:spChg chg="del">
          <ac:chgData name="Simone Manenti" userId="8cf06a5f-ef4c-4715-b5c8-0c4411ac5de0" providerId="ADAL" clId="{43E0C5D4-7CE1-4061-B680-50EAE41ACE9F}" dt="2025-06-05T07:29:13.063" v="231" actId="478"/>
          <ac:spMkLst>
            <pc:docMk/>
            <pc:sldMk cId="2356461392" sldId="262"/>
            <ac:spMk id="3" creationId="{646928C1-C437-6023-65D7-A788D8C9E349}"/>
          </ac:spMkLst>
        </pc:spChg>
        <pc:spChg chg="add mod">
          <ac:chgData name="Simone Manenti" userId="8cf06a5f-ef4c-4715-b5c8-0c4411ac5de0" providerId="ADAL" clId="{43E0C5D4-7CE1-4061-B680-50EAE41ACE9F}" dt="2025-06-05T07:35:24.283" v="272" actId="208"/>
          <ac:spMkLst>
            <pc:docMk/>
            <pc:sldMk cId="2356461392" sldId="262"/>
            <ac:spMk id="4" creationId="{76060CB1-C874-DC61-53E3-D4E8C0E7FCCD}"/>
          </ac:spMkLst>
        </pc:spChg>
        <pc:spChg chg="add mod">
          <ac:chgData name="Simone Manenti" userId="8cf06a5f-ef4c-4715-b5c8-0c4411ac5de0" providerId="ADAL" clId="{43E0C5D4-7CE1-4061-B680-50EAE41ACE9F}" dt="2025-06-05T07:32:31.602" v="256" actId="1076"/>
          <ac:spMkLst>
            <pc:docMk/>
            <pc:sldMk cId="2356461392" sldId="262"/>
            <ac:spMk id="5" creationId="{E4AAC98E-7CE5-2137-7BB9-786E25383F6D}"/>
          </ac:spMkLst>
        </pc:spChg>
        <pc:spChg chg="add mod">
          <ac:chgData name="Simone Manenti" userId="8cf06a5f-ef4c-4715-b5c8-0c4411ac5de0" providerId="ADAL" clId="{43E0C5D4-7CE1-4061-B680-50EAE41ACE9F}" dt="2025-06-05T07:33:14.769" v="259" actId="208"/>
          <ac:spMkLst>
            <pc:docMk/>
            <pc:sldMk cId="2356461392" sldId="262"/>
            <ac:spMk id="6" creationId="{EA245AC9-CD76-AE02-BEC7-0538ED8A75B5}"/>
          </ac:spMkLst>
        </pc:spChg>
        <pc:spChg chg="add del mod">
          <ac:chgData name="Simone Manenti" userId="8cf06a5f-ef4c-4715-b5c8-0c4411ac5de0" providerId="ADAL" clId="{43E0C5D4-7CE1-4061-B680-50EAE41ACE9F}" dt="2025-06-05T07:34:51.324" v="265" actId="478"/>
          <ac:spMkLst>
            <pc:docMk/>
            <pc:sldMk cId="2356461392" sldId="262"/>
            <ac:spMk id="7" creationId="{FFF3CB2F-9078-85B4-E5ED-A87F465BF554}"/>
          </ac:spMkLst>
        </pc:spChg>
        <pc:spChg chg="add mod">
          <ac:chgData name="Simone Manenti" userId="8cf06a5f-ef4c-4715-b5c8-0c4411ac5de0" providerId="ADAL" clId="{43E0C5D4-7CE1-4061-B680-50EAE41ACE9F}" dt="2025-06-05T07:35:15.222" v="270" actId="1076"/>
          <ac:spMkLst>
            <pc:docMk/>
            <pc:sldMk cId="2356461392" sldId="262"/>
            <ac:spMk id="8" creationId="{8C247723-FC93-BF16-479B-AEBD331F620A}"/>
          </ac:spMkLst>
        </pc:spChg>
        <pc:picChg chg="add mod">
          <ac:chgData name="Simone Manenti" userId="8cf06a5f-ef4c-4715-b5c8-0c4411ac5de0" providerId="ADAL" clId="{43E0C5D4-7CE1-4061-B680-50EAE41ACE9F}" dt="2025-06-05T07:29:37.534" v="239" actId="1076"/>
          <ac:picMkLst>
            <pc:docMk/>
            <pc:sldMk cId="2356461392" sldId="262"/>
            <ac:picMk id="1026" creationId="{42BCBEAB-CF6B-7193-7A70-901CF8EC18CB}"/>
          </ac:picMkLst>
        </pc:picChg>
        <pc:picChg chg="add mod">
          <ac:chgData name="Simone Manenti" userId="8cf06a5f-ef4c-4715-b5c8-0c4411ac5de0" providerId="ADAL" clId="{43E0C5D4-7CE1-4061-B680-50EAE41ACE9F}" dt="2025-06-05T07:30:30.592" v="247" actId="1076"/>
          <ac:picMkLst>
            <pc:docMk/>
            <pc:sldMk cId="2356461392" sldId="262"/>
            <ac:picMk id="1028" creationId="{F77B588B-4D80-EE25-9F80-76B3D2C0979F}"/>
          </ac:picMkLst>
        </pc:picChg>
      </pc:sldChg>
      <pc:sldMasterChg chg="del delSldLayout">
        <pc:chgData name="Simone Manenti" userId="8cf06a5f-ef4c-4715-b5c8-0c4411ac5de0" providerId="ADAL" clId="{43E0C5D4-7CE1-4061-B680-50EAE41ACE9F}" dt="2025-06-03T14:32:41.233" v="121" actId="2696"/>
        <pc:sldMasterMkLst>
          <pc:docMk/>
          <pc:sldMasterMk cId="0" sldId="2147483652"/>
        </pc:sldMasterMkLst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2073057902" sldId="2147484114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1600103027" sldId="2147484115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819235006" sldId="2147484116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2434260635" sldId="2147484117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1800353475" sldId="2147484118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1345500446" sldId="2147484119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2438307964" sldId="2147484120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3232338556" sldId="2147484121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16464584" sldId="2147484122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4209353100" sldId="2147484123"/>
          </pc:sldLayoutMkLst>
        </pc:sldLayoutChg>
        <pc:sldLayoutChg chg="del">
          <pc:chgData name="Simone Manenti" userId="8cf06a5f-ef4c-4715-b5c8-0c4411ac5de0" providerId="ADAL" clId="{43E0C5D4-7CE1-4061-B680-50EAE41ACE9F}" dt="2025-06-03T14:32:41.233" v="121" actId="2696"/>
          <pc:sldLayoutMkLst>
            <pc:docMk/>
            <pc:sldMasterMk cId="0" sldId="2147483652"/>
            <pc:sldLayoutMk cId="1656058374" sldId="2147484124"/>
          </pc:sldLayoutMkLst>
        </pc:sldLayoutChg>
      </pc:sldMasterChg>
    </pc:docChg>
  </pc:docChgLst>
  <pc:docChgLst>
    <pc:chgData name="Simone Manenti" userId="5b23b990-90eb-4874-a9d0-cabf671da4ad" providerId="ADAL" clId="{2C6332A7-68AA-4856-9598-0FD870410AEE}"/>
    <pc:docChg chg="undo redo custSel delSld modSld">
      <pc:chgData name="Simone Manenti" userId="5b23b990-90eb-4874-a9d0-cabf671da4ad" providerId="ADAL" clId="{2C6332A7-68AA-4856-9598-0FD870410AEE}" dt="2025-06-06T16:10:52.049" v="661" actId="20577"/>
      <pc:docMkLst>
        <pc:docMk/>
      </pc:docMkLst>
      <pc:sldChg chg="modSp mod">
        <pc:chgData name="Simone Manenti" userId="5b23b990-90eb-4874-a9d0-cabf671da4ad" providerId="ADAL" clId="{2C6332A7-68AA-4856-9598-0FD870410AEE}" dt="2025-06-06T16:09:59.685" v="650" actId="6549"/>
        <pc:sldMkLst>
          <pc:docMk/>
          <pc:sldMk cId="247444342" sldId="257"/>
        </pc:sldMkLst>
        <pc:spChg chg="mod">
          <ac:chgData name="Simone Manenti" userId="5b23b990-90eb-4874-a9d0-cabf671da4ad" providerId="ADAL" clId="{2C6332A7-68AA-4856-9598-0FD870410AEE}" dt="2025-06-06T16:09:59.685" v="650" actId="6549"/>
          <ac:spMkLst>
            <pc:docMk/>
            <pc:sldMk cId="247444342" sldId="257"/>
            <ac:spMk id="2" creationId="{8C1F2FA3-E7DC-FB60-D901-7ADC9A872FA7}"/>
          </ac:spMkLst>
        </pc:spChg>
        <pc:spChg chg="mod">
          <ac:chgData name="Simone Manenti" userId="5b23b990-90eb-4874-a9d0-cabf671da4ad" providerId="ADAL" clId="{2C6332A7-68AA-4856-9598-0FD870410AEE}" dt="2025-06-06T16:09:43.145" v="646" actId="20577"/>
          <ac:spMkLst>
            <pc:docMk/>
            <pc:sldMk cId="247444342" sldId="257"/>
            <ac:spMk id="3" creationId="{AEA433A4-516E-7081-B41E-55626C1D6A43}"/>
          </ac:spMkLst>
        </pc:spChg>
      </pc:sldChg>
      <pc:sldChg chg="modSp mod">
        <pc:chgData name="Simone Manenti" userId="5b23b990-90eb-4874-a9d0-cabf671da4ad" providerId="ADAL" clId="{2C6332A7-68AA-4856-9598-0FD870410AEE}" dt="2025-06-06T16:10:04.575" v="654" actId="6549"/>
        <pc:sldMkLst>
          <pc:docMk/>
          <pc:sldMk cId="3914331329" sldId="259"/>
        </pc:sldMkLst>
        <pc:spChg chg="mod">
          <ac:chgData name="Simone Manenti" userId="5b23b990-90eb-4874-a9d0-cabf671da4ad" providerId="ADAL" clId="{2C6332A7-68AA-4856-9598-0FD870410AEE}" dt="2025-06-06T16:10:04.575" v="654" actId="6549"/>
          <ac:spMkLst>
            <pc:docMk/>
            <pc:sldMk cId="3914331329" sldId="259"/>
            <ac:spMk id="2" creationId="{A04056BD-01CD-8536-C214-D38395A49336}"/>
          </ac:spMkLst>
        </pc:spChg>
      </pc:sldChg>
      <pc:sldChg chg="modSp mod">
        <pc:chgData name="Simone Manenti" userId="5b23b990-90eb-4874-a9d0-cabf671da4ad" providerId="ADAL" clId="{2C6332A7-68AA-4856-9598-0FD870410AEE}" dt="2025-06-06T16:10:52.049" v="661" actId="20577"/>
        <pc:sldMkLst>
          <pc:docMk/>
          <pc:sldMk cId="288123898" sldId="260"/>
        </pc:sldMkLst>
        <pc:graphicFrameChg chg="mod modGraphic">
          <ac:chgData name="Simone Manenti" userId="5b23b990-90eb-4874-a9d0-cabf671da4ad" providerId="ADAL" clId="{2C6332A7-68AA-4856-9598-0FD870410AEE}" dt="2025-06-06T16:10:52.049" v="661" actId="20577"/>
          <ac:graphicFrameMkLst>
            <pc:docMk/>
            <pc:sldMk cId="288123898" sldId="260"/>
            <ac:graphicFrameMk id="4" creationId="{937EFFFF-C1EB-7D35-29B9-420462CF09DF}"/>
          </ac:graphicFrameMkLst>
        </pc:graphicFrameChg>
      </pc:sldChg>
      <pc:sldChg chg="addSp delSp modSp mod">
        <pc:chgData name="Simone Manenti" userId="5b23b990-90eb-4874-a9d0-cabf671da4ad" providerId="ADAL" clId="{2C6332A7-68AA-4856-9598-0FD870410AEE}" dt="2025-06-06T15:47:47.665" v="571" actId="20577"/>
        <pc:sldMkLst>
          <pc:docMk/>
          <pc:sldMk cId="1381072879" sldId="261"/>
        </pc:sldMkLst>
        <pc:spChg chg="add del mod">
          <ac:chgData name="Simone Manenti" userId="5b23b990-90eb-4874-a9d0-cabf671da4ad" providerId="ADAL" clId="{2C6332A7-68AA-4856-9598-0FD870410AEE}" dt="2025-06-06T15:47:47.665" v="571" actId="20577"/>
          <ac:spMkLst>
            <pc:docMk/>
            <pc:sldMk cId="1381072879" sldId="261"/>
            <ac:spMk id="2" creationId="{F56732C0-9C24-F58F-0892-362B314B4400}"/>
          </ac:spMkLst>
        </pc:spChg>
      </pc:sldChg>
      <pc:sldChg chg="del">
        <pc:chgData name="Simone Manenti" userId="5b23b990-90eb-4874-a9d0-cabf671da4ad" providerId="ADAL" clId="{2C6332A7-68AA-4856-9598-0FD870410AEE}" dt="2025-06-06T13:15:25.471" v="0" actId="2696"/>
        <pc:sldMkLst>
          <pc:docMk/>
          <pc:sldMk cId="2356461392" sldId="262"/>
        </pc:sldMkLst>
      </pc:sldChg>
    </pc:docChg>
  </pc:docChgLst>
  <pc:docChgLst>
    <pc:chgData name="Simone Manenti" userId="5b23b990-90eb-4874-a9d0-cabf671da4ad" providerId="ADAL" clId="{81BDD0AB-97B7-47AC-B2BD-922162C553E9}"/>
    <pc:docChg chg="custSel modSld">
      <pc:chgData name="Simone Manenti" userId="5b23b990-90eb-4874-a9d0-cabf671da4ad" providerId="ADAL" clId="{81BDD0AB-97B7-47AC-B2BD-922162C553E9}" dt="2025-06-05T14:38:10.299" v="357" actId="2165"/>
      <pc:docMkLst>
        <pc:docMk/>
      </pc:docMkLst>
      <pc:sldChg chg="modSp mod">
        <pc:chgData name="Simone Manenti" userId="5b23b990-90eb-4874-a9d0-cabf671da4ad" providerId="ADAL" clId="{81BDD0AB-97B7-47AC-B2BD-922162C553E9}" dt="2025-06-05T14:38:10.299" v="357" actId="2165"/>
        <pc:sldMkLst>
          <pc:docMk/>
          <pc:sldMk cId="288123898" sldId="260"/>
        </pc:sldMkLst>
        <pc:graphicFrameChg chg="modGraphic">
          <ac:chgData name="Simone Manenti" userId="5b23b990-90eb-4874-a9d0-cabf671da4ad" providerId="ADAL" clId="{81BDD0AB-97B7-47AC-B2BD-922162C553E9}" dt="2025-06-05T14:38:10.299" v="357" actId="2165"/>
          <ac:graphicFrameMkLst>
            <pc:docMk/>
            <pc:sldMk cId="288123898" sldId="260"/>
            <ac:graphicFrameMk id="4" creationId="{937EFFFF-C1EB-7D35-29B9-420462CF09DF}"/>
          </ac:graphicFrameMkLst>
        </pc:graphicFrameChg>
      </pc:sldChg>
      <pc:sldChg chg="addSp modSp mod">
        <pc:chgData name="Simone Manenti" userId="5b23b990-90eb-4874-a9d0-cabf671da4ad" providerId="ADAL" clId="{81BDD0AB-97B7-47AC-B2BD-922162C553E9}" dt="2025-06-05T14:35:25.526" v="321" actId="20577"/>
        <pc:sldMkLst>
          <pc:docMk/>
          <pc:sldMk cId="1381072879" sldId="261"/>
        </pc:sldMkLst>
        <pc:spChg chg="add mod">
          <ac:chgData name="Simone Manenti" userId="5b23b990-90eb-4874-a9d0-cabf671da4ad" providerId="ADAL" clId="{81BDD0AB-97B7-47AC-B2BD-922162C553E9}" dt="2025-06-05T14:35:25.526" v="321" actId="20577"/>
          <ac:spMkLst>
            <pc:docMk/>
            <pc:sldMk cId="1381072879" sldId="261"/>
            <ac:spMk id="2" creationId="{F56732C0-9C24-F58F-0892-362B314B4400}"/>
          </ac:spMkLst>
        </pc:spChg>
        <pc:graphicFrameChg chg="mod">
          <ac:chgData name="Simone Manenti" userId="5b23b990-90eb-4874-a9d0-cabf671da4ad" providerId="ADAL" clId="{81BDD0AB-97B7-47AC-B2BD-922162C553E9}" dt="2025-06-05T14:32:29.382" v="0" actId="1076"/>
          <ac:graphicFrameMkLst>
            <pc:docMk/>
            <pc:sldMk cId="1381072879" sldId="261"/>
            <ac:graphicFrameMk id="5" creationId="{F1454F9C-D08A-9DCD-76B2-A6B74671585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4A2D0B6-5926-F370-465F-5AAB6A105C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213410-5A35-7FC2-D1AF-E92E100624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E6CAD3E-10A3-6D54-B544-EE514F45FF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7CACFB3-732A-8E7A-9EC6-44E238A753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36BCCB6-BD24-EC90-2F2E-0FE803AB5B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121B31B-34FD-1427-541F-86EA2F0BD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9CE384-2943-4799-8099-6D763A45313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PPT_Fisica-01.png">
            <a:extLst>
              <a:ext uri="{FF2B5EF4-FFF2-40B4-BE49-F238E27FC236}">
                <a16:creationId xmlns:a16="http://schemas.microsoft.com/office/drawing/2014/main" id="{BBCEC2E0-C985-622B-E5F9-7B87A5F33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2700" y="3184525"/>
            <a:ext cx="64389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5400" y="27432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255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96288" y="2336800"/>
            <a:ext cx="1947862" cy="3454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52700" y="2336800"/>
            <a:ext cx="5691188" cy="3454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894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Trebuchet MS"/>
                <a:cs typeface="Trebuchet MS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7654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786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236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2901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411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08183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22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562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880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3567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7696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39982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2317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32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9977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70602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87895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8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250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279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77124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85102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25832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DECCFB-DA5A-2324-66A2-C3DC22A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CA8845-9FB3-4E76-BD34-22773C52143F}" type="datetime1">
              <a:rPr lang="it-IT" altLang="it-IT"/>
              <a:pPr/>
              <a:t>06/06/2025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BEFF7E-E3AE-7AB2-17A1-AACBAED9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B5F08E-0732-A31B-A550-4F82B3D4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824674-AD63-4BB2-932A-E0834CCF87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08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0" y="3048000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34150" y="3048000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8584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3859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20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56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2050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B8F68C-7027-3E0D-CC7D-757217598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2700" y="2336800"/>
            <a:ext cx="7772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86836C-74E1-E80D-65B8-6EB99FF45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0" y="3048000"/>
            <a:ext cx="777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6" descr="PPT_Fisica-02.png">
            <a:extLst>
              <a:ext uri="{FF2B5EF4-FFF2-40B4-BE49-F238E27FC236}">
                <a16:creationId xmlns:a16="http://schemas.microsoft.com/office/drawing/2014/main" id="{E80FC421-A9A9-1F5B-5180-A7AB7F88AA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4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>
            <a:extLst>
              <a:ext uri="{FF2B5EF4-FFF2-40B4-BE49-F238E27FC236}">
                <a16:creationId xmlns:a16="http://schemas.microsoft.com/office/drawing/2014/main" id="{62AC1D51-075A-A7D2-1ED5-D74C8222860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906463"/>
            <a:ext cx="9144000" cy="7937"/>
          </a:xfrm>
          <a:prstGeom prst="line">
            <a:avLst/>
          </a:prstGeom>
          <a:noFill/>
          <a:ln w="9525">
            <a:solidFill>
              <a:srgbClr val="1721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5603" name="Immagine 8" descr="PPT_Fisica-08.png">
            <a:extLst>
              <a:ext uri="{FF2B5EF4-FFF2-40B4-BE49-F238E27FC236}">
                <a16:creationId xmlns:a16="http://schemas.microsoft.com/office/drawing/2014/main" id="{CBFC1599-97A8-1641-B70E-5DD1B6D2D8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2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493420D-0F02-9D0E-DE7C-8A5F9C7B8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3184525"/>
            <a:ext cx="6934200" cy="641350"/>
          </a:xfrm>
        </p:spPr>
        <p:txBody>
          <a:bodyPr lIns="0" tIns="0" rIns="0" bIns="0" anchor="t"/>
          <a:lstStyle/>
          <a:p>
            <a:pPr eaLnBrk="1" hangingPunct="1">
              <a:spcAft>
                <a:spcPts val="1200"/>
              </a:spcAft>
            </a:pPr>
            <a:r>
              <a:rPr lang="it-IT" altLang="it-IT" dirty="0"/>
              <a:t>SPES-MED meeting</a:t>
            </a:r>
            <a:br>
              <a:rPr lang="it-IT" altLang="it-IT" dirty="0"/>
            </a:br>
            <a:r>
              <a:rPr lang="it-IT" altLang="it-IT" sz="2000" dirty="0"/>
              <a:t>05/06/2025</a:t>
            </a:r>
            <a:endParaRPr lang="it-IT" altLang="it-IT" dirty="0"/>
          </a:p>
        </p:txBody>
      </p:sp>
      <p:pic>
        <p:nvPicPr>
          <p:cNvPr id="2" name="Picture 4" descr="Logo di Arronax Nantes">
            <a:extLst>
              <a:ext uri="{FF2B5EF4-FFF2-40B4-BE49-F238E27FC236}">
                <a16:creationId xmlns:a16="http://schemas.microsoft.com/office/drawing/2014/main" id="{FCE9739E-825F-4D9A-0541-CF50F655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b="21323"/>
          <a:stretch/>
        </p:blipFill>
        <p:spPr bwMode="auto">
          <a:xfrm>
            <a:off x="7115400" y="5517232"/>
            <a:ext cx="1800000" cy="9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A90A03B-9243-920D-826C-AC8FCCD34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00" y="4239902"/>
            <a:ext cx="1800000" cy="98100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F4BD692-EE23-DECF-6AD2-5B975820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0" y="2780928"/>
            <a:ext cx="1800000" cy="11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37EFFFF-C1EB-7D35-29B9-420462CF0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71318"/>
              </p:ext>
            </p:extLst>
          </p:nvPr>
        </p:nvGraphicFramePr>
        <p:xfrm>
          <a:off x="617906" y="3580060"/>
          <a:ext cx="7886696" cy="1876977"/>
        </p:xfrm>
        <a:graphic>
          <a:graphicData uri="http://schemas.openxmlformats.org/drawingml/2006/table">
            <a:tbl>
              <a:tblPr/>
              <a:tblGrid>
                <a:gridCol w="637559">
                  <a:extLst>
                    <a:ext uri="{9D8B030D-6E8A-4147-A177-3AD203B41FA5}">
                      <a16:colId xmlns:a16="http://schemas.microsoft.com/office/drawing/2014/main" val="3921624661"/>
                    </a:ext>
                  </a:extLst>
                </a:gridCol>
                <a:gridCol w="4919673">
                  <a:extLst>
                    <a:ext uri="{9D8B030D-6E8A-4147-A177-3AD203B41FA5}">
                      <a16:colId xmlns:a16="http://schemas.microsoft.com/office/drawing/2014/main" val="2219092363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859036790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2714151257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339878665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88029401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955393395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275204193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524707750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867298880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2226691587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788055443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961972924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910377037"/>
                    </a:ext>
                  </a:extLst>
                </a:gridCol>
              </a:tblGrid>
              <a:tr h="14051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57809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7534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Attività di INFN-MI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27864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MS1.1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sngStrike" baseline="30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159</a:t>
                      </a:r>
                      <a:r>
                        <a:rPr lang="en-US" sz="1200" b="1" i="0" u="none" strike="sng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Tb(p,5n)</a:t>
                      </a:r>
                      <a:r>
                        <a:rPr lang="en-US" sz="1200" b="1" i="0" u="none" strike="sngStrike" baseline="30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en-US" sz="1200" b="1" i="0" u="none" strike="sng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Dy → </a:t>
                      </a:r>
                      <a:r>
                        <a:rPr lang="en-US" sz="1200" b="1" i="0" u="none" strike="sngStrike" baseline="30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en-US" sz="1200" b="1" i="0" u="none" strike="sng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Tb up to 70 MeV at SPES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26055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MS1.4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baseline="30000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nat</a:t>
                      </a:r>
                      <a:r>
                        <a:rPr lang="it-IT" sz="1200" b="1" i="0" u="none" strike="noStrike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Eu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200" b="1" i="0" u="none" strike="noStrike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it-IT" sz="1200" b="1" i="0" u="none" strike="noStrike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,x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it-IT" sz="1200" b="1" i="0" u="none" strike="noStrike" baseline="300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Tb </a:t>
                      </a:r>
                      <a:r>
                        <a:rPr lang="it-IT" sz="1200" b="1" i="0" u="none" strike="noStrike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at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ARRONAX 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78520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MS1.4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nat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Eu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,x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Tb at Czech Nuclear Physics Institute CAS 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47319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MS1.4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30000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nat</a:t>
                      </a:r>
                      <a:r>
                        <a:rPr lang="en-US" sz="1200" b="1" i="0" u="none" strike="noStrike" dirty="0" err="1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Gd</a:t>
                      </a:r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,x)</a:t>
                      </a:r>
                      <a:r>
                        <a:rPr lang="en-US" sz="1200" b="1" i="0" u="none" strike="noStrike" baseline="300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152,155</a:t>
                      </a:r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Tb at ARRONAX 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06123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MS1.6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p,x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152,149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up to 200 MeV 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-Themba lab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70658"/>
                  </a:ext>
                </a:extLst>
              </a:tr>
              <a:tr h="1405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MS1.6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152,155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at Czech Nuclear Physics Institute CAS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737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7EAAAC6-7B14-4233-8650-96E240D90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41202"/>
              </p:ext>
            </p:extLst>
          </p:nvPr>
        </p:nvGraphicFramePr>
        <p:xfrm>
          <a:off x="639397" y="316241"/>
          <a:ext cx="7865205" cy="1876977"/>
        </p:xfrm>
        <a:graphic>
          <a:graphicData uri="http://schemas.openxmlformats.org/drawingml/2006/table">
            <a:tbl>
              <a:tblPr/>
              <a:tblGrid>
                <a:gridCol w="637559">
                  <a:extLst>
                    <a:ext uri="{9D8B030D-6E8A-4147-A177-3AD203B41FA5}">
                      <a16:colId xmlns:a16="http://schemas.microsoft.com/office/drawing/2014/main" val="1879081171"/>
                    </a:ext>
                  </a:extLst>
                </a:gridCol>
                <a:gridCol w="4919673">
                  <a:extLst>
                    <a:ext uri="{9D8B030D-6E8A-4147-A177-3AD203B41FA5}">
                      <a16:colId xmlns:a16="http://schemas.microsoft.com/office/drawing/2014/main" val="3985214735"/>
                    </a:ext>
                  </a:extLst>
                </a:gridCol>
                <a:gridCol w="172631">
                  <a:extLst>
                    <a:ext uri="{9D8B030D-6E8A-4147-A177-3AD203B41FA5}">
                      <a16:colId xmlns:a16="http://schemas.microsoft.com/office/drawing/2014/main" val="342640900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64524371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58358725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656905463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89418152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4079051531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203290915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1862330947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4002726829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2300654714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668758135"/>
                    </a:ext>
                  </a:extLst>
                </a:gridCol>
                <a:gridCol w="194122">
                  <a:extLst>
                    <a:ext uri="{9D8B030D-6E8A-4147-A177-3AD203B41FA5}">
                      <a16:colId xmlns:a16="http://schemas.microsoft.com/office/drawing/2014/main" val="3415296861"/>
                    </a:ext>
                  </a:extLst>
                </a:gridCol>
              </a:tblGrid>
              <a:tr h="128471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47648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89711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WP1 - </a:t>
                      </a:r>
                      <a:r>
                        <a:rPr lang="it-IT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cross-</a:t>
                      </a:r>
                      <a:r>
                        <a:rPr lang="it-IT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measurements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80190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MS1.1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SPES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56379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MS1.2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ARRONAX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37173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MS1.3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SPES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06109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MS1.4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ARRONAX, CAS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-Themba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51187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MS1.5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SPES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73714"/>
                  </a:ext>
                </a:extLst>
              </a:tr>
              <a:tr h="139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MS1.6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cross-section measurements at ARRONAX, CAS and i-Themba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5353" marR="5353" marT="5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58991"/>
                  </a:ext>
                </a:extLst>
              </a:tr>
            </a:tbl>
          </a:graphicData>
        </a:graphic>
      </p:graphicFrame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B760774-F696-4036-6A39-14A42CEB4A21}"/>
              </a:ext>
            </a:extLst>
          </p:cNvPr>
          <p:cNvSpPr/>
          <p:nvPr/>
        </p:nvSpPr>
        <p:spPr>
          <a:xfrm>
            <a:off x="4391979" y="2454591"/>
            <a:ext cx="360040" cy="8640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2FA3-E7DC-FB60-D901-7ADC9A8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err="1"/>
              <a:t>nat</a:t>
            </a:r>
            <a:r>
              <a:rPr lang="en-US" dirty="0" err="1"/>
              <a:t>Eu</a:t>
            </a:r>
            <a:r>
              <a:rPr lang="en-US" dirty="0"/>
              <a:t>(</a:t>
            </a:r>
            <a:r>
              <a:rPr lang="en-US" dirty="0" err="1"/>
              <a:t>a,x</a:t>
            </a:r>
            <a:r>
              <a:rPr lang="en-US" dirty="0"/>
              <a:t>)</a:t>
            </a:r>
            <a:r>
              <a:rPr lang="en-US" baseline="30000" dirty="0"/>
              <a:t>1xx</a:t>
            </a:r>
            <a:r>
              <a:rPr lang="en-US" dirty="0"/>
              <a:t>Tb, MS1.4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33A4-516E-7081-B41E-55626C1D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64" y="1412020"/>
            <a:ext cx="4606133" cy="4320480"/>
          </a:xfrm>
        </p:spPr>
        <p:txBody>
          <a:bodyPr>
            <a:normAutofit/>
          </a:bodyPr>
          <a:lstStyle/>
          <a:p>
            <a:r>
              <a:rPr lang="en-US" sz="2400" dirty="0"/>
              <a:t>Le </a:t>
            </a:r>
            <a:r>
              <a:rPr lang="en-US" sz="2400" dirty="0" err="1"/>
              <a:t>sezioni</a:t>
            </a:r>
            <a:r>
              <a:rPr lang="en-US" sz="2400" dirty="0"/>
              <a:t> </a:t>
            </a:r>
            <a:r>
              <a:rPr lang="en-US" sz="2400" dirty="0" err="1"/>
              <a:t>d’urto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state </a:t>
            </a:r>
            <a:r>
              <a:rPr lang="en-US" sz="2400" dirty="0" err="1"/>
              <a:t>misurate</a:t>
            </a:r>
            <a:r>
              <a:rPr lang="en-US" sz="2400" dirty="0"/>
              <a:t> ad ARRONAX </a:t>
            </a:r>
            <a:r>
              <a:rPr lang="en-US" sz="2400" dirty="0" err="1"/>
              <a:t>nel</a:t>
            </a:r>
            <a:r>
              <a:rPr lang="en-US" sz="2400" dirty="0"/>
              <a:t> range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alte</a:t>
            </a:r>
            <a:r>
              <a:rPr lang="en-US" sz="2400" dirty="0"/>
              <a:t> </a:t>
            </a:r>
            <a:r>
              <a:rPr lang="en-US" sz="2400" dirty="0" err="1"/>
              <a:t>energie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Sono </a:t>
            </a:r>
            <a:r>
              <a:rPr lang="en-US" sz="2400" dirty="0" err="1"/>
              <a:t>previste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range 10-30 MeV </a:t>
            </a:r>
            <a:r>
              <a:rPr lang="en-US" sz="2400" dirty="0" err="1"/>
              <a:t>presso</a:t>
            </a:r>
            <a:r>
              <a:rPr lang="en-US" sz="2400" dirty="0"/>
              <a:t> il CAS di Praga a </a:t>
            </a:r>
            <a:r>
              <a:rPr lang="en-US" sz="2400" dirty="0" err="1"/>
              <a:t>partire</a:t>
            </a:r>
            <a:r>
              <a:rPr lang="en-US" sz="2400" dirty="0"/>
              <a:t> dal </a:t>
            </a:r>
            <a:r>
              <a:rPr lang="en-US" sz="2400" dirty="0" err="1"/>
              <a:t>prossimo</a:t>
            </a:r>
            <a:r>
              <a:rPr lang="en-US" sz="2400" dirty="0"/>
              <a:t> semester;</a:t>
            </a:r>
          </a:p>
          <a:p>
            <a:endParaRPr lang="en-US" sz="2400" dirty="0"/>
          </a:p>
          <a:p>
            <a:r>
              <a:rPr lang="en-US" sz="2400" dirty="0"/>
              <a:t>È in </a:t>
            </a:r>
            <a:r>
              <a:rPr lang="en-US" sz="2400" dirty="0" err="1"/>
              <a:t>fase</a:t>
            </a:r>
            <a:r>
              <a:rPr lang="en-US" sz="2400" dirty="0"/>
              <a:t> di </a:t>
            </a:r>
            <a:r>
              <a:rPr lang="en-US" sz="2400" b="1" dirty="0" err="1"/>
              <a:t>revisione</a:t>
            </a:r>
            <a:r>
              <a:rPr lang="en-US" sz="2400" b="1" dirty="0"/>
              <a:t> interna una </a:t>
            </a:r>
            <a:r>
              <a:rPr lang="en-US" sz="2400" b="1" dirty="0" err="1"/>
              <a:t>pubblicazione</a:t>
            </a:r>
            <a:r>
              <a:rPr lang="en-US" sz="2400" b="1" dirty="0"/>
              <a:t> </a:t>
            </a:r>
            <a:r>
              <a:rPr lang="en-US" sz="2400" b="1" dirty="0" err="1"/>
              <a:t>scientifica</a:t>
            </a:r>
            <a:r>
              <a:rPr lang="en-US" sz="2400" b="1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lavoro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concluso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767FA-B676-73F6-3C15-2B960D38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34" y="909164"/>
            <a:ext cx="4070185" cy="2843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A844B-4874-2CE0-D8EC-9F9DD1F4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123" y="3429000"/>
            <a:ext cx="4028606" cy="28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F7B9-D9DB-E8E5-9217-D9F68AED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56BD-01CD-8536-C214-D38395A4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err="1"/>
              <a:t>nat</a:t>
            </a:r>
            <a:r>
              <a:rPr lang="en-US" dirty="0" err="1"/>
              <a:t>Gd</a:t>
            </a:r>
            <a:r>
              <a:rPr lang="en-US" dirty="0"/>
              <a:t>(</a:t>
            </a:r>
            <a:r>
              <a:rPr lang="en-US" dirty="0" err="1"/>
              <a:t>a,x</a:t>
            </a:r>
            <a:r>
              <a:rPr lang="en-US" dirty="0"/>
              <a:t>)</a:t>
            </a:r>
            <a:r>
              <a:rPr lang="en-US" baseline="30000" dirty="0"/>
              <a:t>1xx</a:t>
            </a:r>
            <a:r>
              <a:rPr lang="en-US" dirty="0"/>
              <a:t>Tb, MS1.4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2D28-4CE8-B5D1-4EEA-B6C9D345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5184576" cy="4680520"/>
          </a:xfrm>
        </p:spPr>
        <p:txBody>
          <a:bodyPr>
            <a:noAutofit/>
          </a:bodyPr>
          <a:lstStyle/>
          <a:p>
            <a:r>
              <a:rPr lang="en-US" sz="2400" dirty="0"/>
              <a:t>Dal </a:t>
            </a:r>
            <a:r>
              <a:rPr lang="en-US" sz="2400" dirty="0" err="1"/>
              <a:t>momento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irraggiamenti</a:t>
            </a:r>
            <a:r>
              <a:rPr lang="en-US" sz="2400" dirty="0"/>
              <a:t> con p a SPES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posticipati</a:t>
            </a:r>
            <a:r>
              <a:rPr lang="en-US" sz="2400" dirty="0"/>
              <a:t>, le </a:t>
            </a:r>
            <a:r>
              <a:rPr lang="en-US" sz="2400" dirty="0" err="1"/>
              <a:t>misure</a:t>
            </a:r>
            <a:r>
              <a:rPr lang="en-US" sz="2400" dirty="0"/>
              <a:t> di </a:t>
            </a:r>
            <a:r>
              <a:rPr lang="en-US" sz="2400" dirty="0" err="1"/>
              <a:t>xs</a:t>
            </a:r>
            <a:r>
              <a:rPr lang="en-US" sz="2400" dirty="0"/>
              <a:t> per la </a:t>
            </a:r>
            <a:r>
              <a:rPr lang="en-US" sz="2400" dirty="0" err="1"/>
              <a:t>reazione</a:t>
            </a:r>
            <a:r>
              <a:rPr lang="en-US" sz="2400" dirty="0"/>
              <a:t> </a:t>
            </a:r>
            <a:r>
              <a:rPr lang="en-US" sz="2400" b="1" baseline="30000" dirty="0" err="1"/>
              <a:t>nat</a:t>
            </a:r>
            <a:r>
              <a:rPr lang="en-US" sz="2400" b="1" dirty="0" err="1"/>
              <a:t>Gd</a:t>
            </a:r>
            <a:r>
              <a:rPr lang="en-US" sz="2400" b="1" dirty="0"/>
              <a:t>(</a:t>
            </a:r>
            <a:r>
              <a:rPr lang="en-US" sz="2400" b="1" dirty="0" err="1"/>
              <a:t>a,x</a:t>
            </a:r>
            <a:r>
              <a:rPr lang="en-US" sz="2400" b="1" dirty="0"/>
              <a:t>)</a:t>
            </a:r>
            <a:r>
              <a:rPr lang="en-US" sz="2400" b="1" baseline="30000" dirty="0"/>
              <a:t>1xx</a:t>
            </a:r>
            <a:r>
              <a:rPr lang="en-US" sz="2400" b="1" dirty="0"/>
              <a:t>Tb </a:t>
            </a:r>
            <a:r>
              <a:rPr lang="en-US" sz="2400" b="1" dirty="0" err="1"/>
              <a:t>sono</a:t>
            </a:r>
            <a:r>
              <a:rPr lang="en-US" sz="2400" b="1" dirty="0"/>
              <a:t> state anticipate</a:t>
            </a:r>
          </a:p>
          <a:p>
            <a:endParaRPr lang="en-US" sz="1000" dirty="0"/>
          </a:p>
          <a:p>
            <a:r>
              <a:rPr lang="en-US" sz="2400" dirty="0"/>
              <a:t>Le </a:t>
            </a:r>
            <a:r>
              <a:rPr lang="en-US" sz="2400" dirty="0" err="1"/>
              <a:t>misure</a:t>
            </a:r>
            <a:r>
              <a:rPr lang="en-US" sz="2400" dirty="0"/>
              <a:t> per </a:t>
            </a:r>
            <a:r>
              <a:rPr lang="en-US" sz="2400" dirty="0" err="1"/>
              <a:t>alcuni</a:t>
            </a:r>
            <a:r>
              <a:rPr lang="en-US" sz="2400" dirty="0"/>
              <a:t> </a:t>
            </a:r>
            <a:r>
              <a:rPr lang="en-US" sz="2400" dirty="0" err="1"/>
              <a:t>radionuclidi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ancora</a:t>
            </a:r>
            <a:r>
              <a:rPr lang="en-US" sz="2400" dirty="0"/>
              <a:t> in </a:t>
            </a:r>
            <a:r>
              <a:rPr lang="en-US" sz="2400" dirty="0" err="1"/>
              <a:t>corso</a:t>
            </a:r>
            <a:endParaRPr lang="en-US" sz="2400" dirty="0"/>
          </a:p>
          <a:p>
            <a:endParaRPr lang="en-US" sz="1000" dirty="0"/>
          </a:p>
          <a:p>
            <a:r>
              <a:rPr lang="en-US" sz="2400" b="1" dirty="0" err="1"/>
              <a:t>Previsto</a:t>
            </a:r>
            <a:r>
              <a:rPr lang="en-US" sz="2400" b="1" dirty="0"/>
              <a:t> </a:t>
            </a:r>
            <a:r>
              <a:rPr lang="en-US" sz="2400" b="1" dirty="0" err="1"/>
              <a:t>irraggiamento</a:t>
            </a:r>
            <a:r>
              <a:rPr lang="en-US" sz="2400" b="1" dirty="0"/>
              <a:t> ad ARRONAX l’8 </a:t>
            </a:r>
            <a:r>
              <a:rPr lang="en-US" sz="2400" b="1" dirty="0" err="1"/>
              <a:t>luglio</a:t>
            </a:r>
            <a:r>
              <a:rPr lang="en-US" sz="2400" b="1" dirty="0"/>
              <a:t> </a:t>
            </a:r>
            <a:r>
              <a:rPr lang="en-US" sz="2400" dirty="0"/>
              <a:t>per </a:t>
            </a:r>
            <a:r>
              <a:rPr lang="en-US" sz="2400" dirty="0" err="1"/>
              <a:t>verificare</a:t>
            </a:r>
            <a:r>
              <a:rPr lang="en-US" sz="2400" dirty="0"/>
              <a:t> lo schema di </a:t>
            </a:r>
            <a:r>
              <a:rPr lang="en-US" sz="2400" dirty="0" err="1"/>
              <a:t>decadimento</a:t>
            </a:r>
            <a:r>
              <a:rPr lang="en-US" sz="2400" dirty="0"/>
              <a:t> del Tb-154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risulta</a:t>
            </a:r>
            <a:r>
              <a:rPr lang="en-US" sz="2400" dirty="0"/>
              <a:t> </a:t>
            </a:r>
            <a:r>
              <a:rPr lang="en-US" sz="2400" dirty="0" err="1"/>
              <a:t>particolarmente</a:t>
            </a:r>
            <a:r>
              <a:rPr lang="en-US" sz="2400" dirty="0"/>
              <a:t> </a:t>
            </a:r>
            <a:r>
              <a:rPr lang="en-US" sz="2400" dirty="0" err="1"/>
              <a:t>ostico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quantificazione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A1AF8-D16D-2BE7-CF70-1E2B9DF5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51" y="1880675"/>
            <a:ext cx="3838349" cy="30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1454F9C-D08A-9DCD-76B2-A6B746715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76399"/>
              </p:ext>
            </p:extLst>
          </p:nvPr>
        </p:nvGraphicFramePr>
        <p:xfrm>
          <a:off x="611560" y="836712"/>
          <a:ext cx="7920880" cy="2498180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7763625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4660997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998591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9858718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8979156"/>
                    </a:ext>
                  </a:extLst>
                </a:gridCol>
              </a:tblGrid>
              <a:tr h="130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Descrizione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Stanziato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Subjudice e Cong.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Impegni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Disponib.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70457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Altri materiali tecnico-specialistici non sanitari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130657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Rimborso per viaggio e trasloco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3.582,09 + 1.791,60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2.417,91</a:t>
                      </a:r>
                    </a:p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626,31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786066"/>
                  </a:ext>
                </a:extLst>
              </a:tr>
              <a:tr h="5203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Manutenzione ordinaria e riparazioni di attrezzature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56486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Trasporti, traslochi e facchinaggio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372562"/>
                  </a:ext>
                </a:extLst>
              </a:tr>
              <a:tr h="13009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6.000,00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5.373,69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28.626,31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905408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6732C0-9C24-F58F-0892-362B314B4400}"/>
              </a:ext>
            </a:extLst>
          </p:cNvPr>
          <p:cNvSpPr txBox="1"/>
          <p:nvPr/>
        </p:nvSpPr>
        <p:spPr>
          <a:xfrm>
            <a:off x="225055" y="3730939"/>
            <a:ext cx="8693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NOTE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- Non sono stati ancora impegnati i fondi relativi a consumo, manutenzione e trasporti perché fino a fine aprile il RL non ha avuto accesso alle pagine di gestione </a:t>
            </a:r>
            <a:br>
              <a:rPr lang="it-IT" sz="1800" dirty="0"/>
            </a:br>
            <a:r>
              <a:rPr lang="it-IT" sz="1800" dirty="0"/>
              <a:t>del progetto sul portale dell’INFN: i fondi verranno impegnati entro l’estate;</a:t>
            </a:r>
          </a:p>
          <a:p>
            <a:r>
              <a:rPr lang="it-IT" sz="1800" dirty="0"/>
              <a:t>- Sono riportati gli impegni di spesa ad oggi: una missione è in via di approvazione (manca Ufficio Missioni, 1.791,60 €) e sul gestionale non risulta ancora;</a:t>
            </a:r>
          </a:p>
          <a:p>
            <a:r>
              <a:rPr lang="it-IT" sz="1800" dirty="0"/>
              <a:t>- Siamo in attesa delle date precise delle attività sperimentali che si terranno in autunno: appena me lo comunicano, chiederò lo sblocco del </a:t>
            </a:r>
            <a:r>
              <a:rPr lang="it-IT" sz="1800" dirty="0" err="1"/>
              <a:t>subjudice</a:t>
            </a:r>
            <a:r>
              <a:rPr 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07287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2714</TotalTime>
  <Words>634</Words>
  <Application>Microsoft Office PowerPoint</Application>
  <PresentationFormat>Presentazione su schermo (4:3)</PresentationFormat>
  <Paragraphs>275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 Narrow</vt:lpstr>
      <vt:lpstr>Arial</vt:lpstr>
      <vt:lpstr>Calibri</vt:lpstr>
      <vt:lpstr>Symbol</vt:lpstr>
      <vt:lpstr>Trebuchet MS</vt:lpstr>
      <vt:lpstr>copertine</vt:lpstr>
      <vt:lpstr>3</vt:lpstr>
      <vt:lpstr>Tema di Office</vt:lpstr>
      <vt:lpstr>SPES-MED meeting 05/06/2025</vt:lpstr>
      <vt:lpstr>Presentazione standard di PowerPoint</vt:lpstr>
      <vt:lpstr>natEu(a,x)1xxTb, MS1.4 </vt:lpstr>
      <vt:lpstr>natGd(a,x)1xxTb, MS1.4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SPES-MED meeting 05/06/2025</dc:title>
  <dc:subject/>
  <dc:creator>Simone Manenti</dc:creator>
  <cp:keywords/>
  <dc:description/>
  <cp:lastModifiedBy>Simone Manenti</cp:lastModifiedBy>
  <cp:revision>4</cp:revision>
  <dcterms:created xsi:type="dcterms:W3CDTF">2025-06-03T14:19:45Z</dcterms:created>
  <dcterms:modified xsi:type="dcterms:W3CDTF">2025-06-06T16:11:00Z</dcterms:modified>
  <cp:category/>
</cp:coreProperties>
</file>